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58" r:id="rId5"/>
  </p:sldMasterIdLst>
  <p:notesMasterIdLst>
    <p:notesMasterId r:id="rId23"/>
  </p:notesMasterIdLst>
  <p:sldIdLst>
    <p:sldId id="18750" r:id="rId6"/>
    <p:sldId id="18744" r:id="rId7"/>
    <p:sldId id="18745" r:id="rId8"/>
    <p:sldId id="18742" r:id="rId9"/>
    <p:sldId id="18746" r:id="rId10"/>
    <p:sldId id="3358" r:id="rId11"/>
    <p:sldId id="18581" r:id="rId12"/>
    <p:sldId id="18588" r:id="rId13"/>
    <p:sldId id="18589" r:id="rId14"/>
    <p:sldId id="18747" r:id="rId15"/>
    <p:sldId id="18715" r:id="rId16"/>
    <p:sldId id="18749" r:id="rId17"/>
    <p:sldId id="3263" r:id="rId18"/>
    <p:sldId id="18748" r:id="rId19"/>
    <p:sldId id="3317" r:id="rId20"/>
    <p:sldId id="18592" r:id="rId21"/>
    <p:sldId id="3265" r:id="rId22"/>
  </p:sldIdLst>
  <p:sldSz cx="9601200" cy="73152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9"/>
    <a:srgbClr val="00737F"/>
    <a:srgbClr val="E2D59A"/>
    <a:srgbClr val="768693"/>
    <a:srgbClr val="79909F"/>
    <a:srgbClr val="B2BFC8"/>
    <a:srgbClr val="0000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755AC-FD4A-493C-82E4-3C5D363E788E}" v="3" dt="2025-03-14T23:02:47.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4" autoAdjust="0"/>
    <p:restoredTop sz="97440" autoAdjust="0"/>
  </p:normalViewPr>
  <p:slideViewPr>
    <p:cSldViewPr snapToGrid="0">
      <p:cViewPr varScale="1">
        <p:scale>
          <a:sx n="130" d="100"/>
          <a:sy n="130" d="100"/>
        </p:scale>
        <p:origin x="12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mey Thornton" userId="2f32d096-5970-42d0-9fb7-c535274805a9" providerId="ADAL" clId="{9FC755AC-FD4A-493C-82E4-3C5D363E788E}"/>
    <pc:docChg chg="undo custSel addSld delSld modSld">
      <pc:chgData name="Jeromey Thornton" userId="2f32d096-5970-42d0-9fb7-c535274805a9" providerId="ADAL" clId="{9FC755AC-FD4A-493C-82E4-3C5D363E788E}" dt="2025-03-14T23:03:26.108" v="12" actId="478"/>
      <pc:docMkLst>
        <pc:docMk/>
      </pc:docMkLst>
      <pc:sldChg chg="del">
        <pc:chgData name="Jeromey Thornton" userId="2f32d096-5970-42d0-9fb7-c535274805a9" providerId="ADAL" clId="{9FC755AC-FD4A-493C-82E4-3C5D363E788E}" dt="2025-03-14T23:03:22.080" v="11" actId="47"/>
        <pc:sldMkLst>
          <pc:docMk/>
          <pc:sldMk cId="1542218126" sldId="296"/>
        </pc:sldMkLst>
      </pc:sldChg>
      <pc:sldChg chg="add">
        <pc:chgData name="Jeromey Thornton" userId="2f32d096-5970-42d0-9fb7-c535274805a9" providerId="ADAL" clId="{9FC755AC-FD4A-493C-82E4-3C5D363E788E}" dt="2025-03-14T23:02:23.779" v="0"/>
        <pc:sldMkLst>
          <pc:docMk/>
          <pc:sldMk cId="2294169668" sldId="3263"/>
        </pc:sldMkLst>
      </pc:sldChg>
      <pc:sldChg chg="del">
        <pc:chgData name="Jeromey Thornton" userId="2f32d096-5970-42d0-9fb7-c535274805a9" providerId="ADAL" clId="{9FC755AC-FD4A-493C-82E4-3C5D363E788E}" dt="2025-03-14T23:03:22.080" v="11" actId="47"/>
        <pc:sldMkLst>
          <pc:docMk/>
          <pc:sldMk cId="1770889015" sldId="3264"/>
        </pc:sldMkLst>
      </pc:sldChg>
      <pc:sldChg chg="delSp add mod">
        <pc:chgData name="Jeromey Thornton" userId="2f32d096-5970-42d0-9fb7-c535274805a9" providerId="ADAL" clId="{9FC755AC-FD4A-493C-82E4-3C5D363E788E}" dt="2025-03-14T23:03:26.108" v="12" actId="478"/>
        <pc:sldMkLst>
          <pc:docMk/>
          <pc:sldMk cId="3526035503" sldId="3265"/>
        </pc:sldMkLst>
        <pc:spChg chg="del">
          <ac:chgData name="Jeromey Thornton" userId="2f32d096-5970-42d0-9fb7-c535274805a9" providerId="ADAL" clId="{9FC755AC-FD4A-493C-82E4-3C5D363E788E}" dt="2025-03-14T23:03:26.108" v="12" actId="478"/>
          <ac:spMkLst>
            <pc:docMk/>
            <pc:sldMk cId="3526035503" sldId="3265"/>
            <ac:spMk id="2" creationId="{9D4A362D-0E4D-49E9-904D-FA111C83A4B3}"/>
          </ac:spMkLst>
        </pc:spChg>
      </pc:sldChg>
      <pc:sldChg chg="add">
        <pc:chgData name="Jeromey Thornton" userId="2f32d096-5970-42d0-9fb7-c535274805a9" providerId="ADAL" clId="{9FC755AC-FD4A-493C-82E4-3C5D363E788E}" dt="2025-03-14T23:02:23.779" v="0"/>
        <pc:sldMkLst>
          <pc:docMk/>
          <pc:sldMk cId="197137259" sldId="3317"/>
        </pc:sldMkLst>
      </pc:sldChg>
      <pc:sldChg chg="add">
        <pc:chgData name="Jeromey Thornton" userId="2f32d096-5970-42d0-9fb7-c535274805a9" providerId="ADAL" clId="{9FC755AC-FD4A-493C-82E4-3C5D363E788E}" dt="2025-03-14T23:02:23.779" v="0"/>
        <pc:sldMkLst>
          <pc:docMk/>
          <pc:sldMk cId="3548516488" sldId="3358"/>
        </pc:sldMkLst>
      </pc:sldChg>
      <pc:sldChg chg="del">
        <pc:chgData name="Jeromey Thornton" userId="2f32d096-5970-42d0-9fb7-c535274805a9" providerId="ADAL" clId="{9FC755AC-FD4A-493C-82E4-3C5D363E788E}" dt="2025-03-14T23:03:22.080" v="11" actId="47"/>
        <pc:sldMkLst>
          <pc:docMk/>
          <pc:sldMk cId="2094879107" sldId="3411"/>
        </pc:sldMkLst>
      </pc:sldChg>
      <pc:sldChg chg="del">
        <pc:chgData name="Jeromey Thornton" userId="2f32d096-5970-42d0-9fb7-c535274805a9" providerId="ADAL" clId="{9FC755AC-FD4A-493C-82E4-3C5D363E788E}" dt="2025-03-14T23:03:22.080" v="11" actId="47"/>
        <pc:sldMkLst>
          <pc:docMk/>
          <pc:sldMk cId="190918815" sldId="3415"/>
        </pc:sldMkLst>
      </pc:sldChg>
      <pc:sldChg chg="del">
        <pc:chgData name="Jeromey Thornton" userId="2f32d096-5970-42d0-9fb7-c535274805a9" providerId="ADAL" clId="{9FC755AC-FD4A-493C-82E4-3C5D363E788E}" dt="2025-03-14T23:03:22.080" v="11" actId="47"/>
        <pc:sldMkLst>
          <pc:docMk/>
          <pc:sldMk cId="4140896709" sldId="3416"/>
        </pc:sldMkLst>
      </pc:sldChg>
      <pc:sldChg chg="del">
        <pc:chgData name="Jeromey Thornton" userId="2f32d096-5970-42d0-9fb7-c535274805a9" providerId="ADAL" clId="{9FC755AC-FD4A-493C-82E4-3C5D363E788E}" dt="2025-03-14T23:03:22.080" v="11" actId="47"/>
        <pc:sldMkLst>
          <pc:docMk/>
          <pc:sldMk cId="146340993" sldId="3418"/>
        </pc:sldMkLst>
      </pc:sldChg>
      <pc:sldChg chg="del">
        <pc:chgData name="Jeromey Thornton" userId="2f32d096-5970-42d0-9fb7-c535274805a9" providerId="ADAL" clId="{9FC755AC-FD4A-493C-82E4-3C5D363E788E}" dt="2025-03-14T23:03:22.080" v="11" actId="47"/>
        <pc:sldMkLst>
          <pc:docMk/>
          <pc:sldMk cId="3282330537" sldId="3420"/>
        </pc:sldMkLst>
      </pc:sldChg>
      <pc:sldChg chg="del">
        <pc:chgData name="Jeromey Thornton" userId="2f32d096-5970-42d0-9fb7-c535274805a9" providerId="ADAL" clId="{9FC755AC-FD4A-493C-82E4-3C5D363E788E}" dt="2025-03-14T23:03:22.080" v="11" actId="47"/>
        <pc:sldMkLst>
          <pc:docMk/>
          <pc:sldMk cId="1623163399" sldId="3421"/>
        </pc:sldMkLst>
      </pc:sldChg>
      <pc:sldChg chg="del">
        <pc:chgData name="Jeromey Thornton" userId="2f32d096-5970-42d0-9fb7-c535274805a9" providerId="ADAL" clId="{9FC755AC-FD4A-493C-82E4-3C5D363E788E}" dt="2025-03-14T23:03:22.080" v="11" actId="47"/>
        <pc:sldMkLst>
          <pc:docMk/>
          <pc:sldMk cId="4233039489" sldId="3422"/>
        </pc:sldMkLst>
      </pc:sldChg>
      <pc:sldChg chg="del">
        <pc:chgData name="Jeromey Thornton" userId="2f32d096-5970-42d0-9fb7-c535274805a9" providerId="ADAL" clId="{9FC755AC-FD4A-493C-82E4-3C5D363E788E}" dt="2025-03-14T23:03:22.080" v="11" actId="47"/>
        <pc:sldMkLst>
          <pc:docMk/>
          <pc:sldMk cId="2243940287" sldId="3423"/>
        </pc:sldMkLst>
      </pc:sldChg>
      <pc:sldChg chg="del">
        <pc:chgData name="Jeromey Thornton" userId="2f32d096-5970-42d0-9fb7-c535274805a9" providerId="ADAL" clId="{9FC755AC-FD4A-493C-82E4-3C5D363E788E}" dt="2025-03-14T23:03:22.080" v="11" actId="47"/>
        <pc:sldMkLst>
          <pc:docMk/>
          <pc:sldMk cId="1209183325" sldId="3424"/>
        </pc:sldMkLst>
      </pc:sldChg>
      <pc:sldChg chg="del">
        <pc:chgData name="Jeromey Thornton" userId="2f32d096-5970-42d0-9fb7-c535274805a9" providerId="ADAL" clId="{9FC755AC-FD4A-493C-82E4-3C5D363E788E}" dt="2025-03-14T23:03:22.080" v="11" actId="47"/>
        <pc:sldMkLst>
          <pc:docMk/>
          <pc:sldMk cId="1454885951" sldId="3426"/>
        </pc:sldMkLst>
      </pc:sldChg>
      <pc:sldChg chg="del">
        <pc:chgData name="Jeromey Thornton" userId="2f32d096-5970-42d0-9fb7-c535274805a9" providerId="ADAL" clId="{9FC755AC-FD4A-493C-82E4-3C5D363E788E}" dt="2025-03-14T23:03:22.080" v="11" actId="47"/>
        <pc:sldMkLst>
          <pc:docMk/>
          <pc:sldMk cId="3231648163" sldId="3428"/>
        </pc:sldMkLst>
      </pc:sldChg>
      <pc:sldChg chg="del">
        <pc:chgData name="Jeromey Thornton" userId="2f32d096-5970-42d0-9fb7-c535274805a9" providerId="ADAL" clId="{9FC755AC-FD4A-493C-82E4-3C5D363E788E}" dt="2025-03-14T23:03:22.080" v="11" actId="47"/>
        <pc:sldMkLst>
          <pc:docMk/>
          <pc:sldMk cId="681210840" sldId="3432"/>
        </pc:sldMkLst>
      </pc:sldChg>
      <pc:sldChg chg="add del">
        <pc:chgData name="Jeromey Thornton" userId="2f32d096-5970-42d0-9fb7-c535274805a9" providerId="ADAL" clId="{9FC755AC-FD4A-493C-82E4-3C5D363E788E}" dt="2025-03-14T23:02:45.581" v="2" actId="47"/>
        <pc:sldMkLst>
          <pc:docMk/>
          <pc:sldMk cId="3284115962" sldId="3445"/>
        </pc:sldMkLst>
      </pc:sldChg>
      <pc:sldChg chg="del">
        <pc:chgData name="Jeromey Thornton" userId="2f32d096-5970-42d0-9fb7-c535274805a9" providerId="ADAL" clId="{9FC755AC-FD4A-493C-82E4-3C5D363E788E}" dt="2025-03-14T23:03:22.080" v="11" actId="47"/>
        <pc:sldMkLst>
          <pc:docMk/>
          <pc:sldMk cId="638870099" sldId="3520"/>
        </pc:sldMkLst>
      </pc:sldChg>
      <pc:sldChg chg="add del">
        <pc:chgData name="Jeromey Thornton" userId="2f32d096-5970-42d0-9fb7-c535274805a9" providerId="ADAL" clId="{9FC755AC-FD4A-493C-82E4-3C5D363E788E}" dt="2025-03-14T23:03:13.591" v="10" actId="47"/>
        <pc:sldMkLst>
          <pc:docMk/>
          <pc:sldMk cId="739589336" sldId="3725"/>
        </pc:sldMkLst>
      </pc:sldChg>
      <pc:sldChg chg="add">
        <pc:chgData name="Jeromey Thornton" userId="2f32d096-5970-42d0-9fb7-c535274805a9" providerId="ADAL" clId="{9FC755AC-FD4A-493C-82E4-3C5D363E788E}" dt="2025-03-14T23:02:23.779" v="0"/>
        <pc:sldMkLst>
          <pc:docMk/>
          <pc:sldMk cId="401328507" sldId="18581"/>
        </pc:sldMkLst>
      </pc:sldChg>
      <pc:sldChg chg="add">
        <pc:chgData name="Jeromey Thornton" userId="2f32d096-5970-42d0-9fb7-c535274805a9" providerId="ADAL" clId="{9FC755AC-FD4A-493C-82E4-3C5D363E788E}" dt="2025-03-14T23:02:23.779" v="0"/>
        <pc:sldMkLst>
          <pc:docMk/>
          <pc:sldMk cId="306477810" sldId="18588"/>
        </pc:sldMkLst>
      </pc:sldChg>
      <pc:sldChg chg="add">
        <pc:chgData name="Jeromey Thornton" userId="2f32d096-5970-42d0-9fb7-c535274805a9" providerId="ADAL" clId="{9FC755AC-FD4A-493C-82E4-3C5D363E788E}" dt="2025-03-14T23:02:23.779" v="0"/>
        <pc:sldMkLst>
          <pc:docMk/>
          <pc:sldMk cId="873864808" sldId="18589"/>
        </pc:sldMkLst>
      </pc:sldChg>
      <pc:sldChg chg="add">
        <pc:chgData name="Jeromey Thornton" userId="2f32d096-5970-42d0-9fb7-c535274805a9" providerId="ADAL" clId="{9FC755AC-FD4A-493C-82E4-3C5D363E788E}" dt="2025-03-14T23:02:23.779" v="0"/>
        <pc:sldMkLst>
          <pc:docMk/>
          <pc:sldMk cId="2224283645" sldId="18592"/>
        </pc:sldMkLst>
      </pc:sldChg>
      <pc:sldChg chg="del">
        <pc:chgData name="Jeromey Thornton" userId="2f32d096-5970-42d0-9fb7-c535274805a9" providerId="ADAL" clId="{9FC755AC-FD4A-493C-82E4-3C5D363E788E}" dt="2025-03-14T23:03:22.080" v="11" actId="47"/>
        <pc:sldMkLst>
          <pc:docMk/>
          <pc:sldMk cId="2328103891" sldId="18643"/>
        </pc:sldMkLst>
      </pc:sldChg>
      <pc:sldChg chg="del">
        <pc:chgData name="Jeromey Thornton" userId="2f32d096-5970-42d0-9fb7-c535274805a9" providerId="ADAL" clId="{9FC755AC-FD4A-493C-82E4-3C5D363E788E}" dt="2025-03-14T23:03:22.080" v="11" actId="47"/>
        <pc:sldMkLst>
          <pc:docMk/>
          <pc:sldMk cId="2851839762" sldId="18644"/>
        </pc:sldMkLst>
      </pc:sldChg>
      <pc:sldChg chg="del">
        <pc:chgData name="Jeromey Thornton" userId="2f32d096-5970-42d0-9fb7-c535274805a9" providerId="ADAL" clId="{9FC755AC-FD4A-493C-82E4-3C5D363E788E}" dt="2025-03-14T23:03:22.080" v="11" actId="47"/>
        <pc:sldMkLst>
          <pc:docMk/>
          <pc:sldMk cId="2484331316" sldId="18645"/>
        </pc:sldMkLst>
      </pc:sldChg>
      <pc:sldChg chg="add">
        <pc:chgData name="Jeromey Thornton" userId="2f32d096-5970-42d0-9fb7-c535274805a9" providerId="ADAL" clId="{9FC755AC-FD4A-493C-82E4-3C5D363E788E}" dt="2025-03-14T23:02:23.779" v="0"/>
        <pc:sldMkLst>
          <pc:docMk/>
          <pc:sldMk cId="1422559602" sldId="18715"/>
        </pc:sldMkLst>
      </pc:sldChg>
      <pc:sldChg chg="del">
        <pc:chgData name="Jeromey Thornton" userId="2f32d096-5970-42d0-9fb7-c535274805a9" providerId="ADAL" clId="{9FC755AC-FD4A-493C-82E4-3C5D363E788E}" dt="2025-03-14T23:03:22.080" v="11" actId="47"/>
        <pc:sldMkLst>
          <pc:docMk/>
          <pc:sldMk cId="4141621130" sldId="18740"/>
        </pc:sldMkLst>
      </pc:sldChg>
      <pc:sldChg chg="add">
        <pc:chgData name="Jeromey Thornton" userId="2f32d096-5970-42d0-9fb7-c535274805a9" providerId="ADAL" clId="{9FC755AC-FD4A-493C-82E4-3C5D363E788E}" dt="2025-03-14T23:02:23.779" v="0"/>
        <pc:sldMkLst>
          <pc:docMk/>
          <pc:sldMk cId="3737304215" sldId="18742"/>
        </pc:sldMkLst>
      </pc:sldChg>
      <pc:sldChg chg="del">
        <pc:chgData name="Jeromey Thornton" userId="2f32d096-5970-42d0-9fb7-c535274805a9" providerId="ADAL" clId="{9FC755AC-FD4A-493C-82E4-3C5D363E788E}" dt="2025-03-14T23:03:22.080" v="11" actId="47"/>
        <pc:sldMkLst>
          <pc:docMk/>
          <pc:sldMk cId="930877416" sldId="18743"/>
        </pc:sldMkLst>
      </pc:sldChg>
      <pc:sldChg chg="add">
        <pc:chgData name="Jeromey Thornton" userId="2f32d096-5970-42d0-9fb7-c535274805a9" providerId="ADAL" clId="{9FC755AC-FD4A-493C-82E4-3C5D363E788E}" dt="2025-03-14T23:02:23.779" v="0"/>
        <pc:sldMkLst>
          <pc:docMk/>
          <pc:sldMk cId="3110199368" sldId="18744"/>
        </pc:sldMkLst>
      </pc:sldChg>
      <pc:sldChg chg="add">
        <pc:chgData name="Jeromey Thornton" userId="2f32d096-5970-42d0-9fb7-c535274805a9" providerId="ADAL" clId="{9FC755AC-FD4A-493C-82E4-3C5D363E788E}" dt="2025-03-14T23:02:23.779" v="0"/>
        <pc:sldMkLst>
          <pc:docMk/>
          <pc:sldMk cId="3197719759" sldId="18745"/>
        </pc:sldMkLst>
      </pc:sldChg>
      <pc:sldChg chg="add">
        <pc:chgData name="Jeromey Thornton" userId="2f32d096-5970-42d0-9fb7-c535274805a9" providerId="ADAL" clId="{9FC755AC-FD4A-493C-82E4-3C5D363E788E}" dt="2025-03-14T23:02:23.779" v="0"/>
        <pc:sldMkLst>
          <pc:docMk/>
          <pc:sldMk cId="2168831304" sldId="18746"/>
        </pc:sldMkLst>
      </pc:sldChg>
      <pc:sldChg chg="add">
        <pc:chgData name="Jeromey Thornton" userId="2f32d096-5970-42d0-9fb7-c535274805a9" providerId="ADAL" clId="{9FC755AC-FD4A-493C-82E4-3C5D363E788E}" dt="2025-03-14T23:02:23.779" v="0"/>
        <pc:sldMkLst>
          <pc:docMk/>
          <pc:sldMk cId="2864287950" sldId="18747"/>
        </pc:sldMkLst>
      </pc:sldChg>
      <pc:sldChg chg="add">
        <pc:chgData name="Jeromey Thornton" userId="2f32d096-5970-42d0-9fb7-c535274805a9" providerId="ADAL" clId="{9FC755AC-FD4A-493C-82E4-3C5D363E788E}" dt="2025-03-14T23:02:23.779" v="0"/>
        <pc:sldMkLst>
          <pc:docMk/>
          <pc:sldMk cId="3796331124" sldId="18748"/>
        </pc:sldMkLst>
      </pc:sldChg>
      <pc:sldChg chg="add">
        <pc:chgData name="Jeromey Thornton" userId="2f32d096-5970-42d0-9fb7-c535274805a9" providerId="ADAL" clId="{9FC755AC-FD4A-493C-82E4-3C5D363E788E}" dt="2025-03-14T23:02:39.191" v="1"/>
        <pc:sldMkLst>
          <pc:docMk/>
          <pc:sldMk cId="1741626128" sldId="18749"/>
        </pc:sldMkLst>
      </pc:sldChg>
      <pc:sldChg chg="modSp add mod">
        <pc:chgData name="Jeromey Thornton" userId="2f32d096-5970-42d0-9fb7-c535274805a9" providerId="ADAL" clId="{9FC755AC-FD4A-493C-82E4-3C5D363E788E}" dt="2025-03-14T23:03:07.576" v="9" actId="20577"/>
        <pc:sldMkLst>
          <pc:docMk/>
          <pc:sldMk cId="1405447001" sldId="18750"/>
        </pc:sldMkLst>
        <pc:spChg chg="mod">
          <ac:chgData name="Jeromey Thornton" userId="2f32d096-5970-42d0-9fb7-c535274805a9" providerId="ADAL" clId="{9FC755AC-FD4A-493C-82E4-3C5D363E788E}" dt="2025-03-14T23:03:07.576" v="9" actId="20577"/>
          <ac:spMkLst>
            <pc:docMk/>
            <pc:sldMk cId="1405447001" sldId="18750"/>
            <ac:spMk id="2" creationId="{7954BDAB-3964-4B9A-5670-7A2438DB5EBA}"/>
          </ac:spMkLst>
        </pc:spChg>
      </pc:sldChg>
      <pc:sldMasterChg chg="delSldLayout">
        <pc:chgData name="Jeromey Thornton" userId="2f32d096-5970-42d0-9fb7-c535274805a9" providerId="ADAL" clId="{9FC755AC-FD4A-493C-82E4-3C5D363E788E}" dt="2025-03-14T23:03:22.080" v="11" actId="47"/>
        <pc:sldMasterMkLst>
          <pc:docMk/>
          <pc:sldMasterMk cId="3479081745" sldId="2147483655"/>
        </pc:sldMasterMkLst>
        <pc:sldLayoutChg chg="del">
          <pc:chgData name="Jeromey Thornton" userId="2f32d096-5970-42d0-9fb7-c535274805a9" providerId="ADAL" clId="{9FC755AC-FD4A-493C-82E4-3C5D363E788E}" dt="2025-03-14T23:03:22.080" v="11" actId="47"/>
          <pc:sldLayoutMkLst>
            <pc:docMk/>
            <pc:sldMasterMk cId="3479081745" sldId="2147483655"/>
            <pc:sldLayoutMk cId="3582043577" sldId="2147483666"/>
          </pc:sldLayoutMkLst>
        </pc:sldLayoutChg>
        <pc:sldLayoutChg chg="del">
          <pc:chgData name="Jeromey Thornton" userId="2f32d096-5970-42d0-9fb7-c535274805a9" providerId="ADAL" clId="{9FC755AC-FD4A-493C-82E4-3C5D363E788E}" dt="2025-03-14T23:03:22.080" v="11" actId="47"/>
          <pc:sldLayoutMkLst>
            <pc:docMk/>
            <pc:sldMasterMk cId="3479081745" sldId="2147483655"/>
            <pc:sldLayoutMk cId="892721705" sldId="2147483667"/>
          </pc:sldLayoutMkLst>
        </pc:sldLayoutChg>
        <pc:sldLayoutChg chg="del">
          <pc:chgData name="Jeromey Thornton" userId="2f32d096-5970-42d0-9fb7-c535274805a9" providerId="ADAL" clId="{9FC755AC-FD4A-493C-82E4-3C5D363E788E}" dt="2025-03-14T23:03:13.591" v="10" actId="47"/>
          <pc:sldLayoutMkLst>
            <pc:docMk/>
            <pc:sldMasterMk cId="3479081745" sldId="2147483655"/>
            <pc:sldLayoutMk cId="2984413687" sldId="2147483669"/>
          </pc:sldLayoutMkLst>
        </pc:sldLayoutChg>
        <pc:sldLayoutChg chg="del">
          <pc:chgData name="Jeromey Thornton" userId="2f32d096-5970-42d0-9fb7-c535274805a9" providerId="ADAL" clId="{9FC755AC-FD4A-493C-82E4-3C5D363E788E}" dt="2025-03-14T23:02:45.581" v="2" actId="47"/>
          <pc:sldLayoutMkLst>
            <pc:docMk/>
            <pc:sldMasterMk cId="3479081745" sldId="2147483655"/>
            <pc:sldLayoutMk cId="3021809663" sldId="2147483672"/>
          </pc:sldLayoutMkLst>
        </pc:sldLayoutChg>
      </pc:sldMasterChg>
      <pc:sldMasterChg chg="delSldLayout">
        <pc:chgData name="Jeromey Thornton" userId="2f32d096-5970-42d0-9fb7-c535274805a9" providerId="ADAL" clId="{9FC755AC-FD4A-493C-82E4-3C5D363E788E}" dt="2025-03-14T23:03:22.080" v="11" actId="47"/>
        <pc:sldMasterMkLst>
          <pc:docMk/>
          <pc:sldMasterMk cId="634913650" sldId="2147483658"/>
        </pc:sldMasterMkLst>
        <pc:sldLayoutChg chg="del">
          <pc:chgData name="Jeromey Thornton" userId="2f32d096-5970-42d0-9fb7-c535274805a9" providerId="ADAL" clId="{9FC755AC-FD4A-493C-82E4-3C5D363E788E}" dt="2025-03-14T23:03:22.080" v="11" actId="47"/>
          <pc:sldLayoutMkLst>
            <pc:docMk/>
            <pc:sldMasterMk cId="634913650" sldId="2147483658"/>
            <pc:sldLayoutMk cId="2742143024" sldId="2147483665"/>
          </pc:sldLayoutMkLst>
        </pc:sldLayoutChg>
        <pc:sldLayoutChg chg="del">
          <pc:chgData name="Jeromey Thornton" userId="2f32d096-5970-42d0-9fb7-c535274805a9" providerId="ADAL" clId="{9FC755AC-FD4A-493C-82E4-3C5D363E788E}" dt="2025-03-14T23:03:22.080" v="11" actId="47"/>
          <pc:sldLayoutMkLst>
            <pc:docMk/>
            <pc:sldMasterMk cId="634913650" sldId="2147483658"/>
            <pc:sldLayoutMk cId="853201828"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7J\AppData\Local\Microsoft\Windows\INetCache\Content.Outlook\6W5MVVB6\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7J\AppData\Local\Microsoft\Windows\INetCache\Content.Outlook\6W5MVVB6\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7J\AppData\Local\Microsoft\Windows\INetCache\Content.Outlook\6W5MVVB6\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7J\AppData\Local\Temp\8144a519-8c6e-4a31-ae9b-bf15600070f0_MarketDownAndUp-2025.zip.0f0\MarketDownAndUp-202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7J\AppData\Local\Temp\8144a519-8c6e-4a31-ae9b-bf15600070f0_MarketDownAndUp-2025.zip.0f0\MarketDownAndUp-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7J\AppData\Local\Microsoft\Windows\INetCache\Content.Outlook\6W5MVVB6\Book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'YTD Returns'!$I$2</c:f>
              <c:strCache>
                <c:ptCount val="1"/>
                <c:pt idx="0">
                  <c:v>S&amp;P 500</c:v>
                </c:pt>
              </c:strCache>
            </c:strRef>
          </c:tx>
          <c:spPr>
            <a:ln w="28575" cap="rnd">
              <a:solidFill>
                <a:schemeClr val="accent1"/>
              </a:solidFill>
              <a:round/>
            </a:ln>
            <a:effectLst/>
          </c:spPr>
          <c:marker>
            <c:symbol val="none"/>
          </c:marker>
          <c:cat>
            <c:numRef>
              <c:f>'YTD Returns'!$H$3:$H$51</c:f>
              <c:numCache>
                <c:formatCode>m/d/yyyy</c:formatCode>
                <c:ptCount val="49"/>
                <c:pt idx="0">
                  <c:v>45657</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numCache>
            </c:numRef>
          </c:cat>
          <c:val>
            <c:numRef>
              <c:f>'YTD Returns'!$I$3:$I$51</c:f>
              <c:numCache>
                <c:formatCode>0.00%</c:formatCode>
                <c:ptCount val="49"/>
                <c:pt idx="0" formatCode="General">
                  <c:v>0</c:v>
                </c:pt>
                <c:pt idx="1">
                  <c:v>-2.1880330000000336E-3</c:v>
                </c:pt>
                <c:pt idx="2">
                  <c:v>1.0459592894033198E-2</c:v>
                </c:pt>
                <c:pt idx="3">
                  <c:v>1.6133963129055351E-2</c:v>
                </c:pt>
                <c:pt idx="4">
                  <c:v>4.8606376178936817E-3</c:v>
                </c:pt>
                <c:pt idx="5">
                  <c:v>6.4523087317824857E-3</c:v>
                </c:pt>
                <c:pt idx="6">
                  <c:v>-8.9165098937213916E-3</c:v>
                </c:pt>
                <c:pt idx="7">
                  <c:v>-7.3534503176380106E-3</c:v>
                </c:pt>
                <c:pt idx="8">
                  <c:v>-6.213587336111881E-3</c:v>
                </c:pt>
                <c:pt idx="9">
                  <c:v>1.2084822998714051E-2</c:v>
                </c:pt>
                <c:pt idx="10">
                  <c:v>9.9652319714347293E-3</c:v>
                </c:pt>
                <c:pt idx="11">
                  <c:v>2.0075398029213876E-2</c:v>
                </c:pt>
                <c:pt idx="12">
                  <c:v>2.9046051247625826E-2</c:v>
                </c:pt>
                <c:pt idx="13">
                  <c:v>3.5380005659929825E-2</c:v>
                </c:pt>
                <c:pt idx="14">
                  <c:v>4.0898321209715816E-2</c:v>
                </c:pt>
                <c:pt idx="15">
                  <c:v>3.8023776405863075E-2</c:v>
                </c:pt>
                <c:pt idx="16">
                  <c:v>2.2898939564608423E-2</c:v>
                </c:pt>
                <c:pt idx="17">
                  <c:v>3.2327818432625888E-2</c:v>
                </c:pt>
                <c:pt idx="18">
                  <c:v>2.750312081712103E-2</c:v>
                </c:pt>
                <c:pt idx="19">
                  <c:v>3.29388784495519E-2</c:v>
                </c:pt>
                <c:pt idx="20">
                  <c:v>2.7792774891238547E-2</c:v>
                </c:pt>
                <c:pt idx="21">
                  <c:v>2.0034807968074553E-2</c:v>
                </c:pt>
                <c:pt idx="22">
                  <c:v>2.7410797988529412E-2</c:v>
                </c:pt>
                <c:pt idx="23">
                  <c:v>3.143539416944785E-2</c:v>
                </c:pt>
                <c:pt idx="24">
                  <c:v>3.5194278930869016E-2</c:v>
                </c:pt>
                <c:pt idx="25">
                  <c:v>2.5464783968761617E-2</c:v>
                </c:pt>
                <c:pt idx="26">
                  <c:v>3.2497732173048854E-2</c:v>
                </c:pt>
                <c:pt idx="27">
                  <c:v>3.2873403065657447E-2</c:v>
                </c:pt>
                <c:pt idx="28">
                  <c:v>3.0171501267590717E-2</c:v>
                </c:pt>
                <c:pt idx="29">
                  <c:v>4.0922494675399435E-2</c:v>
                </c:pt>
                <c:pt idx="30">
                  <c:v>4.1090163868535479E-2</c:v>
                </c:pt>
                <c:pt idx="31">
                  <c:v>4.3794375788470896E-2</c:v>
                </c:pt>
                <c:pt idx="32">
                  <c:v>4.6293673574661964E-2</c:v>
                </c:pt>
                <c:pt idx="33">
                  <c:v>4.1898891729855059E-2</c:v>
                </c:pt>
                <c:pt idx="34">
                  <c:v>2.4157468658445813E-2</c:v>
                </c:pt>
                <c:pt idx="35">
                  <c:v>1.910526197172735E-2</c:v>
                </c:pt>
                <c:pt idx="36">
                  <c:v>1.4352425092785781E-2</c:v>
                </c:pt>
                <c:pt idx="37">
                  <c:v>1.4512933177475151E-2</c:v>
                </c:pt>
                <c:pt idx="38">
                  <c:v>-1.5741070977560723E-3</c:v>
                </c:pt>
                <c:pt idx="39">
                  <c:v>1.4380499048607609E-2</c:v>
                </c:pt>
                <c:pt idx="40">
                  <c:v>-3.3736144855507355E-3</c:v>
                </c:pt>
                <c:pt idx="41">
                  <c:v>-1.5539333110887066E-2</c:v>
                </c:pt>
                <c:pt idx="42">
                  <c:v>-4.5314975626064014E-3</c:v>
                </c:pt>
                <c:pt idx="43">
                  <c:v>-2.2242146465965784E-2</c:v>
                </c:pt>
                <c:pt idx="44">
                  <c:v>-1.6697495807544094E-2</c:v>
                </c:pt>
                <c:pt idx="45">
                  <c:v>-4.3046374533661447E-2</c:v>
                </c:pt>
                <c:pt idx="46">
                  <c:v>-5.0277538144233858E-2</c:v>
                </c:pt>
                <c:pt idx="47">
                  <c:v>-4.5616249016432908E-2</c:v>
                </c:pt>
                <c:pt idx="48">
                  <c:v>-5.8794465744551605E-2</c:v>
                </c:pt>
              </c:numCache>
            </c:numRef>
          </c:val>
          <c:smooth val="0"/>
          <c:extLst>
            <c:ext xmlns:c16="http://schemas.microsoft.com/office/drawing/2014/chart" uri="{C3380CC4-5D6E-409C-BE32-E72D297353CC}">
              <c16:uniqueId val="{00000000-314E-433F-BB72-B01F8C11FC7A}"/>
            </c:ext>
          </c:extLst>
        </c:ser>
        <c:dLbls>
          <c:showLegendKey val="0"/>
          <c:showVal val="0"/>
          <c:showCatName val="0"/>
          <c:showSerName val="0"/>
          <c:showPercent val="0"/>
          <c:showBubbleSize val="0"/>
        </c:dLbls>
        <c:smooth val="0"/>
        <c:axId val="502746223"/>
        <c:axId val="502746703"/>
      </c:lineChart>
      <c:dateAx>
        <c:axId val="502746223"/>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2746703"/>
        <c:crosses val="autoZero"/>
        <c:auto val="1"/>
        <c:lblOffset val="100"/>
        <c:baseTimeUnit val="days"/>
        <c:majorUnit val="3"/>
        <c:majorTimeUnit val="days"/>
      </c:dateAx>
      <c:valAx>
        <c:axId val="50274670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274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'YTD Returns'!$I$2</c:f>
              <c:strCache>
                <c:ptCount val="1"/>
                <c:pt idx="0">
                  <c:v>S&amp;P 500</c:v>
                </c:pt>
              </c:strCache>
            </c:strRef>
          </c:tx>
          <c:spPr>
            <a:ln w="28575" cap="rnd">
              <a:solidFill>
                <a:schemeClr val="accent1"/>
              </a:solidFill>
              <a:round/>
            </a:ln>
            <a:effectLst/>
          </c:spPr>
          <c:marker>
            <c:symbol val="none"/>
          </c:marker>
          <c:cat>
            <c:numRef>
              <c:f>'YTD Returns'!$H$3:$H$51</c:f>
              <c:numCache>
                <c:formatCode>m/d/yyyy</c:formatCode>
                <c:ptCount val="49"/>
                <c:pt idx="0">
                  <c:v>45657</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numCache>
            </c:numRef>
          </c:cat>
          <c:val>
            <c:numRef>
              <c:f>'YTD Returns'!$I$3:$I$51</c:f>
              <c:numCache>
                <c:formatCode>0.00%</c:formatCode>
                <c:ptCount val="49"/>
                <c:pt idx="0" formatCode="General">
                  <c:v>0</c:v>
                </c:pt>
                <c:pt idx="1">
                  <c:v>-2.1880330000000336E-3</c:v>
                </c:pt>
                <c:pt idx="2">
                  <c:v>1.0459592894033198E-2</c:v>
                </c:pt>
                <c:pt idx="3">
                  <c:v>1.6133963129055351E-2</c:v>
                </c:pt>
                <c:pt idx="4">
                  <c:v>4.8606376178936817E-3</c:v>
                </c:pt>
                <c:pt idx="5">
                  <c:v>6.4523087317824857E-3</c:v>
                </c:pt>
                <c:pt idx="6">
                  <c:v>-8.9165098937213916E-3</c:v>
                </c:pt>
                <c:pt idx="7">
                  <c:v>-7.3534503176380106E-3</c:v>
                </c:pt>
                <c:pt idx="8">
                  <c:v>-6.213587336111881E-3</c:v>
                </c:pt>
                <c:pt idx="9">
                  <c:v>1.2084822998714051E-2</c:v>
                </c:pt>
                <c:pt idx="10">
                  <c:v>9.9652319714347293E-3</c:v>
                </c:pt>
                <c:pt idx="11">
                  <c:v>2.0075398029213876E-2</c:v>
                </c:pt>
                <c:pt idx="12">
                  <c:v>2.9046051247625826E-2</c:v>
                </c:pt>
                <c:pt idx="13">
                  <c:v>3.5380005659929825E-2</c:v>
                </c:pt>
                <c:pt idx="14">
                  <c:v>4.0898321209715816E-2</c:v>
                </c:pt>
                <c:pt idx="15">
                  <c:v>3.8023776405863075E-2</c:v>
                </c:pt>
                <c:pt idx="16">
                  <c:v>2.2898939564608423E-2</c:v>
                </c:pt>
                <c:pt idx="17">
                  <c:v>3.2327818432625888E-2</c:v>
                </c:pt>
                <c:pt idx="18">
                  <c:v>2.750312081712103E-2</c:v>
                </c:pt>
                <c:pt idx="19">
                  <c:v>3.29388784495519E-2</c:v>
                </c:pt>
                <c:pt idx="20">
                  <c:v>2.7792774891238547E-2</c:v>
                </c:pt>
                <c:pt idx="21">
                  <c:v>2.0034807968074553E-2</c:v>
                </c:pt>
                <c:pt idx="22">
                  <c:v>2.7410797988529412E-2</c:v>
                </c:pt>
                <c:pt idx="23">
                  <c:v>3.143539416944785E-2</c:v>
                </c:pt>
                <c:pt idx="24">
                  <c:v>3.5194278930869016E-2</c:v>
                </c:pt>
                <c:pt idx="25">
                  <c:v>2.5464783968761617E-2</c:v>
                </c:pt>
                <c:pt idx="26">
                  <c:v>3.2497732173048854E-2</c:v>
                </c:pt>
                <c:pt idx="27">
                  <c:v>3.2873403065657447E-2</c:v>
                </c:pt>
                <c:pt idx="28">
                  <c:v>3.0171501267590717E-2</c:v>
                </c:pt>
                <c:pt idx="29">
                  <c:v>4.0922494675399435E-2</c:v>
                </c:pt>
                <c:pt idx="30">
                  <c:v>4.1090163868535479E-2</c:v>
                </c:pt>
                <c:pt idx="31">
                  <c:v>4.3794375788470896E-2</c:v>
                </c:pt>
                <c:pt idx="32">
                  <c:v>4.6293673574661964E-2</c:v>
                </c:pt>
                <c:pt idx="33">
                  <c:v>4.1898891729855059E-2</c:v>
                </c:pt>
                <c:pt idx="34">
                  <c:v>2.4157468658445813E-2</c:v>
                </c:pt>
                <c:pt idx="35">
                  <c:v>1.910526197172735E-2</c:v>
                </c:pt>
                <c:pt idx="36">
                  <c:v>1.4352425092785781E-2</c:v>
                </c:pt>
                <c:pt idx="37">
                  <c:v>1.4512933177475151E-2</c:v>
                </c:pt>
                <c:pt idx="38">
                  <c:v>-1.5741070977560723E-3</c:v>
                </c:pt>
                <c:pt idx="39">
                  <c:v>1.4380499048607609E-2</c:v>
                </c:pt>
                <c:pt idx="40">
                  <c:v>-3.3736144855507355E-3</c:v>
                </c:pt>
                <c:pt idx="41">
                  <c:v>-1.5539333110887066E-2</c:v>
                </c:pt>
                <c:pt idx="42">
                  <c:v>-4.5314975626064014E-3</c:v>
                </c:pt>
                <c:pt idx="43">
                  <c:v>-2.2242146465965784E-2</c:v>
                </c:pt>
                <c:pt idx="44">
                  <c:v>-1.6697495807544094E-2</c:v>
                </c:pt>
                <c:pt idx="45">
                  <c:v>-4.3046374533661447E-2</c:v>
                </c:pt>
                <c:pt idx="46">
                  <c:v>-5.0277538144233858E-2</c:v>
                </c:pt>
                <c:pt idx="47">
                  <c:v>-4.5616249016432908E-2</c:v>
                </c:pt>
                <c:pt idx="48">
                  <c:v>-5.8794465744551605E-2</c:v>
                </c:pt>
              </c:numCache>
            </c:numRef>
          </c:val>
          <c:smooth val="0"/>
          <c:extLst>
            <c:ext xmlns:c16="http://schemas.microsoft.com/office/drawing/2014/chart" uri="{C3380CC4-5D6E-409C-BE32-E72D297353CC}">
              <c16:uniqueId val="{00000000-3C40-4BB3-9397-40AFE4CDCBA8}"/>
            </c:ext>
          </c:extLst>
        </c:ser>
        <c:ser>
          <c:idx val="1"/>
          <c:order val="1"/>
          <c:tx>
            <c:strRef>
              <c:f>'YTD Returns'!$J$2</c:f>
              <c:strCache>
                <c:ptCount val="1"/>
                <c:pt idx="0">
                  <c:v>MSCI World Ex USA IMI</c:v>
                </c:pt>
              </c:strCache>
            </c:strRef>
          </c:tx>
          <c:spPr>
            <a:ln w="28575" cap="rnd">
              <a:solidFill>
                <a:schemeClr val="accent3"/>
              </a:solidFill>
              <a:round/>
            </a:ln>
            <a:effectLst/>
          </c:spPr>
          <c:marker>
            <c:symbol val="none"/>
          </c:marker>
          <c:cat>
            <c:numRef>
              <c:f>'YTD Returns'!$H$3:$H$51</c:f>
              <c:numCache>
                <c:formatCode>m/d/yyyy</c:formatCode>
                <c:ptCount val="49"/>
                <c:pt idx="0">
                  <c:v>45657</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numCache>
            </c:numRef>
          </c:cat>
          <c:val>
            <c:numRef>
              <c:f>'YTD Returns'!$J$3:$J$51</c:f>
              <c:numCache>
                <c:formatCode>0.00%</c:formatCode>
                <c:ptCount val="49"/>
                <c:pt idx="0" formatCode="General">
                  <c:v>0</c:v>
                </c:pt>
                <c:pt idx="1">
                  <c:v>-8.4048019999949375E-5</c:v>
                </c:pt>
                <c:pt idx="2">
                  <c:v>-1.148103580719706E-3</c:v>
                </c:pt>
                <c:pt idx="3">
                  <c:v>8.1608245210025299E-3</c:v>
                </c:pt>
                <c:pt idx="4">
                  <c:v>1.0245396641543003E-2</c:v>
                </c:pt>
                <c:pt idx="5">
                  <c:v>3.3402622694860273E-3</c:v>
                </c:pt>
                <c:pt idx="6">
                  <c:v>-8.3934408952611728E-3</c:v>
                </c:pt>
                <c:pt idx="7">
                  <c:v>-1.6350377508206559E-2</c:v>
                </c:pt>
                <c:pt idx="8">
                  <c:v>-1.2574178084248544E-2</c:v>
                </c:pt>
                <c:pt idx="9">
                  <c:v>-1.7024661396636276E-5</c:v>
                </c:pt>
                <c:pt idx="10">
                  <c:v>7.1278616972614284E-3</c:v>
                </c:pt>
                <c:pt idx="11">
                  <c:v>1.0336066493570106E-2</c:v>
                </c:pt>
                <c:pt idx="12">
                  <c:v>2.5130185137940186E-2</c:v>
                </c:pt>
                <c:pt idx="13">
                  <c:v>2.8848543496253543E-2</c:v>
                </c:pt>
                <c:pt idx="14">
                  <c:v>3.1406762024626111E-2</c:v>
                </c:pt>
                <c:pt idx="15">
                  <c:v>4.0292871736611557E-2</c:v>
                </c:pt>
                <c:pt idx="16">
                  <c:v>3.9258677269747633E-2</c:v>
                </c:pt>
                <c:pt idx="17">
                  <c:v>3.5281648399123844E-2</c:v>
                </c:pt>
                <c:pt idx="18">
                  <c:v>4.0638036214567075E-2</c:v>
                </c:pt>
                <c:pt idx="19">
                  <c:v>5.0369854188877738E-2</c:v>
                </c:pt>
                <c:pt idx="20">
                  <c:v>4.7248545719814183E-2</c:v>
                </c:pt>
                <c:pt idx="21">
                  <c:v>2.7825394502116074E-2</c:v>
                </c:pt>
                <c:pt idx="22">
                  <c:v>3.8139899848801173E-2</c:v>
                </c:pt>
                <c:pt idx="23">
                  <c:v>4.9924988568672779E-2</c:v>
                </c:pt>
                <c:pt idx="24">
                  <c:v>5.5451107057555848E-2</c:v>
                </c:pt>
                <c:pt idx="25">
                  <c:v>5.0574921887498681E-2</c:v>
                </c:pt>
                <c:pt idx="26">
                  <c:v>5.2884547818772942E-2</c:v>
                </c:pt>
                <c:pt idx="27">
                  <c:v>5.3778908595033759E-2</c:v>
                </c:pt>
                <c:pt idx="28">
                  <c:v>5.4042007893456256E-2</c:v>
                </c:pt>
                <c:pt idx="29">
                  <c:v>7.0810445984430981E-2</c:v>
                </c:pt>
                <c:pt idx="30">
                  <c:v>7.5538649128661817E-2</c:v>
                </c:pt>
                <c:pt idx="31">
                  <c:v>8.0465607788305471E-2</c:v>
                </c:pt>
                <c:pt idx="32">
                  <c:v>7.1510498140162415E-2</c:v>
                </c:pt>
                <c:pt idx="33">
                  <c:v>7.2663805606709708E-2</c:v>
                </c:pt>
                <c:pt idx="34">
                  <c:v>7.2351452986098241E-2</c:v>
                </c:pt>
                <c:pt idx="35">
                  <c:v>7.2622039964405971E-2</c:v>
                </c:pt>
                <c:pt idx="36">
                  <c:v>7.2953887234819215E-2</c:v>
                </c:pt>
                <c:pt idx="37">
                  <c:v>7.8648509519776422E-2</c:v>
                </c:pt>
                <c:pt idx="38">
                  <c:v>6.9288537078418644E-2</c:v>
                </c:pt>
                <c:pt idx="39">
                  <c:v>6.2586581908208538E-2</c:v>
                </c:pt>
                <c:pt idx="40">
                  <c:v>7.7199718868974809E-2</c:v>
                </c:pt>
                <c:pt idx="41">
                  <c:v>6.400913901149452E-2</c:v>
                </c:pt>
                <c:pt idx="42">
                  <c:v>8.6856085889010171E-2</c:v>
                </c:pt>
                <c:pt idx="43">
                  <c:v>9.4026290685124803E-2</c:v>
                </c:pt>
                <c:pt idx="44">
                  <c:v>8.963584830784499E-2</c:v>
                </c:pt>
                <c:pt idx="45">
                  <c:v>7.6553604038551715E-2</c:v>
                </c:pt>
                <c:pt idx="46">
                  <c:v>6.6752689094331963E-2</c:v>
                </c:pt>
                <c:pt idx="47">
                  <c:v>7.312423862637818E-2</c:v>
                </c:pt>
                <c:pt idx="48">
                  <c:v>6.7972448169034916E-2</c:v>
                </c:pt>
              </c:numCache>
            </c:numRef>
          </c:val>
          <c:smooth val="0"/>
          <c:extLst>
            <c:ext xmlns:c16="http://schemas.microsoft.com/office/drawing/2014/chart" uri="{C3380CC4-5D6E-409C-BE32-E72D297353CC}">
              <c16:uniqueId val="{00000001-3C40-4BB3-9397-40AFE4CDCBA8}"/>
            </c:ext>
          </c:extLst>
        </c:ser>
        <c:ser>
          <c:idx val="2"/>
          <c:order val="2"/>
          <c:tx>
            <c:strRef>
              <c:f>'YTD Returns'!$K$2</c:f>
              <c:strCache>
                <c:ptCount val="1"/>
                <c:pt idx="0">
                  <c:v>MSCI EM IMI</c:v>
                </c:pt>
              </c:strCache>
            </c:strRef>
          </c:tx>
          <c:spPr>
            <a:ln w="28575" cap="rnd">
              <a:solidFill>
                <a:schemeClr val="accent6"/>
              </a:solidFill>
              <a:round/>
            </a:ln>
            <a:effectLst/>
          </c:spPr>
          <c:marker>
            <c:symbol val="none"/>
          </c:marker>
          <c:cat>
            <c:numRef>
              <c:f>'YTD Returns'!$H$3:$H$51</c:f>
              <c:numCache>
                <c:formatCode>m/d/yyyy</c:formatCode>
                <c:ptCount val="49"/>
                <c:pt idx="0">
                  <c:v>45657</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numCache>
            </c:numRef>
          </c:cat>
          <c:val>
            <c:numRef>
              <c:f>'YTD Returns'!$K$3:$K$51</c:f>
              <c:numCache>
                <c:formatCode>0.00%</c:formatCode>
                <c:ptCount val="49"/>
                <c:pt idx="0" formatCode="General">
                  <c:v>0</c:v>
                </c:pt>
                <c:pt idx="1">
                  <c:v>-3.1038770000000326E-3</c:v>
                </c:pt>
                <c:pt idx="2">
                  <c:v>-1.5251344796421984E-3</c:v>
                </c:pt>
                <c:pt idx="3">
                  <c:v>2.3938434224302085E-3</c:v>
                </c:pt>
                <c:pt idx="4">
                  <c:v>4.8005900380936328E-3</c:v>
                </c:pt>
                <c:pt idx="5">
                  <c:v>-4.0883361800535534E-3</c:v>
                </c:pt>
                <c:pt idx="6">
                  <c:v>-1.7935352526173176E-2</c:v>
                </c:pt>
                <c:pt idx="7">
                  <c:v>-3.5780233181197718E-2</c:v>
                </c:pt>
                <c:pt idx="8">
                  <c:v>-2.3168219346812347E-2</c:v>
                </c:pt>
                <c:pt idx="9">
                  <c:v>-2.0666470125858205E-2</c:v>
                </c:pt>
                <c:pt idx="10">
                  <c:v>-1.06657805388366E-2</c:v>
                </c:pt>
                <c:pt idx="11">
                  <c:v>-7.6429400740025688E-3</c:v>
                </c:pt>
                <c:pt idx="12">
                  <c:v>2.1766463907331168E-3</c:v>
                </c:pt>
                <c:pt idx="13">
                  <c:v>3.3940985981817384E-3</c:v>
                </c:pt>
                <c:pt idx="14">
                  <c:v>2.4969346355174782E-3</c:v>
                </c:pt>
                <c:pt idx="15">
                  <c:v>9.5348300305366784E-3</c:v>
                </c:pt>
                <c:pt idx="16">
                  <c:v>6.1040844076463152E-3</c:v>
                </c:pt>
                <c:pt idx="17">
                  <c:v>6.6463952348860822E-3</c:v>
                </c:pt>
                <c:pt idx="18">
                  <c:v>1.0307061831218656E-2</c:v>
                </c:pt>
                <c:pt idx="19">
                  <c:v>1.3276641213146201E-2</c:v>
                </c:pt>
                <c:pt idx="20">
                  <c:v>1.1199573050325373E-2</c:v>
                </c:pt>
                <c:pt idx="21">
                  <c:v>-7.077950240520825E-3</c:v>
                </c:pt>
                <c:pt idx="22">
                  <c:v>9.5124169077518417E-3</c:v>
                </c:pt>
                <c:pt idx="23">
                  <c:v>1.3032414078886001E-2</c:v>
                </c:pt>
                <c:pt idx="24">
                  <c:v>1.9208932476437512E-2</c:v>
                </c:pt>
                <c:pt idx="25">
                  <c:v>2.4688702167434462E-2</c:v>
                </c:pt>
                <c:pt idx="26">
                  <c:v>2.3789151933517161E-2</c:v>
                </c:pt>
                <c:pt idx="27">
                  <c:v>1.9918280910453667E-2</c:v>
                </c:pt>
                <c:pt idx="28">
                  <c:v>2.5007510965190161E-2</c:v>
                </c:pt>
                <c:pt idx="29">
                  <c:v>2.7426809543126041E-2</c:v>
                </c:pt>
                <c:pt idx="30">
                  <c:v>3.7066944674573277E-2</c:v>
                </c:pt>
                <c:pt idx="31">
                  <c:v>4.8660741246537631E-2</c:v>
                </c:pt>
                <c:pt idx="32">
                  <c:v>4.7677141410133572E-2</c:v>
                </c:pt>
                <c:pt idx="33">
                  <c:v>4.4756503555741789E-2</c:v>
                </c:pt>
                <c:pt idx="34">
                  <c:v>5.7173267439461162E-2</c:v>
                </c:pt>
                <c:pt idx="35">
                  <c:v>4.704164868238081E-2</c:v>
                </c:pt>
                <c:pt idx="36">
                  <c:v>3.4996450144689328E-2</c:v>
                </c:pt>
                <c:pt idx="37">
                  <c:v>4.6044064353320646E-2</c:v>
                </c:pt>
                <c:pt idx="38">
                  <c:v>3.6002270419178917E-2</c:v>
                </c:pt>
                <c:pt idx="39">
                  <c:v>1.1669301773003626E-2</c:v>
                </c:pt>
                <c:pt idx="40">
                  <c:v>1.1188508466509317E-2</c:v>
                </c:pt>
                <c:pt idx="41">
                  <c:v>7.7529843859207581E-3</c:v>
                </c:pt>
                <c:pt idx="42">
                  <c:v>2.8860773745077672E-2</c:v>
                </c:pt>
                <c:pt idx="43">
                  <c:v>4.2393533831262653E-2</c:v>
                </c:pt>
                <c:pt idx="44">
                  <c:v>4.030884683337943E-2</c:v>
                </c:pt>
                <c:pt idx="45">
                  <c:v>2.6294222172378756E-2</c:v>
                </c:pt>
                <c:pt idx="46">
                  <c:v>2.2262195430668763E-2</c:v>
                </c:pt>
                <c:pt idx="47">
                  <c:v>2.420909378186642E-2</c:v>
                </c:pt>
                <c:pt idx="48">
                  <c:v>1.96700960988625E-2</c:v>
                </c:pt>
              </c:numCache>
            </c:numRef>
          </c:val>
          <c:smooth val="0"/>
          <c:extLst>
            <c:ext xmlns:c16="http://schemas.microsoft.com/office/drawing/2014/chart" uri="{C3380CC4-5D6E-409C-BE32-E72D297353CC}">
              <c16:uniqueId val="{00000002-3C40-4BB3-9397-40AFE4CDCBA8}"/>
            </c:ext>
          </c:extLst>
        </c:ser>
        <c:dLbls>
          <c:showLegendKey val="0"/>
          <c:showVal val="0"/>
          <c:showCatName val="0"/>
          <c:showSerName val="0"/>
          <c:showPercent val="0"/>
          <c:showBubbleSize val="0"/>
        </c:dLbls>
        <c:smooth val="0"/>
        <c:axId val="502746223"/>
        <c:axId val="502746703"/>
      </c:lineChart>
      <c:dateAx>
        <c:axId val="502746223"/>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2746703"/>
        <c:crosses val="autoZero"/>
        <c:auto val="1"/>
        <c:lblOffset val="100"/>
        <c:baseTimeUnit val="days"/>
        <c:majorUnit val="3"/>
        <c:majorTimeUnit val="days"/>
      </c:dateAx>
      <c:valAx>
        <c:axId val="50274670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274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'VIX + OAS'!$B$2</c:f>
              <c:strCache>
                <c:ptCount val="1"/>
                <c:pt idx="0">
                  <c:v>VIX</c:v>
                </c:pt>
              </c:strCache>
            </c:strRef>
          </c:tx>
          <c:spPr>
            <a:ln w="28575" cap="rnd">
              <a:solidFill>
                <a:schemeClr val="bg1">
                  <a:lumMod val="65000"/>
                </a:schemeClr>
              </a:solidFill>
              <a:round/>
            </a:ln>
            <a:effectLst/>
          </c:spPr>
          <c:marker>
            <c:symbol val="none"/>
          </c:marker>
          <c:cat>
            <c:numRef>
              <c:f>'VIX + OAS'!$A$3:$A$50</c:f>
              <c:numCache>
                <c:formatCode>m/d/yyyy</c:formatCode>
                <c:ptCount val="48"/>
                <c:pt idx="0">
                  <c:v>45659</c:v>
                </c:pt>
                <c:pt idx="1">
                  <c:v>45660</c:v>
                </c:pt>
                <c:pt idx="2">
                  <c:v>45663</c:v>
                </c:pt>
                <c:pt idx="3">
                  <c:v>45664</c:v>
                </c:pt>
                <c:pt idx="4">
                  <c:v>45665</c:v>
                </c:pt>
                <c:pt idx="5">
                  <c:v>45667</c:v>
                </c:pt>
                <c:pt idx="6">
                  <c:v>45670</c:v>
                </c:pt>
                <c:pt idx="7">
                  <c:v>45671</c:v>
                </c:pt>
                <c:pt idx="8">
                  <c:v>45672</c:v>
                </c:pt>
                <c:pt idx="9">
                  <c:v>45673</c:v>
                </c:pt>
                <c:pt idx="10">
                  <c:v>45674</c:v>
                </c:pt>
                <c:pt idx="11">
                  <c:v>45678</c:v>
                </c:pt>
                <c:pt idx="12">
                  <c:v>45679</c:v>
                </c:pt>
                <c:pt idx="13">
                  <c:v>45680</c:v>
                </c:pt>
                <c:pt idx="14">
                  <c:v>45681</c:v>
                </c:pt>
                <c:pt idx="15">
                  <c:v>45684</c:v>
                </c:pt>
                <c:pt idx="16">
                  <c:v>45685</c:v>
                </c:pt>
                <c:pt idx="17">
                  <c:v>45686</c:v>
                </c:pt>
                <c:pt idx="18">
                  <c:v>45687</c:v>
                </c:pt>
                <c:pt idx="19">
                  <c:v>45688</c:v>
                </c:pt>
                <c:pt idx="20">
                  <c:v>45691</c:v>
                </c:pt>
                <c:pt idx="21">
                  <c:v>45692</c:v>
                </c:pt>
                <c:pt idx="22">
                  <c:v>45693</c:v>
                </c:pt>
                <c:pt idx="23">
                  <c:v>45694</c:v>
                </c:pt>
                <c:pt idx="24">
                  <c:v>45695</c:v>
                </c:pt>
                <c:pt idx="25">
                  <c:v>45698</c:v>
                </c:pt>
                <c:pt idx="26">
                  <c:v>45699</c:v>
                </c:pt>
                <c:pt idx="27">
                  <c:v>45700</c:v>
                </c:pt>
                <c:pt idx="28">
                  <c:v>45701</c:v>
                </c:pt>
                <c:pt idx="29">
                  <c:v>45702</c:v>
                </c:pt>
                <c:pt idx="30">
                  <c:v>45706</c:v>
                </c:pt>
                <c:pt idx="31">
                  <c:v>45707</c:v>
                </c:pt>
                <c:pt idx="32">
                  <c:v>45708</c:v>
                </c:pt>
                <c:pt idx="33">
                  <c:v>45709</c:v>
                </c:pt>
                <c:pt idx="34">
                  <c:v>45712</c:v>
                </c:pt>
                <c:pt idx="35">
                  <c:v>45713</c:v>
                </c:pt>
                <c:pt idx="36">
                  <c:v>45714</c:v>
                </c:pt>
                <c:pt idx="37">
                  <c:v>45715</c:v>
                </c:pt>
                <c:pt idx="38">
                  <c:v>45716</c:v>
                </c:pt>
                <c:pt idx="39">
                  <c:v>45719</c:v>
                </c:pt>
                <c:pt idx="40">
                  <c:v>45720</c:v>
                </c:pt>
                <c:pt idx="41">
                  <c:v>45721</c:v>
                </c:pt>
                <c:pt idx="42">
                  <c:v>45722</c:v>
                </c:pt>
                <c:pt idx="43">
                  <c:v>45723</c:v>
                </c:pt>
                <c:pt idx="44">
                  <c:v>45726</c:v>
                </c:pt>
                <c:pt idx="45">
                  <c:v>45727</c:v>
                </c:pt>
                <c:pt idx="46">
                  <c:v>45728</c:v>
                </c:pt>
                <c:pt idx="47">
                  <c:v>45729</c:v>
                </c:pt>
              </c:numCache>
            </c:numRef>
          </c:cat>
          <c:val>
            <c:numRef>
              <c:f>'VIX + OAS'!$B$3:$B$50</c:f>
              <c:numCache>
                <c:formatCode>_(* #,##0.00_);_(* \(#,##0.00\);_(* "-"??_);_(@_)</c:formatCode>
                <c:ptCount val="48"/>
                <c:pt idx="0">
                  <c:v>17.93</c:v>
                </c:pt>
                <c:pt idx="1">
                  <c:v>16.13</c:v>
                </c:pt>
                <c:pt idx="2">
                  <c:v>16.04</c:v>
                </c:pt>
                <c:pt idx="3">
                  <c:v>17.82</c:v>
                </c:pt>
                <c:pt idx="4">
                  <c:v>17.7</c:v>
                </c:pt>
                <c:pt idx="5">
                  <c:v>19.54</c:v>
                </c:pt>
                <c:pt idx="6">
                  <c:v>19.190000000000001</c:v>
                </c:pt>
                <c:pt idx="7">
                  <c:v>18.71</c:v>
                </c:pt>
                <c:pt idx="8">
                  <c:v>16.12</c:v>
                </c:pt>
                <c:pt idx="9">
                  <c:v>16.600000000000001</c:v>
                </c:pt>
                <c:pt idx="10">
                  <c:v>15.97</c:v>
                </c:pt>
                <c:pt idx="11">
                  <c:v>15.06</c:v>
                </c:pt>
                <c:pt idx="12">
                  <c:v>15.1</c:v>
                </c:pt>
                <c:pt idx="13">
                  <c:v>15.02</c:v>
                </c:pt>
                <c:pt idx="14">
                  <c:v>14.85</c:v>
                </c:pt>
                <c:pt idx="15">
                  <c:v>17.899999999999999</c:v>
                </c:pt>
                <c:pt idx="16">
                  <c:v>16.41</c:v>
                </c:pt>
                <c:pt idx="17">
                  <c:v>16.559999999999999</c:v>
                </c:pt>
                <c:pt idx="18">
                  <c:v>15.84</c:v>
                </c:pt>
                <c:pt idx="19">
                  <c:v>16.43</c:v>
                </c:pt>
                <c:pt idx="20">
                  <c:v>18.62</c:v>
                </c:pt>
                <c:pt idx="21">
                  <c:v>17.21</c:v>
                </c:pt>
                <c:pt idx="22">
                  <c:v>15.77</c:v>
                </c:pt>
                <c:pt idx="23">
                  <c:v>15.5</c:v>
                </c:pt>
                <c:pt idx="24">
                  <c:v>16.54</c:v>
                </c:pt>
                <c:pt idx="25">
                  <c:v>15.81</c:v>
                </c:pt>
                <c:pt idx="26">
                  <c:v>16.02</c:v>
                </c:pt>
                <c:pt idx="27">
                  <c:v>15.89</c:v>
                </c:pt>
                <c:pt idx="28">
                  <c:v>15.1</c:v>
                </c:pt>
                <c:pt idx="29">
                  <c:v>14.77</c:v>
                </c:pt>
                <c:pt idx="30">
                  <c:v>15.35</c:v>
                </c:pt>
                <c:pt idx="31">
                  <c:v>15.27</c:v>
                </c:pt>
                <c:pt idx="32">
                  <c:v>15.66</c:v>
                </c:pt>
                <c:pt idx="33">
                  <c:v>18.21</c:v>
                </c:pt>
                <c:pt idx="34">
                  <c:v>18.98</c:v>
                </c:pt>
                <c:pt idx="35">
                  <c:v>19.43</c:v>
                </c:pt>
                <c:pt idx="36">
                  <c:v>19.100000000000001</c:v>
                </c:pt>
                <c:pt idx="37">
                  <c:v>21.13</c:v>
                </c:pt>
                <c:pt idx="38">
                  <c:v>19.63</c:v>
                </c:pt>
                <c:pt idx="39">
                  <c:v>22.78</c:v>
                </c:pt>
                <c:pt idx="40">
                  <c:v>23.51</c:v>
                </c:pt>
                <c:pt idx="41">
                  <c:v>21.93</c:v>
                </c:pt>
                <c:pt idx="42">
                  <c:v>24.87</c:v>
                </c:pt>
                <c:pt idx="43">
                  <c:v>23.37</c:v>
                </c:pt>
                <c:pt idx="44">
                  <c:v>27.86</c:v>
                </c:pt>
                <c:pt idx="45">
                  <c:v>26.92</c:v>
                </c:pt>
                <c:pt idx="46">
                  <c:v>24.23</c:v>
                </c:pt>
                <c:pt idx="47">
                  <c:v>24.66</c:v>
                </c:pt>
              </c:numCache>
            </c:numRef>
          </c:val>
          <c:smooth val="0"/>
          <c:extLst>
            <c:ext xmlns:c16="http://schemas.microsoft.com/office/drawing/2014/chart" uri="{C3380CC4-5D6E-409C-BE32-E72D297353CC}">
              <c16:uniqueId val="{00000000-0C34-48BB-BEB8-3C26F14D8DAF}"/>
            </c:ext>
          </c:extLst>
        </c:ser>
        <c:dLbls>
          <c:showLegendKey val="0"/>
          <c:showVal val="0"/>
          <c:showCatName val="0"/>
          <c:showSerName val="0"/>
          <c:showPercent val="0"/>
          <c:showBubbleSize val="0"/>
        </c:dLbls>
        <c:marker val="1"/>
        <c:smooth val="0"/>
        <c:axId val="1263737151"/>
        <c:axId val="1263739551"/>
      </c:lineChart>
      <c:lineChart>
        <c:grouping val="standard"/>
        <c:varyColors val="0"/>
        <c:ser>
          <c:idx val="1"/>
          <c:order val="1"/>
          <c:tx>
            <c:strRef>
              <c:f>'VIX + OAS'!$C$2</c:f>
              <c:strCache>
                <c:ptCount val="1"/>
                <c:pt idx="0">
                  <c:v>INDEX_OAS_TSY</c:v>
                </c:pt>
              </c:strCache>
            </c:strRef>
          </c:tx>
          <c:spPr>
            <a:ln w="28575" cap="rnd">
              <a:solidFill>
                <a:schemeClr val="accent1">
                  <a:lumMod val="50000"/>
                </a:schemeClr>
              </a:solidFill>
              <a:round/>
            </a:ln>
            <a:effectLst/>
          </c:spPr>
          <c:marker>
            <c:symbol val="none"/>
          </c:marker>
          <c:cat>
            <c:numRef>
              <c:f>'VIX + OAS'!$A$3:$A$50</c:f>
              <c:numCache>
                <c:formatCode>m/d/yyyy</c:formatCode>
                <c:ptCount val="48"/>
                <c:pt idx="0">
                  <c:v>45659</c:v>
                </c:pt>
                <c:pt idx="1">
                  <c:v>45660</c:v>
                </c:pt>
                <c:pt idx="2">
                  <c:v>45663</c:v>
                </c:pt>
                <c:pt idx="3">
                  <c:v>45664</c:v>
                </c:pt>
                <c:pt idx="4">
                  <c:v>45665</c:v>
                </c:pt>
                <c:pt idx="5">
                  <c:v>45667</c:v>
                </c:pt>
                <c:pt idx="6">
                  <c:v>45670</c:v>
                </c:pt>
                <c:pt idx="7">
                  <c:v>45671</c:v>
                </c:pt>
                <c:pt idx="8">
                  <c:v>45672</c:v>
                </c:pt>
                <c:pt idx="9">
                  <c:v>45673</c:v>
                </c:pt>
                <c:pt idx="10">
                  <c:v>45674</c:v>
                </c:pt>
                <c:pt idx="11">
                  <c:v>45678</c:v>
                </c:pt>
                <c:pt idx="12">
                  <c:v>45679</c:v>
                </c:pt>
                <c:pt idx="13">
                  <c:v>45680</c:v>
                </c:pt>
                <c:pt idx="14">
                  <c:v>45681</c:v>
                </c:pt>
                <c:pt idx="15">
                  <c:v>45684</c:v>
                </c:pt>
                <c:pt idx="16">
                  <c:v>45685</c:v>
                </c:pt>
                <c:pt idx="17">
                  <c:v>45686</c:v>
                </c:pt>
                <c:pt idx="18">
                  <c:v>45687</c:v>
                </c:pt>
                <c:pt idx="19">
                  <c:v>45688</c:v>
                </c:pt>
                <c:pt idx="20">
                  <c:v>45691</c:v>
                </c:pt>
                <c:pt idx="21">
                  <c:v>45692</c:v>
                </c:pt>
                <c:pt idx="22">
                  <c:v>45693</c:v>
                </c:pt>
                <c:pt idx="23">
                  <c:v>45694</c:v>
                </c:pt>
                <c:pt idx="24">
                  <c:v>45695</c:v>
                </c:pt>
                <c:pt idx="25">
                  <c:v>45698</c:v>
                </c:pt>
                <c:pt idx="26">
                  <c:v>45699</c:v>
                </c:pt>
                <c:pt idx="27">
                  <c:v>45700</c:v>
                </c:pt>
                <c:pt idx="28">
                  <c:v>45701</c:v>
                </c:pt>
                <c:pt idx="29">
                  <c:v>45702</c:v>
                </c:pt>
                <c:pt idx="30">
                  <c:v>45706</c:v>
                </c:pt>
                <c:pt idx="31">
                  <c:v>45707</c:v>
                </c:pt>
                <c:pt idx="32">
                  <c:v>45708</c:v>
                </c:pt>
                <c:pt idx="33">
                  <c:v>45709</c:v>
                </c:pt>
                <c:pt idx="34">
                  <c:v>45712</c:v>
                </c:pt>
                <c:pt idx="35">
                  <c:v>45713</c:v>
                </c:pt>
                <c:pt idx="36">
                  <c:v>45714</c:v>
                </c:pt>
                <c:pt idx="37">
                  <c:v>45715</c:v>
                </c:pt>
                <c:pt idx="38">
                  <c:v>45716</c:v>
                </c:pt>
                <c:pt idx="39">
                  <c:v>45719</c:v>
                </c:pt>
                <c:pt idx="40">
                  <c:v>45720</c:v>
                </c:pt>
                <c:pt idx="41">
                  <c:v>45721</c:v>
                </c:pt>
                <c:pt idx="42">
                  <c:v>45722</c:v>
                </c:pt>
                <c:pt idx="43">
                  <c:v>45723</c:v>
                </c:pt>
                <c:pt idx="44">
                  <c:v>45726</c:v>
                </c:pt>
                <c:pt idx="45">
                  <c:v>45727</c:v>
                </c:pt>
                <c:pt idx="46">
                  <c:v>45728</c:v>
                </c:pt>
                <c:pt idx="47">
                  <c:v>45729</c:v>
                </c:pt>
              </c:numCache>
            </c:numRef>
          </c:cat>
          <c:val>
            <c:numRef>
              <c:f>'VIX + OAS'!$C$3:$C$50</c:f>
              <c:numCache>
                <c:formatCode>_(* #,##0.00_);_(* \(#,##0.00\);_(* "-"??_);_(@_)</c:formatCode>
                <c:ptCount val="48"/>
                <c:pt idx="0">
                  <c:v>174.1849</c:v>
                </c:pt>
                <c:pt idx="1">
                  <c:v>167.28059999999999</c:v>
                </c:pt>
                <c:pt idx="2">
                  <c:v>163.37209999999999</c:v>
                </c:pt>
                <c:pt idx="3">
                  <c:v>165.60479999999998</c:v>
                </c:pt>
                <c:pt idx="4">
                  <c:v>170.619</c:v>
                </c:pt>
                <c:pt idx="5">
                  <c:v>166.59820000000002</c:v>
                </c:pt>
                <c:pt idx="6">
                  <c:v>170.43630000000002</c:v>
                </c:pt>
                <c:pt idx="7">
                  <c:v>169.30950000000001</c:v>
                </c:pt>
                <c:pt idx="8">
                  <c:v>162.7585</c:v>
                </c:pt>
                <c:pt idx="9">
                  <c:v>165.0333</c:v>
                </c:pt>
                <c:pt idx="10">
                  <c:v>156.8107</c:v>
                </c:pt>
                <c:pt idx="11">
                  <c:v>153.94589999999999</c:v>
                </c:pt>
                <c:pt idx="12">
                  <c:v>151.93639999999999</c:v>
                </c:pt>
                <c:pt idx="13">
                  <c:v>153.79229999999998</c:v>
                </c:pt>
                <c:pt idx="14">
                  <c:v>152.52670000000001</c:v>
                </c:pt>
                <c:pt idx="15">
                  <c:v>157.56489999999999</c:v>
                </c:pt>
                <c:pt idx="16">
                  <c:v>158.44589999999999</c:v>
                </c:pt>
                <c:pt idx="17">
                  <c:v>156.934</c:v>
                </c:pt>
                <c:pt idx="18">
                  <c:v>154.66219999999998</c:v>
                </c:pt>
                <c:pt idx="19">
                  <c:v>155.2595</c:v>
                </c:pt>
                <c:pt idx="20">
                  <c:v>160.45419999999999</c:v>
                </c:pt>
                <c:pt idx="21">
                  <c:v>159.9796</c:v>
                </c:pt>
                <c:pt idx="22">
                  <c:v>157.66230000000002</c:v>
                </c:pt>
                <c:pt idx="23">
                  <c:v>155.8117</c:v>
                </c:pt>
                <c:pt idx="24">
                  <c:v>158.9537</c:v>
                </c:pt>
                <c:pt idx="25">
                  <c:v>157.75370000000001</c:v>
                </c:pt>
                <c:pt idx="26">
                  <c:v>158.20259999999999</c:v>
                </c:pt>
                <c:pt idx="27">
                  <c:v>157.03309999999999</c:v>
                </c:pt>
                <c:pt idx="28">
                  <c:v>158.2749</c:v>
                </c:pt>
                <c:pt idx="29">
                  <c:v>157.01920000000001</c:v>
                </c:pt>
                <c:pt idx="30">
                  <c:v>153.1756</c:v>
                </c:pt>
                <c:pt idx="31">
                  <c:v>158.58879999999999</c:v>
                </c:pt>
                <c:pt idx="32">
                  <c:v>159.3426</c:v>
                </c:pt>
                <c:pt idx="33">
                  <c:v>168.87270000000001</c:v>
                </c:pt>
                <c:pt idx="34">
                  <c:v>169.75130000000001</c:v>
                </c:pt>
                <c:pt idx="35">
                  <c:v>173.7353</c:v>
                </c:pt>
                <c:pt idx="36">
                  <c:v>172.43219999999999</c:v>
                </c:pt>
                <c:pt idx="37">
                  <c:v>173.0025</c:v>
                </c:pt>
                <c:pt idx="38">
                  <c:v>177.2338</c:v>
                </c:pt>
                <c:pt idx="39">
                  <c:v>183.25530000000001</c:v>
                </c:pt>
                <c:pt idx="40">
                  <c:v>184.6987</c:v>
                </c:pt>
                <c:pt idx="41">
                  <c:v>176.20519999999999</c:v>
                </c:pt>
                <c:pt idx="42">
                  <c:v>185.00730000000001</c:v>
                </c:pt>
                <c:pt idx="43">
                  <c:v>182.04859999999999</c:v>
                </c:pt>
                <c:pt idx="44">
                  <c:v>197.1266</c:v>
                </c:pt>
                <c:pt idx="45">
                  <c:v>199.42409999999998</c:v>
                </c:pt>
                <c:pt idx="46">
                  <c:v>196.21860000000001</c:v>
                </c:pt>
                <c:pt idx="47">
                  <c:v>212.9709</c:v>
                </c:pt>
              </c:numCache>
            </c:numRef>
          </c:val>
          <c:smooth val="0"/>
          <c:extLst>
            <c:ext xmlns:c16="http://schemas.microsoft.com/office/drawing/2014/chart" uri="{C3380CC4-5D6E-409C-BE32-E72D297353CC}">
              <c16:uniqueId val="{00000001-0C34-48BB-BEB8-3C26F14D8DAF}"/>
            </c:ext>
          </c:extLst>
        </c:ser>
        <c:dLbls>
          <c:showLegendKey val="0"/>
          <c:showVal val="0"/>
          <c:showCatName val="0"/>
          <c:showSerName val="0"/>
          <c:showPercent val="0"/>
          <c:showBubbleSize val="0"/>
        </c:dLbls>
        <c:marker val="1"/>
        <c:smooth val="0"/>
        <c:axId val="984524768"/>
        <c:axId val="1368273056"/>
      </c:lineChart>
      <c:dateAx>
        <c:axId val="12637371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3739551"/>
        <c:crosses val="autoZero"/>
        <c:auto val="1"/>
        <c:lblOffset val="100"/>
        <c:baseTimeUnit val="days"/>
      </c:dateAx>
      <c:valAx>
        <c:axId val="1263739551"/>
        <c:scaling>
          <c:orientation val="minMax"/>
          <c:min val="14"/>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latin typeface="Roboto" panose="02000000000000000000" pitchFamily="2" charset="0"/>
                    <a:ea typeface="Roboto" panose="02000000000000000000" pitchFamily="2" charset="0"/>
                  </a:rPr>
                  <a:t>VIX Index Levels</a:t>
                </a:r>
              </a:p>
            </c:rich>
          </c:tx>
          <c:layout>
            <c:manualLayout>
              <c:xMode val="edge"/>
              <c:yMode val="edge"/>
              <c:x val="0"/>
              <c:y val="0.3171173177480169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3737151"/>
        <c:crosses val="autoZero"/>
        <c:crossBetween val="between"/>
      </c:valAx>
      <c:valAx>
        <c:axId val="1368273056"/>
        <c:scaling>
          <c:orientation val="minMax"/>
          <c:min val="15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a:latin typeface="Roboto" panose="02000000000000000000" pitchFamily="2" charset="0"/>
                    <a:ea typeface="Roboto" panose="02000000000000000000" pitchFamily="2" charset="0"/>
                  </a:rPr>
                  <a:t>BB Corporate Option-Adjusted</a:t>
                </a:r>
                <a:r>
                  <a:rPr lang="en-US" baseline="0">
                    <a:latin typeface="Roboto" panose="02000000000000000000" pitchFamily="2" charset="0"/>
                    <a:ea typeface="Roboto" panose="02000000000000000000" pitchFamily="2" charset="0"/>
                  </a:rPr>
                  <a:t> Spread (OAS)</a:t>
                </a:r>
                <a:endParaRPr lang="en-US">
                  <a:latin typeface="Roboto" panose="02000000000000000000" pitchFamily="2" charset="0"/>
                  <a:ea typeface="Roboto" panose="02000000000000000000" pitchFamily="2" charset="0"/>
                </a:endParaRPr>
              </a:p>
            </c:rich>
          </c:tx>
          <c:layout>
            <c:manualLayout>
              <c:xMode val="edge"/>
              <c:yMode val="edge"/>
              <c:x val="0.97797744890768146"/>
              <c:y val="0.1611200328963819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984524768"/>
        <c:crosses val="max"/>
        <c:crossBetween val="between"/>
      </c:valAx>
      <c:dateAx>
        <c:axId val="984524768"/>
        <c:scaling>
          <c:orientation val="minMax"/>
        </c:scaling>
        <c:delete val="1"/>
        <c:axPos val="b"/>
        <c:numFmt formatCode="m/d/yyyy" sourceLinked="1"/>
        <c:majorTickMark val="out"/>
        <c:minorTickMark val="none"/>
        <c:tickLblPos val="nextTo"/>
        <c:crossAx val="1368273056"/>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All Periods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3355323827765"/>
          <c:y val="9.8227763793870035E-2"/>
          <c:w val="0.81074578515523399"/>
          <c:h val="0.73914006138576926"/>
        </c:manualLayout>
      </c:layout>
      <c:scatterChart>
        <c:scatterStyle val="lineMarker"/>
        <c:varyColors val="0"/>
        <c:ser>
          <c:idx val="0"/>
          <c:order val="0"/>
          <c:spPr>
            <a:ln w="19050" cap="rnd">
              <a:noFill/>
              <a:round/>
            </a:ln>
            <a:effectLst/>
          </c:spPr>
          <c:marker>
            <c:symbol val="circle"/>
            <c:size val="2"/>
            <c:spPr>
              <a:solidFill>
                <a:schemeClr val="accent1">
                  <a:alpha val="0"/>
                </a:schemeClr>
              </a:solidFill>
              <a:ln w="9525">
                <a:solidFill>
                  <a:schemeClr val="accent1"/>
                </a:solidFill>
              </a:ln>
              <a:effectLst/>
            </c:spPr>
          </c:marker>
          <c:xVal>
            <c:numRef>
              <c:f>'Last 5 Mths vs Next 5 Mths'!$H$105:$H$25845</c:f>
              <c:numCache>
                <c:formatCode>0.00%</c:formatCode>
                <c:ptCount val="25741"/>
                <c:pt idx="0">
                  <c:v>3.5818393425275152E-2</c:v>
                </c:pt>
                <c:pt idx="1">
                  <c:v>3.9584667138994556E-2</c:v>
                </c:pt>
                <c:pt idx="2">
                  <c:v>3.7038973591218216E-2</c:v>
                </c:pt>
                <c:pt idx="3">
                  <c:v>4.1428162191647688E-2</c:v>
                </c:pt>
                <c:pt idx="4">
                  <c:v>4.1261698484768017E-2</c:v>
                </c:pt>
                <c:pt idx="5">
                  <c:v>4.0783764778282272E-2</c:v>
                </c:pt>
                <c:pt idx="6">
                  <c:v>5.3717703344998036E-2</c:v>
                </c:pt>
                <c:pt idx="7">
                  <c:v>4.8628645480708554E-2</c:v>
                </c:pt>
                <c:pt idx="8">
                  <c:v>4.1962633641252411E-2</c:v>
                </c:pt>
                <c:pt idx="9">
                  <c:v>4.3974204568681508E-2</c:v>
                </c:pt>
                <c:pt idx="10">
                  <c:v>4.6102868900477878E-2</c:v>
                </c:pt>
                <c:pt idx="11">
                  <c:v>4.8140888528781511E-2</c:v>
                </c:pt>
                <c:pt idx="12">
                  <c:v>4.6514554682111298E-2</c:v>
                </c:pt>
                <c:pt idx="13">
                  <c:v>4.457480732866359E-2</c:v>
                </c:pt>
                <c:pt idx="14">
                  <c:v>4.1065000877975599E-2</c:v>
                </c:pt>
                <c:pt idx="15">
                  <c:v>4.2049122903363045E-2</c:v>
                </c:pt>
                <c:pt idx="16">
                  <c:v>4.167175497465947E-2</c:v>
                </c:pt>
                <c:pt idx="17">
                  <c:v>5.3570099741842681E-2</c:v>
                </c:pt>
                <c:pt idx="18">
                  <c:v>5.982899461274549E-2</c:v>
                </c:pt>
                <c:pt idx="19">
                  <c:v>6.4859173581659935E-2</c:v>
                </c:pt>
                <c:pt idx="20">
                  <c:v>6.0135363006485365E-2</c:v>
                </c:pt>
                <c:pt idx="21">
                  <c:v>5.7749929140760603E-2</c:v>
                </c:pt>
                <c:pt idx="22">
                  <c:v>4.4818259070652289E-2</c:v>
                </c:pt>
                <c:pt idx="23">
                  <c:v>3.7260765660481976E-2</c:v>
                </c:pt>
                <c:pt idx="24">
                  <c:v>3.8545055418164331E-2</c:v>
                </c:pt>
                <c:pt idx="25">
                  <c:v>3.7532032342080246E-2</c:v>
                </c:pt>
                <c:pt idx="26">
                  <c:v>3.4147321993637014E-2</c:v>
                </c:pt>
                <c:pt idx="27">
                  <c:v>3.261380337324371E-2</c:v>
                </c:pt>
                <c:pt idx="28">
                  <c:v>3.4593023006403323E-2</c:v>
                </c:pt>
                <c:pt idx="29">
                  <c:v>3.5949424988126699E-2</c:v>
                </c:pt>
                <c:pt idx="30">
                  <c:v>2.8551990917549563E-2</c:v>
                </c:pt>
                <c:pt idx="31">
                  <c:v>2.3034030102334846E-2</c:v>
                </c:pt>
                <c:pt idx="32">
                  <c:v>2.5494129895336837E-2</c:v>
                </c:pt>
                <c:pt idx="33">
                  <c:v>4.3703644360876703E-2</c:v>
                </c:pt>
                <c:pt idx="34">
                  <c:v>5.0641376751487721E-2</c:v>
                </c:pt>
                <c:pt idx="35">
                  <c:v>4.6276292598201429E-2</c:v>
                </c:pt>
                <c:pt idx="36">
                  <c:v>4.1294024538210738E-2</c:v>
                </c:pt>
                <c:pt idx="37">
                  <c:v>3.5927275792080327E-2</c:v>
                </c:pt>
                <c:pt idx="38">
                  <c:v>2.869193240899981E-2</c:v>
                </c:pt>
                <c:pt idx="39">
                  <c:v>4.8017550077212867E-2</c:v>
                </c:pt>
                <c:pt idx="40">
                  <c:v>4.9700314867902273E-2</c:v>
                </c:pt>
                <c:pt idx="41">
                  <c:v>5.2773072051551573E-2</c:v>
                </c:pt>
                <c:pt idx="42">
                  <c:v>5.4576740975716298E-2</c:v>
                </c:pt>
                <c:pt idx="43">
                  <c:v>5.1433927803664847E-2</c:v>
                </c:pt>
                <c:pt idx="44">
                  <c:v>4.9247363714999715E-2</c:v>
                </c:pt>
                <c:pt idx="45">
                  <c:v>6.1425277556242053E-2</c:v>
                </c:pt>
                <c:pt idx="46">
                  <c:v>6.2500650743453567E-2</c:v>
                </c:pt>
                <c:pt idx="47">
                  <c:v>4.5602515269624666E-2</c:v>
                </c:pt>
                <c:pt idx="48">
                  <c:v>4.6550600451863877E-2</c:v>
                </c:pt>
                <c:pt idx="49">
                  <c:v>3.9365016359074634E-2</c:v>
                </c:pt>
                <c:pt idx="50">
                  <c:v>3.9686223771169038E-2</c:v>
                </c:pt>
                <c:pt idx="51">
                  <c:v>2.5526067427929178E-2</c:v>
                </c:pt>
                <c:pt idx="52">
                  <c:v>2.3088685094022399E-2</c:v>
                </c:pt>
                <c:pt idx="53">
                  <c:v>2.5146142654418169E-2</c:v>
                </c:pt>
                <c:pt idx="54">
                  <c:v>1.8322646555204436E-2</c:v>
                </c:pt>
                <c:pt idx="55">
                  <c:v>1.5397217427136844E-2</c:v>
                </c:pt>
                <c:pt idx="56">
                  <c:v>2.4592012278360498E-2</c:v>
                </c:pt>
                <c:pt idx="57">
                  <c:v>2.6755220981577343E-2</c:v>
                </c:pt>
                <c:pt idx="58">
                  <c:v>3.2459474167844338E-2</c:v>
                </c:pt>
                <c:pt idx="59">
                  <c:v>3.7758179500827493E-2</c:v>
                </c:pt>
                <c:pt idx="60">
                  <c:v>3.7664761646923228E-2</c:v>
                </c:pt>
                <c:pt idx="61">
                  <c:v>2.8934347287071116E-2</c:v>
                </c:pt>
                <c:pt idx="62">
                  <c:v>3.2450080034142514E-2</c:v>
                </c:pt>
                <c:pt idx="63">
                  <c:v>3.3908328251441411E-2</c:v>
                </c:pt>
                <c:pt idx="64">
                  <c:v>4.3840214635821217E-2</c:v>
                </c:pt>
                <c:pt idx="65">
                  <c:v>4.2917737209745122E-2</c:v>
                </c:pt>
                <c:pt idx="66">
                  <c:v>4.7861072195765519E-2</c:v>
                </c:pt>
                <c:pt idx="67">
                  <c:v>4.4633155744513875E-2</c:v>
                </c:pt>
                <c:pt idx="68">
                  <c:v>4.2238047737171769E-2</c:v>
                </c:pt>
                <c:pt idx="69">
                  <c:v>3.4556571734839725E-2</c:v>
                </c:pt>
                <c:pt idx="70">
                  <c:v>1.7192133554392752E-2</c:v>
                </c:pt>
                <c:pt idx="71">
                  <c:v>1.6999289377764626E-2</c:v>
                </c:pt>
                <c:pt idx="72">
                  <c:v>1.4667773021935115E-2</c:v>
                </c:pt>
                <c:pt idx="73">
                  <c:v>1.6301241124371035E-2</c:v>
                </c:pt>
                <c:pt idx="74">
                  <c:v>2.680988708009413E-2</c:v>
                </c:pt>
                <c:pt idx="75">
                  <c:v>2.9993428685353596E-2</c:v>
                </c:pt>
                <c:pt idx="76">
                  <c:v>2.2417466775783046E-2</c:v>
                </c:pt>
                <c:pt idx="77">
                  <c:v>3.0593695654445696E-2</c:v>
                </c:pt>
                <c:pt idx="78">
                  <c:v>4.6991143338642738E-2</c:v>
                </c:pt>
                <c:pt idx="79">
                  <c:v>6.2540464353722403E-2</c:v>
                </c:pt>
                <c:pt idx="80">
                  <c:v>6.6589641713782344E-2</c:v>
                </c:pt>
                <c:pt idx="81">
                  <c:v>7.3457136459559091E-2</c:v>
                </c:pt>
                <c:pt idx="82">
                  <c:v>6.8218053589250038E-2</c:v>
                </c:pt>
                <c:pt idx="83">
                  <c:v>7.8991577213326725E-2</c:v>
                </c:pt>
                <c:pt idx="84">
                  <c:v>8.7345579034425747E-2</c:v>
                </c:pt>
                <c:pt idx="85">
                  <c:v>8.3231712857529949E-2</c:v>
                </c:pt>
                <c:pt idx="86">
                  <c:v>7.8072087436572568E-2</c:v>
                </c:pt>
                <c:pt idx="87">
                  <c:v>9.9252954355133927E-2</c:v>
                </c:pt>
                <c:pt idx="88">
                  <c:v>0.10710294221446337</c:v>
                </c:pt>
                <c:pt idx="89">
                  <c:v>0.10203532972788376</c:v>
                </c:pt>
                <c:pt idx="90">
                  <c:v>0.11739319376126134</c:v>
                </c:pt>
                <c:pt idx="91">
                  <c:v>0.1202941173219414</c:v>
                </c:pt>
                <c:pt idx="92">
                  <c:v>0.10152748354546648</c:v>
                </c:pt>
                <c:pt idx="93">
                  <c:v>0.11390146338833107</c:v>
                </c:pt>
                <c:pt idx="94">
                  <c:v>0.10945928377341518</c:v>
                </c:pt>
                <c:pt idx="95">
                  <c:v>0.11289049811675422</c:v>
                </c:pt>
                <c:pt idx="96">
                  <c:v>0.11010641396670118</c:v>
                </c:pt>
                <c:pt idx="97">
                  <c:v>0.1051500420868543</c:v>
                </c:pt>
                <c:pt idx="98">
                  <c:v>0.10158907310211385</c:v>
                </c:pt>
                <c:pt idx="99">
                  <c:v>8.9664274675889333E-2</c:v>
                </c:pt>
                <c:pt idx="100">
                  <c:v>0.10351404162645195</c:v>
                </c:pt>
                <c:pt idx="101">
                  <c:v>9.3497372412202351E-2</c:v>
                </c:pt>
                <c:pt idx="102">
                  <c:v>8.8674386985100107E-2</c:v>
                </c:pt>
                <c:pt idx="103">
                  <c:v>7.826411333242822E-2</c:v>
                </c:pt>
                <c:pt idx="104">
                  <c:v>7.8781250882662412E-2</c:v>
                </c:pt>
                <c:pt idx="105">
                  <c:v>8.2313542521021077E-2</c:v>
                </c:pt>
                <c:pt idx="106">
                  <c:v>8.1646065775711874E-2</c:v>
                </c:pt>
                <c:pt idx="107">
                  <c:v>8.2056504353540616E-2</c:v>
                </c:pt>
                <c:pt idx="108">
                  <c:v>8.8130031250718943E-2</c:v>
                </c:pt>
                <c:pt idx="109">
                  <c:v>8.2812748537894221E-2</c:v>
                </c:pt>
                <c:pt idx="110">
                  <c:v>7.1450305404404224E-2</c:v>
                </c:pt>
                <c:pt idx="111">
                  <c:v>8.4959816837343993E-2</c:v>
                </c:pt>
                <c:pt idx="112">
                  <c:v>8.547861056943229E-2</c:v>
                </c:pt>
                <c:pt idx="113">
                  <c:v>7.5270042024596417E-2</c:v>
                </c:pt>
                <c:pt idx="114">
                  <c:v>7.9456197130359563E-2</c:v>
                </c:pt>
                <c:pt idx="115">
                  <c:v>8.6483892625726533E-2</c:v>
                </c:pt>
                <c:pt idx="116">
                  <c:v>8.1870001501496148E-2</c:v>
                </c:pt>
                <c:pt idx="117">
                  <c:v>7.9585870559106153E-2</c:v>
                </c:pt>
                <c:pt idx="118">
                  <c:v>8.0745065194585575E-2</c:v>
                </c:pt>
                <c:pt idx="119">
                  <c:v>7.8892537851236844E-2</c:v>
                </c:pt>
                <c:pt idx="120">
                  <c:v>8.1673494309387751E-2</c:v>
                </c:pt>
                <c:pt idx="121">
                  <c:v>8.5105904986549019E-2</c:v>
                </c:pt>
                <c:pt idx="122">
                  <c:v>8.4214897464154559E-2</c:v>
                </c:pt>
                <c:pt idx="123">
                  <c:v>8.1472886944990774E-2</c:v>
                </c:pt>
                <c:pt idx="124">
                  <c:v>8.1882727776559916E-2</c:v>
                </c:pt>
                <c:pt idx="125">
                  <c:v>7.7452625445049161E-2</c:v>
                </c:pt>
                <c:pt idx="126">
                  <c:v>7.1117884429360068E-2</c:v>
                </c:pt>
                <c:pt idx="127">
                  <c:v>7.3349135367212437E-2</c:v>
                </c:pt>
                <c:pt idx="128">
                  <c:v>8.1508829217872725E-2</c:v>
                </c:pt>
                <c:pt idx="129">
                  <c:v>8.2254689921074542E-2</c:v>
                </c:pt>
                <c:pt idx="130">
                  <c:v>8.5275056412237538E-2</c:v>
                </c:pt>
                <c:pt idx="131">
                  <c:v>8.949969137980851E-2</c:v>
                </c:pt>
                <c:pt idx="132">
                  <c:v>8.4933945766378027E-2</c:v>
                </c:pt>
                <c:pt idx="133">
                  <c:v>8.3193485176423332E-2</c:v>
                </c:pt>
                <c:pt idx="134">
                  <c:v>7.9070682029079631E-2</c:v>
                </c:pt>
                <c:pt idx="135">
                  <c:v>7.6803613953404071E-2</c:v>
                </c:pt>
                <c:pt idx="136">
                  <c:v>7.6685296887812227E-2</c:v>
                </c:pt>
                <c:pt idx="137">
                  <c:v>7.6782023489383233E-2</c:v>
                </c:pt>
                <c:pt idx="138">
                  <c:v>8.3272121516874353E-2</c:v>
                </c:pt>
                <c:pt idx="139">
                  <c:v>7.5425668144149194E-2</c:v>
                </c:pt>
                <c:pt idx="140">
                  <c:v>7.3808744326903541E-2</c:v>
                </c:pt>
                <c:pt idx="141">
                  <c:v>8.1014068746463774E-2</c:v>
                </c:pt>
                <c:pt idx="142">
                  <c:v>8.2084476051913047E-2</c:v>
                </c:pt>
                <c:pt idx="143">
                  <c:v>7.7854836938673788E-2</c:v>
                </c:pt>
                <c:pt idx="144">
                  <c:v>5.8069105868049808E-2</c:v>
                </c:pt>
                <c:pt idx="145">
                  <c:v>6.0906204675662767E-2</c:v>
                </c:pt>
                <c:pt idx="146">
                  <c:v>5.9194568366247813E-2</c:v>
                </c:pt>
                <c:pt idx="147">
                  <c:v>5.8755650452509744E-2</c:v>
                </c:pt>
                <c:pt idx="148">
                  <c:v>5.9166711271890993E-2</c:v>
                </c:pt>
                <c:pt idx="149">
                  <c:v>6.2769499876472734E-2</c:v>
                </c:pt>
                <c:pt idx="150">
                  <c:v>6.2144596791066764E-2</c:v>
                </c:pt>
                <c:pt idx="151">
                  <c:v>7.8544571819125109E-2</c:v>
                </c:pt>
                <c:pt idx="152">
                  <c:v>8.3619063823696882E-2</c:v>
                </c:pt>
                <c:pt idx="153">
                  <c:v>8.5371897456641088E-2</c:v>
                </c:pt>
                <c:pt idx="154">
                  <c:v>9.028564042188969E-2</c:v>
                </c:pt>
                <c:pt idx="155">
                  <c:v>9.0089995505853615E-2</c:v>
                </c:pt>
                <c:pt idx="156">
                  <c:v>8.8048791131798421E-2</c:v>
                </c:pt>
                <c:pt idx="157">
                  <c:v>8.5789039274032142E-2</c:v>
                </c:pt>
                <c:pt idx="158">
                  <c:v>8.7335033895277192E-2</c:v>
                </c:pt>
                <c:pt idx="159">
                  <c:v>8.5401124662329853E-2</c:v>
                </c:pt>
                <c:pt idx="160">
                  <c:v>9.1177191465574348E-2</c:v>
                </c:pt>
                <c:pt idx="161">
                  <c:v>9.0871845059808276E-2</c:v>
                </c:pt>
                <c:pt idx="162">
                  <c:v>8.1634184538430077E-2</c:v>
                </c:pt>
                <c:pt idx="163">
                  <c:v>8.7173813451941529E-2</c:v>
                </c:pt>
                <c:pt idx="164">
                  <c:v>9.3395558537429313E-2</c:v>
                </c:pt>
                <c:pt idx="165">
                  <c:v>8.8853326938655997E-2</c:v>
                </c:pt>
                <c:pt idx="166">
                  <c:v>9.5418728609500736E-2</c:v>
                </c:pt>
                <c:pt idx="167">
                  <c:v>9.7960100059874877E-2</c:v>
                </c:pt>
                <c:pt idx="168">
                  <c:v>0.10360140032310161</c:v>
                </c:pt>
                <c:pt idx="169">
                  <c:v>0.10739354016948433</c:v>
                </c:pt>
                <c:pt idx="170">
                  <c:v>0.12118279468220683</c:v>
                </c:pt>
                <c:pt idx="171">
                  <c:v>0.12031001765640781</c:v>
                </c:pt>
                <c:pt idx="172">
                  <c:v>0.12921314362453695</c:v>
                </c:pt>
                <c:pt idx="173">
                  <c:v>0.12878477086365248</c:v>
                </c:pt>
                <c:pt idx="174">
                  <c:v>0.12342881374162795</c:v>
                </c:pt>
                <c:pt idx="175">
                  <c:v>0.12019094496817284</c:v>
                </c:pt>
                <c:pt idx="176">
                  <c:v>0.12117669328477931</c:v>
                </c:pt>
                <c:pt idx="177">
                  <c:v>0.10356507273532567</c:v>
                </c:pt>
                <c:pt idx="178">
                  <c:v>0.1064070981367522</c:v>
                </c:pt>
                <c:pt idx="179">
                  <c:v>0.10792812959202247</c:v>
                </c:pt>
                <c:pt idx="180">
                  <c:v>0.10668516190115884</c:v>
                </c:pt>
                <c:pt idx="181">
                  <c:v>0.11120577168125623</c:v>
                </c:pt>
                <c:pt idx="182">
                  <c:v>0.1102956023381394</c:v>
                </c:pt>
                <c:pt idx="183">
                  <c:v>0.10561259006265722</c:v>
                </c:pt>
                <c:pt idx="184">
                  <c:v>0.10349176504875057</c:v>
                </c:pt>
                <c:pt idx="185">
                  <c:v>8.3450677391817329E-2</c:v>
                </c:pt>
                <c:pt idx="186">
                  <c:v>8.7633468409189952E-2</c:v>
                </c:pt>
                <c:pt idx="187">
                  <c:v>9.3261106820527573E-2</c:v>
                </c:pt>
                <c:pt idx="188">
                  <c:v>9.5207267283506258E-2</c:v>
                </c:pt>
                <c:pt idx="189">
                  <c:v>9.1252582780886771E-2</c:v>
                </c:pt>
                <c:pt idx="190">
                  <c:v>8.5792621885499631E-2</c:v>
                </c:pt>
                <c:pt idx="191">
                  <c:v>8.1862917129320811E-2</c:v>
                </c:pt>
                <c:pt idx="192">
                  <c:v>8.3574965574928717E-2</c:v>
                </c:pt>
                <c:pt idx="193">
                  <c:v>6.6557378357961161E-2</c:v>
                </c:pt>
                <c:pt idx="194">
                  <c:v>6.642958571737223E-2</c:v>
                </c:pt>
                <c:pt idx="195">
                  <c:v>6.310969556606949E-2</c:v>
                </c:pt>
                <c:pt idx="196">
                  <c:v>4.9385572080614892E-2</c:v>
                </c:pt>
                <c:pt idx="197">
                  <c:v>4.6338490806896226E-2</c:v>
                </c:pt>
                <c:pt idx="198">
                  <c:v>5.0844812523937799E-2</c:v>
                </c:pt>
                <c:pt idx="199">
                  <c:v>6.1994049492690051E-2</c:v>
                </c:pt>
                <c:pt idx="200">
                  <c:v>5.8115281547577391E-2</c:v>
                </c:pt>
                <c:pt idx="201">
                  <c:v>6.8753718253004914E-2</c:v>
                </c:pt>
                <c:pt idx="202">
                  <c:v>8.0333463564081997E-2</c:v>
                </c:pt>
                <c:pt idx="203">
                  <c:v>9.0861296415226001E-2</c:v>
                </c:pt>
                <c:pt idx="204">
                  <c:v>8.6841284447131128E-2</c:v>
                </c:pt>
                <c:pt idx="205">
                  <c:v>7.9606562212574561E-2</c:v>
                </c:pt>
                <c:pt idx="206">
                  <c:v>7.6501125853033258E-2</c:v>
                </c:pt>
                <c:pt idx="207">
                  <c:v>7.8983350626914195E-2</c:v>
                </c:pt>
                <c:pt idx="208">
                  <c:v>8.2987540072679167E-2</c:v>
                </c:pt>
                <c:pt idx="209">
                  <c:v>8.397117998191872E-2</c:v>
                </c:pt>
                <c:pt idx="210">
                  <c:v>9.7422339975846928E-2</c:v>
                </c:pt>
                <c:pt idx="211">
                  <c:v>8.9177904544724962E-2</c:v>
                </c:pt>
                <c:pt idx="212">
                  <c:v>8.6369039978236639E-2</c:v>
                </c:pt>
                <c:pt idx="213">
                  <c:v>9.7000502449072989E-2</c:v>
                </c:pt>
                <c:pt idx="214">
                  <c:v>9.9423637760476469E-2</c:v>
                </c:pt>
                <c:pt idx="215">
                  <c:v>0.10239769277922273</c:v>
                </c:pt>
                <c:pt idx="216">
                  <c:v>0.11377249489671137</c:v>
                </c:pt>
                <c:pt idx="217">
                  <c:v>0.11111591835276302</c:v>
                </c:pt>
                <c:pt idx="218">
                  <c:v>0.10549915019630585</c:v>
                </c:pt>
                <c:pt idx="219">
                  <c:v>0.1082692162503478</c:v>
                </c:pt>
                <c:pt idx="220">
                  <c:v>0.10728630666054406</c:v>
                </c:pt>
                <c:pt idx="221">
                  <c:v>0.10234085151048644</c:v>
                </c:pt>
                <c:pt idx="222">
                  <c:v>0.1064395121363606</c:v>
                </c:pt>
                <c:pt idx="223">
                  <c:v>0.11858473160030392</c:v>
                </c:pt>
                <c:pt idx="224">
                  <c:v>0.12049158118911985</c:v>
                </c:pt>
                <c:pt idx="225">
                  <c:v>0.12710512693643428</c:v>
                </c:pt>
                <c:pt idx="226">
                  <c:v>0.13500038950878968</c:v>
                </c:pt>
                <c:pt idx="227">
                  <c:v>0.12167931869498028</c:v>
                </c:pt>
                <c:pt idx="228">
                  <c:v>0.12547028259514281</c:v>
                </c:pt>
                <c:pt idx="229">
                  <c:v>0.11760143323620653</c:v>
                </c:pt>
                <c:pt idx="230">
                  <c:v>0.11369958284585646</c:v>
                </c:pt>
                <c:pt idx="231">
                  <c:v>9.8268537987844518E-2</c:v>
                </c:pt>
                <c:pt idx="232">
                  <c:v>0.10825878558449609</c:v>
                </c:pt>
                <c:pt idx="233">
                  <c:v>0.10881180893059517</c:v>
                </c:pt>
                <c:pt idx="234">
                  <c:v>0.10069475497432467</c:v>
                </c:pt>
                <c:pt idx="235">
                  <c:v>8.1145396923492763E-2</c:v>
                </c:pt>
                <c:pt idx="236">
                  <c:v>8.9785919576229389E-2</c:v>
                </c:pt>
                <c:pt idx="237">
                  <c:v>0.10153328750857993</c:v>
                </c:pt>
                <c:pt idx="238">
                  <c:v>0.10869468615711586</c:v>
                </c:pt>
                <c:pt idx="239">
                  <c:v>0.11013325596648205</c:v>
                </c:pt>
                <c:pt idx="240">
                  <c:v>0.10747637541769883</c:v>
                </c:pt>
                <c:pt idx="241">
                  <c:v>0.10515924839928936</c:v>
                </c:pt>
                <c:pt idx="242">
                  <c:v>0.10825122071695414</c:v>
                </c:pt>
                <c:pt idx="243">
                  <c:v>0.11625945916452718</c:v>
                </c:pt>
                <c:pt idx="244">
                  <c:v>0.13451418470292165</c:v>
                </c:pt>
                <c:pt idx="245">
                  <c:v>0.13022831741803076</c:v>
                </c:pt>
                <c:pt idx="246">
                  <c:v>0.13476602018795214</c:v>
                </c:pt>
                <c:pt idx="247">
                  <c:v>0.15002627101555621</c:v>
                </c:pt>
                <c:pt idx="248">
                  <c:v>0.14327420115886125</c:v>
                </c:pt>
                <c:pt idx="249">
                  <c:v>0.14304554631862954</c:v>
                </c:pt>
                <c:pt idx="250">
                  <c:v>0.13960325602736945</c:v>
                </c:pt>
                <c:pt idx="251">
                  <c:v>0.12566813601560001</c:v>
                </c:pt>
                <c:pt idx="252">
                  <c:v>0.12584682767938626</c:v>
                </c:pt>
                <c:pt idx="253">
                  <c:v>0.1289445001855607</c:v>
                </c:pt>
                <c:pt idx="254">
                  <c:v>0.13137592055847302</c:v>
                </c:pt>
                <c:pt idx="255">
                  <c:v>0.13843771338611233</c:v>
                </c:pt>
                <c:pt idx="256">
                  <c:v>0.14123234554087616</c:v>
                </c:pt>
                <c:pt idx="257">
                  <c:v>0.14210018547064496</c:v>
                </c:pt>
                <c:pt idx="258">
                  <c:v>0.13645097957086727</c:v>
                </c:pt>
                <c:pt idx="259">
                  <c:v>0.14254833222697116</c:v>
                </c:pt>
                <c:pt idx="260">
                  <c:v>0.13283970676954859</c:v>
                </c:pt>
                <c:pt idx="261">
                  <c:v>0.14717686956515608</c:v>
                </c:pt>
                <c:pt idx="262">
                  <c:v>0.15903083028881881</c:v>
                </c:pt>
                <c:pt idx="263">
                  <c:v>0.15633170791578044</c:v>
                </c:pt>
                <c:pt idx="264">
                  <c:v>0.1513392887315681</c:v>
                </c:pt>
                <c:pt idx="265">
                  <c:v>0.14577804029594654</c:v>
                </c:pt>
                <c:pt idx="266">
                  <c:v>0.13717689095221641</c:v>
                </c:pt>
                <c:pt idx="267">
                  <c:v>0.14087550682788841</c:v>
                </c:pt>
                <c:pt idx="268">
                  <c:v>0.13741285478344345</c:v>
                </c:pt>
                <c:pt idx="269">
                  <c:v>0.12575081974561364</c:v>
                </c:pt>
                <c:pt idx="270">
                  <c:v>0.12975161130242885</c:v>
                </c:pt>
                <c:pt idx="271">
                  <c:v>0.13579970126925023</c:v>
                </c:pt>
                <c:pt idx="272">
                  <c:v>0.12049017238462301</c:v>
                </c:pt>
                <c:pt idx="273">
                  <c:v>0.12156442493674202</c:v>
                </c:pt>
                <c:pt idx="274">
                  <c:v>0.11447228788172858</c:v>
                </c:pt>
                <c:pt idx="275">
                  <c:v>0.11278386181018418</c:v>
                </c:pt>
                <c:pt idx="276">
                  <c:v>0.1257694902505313</c:v>
                </c:pt>
                <c:pt idx="277">
                  <c:v>0.14132789034780857</c:v>
                </c:pt>
                <c:pt idx="278">
                  <c:v>0.13939613266800954</c:v>
                </c:pt>
                <c:pt idx="279">
                  <c:v>0.12908126517171015</c:v>
                </c:pt>
                <c:pt idx="280">
                  <c:v>0.12908126517171015</c:v>
                </c:pt>
                <c:pt idx="281">
                  <c:v>0.12863093861266295</c:v>
                </c:pt>
                <c:pt idx="282">
                  <c:v>0.12005591598599552</c:v>
                </c:pt>
                <c:pt idx="283">
                  <c:v>0.12073044529402677</c:v>
                </c:pt>
                <c:pt idx="284">
                  <c:v>0.11624303610365949</c:v>
                </c:pt>
                <c:pt idx="285">
                  <c:v>0.13380828184945459</c:v>
                </c:pt>
                <c:pt idx="286">
                  <c:v>0.13167304968024607</c:v>
                </c:pt>
                <c:pt idx="287">
                  <c:v>0.12458814437070997</c:v>
                </c:pt>
                <c:pt idx="288">
                  <c:v>0.12301639294601463</c:v>
                </c:pt>
                <c:pt idx="289">
                  <c:v>0.11019990793291479</c:v>
                </c:pt>
                <c:pt idx="290">
                  <c:v>0.11598277833384851</c:v>
                </c:pt>
                <c:pt idx="291">
                  <c:v>0.11083174403690199</c:v>
                </c:pt>
                <c:pt idx="292">
                  <c:v>9.9612343422129213E-2</c:v>
                </c:pt>
                <c:pt idx="293">
                  <c:v>0.10072138259855112</c:v>
                </c:pt>
                <c:pt idx="294">
                  <c:v>9.1708085876652801E-2</c:v>
                </c:pt>
                <c:pt idx="295">
                  <c:v>9.6843735965352895E-2</c:v>
                </c:pt>
                <c:pt idx="296">
                  <c:v>0.12815357841319663</c:v>
                </c:pt>
                <c:pt idx="297">
                  <c:v>0.12579083530491753</c:v>
                </c:pt>
                <c:pt idx="298">
                  <c:v>0.12083933622920839</c:v>
                </c:pt>
                <c:pt idx="299">
                  <c:v>0.1055837167609166</c:v>
                </c:pt>
                <c:pt idx="300">
                  <c:v>9.2931152320426591E-2</c:v>
                </c:pt>
                <c:pt idx="301">
                  <c:v>9.5191744588706273E-2</c:v>
                </c:pt>
                <c:pt idx="302">
                  <c:v>8.592868031497658E-2</c:v>
                </c:pt>
                <c:pt idx="303">
                  <c:v>9.0213593507090462E-2</c:v>
                </c:pt>
                <c:pt idx="304">
                  <c:v>0.1051523676127053</c:v>
                </c:pt>
                <c:pt idx="305">
                  <c:v>0.10677967547029676</c:v>
                </c:pt>
                <c:pt idx="306">
                  <c:v>0.11094465458483116</c:v>
                </c:pt>
                <c:pt idx="307">
                  <c:v>0.11411998338881735</c:v>
                </c:pt>
                <c:pt idx="308">
                  <c:v>0.10176209196237673</c:v>
                </c:pt>
                <c:pt idx="309">
                  <c:v>0.10139953288861903</c:v>
                </c:pt>
                <c:pt idx="310">
                  <c:v>0.10630161181964781</c:v>
                </c:pt>
                <c:pt idx="311">
                  <c:v>0.1071511533078997</c:v>
                </c:pt>
                <c:pt idx="312">
                  <c:v>0.11098637123504584</c:v>
                </c:pt>
                <c:pt idx="313">
                  <c:v>0.11017690535852687</c:v>
                </c:pt>
                <c:pt idx="314">
                  <c:v>0.10682219414977823</c:v>
                </c:pt>
                <c:pt idx="315">
                  <c:v>0.10370398166078409</c:v>
                </c:pt>
                <c:pt idx="316">
                  <c:v>0.11084694645227056</c:v>
                </c:pt>
                <c:pt idx="317">
                  <c:v>0.11436966990743835</c:v>
                </c:pt>
                <c:pt idx="318">
                  <c:v>0.10666111766006914</c:v>
                </c:pt>
                <c:pt idx="319">
                  <c:v>0.10618725308796995</c:v>
                </c:pt>
                <c:pt idx="320">
                  <c:v>0.10648514317427793</c:v>
                </c:pt>
                <c:pt idx="321">
                  <c:v>0.10833145938408628</c:v>
                </c:pt>
                <c:pt idx="322">
                  <c:v>0.10663828587496371</c:v>
                </c:pt>
                <c:pt idx="323">
                  <c:v>9.3058888505444415E-2</c:v>
                </c:pt>
                <c:pt idx="324">
                  <c:v>9.4984322147942724E-2</c:v>
                </c:pt>
                <c:pt idx="325">
                  <c:v>9.4320035289156889E-2</c:v>
                </c:pt>
                <c:pt idx="326">
                  <c:v>8.2347001811531095E-2</c:v>
                </c:pt>
                <c:pt idx="327">
                  <c:v>9.2248908259264573E-2</c:v>
                </c:pt>
                <c:pt idx="328">
                  <c:v>8.6070246414444718E-2</c:v>
                </c:pt>
                <c:pt idx="329">
                  <c:v>8.8134894136959963E-2</c:v>
                </c:pt>
                <c:pt idx="330">
                  <c:v>8.8995381190380307E-2</c:v>
                </c:pt>
                <c:pt idx="331">
                  <c:v>9.5368860677990108E-2</c:v>
                </c:pt>
                <c:pt idx="332">
                  <c:v>7.5826915971888509E-2</c:v>
                </c:pt>
                <c:pt idx="333">
                  <c:v>8.5367166628237179E-2</c:v>
                </c:pt>
                <c:pt idx="334">
                  <c:v>9.7197767424194836E-2</c:v>
                </c:pt>
                <c:pt idx="335">
                  <c:v>0.12115020547980748</c:v>
                </c:pt>
                <c:pt idx="336">
                  <c:v>0.11547222971171944</c:v>
                </c:pt>
                <c:pt idx="337">
                  <c:v>9.7507035610210124E-2</c:v>
                </c:pt>
                <c:pt idx="338">
                  <c:v>9.6405493221293881E-2</c:v>
                </c:pt>
                <c:pt idx="339">
                  <c:v>0.10021974279400436</c:v>
                </c:pt>
                <c:pt idx="340">
                  <c:v>0.10042870096186851</c:v>
                </c:pt>
                <c:pt idx="341">
                  <c:v>0.10228545466057448</c:v>
                </c:pt>
                <c:pt idx="342">
                  <c:v>9.8540144377202932E-2</c:v>
                </c:pt>
                <c:pt idx="343">
                  <c:v>9.3931880120697864E-2</c:v>
                </c:pt>
                <c:pt idx="344">
                  <c:v>9.2718343855523022E-2</c:v>
                </c:pt>
                <c:pt idx="345">
                  <c:v>9.2707439571082961E-2</c:v>
                </c:pt>
                <c:pt idx="346">
                  <c:v>9.4007371444610355E-2</c:v>
                </c:pt>
                <c:pt idx="347">
                  <c:v>9.1704312925456E-2</c:v>
                </c:pt>
                <c:pt idx="348">
                  <c:v>8.6666518248192492E-2</c:v>
                </c:pt>
                <c:pt idx="349">
                  <c:v>8.8612040420289695E-2</c:v>
                </c:pt>
                <c:pt idx="350">
                  <c:v>9.3609769231582929E-2</c:v>
                </c:pt>
                <c:pt idx="351">
                  <c:v>0.10249974414424501</c:v>
                </c:pt>
                <c:pt idx="352">
                  <c:v>9.8693797086847335E-2</c:v>
                </c:pt>
                <c:pt idx="353">
                  <c:v>9.0851289567975613E-2</c:v>
                </c:pt>
                <c:pt idx="354">
                  <c:v>7.7523341707212534E-2</c:v>
                </c:pt>
                <c:pt idx="355">
                  <c:v>7.4448303335349797E-2</c:v>
                </c:pt>
                <c:pt idx="356">
                  <c:v>7.0833225128265287E-2</c:v>
                </c:pt>
                <c:pt idx="357">
                  <c:v>6.1218873349933256E-2</c:v>
                </c:pt>
                <c:pt idx="358">
                  <c:v>5.9104508632155994E-2</c:v>
                </c:pt>
                <c:pt idx="359">
                  <c:v>5.5856692181622369E-2</c:v>
                </c:pt>
                <c:pt idx="360">
                  <c:v>6.4990327263716674E-2</c:v>
                </c:pt>
                <c:pt idx="361">
                  <c:v>5.7862215732543465E-2</c:v>
                </c:pt>
                <c:pt idx="362">
                  <c:v>4.7549118910573673E-2</c:v>
                </c:pt>
                <c:pt idx="363">
                  <c:v>3.5761996911818805E-2</c:v>
                </c:pt>
                <c:pt idx="364">
                  <c:v>3.6714060133342219E-2</c:v>
                </c:pt>
                <c:pt idx="365">
                  <c:v>3.6526923878279938E-2</c:v>
                </c:pt>
                <c:pt idx="366">
                  <c:v>4.5801681282374274E-2</c:v>
                </c:pt>
                <c:pt idx="367">
                  <c:v>4.603048095011042E-2</c:v>
                </c:pt>
                <c:pt idx="368">
                  <c:v>4.9822495952454249E-2</c:v>
                </c:pt>
                <c:pt idx="369">
                  <c:v>6.8642153030267217E-2</c:v>
                </c:pt>
                <c:pt idx="370">
                  <c:v>6.6005840222377987E-2</c:v>
                </c:pt>
                <c:pt idx="371">
                  <c:v>4.8129289344202686E-2</c:v>
                </c:pt>
                <c:pt idx="372">
                  <c:v>6.327511612517589E-2</c:v>
                </c:pt>
                <c:pt idx="373">
                  <c:v>6.3826761434256696E-2</c:v>
                </c:pt>
                <c:pt idx="374">
                  <c:v>6.2566758645389076E-2</c:v>
                </c:pt>
                <c:pt idx="375">
                  <c:v>5.6329967592628316E-2</c:v>
                </c:pt>
                <c:pt idx="376">
                  <c:v>4.6649011915783856E-2</c:v>
                </c:pt>
                <c:pt idx="377">
                  <c:v>3.8984000246429895E-2</c:v>
                </c:pt>
                <c:pt idx="378">
                  <c:v>4.0890583033358796E-2</c:v>
                </c:pt>
                <c:pt idx="379">
                  <c:v>3.3199633639597437E-2</c:v>
                </c:pt>
                <c:pt idx="380">
                  <c:v>3.6763820101411548E-2</c:v>
                </c:pt>
                <c:pt idx="381">
                  <c:v>3.639151588671119E-2</c:v>
                </c:pt>
                <c:pt idx="382">
                  <c:v>4.1235735322304956E-2</c:v>
                </c:pt>
                <c:pt idx="383">
                  <c:v>4.5455408680417309E-2</c:v>
                </c:pt>
                <c:pt idx="384">
                  <c:v>5.5689313886997605E-2</c:v>
                </c:pt>
                <c:pt idx="385">
                  <c:v>5.435981010339197E-2</c:v>
                </c:pt>
                <c:pt idx="386">
                  <c:v>4.6967774096114079E-2</c:v>
                </c:pt>
                <c:pt idx="387">
                  <c:v>4.3135872042922241E-2</c:v>
                </c:pt>
                <c:pt idx="388">
                  <c:v>4.0049115888521003E-2</c:v>
                </c:pt>
                <c:pt idx="389">
                  <c:v>4.9991458829267144E-2</c:v>
                </c:pt>
                <c:pt idx="390">
                  <c:v>2.9106725876371531E-2</c:v>
                </c:pt>
                <c:pt idx="391">
                  <c:v>3.2675402425780709E-2</c:v>
                </c:pt>
                <c:pt idx="392">
                  <c:v>4.1688752740922208E-2</c:v>
                </c:pt>
                <c:pt idx="393">
                  <c:v>6.0832735461318732E-2</c:v>
                </c:pt>
                <c:pt idx="394">
                  <c:v>7.0701940531459062E-2</c:v>
                </c:pt>
                <c:pt idx="395">
                  <c:v>7.0424611875811616E-2</c:v>
                </c:pt>
                <c:pt idx="396">
                  <c:v>5.4770139154157071E-2</c:v>
                </c:pt>
                <c:pt idx="397">
                  <c:v>4.9119961314993077E-2</c:v>
                </c:pt>
                <c:pt idx="398">
                  <c:v>5.7167427684919669E-2</c:v>
                </c:pt>
                <c:pt idx="399">
                  <c:v>7.8877115932021846E-2</c:v>
                </c:pt>
                <c:pt idx="400">
                  <c:v>8.7019380167423943E-2</c:v>
                </c:pt>
                <c:pt idx="401">
                  <c:v>7.9587045614130769E-2</c:v>
                </c:pt>
                <c:pt idx="402">
                  <c:v>8.5006626778925343E-2</c:v>
                </c:pt>
                <c:pt idx="403">
                  <c:v>8.1375938029890404E-2</c:v>
                </c:pt>
                <c:pt idx="404">
                  <c:v>7.3591408538985048E-2</c:v>
                </c:pt>
                <c:pt idx="405">
                  <c:v>6.93176172368275E-2</c:v>
                </c:pt>
                <c:pt idx="406">
                  <c:v>6.7956499335830145E-2</c:v>
                </c:pt>
                <c:pt idx="407">
                  <c:v>7.3704644030812005E-2</c:v>
                </c:pt>
                <c:pt idx="408">
                  <c:v>7.9244725838991226E-2</c:v>
                </c:pt>
                <c:pt idx="409">
                  <c:v>8.1096416058787479E-2</c:v>
                </c:pt>
                <c:pt idx="410">
                  <c:v>6.8579235932529681E-2</c:v>
                </c:pt>
                <c:pt idx="411">
                  <c:v>6.6364321174298579E-2</c:v>
                </c:pt>
                <c:pt idx="412">
                  <c:v>6.8613341121658733E-2</c:v>
                </c:pt>
                <c:pt idx="413">
                  <c:v>7.7386902247938316E-2</c:v>
                </c:pt>
                <c:pt idx="414">
                  <c:v>7.9887214958094033E-2</c:v>
                </c:pt>
                <c:pt idx="415">
                  <c:v>7.9693163206859818E-2</c:v>
                </c:pt>
                <c:pt idx="416">
                  <c:v>7.7675827368869577E-2</c:v>
                </c:pt>
                <c:pt idx="417">
                  <c:v>8.4037918033937675E-2</c:v>
                </c:pt>
                <c:pt idx="418">
                  <c:v>8.5803079435916807E-2</c:v>
                </c:pt>
                <c:pt idx="419">
                  <c:v>8.9935186513536935E-2</c:v>
                </c:pt>
                <c:pt idx="420">
                  <c:v>8.7674654263792506E-2</c:v>
                </c:pt>
                <c:pt idx="421">
                  <c:v>9.5399662531561846E-2</c:v>
                </c:pt>
                <c:pt idx="422">
                  <c:v>9.1916256770654181E-2</c:v>
                </c:pt>
                <c:pt idx="423">
                  <c:v>0.10062967126714706</c:v>
                </c:pt>
                <c:pt idx="424">
                  <c:v>9.5621789314808137E-2</c:v>
                </c:pt>
                <c:pt idx="425">
                  <c:v>0.10665552684614621</c:v>
                </c:pt>
                <c:pt idx="426">
                  <c:v>0.10567706141031885</c:v>
                </c:pt>
                <c:pt idx="427">
                  <c:v>9.3227456823336219E-2</c:v>
                </c:pt>
                <c:pt idx="428">
                  <c:v>9.5852448773980914E-2</c:v>
                </c:pt>
                <c:pt idx="429">
                  <c:v>9.9493958683167572E-2</c:v>
                </c:pt>
                <c:pt idx="430">
                  <c:v>0.11226176478276018</c:v>
                </c:pt>
                <c:pt idx="431">
                  <c:v>0.12166204158367711</c:v>
                </c:pt>
                <c:pt idx="432">
                  <c:v>0.12314403058454904</c:v>
                </c:pt>
                <c:pt idx="433">
                  <c:v>0.12626452290298573</c:v>
                </c:pt>
                <c:pt idx="434">
                  <c:v>0.12278676518004361</c:v>
                </c:pt>
                <c:pt idx="435">
                  <c:v>0.13195086795681599</c:v>
                </c:pt>
                <c:pt idx="436">
                  <c:v>0.12271611354292045</c:v>
                </c:pt>
                <c:pt idx="437">
                  <c:v>0.1327557572282918</c:v>
                </c:pt>
                <c:pt idx="438">
                  <c:v>0.11924548503900501</c:v>
                </c:pt>
                <c:pt idx="439">
                  <c:v>0.11214103515930085</c:v>
                </c:pt>
                <c:pt idx="440">
                  <c:v>0.11804302188382887</c:v>
                </c:pt>
                <c:pt idx="441">
                  <c:v>9.966694973034973E-2</c:v>
                </c:pt>
                <c:pt idx="442">
                  <c:v>9.1541954720895324E-2</c:v>
                </c:pt>
                <c:pt idx="443">
                  <c:v>9.6249372070325911E-2</c:v>
                </c:pt>
                <c:pt idx="444">
                  <c:v>0.10492512923955877</c:v>
                </c:pt>
                <c:pt idx="445">
                  <c:v>0.10967742425000937</c:v>
                </c:pt>
                <c:pt idx="446">
                  <c:v>0.11966074269801297</c:v>
                </c:pt>
                <c:pt idx="447">
                  <c:v>0.12515723261157685</c:v>
                </c:pt>
                <c:pt idx="448">
                  <c:v>0.13229702900713614</c:v>
                </c:pt>
                <c:pt idx="449">
                  <c:v>0.1336084084674436</c:v>
                </c:pt>
                <c:pt idx="450">
                  <c:v>0.12972584001780851</c:v>
                </c:pt>
                <c:pt idx="451">
                  <c:v>0.13058161615273756</c:v>
                </c:pt>
                <c:pt idx="452">
                  <c:v>0.13885334109671743</c:v>
                </c:pt>
                <c:pt idx="453">
                  <c:v>0.1483751448397419</c:v>
                </c:pt>
                <c:pt idx="454">
                  <c:v>0.1503993758061688</c:v>
                </c:pt>
                <c:pt idx="455">
                  <c:v>0.14382599171505817</c:v>
                </c:pt>
                <c:pt idx="456">
                  <c:v>0.14068424033949301</c:v>
                </c:pt>
                <c:pt idx="457">
                  <c:v>0.15984524982461412</c:v>
                </c:pt>
                <c:pt idx="458">
                  <c:v>0.175340258455563</c:v>
                </c:pt>
                <c:pt idx="459">
                  <c:v>0.17352084629077136</c:v>
                </c:pt>
                <c:pt idx="460">
                  <c:v>0.1499943861845543</c:v>
                </c:pt>
                <c:pt idx="461">
                  <c:v>0.14845145990613129</c:v>
                </c:pt>
                <c:pt idx="462">
                  <c:v>0.14793122318682639</c:v>
                </c:pt>
                <c:pt idx="463">
                  <c:v>0.14486219802394751</c:v>
                </c:pt>
                <c:pt idx="464">
                  <c:v>0.1268630169310383</c:v>
                </c:pt>
                <c:pt idx="465">
                  <c:v>0.14986368131874706</c:v>
                </c:pt>
                <c:pt idx="466">
                  <c:v>0.14923490320707034</c:v>
                </c:pt>
                <c:pt idx="467">
                  <c:v>0.14506438481702588</c:v>
                </c:pt>
                <c:pt idx="468">
                  <c:v>0.12592665936732961</c:v>
                </c:pt>
                <c:pt idx="469">
                  <c:v>0.1290038789193686</c:v>
                </c:pt>
                <c:pt idx="470">
                  <c:v>0.13660337650882459</c:v>
                </c:pt>
                <c:pt idx="471">
                  <c:v>0.15213018023762981</c:v>
                </c:pt>
                <c:pt idx="472">
                  <c:v>0.15352836865888597</c:v>
                </c:pt>
                <c:pt idx="473">
                  <c:v>0.1291648556471241</c:v>
                </c:pt>
                <c:pt idx="474">
                  <c:v>0.1372440977054179</c:v>
                </c:pt>
                <c:pt idx="475">
                  <c:v>0.13247084704932011</c:v>
                </c:pt>
                <c:pt idx="476">
                  <c:v>0.1230119556925231</c:v>
                </c:pt>
                <c:pt idx="477">
                  <c:v>0.11026938789407881</c:v>
                </c:pt>
                <c:pt idx="478">
                  <c:v>9.1015905964922927E-2</c:v>
                </c:pt>
                <c:pt idx="479">
                  <c:v>7.8083581574377448E-2</c:v>
                </c:pt>
                <c:pt idx="480">
                  <c:v>5.2420055318079584E-2</c:v>
                </c:pt>
                <c:pt idx="481">
                  <c:v>8.3274128826017257E-2</c:v>
                </c:pt>
                <c:pt idx="482">
                  <c:v>9.6612214435722654E-2</c:v>
                </c:pt>
                <c:pt idx="483">
                  <c:v>8.2128615543840544E-2</c:v>
                </c:pt>
                <c:pt idx="484">
                  <c:v>7.6829659805564221E-2</c:v>
                </c:pt>
                <c:pt idx="485">
                  <c:v>5.6117252314408894E-2</c:v>
                </c:pt>
                <c:pt idx="486">
                  <c:v>4.9759044963034738E-2</c:v>
                </c:pt>
                <c:pt idx="487">
                  <c:v>6.8281601530522096E-2</c:v>
                </c:pt>
                <c:pt idx="488">
                  <c:v>7.2866041395113212E-2</c:v>
                </c:pt>
                <c:pt idx="489">
                  <c:v>7.5965379569142621E-2</c:v>
                </c:pt>
                <c:pt idx="490">
                  <c:v>8.6992618955499257E-2</c:v>
                </c:pt>
                <c:pt idx="491">
                  <c:v>9.3085822778704141E-2</c:v>
                </c:pt>
                <c:pt idx="492">
                  <c:v>0.10576226421097412</c:v>
                </c:pt>
                <c:pt idx="493">
                  <c:v>0.10519337767498005</c:v>
                </c:pt>
                <c:pt idx="494">
                  <c:v>0.11167609690079749</c:v>
                </c:pt>
                <c:pt idx="495">
                  <c:v>0.11331557377607249</c:v>
                </c:pt>
                <c:pt idx="496">
                  <c:v>0.1134045287178469</c:v>
                </c:pt>
                <c:pt idx="497">
                  <c:v>0.10545036067879754</c:v>
                </c:pt>
                <c:pt idx="498">
                  <c:v>0.11931750431690036</c:v>
                </c:pt>
                <c:pt idx="499">
                  <c:v>0.12342380511119155</c:v>
                </c:pt>
                <c:pt idx="500">
                  <c:v>0.11705936907621051</c:v>
                </c:pt>
                <c:pt idx="501">
                  <c:v>0.11920238722014043</c:v>
                </c:pt>
                <c:pt idx="502">
                  <c:v>0.1138792686333483</c:v>
                </c:pt>
                <c:pt idx="503">
                  <c:v>0.1036113666427867</c:v>
                </c:pt>
                <c:pt idx="504">
                  <c:v>7.3735013872045618E-2</c:v>
                </c:pt>
                <c:pt idx="505">
                  <c:v>7.1492247853573776E-2</c:v>
                </c:pt>
                <c:pt idx="506">
                  <c:v>7.4500888750258065E-2</c:v>
                </c:pt>
                <c:pt idx="507">
                  <c:v>6.1043227062449912E-2</c:v>
                </c:pt>
                <c:pt idx="508">
                  <c:v>5.0852037766916602E-2</c:v>
                </c:pt>
                <c:pt idx="509">
                  <c:v>5.1291545296079821E-2</c:v>
                </c:pt>
                <c:pt idx="510">
                  <c:v>6.3859261215014396E-2</c:v>
                </c:pt>
                <c:pt idx="511">
                  <c:v>6.0799660579611503E-2</c:v>
                </c:pt>
                <c:pt idx="512">
                  <c:v>5.4396803528332427E-2</c:v>
                </c:pt>
                <c:pt idx="513">
                  <c:v>4.2196256015220701E-2</c:v>
                </c:pt>
                <c:pt idx="514">
                  <c:v>4.6689512395881261E-2</c:v>
                </c:pt>
                <c:pt idx="515">
                  <c:v>4.5665303229574405E-2</c:v>
                </c:pt>
                <c:pt idx="516">
                  <c:v>4.5790244568789884E-2</c:v>
                </c:pt>
                <c:pt idx="517">
                  <c:v>3.9175715357867347E-2</c:v>
                </c:pt>
                <c:pt idx="518">
                  <c:v>5.1084664258919332E-2</c:v>
                </c:pt>
                <c:pt idx="519">
                  <c:v>4.5889795581544934E-2</c:v>
                </c:pt>
                <c:pt idx="520">
                  <c:v>4.3820609826754175E-2</c:v>
                </c:pt>
                <c:pt idx="521">
                  <c:v>3.2882106788979737E-2</c:v>
                </c:pt>
                <c:pt idx="522">
                  <c:v>3.9005975180271379E-2</c:v>
                </c:pt>
                <c:pt idx="523">
                  <c:v>3.4031176226729354E-2</c:v>
                </c:pt>
                <c:pt idx="524">
                  <c:v>3.4351082878989025E-2</c:v>
                </c:pt>
                <c:pt idx="525">
                  <c:v>2.1419274087218998E-2</c:v>
                </c:pt>
                <c:pt idx="526">
                  <c:v>3.4782640058875547E-2</c:v>
                </c:pt>
                <c:pt idx="527">
                  <c:v>4.0231061867536555E-2</c:v>
                </c:pt>
                <c:pt idx="528">
                  <c:v>2.2468245405073972E-2</c:v>
                </c:pt>
                <c:pt idx="529">
                  <c:v>2.4432563026823617E-2</c:v>
                </c:pt>
                <c:pt idx="530">
                  <c:v>1.0981441376640255E-2</c:v>
                </c:pt>
                <c:pt idx="531">
                  <c:v>8.7851887187422317E-3</c:v>
                </c:pt>
                <c:pt idx="532">
                  <c:v>1.5714998335040864E-2</c:v>
                </c:pt>
                <c:pt idx="533">
                  <c:v>-4.9958931711393539E-3</c:v>
                </c:pt>
                <c:pt idx="534">
                  <c:v>1.1281639931755016E-2</c:v>
                </c:pt>
                <c:pt idx="535">
                  <c:v>5.2185373079642883E-3</c:v>
                </c:pt>
                <c:pt idx="536">
                  <c:v>1.2608513900406182E-2</c:v>
                </c:pt>
                <c:pt idx="537">
                  <c:v>1.0211211340888982E-2</c:v>
                </c:pt>
                <c:pt idx="538">
                  <c:v>1.9486481901070274E-2</c:v>
                </c:pt>
                <c:pt idx="539">
                  <c:v>2.9291000501378672E-2</c:v>
                </c:pt>
                <c:pt idx="540">
                  <c:v>2.4809148843961459E-2</c:v>
                </c:pt>
                <c:pt idx="541">
                  <c:v>3.8642203021709953E-2</c:v>
                </c:pt>
                <c:pt idx="542">
                  <c:v>6.0737411853112544E-2</c:v>
                </c:pt>
                <c:pt idx="543">
                  <c:v>5.9913086675026594E-2</c:v>
                </c:pt>
                <c:pt idx="544">
                  <c:v>4.9202430309777556E-2</c:v>
                </c:pt>
                <c:pt idx="545">
                  <c:v>4.8702015796117104E-2</c:v>
                </c:pt>
                <c:pt idx="546">
                  <c:v>4.0420331396262332E-2</c:v>
                </c:pt>
                <c:pt idx="547">
                  <c:v>3.8060209661526345E-2</c:v>
                </c:pt>
                <c:pt idx="548">
                  <c:v>4.9387897769354705E-2</c:v>
                </c:pt>
                <c:pt idx="549">
                  <c:v>4.9241386370015405E-2</c:v>
                </c:pt>
                <c:pt idx="550">
                  <c:v>5.2658666873103943E-2</c:v>
                </c:pt>
                <c:pt idx="551">
                  <c:v>5.282641288844081E-2</c:v>
                </c:pt>
                <c:pt idx="552">
                  <c:v>3.6346576552502396E-2</c:v>
                </c:pt>
                <c:pt idx="553">
                  <c:v>3.5893776300595093E-2</c:v>
                </c:pt>
                <c:pt idx="554">
                  <c:v>3.8560196357233956E-2</c:v>
                </c:pt>
                <c:pt idx="555">
                  <c:v>3.426292064595704E-2</c:v>
                </c:pt>
                <c:pt idx="556">
                  <c:v>4.2508434040058773E-2</c:v>
                </c:pt>
                <c:pt idx="557">
                  <c:v>3.8019188017601957E-2</c:v>
                </c:pt>
                <c:pt idx="558">
                  <c:v>3.1884335048271817E-2</c:v>
                </c:pt>
                <c:pt idx="559">
                  <c:v>3.3597691383535411E-2</c:v>
                </c:pt>
                <c:pt idx="560">
                  <c:v>5.5592927295407879E-2</c:v>
                </c:pt>
                <c:pt idx="561">
                  <c:v>5.6286255983287292E-2</c:v>
                </c:pt>
                <c:pt idx="562">
                  <c:v>5.6669218924173759E-2</c:v>
                </c:pt>
                <c:pt idx="563">
                  <c:v>6.8277562171877415E-2</c:v>
                </c:pt>
                <c:pt idx="564">
                  <c:v>8.5135124027152287E-2</c:v>
                </c:pt>
                <c:pt idx="565">
                  <c:v>7.3892853218437526E-2</c:v>
                </c:pt>
                <c:pt idx="566">
                  <c:v>6.5837989141574127E-2</c:v>
                </c:pt>
                <c:pt idx="567">
                  <c:v>7.0368717908468437E-2</c:v>
                </c:pt>
                <c:pt idx="568">
                  <c:v>8.5531686402051443E-2</c:v>
                </c:pt>
                <c:pt idx="569">
                  <c:v>7.4406855996782095E-2</c:v>
                </c:pt>
                <c:pt idx="570">
                  <c:v>5.1376630288525904E-2</c:v>
                </c:pt>
                <c:pt idx="571">
                  <c:v>4.8222144076957907E-2</c:v>
                </c:pt>
                <c:pt idx="572">
                  <c:v>5.2273314585700614E-2</c:v>
                </c:pt>
                <c:pt idx="573">
                  <c:v>7.0968580173579987E-2</c:v>
                </c:pt>
                <c:pt idx="574">
                  <c:v>6.4065448098865385E-2</c:v>
                </c:pt>
                <c:pt idx="575">
                  <c:v>7.0116883108018557E-2</c:v>
                </c:pt>
                <c:pt idx="576">
                  <c:v>7.8441878761192019E-2</c:v>
                </c:pt>
                <c:pt idx="577">
                  <c:v>9.0403670222023891E-2</c:v>
                </c:pt>
                <c:pt idx="578">
                  <c:v>0.10425574699544971</c:v>
                </c:pt>
                <c:pt idx="579">
                  <c:v>0.12667947836265747</c:v>
                </c:pt>
                <c:pt idx="580">
                  <c:v>0.15498429849228268</c:v>
                </c:pt>
                <c:pt idx="581">
                  <c:v>0.13017193222251766</c:v>
                </c:pt>
                <c:pt idx="582">
                  <c:v>0.1230525274078984</c:v>
                </c:pt>
                <c:pt idx="583">
                  <c:v>0.14345057780851489</c:v>
                </c:pt>
                <c:pt idx="584">
                  <c:v>0.14818531545341762</c:v>
                </c:pt>
                <c:pt idx="585">
                  <c:v>0.17529599503096893</c:v>
                </c:pt>
                <c:pt idx="586">
                  <c:v>0.18622216111484668</c:v>
                </c:pt>
                <c:pt idx="587">
                  <c:v>0.17351664917139176</c:v>
                </c:pt>
                <c:pt idx="588">
                  <c:v>0.17707836979745917</c:v>
                </c:pt>
                <c:pt idx="589">
                  <c:v>0.17229857125234194</c:v>
                </c:pt>
                <c:pt idx="590">
                  <c:v>0.1785988413460291</c:v>
                </c:pt>
                <c:pt idx="591">
                  <c:v>0.18535710526615823</c:v>
                </c:pt>
                <c:pt idx="592">
                  <c:v>0.17625088903752517</c:v>
                </c:pt>
                <c:pt idx="593">
                  <c:v>0.1615102025977242</c:v>
                </c:pt>
                <c:pt idx="594">
                  <c:v>0.13897852657938481</c:v>
                </c:pt>
                <c:pt idx="595">
                  <c:v>0.14321702898670718</c:v>
                </c:pt>
                <c:pt idx="596">
                  <c:v>0.14977044422497676</c:v>
                </c:pt>
                <c:pt idx="597">
                  <c:v>0.1515507249366892</c:v>
                </c:pt>
                <c:pt idx="598">
                  <c:v>0.12778836926728121</c:v>
                </c:pt>
                <c:pt idx="599">
                  <c:v>0.13174305196834535</c:v>
                </c:pt>
                <c:pt idx="600">
                  <c:v>0.13428596314205832</c:v>
                </c:pt>
                <c:pt idx="601">
                  <c:v>0.1318425759088182</c:v>
                </c:pt>
                <c:pt idx="602">
                  <c:v>0.14456156109544116</c:v>
                </c:pt>
                <c:pt idx="603">
                  <c:v>0.16136111720909119</c:v>
                </c:pt>
                <c:pt idx="604">
                  <c:v>0.18613796239467661</c:v>
                </c:pt>
                <c:pt idx="605">
                  <c:v>0.20241896609494159</c:v>
                </c:pt>
                <c:pt idx="606">
                  <c:v>0.20342184748216963</c:v>
                </c:pt>
                <c:pt idx="607">
                  <c:v>0.20804423542124595</c:v>
                </c:pt>
                <c:pt idx="608">
                  <c:v>0.22399120689396179</c:v>
                </c:pt>
                <c:pt idx="609">
                  <c:v>0.22026305514347189</c:v>
                </c:pt>
                <c:pt idx="610">
                  <c:v>0.21390191259066738</c:v>
                </c:pt>
                <c:pt idx="611">
                  <c:v>0.23741333737460413</c:v>
                </c:pt>
                <c:pt idx="612">
                  <c:v>0.23733918378327878</c:v>
                </c:pt>
                <c:pt idx="613">
                  <c:v>0.24247342272654326</c:v>
                </c:pt>
                <c:pt idx="614">
                  <c:v>0.24857263343105185</c:v>
                </c:pt>
                <c:pt idx="615">
                  <c:v>0.22927992565333088</c:v>
                </c:pt>
                <c:pt idx="616">
                  <c:v>0.24107791902598841</c:v>
                </c:pt>
                <c:pt idx="617">
                  <c:v>0.24162272391496908</c:v>
                </c:pt>
                <c:pt idx="618">
                  <c:v>0.2377300648934364</c:v>
                </c:pt>
                <c:pt idx="619">
                  <c:v>0.23814978924046803</c:v>
                </c:pt>
                <c:pt idx="620">
                  <c:v>0.25344645473832816</c:v>
                </c:pt>
                <c:pt idx="621">
                  <c:v>0.25976995866902253</c:v>
                </c:pt>
                <c:pt idx="622">
                  <c:v>0.24883969035840647</c:v>
                </c:pt>
                <c:pt idx="623">
                  <c:v>0.24557842281161957</c:v>
                </c:pt>
                <c:pt idx="624">
                  <c:v>0.2455784228116189</c:v>
                </c:pt>
                <c:pt idx="625">
                  <c:v>0.23402135587476502</c:v>
                </c:pt>
                <c:pt idx="626">
                  <c:v>0.18159425096177872</c:v>
                </c:pt>
                <c:pt idx="627">
                  <c:v>0.15776365911701329</c:v>
                </c:pt>
                <c:pt idx="628">
                  <c:v>0.14863192293904737</c:v>
                </c:pt>
                <c:pt idx="629">
                  <c:v>0.16583868885212794</c:v>
                </c:pt>
                <c:pt idx="630">
                  <c:v>0.19492275023995642</c:v>
                </c:pt>
                <c:pt idx="631">
                  <c:v>0.18406328770331992</c:v>
                </c:pt>
                <c:pt idx="632">
                  <c:v>0.1805097474949322</c:v>
                </c:pt>
                <c:pt idx="633">
                  <c:v>0.19049070598490236</c:v>
                </c:pt>
                <c:pt idx="634">
                  <c:v>0.17006055539694964</c:v>
                </c:pt>
                <c:pt idx="635">
                  <c:v>0.15647976483908033</c:v>
                </c:pt>
                <c:pt idx="636">
                  <c:v>0.16535784721955338</c:v>
                </c:pt>
                <c:pt idx="637">
                  <c:v>0.17593172789766998</c:v>
                </c:pt>
                <c:pt idx="638">
                  <c:v>0.17745674859385163</c:v>
                </c:pt>
                <c:pt idx="639">
                  <c:v>0.17838946148088786</c:v>
                </c:pt>
                <c:pt idx="640">
                  <c:v>0.17803648117251303</c:v>
                </c:pt>
                <c:pt idx="641">
                  <c:v>0.18816637932281788</c:v>
                </c:pt>
                <c:pt idx="642">
                  <c:v>0.16824485844495096</c:v>
                </c:pt>
                <c:pt idx="643">
                  <c:v>0.1725547794518556</c:v>
                </c:pt>
                <c:pt idx="644">
                  <c:v>0.19160312126922885</c:v>
                </c:pt>
                <c:pt idx="645">
                  <c:v>0.1869832189181968</c:v>
                </c:pt>
                <c:pt idx="646">
                  <c:v>0.20012561381305338</c:v>
                </c:pt>
                <c:pt idx="647">
                  <c:v>0.21461826571795806</c:v>
                </c:pt>
                <c:pt idx="648">
                  <c:v>0.20202327391532293</c:v>
                </c:pt>
                <c:pt idx="649">
                  <c:v>0.19869034815008635</c:v>
                </c:pt>
                <c:pt idx="650">
                  <c:v>0.18331594271280527</c:v>
                </c:pt>
                <c:pt idx="651">
                  <c:v>0.16318963815346388</c:v>
                </c:pt>
                <c:pt idx="652">
                  <c:v>0.16519813739313038</c:v>
                </c:pt>
                <c:pt idx="653">
                  <c:v>0.17158779547164049</c:v>
                </c:pt>
                <c:pt idx="654">
                  <c:v>0.17830870107894436</c:v>
                </c:pt>
                <c:pt idx="655">
                  <c:v>0.18223478059197706</c:v>
                </c:pt>
                <c:pt idx="656">
                  <c:v>0.17156845989983971</c:v>
                </c:pt>
                <c:pt idx="657">
                  <c:v>0.17054108573843396</c:v>
                </c:pt>
                <c:pt idx="658">
                  <c:v>0.16025458001555593</c:v>
                </c:pt>
                <c:pt idx="659">
                  <c:v>0.16931499564524222</c:v>
                </c:pt>
                <c:pt idx="660">
                  <c:v>0.17084942297398031</c:v>
                </c:pt>
                <c:pt idx="661">
                  <c:v>0.16505054466704094</c:v>
                </c:pt>
                <c:pt idx="662">
                  <c:v>0.17527820848749709</c:v>
                </c:pt>
                <c:pt idx="663">
                  <c:v>0.1780064636017038</c:v>
                </c:pt>
                <c:pt idx="664">
                  <c:v>0.1832048827160504</c:v>
                </c:pt>
                <c:pt idx="665">
                  <c:v>0.18158310428899127</c:v>
                </c:pt>
                <c:pt idx="666">
                  <c:v>0.1746194488648507</c:v>
                </c:pt>
                <c:pt idx="667">
                  <c:v>0.18106205114198715</c:v>
                </c:pt>
                <c:pt idx="668">
                  <c:v>0.18593089941317187</c:v>
                </c:pt>
                <c:pt idx="669">
                  <c:v>0.18452955308046093</c:v>
                </c:pt>
                <c:pt idx="670">
                  <c:v>0.19594427845557227</c:v>
                </c:pt>
                <c:pt idx="671">
                  <c:v>0.19991397982275716</c:v>
                </c:pt>
                <c:pt idx="672">
                  <c:v>0.20385665102851958</c:v>
                </c:pt>
                <c:pt idx="673">
                  <c:v>0.21195417940009986</c:v>
                </c:pt>
                <c:pt idx="674">
                  <c:v>0.21745553805167117</c:v>
                </c:pt>
                <c:pt idx="675">
                  <c:v>0.21552686660894005</c:v>
                </c:pt>
                <c:pt idx="676">
                  <c:v>0.21518742200892671</c:v>
                </c:pt>
                <c:pt idx="677">
                  <c:v>0.20875360375871232</c:v>
                </c:pt>
                <c:pt idx="678">
                  <c:v>0.17347017723601676</c:v>
                </c:pt>
                <c:pt idx="679">
                  <c:v>0.16607757174172111</c:v>
                </c:pt>
                <c:pt idx="680">
                  <c:v>0.19008943513681809</c:v>
                </c:pt>
                <c:pt idx="681">
                  <c:v>0.18044477755239008</c:v>
                </c:pt>
                <c:pt idx="682">
                  <c:v>0.16940818483121944</c:v>
                </c:pt>
                <c:pt idx="683">
                  <c:v>0.14419810443909697</c:v>
                </c:pt>
                <c:pt idx="684">
                  <c:v>0.12393450599202072</c:v>
                </c:pt>
                <c:pt idx="685">
                  <c:v>0.133144145171469</c:v>
                </c:pt>
                <c:pt idx="686">
                  <c:v>0.13203716197609805</c:v>
                </c:pt>
                <c:pt idx="687">
                  <c:v>0.13826694397728367</c:v>
                </c:pt>
                <c:pt idx="688">
                  <c:v>0.14146196794759636</c:v>
                </c:pt>
                <c:pt idx="689">
                  <c:v>0.14973841549377531</c:v>
                </c:pt>
                <c:pt idx="690">
                  <c:v>0.15528592406536923</c:v>
                </c:pt>
                <c:pt idx="691">
                  <c:v>0.15989898916007128</c:v>
                </c:pt>
                <c:pt idx="692">
                  <c:v>0.16906376029434211</c:v>
                </c:pt>
                <c:pt idx="693">
                  <c:v>0.18392374714278437</c:v>
                </c:pt>
                <c:pt idx="694">
                  <c:v>0.19431702571918197</c:v>
                </c:pt>
                <c:pt idx="695">
                  <c:v>0.17357429772580457</c:v>
                </c:pt>
                <c:pt idx="696">
                  <c:v>0.15758573759552519</c:v>
                </c:pt>
                <c:pt idx="697">
                  <c:v>0.15148000678873563</c:v>
                </c:pt>
                <c:pt idx="698">
                  <c:v>0.16591891771123124</c:v>
                </c:pt>
                <c:pt idx="699">
                  <c:v>0.15771316501568089</c:v>
                </c:pt>
                <c:pt idx="700">
                  <c:v>0.15872121214836565</c:v>
                </c:pt>
                <c:pt idx="701">
                  <c:v>0.14316845134287215</c:v>
                </c:pt>
                <c:pt idx="702">
                  <c:v>0.13318874119293378</c:v>
                </c:pt>
                <c:pt idx="703">
                  <c:v>0.13080383499203729</c:v>
                </c:pt>
                <c:pt idx="704">
                  <c:v>0.15117183735234274</c:v>
                </c:pt>
                <c:pt idx="705">
                  <c:v>0.15513717905957591</c:v>
                </c:pt>
                <c:pt idx="706">
                  <c:v>0.14925818094596455</c:v>
                </c:pt>
                <c:pt idx="707">
                  <c:v>0.14040601743099979</c:v>
                </c:pt>
                <c:pt idx="708">
                  <c:v>0.13980212762589206</c:v>
                </c:pt>
                <c:pt idx="709">
                  <c:v>0.13840236863053357</c:v>
                </c:pt>
                <c:pt idx="710">
                  <c:v>0.12940874381285772</c:v>
                </c:pt>
                <c:pt idx="711">
                  <c:v>9.6975704641204308E-2</c:v>
                </c:pt>
                <c:pt idx="712">
                  <c:v>8.5109341404925987E-2</c:v>
                </c:pt>
                <c:pt idx="713">
                  <c:v>4.9226769333953424E-2</c:v>
                </c:pt>
                <c:pt idx="714">
                  <c:v>2.5643626882422721E-2</c:v>
                </c:pt>
                <c:pt idx="715">
                  <c:v>7.5485323836813611E-2</c:v>
                </c:pt>
                <c:pt idx="716">
                  <c:v>7.7998858619908074E-2</c:v>
                </c:pt>
                <c:pt idx="717">
                  <c:v>5.0876077520573659E-2</c:v>
                </c:pt>
                <c:pt idx="718">
                  <c:v>5.8479677432566879E-2</c:v>
                </c:pt>
                <c:pt idx="719">
                  <c:v>4.4095320967862506E-2</c:v>
                </c:pt>
                <c:pt idx="720">
                  <c:v>4.5096905727437298E-2</c:v>
                </c:pt>
                <c:pt idx="721">
                  <c:v>3.3199869034312712E-2</c:v>
                </c:pt>
                <c:pt idx="722">
                  <c:v>4.0808391037221003E-2</c:v>
                </c:pt>
                <c:pt idx="723">
                  <c:v>3.8313855206453695E-2</c:v>
                </c:pt>
                <c:pt idx="724">
                  <c:v>2.7043148501363357E-2</c:v>
                </c:pt>
                <c:pt idx="725">
                  <c:v>3.9474981339560733E-2</c:v>
                </c:pt>
                <c:pt idx="726">
                  <c:v>8.8742875584801206E-2</c:v>
                </c:pt>
                <c:pt idx="727">
                  <c:v>0.12210131866584173</c:v>
                </c:pt>
                <c:pt idx="728">
                  <c:v>0.14362564475978701</c:v>
                </c:pt>
                <c:pt idx="729">
                  <c:v>0.11889239964818787</c:v>
                </c:pt>
                <c:pt idx="730">
                  <c:v>9.4415056190458202E-2</c:v>
                </c:pt>
                <c:pt idx="731">
                  <c:v>0.11440135037740462</c:v>
                </c:pt>
                <c:pt idx="732">
                  <c:v>0.12258643384428392</c:v>
                </c:pt>
                <c:pt idx="733">
                  <c:v>0.12025592863189671</c:v>
                </c:pt>
                <c:pt idx="734">
                  <c:v>0.12646133617619904</c:v>
                </c:pt>
                <c:pt idx="735">
                  <c:v>0.14016447512197394</c:v>
                </c:pt>
                <c:pt idx="736">
                  <c:v>0.13319299295455633</c:v>
                </c:pt>
                <c:pt idx="737">
                  <c:v>0.11720319439386362</c:v>
                </c:pt>
                <c:pt idx="738">
                  <c:v>0.10654005467133865</c:v>
                </c:pt>
                <c:pt idx="739">
                  <c:v>9.4081187900957319E-2</c:v>
                </c:pt>
                <c:pt idx="740">
                  <c:v>9.891113421697395E-2</c:v>
                </c:pt>
                <c:pt idx="741">
                  <c:v>8.379010306568313E-2</c:v>
                </c:pt>
                <c:pt idx="742">
                  <c:v>0.10522847408086311</c:v>
                </c:pt>
                <c:pt idx="743">
                  <c:v>9.9354388193108045E-2</c:v>
                </c:pt>
                <c:pt idx="744">
                  <c:v>8.6499550613340137E-2</c:v>
                </c:pt>
                <c:pt idx="745">
                  <c:v>9.2625897852882222E-2</c:v>
                </c:pt>
                <c:pt idx="746">
                  <c:v>8.1469174383754339E-2</c:v>
                </c:pt>
                <c:pt idx="747">
                  <c:v>6.020058963337771E-2</c:v>
                </c:pt>
                <c:pt idx="748">
                  <c:v>5.1982719251353782E-2</c:v>
                </c:pt>
                <c:pt idx="749">
                  <c:v>5.3392615777559937E-2</c:v>
                </c:pt>
                <c:pt idx="750">
                  <c:v>5.694171782904367E-2</c:v>
                </c:pt>
                <c:pt idx="751">
                  <c:v>8.353845004351701E-2</c:v>
                </c:pt>
                <c:pt idx="752">
                  <c:v>8.2387401511156755E-2</c:v>
                </c:pt>
                <c:pt idx="753">
                  <c:v>4.6818645546743198E-2</c:v>
                </c:pt>
                <c:pt idx="754">
                  <c:v>5.3332360082818164E-2</c:v>
                </c:pt>
                <c:pt idx="755">
                  <c:v>5.042437761372387E-2</c:v>
                </c:pt>
                <c:pt idx="756">
                  <c:v>5.415283489140843E-2</c:v>
                </c:pt>
                <c:pt idx="757">
                  <c:v>5.6928498380543147E-2</c:v>
                </c:pt>
                <c:pt idx="758">
                  <c:v>6.5509178686077529E-2</c:v>
                </c:pt>
                <c:pt idx="759">
                  <c:v>3.5145392453988844E-2</c:v>
                </c:pt>
                <c:pt idx="760">
                  <c:v>2.8403581969294267E-2</c:v>
                </c:pt>
                <c:pt idx="761">
                  <c:v>-4.5495716971978295E-3</c:v>
                </c:pt>
                <c:pt idx="762">
                  <c:v>8.9015213830692108E-3</c:v>
                </c:pt>
                <c:pt idx="763">
                  <c:v>2.5967051912232364E-3</c:v>
                </c:pt>
                <c:pt idx="764">
                  <c:v>-6.93066924257002E-3</c:v>
                </c:pt>
                <c:pt idx="765">
                  <c:v>-4.3732598033258685E-2</c:v>
                </c:pt>
                <c:pt idx="766">
                  <c:v>-2.4893215241418187E-2</c:v>
                </c:pt>
                <c:pt idx="767">
                  <c:v>-3.5261668596889506E-2</c:v>
                </c:pt>
                <c:pt idx="768">
                  <c:v>-3.3012121801593963E-2</c:v>
                </c:pt>
                <c:pt idx="769">
                  <c:v>-2.4403144371196062E-2</c:v>
                </c:pt>
                <c:pt idx="770">
                  <c:v>-9.2619922852014147E-3</c:v>
                </c:pt>
                <c:pt idx="771">
                  <c:v>1.2818698040182319E-3</c:v>
                </c:pt>
                <c:pt idx="772">
                  <c:v>-1.5134044370508692E-2</c:v>
                </c:pt>
                <c:pt idx="773">
                  <c:v>-1.794436600412197E-2</c:v>
                </c:pt>
                <c:pt idx="774">
                  <c:v>-2.2431103964855037E-2</c:v>
                </c:pt>
                <c:pt idx="775">
                  <c:v>-2.1616283237676948E-2</c:v>
                </c:pt>
                <c:pt idx="776">
                  <c:v>-2.9005062678499005E-2</c:v>
                </c:pt>
                <c:pt idx="777">
                  <c:v>-1.7033784947655617E-2</c:v>
                </c:pt>
                <c:pt idx="778">
                  <c:v>1.3382581631791179E-2</c:v>
                </c:pt>
                <c:pt idx="779">
                  <c:v>3.5919699555985174E-2</c:v>
                </c:pt>
                <c:pt idx="780">
                  <c:v>1.6995042722476317E-2</c:v>
                </c:pt>
                <c:pt idx="781">
                  <c:v>1.8955529780202651E-2</c:v>
                </c:pt>
                <c:pt idx="782">
                  <c:v>3.7953040512712422E-2</c:v>
                </c:pt>
                <c:pt idx="783">
                  <c:v>5.6866532673522263E-2</c:v>
                </c:pt>
                <c:pt idx="784">
                  <c:v>6.4936261314368915E-2</c:v>
                </c:pt>
                <c:pt idx="785">
                  <c:v>5.7702469747174634E-2</c:v>
                </c:pt>
                <c:pt idx="786">
                  <c:v>6.2694519760050582E-2</c:v>
                </c:pt>
                <c:pt idx="787">
                  <c:v>5.7141762299923515E-2</c:v>
                </c:pt>
                <c:pt idx="788">
                  <c:v>4.7309886418765101E-2</c:v>
                </c:pt>
                <c:pt idx="789">
                  <c:v>5.2457783425728044E-2</c:v>
                </c:pt>
                <c:pt idx="790">
                  <c:v>5.458622720858286E-2</c:v>
                </c:pt>
                <c:pt idx="791">
                  <c:v>4.3975469248679344E-2</c:v>
                </c:pt>
                <c:pt idx="792">
                  <c:v>4.3283123003681645E-2</c:v>
                </c:pt>
                <c:pt idx="793">
                  <c:v>4.1806350290370498E-2</c:v>
                </c:pt>
                <c:pt idx="794">
                  <c:v>4.8480578893950632E-2</c:v>
                </c:pt>
                <c:pt idx="795">
                  <c:v>6.9624930183336931E-2</c:v>
                </c:pt>
                <c:pt idx="796">
                  <c:v>8.0489805800496139E-2</c:v>
                </c:pt>
                <c:pt idx="797">
                  <c:v>0.10286921657237791</c:v>
                </c:pt>
                <c:pt idx="798">
                  <c:v>9.6291881156895132E-2</c:v>
                </c:pt>
                <c:pt idx="799">
                  <c:v>9.0395963828763914E-2</c:v>
                </c:pt>
                <c:pt idx="800">
                  <c:v>9.1693483124948738E-2</c:v>
                </c:pt>
                <c:pt idx="801">
                  <c:v>0.10274157954128027</c:v>
                </c:pt>
                <c:pt idx="802">
                  <c:v>0.1027305811612087</c:v>
                </c:pt>
                <c:pt idx="803">
                  <c:v>0.10206453599564624</c:v>
                </c:pt>
                <c:pt idx="804">
                  <c:v>8.9575107842649881E-2</c:v>
                </c:pt>
                <c:pt idx="805">
                  <c:v>7.3072600125234866E-2</c:v>
                </c:pt>
                <c:pt idx="806">
                  <c:v>7.5308970567441236E-2</c:v>
                </c:pt>
                <c:pt idx="807">
                  <c:v>8.2856779155433991E-2</c:v>
                </c:pt>
                <c:pt idx="808">
                  <c:v>8.1330470041923508E-2</c:v>
                </c:pt>
                <c:pt idx="809">
                  <c:v>8.4670645534684619E-2</c:v>
                </c:pt>
                <c:pt idx="810">
                  <c:v>9.0977123520753933E-2</c:v>
                </c:pt>
                <c:pt idx="811">
                  <c:v>9.1407493603061774E-2</c:v>
                </c:pt>
                <c:pt idx="812">
                  <c:v>0.11354774497782727</c:v>
                </c:pt>
                <c:pt idx="813">
                  <c:v>0.14399748357070297</c:v>
                </c:pt>
                <c:pt idx="814">
                  <c:v>0.16331214762152046</c:v>
                </c:pt>
                <c:pt idx="815">
                  <c:v>0.12185618681649024</c:v>
                </c:pt>
                <c:pt idx="816">
                  <c:v>9.8998328380213607E-2</c:v>
                </c:pt>
                <c:pt idx="817">
                  <c:v>0.1113538244508574</c:v>
                </c:pt>
                <c:pt idx="818">
                  <c:v>0.10804844619347942</c:v>
                </c:pt>
                <c:pt idx="819">
                  <c:v>0.13222897660094168</c:v>
                </c:pt>
                <c:pt idx="820">
                  <c:v>0.1278774336138262</c:v>
                </c:pt>
                <c:pt idx="821">
                  <c:v>0.14697763072360326</c:v>
                </c:pt>
                <c:pt idx="822">
                  <c:v>0.15145631182705421</c:v>
                </c:pt>
                <c:pt idx="823">
                  <c:v>0.15541987681870539</c:v>
                </c:pt>
                <c:pt idx="824">
                  <c:v>0.16009311343014221</c:v>
                </c:pt>
                <c:pt idx="825">
                  <c:v>0.14267509516056043</c:v>
                </c:pt>
                <c:pt idx="826">
                  <c:v>0.14132922806310777</c:v>
                </c:pt>
                <c:pt idx="827">
                  <c:v>9.3257861684986842E-2</c:v>
                </c:pt>
                <c:pt idx="828">
                  <c:v>0.11087130264318956</c:v>
                </c:pt>
                <c:pt idx="829">
                  <c:v>0.13378496438586596</c:v>
                </c:pt>
                <c:pt idx="830">
                  <c:v>0.14116118372364128</c:v>
                </c:pt>
                <c:pt idx="831">
                  <c:v>0.13123303398698694</c:v>
                </c:pt>
                <c:pt idx="832">
                  <c:v>0.13023018780071238</c:v>
                </c:pt>
                <c:pt idx="833">
                  <c:v>0.15092801419156632</c:v>
                </c:pt>
                <c:pt idx="834">
                  <c:v>0.15162865098117284</c:v>
                </c:pt>
                <c:pt idx="835">
                  <c:v>0.14787150304799979</c:v>
                </c:pt>
                <c:pt idx="836">
                  <c:v>0.14628317267864044</c:v>
                </c:pt>
                <c:pt idx="837">
                  <c:v>0.14480111794218042</c:v>
                </c:pt>
                <c:pt idx="838">
                  <c:v>0.16151009677950801</c:v>
                </c:pt>
                <c:pt idx="839">
                  <c:v>0.17337694698876494</c:v>
                </c:pt>
                <c:pt idx="840">
                  <c:v>0.1695381874370443</c:v>
                </c:pt>
                <c:pt idx="841">
                  <c:v>0.17519284414723924</c:v>
                </c:pt>
                <c:pt idx="842">
                  <c:v>0.15520633537785766</c:v>
                </c:pt>
                <c:pt idx="843">
                  <c:v>0.15356802303829231</c:v>
                </c:pt>
                <c:pt idx="844">
                  <c:v>0.16160730616459018</c:v>
                </c:pt>
                <c:pt idx="845">
                  <c:v>0.16550365387250765</c:v>
                </c:pt>
                <c:pt idx="846">
                  <c:v>0.16606127221438793</c:v>
                </c:pt>
                <c:pt idx="847">
                  <c:v>0.16592063746895347</c:v>
                </c:pt>
                <c:pt idx="848">
                  <c:v>0.15146062533488736</c:v>
                </c:pt>
                <c:pt idx="849">
                  <c:v>0.17397987685466498</c:v>
                </c:pt>
                <c:pt idx="850">
                  <c:v>0.18422462670245232</c:v>
                </c:pt>
                <c:pt idx="851">
                  <c:v>0.16348837919989201</c:v>
                </c:pt>
                <c:pt idx="852">
                  <c:v>0.1473568650085102</c:v>
                </c:pt>
                <c:pt idx="853">
                  <c:v>0.18624793407895135</c:v>
                </c:pt>
                <c:pt idx="854">
                  <c:v>0.16400585878905449</c:v>
                </c:pt>
                <c:pt idx="855">
                  <c:v>0.17063750595789973</c:v>
                </c:pt>
                <c:pt idx="856">
                  <c:v>0.17236854346408736</c:v>
                </c:pt>
                <c:pt idx="857">
                  <c:v>0.17840957627631071</c:v>
                </c:pt>
                <c:pt idx="858">
                  <c:v>0.1730744687663015</c:v>
                </c:pt>
                <c:pt idx="859">
                  <c:v>0.20188476710066339</c:v>
                </c:pt>
                <c:pt idx="860">
                  <c:v>0.20138031348240504</c:v>
                </c:pt>
                <c:pt idx="861">
                  <c:v>0.22988684399323844</c:v>
                </c:pt>
                <c:pt idx="862">
                  <c:v>0.21024391971468459</c:v>
                </c:pt>
                <c:pt idx="863">
                  <c:v>0.2125295321078895</c:v>
                </c:pt>
                <c:pt idx="864">
                  <c:v>0.19839002648996407</c:v>
                </c:pt>
                <c:pt idx="865">
                  <c:v>0.23599405161444098</c:v>
                </c:pt>
                <c:pt idx="866">
                  <c:v>0.23389204169841005</c:v>
                </c:pt>
                <c:pt idx="867">
                  <c:v>0.2028096508041215</c:v>
                </c:pt>
                <c:pt idx="868">
                  <c:v>0.19955710102116009</c:v>
                </c:pt>
                <c:pt idx="869">
                  <c:v>0.18255867681732529</c:v>
                </c:pt>
                <c:pt idx="870">
                  <c:v>0.15975766689715321</c:v>
                </c:pt>
                <c:pt idx="871">
                  <c:v>0.15229055696445837</c:v>
                </c:pt>
                <c:pt idx="872">
                  <c:v>0.11342670901316332</c:v>
                </c:pt>
                <c:pt idx="873">
                  <c:v>9.6962501761600706E-2</c:v>
                </c:pt>
                <c:pt idx="874">
                  <c:v>0.14474274269661169</c:v>
                </c:pt>
                <c:pt idx="875">
                  <c:v>0.16894451629773832</c:v>
                </c:pt>
                <c:pt idx="876">
                  <c:v>0.17513699285194195</c:v>
                </c:pt>
                <c:pt idx="877">
                  <c:v>0.16808062409750257</c:v>
                </c:pt>
                <c:pt idx="878">
                  <c:v>0.18404014687229919</c:v>
                </c:pt>
                <c:pt idx="879">
                  <c:v>0.16763493335414537</c:v>
                </c:pt>
                <c:pt idx="880">
                  <c:v>0.15805700080936336</c:v>
                </c:pt>
                <c:pt idx="881">
                  <c:v>0.14682404069743793</c:v>
                </c:pt>
                <c:pt idx="882">
                  <c:v>9.8307655376202563E-2</c:v>
                </c:pt>
                <c:pt idx="883">
                  <c:v>0.10770220838652622</c:v>
                </c:pt>
                <c:pt idx="884">
                  <c:v>8.9053047216460568E-2</c:v>
                </c:pt>
                <c:pt idx="885">
                  <c:v>5.4002042232429437E-2</c:v>
                </c:pt>
                <c:pt idx="886">
                  <c:v>3.2825908005575055E-2</c:v>
                </c:pt>
                <c:pt idx="887">
                  <c:v>4.9883373091793137E-2</c:v>
                </c:pt>
                <c:pt idx="888">
                  <c:v>-7.3699877575995609E-3</c:v>
                </c:pt>
                <c:pt idx="889">
                  <c:v>-5.2800653655091567E-2</c:v>
                </c:pt>
                <c:pt idx="890">
                  <c:v>-4.3976663164589369E-2</c:v>
                </c:pt>
                <c:pt idx="891">
                  <c:v>-4.7731544400798742E-2</c:v>
                </c:pt>
                <c:pt idx="892">
                  <c:v>-0.16311372184897244</c:v>
                </c:pt>
                <c:pt idx="893">
                  <c:v>-0.26990525899311435</c:v>
                </c:pt>
                <c:pt idx="894">
                  <c:v>-0.18411914510753336</c:v>
                </c:pt>
                <c:pt idx="895">
                  <c:v>-0.14381847295394035</c:v>
                </c:pt>
                <c:pt idx="896">
                  <c:v>-0.18316205468071067</c:v>
                </c:pt>
                <c:pt idx="897">
                  <c:v>-0.26616845635716624</c:v>
                </c:pt>
                <c:pt idx="898">
                  <c:v>-0.25130472858569763</c:v>
                </c:pt>
                <c:pt idx="899">
                  <c:v>-0.251461871307052</c:v>
                </c:pt>
                <c:pt idx="900">
                  <c:v>-0.29408360529103683</c:v>
                </c:pt>
                <c:pt idx="901">
                  <c:v>-0.33437293769793164</c:v>
                </c:pt>
                <c:pt idx="902">
                  <c:v>-0.37301745391687857</c:v>
                </c:pt>
                <c:pt idx="903">
                  <c:v>-0.32991329682979464</c:v>
                </c:pt>
                <c:pt idx="904">
                  <c:v>-0.2909478614796821</c:v>
                </c:pt>
                <c:pt idx="905">
                  <c:v>-0.29594063466685627</c:v>
                </c:pt>
                <c:pt idx="906">
                  <c:v>-0.28109480664758202</c:v>
                </c:pt>
                <c:pt idx="907">
                  <c:v>-0.26540238152818552</c:v>
                </c:pt>
                <c:pt idx="908">
                  <c:v>-0.2487165076800425</c:v>
                </c:pt>
                <c:pt idx="909">
                  <c:v>-0.2545639749423515</c:v>
                </c:pt>
                <c:pt idx="910">
                  <c:v>-0.26387420394255223</c:v>
                </c:pt>
                <c:pt idx="911">
                  <c:v>-0.27258984762558858</c:v>
                </c:pt>
                <c:pt idx="912">
                  <c:v>-0.27288500727293963</c:v>
                </c:pt>
                <c:pt idx="913">
                  <c:v>-0.26899821551494585</c:v>
                </c:pt>
                <c:pt idx="914">
                  <c:v>-0.25247626477382235</c:v>
                </c:pt>
                <c:pt idx="915">
                  <c:v>-0.23572671424301883</c:v>
                </c:pt>
                <c:pt idx="916">
                  <c:v>-0.23555785308299937</c:v>
                </c:pt>
                <c:pt idx="917">
                  <c:v>-0.21102839530204454</c:v>
                </c:pt>
                <c:pt idx="918">
                  <c:v>-0.20952712628029113</c:v>
                </c:pt>
                <c:pt idx="919">
                  <c:v>-0.2252282087531543</c:v>
                </c:pt>
                <c:pt idx="920">
                  <c:v>-0.22876299698993707</c:v>
                </c:pt>
                <c:pt idx="921">
                  <c:v>-0.23968844069001494</c:v>
                </c:pt>
                <c:pt idx="922">
                  <c:v>-0.28098464674654378</c:v>
                </c:pt>
                <c:pt idx="923">
                  <c:v>-0.26268467346822455</c:v>
                </c:pt>
                <c:pt idx="924">
                  <c:v>-0.25024115798705215</c:v>
                </c:pt>
                <c:pt idx="925">
                  <c:v>-0.26046565858523807</c:v>
                </c:pt>
                <c:pt idx="926">
                  <c:v>-0.26251757966333455</c:v>
                </c:pt>
                <c:pt idx="927">
                  <c:v>-0.23918558047214311</c:v>
                </c:pt>
                <c:pt idx="928">
                  <c:v>-0.26913743006725521</c:v>
                </c:pt>
                <c:pt idx="929">
                  <c:v>-0.30312936316163042</c:v>
                </c:pt>
                <c:pt idx="930">
                  <c:v>-0.29697124503835048</c:v>
                </c:pt>
                <c:pt idx="931">
                  <c:v>-0.30757055031509162</c:v>
                </c:pt>
                <c:pt idx="932">
                  <c:v>-0.30646603197652844</c:v>
                </c:pt>
                <c:pt idx="933">
                  <c:v>-0.30449063689007905</c:v>
                </c:pt>
                <c:pt idx="934">
                  <c:v>-0.30782025833617466</c:v>
                </c:pt>
                <c:pt idx="935">
                  <c:v>-0.3164281743395555</c:v>
                </c:pt>
                <c:pt idx="936">
                  <c:v>-0.31336176032821916</c:v>
                </c:pt>
                <c:pt idx="937">
                  <c:v>-0.29234468339511743</c:v>
                </c:pt>
                <c:pt idx="938">
                  <c:v>-0.30504340072079894</c:v>
                </c:pt>
                <c:pt idx="939">
                  <c:v>-0.30724622486788689</c:v>
                </c:pt>
                <c:pt idx="940">
                  <c:v>-0.3039288026893725</c:v>
                </c:pt>
                <c:pt idx="941">
                  <c:v>-0.30351101374485534</c:v>
                </c:pt>
                <c:pt idx="942">
                  <c:v>-0.30783205413589187</c:v>
                </c:pt>
                <c:pt idx="943">
                  <c:v>-0.30852432592252355</c:v>
                </c:pt>
                <c:pt idx="944">
                  <c:v>-0.30578187121397149</c:v>
                </c:pt>
                <c:pt idx="945">
                  <c:v>-0.31484539853702687</c:v>
                </c:pt>
                <c:pt idx="946">
                  <c:v>-0.32071571442502933</c:v>
                </c:pt>
                <c:pt idx="947">
                  <c:v>-0.31511674860936367</c:v>
                </c:pt>
                <c:pt idx="948">
                  <c:v>-0.30059600896416117</c:v>
                </c:pt>
                <c:pt idx="949">
                  <c:v>-0.3134089941538456</c:v>
                </c:pt>
                <c:pt idx="950">
                  <c:v>-0.3197045413246089</c:v>
                </c:pt>
                <c:pt idx="951">
                  <c:v>-0.32107300088442858</c:v>
                </c:pt>
                <c:pt idx="952">
                  <c:v>-0.30767335310698085</c:v>
                </c:pt>
                <c:pt idx="953">
                  <c:v>-0.31417214580050778</c:v>
                </c:pt>
                <c:pt idx="954">
                  <c:v>-0.30329753355899725</c:v>
                </c:pt>
                <c:pt idx="955">
                  <c:v>-0.30433982518584779</c:v>
                </c:pt>
                <c:pt idx="956">
                  <c:v>-0.29941221782197158</c:v>
                </c:pt>
                <c:pt idx="957">
                  <c:v>-0.30183891606297653</c:v>
                </c:pt>
                <c:pt idx="958">
                  <c:v>-0.2922149216473835</c:v>
                </c:pt>
                <c:pt idx="959">
                  <c:v>-0.29306041673874117</c:v>
                </c:pt>
                <c:pt idx="960">
                  <c:v>-0.29701828893695481</c:v>
                </c:pt>
                <c:pt idx="961">
                  <c:v>-0.28375916543412572</c:v>
                </c:pt>
                <c:pt idx="962">
                  <c:v>-0.28146570401359161</c:v>
                </c:pt>
                <c:pt idx="963">
                  <c:v>-0.26950634239191951</c:v>
                </c:pt>
                <c:pt idx="964">
                  <c:v>-0.25231302058316196</c:v>
                </c:pt>
                <c:pt idx="965">
                  <c:v>-0.25569747318640068</c:v>
                </c:pt>
                <c:pt idx="966">
                  <c:v>-0.2569654376752033</c:v>
                </c:pt>
                <c:pt idx="967">
                  <c:v>-0.23071426526989691</c:v>
                </c:pt>
                <c:pt idx="968">
                  <c:v>-0.23924186071444509</c:v>
                </c:pt>
                <c:pt idx="969">
                  <c:v>-0.23503949732219187</c:v>
                </c:pt>
                <c:pt idx="970">
                  <c:v>-0.22352712590839885</c:v>
                </c:pt>
                <c:pt idx="971">
                  <c:v>-0.22988420475411997</c:v>
                </c:pt>
                <c:pt idx="972">
                  <c:v>-0.19619343715166515</c:v>
                </c:pt>
                <c:pt idx="973">
                  <c:v>-0.18508911403726092</c:v>
                </c:pt>
                <c:pt idx="974">
                  <c:v>-0.21516555904310342</c:v>
                </c:pt>
                <c:pt idx="975">
                  <c:v>-0.23486970962722487</c:v>
                </c:pt>
                <c:pt idx="976">
                  <c:v>-0.23031754857239151</c:v>
                </c:pt>
                <c:pt idx="977">
                  <c:v>-0.2271946509704742</c:v>
                </c:pt>
                <c:pt idx="978">
                  <c:v>-0.24338715493118823</c:v>
                </c:pt>
                <c:pt idx="979">
                  <c:v>-0.25660882384750106</c:v>
                </c:pt>
                <c:pt idx="980">
                  <c:v>-0.24431957589988984</c:v>
                </c:pt>
                <c:pt idx="981">
                  <c:v>-0.24595511608774889</c:v>
                </c:pt>
                <c:pt idx="982">
                  <c:v>-0.22211853149244876</c:v>
                </c:pt>
                <c:pt idx="983">
                  <c:v>-0.21769210202930545</c:v>
                </c:pt>
                <c:pt idx="984">
                  <c:v>-0.19715309653999158</c:v>
                </c:pt>
                <c:pt idx="985">
                  <c:v>-0.16952937570564364</c:v>
                </c:pt>
                <c:pt idx="986">
                  <c:v>-0.15299032782042798</c:v>
                </c:pt>
                <c:pt idx="987">
                  <c:v>-0.17022318923326685</c:v>
                </c:pt>
                <c:pt idx="988">
                  <c:v>-0.11619027021239592</c:v>
                </c:pt>
                <c:pt idx="989">
                  <c:v>-8.7381774476529284E-2</c:v>
                </c:pt>
                <c:pt idx="990">
                  <c:v>-9.3809423083173527E-2</c:v>
                </c:pt>
                <c:pt idx="991">
                  <c:v>-8.9854363275022275E-2</c:v>
                </c:pt>
                <c:pt idx="992">
                  <c:v>2.7134760641310374E-2</c:v>
                </c:pt>
                <c:pt idx="993">
                  <c:v>0.17249613055981206</c:v>
                </c:pt>
                <c:pt idx="994">
                  <c:v>4.7227663259990615E-2</c:v>
                </c:pt>
                <c:pt idx="995">
                  <c:v>-2.1013156312963632E-2</c:v>
                </c:pt>
                <c:pt idx="996">
                  <c:v>2.695854890301308E-2</c:v>
                </c:pt>
                <c:pt idx="997">
                  <c:v>0.130038921683169</c:v>
                </c:pt>
                <c:pt idx="998">
                  <c:v>0.10041744391180085</c:v>
                </c:pt>
                <c:pt idx="999">
                  <c:v>0.11450928198012988</c:v>
                </c:pt>
                <c:pt idx="1000">
                  <c:v>0.19195199023744025</c:v>
                </c:pt>
                <c:pt idx="1001">
                  <c:v>0.27170534552219983</c:v>
                </c:pt>
                <c:pt idx="1002">
                  <c:v>0.35399279566605646</c:v>
                </c:pt>
                <c:pt idx="1003">
                  <c:v>0.26212583045284155</c:v>
                </c:pt>
                <c:pt idx="1004">
                  <c:v>0.17756202189400305</c:v>
                </c:pt>
                <c:pt idx="1005">
                  <c:v>0.20270904398984491</c:v>
                </c:pt>
                <c:pt idx="1006">
                  <c:v>0.17259795041394876</c:v>
                </c:pt>
                <c:pt idx="1007">
                  <c:v>0.15578802780915879</c:v>
                </c:pt>
                <c:pt idx="1008">
                  <c:v>0.12955251522630618</c:v>
                </c:pt>
                <c:pt idx="1009">
                  <c:v>0.14453954715228079</c:v>
                </c:pt>
                <c:pt idx="1010">
                  <c:v>0.16688371030286997</c:v>
                </c:pt>
                <c:pt idx="1011">
                  <c:v>0.19746109725991157</c:v>
                </c:pt>
                <c:pt idx="1012">
                  <c:v>0.19469869220197689</c:v>
                </c:pt>
                <c:pt idx="1013">
                  <c:v>0.18256722579572804</c:v>
                </c:pt>
                <c:pt idx="1014">
                  <c:v>0.15362283025020496</c:v>
                </c:pt>
                <c:pt idx="1015">
                  <c:v>0.14471961905106334</c:v>
                </c:pt>
                <c:pt idx="1016">
                  <c:v>0.15522490276824441</c:v>
                </c:pt>
                <c:pt idx="1017">
                  <c:v>0.13205812843779818</c:v>
                </c:pt>
                <c:pt idx="1018">
                  <c:v>0.11273044329329296</c:v>
                </c:pt>
                <c:pt idx="1019">
                  <c:v>0.13759379497569957</c:v>
                </c:pt>
                <c:pt idx="1020">
                  <c:v>0.13423876320852202</c:v>
                </c:pt>
                <c:pt idx="1021">
                  <c:v>0.13565207383142308</c:v>
                </c:pt>
                <c:pt idx="1022">
                  <c:v>0.19471338822707462</c:v>
                </c:pt>
                <c:pt idx="1023">
                  <c:v>0.16932712051824184</c:v>
                </c:pt>
                <c:pt idx="1024">
                  <c:v>0.15504914253888225</c:v>
                </c:pt>
                <c:pt idx="1025">
                  <c:v>0.17437783626522263</c:v>
                </c:pt>
                <c:pt idx="1026">
                  <c:v>0.17290745709923216</c:v>
                </c:pt>
                <c:pt idx="1027">
                  <c:v>0.16175094958914449</c:v>
                </c:pt>
                <c:pt idx="1028">
                  <c:v>0.19583992781385962</c:v>
                </c:pt>
                <c:pt idx="1029">
                  <c:v>0.24074957797327223</c:v>
                </c:pt>
                <c:pt idx="1030">
                  <c:v>0.21088024607304523</c:v>
                </c:pt>
                <c:pt idx="1031">
                  <c:v>0.22516849795027238</c:v>
                </c:pt>
                <c:pt idx="1032">
                  <c:v>0.21997343718157714</c:v>
                </c:pt>
                <c:pt idx="1033">
                  <c:v>0.16983868822301695</c:v>
                </c:pt>
                <c:pt idx="1034">
                  <c:v>0.16707192036792229</c:v>
                </c:pt>
                <c:pt idx="1035">
                  <c:v>0.18498979279667904</c:v>
                </c:pt>
                <c:pt idx="1036">
                  <c:v>0.15317917016466254</c:v>
                </c:pt>
                <c:pt idx="1037">
                  <c:v>9.5405112708145889E-2</c:v>
                </c:pt>
                <c:pt idx="1038">
                  <c:v>7.0689243474863606E-2</c:v>
                </c:pt>
                <c:pt idx="1039">
                  <c:v>6.2018187346954967E-2</c:v>
                </c:pt>
                <c:pt idx="1040">
                  <c:v>8.7694742837100437E-2</c:v>
                </c:pt>
                <c:pt idx="1041">
                  <c:v>7.7636081131282841E-2</c:v>
                </c:pt>
                <c:pt idx="1042">
                  <c:v>8.7564460673499322E-2</c:v>
                </c:pt>
                <c:pt idx="1043">
                  <c:v>9.9595884100882159E-2</c:v>
                </c:pt>
                <c:pt idx="1044">
                  <c:v>0.10106193954855014</c:v>
                </c:pt>
                <c:pt idx="1045">
                  <c:v>0.10343432334373848</c:v>
                </c:pt>
                <c:pt idx="1046">
                  <c:v>0.12045458849303925</c:v>
                </c:pt>
                <c:pt idx="1047">
                  <c:v>0.12352646937470646</c:v>
                </c:pt>
                <c:pt idx="1048">
                  <c:v>0.10743363628040514</c:v>
                </c:pt>
                <c:pt idx="1049">
                  <c:v>0.11091491561205769</c:v>
                </c:pt>
                <c:pt idx="1050">
                  <c:v>0.11789899067374354</c:v>
                </c:pt>
                <c:pt idx="1051">
                  <c:v>0.10601304020601088</c:v>
                </c:pt>
                <c:pt idx="1052">
                  <c:v>0.10496479120297164</c:v>
                </c:pt>
                <c:pt idx="1053">
                  <c:v>9.8406973131396347E-2</c:v>
                </c:pt>
                <c:pt idx="1054">
                  <c:v>9.3875095676014819E-2</c:v>
                </c:pt>
                <c:pt idx="1055">
                  <c:v>0.10354477014710728</c:v>
                </c:pt>
                <c:pt idx="1056">
                  <c:v>9.9554539416473853E-2</c:v>
                </c:pt>
                <c:pt idx="1057">
                  <c:v>9.3384935019332316E-2</c:v>
                </c:pt>
                <c:pt idx="1058">
                  <c:v>8.6276929139349923E-2</c:v>
                </c:pt>
                <c:pt idx="1059">
                  <c:v>8.6439326647068881E-2</c:v>
                </c:pt>
                <c:pt idx="1060">
                  <c:v>9.7744456120548939E-2</c:v>
                </c:pt>
                <c:pt idx="1061">
                  <c:v>8.4986430169099458E-2</c:v>
                </c:pt>
                <c:pt idx="1062">
                  <c:v>7.3471537528334574E-2</c:v>
                </c:pt>
                <c:pt idx="1063">
                  <c:v>6.1889330693125633E-2</c:v>
                </c:pt>
                <c:pt idx="1064">
                  <c:v>3.8692795806404945E-2</c:v>
                </c:pt>
                <c:pt idx="1065">
                  <c:v>2.9685490292635341E-2</c:v>
                </c:pt>
                <c:pt idx="1066">
                  <c:v>3.2060245476108751E-3</c:v>
                </c:pt>
                <c:pt idx="1067">
                  <c:v>-3.6527856178809937E-2</c:v>
                </c:pt>
                <c:pt idx="1068">
                  <c:v>-7.5080204305180143E-3</c:v>
                </c:pt>
                <c:pt idx="1069">
                  <c:v>-3.6779434863101979E-2</c:v>
                </c:pt>
                <c:pt idx="1070">
                  <c:v>-4.9408014664465649E-2</c:v>
                </c:pt>
                <c:pt idx="1071">
                  <c:v>-4.2103304532313257E-2</c:v>
                </c:pt>
                <c:pt idx="1072">
                  <c:v>-6.4221142374024653E-2</c:v>
                </c:pt>
                <c:pt idx="1073">
                  <c:v>-0.11599244231475858</c:v>
                </c:pt>
                <c:pt idx="1074">
                  <c:v>-0.11821851632609703</c:v>
                </c:pt>
                <c:pt idx="1075">
                  <c:v>-0.14152222703127504</c:v>
                </c:pt>
                <c:pt idx="1076">
                  <c:v>-0.11013666945367906</c:v>
                </c:pt>
                <c:pt idx="1077">
                  <c:v>-0.12755694079391044</c:v>
                </c:pt>
                <c:pt idx="1078">
                  <c:v>-0.14418109625318587</c:v>
                </c:pt>
                <c:pt idx="1079">
                  <c:v>-0.11628562007589716</c:v>
                </c:pt>
                <c:pt idx="1080">
                  <c:v>-0.14897727736412458</c:v>
                </c:pt>
                <c:pt idx="1081">
                  <c:v>-0.14023721570695769</c:v>
                </c:pt>
                <c:pt idx="1082">
                  <c:v>-0.1214299316619557</c:v>
                </c:pt>
                <c:pt idx="1083">
                  <c:v>-0.14288777988150314</c:v>
                </c:pt>
                <c:pt idx="1084">
                  <c:v>-0.14222098601767208</c:v>
                </c:pt>
                <c:pt idx="1085">
                  <c:v>-0.12560499883314502</c:v>
                </c:pt>
                <c:pt idx="1086">
                  <c:v>-0.13703096672175452</c:v>
                </c:pt>
                <c:pt idx="1087">
                  <c:v>-0.12869606418541413</c:v>
                </c:pt>
                <c:pt idx="1088">
                  <c:v>-0.14122214725180282</c:v>
                </c:pt>
                <c:pt idx="1089">
                  <c:v>-0.15008551155523675</c:v>
                </c:pt>
                <c:pt idx="1090">
                  <c:v>-0.15366887373284133</c:v>
                </c:pt>
                <c:pt idx="1091">
                  <c:v>-0.14314289297099936</c:v>
                </c:pt>
                <c:pt idx="1092">
                  <c:v>-0.1258145832056502</c:v>
                </c:pt>
                <c:pt idx="1093">
                  <c:v>-0.13760520502419438</c:v>
                </c:pt>
                <c:pt idx="1094">
                  <c:v>-0.12585619166855067</c:v>
                </c:pt>
                <c:pt idx="1095">
                  <c:v>-0.10193251557387739</c:v>
                </c:pt>
                <c:pt idx="1096">
                  <c:v>-0.10161951594276741</c:v>
                </c:pt>
                <c:pt idx="1097">
                  <c:v>-8.9274279609041329E-2</c:v>
                </c:pt>
                <c:pt idx="1098">
                  <c:v>-7.9437054551312114E-2</c:v>
                </c:pt>
                <c:pt idx="1099">
                  <c:v>-8.484341851785171E-2</c:v>
                </c:pt>
                <c:pt idx="1100">
                  <c:v>-0.10101994821043092</c:v>
                </c:pt>
                <c:pt idx="1101">
                  <c:v>-0.12669536264701509</c:v>
                </c:pt>
                <c:pt idx="1102">
                  <c:v>-0.11874857097319125</c:v>
                </c:pt>
                <c:pt idx="1103">
                  <c:v>-0.11125530899375757</c:v>
                </c:pt>
                <c:pt idx="1104">
                  <c:v>-0.11228630411612694</c:v>
                </c:pt>
                <c:pt idx="1105">
                  <c:v>-0.116374800581029</c:v>
                </c:pt>
                <c:pt idx="1106">
                  <c:v>-0.10864640329694519</c:v>
                </c:pt>
                <c:pt idx="1107">
                  <c:v>-0.11442679205609629</c:v>
                </c:pt>
                <c:pt idx="1108">
                  <c:v>-0.11979293480827791</c:v>
                </c:pt>
                <c:pt idx="1109">
                  <c:v>-0.14749490076868432</c:v>
                </c:pt>
                <c:pt idx="1110">
                  <c:v>-0.15007330537054631</c:v>
                </c:pt>
                <c:pt idx="1111">
                  <c:v>-0.15642065856845078</c:v>
                </c:pt>
                <c:pt idx="1112">
                  <c:v>-0.15905765499146729</c:v>
                </c:pt>
                <c:pt idx="1113">
                  <c:v>-0.13974057954750629</c:v>
                </c:pt>
                <c:pt idx="1114">
                  <c:v>-0.14312915014632366</c:v>
                </c:pt>
                <c:pt idx="1115">
                  <c:v>-0.16369052331343514</c:v>
                </c:pt>
                <c:pt idx="1116">
                  <c:v>-0.17396663991700267</c:v>
                </c:pt>
                <c:pt idx="1117">
                  <c:v>-0.20490808695598894</c:v>
                </c:pt>
                <c:pt idx="1118">
                  <c:v>-0.20118743222900726</c:v>
                </c:pt>
                <c:pt idx="1119">
                  <c:v>-0.20477542143261052</c:v>
                </c:pt>
                <c:pt idx="1120">
                  <c:v>-0.22325164429053068</c:v>
                </c:pt>
                <c:pt idx="1121">
                  <c:v>-0.21362404646938382</c:v>
                </c:pt>
                <c:pt idx="1122">
                  <c:v>-0.21051814098443178</c:v>
                </c:pt>
                <c:pt idx="1123">
                  <c:v>-0.19164540262129137</c:v>
                </c:pt>
                <c:pt idx="1124">
                  <c:v>-0.19144329173974994</c:v>
                </c:pt>
                <c:pt idx="1125">
                  <c:v>-0.18863351258857219</c:v>
                </c:pt>
                <c:pt idx="1126">
                  <c:v>-0.1863328285810476</c:v>
                </c:pt>
                <c:pt idx="1127">
                  <c:v>-0.16968927976409487</c:v>
                </c:pt>
                <c:pt idx="1128">
                  <c:v>-0.17857345323306117</c:v>
                </c:pt>
                <c:pt idx="1129">
                  <c:v>-0.18082339895324717</c:v>
                </c:pt>
                <c:pt idx="1130">
                  <c:v>-0.1695468021700125</c:v>
                </c:pt>
                <c:pt idx="1131">
                  <c:v>-0.17441425020306067</c:v>
                </c:pt>
                <c:pt idx="1132">
                  <c:v>-0.16513003136319249</c:v>
                </c:pt>
                <c:pt idx="1133">
                  <c:v>-0.14266138836450992</c:v>
                </c:pt>
                <c:pt idx="1134">
                  <c:v>-0.13969016995936023</c:v>
                </c:pt>
                <c:pt idx="1135">
                  <c:v>-0.13461139798152377</c:v>
                </c:pt>
                <c:pt idx="1136">
                  <c:v>-0.11697003743252299</c:v>
                </c:pt>
                <c:pt idx="1137">
                  <c:v>-0.10331045554103879</c:v>
                </c:pt>
                <c:pt idx="1138">
                  <c:v>-7.9054827396666694E-2</c:v>
                </c:pt>
                <c:pt idx="1139">
                  <c:v>-6.5224965507943322E-2</c:v>
                </c:pt>
                <c:pt idx="1140">
                  <c:v>-8.2996112794797794E-2</c:v>
                </c:pt>
                <c:pt idx="1141">
                  <c:v>-7.356698099800596E-2</c:v>
                </c:pt>
                <c:pt idx="1142">
                  <c:v>-7.182004055511082E-2</c:v>
                </c:pt>
                <c:pt idx="1143">
                  <c:v>-7.7343717707564874E-2</c:v>
                </c:pt>
                <c:pt idx="1144">
                  <c:v>-9.8737986567111857E-2</c:v>
                </c:pt>
                <c:pt idx="1145">
                  <c:v>-0.10235204724097768</c:v>
                </c:pt>
                <c:pt idx="1146">
                  <c:v>-0.1127542813100606</c:v>
                </c:pt>
                <c:pt idx="1147">
                  <c:v>-0.12855321829727162</c:v>
                </c:pt>
                <c:pt idx="1148">
                  <c:v>-0.11594261119799876</c:v>
                </c:pt>
                <c:pt idx="1149">
                  <c:v>-0.11823806462495245</c:v>
                </c:pt>
                <c:pt idx="1150">
                  <c:v>-0.12829494555520926</c:v>
                </c:pt>
                <c:pt idx="1151">
                  <c:v>-0.12626152946610048</c:v>
                </c:pt>
                <c:pt idx="1152">
                  <c:v>-0.12522323429939808</c:v>
                </c:pt>
                <c:pt idx="1153">
                  <c:v>-0.14427942894455148</c:v>
                </c:pt>
                <c:pt idx="1154">
                  <c:v>-0.13805181292878466</c:v>
                </c:pt>
                <c:pt idx="1155">
                  <c:v>-0.15905433261573676</c:v>
                </c:pt>
                <c:pt idx="1156">
                  <c:v>-0.18055036871481189</c:v>
                </c:pt>
                <c:pt idx="1157">
                  <c:v>-0.19381640139546008</c:v>
                </c:pt>
                <c:pt idx="1158">
                  <c:v>-0.19978425400850752</c:v>
                </c:pt>
                <c:pt idx="1159">
                  <c:v>-0.21861145257637815</c:v>
                </c:pt>
                <c:pt idx="1160">
                  <c:v>-0.23440249874371566</c:v>
                </c:pt>
                <c:pt idx="1161">
                  <c:v>-0.20417458285793333</c:v>
                </c:pt>
                <c:pt idx="1162">
                  <c:v>-0.20592363207547382</c:v>
                </c:pt>
                <c:pt idx="1163">
                  <c:v>-0.19791169516218676</c:v>
                </c:pt>
                <c:pt idx="1164">
                  <c:v>-0.19358404150579589</c:v>
                </c:pt>
                <c:pt idx="1165">
                  <c:v>-0.20535199746640886</c:v>
                </c:pt>
                <c:pt idx="1166">
                  <c:v>-0.19246944413158029</c:v>
                </c:pt>
                <c:pt idx="1167">
                  <c:v>-0.17589293660084671</c:v>
                </c:pt>
                <c:pt idx="1168">
                  <c:v>-0.22490823864642817</c:v>
                </c:pt>
                <c:pt idx="1169">
                  <c:v>-0.18422054477694239</c:v>
                </c:pt>
                <c:pt idx="1170">
                  <c:v>-0.19732076052642178</c:v>
                </c:pt>
                <c:pt idx="1171">
                  <c:v>-0.19555139281918854</c:v>
                </c:pt>
                <c:pt idx="1172">
                  <c:v>-0.16671141771214759</c:v>
                </c:pt>
                <c:pt idx="1173">
                  <c:v>-0.13191144225799833</c:v>
                </c:pt>
                <c:pt idx="1174">
                  <c:v>-0.16180984501410201</c:v>
                </c:pt>
                <c:pt idx="1175">
                  <c:v>-0.14209405335516978</c:v>
                </c:pt>
                <c:pt idx="1176">
                  <c:v>-0.15392428850131512</c:v>
                </c:pt>
                <c:pt idx="1177">
                  <c:v>-0.15950388835325224</c:v>
                </c:pt>
                <c:pt idx="1178">
                  <c:v>-0.14429917640243528</c:v>
                </c:pt>
                <c:pt idx="1179">
                  <c:v>-0.1474074065362202</c:v>
                </c:pt>
                <c:pt idx="1180">
                  <c:v>-0.10012624537483794</c:v>
                </c:pt>
                <c:pt idx="1181">
                  <c:v>-0.10280409339790908</c:v>
                </c:pt>
                <c:pt idx="1182">
                  <c:v>-0.11806004907464185</c:v>
                </c:pt>
                <c:pt idx="1183">
                  <c:v>-0.10487645190221573</c:v>
                </c:pt>
                <c:pt idx="1184">
                  <c:v>-0.11957795584641839</c:v>
                </c:pt>
                <c:pt idx="1185">
                  <c:v>-0.1509090287758813</c:v>
                </c:pt>
                <c:pt idx="1186">
                  <c:v>-0.16198026266838117</c:v>
                </c:pt>
                <c:pt idx="1187">
                  <c:v>-0.16698123296788658</c:v>
                </c:pt>
                <c:pt idx="1188">
                  <c:v>-0.15665552692844575</c:v>
                </c:pt>
                <c:pt idx="1189">
                  <c:v>-0.16439499374749234</c:v>
                </c:pt>
                <c:pt idx="1190">
                  <c:v>-0.16782472200045606</c:v>
                </c:pt>
                <c:pt idx="1191">
                  <c:v>-0.20561205504456082</c:v>
                </c:pt>
                <c:pt idx="1192">
                  <c:v>-0.23159968706595002</c:v>
                </c:pt>
                <c:pt idx="1193">
                  <c:v>-0.23983354439670002</c:v>
                </c:pt>
                <c:pt idx="1194">
                  <c:v>-0.24433954300117378</c:v>
                </c:pt>
                <c:pt idx="1195">
                  <c:v>-0.24635625883452705</c:v>
                </c:pt>
                <c:pt idx="1196">
                  <c:v>-0.23174221109527005</c:v>
                </c:pt>
                <c:pt idx="1197">
                  <c:v>-0.21848244389913463</c:v>
                </c:pt>
                <c:pt idx="1198">
                  <c:v>-0.21523511951445273</c:v>
                </c:pt>
                <c:pt idx="1199">
                  <c:v>-0.2426775022967772</c:v>
                </c:pt>
                <c:pt idx="1200">
                  <c:v>-0.23124109126470571</c:v>
                </c:pt>
                <c:pt idx="1201">
                  <c:v>-0.19583564443763879</c:v>
                </c:pt>
                <c:pt idx="1202">
                  <c:v>-0.20876973428150858</c:v>
                </c:pt>
                <c:pt idx="1203">
                  <c:v>-0.20964360803664073</c:v>
                </c:pt>
                <c:pt idx="1204">
                  <c:v>-0.20926047459813257</c:v>
                </c:pt>
                <c:pt idx="1205">
                  <c:v>-0.21187272083620046</c:v>
                </c:pt>
                <c:pt idx="1206">
                  <c:v>-0.22742940586854654</c:v>
                </c:pt>
                <c:pt idx="1207">
                  <c:v>-0.24076392443429517</c:v>
                </c:pt>
                <c:pt idx="1208">
                  <c:v>-0.24422202220083256</c:v>
                </c:pt>
                <c:pt idx="1209">
                  <c:v>-0.21902117220216666</c:v>
                </c:pt>
                <c:pt idx="1210">
                  <c:v>-0.21383991856532125</c:v>
                </c:pt>
                <c:pt idx="1211">
                  <c:v>-0.20411795581270831</c:v>
                </c:pt>
                <c:pt idx="1212">
                  <c:v>-0.21765810765848925</c:v>
                </c:pt>
                <c:pt idx="1213">
                  <c:v>-0.24019848691253942</c:v>
                </c:pt>
                <c:pt idx="1214">
                  <c:v>-0.23866951226063771</c:v>
                </c:pt>
                <c:pt idx="1215">
                  <c:v>-0.23626898321703271</c:v>
                </c:pt>
                <c:pt idx="1216">
                  <c:v>-0.24164650382395159</c:v>
                </c:pt>
                <c:pt idx="1217">
                  <c:v>-0.21295430481344568</c:v>
                </c:pt>
                <c:pt idx="1218">
                  <c:v>-0.22516591390297447</c:v>
                </c:pt>
                <c:pt idx="1219">
                  <c:v>-0.23906535126909911</c:v>
                </c:pt>
                <c:pt idx="1220">
                  <c:v>-0.22987129516180682</c:v>
                </c:pt>
                <c:pt idx="1221">
                  <c:v>-0.25574482234122564</c:v>
                </c:pt>
                <c:pt idx="1222">
                  <c:v>-0.2627052582981757</c:v>
                </c:pt>
                <c:pt idx="1223">
                  <c:v>-0.30123939916339859</c:v>
                </c:pt>
                <c:pt idx="1224">
                  <c:v>-0.27454349403214995</c:v>
                </c:pt>
                <c:pt idx="1225">
                  <c:v>-0.26317637761626855</c:v>
                </c:pt>
                <c:pt idx="1226">
                  <c:v>-0.25922156304685395</c:v>
                </c:pt>
                <c:pt idx="1227">
                  <c:v>-0.26223555354378802</c:v>
                </c:pt>
                <c:pt idx="1228">
                  <c:v>-0.28056201608982068</c:v>
                </c:pt>
                <c:pt idx="1229">
                  <c:v>-0.27911773664866812</c:v>
                </c:pt>
                <c:pt idx="1230">
                  <c:v>-0.27423411859385349</c:v>
                </c:pt>
                <c:pt idx="1231">
                  <c:v>-0.2818337996264767</c:v>
                </c:pt>
                <c:pt idx="1232">
                  <c:v>-0.29531485627221365</c:v>
                </c:pt>
                <c:pt idx="1233">
                  <c:v>-0.30091482673130099</c:v>
                </c:pt>
                <c:pt idx="1234">
                  <c:v>-0.28614147897497766</c:v>
                </c:pt>
                <c:pt idx="1235">
                  <c:v>-0.2843037425078071</c:v>
                </c:pt>
                <c:pt idx="1236">
                  <c:v>-0.25971976668353702</c:v>
                </c:pt>
                <c:pt idx="1237">
                  <c:v>-0.23904163137441159</c:v>
                </c:pt>
                <c:pt idx="1238">
                  <c:v>-0.24082466720431506</c:v>
                </c:pt>
                <c:pt idx="1239">
                  <c:v>-0.23934856163121665</c:v>
                </c:pt>
                <c:pt idx="1240">
                  <c:v>-0.24786547631237588</c:v>
                </c:pt>
                <c:pt idx="1241">
                  <c:v>-0.24383131457264451</c:v>
                </c:pt>
                <c:pt idx="1242">
                  <c:v>-0.25093223243039986</c:v>
                </c:pt>
                <c:pt idx="1243">
                  <c:v>-0.25065615131195007</c:v>
                </c:pt>
                <c:pt idx="1244">
                  <c:v>-0.25627780015306512</c:v>
                </c:pt>
                <c:pt idx="1245">
                  <c:v>-0.26145254572775944</c:v>
                </c:pt>
                <c:pt idx="1246">
                  <c:v>-0.25563313577659552</c:v>
                </c:pt>
                <c:pt idx="1247">
                  <c:v>-0.26138227705145911</c:v>
                </c:pt>
                <c:pt idx="1248">
                  <c:v>-0.25403141639423821</c:v>
                </c:pt>
                <c:pt idx="1249">
                  <c:v>-0.25911321994905867</c:v>
                </c:pt>
                <c:pt idx="1250">
                  <c:v>-0.25531510674785474</c:v>
                </c:pt>
                <c:pt idx="1251">
                  <c:v>-0.22854704541153181</c:v>
                </c:pt>
                <c:pt idx="1252">
                  <c:v>-0.2301090493192256</c:v>
                </c:pt>
                <c:pt idx="1253">
                  <c:v>-0.19680652145433031</c:v>
                </c:pt>
                <c:pt idx="1254">
                  <c:v>-0.1898252760437259</c:v>
                </c:pt>
                <c:pt idx="1255">
                  <c:v>-0.18401241484321496</c:v>
                </c:pt>
                <c:pt idx="1256">
                  <c:v>-0.1614749091751706</c:v>
                </c:pt>
                <c:pt idx="1257">
                  <c:v>-0.15247754831472227</c:v>
                </c:pt>
                <c:pt idx="1258">
                  <c:v>-0.16342141153307421</c:v>
                </c:pt>
                <c:pt idx="1259">
                  <c:v>-0.13715160250642155</c:v>
                </c:pt>
                <c:pt idx="1260">
                  <c:v>-0.12158039123844744</c:v>
                </c:pt>
                <c:pt idx="1261">
                  <c:v>-0.15862733175422905</c:v>
                </c:pt>
                <c:pt idx="1262">
                  <c:v>-0.14732945984877399</c:v>
                </c:pt>
                <c:pt idx="1263">
                  <c:v>-0.15508078068103914</c:v>
                </c:pt>
                <c:pt idx="1264">
                  <c:v>-0.14375359757879314</c:v>
                </c:pt>
                <c:pt idx="1265">
                  <c:v>-0.12321666389766117</c:v>
                </c:pt>
                <c:pt idx="1266">
                  <c:v>-0.11865671929796862</c:v>
                </c:pt>
                <c:pt idx="1267">
                  <c:v>-9.8374779573635274E-2</c:v>
                </c:pt>
                <c:pt idx="1268">
                  <c:v>-3.900314389398285E-2</c:v>
                </c:pt>
                <c:pt idx="1269">
                  <c:v>-4.3162405212646915E-2</c:v>
                </c:pt>
                <c:pt idx="1270">
                  <c:v>-1.7275517990402611E-2</c:v>
                </c:pt>
                <c:pt idx="1271">
                  <c:v>-2.8579483230840586E-2</c:v>
                </c:pt>
                <c:pt idx="1272">
                  <c:v>-4.6917177802674015E-2</c:v>
                </c:pt>
                <c:pt idx="1273">
                  <c:v>-2.1210441101390032E-2</c:v>
                </c:pt>
                <c:pt idx="1274">
                  <c:v>7.14656246296963E-4</c:v>
                </c:pt>
                <c:pt idx="1275">
                  <c:v>1.9430671331812199E-2</c:v>
                </c:pt>
                <c:pt idx="1276">
                  <c:v>2.6686431410554157E-3</c:v>
                </c:pt>
                <c:pt idx="1277">
                  <c:v>4.1896938021405594E-2</c:v>
                </c:pt>
                <c:pt idx="1278">
                  <c:v>6.4056015926342358E-2</c:v>
                </c:pt>
                <c:pt idx="1279">
                  <c:v>6.6996998742817171E-2</c:v>
                </c:pt>
                <c:pt idx="1280">
                  <c:v>2.744630415936089E-2</c:v>
                </c:pt>
                <c:pt idx="1281">
                  <c:v>3.7520820467685345E-2</c:v>
                </c:pt>
                <c:pt idx="1282">
                  <c:v>2.7184129602595197E-2</c:v>
                </c:pt>
                <c:pt idx="1283">
                  <c:v>1.461778131700564E-2</c:v>
                </c:pt>
                <c:pt idx="1284">
                  <c:v>8.4700156879597976E-3</c:v>
                </c:pt>
                <c:pt idx="1285">
                  <c:v>1.7365010313652229E-2</c:v>
                </c:pt>
                <c:pt idx="1286">
                  <c:v>2.7453242565520286E-2</c:v>
                </c:pt>
                <c:pt idx="1287">
                  <c:v>4.1377900077253837E-2</c:v>
                </c:pt>
                <c:pt idx="1288">
                  <c:v>2.0393765754288085E-2</c:v>
                </c:pt>
                <c:pt idx="1289">
                  <c:v>6.4599722439204754E-2</c:v>
                </c:pt>
                <c:pt idx="1290">
                  <c:v>7.0659355135000768E-2</c:v>
                </c:pt>
                <c:pt idx="1291">
                  <c:v>0.10572974043695482</c:v>
                </c:pt>
                <c:pt idx="1292">
                  <c:v>0.10627803987511641</c:v>
                </c:pt>
                <c:pt idx="1293">
                  <c:v>0.12228897901167413</c:v>
                </c:pt>
                <c:pt idx="1294">
                  <c:v>0.10560293996994607</c:v>
                </c:pt>
                <c:pt idx="1295">
                  <c:v>0.10091495552267871</c:v>
                </c:pt>
                <c:pt idx="1296">
                  <c:v>8.7896108861955868E-2</c:v>
                </c:pt>
                <c:pt idx="1297">
                  <c:v>5.1776632640319287E-2</c:v>
                </c:pt>
                <c:pt idx="1298">
                  <c:v>5.2495059301959079E-2</c:v>
                </c:pt>
                <c:pt idx="1299">
                  <c:v>9.4174279467946542E-2</c:v>
                </c:pt>
                <c:pt idx="1300">
                  <c:v>8.938232291311432E-2</c:v>
                </c:pt>
                <c:pt idx="1301">
                  <c:v>6.0837547912123702E-2</c:v>
                </c:pt>
                <c:pt idx="1302">
                  <c:v>5.6895375446526675E-2</c:v>
                </c:pt>
                <c:pt idx="1303">
                  <c:v>5.1668075423832782E-2</c:v>
                </c:pt>
                <c:pt idx="1304">
                  <c:v>5.6859217580397914E-2</c:v>
                </c:pt>
                <c:pt idx="1305">
                  <c:v>4.2182668934605871E-2</c:v>
                </c:pt>
                <c:pt idx="1306">
                  <c:v>3.5851150587259628E-2</c:v>
                </c:pt>
                <c:pt idx="1307">
                  <c:v>2.9958470946232829E-2</c:v>
                </c:pt>
                <c:pt idx="1308">
                  <c:v>3.1199183780466377E-2</c:v>
                </c:pt>
                <c:pt idx="1309">
                  <c:v>2.3324705533385615E-2</c:v>
                </c:pt>
                <c:pt idx="1310">
                  <c:v>8.5716444653005652E-4</c:v>
                </c:pt>
                <c:pt idx="1311">
                  <c:v>-1.6443685768957605E-2</c:v>
                </c:pt>
                <c:pt idx="1312">
                  <c:v>1.3816520647913499E-2</c:v>
                </c:pt>
                <c:pt idx="1313">
                  <c:v>2.2038743153904639E-2</c:v>
                </c:pt>
                <c:pt idx="1314">
                  <c:v>8.7431000147082383E-3</c:v>
                </c:pt>
                <c:pt idx="1315">
                  <c:v>3.0234134981922622E-2</c:v>
                </c:pt>
                <c:pt idx="1316">
                  <c:v>4.170963161098773E-2</c:v>
                </c:pt>
                <c:pt idx="1317">
                  <c:v>4.4609208858426008E-2</c:v>
                </c:pt>
                <c:pt idx="1318">
                  <c:v>6.3612731933553546E-2</c:v>
                </c:pt>
                <c:pt idx="1319">
                  <c:v>8.6037363470659267E-2</c:v>
                </c:pt>
                <c:pt idx="1320">
                  <c:v>8.6893677995305341E-2</c:v>
                </c:pt>
                <c:pt idx="1321">
                  <c:v>9.4452932379887056E-2</c:v>
                </c:pt>
                <c:pt idx="1322">
                  <c:v>8.9039260809677279E-2</c:v>
                </c:pt>
                <c:pt idx="1323">
                  <c:v>0.10768954324961211</c:v>
                </c:pt>
                <c:pt idx="1324">
                  <c:v>7.4598071557406387E-2</c:v>
                </c:pt>
                <c:pt idx="1325">
                  <c:v>6.5549718965945969E-2</c:v>
                </c:pt>
                <c:pt idx="1326">
                  <c:v>2.7043348305727299E-2</c:v>
                </c:pt>
                <c:pt idx="1327">
                  <c:v>5.8900407673334598E-3</c:v>
                </c:pt>
                <c:pt idx="1328">
                  <c:v>3.8144941429750334E-2</c:v>
                </c:pt>
                <c:pt idx="1329">
                  <c:v>3.3053814480500376E-2</c:v>
                </c:pt>
                <c:pt idx="1330">
                  <c:v>2.3087120723668253E-3</c:v>
                </c:pt>
                <c:pt idx="1331">
                  <c:v>6.2695592515076282E-3</c:v>
                </c:pt>
                <c:pt idx="1332">
                  <c:v>6.2492848434239079E-3</c:v>
                </c:pt>
                <c:pt idx="1333">
                  <c:v>-1.0315568790471574E-2</c:v>
                </c:pt>
                <c:pt idx="1334">
                  <c:v>1.5182109609789718E-2</c:v>
                </c:pt>
                <c:pt idx="1335">
                  <c:v>-2.3988968494293883E-2</c:v>
                </c:pt>
                <c:pt idx="1336">
                  <c:v>-4.9479401150241964E-2</c:v>
                </c:pt>
                <c:pt idx="1337">
                  <c:v>-5.034753321565677E-2</c:v>
                </c:pt>
                <c:pt idx="1338">
                  <c:v>-5.2290756919436965E-2</c:v>
                </c:pt>
                <c:pt idx="1339">
                  <c:v>-6.2401174097579504E-2</c:v>
                </c:pt>
                <c:pt idx="1340">
                  <c:v>-6.5146801106348962E-2</c:v>
                </c:pt>
                <c:pt idx="1341">
                  <c:v>-4.5856444902027227E-2</c:v>
                </c:pt>
                <c:pt idx="1342">
                  <c:v>-5.2119822414984918E-2</c:v>
                </c:pt>
                <c:pt idx="1343">
                  <c:v>-5.6678663011778485E-2</c:v>
                </c:pt>
                <c:pt idx="1344">
                  <c:v>-4.9605864267573518E-2</c:v>
                </c:pt>
                <c:pt idx="1345">
                  <c:v>-4.1947439842575762E-2</c:v>
                </c:pt>
                <c:pt idx="1346">
                  <c:v>-6.9195015784113245E-2</c:v>
                </c:pt>
                <c:pt idx="1347">
                  <c:v>-6.1247289958426876E-2</c:v>
                </c:pt>
                <c:pt idx="1348">
                  <c:v>-7.6955643106411453E-2</c:v>
                </c:pt>
                <c:pt idx="1349">
                  <c:v>-0.10312413972718926</c:v>
                </c:pt>
                <c:pt idx="1350">
                  <c:v>-0.10107606596622942</c:v>
                </c:pt>
                <c:pt idx="1351">
                  <c:v>-0.12279606331284987</c:v>
                </c:pt>
                <c:pt idx="1352">
                  <c:v>-0.11528263309636344</c:v>
                </c:pt>
                <c:pt idx="1353">
                  <c:v>-0.12670412153111177</c:v>
                </c:pt>
                <c:pt idx="1354">
                  <c:v>-0.15032642495652448</c:v>
                </c:pt>
                <c:pt idx="1355">
                  <c:v>-0.16884449059966389</c:v>
                </c:pt>
                <c:pt idx="1356">
                  <c:v>-0.17654404270926449</c:v>
                </c:pt>
                <c:pt idx="1357">
                  <c:v>-0.18401226207564936</c:v>
                </c:pt>
                <c:pt idx="1358">
                  <c:v>-0.16323733873459612</c:v>
                </c:pt>
                <c:pt idx="1359">
                  <c:v>-0.18892821932655246</c:v>
                </c:pt>
                <c:pt idx="1360">
                  <c:v>-0.22625114616898601</c:v>
                </c:pt>
                <c:pt idx="1361">
                  <c:v>-0.23219012747265999</c:v>
                </c:pt>
                <c:pt idx="1362">
                  <c:v>-0.18571673974247005</c:v>
                </c:pt>
                <c:pt idx="1363">
                  <c:v>-0.16056441296286006</c:v>
                </c:pt>
                <c:pt idx="1364">
                  <c:v>-0.16807623427585894</c:v>
                </c:pt>
                <c:pt idx="1365">
                  <c:v>-0.18220769336657461</c:v>
                </c:pt>
                <c:pt idx="1366">
                  <c:v>-0.16084002413770593</c:v>
                </c:pt>
                <c:pt idx="1367">
                  <c:v>-0.18261584118348539</c:v>
                </c:pt>
                <c:pt idx="1368">
                  <c:v>-0.18508135049679719</c:v>
                </c:pt>
                <c:pt idx="1369">
                  <c:v>-0.19286489514223193</c:v>
                </c:pt>
                <c:pt idx="1370">
                  <c:v>-0.19430159273943048</c:v>
                </c:pt>
                <c:pt idx="1371">
                  <c:v>-0.19356673170566729</c:v>
                </c:pt>
                <c:pt idx="1372">
                  <c:v>-0.19687026335299407</c:v>
                </c:pt>
                <c:pt idx="1373">
                  <c:v>-0.20566770787148914</c:v>
                </c:pt>
                <c:pt idx="1374">
                  <c:v>-0.2013067879587459</c:v>
                </c:pt>
                <c:pt idx="1375">
                  <c:v>-0.22009406474131121</c:v>
                </c:pt>
                <c:pt idx="1376">
                  <c:v>-0.2311890963851474</c:v>
                </c:pt>
                <c:pt idx="1377">
                  <c:v>-0.20359188347342616</c:v>
                </c:pt>
                <c:pt idx="1378">
                  <c:v>-0.18227244272076448</c:v>
                </c:pt>
                <c:pt idx="1379">
                  <c:v>-0.19971404431099105</c:v>
                </c:pt>
                <c:pt idx="1380">
                  <c:v>-0.15807576470296159</c:v>
                </c:pt>
                <c:pt idx="1381">
                  <c:v>-0.16917371265786973</c:v>
                </c:pt>
                <c:pt idx="1382">
                  <c:v>-0.14352360480412507</c:v>
                </c:pt>
                <c:pt idx="1383">
                  <c:v>-0.12972753762861144</c:v>
                </c:pt>
                <c:pt idx="1384">
                  <c:v>-0.13240680042117159</c:v>
                </c:pt>
                <c:pt idx="1385">
                  <c:v>-0.14425481704348475</c:v>
                </c:pt>
                <c:pt idx="1386">
                  <c:v>-0.12526322992337358</c:v>
                </c:pt>
                <c:pt idx="1387">
                  <c:v>-0.14439581062766171</c:v>
                </c:pt>
                <c:pt idx="1388">
                  <c:v>-0.11220889953013413</c:v>
                </c:pt>
                <c:pt idx="1389">
                  <c:v>-0.13504043484362971</c:v>
                </c:pt>
                <c:pt idx="1390">
                  <c:v>-0.1712012251390711</c:v>
                </c:pt>
                <c:pt idx="1391">
                  <c:v>-0.17802804185038135</c:v>
                </c:pt>
                <c:pt idx="1392">
                  <c:v>-0.16134167437952429</c:v>
                </c:pt>
                <c:pt idx="1393">
                  <c:v>-0.14796057788568528</c:v>
                </c:pt>
                <c:pt idx="1394">
                  <c:v>-0.15638202227700171</c:v>
                </c:pt>
                <c:pt idx="1395">
                  <c:v>-0.17532727410098381</c:v>
                </c:pt>
                <c:pt idx="1396">
                  <c:v>-0.19083547309684157</c:v>
                </c:pt>
                <c:pt idx="1397">
                  <c:v>-0.20033775355110894</c:v>
                </c:pt>
                <c:pt idx="1398">
                  <c:v>-0.19284623505294318</c:v>
                </c:pt>
                <c:pt idx="1399">
                  <c:v>-0.19287019924013582</c:v>
                </c:pt>
                <c:pt idx="1400">
                  <c:v>-0.19450450525533958</c:v>
                </c:pt>
                <c:pt idx="1401">
                  <c:v>-0.17894882235174281</c:v>
                </c:pt>
                <c:pt idx="1402">
                  <c:v>-0.16609629449170782</c:v>
                </c:pt>
                <c:pt idx="1403">
                  <c:v>-0.18961718575377517</c:v>
                </c:pt>
                <c:pt idx="1404">
                  <c:v>-0.18728099101028017</c:v>
                </c:pt>
                <c:pt idx="1405">
                  <c:v>-0.19100826725500153</c:v>
                </c:pt>
                <c:pt idx="1406">
                  <c:v>-0.18041917638245797</c:v>
                </c:pt>
                <c:pt idx="1407">
                  <c:v>-0.1596318885507636</c:v>
                </c:pt>
                <c:pt idx="1408">
                  <c:v>-0.14249400390597211</c:v>
                </c:pt>
                <c:pt idx="1409">
                  <c:v>-0.16733895531732945</c:v>
                </c:pt>
                <c:pt idx="1410">
                  <c:v>-0.15447675941177164</c:v>
                </c:pt>
                <c:pt idx="1411">
                  <c:v>-0.14936262148691493</c:v>
                </c:pt>
                <c:pt idx="1412">
                  <c:v>-0.15899030253431068</c:v>
                </c:pt>
                <c:pt idx="1413">
                  <c:v>-0.14790040017945649</c:v>
                </c:pt>
                <c:pt idx="1414">
                  <c:v>-0.14317336637099043</c:v>
                </c:pt>
                <c:pt idx="1415">
                  <c:v>-0.16421820130579878</c:v>
                </c:pt>
                <c:pt idx="1416">
                  <c:v>-0.1659958717012231</c:v>
                </c:pt>
                <c:pt idx="1417">
                  <c:v>-0.16534634226119327</c:v>
                </c:pt>
                <c:pt idx="1418">
                  <c:v>-0.16527961867679097</c:v>
                </c:pt>
                <c:pt idx="1419">
                  <c:v>-0.1778429763735947</c:v>
                </c:pt>
                <c:pt idx="1420">
                  <c:v>-0.14422690785405889</c:v>
                </c:pt>
                <c:pt idx="1421">
                  <c:v>-0.13849054390193805</c:v>
                </c:pt>
                <c:pt idx="1422">
                  <c:v>-0.1176171776735403</c:v>
                </c:pt>
                <c:pt idx="1423">
                  <c:v>-8.770650306297989E-2</c:v>
                </c:pt>
                <c:pt idx="1424">
                  <c:v>-8.5369913045708956E-2</c:v>
                </c:pt>
                <c:pt idx="1425">
                  <c:v>-0.10899844189848451</c:v>
                </c:pt>
                <c:pt idx="1426">
                  <c:v>-8.5025060363251637E-2</c:v>
                </c:pt>
                <c:pt idx="1427">
                  <c:v>-6.4421257657389597E-2</c:v>
                </c:pt>
                <c:pt idx="1428">
                  <c:v>-6.2943530894319477E-2</c:v>
                </c:pt>
                <c:pt idx="1429">
                  <c:v>-8.4738379504132211E-2</c:v>
                </c:pt>
                <c:pt idx="1430">
                  <c:v>-6.9004451266915123E-2</c:v>
                </c:pt>
                <c:pt idx="1431">
                  <c:v>-6.0145292828888919E-2</c:v>
                </c:pt>
                <c:pt idx="1432">
                  <c:v>-5.6187531451562522E-2</c:v>
                </c:pt>
                <c:pt idx="1433">
                  <c:v>-2.3496637512258167E-2</c:v>
                </c:pt>
                <c:pt idx="1434">
                  <c:v>-7.1485133397035883E-2</c:v>
                </c:pt>
                <c:pt idx="1435">
                  <c:v>-4.2524568193288315E-2</c:v>
                </c:pt>
                <c:pt idx="1436">
                  <c:v>-4.3873486385191396E-2</c:v>
                </c:pt>
                <c:pt idx="1437">
                  <c:v>-7.2933311418337143E-2</c:v>
                </c:pt>
                <c:pt idx="1438">
                  <c:v>-6.0404244326206058E-2</c:v>
                </c:pt>
                <c:pt idx="1439">
                  <c:v>-8.0350060453341032E-2</c:v>
                </c:pt>
                <c:pt idx="1440">
                  <c:v>-9.779117274569693E-2</c:v>
                </c:pt>
                <c:pt idx="1441">
                  <c:v>-0.12678958170478138</c:v>
                </c:pt>
                <c:pt idx="1442">
                  <c:v>-0.1422704379108598</c:v>
                </c:pt>
                <c:pt idx="1443">
                  <c:v>-0.14863842101192859</c:v>
                </c:pt>
                <c:pt idx="1444">
                  <c:v>-0.14942932167400025</c:v>
                </c:pt>
                <c:pt idx="1445">
                  <c:v>-0.1425362381350157</c:v>
                </c:pt>
                <c:pt idx="1446">
                  <c:v>-0.14123868451441013</c:v>
                </c:pt>
                <c:pt idx="1447">
                  <c:v>-0.15402503184753547</c:v>
                </c:pt>
                <c:pt idx="1448">
                  <c:v>-0.16058989896466858</c:v>
                </c:pt>
                <c:pt idx="1449">
                  <c:v>-0.14082641659039019</c:v>
                </c:pt>
                <c:pt idx="1450">
                  <c:v>-0.12592520963956277</c:v>
                </c:pt>
                <c:pt idx="1451">
                  <c:v>-0.16056378315801312</c:v>
                </c:pt>
                <c:pt idx="1452">
                  <c:v>-0.19626642050588594</c:v>
                </c:pt>
                <c:pt idx="1453">
                  <c:v>-0.21205400150020237</c:v>
                </c:pt>
                <c:pt idx="1454">
                  <c:v>-0.21191077186695517</c:v>
                </c:pt>
                <c:pt idx="1455">
                  <c:v>-0.13553958990641046</c:v>
                </c:pt>
                <c:pt idx="1456">
                  <c:v>-0.19256211297382608</c:v>
                </c:pt>
                <c:pt idx="1457">
                  <c:v>-0.16851811966242258</c:v>
                </c:pt>
                <c:pt idx="1458">
                  <c:v>-0.18283733671615243</c:v>
                </c:pt>
                <c:pt idx="1459">
                  <c:v>-0.18335451243681788</c:v>
                </c:pt>
                <c:pt idx="1460">
                  <c:v>-0.18089517412872191</c:v>
                </c:pt>
                <c:pt idx="1461">
                  <c:v>-0.19544330886637595</c:v>
                </c:pt>
                <c:pt idx="1462">
                  <c:v>-0.25707861553299161</c:v>
                </c:pt>
                <c:pt idx="1463">
                  <c:v>-0.27207443913605267</c:v>
                </c:pt>
                <c:pt idx="1464">
                  <c:v>-0.28976024542684287</c:v>
                </c:pt>
                <c:pt idx="1465">
                  <c:v>-0.31576669173621819</c:v>
                </c:pt>
                <c:pt idx="1466">
                  <c:v>-0.26105222348678181</c:v>
                </c:pt>
                <c:pt idx="1467">
                  <c:v>-0.25774997315549675</c:v>
                </c:pt>
                <c:pt idx="1468">
                  <c:v>-0.21573664342672982</c:v>
                </c:pt>
                <c:pt idx="1469">
                  <c:v>-0.21978740506861505</c:v>
                </c:pt>
                <c:pt idx="1470">
                  <c:v>-0.21705930747419178</c:v>
                </c:pt>
                <c:pt idx="1471">
                  <c:v>-0.25366495814964751</c:v>
                </c:pt>
                <c:pt idx="1472">
                  <c:v>-0.26581702469451451</c:v>
                </c:pt>
                <c:pt idx="1473">
                  <c:v>-0.25305187674122398</c:v>
                </c:pt>
                <c:pt idx="1474">
                  <c:v>-0.22326682748963278</c:v>
                </c:pt>
                <c:pt idx="1475">
                  <c:v>-0.20959503466639717</c:v>
                </c:pt>
                <c:pt idx="1476">
                  <c:v>-0.20142250431169018</c:v>
                </c:pt>
                <c:pt idx="1477">
                  <c:v>-0.20764708121506825</c:v>
                </c:pt>
                <c:pt idx="1478">
                  <c:v>-0.24474897634757897</c:v>
                </c:pt>
                <c:pt idx="1479">
                  <c:v>-0.26227642961849618</c:v>
                </c:pt>
                <c:pt idx="1480">
                  <c:v>-0.26970657589685865</c:v>
                </c:pt>
                <c:pt idx="1481">
                  <c:v>-0.26052404975378229</c:v>
                </c:pt>
                <c:pt idx="1482">
                  <c:v>-0.29743907456591356</c:v>
                </c:pt>
                <c:pt idx="1483">
                  <c:v>-0.31746692703415136</c:v>
                </c:pt>
                <c:pt idx="1484">
                  <c:v>-0.32087983667676712</c:v>
                </c:pt>
                <c:pt idx="1485">
                  <c:v>-0.30810141757486631</c:v>
                </c:pt>
                <c:pt idx="1486">
                  <c:v>-0.29755801874788801</c:v>
                </c:pt>
                <c:pt idx="1487">
                  <c:v>-0.28546108204101528</c:v>
                </c:pt>
                <c:pt idx="1488">
                  <c:v>-0.30070175738876614</c:v>
                </c:pt>
                <c:pt idx="1489">
                  <c:v>-0.2750940706113929</c:v>
                </c:pt>
                <c:pt idx="1490">
                  <c:v>-0.24939592514714271</c:v>
                </c:pt>
                <c:pt idx="1491">
                  <c:v>-0.22170995762618051</c:v>
                </c:pt>
                <c:pt idx="1492">
                  <c:v>-0.20886344996744155</c:v>
                </c:pt>
                <c:pt idx="1493">
                  <c:v>-0.20741508415819443</c:v>
                </c:pt>
                <c:pt idx="1494">
                  <c:v>-0.21035290906560311</c:v>
                </c:pt>
                <c:pt idx="1495">
                  <c:v>-0.21222842266316033</c:v>
                </c:pt>
                <c:pt idx="1496">
                  <c:v>-0.20861850376044622</c:v>
                </c:pt>
                <c:pt idx="1497">
                  <c:v>-0.21561279216006257</c:v>
                </c:pt>
                <c:pt idx="1498">
                  <c:v>-0.24032861536459993</c:v>
                </c:pt>
                <c:pt idx="1499">
                  <c:v>-0.25735772886392883</c:v>
                </c:pt>
                <c:pt idx="1500">
                  <c:v>-0.24878466862363258</c:v>
                </c:pt>
                <c:pt idx="1501">
                  <c:v>-0.28000425776436466</c:v>
                </c:pt>
                <c:pt idx="1502">
                  <c:v>-0.29065929958339676</c:v>
                </c:pt>
                <c:pt idx="1503">
                  <c:v>-0.29728547098246216</c:v>
                </c:pt>
                <c:pt idx="1504">
                  <c:v>-0.29999520329623486</c:v>
                </c:pt>
                <c:pt idx="1505">
                  <c:v>-0.2946911658118031</c:v>
                </c:pt>
                <c:pt idx="1506">
                  <c:v>-0.28091947482581714</c:v>
                </c:pt>
                <c:pt idx="1507">
                  <c:v>-0.30741778742921078</c:v>
                </c:pt>
                <c:pt idx="1508">
                  <c:v>-0.33078476820449731</c:v>
                </c:pt>
                <c:pt idx="1509">
                  <c:v>-0.32105180400404298</c:v>
                </c:pt>
                <c:pt idx="1510">
                  <c:v>-0.3017665733891074</c:v>
                </c:pt>
                <c:pt idx="1511">
                  <c:v>-0.30552993606465306</c:v>
                </c:pt>
                <c:pt idx="1512">
                  <c:v>-0.33131264873631938</c:v>
                </c:pt>
                <c:pt idx="1513">
                  <c:v>-0.32476556608397278</c:v>
                </c:pt>
                <c:pt idx="1514">
                  <c:v>-0.33357554309372028</c:v>
                </c:pt>
                <c:pt idx="1515">
                  <c:v>-0.30319225075280032</c:v>
                </c:pt>
                <c:pt idx="1516">
                  <c:v>-0.30071218375937048</c:v>
                </c:pt>
                <c:pt idx="1517">
                  <c:v>-0.32321921746343707</c:v>
                </c:pt>
                <c:pt idx="1518">
                  <c:v>-0.34124759014399031</c:v>
                </c:pt>
                <c:pt idx="1519">
                  <c:v>-0.35220023108857457</c:v>
                </c:pt>
                <c:pt idx="1520">
                  <c:v>-0.38869794055572937</c:v>
                </c:pt>
                <c:pt idx="1521">
                  <c:v>-0.38836389909480529</c:v>
                </c:pt>
                <c:pt idx="1522">
                  <c:v>-0.41054355902641804</c:v>
                </c:pt>
                <c:pt idx="1523">
                  <c:v>-0.41538375885407797</c:v>
                </c:pt>
                <c:pt idx="1524">
                  <c:v>-0.43330586956283168</c:v>
                </c:pt>
                <c:pt idx="1525">
                  <c:v>-0.43850080250675194</c:v>
                </c:pt>
                <c:pt idx="1526">
                  <c:v>-0.39554066410770106</c:v>
                </c:pt>
                <c:pt idx="1527">
                  <c:v>-0.39256240823621813</c:v>
                </c:pt>
                <c:pt idx="1528">
                  <c:v>-0.40957461374858128</c:v>
                </c:pt>
                <c:pt idx="1529">
                  <c:v>-0.38605714187155649</c:v>
                </c:pt>
                <c:pt idx="1530">
                  <c:v>-0.40668561206988352</c:v>
                </c:pt>
                <c:pt idx="1531">
                  <c:v>-0.40362099011456143</c:v>
                </c:pt>
                <c:pt idx="1532">
                  <c:v>-0.4176568159709555</c:v>
                </c:pt>
                <c:pt idx="1533">
                  <c:v>-0.41424885101185882</c:v>
                </c:pt>
                <c:pt idx="1534">
                  <c:v>-0.40150834698224502</c:v>
                </c:pt>
                <c:pt idx="1535">
                  <c:v>-0.40017798278742711</c:v>
                </c:pt>
                <c:pt idx="1536">
                  <c:v>-0.42468313559046056</c:v>
                </c:pt>
                <c:pt idx="1537">
                  <c:v>-0.43414333929959048</c:v>
                </c:pt>
                <c:pt idx="1538">
                  <c:v>-0.43810215350127968</c:v>
                </c:pt>
                <c:pt idx="1539">
                  <c:v>-0.39152741211236619</c:v>
                </c:pt>
                <c:pt idx="1540">
                  <c:v>-0.36586327418795361</c:v>
                </c:pt>
                <c:pt idx="1541">
                  <c:v>-0.33794189568823962</c:v>
                </c:pt>
                <c:pt idx="1542">
                  <c:v>-0.32847525118282794</c:v>
                </c:pt>
                <c:pt idx="1543">
                  <c:v>-0.31549166766823289</c:v>
                </c:pt>
                <c:pt idx="1544">
                  <c:v>-0.31432938509749186</c:v>
                </c:pt>
                <c:pt idx="1545">
                  <c:v>-0.28691920580688401</c:v>
                </c:pt>
                <c:pt idx="1546">
                  <c:v>-0.26392904595081434</c:v>
                </c:pt>
                <c:pt idx="1547">
                  <c:v>-0.24482268733619594</c:v>
                </c:pt>
                <c:pt idx="1548">
                  <c:v>-0.2470566002263278</c:v>
                </c:pt>
                <c:pt idx="1549">
                  <c:v>-0.25756409564177563</c:v>
                </c:pt>
                <c:pt idx="1550">
                  <c:v>-0.27010393116294518</c:v>
                </c:pt>
                <c:pt idx="1551">
                  <c:v>-0.22320709065544664</c:v>
                </c:pt>
                <c:pt idx="1552">
                  <c:v>-0.19645134602127079</c:v>
                </c:pt>
                <c:pt idx="1553">
                  <c:v>-0.21410278412799622</c:v>
                </c:pt>
                <c:pt idx="1554">
                  <c:v>-0.21269034176144896</c:v>
                </c:pt>
                <c:pt idx="1555">
                  <c:v>-0.25772973887471906</c:v>
                </c:pt>
                <c:pt idx="1556">
                  <c:v>-0.19626213793304603</c:v>
                </c:pt>
                <c:pt idx="1557">
                  <c:v>-0.22206693223686569</c:v>
                </c:pt>
                <c:pt idx="1558">
                  <c:v>-0.22263361186251696</c:v>
                </c:pt>
                <c:pt idx="1559">
                  <c:v>-0.21558259754533771</c:v>
                </c:pt>
                <c:pt idx="1560">
                  <c:v>-0.18476885735863113</c:v>
                </c:pt>
                <c:pt idx="1561">
                  <c:v>-0.12714205924579447</c:v>
                </c:pt>
                <c:pt idx="1562">
                  <c:v>-0.12664442073909321</c:v>
                </c:pt>
                <c:pt idx="1563">
                  <c:v>-0.13856430675638221</c:v>
                </c:pt>
                <c:pt idx="1564">
                  <c:v>-0.11962307888056523</c:v>
                </c:pt>
                <c:pt idx="1565">
                  <c:v>-8.9929383822205944E-2</c:v>
                </c:pt>
                <c:pt idx="1566">
                  <c:v>-0.18828486205940509</c:v>
                </c:pt>
                <c:pt idx="1567">
                  <c:v>-0.18856328418411716</c:v>
                </c:pt>
                <c:pt idx="1568">
                  <c:v>-0.2571692907736618</c:v>
                </c:pt>
                <c:pt idx="1569">
                  <c:v>-0.25905676026411328</c:v>
                </c:pt>
                <c:pt idx="1570">
                  <c:v>-0.21009892871089297</c:v>
                </c:pt>
                <c:pt idx="1571">
                  <c:v>-0.10184578905883879</c:v>
                </c:pt>
                <c:pt idx="1572">
                  <c:v>-0.10730005533257336</c:v>
                </c:pt>
                <c:pt idx="1573">
                  <c:v>-8.9984792452320828E-2</c:v>
                </c:pt>
                <c:pt idx="1574">
                  <c:v>-0.14734099290862179</c:v>
                </c:pt>
                <c:pt idx="1575">
                  <c:v>-0.12837483836513031</c:v>
                </c:pt>
                <c:pt idx="1576">
                  <c:v>-0.13334101841335588</c:v>
                </c:pt>
                <c:pt idx="1577">
                  <c:v>-0.18690971100399323</c:v>
                </c:pt>
                <c:pt idx="1578">
                  <c:v>-0.2058107746866904</c:v>
                </c:pt>
                <c:pt idx="1579">
                  <c:v>-0.162426000958794</c:v>
                </c:pt>
                <c:pt idx="1580">
                  <c:v>-0.19308440676634298</c:v>
                </c:pt>
                <c:pt idx="1581">
                  <c:v>-0.1992838098986669</c:v>
                </c:pt>
                <c:pt idx="1582">
                  <c:v>-0.18041326082992926</c:v>
                </c:pt>
                <c:pt idx="1583">
                  <c:v>-0.16674707756064888</c:v>
                </c:pt>
                <c:pt idx="1584">
                  <c:v>-0.14026904956403463</c:v>
                </c:pt>
                <c:pt idx="1585">
                  <c:v>-0.10851294345657658</c:v>
                </c:pt>
                <c:pt idx="1586">
                  <c:v>-0.13366069872613551</c:v>
                </c:pt>
                <c:pt idx="1587">
                  <c:v>-0.14221066335047072</c:v>
                </c:pt>
                <c:pt idx="1588">
                  <c:v>-0.11901183553383232</c:v>
                </c:pt>
                <c:pt idx="1589">
                  <c:v>-0.15224517099139268</c:v>
                </c:pt>
                <c:pt idx="1590">
                  <c:v>-0.13661541640682551</c:v>
                </c:pt>
                <c:pt idx="1591">
                  <c:v>-0.17183245232844913</c:v>
                </c:pt>
                <c:pt idx="1592">
                  <c:v>-0.19873616612243494</c:v>
                </c:pt>
                <c:pt idx="1593">
                  <c:v>-0.22604991001756614</c:v>
                </c:pt>
                <c:pt idx="1594">
                  <c:v>-0.20546793539022978</c:v>
                </c:pt>
                <c:pt idx="1595">
                  <c:v>-0.22044786763656299</c:v>
                </c:pt>
                <c:pt idx="1596">
                  <c:v>-0.22092460057162944</c:v>
                </c:pt>
                <c:pt idx="1597">
                  <c:v>-0.21290150611423075</c:v>
                </c:pt>
                <c:pt idx="1598">
                  <c:v>-0.18885452681875337</c:v>
                </c:pt>
                <c:pt idx="1599">
                  <c:v>-0.19888123974538918</c:v>
                </c:pt>
                <c:pt idx="1600">
                  <c:v>-0.21392888233181129</c:v>
                </c:pt>
                <c:pt idx="1601">
                  <c:v>-0.17900121447208983</c:v>
                </c:pt>
                <c:pt idx="1602">
                  <c:v>-0.18032930438206352</c:v>
                </c:pt>
                <c:pt idx="1603">
                  <c:v>-0.16758279449730407</c:v>
                </c:pt>
                <c:pt idx="1604">
                  <c:v>-0.17068792317845682</c:v>
                </c:pt>
                <c:pt idx="1605">
                  <c:v>-0.18517851242591699</c:v>
                </c:pt>
                <c:pt idx="1606">
                  <c:v>-0.20404127242558867</c:v>
                </c:pt>
                <c:pt idx="1607">
                  <c:v>-0.17519879305242969</c:v>
                </c:pt>
                <c:pt idx="1608">
                  <c:v>-0.1401064480497588</c:v>
                </c:pt>
                <c:pt idx="1609">
                  <c:v>-0.17025721327714693</c:v>
                </c:pt>
                <c:pt idx="1610">
                  <c:v>-0.20873136050752661</c:v>
                </c:pt>
                <c:pt idx="1611">
                  <c:v>-0.20969753948102221</c:v>
                </c:pt>
                <c:pt idx="1612">
                  <c:v>-0.19151719803412814</c:v>
                </c:pt>
                <c:pt idx="1613">
                  <c:v>-0.23271209943793725</c:v>
                </c:pt>
                <c:pt idx="1614">
                  <c:v>-0.23585059536414066</c:v>
                </c:pt>
                <c:pt idx="1615">
                  <c:v>-0.2644770044389877</c:v>
                </c:pt>
                <c:pt idx="1616">
                  <c:v>-0.2921176071174364</c:v>
                </c:pt>
                <c:pt idx="1617">
                  <c:v>-0.25695153061312126</c:v>
                </c:pt>
                <c:pt idx="1618">
                  <c:v>-0.26206969026983307</c:v>
                </c:pt>
                <c:pt idx="1619">
                  <c:v>-0.24926920432127464</c:v>
                </c:pt>
                <c:pt idx="1620">
                  <c:v>-0.23754253376097856</c:v>
                </c:pt>
                <c:pt idx="1621">
                  <c:v>-0.20400597223710004</c:v>
                </c:pt>
                <c:pt idx="1622">
                  <c:v>-0.16205322901635</c:v>
                </c:pt>
                <c:pt idx="1623">
                  <c:v>-0.17923954011025545</c:v>
                </c:pt>
                <c:pt idx="1624">
                  <c:v>-0.18494910518696972</c:v>
                </c:pt>
                <c:pt idx="1625">
                  <c:v>-0.16888289466295614</c:v>
                </c:pt>
                <c:pt idx="1626">
                  <c:v>-0.23231643080634612</c:v>
                </c:pt>
                <c:pt idx="1627">
                  <c:v>-0.21548537523244127</c:v>
                </c:pt>
                <c:pt idx="1628">
                  <c:v>-0.22475760743562878</c:v>
                </c:pt>
                <c:pt idx="1629">
                  <c:v>-0.22858813594960725</c:v>
                </c:pt>
                <c:pt idx="1630">
                  <c:v>-0.19982552213228155</c:v>
                </c:pt>
                <c:pt idx="1631">
                  <c:v>-0.18927385868506807</c:v>
                </c:pt>
                <c:pt idx="1632">
                  <c:v>-0.14913527261637194</c:v>
                </c:pt>
                <c:pt idx="1633">
                  <c:v>-0.19498087588134339</c:v>
                </c:pt>
                <c:pt idx="1634">
                  <c:v>-0.23149598267698634</c:v>
                </c:pt>
                <c:pt idx="1635">
                  <c:v>-0.23858026645467612</c:v>
                </c:pt>
                <c:pt idx="1636">
                  <c:v>-0.22159918433943648</c:v>
                </c:pt>
                <c:pt idx="1637">
                  <c:v>-0.20745431953965876</c:v>
                </c:pt>
                <c:pt idx="1638">
                  <c:v>-0.19860132681239007</c:v>
                </c:pt>
                <c:pt idx="1639">
                  <c:v>-0.25248262493640994</c:v>
                </c:pt>
                <c:pt idx="1640">
                  <c:v>-0.22197335688094089</c:v>
                </c:pt>
                <c:pt idx="1641">
                  <c:v>-0.25770102026030639</c:v>
                </c:pt>
                <c:pt idx="1642">
                  <c:v>-0.25473812708611543</c:v>
                </c:pt>
                <c:pt idx="1643">
                  <c:v>-0.25574783719587935</c:v>
                </c:pt>
                <c:pt idx="1644">
                  <c:v>-0.25016833021908158</c:v>
                </c:pt>
                <c:pt idx="1645">
                  <c:v>-0.30351714373648497</c:v>
                </c:pt>
                <c:pt idx="1646">
                  <c:v>-0.33215237139660869</c:v>
                </c:pt>
                <c:pt idx="1647">
                  <c:v>-0.34062086032704719</c:v>
                </c:pt>
                <c:pt idx="1648">
                  <c:v>-0.31902768251416647</c:v>
                </c:pt>
                <c:pt idx="1649">
                  <c:v>-0.30254889024574572</c:v>
                </c:pt>
                <c:pt idx="1650">
                  <c:v>-0.31337646369645578</c:v>
                </c:pt>
                <c:pt idx="1651">
                  <c:v>-0.3237566225973848</c:v>
                </c:pt>
                <c:pt idx="1652">
                  <c:v>-0.32339803072550644</c:v>
                </c:pt>
                <c:pt idx="1653">
                  <c:v>-0.29652626467208454</c:v>
                </c:pt>
                <c:pt idx="1654">
                  <c:v>-0.29629229100508725</c:v>
                </c:pt>
                <c:pt idx="1655">
                  <c:v>-0.32325634001457382</c:v>
                </c:pt>
                <c:pt idx="1656">
                  <c:v>-0.34938888237986843</c:v>
                </c:pt>
                <c:pt idx="1657">
                  <c:v>-0.33362294726471786</c:v>
                </c:pt>
                <c:pt idx="1658">
                  <c:v>-0.35357330562552147</c:v>
                </c:pt>
                <c:pt idx="1659">
                  <c:v>-0.34432732764061336</c:v>
                </c:pt>
                <c:pt idx="1660">
                  <c:v>-0.38712504934554093</c:v>
                </c:pt>
                <c:pt idx="1661">
                  <c:v>-0.41618550705008361</c:v>
                </c:pt>
                <c:pt idx="1662">
                  <c:v>-0.38095347858360074</c:v>
                </c:pt>
                <c:pt idx="1663">
                  <c:v>-0.35544767259722854</c:v>
                </c:pt>
                <c:pt idx="1664">
                  <c:v>-0.30915131233625814</c:v>
                </c:pt>
                <c:pt idx="1665">
                  <c:v>-0.30545363238687595</c:v>
                </c:pt>
                <c:pt idx="1666">
                  <c:v>-0.32499059475977532</c:v>
                </c:pt>
                <c:pt idx="1667">
                  <c:v>-0.35134654782138031</c:v>
                </c:pt>
                <c:pt idx="1668">
                  <c:v>-0.34536493738576246</c:v>
                </c:pt>
                <c:pt idx="1669">
                  <c:v>-0.30196114239084959</c:v>
                </c:pt>
                <c:pt idx="1670">
                  <c:v>-0.35323992577550922</c:v>
                </c:pt>
                <c:pt idx="1671">
                  <c:v>-0.40802690952056109</c:v>
                </c:pt>
                <c:pt idx="1672">
                  <c:v>-0.37915893562668146</c:v>
                </c:pt>
                <c:pt idx="1673">
                  <c:v>-0.38273990623389897</c:v>
                </c:pt>
                <c:pt idx="1674">
                  <c:v>-0.35830909187425319</c:v>
                </c:pt>
                <c:pt idx="1675">
                  <c:v>-0.40221128802256267</c:v>
                </c:pt>
                <c:pt idx="1676">
                  <c:v>-0.40154886866517558</c:v>
                </c:pt>
                <c:pt idx="1677">
                  <c:v>-0.38526752258111474</c:v>
                </c:pt>
                <c:pt idx="1678">
                  <c:v>-0.37821279907721672</c:v>
                </c:pt>
                <c:pt idx="1679">
                  <c:v>-0.39234238769985152</c:v>
                </c:pt>
                <c:pt idx="1680">
                  <c:v>-0.38242581677929854</c:v>
                </c:pt>
                <c:pt idx="1681">
                  <c:v>-0.40416477397399375</c:v>
                </c:pt>
                <c:pt idx="1682">
                  <c:v>-0.40403929724167775</c:v>
                </c:pt>
                <c:pt idx="1683">
                  <c:v>-0.41986586267131965</c:v>
                </c:pt>
                <c:pt idx="1684">
                  <c:v>-0.42151272339424384</c:v>
                </c:pt>
                <c:pt idx="1685">
                  <c:v>-0.43957549125392903</c:v>
                </c:pt>
                <c:pt idx="1686">
                  <c:v>-0.44639583439795039</c:v>
                </c:pt>
                <c:pt idx="1687">
                  <c:v>-0.43243491996867933</c:v>
                </c:pt>
                <c:pt idx="1688">
                  <c:v>-0.45173288578109283</c:v>
                </c:pt>
                <c:pt idx="1689">
                  <c:v>-0.4344374807946435</c:v>
                </c:pt>
                <c:pt idx="1690">
                  <c:v>-0.45957396391448524</c:v>
                </c:pt>
                <c:pt idx="1691">
                  <c:v>-0.45844985845771369</c:v>
                </c:pt>
                <c:pt idx="1692">
                  <c:v>-0.44897876300405326</c:v>
                </c:pt>
                <c:pt idx="1693">
                  <c:v>-0.42195907888367279</c:v>
                </c:pt>
                <c:pt idx="1694">
                  <c:v>-0.42451307437492314</c:v>
                </c:pt>
                <c:pt idx="1695">
                  <c:v>-0.38116407573342015</c:v>
                </c:pt>
                <c:pt idx="1696">
                  <c:v>-0.39056897135832136</c:v>
                </c:pt>
                <c:pt idx="1697">
                  <c:v>-0.3517978505740752</c:v>
                </c:pt>
                <c:pt idx="1698">
                  <c:v>-0.36258679204150224</c:v>
                </c:pt>
                <c:pt idx="1699">
                  <c:v>-0.36359953392548228</c:v>
                </c:pt>
                <c:pt idx="1700">
                  <c:v>-0.36183720206063563</c:v>
                </c:pt>
                <c:pt idx="1701">
                  <c:v>-0.3509686632058544</c:v>
                </c:pt>
                <c:pt idx="1702">
                  <c:v>-0.33068765862938099</c:v>
                </c:pt>
                <c:pt idx="1703">
                  <c:v>-0.30151654558383034</c:v>
                </c:pt>
                <c:pt idx="1704">
                  <c:v>-0.29358612265608919</c:v>
                </c:pt>
                <c:pt idx="1705">
                  <c:v>-0.2423120406778414</c:v>
                </c:pt>
                <c:pt idx="1706">
                  <c:v>-0.24364860694279866</c:v>
                </c:pt>
                <c:pt idx="1707">
                  <c:v>-0.21353655648474834</c:v>
                </c:pt>
                <c:pt idx="1708">
                  <c:v>-0.20050180639796245</c:v>
                </c:pt>
                <c:pt idx="1709">
                  <c:v>-0.13775639979637044</c:v>
                </c:pt>
                <c:pt idx="1710">
                  <c:v>-0.11880128098571863</c:v>
                </c:pt>
                <c:pt idx="1711">
                  <c:v>-0.1127737229121557</c:v>
                </c:pt>
                <c:pt idx="1712">
                  <c:v>-0.12756918148955643</c:v>
                </c:pt>
                <c:pt idx="1713">
                  <c:v>-2.270247897595068E-2</c:v>
                </c:pt>
                <c:pt idx="1714">
                  <c:v>1.7907309036366836E-2</c:v>
                </c:pt>
                <c:pt idx="1715">
                  <c:v>6.4049895713683247E-2</c:v>
                </c:pt>
                <c:pt idx="1716">
                  <c:v>0.17311988367059339</c:v>
                </c:pt>
                <c:pt idx="1717">
                  <c:v>0.18598890187907124</c:v>
                </c:pt>
                <c:pt idx="1718">
                  <c:v>0.22677473951811522</c:v>
                </c:pt>
                <c:pt idx="1719">
                  <c:v>0.28177055222562841</c:v>
                </c:pt>
                <c:pt idx="1720">
                  <c:v>0.27991468177720358</c:v>
                </c:pt>
                <c:pt idx="1721">
                  <c:v>0.16171129243575066</c:v>
                </c:pt>
                <c:pt idx="1722">
                  <c:v>0.11762355591853257</c:v>
                </c:pt>
                <c:pt idx="1723">
                  <c:v>0.19793325635443981</c:v>
                </c:pt>
                <c:pt idx="1724">
                  <c:v>0.27454311763733785</c:v>
                </c:pt>
                <c:pt idx="1725">
                  <c:v>0.26456659182639775</c:v>
                </c:pt>
                <c:pt idx="1726">
                  <c:v>0.28063138288906542</c:v>
                </c:pt>
                <c:pt idx="1727">
                  <c:v>0.23196281327983193</c:v>
                </c:pt>
                <c:pt idx="1728">
                  <c:v>0.28351542721126988</c:v>
                </c:pt>
                <c:pt idx="1729">
                  <c:v>0.34543060139642701</c:v>
                </c:pt>
                <c:pt idx="1730">
                  <c:v>0.37213119870551004</c:v>
                </c:pt>
                <c:pt idx="1731">
                  <c:v>0.38427598956869713</c:v>
                </c:pt>
                <c:pt idx="1732">
                  <c:v>0.34913857310970831</c:v>
                </c:pt>
                <c:pt idx="1733">
                  <c:v>0.41488173794010552</c:v>
                </c:pt>
                <c:pt idx="1734">
                  <c:v>0.4856958078586493</c:v>
                </c:pt>
                <c:pt idx="1735">
                  <c:v>0.48891770574705307</c:v>
                </c:pt>
                <c:pt idx="1736">
                  <c:v>0.48845002398076831</c:v>
                </c:pt>
                <c:pt idx="1737">
                  <c:v>0.49310604488953702</c:v>
                </c:pt>
                <c:pt idx="1738">
                  <c:v>0.48775616317795767</c:v>
                </c:pt>
                <c:pt idx="1739">
                  <c:v>0.56670499313187728</c:v>
                </c:pt>
                <c:pt idx="1740">
                  <c:v>0.50987316132246696</c:v>
                </c:pt>
                <c:pt idx="1741">
                  <c:v>0.49278376678436397</c:v>
                </c:pt>
                <c:pt idx="1742">
                  <c:v>0.5696337707212169</c:v>
                </c:pt>
                <c:pt idx="1743">
                  <c:v>0.50993042444821524</c:v>
                </c:pt>
                <c:pt idx="1744">
                  <c:v>0.47967193408927611</c:v>
                </c:pt>
                <c:pt idx="1745">
                  <c:v>0.52507158279001365</c:v>
                </c:pt>
                <c:pt idx="1746">
                  <c:v>0.47235977824828712</c:v>
                </c:pt>
                <c:pt idx="1747">
                  <c:v>0.43145094566325515</c:v>
                </c:pt>
                <c:pt idx="1748">
                  <c:v>0.33595234407589492</c:v>
                </c:pt>
                <c:pt idx="1749">
                  <c:v>0.38950424732150868</c:v>
                </c:pt>
                <c:pt idx="1750">
                  <c:v>0.40662836951077752</c:v>
                </c:pt>
                <c:pt idx="1751">
                  <c:v>0.39228562627913788</c:v>
                </c:pt>
                <c:pt idx="1752">
                  <c:v>0.37041325653768875</c:v>
                </c:pt>
                <c:pt idx="1753">
                  <c:v>0.40901355399556993</c:v>
                </c:pt>
                <c:pt idx="1754">
                  <c:v>0.57523831222446242</c:v>
                </c:pt>
                <c:pt idx="1755">
                  <c:v>0.59039487440915672</c:v>
                </c:pt>
                <c:pt idx="1756">
                  <c:v>0.66119237871305914</c:v>
                </c:pt>
                <c:pt idx="1757">
                  <c:v>0.67123652158786506</c:v>
                </c:pt>
                <c:pt idx="1758">
                  <c:v>0.65831135289817411</c:v>
                </c:pt>
                <c:pt idx="1759">
                  <c:v>0.66673514163118641</c:v>
                </c:pt>
                <c:pt idx="1760">
                  <c:v>0.83091880226341863</c:v>
                </c:pt>
                <c:pt idx="1761">
                  <c:v>0.80349791169005869</c:v>
                </c:pt>
                <c:pt idx="1762">
                  <c:v>0.7273505682096566</c:v>
                </c:pt>
                <c:pt idx="1763">
                  <c:v>0.67029248393313545</c:v>
                </c:pt>
                <c:pt idx="1764">
                  <c:v>0.54848675261474589</c:v>
                </c:pt>
                <c:pt idx="1765">
                  <c:v>0.58408924179208066</c:v>
                </c:pt>
                <c:pt idx="1766">
                  <c:v>0.52342891964709737</c:v>
                </c:pt>
                <c:pt idx="1767">
                  <c:v>0.60070348809203611</c:v>
                </c:pt>
                <c:pt idx="1768">
                  <c:v>0.52460260110438006</c:v>
                </c:pt>
                <c:pt idx="1769">
                  <c:v>0.39167433564188769</c:v>
                </c:pt>
                <c:pt idx="1770">
                  <c:v>0.32146192405886564</c:v>
                </c:pt>
                <c:pt idx="1771">
                  <c:v>0.42550249100236259</c:v>
                </c:pt>
                <c:pt idx="1772">
                  <c:v>0.36328766293123183</c:v>
                </c:pt>
                <c:pt idx="1773">
                  <c:v>0.40567130471687318</c:v>
                </c:pt>
                <c:pt idx="1774">
                  <c:v>0.41141382656235215</c:v>
                </c:pt>
                <c:pt idx="1775">
                  <c:v>0.44369976419056001</c:v>
                </c:pt>
                <c:pt idx="1776">
                  <c:v>0.46227130511861048</c:v>
                </c:pt>
                <c:pt idx="1777">
                  <c:v>0.50738921024414574</c:v>
                </c:pt>
                <c:pt idx="1778">
                  <c:v>0.51231526846738862</c:v>
                </c:pt>
                <c:pt idx="1779">
                  <c:v>0.43346276126270356</c:v>
                </c:pt>
                <c:pt idx="1780">
                  <c:v>0.41812720458507036</c:v>
                </c:pt>
                <c:pt idx="1781">
                  <c:v>0.47664548095595993</c:v>
                </c:pt>
                <c:pt idx="1782">
                  <c:v>0.4677626014122056</c:v>
                </c:pt>
                <c:pt idx="1783">
                  <c:v>0.53245837111637151</c:v>
                </c:pt>
                <c:pt idx="1784">
                  <c:v>0.54577597640321529</c:v>
                </c:pt>
                <c:pt idx="1785">
                  <c:v>0.56005445653407393</c:v>
                </c:pt>
                <c:pt idx="1786">
                  <c:v>0.56385094074705244</c:v>
                </c:pt>
                <c:pt idx="1787">
                  <c:v>0.51251020689821014</c:v>
                </c:pt>
                <c:pt idx="1788">
                  <c:v>0.47218108239475876</c:v>
                </c:pt>
                <c:pt idx="1789">
                  <c:v>0.39977233692006608</c:v>
                </c:pt>
                <c:pt idx="1790">
                  <c:v>0.4329385387199467</c:v>
                </c:pt>
                <c:pt idx="1791">
                  <c:v>0.52956950304670269</c:v>
                </c:pt>
                <c:pt idx="1792">
                  <c:v>0.53305471704003216</c:v>
                </c:pt>
                <c:pt idx="1793">
                  <c:v>0.54725229730526825</c:v>
                </c:pt>
                <c:pt idx="1794">
                  <c:v>0.48522086014829058</c:v>
                </c:pt>
                <c:pt idx="1795">
                  <c:v>0.51845046812349271</c:v>
                </c:pt>
                <c:pt idx="1796">
                  <c:v>0.60336651328955915</c:v>
                </c:pt>
                <c:pt idx="1797">
                  <c:v>0.53876487520266392</c:v>
                </c:pt>
                <c:pt idx="1798">
                  <c:v>0.49343522618929336</c:v>
                </c:pt>
                <c:pt idx="1799">
                  <c:v>0.53069405925712654</c:v>
                </c:pt>
                <c:pt idx="1800">
                  <c:v>0.49257311985143959</c:v>
                </c:pt>
                <c:pt idx="1801">
                  <c:v>0.43823766830312971</c:v>
                </c:pt>
                <c:pt idx="1802">
                  <c:v>0.40216628413064059</c:v>
                </c:pt>
                <c:pt idx="1803">
                  <c:v>0.38294190415938356</c:v>
                </c:pt>
                <c:pt idx="1804">
                  <c:v>0.37259167885358324</c:v>
                </c:pt>
                <c:pt idx="1805">
                  <c:v>0.31079935032596562</c:v>
                </c:pt>
                <c:pt idx="1806">
                  <c:v>0.26963460414028817</c:v>
                </c:pt>
                <c:pt idx="1807">
                  <c:v>0.2022231771179579</c:v>
                </c:pt>
                <c:pt idx="1808">
                  <c:v>0.16883810567860369</c:v>
                </c:pt>
                <c:pt idx="1809">
                  <c:v>0.13356393459767979</c:v>
                </c:pt>
                <c:pt idx="1810">
                  <c:v>0.12107392588818278</c:v>
                </c:pt>
                <c:pt idx="1811">
                  <c:v>9.486142177563428E-2</c:v>
                </c:pt>
                <c:pt idx="1812">
                  <c:v>0.14977803790824051</c:v>
                </c:pt>
                <c:pt idx="1813">
                  <c:v>3.2222342473349208E-2</c:v>
                </c:pt>
                <c:pt idx="1814">
                  <c:v>1.2215554881379598E-2</c:v>
                </c:pt>
                <c:pt idx="1815">
                  <c:v>-1.502712950617624E-2</c:v>
                </c:pt>
                <c:pt idx="1816">
                  <c:v>-2.9172437699103493E-2</c:v>
                </c:pt>
                <c:pt idx="1817">
                  <c:v>-5.2193295079317137E-2</c:v>
                </c:pt>
                <c:pt idx="1818">
                  <c:v>-5.3339327509245194E-2</c:v>
                </c:pt>
                <c:pt idx="1819">
                  <c:v>-7.0442887411225619E-2</c:v>
                </c:pt>
                <c:pt idx="1820">
                  <c:v>-6.2629106914820043E-2</c:v>
                </c:pt>
                <c:pt idx="1821">
                  <c:v>5.6944869082655725E-3</c:v>
                </c:pt>
                <c:pt idx="1822">
                  <c:v>3.4481129924297527E-3</c:v>
                </c:pt>
                <c:pt idx="1823">
                  <c:v>-3.7168387680618808E-2</c:v>
                </c:pt>
                <c:pt idx="1824">
                  <c:v>-7.4413403980276294E-2</c:v>
                </c:pt>
                <c:pt idx="1825">
                  <c:v>-6.1481018620348937E-2</c:v>
                </c:pt>
                <c:pt idx="1826">
                  <c:v>-7.1154172941753302E-2</c:v>
                </c:pt>
                <c:pt idx="1827">
                  <c:v>-6.5349531222345325E-2</c:v>
                </c:pt>
                <c:pt idx="1828">
                  <c:v>-8.6333744477933294E-2</c:v>
                </c:pt>
                <c:pt idx="1829">
                  <c:v>-0.13955844734828693</c:v>
                </c:pt>
                <c:pt idx="1830">
                  <c:v>-0.18566000089841872</c:v>
                </c:pt>
                <c:pt idx="1831">
                  <c:v>-0.20502268844857952</c:v>
                </c:pt>
                <c:pt idx="1832">
                  <c:v>-0.19129677168843329</c:v>
                </c:pt>
                <c:pt idx="1833">
                  <c:v>-0.20687193874932985</c:v>
                </c:pt>
                <c:pt idx="1834">
                  <c:v>-0.22120103032608074</c:v>
                </c:pt>
                <c:pt idx="1835">
                  <c:v>-0.21157874970037904</c:v>
                </c:pt>
                <c:pt idx="1836">
                  <c:v>-0.17914240854261476</c:v>
                </c:pt>
                <c:pt idx="1837">
                  <c:v>-0.17194371999394242</c:v>
                </c:pt>
                <c:pt idx="1838">
                  <c:v>-0.18110759451543079</c:v>
                </c:pt>
                <c:pt idx="1839">
                  <c:v>-0.18291672168203243</c:v>
                </c:pt>
                <c:pt idx="1840">
                  <c:v>-0.20360914746344194</c:v>
                </c:pt>
                <c:pt idx="1841">
                  <c:v>-0.17515180334904923</c:v>
                </c:pt>
                <c:pt idx="1842">
                  <c:v>-0.2147590550541989</c:v>
                </c:pt>
                <c:pt idx="1843">
                  <c:v>-0.17087364014071382</c:v>
                </c:pt>
                <c:pt idx="1844">
                  <c:v>-0.15444380281899894</c:v>
                </c:pt>
                <c:pt idx="1845">
                  <c:v>-0.16340878893094957</c:v>
                </c:pt>
                <c:pt idx="1846">
                  <c:v>-0.10764557522746609</c:v>
                </c:pt>
                <c:pt idx="1847">
                  <c:v>-7.1741500353914356E-2</c:v>
                </c:pt>
                <c:pt idx="1848">
                  <c:v>-4.3373452468334239E-2</c:v>
                </c:pt>
                <c:pt idx="1849">
                  <c:v>-7.8973007995535638E-2</c:v>
                </c:pt>
                <c:pt idx="1850">
                  <c:v>-8.8070967729667604E-2</c:v>
                </c:pt>
                <c:pt idx="1851">
                  <c:v>-7.4922612984844483E-2</c:v>
                </c:pt>
                <c:pt idx="1852">
                  <c:v>-4.8804925889161521E-2</c:v>
                </c:pt>
                <c:pt idx="1853">
                  <c:v>-7.1461451351943261E-2</c:v>
                </c:pt>
                <c:pt idx="1854">
                  <c:v>-0.17046506135054795</c:v>
                </c:pt>
                <c:pt idx="1855">
                  <c:v>-0.15268827934340012</c:v>
                </c:pt>
                <c:pt idx="1856">
                  <c:v>-0.15194415067742661</c:v>
                </c:pt>
                <c:pt idx="1857">
                  <c:v>-0.16735178327359967</c:v>
                </c:pt>
                <c:pt idx="1858">
                  <c:v>-0.12593438557189096</c:v>
                </c:pt>
                <c:pt idx="1859">
                  <c:v>-0.13913506672434894</c:v>
                </c:pt>
                <c:pt idx="1860">
                  <c:v>-0.15949588777397106</c:v>
                </c:pt>
                <c:pt idx="1861">
                  <c:v>-0.13834966397473292</c:v>
                </c:pt>
                <c:pt idx="1862">
                  <c:v>-0.16184819835131337</c:v>
                </c:pt>
                <c:pt idx="1863">
                  <c:v>-0.18209015405790585</c:v>
                </c:pt>
                <c:pt idx="1864">
                  <c:v>-0.1714114191076932</c:v>
                </c:pt>
                <c:pt idx="1865">
                  <c:v>-0.18044957405904138</c:v>
                </c:pt>
                <c:pt idx="1866">
                  <c:v>-0.11528951818036348</c:v>
                </c:pt>
                <c:pt idx="1867">
                  <c:v>-0.10743729373627164</c:v>
                </c:pt>
                <c:pt idx="1868">
                  <c:v>-4.9932648282648429E-2</c:v>
                </c:pt>
                <c:pt idx="1869">
                  <c:v>-1.1033116414373989E-3</c:v>
                </c:pt>
                <c:pt idx="1870">
                  <c:v>4.6345893355897116E-2</c:v>
                </c:pt>
                <c:pt idx="1871">
                  <c:v>-1.7607203138012895E-2</c:v>
                </c:pt>
                <c:pt idx="1872">
                  <c:v>-3.9791663749533801E-2</c:v>
                </c:pt>
                <c:pt idx="1873">
                  <c:v>-9.8976596283285145E-2</c:v>
                </c:pt>
                <c:pt idx="1874">
                  <c:v>-0.12403010946876725</c:v>
                </c:pt>
                <c:pt idx="1875">
                  <c:v>-8.8013990212202353E-2</c:v>
                </c:pt>
                <c:pt idx="1876">
                  <c:v>-0.10500188567959456</c:v>
                </c:pt>
                <c:pt idx="1877">
                  <c:v>-0.15920072679359021</c:v>
                </c:pt>
                <c:pt idx="1878">
                  <c:v>-0.14946111122667938</c:v>
                </c:pt>
                <c:pt idx="1879">
                  <c:v>-0.13634281458503272</c:v>
                </c:pt>
                <c:pt idx="1880">
                  <c:v>-0.10946567775582572</c:v>
                </c:pt>
                <c:pt idx="1881">
                  <c:v>-0.15523778170206082</c:v>
                </c:pt>
                <c:pt idx="1882">
                  <c:v>-0.15917439869052785</c:v>
                </c:pt>
                <c:pt idx="1883">
                  <c:v>-0.15272188473013448</c:v>
                </c:pt>
                <c:pt idx="1884">
                  <c:v>-0.14767921187804101</c:v>
                </c:pt>
                <c:pt idx="1885">
                  <c:v>-0.17627416288440578</c:v>
                </c:pt>
                <c:pt idx="1886">
                  <c:v>-0.14118742999586797</c:v>
                </c:pt>
                <c:pt idx="1887">
                  <c:v>1.3785188386332692E-3</c:v>
                </c:pt>
                <c:pt idx="1888">
                  <c:v>5.438234597123448E-2</c:v>
                </c:pt>
                <c:pt idx="1889">
                  <c:v>5.0800640136245079E-2</c:v>
                </c:pt>
                <c:pt idx="1890">
                  <c:v>5.4723787105587229E-2</c:v>
                </c:pt>
                <c:pt idx="1891">
                  <c:v>-1.3199300236211853E-2</c:v>
                </c:pt>
                <c:pt idx="1892">
                  <c:v>-6.7615695289955147E-2</c:v>
                </c:pt>
                <c:pt idx="1893">
                  <c:v>-0.11029440234408261</c:v>
                </c:pt>
                <c:pt idx="1894">
                  <c:v>-5.9907547009359408E-2</c:v>
                </c:pt>
                <c:pt idx="1895">
                  <c:v>-0.12038122726532507</c:v>
                </c:pt>
                <c:pt idx="1896">
                  <c:v>-0.15626654372855564</c:v>
                </c:pt>
                <c:pt idx="1897">
                  <c:v>-0.17363189579883553</c:v>
                </c:pt>
                <c:pt idx="1898">
                  <c:v>-0.13595724413648713</c:v>
                </c:pt>
                <c:pt idx="1899">
                  <c:v>-0.1504890808114161</c:v>
                </c:pt>
                <c:pt idx="1900">
                  <c:v>-0.1293083933277076</c:v>
                </c:pt>
                <c:pt idx="1901">
                  <c:v>-0.146755382635404</c:v>
                </c:pt>
                <c:pt idx="1902">
                  <c:v>-0.14160521893062761</c:v>
                </c:pt>
                <c:pt idx="1903">
                  <c:v>-0.15444335404594955</c:v>
                </c:pt>
                <c:pt idx="1904">
                  <c:v>-0.14702164149612706</c:v>
                </c:pt>
                <c:pt idx="1905">
                  <c:v>-0.13587400204285616</c:v>
                </c:pt>
                <c:pt idx="1906">
                  <c:v>-8.2515318481381272E-2</c:v>
                </c:pt>
                <c:pt idx="1907">
                  <c:v>-6.2336431497040046E-2</c:v>
                </c:pt>
                <c:pt idx="1908">
                  <c:v>-5.4283131274929008E-2</c:v>
                </c:pt>
                <c:pt idx="1909">
                  <c:v>-4.6054892713512929E-3</c:v>
                </c:pt>
                <c:pt idx="1910">
                  <c:v>-8.2721169819781615E-3</c:v>
                </c:pt>
                <c:pt idx="1911">
                  <c:v>3.884882683463875E-3</c:v>
                </c:pt>
                <c:pt idx="1912">
                  <c:v>1.5496837559365373E-2</c:v>
                </c:pt>
                <c:pt idx="1913">
                  <c:v>4.5838029464142505E-2</c:v>
                </c:pt>
                <c:pt idx="1914">
                  <c:v>2.7736179896804103E-2</c:v>
                </c:pt>
                <c:pt idx="1915">
                  <c:v>3.7859753009650721E-2</c:v>
                </c:pt>
                <c:pt idx="1916">
                  <c:v>6.3848500920056228E-2</c:v>
                </c:pt>
                <c:pt idx="1917">
                  <c:v>0.14561134491116512</c:v>
                </c:pt>
                <c:pt idx="1918">
                  <c:v>0.10531150010168422</c:v>
                </c:pt>
                <c:pt idx="1919">
                  <c:v>0.12049155826604641</c:v>
                </c:pt>
                <c:pt idx="1920">
                  <c:v>0.15388660078691752</c:v>
                </c:pt>
                <c:pt idx="1921">
                  <c:v>0.12224999641197964</c:v>
                </c:pt>
                <c:pt idx="1922">
                  <c:v>0.14218948682635024</c:v>
                </c:pt>
                <c:pt idx="1923">
                  <c:v>0.11405021378282965</c:v>
                </c:pt>
                <c:pt idx="1924">
                  <c:v>0.13459902291566483</c:v>
                </c:pt>
                <c:pt idx="1925">
                  <c:v>0.21013236904112098</c:v>
                </c:pt>
                <c:pt idx="1926">
                  <c:v>0.22771052230090172</c:v>
                </c:pt>
                <c:pt idx="1927">
                  <c:v>0.2322927267184387</c:v>
                </c:pt>
                <c:pt idx="1928">
                  <c:v>0.25469804902241133</c:v>
                </c:pt>
                <c:pt idx="1929">
                  <c:v>0.29856209125831468</c:v>
                </c:pt>
                <c:pt idx="1930">
                  <c:v>0.35811535272827499</c:v>
                </c:pt>
                <c:pt idx="1931">
                  <c:v>0.32290041902563216</c:v>
                </c:pt>
                <c:pt idx="1932">
                  <c:v>0.28700655694543364</c:v>
                </c:pt>
                <c:pt idx="1933">
                  <c:v>0.30335484355706166</c:v>
                </c:pt>
                <c:pt idx="1934">
                  <c:v>0.36551364141288989</c:v>
                </c:pt>
                <c:pt idx="1935">
                  <c:v>0.38773417466361981</c:v>
                </c:pt>
                <c:pt idx="1936">
                  <c:v>0.35398651142072923</c:v>
                </c:pt>
                <c:pt idx="1937">
                  <c:v>0.33017390350678721</c:v>
                </c:pt>
                <c:pt idx="1938">
                  <c:v>0.32644920220566931</c:v>
                </c:pt>
                <c:pt idx="1939">
                  <c:v>0.29608822554634706</c:v>
                </c:pt>
                <c:pt idx="1940">
                  <c:v>0.31807961421085262</c:v>
                </c:pt>
                <c:pt idx="1941">
                  <c:v>0.29471235778853666</c:v>
                </c:pt>
                <c:pt idx="1942">
                  <c:v>0.30167331761009963</c:v>
                </c:pt>
                <c:pt idx="1943">
                  <c:v>0.24750990024088848</c:v>
                </c:pt>
                <c:pt idx="1944">
                  <c:v>0.24765991646298424</c:v>
                </c:pt>
                <c:pt idx="1945">
                  <c:v>0.30514728681854519</c:v>
                </c:pt>
                <c:pt idx="1946">
                  <c:v>0.33432485837482617</c:v>
                </c:pt>
                <c:pt idx="1947">
                  <c:v>0.33020566366319404</c:v>
                </c:pt>
                <c:pt idx="1948">
                  <c:v>0.40003601826547963</c:v>
                </c:pt>
                <c:pt idx="1949">
                  <c:v>0.44885205197274969</c:v>
                </c:pt>
                <c:pt idx="1950">
                  <c:v>0.49809504554229123</c:v>
                </c:pt>
                <c:pt idx="1951">
                  <c:v>0.47532710015151625</c:v>
                </c:pt>
                <c:pt idx="1952">
                  <c:v>0.47723667282338367</c:v>
                </c:pt>
                <c:pt idx="1953">
                  <c:v>0.52754654497598663</c:v>
                </c:pt>
                <c:pt idx="1954">
                  <c:v>0.50244442329974204</c:v>
                </c:pt>
                <c:pt idx="1955">
                  <c:v>0.53882479393924876</c:v>
                </c:pt>
                <c:pt idx="1956">
                  <c:v>0.51259361905291478</c:v>
                </c:pt>
                <c:pt idx="1957">
                  <c:v>0.54514425668878097</c:v>
                </c:pt>
                <c:pt idx="1958">
                  <c:v>0.55460400759896999</c:v>
                </c:pt>
                <c:pt idx="1959">
                  <c:v>0.58361471450557034</c:v>
                </c:pt>
                <c:pt idx="1960">
                  <c:v>0.59646554033570842</c:v>
                </c:pt>
                <c:pt idx="1961">
                  <c:v>0.65583505251313867</c:v>
                </c:pt>
                <c:pt idx="1962">
                  <c:v>0.66320273312253564</c:v>
                </c:pt>
                <c:pt idx="1963">
                  <c:v>0.66729858289627475</c:v>
                </c:pt>
                <c:pt idx="1964">
                  <c:v>0.56322901485870247</c:v>
                </c:pt>
                <c:pt idx="1965">
                  <c:v>0.58188944059076442</c:v>
                </c:pt>
                <c:pt idx="1966">
                  <c:v>0.60753768450202217</c:v>
                </c:pt>
                <c:pt idx="1967">
                  <c:v>0.7082208024388128</c:v>
                </c:pt>
                <c:pt idx="1968">
                  <c:v>0.66701894729238442</c:v>
                </c:pt>
                <c:pt idx="1969">
                  <c:v>0.64761050043007362</c:v>
                </c:pt>
                <c:pt idx="1970">
                  <c:v>0.60585796039148798</c:v>
                </c:pt>
                <c:pt idx="1971">
                  <c:v>0.6475012138915095</c:v>
                </c:pt>
                <c:pt idx="1972">
                  <c:v>0.73655813667917047</c:v>
                </c:pt>
                <c:pt idx="1973">
                  <c:v>0.78404887061452055</c:v>
                </c:pt>
                <c:pt idx="1974">
                  <c:v>0.83944472710391116</c:v>
                </c:pt>
                <c:pt idx="1975">
                  <c:v>0.79181335086777804</c:v>
                </c:pt>
                <c:pt idx="1976">
                  <c:v>0.78052452589616905</c:v>
                </c:pt>
                <c:pt idx="1977">
                  <c:v>0.85943203528130541</c:v>
                </c:pt>
                <c:pt idx="1978">
                  <c:v>0.91634941472088238</c:v>
                </c:pt>
                <c:pt idx="1979">
                  <c:v>1.0669198684793857</c:v>
                </c:pt>
                <c:pt idx="1980">
                  <c:v>0.99731268542374774</c:v>
                </c:pt>
                <c:pt idx="1981">
                  <c:v>1.1499796702273626</c:v>
                </c:pt>
                <c:pt idx="1982">
                  <c:v>1.189676697549837</c:v>
                </c:pt>
                <c:pt idx="1983">
                  <c:v>1.1399926698584864</c:v>
                </c:pt>
                <c:pt idx="1984">
                  <c:v>1.0904649703956188</c:v>
                </c:pt>
                <c:pt idx="1985">
                  <c:v>1.1078993486236981</c:v>
                </c:pt>
                <c:pt idx="1986">
                  <c:v>1.0692269868935749</c:v>
                </c:pt>
                <c:pt idx="1987">
                  <c:v>0.81216894281592711</c:v>
                </c:pt>
                <c:pt idx="1988">
                  <c:v>0.76411089108621111</c:v>
                </c:pt>
                <c:pt idx="1989">
                  <c:v>0.8384790891740046</c:v>
                </c:pt>
                <c:pt idx="1990">
                  <c:v>0.87938046571424855</c:v>
                </c:pt>
                <c:pt idx="1991">
                  <c:v>0.91270673340155217</c:v>
                </c:pt>
                <c:pt idx="1992">
                  <c:v>0.90488318820153801</c:v>
                </c:pt>
                <c:pt idx="1993">
                  <c:v>0.76449272649112121</c:v>
                </c:pt>
                <c:pt idx="1994">
                  <c:v>0.57519084315800439</c:v>
                </c:pt>
                <c:pt idx="1995">
                  <c:v>0.58513638771991117</c:v>
                </c:pt>
                <c:pt idx="1996">
                  <c:v>0.72206148662294467</c:v>
                </c:pt>
                <c:pt idx="1997">
                  <c:v>0.73399510452640504</c:v>
                </c:pt>
                <c:pt idx="1998">
                  <c:v>0.74489848048626062</c:v>
                </c:pt>
                <c:pt idx="1999">
                  <c:v>0.79199111308476167</c:v>
                </c:pt>
                <c:pt idx="2000">
                  <c:v>0.76370371895425748</c:v>
                </c:pt>
                <c:pt idx="2001">
                  <c:v>0.72796619911238247</c:v>
                </c:pt>
                <c:pt idx="2002">
                  <c:v>0.76900591213157843</c:v>
                </c:pt>
                <c:pt idx="2003">
                  <c:v>0.81215369330203169</c:v>
                </c:pt>
                <c:pt idx="2004">
                  <c:v>0.79060666680942249</c:v>
                </c:pt>
                <c:pt idx="2005">
                  <c:v>0.73577372533738705</c:v>
                </c:pt>
                <c:pt idx="2006">
                  <c:v>0.69447743162845521</c:v>
                </c:pt>
                <c:pt idx="2007">
                  <c:v>0.72731848312385816</c:v>
                </c:pt>
                <c:pt idx="2008">
                  <c:v>0.7722638063792826</c:v>
                </c:pt>
                <c:pt idx="2009">
                  <c:v>0.67012378137355966</c:v>
                </c:pt>
                <c:pt idx="2010">
                  <c:v>0.67848584132825307</c:v>
                </c:pt>
                <c:pt idx="2011">
                  <c:v>0.68320537944514914</c:v>
                </c:pt>
                <c:pt idx="2012">
                  <c:v>0.62626081052569149</c:v>
                </c:pt>
                <c:pt idx="2013">
                  <c:v>0.58871566299636302</c:v>
                </c:pt>
                <c:pt idx="2014">
                  <c:v>0.7081522436981833</c:v>
                </c:pt>
                <c:pt idx="2015">
                  <c:v>0.65161277990879274</c:v>
                </c:pt>
                <c:pt idx="2016">
                  <c:v>0.57207593404443213</c:v>
                </c:pt>
                <c:pt idx="2017">
                  <c:v>0.47296414647434637</c:v>
                </c:pt>
                <c:pt idx="2018">
                  <c:v>0.51171510609030468</c:v>
                </c:pt>
                <c:pt idx="2019">
                  <c:v>0.46791017273263136</c:v>
                </c:pt>
                <c:pt idx="2020">
                  <c:v>0.48263026712789237</c:v>
                </c:pt>
                <c:pt idx="2021">
                  <c:v>0.51412880508485648</c:v>
                </c:pt>
                <c:pt idx="2022">
                  <c:v>0.4952462743528141</c:v>
                </c:pt>
                <c:pt idx="2023">
                  <c:v>0.49429680638171836</c:v>
                </c:pt>
                <c:pt idx="2024">
                  <c:v>0.47536428542078535</c:v>
                </c:pt>
                <c:pt idx="2025">
                  <c:v>0.4103008930821499</c:v>
                </c:pt>
                <c:pt idx="2026">
                  <c:v>0.34715080871850357</c:v>
                </c:pt>
                <c:pt idx="2027">
                  <c:v>0.34457883090453501</c:v>
                </c:pt>
                <c:pt idx="2028">
                  <c:v>0.33270840090987708</c:v>
                </c:pt>
                <c:pt idx="2029">
                  <c:v>0.29248745219690364</c:v>
                </c:pt>
                <c:pt idx="2030">
                  <c:v>0.27802446236357103</c:v>
                </c:pt>
                <c:pt idx="2031">
                  <c:v>0.36713729516234617</c:v>
                </c:pt>
                <c:pt idx="2032">
                  <c:v>0.38196973303561177</c:v>
                </c:pt>
                <c:pt idx="2033">
                  <c:v>0.3793462267042611</c:v>
                </c:pt>
                <c:pt idx="2034">
                  <c:v>0.32104453322777959</c:v>
                </c:pt>
                <c:pt idx="2035">
                  <c:v>0.24612661398694091</c:v>
                </c:pt>
                <c:pt idx="2036">
                  <c:v>0.27371691308730939</c:v>
                </c:pt>
                <c:pt idx="2037">
                  <c:v>0.28550698532612673</c:v>
                </c:pt>
                <c:pt idx="2038">
                  <c:v>0.30042635590591016</c:v>
                </c:pt>
                <c:pt idx="2039">
                  <c:v>0.24045790032220915</c:v>
                </c:pt>
                <c:pt idx="2040">
                  <c:v>0.14821740584098531</c:v>
                </c:pt>
                <c:pt idx="2041">
                  <c:v>0.17529137229739566</c:v>
                </c:pt>
                <c:pt idx="2042">
                  <c:v>0.19914406203693158</c:v>
                </c:pt>
                <c:pt idx="2043">
                  <c:v>0.1957162631983278</c:v>
                </c:pt>
                <c:pt idx="2044">
                  <c:v>0.18767708950836037</c:v>
                </c:pt>
                <c:pt idx="2045">
                  <c:v>9.9024446139601485E-2</c:v>
                </c:pt>
                <c:pt idx="2046">
                  <c:v>9.0399959685354858E-2</c:v>
                </c:pt>
                <c:pt idx="2047">
                  <c:v>9.0827515922185853E-2</c:v>
                </c:pt>
                <c:pt idx="2048">
                  <c:v>6.8235347080778164E-2</c:v>
                </c:pt>
                <c:pt idx="2049">
                  <c:v>1.224786705006875E-2</c:v>
                </c:pt>
                <c:pt idx="2050">
                  <c:v>-7.1486332701720112E-4</c:v>
                </c:pt>
                <c:pt idx="2051">
                  <c:v>6.6784217532562806E-2</c:v>
                </c:pt>
                <c:pt idx="2052">
                  <c:v>4.3193928987053543E-2</c:v>
                </c:pt>
                <c:pt idx="2053">
                  <c:v>-5.9272069091608204E-3</c:v>
                </c:pt>
                <c:pt idx="2054">
                  <c:v>2.6382376390548634E-2</c:v>
                </c:pt>
                <c:pt idx="2055">
                  <c:v>2.3051044411205091E-2</c:v>
                </c:pt>
                <c:pt idx="2056">
                  <c:v>1.7499739860334262E-2</c:v>
                </c:pt>
                <c:pt idx="2057">
                  <c:v>3.6971009676811661E-4</c:v>
                </c:pt>
                <c:pt idx="2058">
                  <c:v>-3.739907590254421E-2</c:v>
                </c:pt>
                <c:pt idx="2059">
                  <c:v>-4.7888121116182569E-2</c:v>
                </c:pt>
                <c:pt idx="2060">
                  <c:v>-0.11159156997084141</c:v>
                </c:pt>
                <c:pt idx="2061">
                  <c:v>-0.11923953386641839</c:v>
                </c:pt>
                <c:pt idx="2062">
                  <c:v>-0.13568588705013462</c:v>
                </c:pt>
                <c:pt idx="2063">
                  <c:v>-0.16280564954496313</c:v>
                </c:pt>
                <c:pt idx="2064">
                  <c:v>-8.4188846206111112E-2</c:v>
                </c:pt>
                <c:pt idx="2065">
                  <c:v>-0.11371934827603036</c:v>
                </c:pt>
                <c:pt idx="2066">
                  <c:v>-8.4522764506211434E-2</c:v>
                </c:pt>
                <c:pt idx="2067">
                  <c:v>-0.11500140266871484</c:v>
                </c:pt>
                <c:pt idx="2068">
                  <c:v>-7.8135806857295931E-2</c:v>
                </c:pt>
                <c:pt idx="2069">
                  <c:v>-0.10428778806304762</c:v>
                </c:pt>
                <c:pt idx="2070">
                  <c:v>-5.9725499624347922E-2</c:v>
                </c:pt>
                <c:pt idx="2071">
                  <c:v>-9.8371922440226855E-2</c:v>
                </c:pt>
                <c:pt idx="2072">
                  <c:v>-0.13481901756142023</c:v>
                </c:pt>
                <c:pt idx="2073">
                  <c:v>-0.16509120537930078</c:v>
                </c:pt>
                <c:pt idx="2074">
                  <c:v>-0.16376872161872724</c:v>
                </c:pt>
                <c:pt idx="2075">
                  <c:v>-0.14093034802722593</c:v>
                </c:pt>
                <c:pt idx="2076">
                  <c:v>-0.10554449447654091</c:v>
                </c:pt>
                <c:pt idx="2077">
                  <c:v>-0.12121337678093458</c:v>
                </c:pt>
                <c:pt idx="2078">
                  <c:v>-0.14884143085935031</c:v>
                </c:pt>
                <c:pt idx="2079">
                  <c:v>-0.1488414308593502</c:v>
                </c:pt>
                <c:pt idx="2080">
                  <c:v>-0.13823520013375767</c:v>
                </c:pt>
                <c:pt idx="2081">
                  <c:v>-0.17092396056983072</c:v>
                </c:pt>
                <c:pt idx="2082">
                  <c:v>-0.16638677365938559</c:v>
                </c:pt>
                <c:pt idx="2083">
                  <c:v>-0.1663867736593857</c:v>
                </c:pt>
                <c:pt idx="2084">
                  <c:v>-0.16647078099845747</c:v>
                </c:pt>
                <c:pt idx="2085">
                  <c:v>-0.16546065681994782</c:v>
                </c:pt>
                <c:pt idx="2086">
                  <c:v>-0.13881966613521945</c:v>
                </c:pt>
                <c:pt idx="2087">
                  <c:v>-0.15861183802053225</c:v>
                </c:pt>
                <c:pt idx="2088">
                  <c:v>-0.14753881172424799</c:v>
                </c:pt>
                <c:pt idx="2089">
                  <c:v>-0.1302507757758774</c:v>
                </c:pt>
                <c:pt idx="2090">
                  <c:v>-0.15592672211726855</c:v>
                </c:pt>
                <c:pt idx="2091">
                  <c:v>-0.16416724385270731</c:v>
                </c:pt>
                <c:pt idx="2092">
                  <c:v>-0.1364235068181644</c:v>
                </c:pt>
                <c:pt idx="2093">
                  <c:v>-4.5357808058401727E-2</c:v>
                </c:pt>
                <c:pt idx="2094">
                  <c:v>5.4426910708059495E-2</c:v>
                </c:pt>
                <c:pt idx="2095">
                  <c:v>1.7929904392342877E-2</c:v>
                </c:pt>
                <c:pt idx="2096">
                  <c:v>-5.8399996511907748E-2</c:v>
                </c:pt>
                <c:pt idx="2097">
                  <c:v>-2.8527929424428278E-2</c:v>
                </c:pt>
                <c:pt idx="2098">
                  <c:v>-4.6197794292468397E-2</c:v>
                </c:pt>
                <c:pt idx="2099">
                  <c:v>-5.3672955674884837E-2</c:v>
                </c:pt>
                <c:pt idx="2100">
                  <c:v>-3.5799681976796838E-2</c:v>
                </c:pt>
                <c:pt idx="2101">
                  <c:v>4.0586844933468536E-2</c:v>
                </c:pt>
                <c:pt idx="2102">
                  <c:v>5.7964478475118764E-3</c:v>
                </c:pt>
                <c:pt idx="2103">
                  <c:v>-1.0024914728666845E-2</c:v>
                </c:pt>
                <c:pt idx="2104">
                  <c:v>-1.082375685071113E-2</c:v>
                </c:pt>
                <c:pt idx="2105">
                  <c:v>2.9587483690157512E-2</c:v>
                </c:pt>
                <c:pt idx="2106">
                  <c:v>3.8804176948969538E-2</c:v>
                </c:pt>
                <c:pt idx="2107">
                  <c:v>4.9951787581519191E-3</c:v>
                </c:pt>
                <c:pt idx="2108">
                  <c:v>-4.3040770486691415E-2</c:v>
                </c:pt>
                <c:pt idx="2109">
                  <c:v>-2.870734951453513E-2</c:v>
                </c:pt>
                <c:pt idx="2110">
                  <c:v>-3.9806612969727095E-2</c:v>
                </c:pt>
                <c:pt idx="2111">
                  <c:v>-4.4763528350535875E-2</c:v>
                </c:pt>
                <c:pt idx="2112">
                  <c:v>-5.7653935650810673E-2</c:v>
                </c:pt>
                <c:pt idx="2113">
                  <c:v>-3.5703154580604024E-2</c:v>
                </c:pt>
                <c:pt idx="2114">
                  <c:v>-0.10095914596109901</c:v>
                </c:pt>
                <c:pt idx="2115">
                  <c:v>-8.8002431701269535E-2</c:v>
                </c:pt>
                <c:pt idx="2116">
                  <c:v>-8.0212249136348279E-2</c:v>
                </c:pt>
                <c:pt idx="2117">
                  <c:v>-9.6086141543832326E-2</c:v>
                </c:pt>
                <c:pt idx="2118">
                  <c:v>-0.10759387069332904</c:v>
                </c:pt>
                <c:pt idx="2119">
                  <c:v>-0.10652969826617631</c:v>
                </c:pt>
                <c:pt idx="2120">
                  <c:v>-0.10635694852444255</c:v>
                </c:pt>
                <c:pt idx="2121">
                  <c:v>-0.10761004121388407</c:v>
                </c:pt>
                <c:pt idx="2122">
                  <c:v>-9.0161753854907212E-2</c:v>
                </c:pt>
                <c:pt idx="2123">
                  <c:v>-8.1159814192489854E-2</c:v>
                </c:pt>
                <c:pt idx="2124">
                  <c:v>-9.208690014807297E-2</c:v>
                </c:pt>
                <c:pt idx="2125">
                  <c:v>-0.10659866633322501</c:v>
                </c:pt>
                <c:pt idx="2126">
                  <c:v>-8.8144267507289764E-2</c:v>
                </c:pt>
                <c:pt idx="2127">
                  <c:v>-8.9504959980488019E-2</c:v>
                </c:pt>
                <c:pt idx="2128">
                  <c:v>-7.9830300063386983E-2</c:v>
                </c:pt>
                <c:pt idx="2129">
                  <c:v>-6.8959943503732246E-2</c:v>
                </c:pt>
                <c:pt idx="2130">
                  <c:v>-4.3704546888115425E-2</c:v>
                </c:pt>
                <c:pt idx="2131">
                  <c:v>-7.5326358825037354E-2</c:v>
                </c:pt>
                <c:pt idx="2132">
                  <c:v>-7.8380722013625115E-2</c:v>
                </c:pt>
                <c:pt idx="2133">
                  <c:v>-8.2960322094437267E-2</c:v>
                </c:pt>
                <c:pt idx="2134">
                  <c:v>-3.6460297192123181E-2</c:v>
                </c:pt>
                <c:pt idx="2135">
                  <c:v>-4.7683644264512326E-3</c:v>
                </c:pt>
                <c:pt idx="2136">
                  <c:v>-2.8852268572123085E-2</c:v>
                </c:pt>
                <c:pt idx="2137">
                  <c:v>-2.1395544055000104E-2</c:v>
                </c:pt>
                <c:pt idx="2138">
                  <c:v>3.3355907114711592E-3</c:v>
                </c:pt>
                <c:pt idx="2139">
                  <c:v>3.399045892553465E-2</c:v>
                </c:pt>
                <c:pt idx="2140">
                  <c:v>9.8219010512231142E-2</c:v>
                </c:pt>
                <c:pt idx="2141">
                  <c:v>9.1875530530749039E-2</c:v>
                </c:pt>
                <c:pt idx="2142">
                  <c:v>8.2850165557839972E-2</c:v>
                </c:pt>
                <c:pt idx="2143">
                  <c:v>0.10219368010973962</c:v>
                </c:pt>
                <c:pt idx="2144">
                  <c:v>0.10720814934468659</c:v>
                </c:pt>
                <c:pt idx="2145">
                  <c:v>0.15319885940135625</c:v>
                </c:pt>
                <c:pt idx="2146">
                  <c:v>0.15890387493946645</c:v>
                </c:pt>
                <c:pt idx="2147">
                  <c:v>0.18081217926566517</c:v>
                </c:pt>
                <c:pt idx="2148">
                  <c:v>0.15726882749122217</c:v>
                </c:pt>
                <c:pt idx="2149">
                  <c:v>0.20594694098644917</c:v>
                </c:pt>
                <c:pt idx="2150">
                  <c:v>0.20031189948677164</c:v>
                </c:pt>
                <c:pt idx="2151">
                  <c:v>0.14956266695312515</c:v>
                </c:pt>
                <c:pt idx="2152">
                  <c:v>0.18112634017996121</c:v>
                </c:pt>
                <c:pt idx="2153">
                  <c:v>0.19223594436977254</c:v>
                </c:pt>
                <c:pt idx="2154">
                  <c:v>0.14973137692820027</c:v>
                </c:pt>
                <c:pt idx="2155">
                  <c:v>0.13752714519474751</c:v>
                </c:pt>
                <c:pt idx="2156">
                  <c:v>0.11757797511110768</c:v>
                </c:pt>
                <c:pt idx="2157">
                  <c:v>0.11222049062273509</c:v>
                </c:pt>
                <c:pt idx="2158">
                  <c:v>0.1593131632281759</c:v>
                </c:pt>
                <c:pt idx="2159">
                  <c:v>0.1697648458384271</c:v>
                </c:pt>
                <c:pt idx="2160">
                  <c:v>0.26869900485620501</c:v>
                </c:pt>
                <c:pt idx="2161">
                  <c:v>0.24039716271493372</c:v>
                </c:pt>
                <c:pt idx="2162">
                  <c:v>0.30016175328210681</c:v>
                </c:pt>
                <c:pt idx="2163">
                  <c:v>0.34105239907543816</c:v>
                </c:pt>
                <c:pt idx="2164">
                  <c:v>0.31372109701037809</c:v>
                </c:pt>
                <c:pt idx="2165">
                  <c:v>0.35952589260687273</c:v>
                </c:pt>
                <c:pt idx="2166">
                  <c:v>0.26166229654730411</c:v>
                </c:pt>
                <c:pt idx="2167">
                  <c:v>0.19864610372428837</c:v>
                </c:pt>
                <c:pt idx="2168">
                  <c:v>0.14312924914887382</c:v>
                </c:pt>
                <c:pt idx="2169">
                  <c:v>0.17580508369184789</c:v>
                </c:pt>
                <c:pt idx="2170">
                  <c:v>0.16072142969505077</c:v>
                </c:pt>
                <c:pt idx="2171">
                  <c:v>0.17296244892625778</c:v>
                </c:pt>
                <c:pt idx="2172">
                  <c:v>0.25376788070342937</c:v>
                </c:pt>
                <c:pt idx="2173">
                  <c:v>0.26466745809928582</c:v>
                </c:pt>
                <c:pt idx="2174">
                  <c:v>0.24491699023995062</c:v>
                </c:pt>
                <c:pt idx="2175">
                  <c:v>0.21414984886184119</c:v>
                </c:pt>
                <c:pt idx="2176">
                  <c:v>0.14798621086159192</c:v>
                </c:pt>
                <c:pt idx="2177">
                  <c:v>0.16799498576016259</c:v>
                </c:pt>
                <c:pt idx="2178">
                  <c:v>0.17399973815920955</c:v>
                </c:pt>
                <c:pt idx="2179">
                  <c:v>0.13510492306144917</c:v>
                </c:pt>
                <c:pt idx="2180">
                  <c:v>0.14580803942662968</c:v>
                </c:pt>
                <c:pt idx="2181">
                  <c:v>0.16334455476231846</c:v>
                </c:pt>
                <c:pt idx="2182">
                  <c:v>0.15137160707300334</c:v>
                </c:pt>
                <c:pt idx="2183">
                  <c:v>0.13649525994983636</c:v>
                </c:pt>
                <c:pt idx="2184">
                  <c:v>0.148751233263412</c:v>
                </c:pt>
                <c:pt idx="2185">
                  <c:v>0.14805601056043582</c:v>
                </c:pt>
                <c:pt idx="2186">
                  <c:v>7.4165937761917711E-2</c:v>
                </c:pt>
                <c:pt idx="2187">
                  <c:v>0.10062669927002021</c:v>
                </c:pt>
                <c:pt idx="2188">
                  <c:v>8.1821215154634919E-2</c:v>
                </c:pt>
                <c:pt idx="2189">
                  <c:v>7.1385742412451103E-2</c:v>
                </c:pt>
                <c:pt idx="2190">
                  <c:v>7.6149814798394333E-2</c:v>
                </c:pt>
                <c:pt idx="2191">
                  <c:v>9.856035510113581E-2</c:v>
                </c:pt>
                <c:pt idx="2192">
                  <c:v>0.11698864055895752</c:v>
                </c:pt>
                <c:pt idx="2193">
                  <c:v>7.3594789594686461E-2</c:v>
                </c:pt>
                <c:pt idx="2194">
                  <c:v>7.3380672306346373E-2</c:v>
                </c:pt>
                <c:pt idx="2195">
                  <c:v>0.12617297658278837</c:v>
                </c:pt>
                <c:pt idx="2196">
                  <c:v>0.14138833189735434</c:v>
                </c:pt>
                <c:pt idx="2197">
                  <c:v>0.1243332715008949</c:v>
                </c:pt>
                <c:pt idx="2198">
                  <c:v>0.12992128658519664</c:v>
                </c:pt>
                <c:pt idx="2199">
                  <c:v>0.13465513605254786</c:v>
                </c:pt>
                <c:pt idx="2200">
                  <c:v>0.13896405376443388</c:v>
                </c:pt>
                <c:pt idx="2201">
                  <c:v>0.11060373697907622</c:v>
                </c:pt>
                <c:pt idx="2202">
                  <c:v>0.11539452845592457</c:v>
                </c:pt>
                <c:pt idx="2203">
                  <c:v>0.10320436381759523</c:v>
                </c:pt>
                <c:pt idx="2204">
                  <c:v>0.12825061425142548</c:v>
                </c:pt>
                <c:pt idx="2205">
                  <c:v>0.10775830344121484</c:v>
                </c:pt>
                <c:pt idx="2206">
                  <c:v>0.10167347899328805</c:v>
                </c:pt>
                <c:pt idx="2207">
                  <c:v>0.10343251016549804</c:v>
                </c:pt>
                <c:pt idx="2208">
                  <c:v>0.11322856491128919</c:v>
                </c:pt>
                <c:pt idx="2209">
                  <c:v>9.2571493396399473E-2</c:v>
                </c:pt>
                <c:pt idx="2210">
                  <c:v>0.11881642974723627</c:v>
                </c:pt>
                <c:pt idx="2211">
                  <c:v>0.15511953608990714</c:v>
                </c:pt>
                <c:pt idx="2212">
                  <c:v>0.17149400013414406</c:v>
                </c:pt>
                <c:pt idx="2213">
                  <c:v>0.18992616674108143</c:v>
                </c:pt>
                <c:pt idx="2214">
                  <c:v>0.20759983673604454</c:v>
                </c:pt>
                <c:pt idx="2215">
                  <c:v>0.202996625784714</c:v>
                </c:pt>
                <c:pt idx="2216">
                  <c:v>0.1626980365057431</c:v>
                </c:pt>
                <c:pt idx="2217">
                  <c:v>0.16128624472826747</c:v>
                </c:pt>
                <c:pt idx="2218">
                  <c:v>0.17244617333200618</c:v>
                </c:pt>
                <c:pt idx="2219">
                  <c:v>0.16533592517659512</c:v>
                </c:pt>
                <c:pt idx="2220">
                  <c:v>0.11700412425709139</c:v>
                </c:pt>
                <c:pt idx="2221">
                  <c:v>9.4025664072625803E-2</c:v>
                </c:pt>
                <c:pt idx="2222">
                  <c:v>7.9415007078705413E-2</c:v>
                </c:pt>
                <c:pt idx="2223">
                  <c:v>5.6647814822980758E-2</c:v>
                </c:pt>
                <c:pt idx="2224">
                  <c:v>7.1707335060153143E-2</c:v>
                </c:pt>
                <c:pt idx="2225">
                  <c:v>7.8244758405891845E-2</c:v>
                </c:pt>
                <c:pt idx="2226">
                  <c:v>7.3206435337849429E-2</c:v>
                </c:pt>
                <c:pt idx="2227">
                  <c:v>3.9062578515602908E-2</c:v>
                </c:pt>
                <c:pt idx="2228">
                  <c:v>6.1701964442324675E-2</c:v>
                </c:pt>
                <c:pt idx="2229">
                  <c:v>3.59655161584298E-2</c:v>
                </c:pt>
                <c:pt idx="2230">
                  <c:v>-1.2799099962810589E-2</c:v>
                </c:pt>
                <c:pt idx="2231">
                  <c:v>-2.7936664727407967E-2</c:v>
                </c:pt>
                <c:pt idx="2232">
                  <c:v>-3.5006429898521207E-2</c:v>
                </c:pt>
                <c:pt idx="2233">
                  <c:v>-3.1935354907105196E-2</c:v>
                </c:pt>
                <c:pt idx="2234">
                  <c:v>-6.3796732525906341E-2</c:v>
                </c:pt>
                <c:pt idx="2235">
                  <c:v>-7.2011166002280746E-2</c:v>
                </c:pt>
                <c:pt idx="2236">
                  <c:v>-3.3689224597121092E-2</c:v>
                </c:pt>
                <c:pt idx="2237">
                  <c:v>-4.1739234260842251E-2</c:v>
                </c:pt>
                <c:pt idx="2238">
                  <c:v>-6.7981703956197626E-2</c:v>
                </c:pt>
                <c:pt idx="2239">
                  <c:v>-6.7442276929788547E-2</c:v>
                </c:pt>
                <c:pt idx="2240">
                  <c:v>-8.1304090590397116E-2</c:v>
                </c:pt>
                <c:pt idx="2241">
                  <c:v>-0.10397652914302857</c:v>
                </c:pt>
                <c:pt idx="2242">
                  <c:v>-0.10630867185194148</c:v>
                </c:pt>
                <c:pt idx="2243">
                  <c:v>-9.5040343154408125E-2</c:v>
                </c:pt>
                <c:pt idx="2244">
                  <c:v>-8.5062177389345628E-2</c:v>
                </c:pt>
                <c:pt idx="2245">
                  <c:v>-7.7014698794925285E-2</c:v>
                </c:pt>
                <c:pt idx="2246">
                  <c:v>-9.6984962062362512E-2</c:v>
                </c:pt>
                <c:pt idx="2247">
                  <c:v>-0.12176438874108808</c:v>
                </c:pt>
                <c:pt idx="2248">
                  <c:v>-0.1293415187312914</c:v>
                </c:pt>
                <c:pt idx="2249">
                  <c:v>-0.15214992775877201</c:v>
                </c:pt>
                <c:pt idx="2250">
                  <c:v>-0.13908858441707117</c:v>
                </c:pt>
                <c:pt idx="2251">
                  <c:v>-0.13135806237575121</c:v>
                </c:pt>
                <c:pt idx="2252">
                  <c:v>-0.14424850705563275</c:v>
                </c:pt>
                <c:pt idx="2253">
                  <c:v>-0.14519923736277451</c:v>
                </c:pt>
                <c:pt idx="2254">
                  <c:v>-8.2340154283004896E-2</c:v>
                </c:pt>
                <c:pt idx="2255">
                  <c:v>-8.2440523756340478E-2</c:v>
                </c:pt>
                <c:pt idx="2256">
                  <c:v>-6.9169860326203869E-2</c:v>
                </c:pt>
                <c:pt idx="2257">
                  <c:v>-5.2423698080486525E-2</c:v>
                </c:pt>
                <c:pt idx="2258">
                  <c:v>-5.8360692515167623E-2</c:v>
                </c:pt>
                <c:pt idx="2259">
                  <c:v>-8.1247791439665873E-2</c:v>
                </c:pt>
                <c:pt idx="2260">
                  <c:v>-8.350950723637951E-2</c:v>
                </c:pt>
                <c:pt idx="2261">
                  <c:v>-7.3469505127676693E-2</c:v>
                </c:pt>
                <c:pt idx="2262">
                  <c:v>-7.6526812838721647E-2</c:v>
                </c:pt>
                <c:pt idx="2263">
                  <c:v>-7.6442366849710619E-2</c:v>
                </c:pt>
                <c:pt idx="2264">
                  <c:v>-8.9236469763854243E-2</c:v>
                </c:pt>
                <c:pt idx="2265">
                  <c:v>-9.9682691757673747E-2</c:v>
                </c:pt>
                <c:pt idx="2266">
                  <c:v>-9.4795437075216649E-2</c:v>
                </c:pt>
                <c:pt idx="2267">
                  <c:v>-7.4681005303715464E-2</c:v>
                </c:pt>
                <c:pt idx="2268">
                  <c:v>-6.3925544751632257E-2</c:v>
                </c:pt>
                <c:pt idx="2269">
                  <c:v>-5.4276058597085508E-2</c:v>
                </c:pt>
                <c:pt idx="2270">
                  <c:v>-5.4474738109789755E-2</c:v>
                </c:pt>
                <c:pt idx="2271">
                  <c:v>-4.7185498639572998E-2</c:v>
                </c:pt>
                <c:pt idx="2272">
                  <c:v>-9.0100572258945744E-2</c:v>
                </c:pt>
                <c:pt idx="2273">
                  <c:v>-8.8561318364708264E-2</c:v>
                </c:pt>
                <c:pt idx="2274">
                  <c:v>-9.5891924383222249E-2</c:v>
                </c:pt>
                <c:pt idx="2275">
                  <c:v>-8.8325058882759766E-2</c:v>
                </c:pt>
                <c:pt idx="2276">
                  <c:v>-5.0562600419893799E-2</c:v>
                </c:pt>
                <c:pt idx="2277">
                  <c:v>-5.8143442698294634E-2</c:v>
                </c:pt>
                <c:pt idx="2278">
                  <c:v>-5.6547091661959592E-2</c:v>
                </c:pt>
                <c:pt idx="2279">
                  <c:v>-5.815876834177125E-2</c:v>
                </c:pt>
                <c:pt idx="2280">
                  <c:v>-6.6224998887924991E-2</c:v>
                </c:pt>
                <c:pt idx="2281">
                  <c:v>-6.3810650171349792E-2</c:v>
                </c:pt>
                <c:pt idx="2282">
                  <c:v>-7.0934267525636252E-2</c:v>
                </c:pt>
                <c:pt idx="2283">
                  <c:v>-5.7179897669622171E-2</c:v>
                </c:pt>
                <c:pt idx="2284">
                  <c:v>-5.8599425199029498E-2</c:v>
                </c:pt>
                <c:pt idx="2285">
                  <c:v>-6.915539494705325E-2</c:v>
                </c:pt>
                <c:pt idx="2286">
                  <c:v>-5.1060852921732902E-2</c:v>
                </c:pt>
                <c:pt idx="2287">
                  <c:v>-5.2005201227048659E-2</c:v>
                </c:pt>
                <c:pt idx="2288">
                  <c:v>-4.5750831296850536E-2</c:v>
                </c:pt>
                <c:pt idx="2289">
                  <c:v>-8.5473268431303984E-2</c:v>
                </c:pt>
                <c:pt idx="2290">
                  <c:v>-8.3918248181632071E-2</c:v>
                </c:pt>
                <c:pt idx="2291">
                  <c:v>-0.12780343109684045</c:v>
                </c:pt>
                <c:pt idx="2292">
                  <c:v>-0.13723083899181576</c:v>
                </c:pt>
                <c:pt idx="2293">
                  <c:v>-0.10707016617895915</c:v>
                </c:pt>
                <c:pt idx="2294">
                  <c:v>-0.17289480788182787</c:v>
                </c:pt>
                <c:pt idx="2295">
                  <c:v>-0.1667938064253075</c:v>
                </c:pt>
                <c:pt idx="2296">
                  <c:v>-0.16490971109368679</c:v>
                </c:pt>
                <c:pt idx="2297">
                  <c:v>-0.17157244402602001</c:v>
                </c:pt>
                <c:pt idx="2298">
                  <c:v>-0.17748391915289063</c:v>
                </c:pt>
                <c:pt idx="2299">
                  <c:v>-0.15627196406582478</c:v>
                </c:pt>
                <c:pt idx="2300">
                  <c:v>-0.15391377031396314</c:v>
                </c:pt>
                <c:pt idx="2301">
                  <c:v>-0.16445926624683271</c:v>
                </c:pt>
                <c:pt idx="2302">
                  <c:v>-0.17876417868894223</c:v>
                </c:pt>
                <c:pt idx="2303">
                  <c:v>-0.17958838164088042</c:v>
                </c:pt>
                <c:pt idx="2304">
                  <c:v>-0.19270719342394027</c:v>
                </c:pt>
                <c:pt idx="2305">
                  <c:v>-0.17907212603323908</c:v>
                </c:pt>
                <c:pt idx="2306">
                  <c:v>-0.15241007399181661</c:v>
                </c:pt>
                <c:pt idx="2307">
                  <c:v>-0.16422228571380804</c:v>
                </c:pt>
                <c:pt idx="2308">
                  <c:v>-0.16372026686450192</c:v>
                </c:pt>
                <c:pt idx="2309">
                  <c:v>-0.12965055509092283</c:v>
                </c:pt>
                <c:pt idx="2310">
                  <c:v>-0.14533563271974248</c:v>
                </c:pt>
                <c:pt idx="2311">
                  <c:v>-0.15889638596031852</c:v>
                </c:pt>
                <c:pt idx="2312">
                  <c:v>-0.15343412850077387</c:v>
                </c:pt>
                <c:pt idx="2313">
                  <c:v>-0.17040054886945188</c:v>
                </c:pt>
                <c:pt idx="2314">
                  <c:v>-0.17006767718678373</c:v>
                </c:pt>
                <c:pt idx="2315">
                  <c:v>-0.16990097389807945</c:v>
                </c:pt>
                <c:pt idx="2316">
                  <c:v>-0.14540268475143803</c:v>
                </c:pt>
                <c:pt idx="2317">
                  <c:v>-0.12204787014804097</c:v>
                </c:pt>
                <c:pt idx="2318">
                  <c:v>-0.11439415669976205</c:v>
                </c:pt>
                <c:pt idx="2319">
                  <c:v>-0.10227831881958094</c:v>
                </c:pt>
                <c:pt idx="2320">
                  <c:v>-9.2592302898808265E-2</c:v>
                </c:pt>
                <c:pt idx="2321">
                  <c:v>-8.3950324831177925E-2</c:v>
                </c:pt>
                <c:pt idx="2322">
                  <c:v>-8.6428367234700487E-2</c:v>
                </c:pt>
                <c:pt idx="2323">
                  <c:v>-7.3566411988667868E-2</c:v>
                </c:pt>
                <c:pt idx="2324">
                  <c:v>-8.6695510740924075E-2</c:v>
                </c:pt>
                <c:pt idx="2325">
                  <c:v>-8.9518849309635162E-2</c:v>
                </c:pt>
                <c:pt idx="2326">
                  <c:v>-7.4623262960570202E-2</c:v>
                </c:pt>
                <c:pt idx="2327">
                  <c:v>-4.7589569824226352E-2</c:v>
                </c:pt>
                <c:pt idx="2328">
                  <c:v>-5.4396497707801417E-2</c:v>
                </c:pt>
                <c:pt idx="2329">
                  <c:v>-5.5354555967469743E-2</c:v>
                </c:pt>
                <c:pt idx="2330">
                  <c:v>-4.5214730612387011E-2</c:v>
                </c:pt>
                <c:pt idx="2331">
                  <c:v>-3.750085245130752E-2</c:v>
                </c:pt>
                <c:pt idx="2332">
                  <c:v>-4.4532809693673459E-2</c:v>
                </c:pt>
                <c:pt idx="2333">
                  <c:v>-4.729703041582789E-2</c:v>
                </c:pt>
                <c:pt idx="2334">
                  <c:v>-6.2238461030753256E-2</c:v>
                </c:pt>
                <c:pt idx="2335">
                  <c:v>-6.1297311352944139E-2</c:v>
                </c:pt>
                <c:pt idx="2336">
                  <c:v>-0.12180932058362637</c:v>
                </c:pt>
                <c:pt idx="2337">
                  <c:v>-0.1098388296990126</c:v>
                </c:pt>
                <c:pt idx="2338">
                  <c:v>-0.1142062971411627</c:v>
                </c:pt>
                <c:pt idx="2339">
                  <c:v>-0.11049598144154404</c:v>
                </c:pt>
                <c:pt idx="2340">
                  <c:v>-7.110133187191181E-2</c:v>
                </c:pt>
                <c:pt idx="2341">
                  <c:v>-6.048588390483367E-2</c:v>
                </c:pt>
                <c:pt idx="2342">
                  <c:v>-4.6262164218928814E-2</c:v>
                </c:pt>
                <c:pt idx="2343">
                  <c:v>-5.3719878662828124E-2</c:v>
                </c:pt>
                <c:pt idx="2344">
                  <c:v>-6.7254278491250097E-2</c:v>
                </c:pt>
                <c:pt idx="2345">
                  <c:v>-5.0859443068505095E-2</c:v>
                </c:pt>
                <c:pt idx="2346">
                  <c:v>-4.9810879633108707E-2</c:v>
                </c:pt>
                <c:pt idx="2347">
                  <c:v>-2.7260752435760205E-2</c:v>
                </c:pt>
                <c:pt idx="2348">
                  <c:v>-1.6331097968746211E-2</c:v>
                </c:pt>
                <c:pt idx="2349">
                  <c:v>-1.258040378078884E-2</c:v>
                </c:pt>
                <c:pt idx="2350">
                  <c:v>-5.1419167472769756E-2</c:v>
                </c:pt>
                <c:pt idx="2351">
                  <c:v>-6.6742824939678425E-2</c:v>
                </c:pt>
                <c:pt idx="2352">
                  <c:v>-7.1394690033188657E-2</c:v>
                </c:pt>
                <c:pt idx="2353">
                  <c:v>-7.1766876530169554E-2</c:v>
                </c:pt>
                <c:pt idx="2354">
                  <c:v>-9.2697099521478199E-2</c:v>
                </c:pt>
                <c:pt idx="2355">
                  <c:v>-9.9644426822277921E-2</c:v>
                </c:pt>
                <c:pt idx="2356">
                  <c:v>-9.4360543057802837E-2</c:v>
                </c:pt>
                <c:pt idx="2357">
                  <c:v>-0.11287949668686892</c:v>
                </c:pt>
                <c:pt idx="2358">
                  <c:v>-9.3289805316744578E-2</c:v>
                </c:pt>
                <c:pt idx="2359">
                  <c:v>-6.407676215030611E-2</c:v>
                </c:pt>
                <c:pt idx="2360">
                  <c:v>-8.9105876366717074E-2</c:v>
                </c:pt>
                <c:pt idx="2361">
                  <c:v>-0.10814645556315305</c:v>
                </c:pt>
                <c:pt idx="2362">
                  <c:v>-0.10154541912703285</c:v>
                </c:pt>
                <c:pt idx="2363">
                  <c:v>-8.5206562073668835E-2</c:v>
                </c:pt>
                <c:pt idx="2364">
                  <c:v>-7.8000554382470777E-2</c:v>
                </c:pt>
                <c:pt idx="2365">
                  <c:v>-7.5584023577423665E-2</c:v>
                </c:pt>
                <c:pt idx="2366">
                  <c:v>-5.4355855104768147E-2</c:v>
                </c:pt>
                <c:pt idx="2367">
                  <c:v>-6.2807490957853651E-2</c:v>
                </c:pt>
                <c:pt idx="2368">
                  <c:v>-5.8364028037952265E-2</c:v>
                </c:pt>
                <c:pt idx="2369">
                  <c:v>-6.0675812315577171E-2</c:v>
                </c:pt>
                <c:pt idx="2370">
                  <c:v>-7.6841887989153146E-2</c:v>
                </c:pt>
                <c:pt idx="2371">
                  <c:v>-9.5117700194700894E-2</c:v>
                </c:pt>
                <c:pt idx="2372">
                  <c:v>-7.9668490198025133E-2</c:v>
                </c:pt>
                <c:pt idx="2373">
                  <c:v>-8.4634803931341263E-2</c:v>
                </c:pt>
                <c:pt idx="2374">
                  <c:v>-6.9531602498080658E-2</c:v>
                </c:pt>
                <c:pt idx="2375">
                  <c:v>-6.4687353732551633E-2</c:v>
                </c:pt>
                <c:pt idx="2376">
                  <c:v>-8.2463359712819484E-2</c:v>
                </c:pt>
                <c:pt idx="2377">
                  <c:v>-7.8820895876824282E-2</c:v>
                </c:pt>
                <c:pt idx="2378">
                  <c:v>-7.0612551837280768E-2</c:v>
                </c:pt>
                <c:pt idx="2379">
                  <c:v>-6.2242205561423458E-2</c:v>
                </c:pt>
                <c:pt idx="2380">
                  <c:v>-5.5824940083265329E-2</c:v>
                </c:pt>
                <c:pt idx="2381">
                  <c:v>-6.3534026502978125E-2</c:v>
                </c:pt>
                <c:pt idx="2382">
                  <c:v>-4.0417234210103903E-2</c:v>
                </c:pt>
                <c:pt idx="2383">
                  <c:v>-3.7250927713647575E-2</c:v>
                </c:pt>
                <c:pt idx="2384">
                  <c:v>-4.3211626982845641E-2</c:v>
                </c:pt>
                <c:pt idx="2385">
                  <c:v>-2.3972338477755151E-2</c:v>
                </c:pt>
                <c:pt idx="2386">
                  <c:v>-1.5347935002108848E-2</c:v>
                </c:pt>
                <c:pt idx="2387">
                  <c:v>-3.7004647744443897E-2</c:v>
                </c:pt>
                <c:pt idx="2388">
                  <c:v>-3.2044764593057162E-2</c:v>
                </c:pt>
                <c:pt idx="2389">
                  <c:v>-4.5195002251550154E-3</c:v>
                </c:pt>
                <c:pt idx="2390">
                  <c:v>5.7988763026006751E-4</c:v>
                </c:pt>
                <c:pt idx="2391">
                  <c:v>3.4757650068722112E-2</c:v>
                </c:pt>
                <c:pt idx="2392">
                  <c:v>4.9714725168270579E-2</c:v>
                </c:pt>
                <c:pt idx="2393">
                  <c:v>5.6912411348994052E-2</c:v>
                </c:pt>
                <c:pt idx="2394">
                  <c:v>0.1497777637405926</c:v>
                </c:pt>
                <c:pt idx="2395">
                  <c:v>0.13426604887147509</c:v>
                </c:pt>
                <c:pt idx="2396">
                  <c:v>0.1101279733486924</c:v>
                </c:pt>
                <c:pt idx="2397">
                  <c:v>0.12597578396651854</c:v>
                </c:pt>
                <c:pt idx="2398">
                  <c:v>0.12316590229361424</c:v>
                </c:pt>
                <c:pt idx="2399">
                  <c:v>8.9477466668615557E-2</c:v>
                </c:pt>
                <c:pt idx="2400">
                  <c:v>7.4945316506004556E-2</c:v>
                </c:pt>
                <c:pt idx="2401">
                  <c:v>9.4698956207547758E-2</c:v>
                </c:pt>
                <c:pt idx="2402">
                  <c:v>0.12525284374965606</c:v>
                </c:pt>
                <c:pt idx="2403">
                  <c:v>0.13022683662940193</c:v>
                </c:pt>
                <c:pt idx="2404">
                  <c:v>0.12535174845856512</c:v>
                </c:pt>
                <c:pt idx="2405">
                  <c:v>0.10013502131865804</c:v>
                </c:pt>
                <c:pt idx="2406">
                  <c:v>6.7024161453728137E-2</c:v>
                </c:pt>
                <c:pt idx="2407">
                  <c:v>6.5722250936448345E-2</c:v>
                </c:pt>
                <c:pt idx="2408">
                  <c:v>6.6468629701486703E-2</c:v>
                </c:pt>
                <c:pt idx="2409">
                  <c:v>3.6902338132253298E-2</c:v>
                </c:pt>
                <c:pt idx="2410">
                  <c:v>4.3907728538107982E-2</c:v>
                </c:pt>
                <c:pt idx="2411">
                  <c:v>4.7148379407793373E-2</c:v>
                </c:pt>
                <c:pt idx="2412">
                  <c:v>4.2262934318238576E-2</c:v>
                </c:pt>
                <c:pt idx="2413">
                  <c:v>4.9823173213153771E-2</c:v>
                </c:pt>
                <c:pt idx="2414">
                  <c:v>3.8033321072385551E-2</c:v>
                </c:pt>
                <c:pt idx="2415">
                  <c:v>4.0430626663776392E-2</c:v>
                </c:pt>
                <c:pt idx="2416">
                  <c:v>1.885041994694725E-2</c:v>
                </c:pt>
                <c:pt idx="2417">
                  <c:v>-3.8682006640949895E-3</c:v>
                </c:pt>
                <c:pt idx="2418">
                  <c:v>8.344449272492005E-3</c:v>
                </c:pt>
                <c:pt idx="2419">
                  <c:v>-1.261512897561079E-2</c:v>
                </c:pt>
                <c:pt idx="2420">
                  <c:v>-1.5964199767193321E-2</c:v>
                </c:pt>
                <c:pt idx="2421">
                  <c:v>3.1850077805489097E-2</c:v>
                </c:pt>
                <c:pt idx="2422">
                  <c:v>4.1386968217193454E-2</c:v>
                </c:pt>
                <c:pt idx="2423">
                  <c:v>5.4378113494751634E-2</c:v>
                </c:pt>
                <c:pt idx="2424">
                  <c:v>7.0186313394384969E-2</c:v>
                </c:pt>
                <c:pt idx="2425">
                  <c:v>7.6727114009409014E-2</c:v>
                </c:pt>
                <c:pt idx="2426">
                  <c:v>7.1247668888125171E-2</c:v>
                </c:pt>
                <c:pt idx="2427">
                  <c:v>8.5383609440840225E-2</c:v>
                </c:pt>
                <c:pt idx="2428">
                  <c:v>7.3835153523410302E-2</c:v>
                </c:pt>
                <c:pt idx="2429">
                  <c:v>7.9182547644911505E-2</c:v>
                </c:pt>
                <c:pt idx="2430">
                  <c:v>8.8907961318943629E-2</c:v>
                </c:pt>
                <c:pt idx="2431">
                  <c:v>8.9791567258304061E-2</c:v>
                </c:pt>
                <c:pt idx="2432">
                  <c:v>9.0582482123634511E-2</c:v>
                </c:pt>
                <c:pt idx="2433">
                  <c:v>8.1100579402618722E-2</c:v>
                </c:pt>
                <c:pt idx="2434">
                  <c:v>7.9927108349493903E-2</c:v>
                </c:pt>
                <c:pt idx="2435">
                  <c:v>5.8716187903768757E-2</c:v>
                </c:pt>
                <c:pt idx="2436">
                  <c:v>0.10221509391940753</c:v>
                </c:pt>
                <c:pt idx="2437">
                  <c:v>0.10354359303649319</c:v>
                </c:pt>
                <c:pt idx="2438">
                  <c:v>0.11654670782262433</c:v>
                </c:pt>
                <c:pt idx="2439">
                  <c:v>0.11500534331386225</c:v>
                </c:pt>
                <c:pt idx="2440">
                  <c:v>8.9578829732783749E-2</c:v>
                </c:pt>
                <c:pt idx="2441">
                  <c:v>8.2181329228950162E-2</c:v>
                </c:pt>
                <c:pt idx="2442">
                  <c:v>6.2336383150370045E-2</c:v>
                </c:pt>
                <c:pt idx="2443">
                  <c:v>5.5140389493554487E-2</c:v>
                </c:pt>
                <c:pt idx="2444">
                  <c:v>6.7484383772089984E-2</c:v>
                </c:pt>
                <c:pt idx="2445">
                  <c:v>3.9159117455351389E-2</c:v>
                </c:pt>
                <c:pt idx="2446">
                  <c:v>2.8327593347847069E-2</c:v>
                </c:pt>
                <c:pt idx="2447">
                  <c:v>1.0917133103824916E-2</c:v>
                </c:pt>
                <c:pt idx="2448">
                  <c:v>2.5937932121964602E-2</c:v>
                </c:pt>
                <c:pt idx="2449">
                  <c:v>3.3537092534823287E-2</c:v>
                </c:pt>
                <c:pt idx="2450">
                  <c:v>5.7198675433183688E-2</c:v>
                </c:pt>
                <c:pt idx="2451">
                  <c:v>5.4894699814515002E-2</c:v>
                </c:pt>
                <c:pt idx="2452">
                  <c:v>4.8141090825621902E-2</c:v>
                </c:pt>
                <c:pt idx="2453">
                  <c:v>4.0586826147358757E-2</c:v>
                </c:pt>
                <c:pt idx="2454">
                  <c:v>1.0463231857494648E-2</c:v>
                </c:pt>
                <c:pt idx="2455">
                  <c:v>2.2118138961090494E-2</c:v>
                </c:pt>
                <c:pt idx="2456">
                  <c:v>4.5056933529264764E-2</c:v>
                </c:pt>
                <c:pt idx="2457">
                  <c:v>5.8241344822578034E-2</c:v>
                </c:pt>
                <c:pt idx="2458">
                  <c:v>3.0318836369396029E-2</c:v>
                </c:pt>
                <c:pt idx="2459">
                  <c:v>1.5720285704414527E-2</c:v>
                </c:pt>
                <c:pt idx="2460">
                  <c:v>2.6504425721338043E-2</c:v>
                </c:pt>
                <c:pt idx="2461">
                  <c:v>4.0470261362320459E-2</c:v>
                </c:pt>
                <c:pt idx="2462">
                  <c:v>3.1183299835665368E-2</c:v>
                </c:pt>
                <c:pt idx="2463">
                  <c:v>5.8768636363897953E-2</c:v>
                </c:pt>
                <c:pt idx="2464">
                  <c:v>4.7003361637168117E-2</c:v>
                </c:pt>
                <c:pt idx="2465">
                  <c:v>3.9223998232282842E-2</c:v>
                </c:pt>
                <c:pt idx="2466">
                  <c:v>3.6642268455171934E-2</c:v>
                </c:pt>
                <c:pt idx="2467">
                  <c:v>2.314929944992894E-2</c:v>
                </c:pt>
                <c:pt idx="2468">
                  <c:v>2.5624992031931582E-2</c:v>
                </c:pt>
                <c:pt idx="2469">
                  <c:v>1.9135002633641207E-4</c:v>
                </c:pt>
                <c:pt idx="2470">
                  <c:v>2.1178871635013641E-2</c:v>
                </c:pt>
                <c:pt idx="2471">
                  <c:v>3.5077185517712994E-2</c:v>
                </c:pt>
                <c:pt idx="2472">
                  <c:v>3.9317609639039519E-2</c:v>
                </c:pt>
                <c:pt idx="2473">
                  <c:v>4.6313920283651333E-2</c:v>
                </c:pt>
                <c:pt idx="2474">
                  <c:v>3.6207123802122432E-2</c:v>
                </c:pt>
                <c:pt idx="2475">
                  <c:v>6.070422591941238E-3</c:v>
                </c:pt>
                <c:pt idx="2476">
                  <c:v>3.3436707941107979E-3</c:v>
                </c:pt>
                <c:pt idx="2477">
                  <c:v>2.4510162827280357E-3</c:v>
                </c:pt>
                <c:pt idx="2478">
                  <c:v>-6.6015829513431656E-3</c:v>
                </c:pt>
                <c:pt idx="2479">
                  <c:v>-2.0887288641322055E-2</c:v>
                </c:pt>
                <c:pt idx="2480">
                  <c:v>-5.1364004243108941E-2</c:v>
                </c:pt>
                <c:pt idx="2481">
                  <c:v>-6.4601671486378076E-2</c:v>
                </c:pt>
                <c:pt idx="2482">
                  <c:v>-7.9501821852081211E-2</c:v>
                </c:pt>
                <c:pt idx="2483">
                  <c:v>-9.344598400859816E-2</c:v>
                </c:pt>
                <c:pt idx="2484">
                  <c:v>-7.3587787114895109E-2</c:v>
                </c:pt>
                <c:pt idx="2485">
                  <c:v>-7.4514755508817254E-2</c:v>
                </c:pt>
                <c:pt idx="2486">
                  <c:v>-8.8332092691426611E-2</c:v>
                </c:pt>
                <c:pt idx="2487">
                  <c:v>-6.8197434391650824E-2</c:v>
                </c:pt>
                <c:pt idx="2488">
                  <c:v>-6.4171762702596724E-2</c:v>
                </c:pt>
                <c:pt idx="2489">
                  <c:v>-4.9972731751388388E-2</c:v>
                </c:pt>
                <c:pt idx="2490">
                  <c:v>-3.9814550707857777E-2</c:v>
                </c:pt>
                <c:pt idx="2491">
                  <c:v>-4.5869168194136223E-2</c:v>
                </c:pt>
                <c:pt idx="2492">
                  <c:v>-5.3094551137265467E-2</c:v>
                </c:pt>
                <c:pt idx="2493">
                  <c:v>-7.3187787566941886E-2</c:v>
                </c:pt>
                <c:pt idx="2494">
                  <c:v>-7.5572932328226816E-2</c:v>
                </c:pt>
                <c:pt idx="2495">
                  <c:v>-8.4917056885012498E-2</c:v>
                </c:pt>
                <c:pt idx="2496">
                  <c:v>-7.8192569785415889E-2</c:v>
                </c:pt>
                <c:pt idx="2497">
                  <c:v>-8.4405564656522714E-2</c:v>
                </c:pt>
                <c:pt idx="2498">
                  <c:v>-7.7982751695691799E-2</c:v>
                </c:pt>
                <c:pt idx="2499">
                  <c:v>-8.0649248090767123E-2</c:v>
                </c:pt>
                <c:pt idx="2500">
                  <c:v>-7.6651667642090859E-2</c:v>
                </c:pt>
                <c:pt idx="2501">
                  <c:v>-7.4079182202941962E-2</c:v>
                </c:pt>
                <c:pt idx="2502">
                  <c:v>-6.351794088608087E-2</c:v>
                </c:pt>
                <c:pt idx="2503">
                  <c:v>-5.8356892530692095E-2</c:v>
                </c:pt>
                <c:pt idx="2504">
                  <c:v>-5.360408982222864E-2</c:v>
                </c:pt>
                <c:pt idx="2505">
                  <c:v>-3.2567783826419783E-2</c:v>
                </c:pt>
                <c:pt idx="2506">
                  <c:v>-3.3332820313684119E-2</c:v>
                </c:pt>
                <c:pt idx="2507">
                  <c:v>-2.2005996290280327E-2</c:v>
                </c:pt>
                <c:pt idx="2508">
                  <c:v>-1.2707133087641709E-2</c:v>
                </c:pt>
                <c:pt idx="2509">
                  <c:v>2.0725221790887094E-3</c:v>
                </c:pt>
                <c:pt idx="2510">
                  <c:v>9.8108827019258715E-3</c:v>
                </c:pt>
                <c:pt idx="2511">
                  <c:v>1.0224202520143111E-2</c:v>
                </c:pt>
                <c:pt idx="2512">
                  <c:v>-4.2737792034681643E-3</c:v>
                </c:pt>
                <c:pt idx="2513">
                  <c:v>8.6832103270013672E-3</c:v>
                </c:pt>
                <c:pt idx="2514">
                  <c:v>4.3165221299643841E-2</c:v>
                </c:pt>
                <c:pt idx="2515">
                  <c:v>5.0281986634296727E-2</c:v>
                </c:pt>
                <c:pt idx="2516">
                  <c:v>5.1866486384339439E-2</c:v>
                </c:pt>
                <c:pt idx="2517">
                  <c:v>4.4301296790356881E-2</c:v>
                </c:pt>
                <c:pt idx="2518">
                  <c:v>4.9495329845971714E-2</c:v>
                </c:pt>
                <c:pt idx="2519">
                  <c:v>5.2145463928380043E-2</c:v>
                </c:pt>
                <c:pt idx="2520">
                  <c:v>4.5731484073201045E-2</c:v>
                </c:pt>
                <c:pt idx="2521">
                  <c:v>1.5797078913361684E-2</c:v>
                </c:pt>
                <c:pt idx="2522">
                  <c:v>1.5500344758843099E-3</c:v>
                </c:pt>
                <c:pt idx="2523">
                  <c:v>-8.4913405716732226E-3</c:v>
                </c:pt>
                <c:pt idx="2524">
                  <c:v>-7.601305769022404E-3</c:v>
                </c:pt>
                <c:pt idx="2525">
                  <c:v>-2.9997615676058409E-4</c:v>
                </c:pt>
                <c:pt idx="2526">
                  <c:v>1.1956297311386255E-2</c:v>
                </c:pt>
                <c:pt idx="2527">
                  <c:v>-1.1127481630752722E-3</c:v>
                </c:pt>
                <c:pt idx="2528">
                  <c:v>-9.177042090057097E-3</c:v>
                </c:pt>
                <c:pt idx="2529">
                  <c:v>2.4719980114934259E-2</c:v>
                </c:pt>
                <c:pt idx="2530">
                  <c:v>3.6224339310699349E-2</c:v>
                </c:pt>
                <c:pt idx="2531">
                  <c:v>4.2447846618798302E-2</c:v>
                </c:pt>
                <c:pt idx="2532">
                  <c:v>6.9067795511527308E-2</c:v>
                </c:pt>
                <c:pt idx="2533">
                  <c:v>7.9102343505851991E-2</c:v>
                </c:pt>
                <c:pt idx="2534">
                  <c:v>7.5767497611714418E-2</c:v>
                </c:pt>
                <c:pt idx="2535">
                  <c:v>0.10558238924227514</c:v>
                </c:pt>
                <c:pt idx="2536">
                  <c:v>0.11059879171464559</c:v>
                </c:pt>
                <c:pt idx="2537">
                  <c:v>0.10131719084468793</c:v>
                </c:pt>
                <c:pt idx="2538">
                  <c:v>8.3792675868690214E-2</c:v>
                </c:pt>
                <c:pt idx="2539">
                  <c:v>7.8618978099230796E-2</c:v>
                </c:pt>
                <c:pt idx="2540">
                  <c:v>8.464532351866727E-2</c:v>
                </c:pt>
                <c:pt idx="2541">
                  <c:v>9.8076314326451142E-2</c:v>
                </c:pt>
                <c:pt idx="2542">
                  <c:v>0.10103960909480003</c:v>
                </c:pt>
                <c:pt idx="2543">
                  <c:v>0.10280904027222104</c:v>
                </c:pt>
                <c:pt idx="2544">
                  <c:v>9.3802123876734367E-2</c:v>
                </c:pt>
                <c:pt idx="2545">
                  <c:v>0.10323230328881072</c:v>
                </c:pt>
                <c:pt idx="2546">
                  <c:v>9.4732221674679318E-2</c:v>
                </c:pt>
                <c:pt idx="2547">
                  <c:v>8.8554212341530159E-2</c:v>
                </c:pt>
                <c:pt idx="2548">
                  <c:v>7.4035966832500577E-2</c:v>
                </c:pt>
                <c:pt idx="2549">
                  <c:v>5.7613333351102192E-2</c:v>
                </c:pt>
                <c:pt idx="2550">
                  <c:v>7.5851887539266638E-2</c:v>
                </c:pt>
                <c:pt idx="2551">
                  <c:v>9.7085453430105551E-2</c:v>
                </c:pt>
                <c:pt idx="2552">
                  <c:v>0.1101282154229668</c:v>
                </c:pt>
                <c:pt idx="2553">
                  <c:v>0.11437634088257709</c:v>
                </c:pt>
                <c:pt idx="2554">
                  <c:v>0.13193896879207978</c:v>
                </c:pt>
                <c:pt idx="2555">
                  <c:v>0.12979712015734068</c:v>
                </c:pt>
                <c:pt idx="2556">
                  <c:v>0.11666963814805364</c:v>
                </c:pt>
                <c:pt idx="2557">
                  <c:v>0.12522167877842283</c:v>
                </c:pt>
                <c:pt idx="2558">
                  <c:v>0.12227278923859308</c:v>
                </c:pt>
                <c:pt idx="2559">
                  <c:v>0.12618478775482966</c:v>
                </c:pt>
                <c:pt idx="2560">
                  <c:v>0.13675532898994236</c:v>
                </c:pt>
                <c:pt idx="2561">
                  <c:v>0.13414640825396584</c:v>
                </c:pt>
                <c:pt idx="2562">
                  <c:v>0.13322610231565069</c:v>
                </c:pt>
                <c:pt idx="2563">
                  <c:v>0.10447173303696355</c:v>
                </c:pt>
                <c:pt idx="2564">
                  <c:v>0.11251821322313682</c:v>
                </c:pt>
                <c:pt idx="2565">
                  <c:v>0.11847968175359092</c:v>
                </c:pt>
                <c:pt idx="2566">
                  <c:v>0.14039486260350675</c:v>
                </c:pt>
                <c:pt idx="2567">
                  <c:v>0.16967434816735061</c:v>
                </c:pt>
                <c:pt idx="2568">
                  <c:v>0.16603086781078336</c:v>
                </c:pt>
                <c:pt idx="2569">
                  <c:v>0.16166388734462789</c:v>
                </c:pt>
                <c:pt idx="2570">
                  <c:v>0.14589794413827861</c:v>
                </c:pt>
                <c:pt idx="2571">
                  <c:v>0.1440506654587177</c:v>
                </c:pt>
                <c:pt idx="2572">
                  <c:v>0.14746608191446109</c:v>
                </c:pt>
                <c:pt idx="2573">
                  <c:v>0.14334344928482889</c:v>
                </c:pt>
                <c:pt idx="2574">
                  <c:v>0.15485161210769616</c:v>
                </c:pt>
                <c:pt idx="2575">
                  <c:v>0.18542887935071861</c:v>
                </c:pt>
                <c:pt idx="2576">
                  <c:v>0.19892379694050932</c:v>
                </c:pt>
                <c:pt idx="2577">
                  <c:v>0.19822392057740035</c:v>
                </c:pt>
                <c:pt idx="2578">
                  <c:v>0.20207561173006727</c:v>
                </c:pt>
                <c:pt idx="2579">
                  <c:v>0.22192473709582616</c:v>
                </c:pt>
                <c:pt idx="2580">
                  <c:v>0.23995048733500823</c:v>
                </c:pt>
                <c:pt idx="2581">
                  <c:v>0.2697562611142601</c:v>
                </c:pt>
                <c:pt idx="2582">
                  <c:v>0.25606654283146213</c:v>
                </c:pt>
                <c:pt idx="2583">
                  <c:v>0.27984817106094728</c:v>
                </c:pt>
                <c:pt idx="2584">
                  <c:v>0.25796364825391715</c:v>
                </c:pt>
                <c:pt idx="2585">
                  <c:v>0.25797624805007335</c:v>
                </c:pt>
                <c:pt idx="2586">
                  <c:v>0.27235202996928809</c:v>
                </c:pt>
                <c:pt idx="2587">
                  <c:v>0.26470661915279647</c:v>
                </c:pt>
                <c:pt idx="2588">
                  <c:v>0.26611100525449682</c:v>
                </c:pt>
                <c:pt idx="2589">
                  <c:v>0.23475079264647203</c:v>
                </c:pt>
                <c:pt idx="2590">
                  <c:v>0.22365341801214611</c:v>
                </c:pt>
                <c:pt idx="2591">
                  <c:v>0.24930231771887024</c:v>
                </c:pt>
                <c:pt idx="2592">
                  <c:v>0.25458300321846461</c:v>
                </c:pt>
                <c:pt idx="2593">
                  <c:v>0.27104173556884414</c:v>
                </c:pt>
                <c:pt idx="2594">
                  <c:v>0.25112534278861909</c:v>
                </c:pt>
                <c:pt idx="2595">
                  <c:v>0.25940438825446388</c:v>
                </c:pt>
                <c:pt idx="2596">
                  <c:v>0.27011442257448515</c:v>
                </c:pt>
                <c:pt idx="2597">
                  <c:v>0.28115393621646034</c:v>
                </c:pt>
                <c:pt idx="2598">
                  <c:v>0.26587648966957556</c:v>
                </c:pt>
                <c:pt idx="2599">
                  <c:v>0.28239217534686056</c:v>
                </c:pt>
                <c:pt idx="2600">
                  <c:v>0.28444037532355715</c:v>
                </c:pt>
                <c:pt idx="2601">
                  <c:v>0.26233054159205205</c:v>
                </c:pt>
                <c:pt idx="2602">
                  <c:v>0.25267082678440334</c:v>
                </c:pt>
                <c:pt idx="2603">
                  <c:v>0.25390442052018192</c:v>
                </c:pt>
                <c:pt idx="2604">
                  <c:v>0.25477168733803479</c:v>
                </c:pt>
                <c:pt idx="2605">
                  <c:v>0.23069580726214456</c:v>
                </c:pt>
                <c:pt idx="2606">
                  <c:v>0.23697128202092888</c:v>
                </c:pt>
                <c:pt idx="2607">
                  <c:v>0.26707999023687101</c:v>
                </c:pt>
                <c:pt idx="2608">
                  <c:v>0.26518509884700858</c:v>
                </c:pt>
                <c:pt idx="2609">
                  <c:v>0.25415911164652427</c:v>
                </c:pt>
                <c:pt idx="2610">
                  <c:v>0.2540219919456157</c:v>
                </c:pt>
                <c:pt idx="2611">
                  <c:v>0.25400947812984742</c:v>
                </c:pt>
                <c:pt idx="2612">
                  <c:v>0.26059476937600845</c:v>
                </c:pt>
                <c:pt idx="2613">
                  <c:v>0.25460799906301967</c:v>
                </c:pt>
                <c:pt idx="2614">
                  <c:v>0.23503492832916573</c:v>
                </c:pt>
                <c:pt idx="2615">
                  <c:v>0.20589822506184929</c:v>
                </c:pt>
                <c:pt idx="2616">
                  <c:v>0.20275839767843218</c:v>
                </c:pt>
                <c:pt idx="2617">
                  <c:v>0.22104498846438703</c:v>
                </c:pt>
                <c:pt idx="2618">
                  <c:v>0.21198645119480775</c:v>
                </c:pt>
                <c:pt idx="2619">
                  <c:v>0.21610947461609764</c:v>
                </c:pt>
                <c:pt idx="2620">
                  <c:v>0.20299193881412503</c:v>
                </c:pt>
                <c:pt idx="2621">
                  <c:v>0.21076739935420696</c:v>
                </c:pt>
                <c:pt idx="2622">
                  <c:v>0.19303084448385843</c:v>
                </c:pt>
                <c:pt idx="2623">
                  <c:v>0.19481504413886586</c:v>
                </c:pt>
                <c:pt idx="2624">
                  <c:v>0.19623190087425302</c:v>
                </c:pt>
                <c:pt idx="2625">
                  <c:v>0.18405954677390257</c:v>
                </c:pt>
                <c:pt idx="2626">
                  <c:v>0.18475307223537474</c:v>
                </c:pt>
                <c:pt idx="2627">
                  <c:v>0.18344146267079897</c:v>
                </c:pt>
                <c:pt idx="2628">
                  <c:v>0.20246766156624219</c:v>
                </c:pt>
                <c:pt idx="2629">
                  <c:v>0.18580599667788134</c:v>
                </c:pt>
                <c:pt idx="2630">
                  <c:v>0.18815689723730733</c:v>
                </c:pt>
                <c:pt idx="2631">
                  <c:v>0.19063958843858986</c:v>
                </c:pt>
                <c:pt idx="2632">
                  <c:v>0.18803064321437235</c:v>
                </c:pt>
                <c:pt idx="2633">
                  <c:v>0.19480167306741047</c:v>
                </c:pt>
                <c:pt idx="2634">
                  <c:v>0.20005874785815791</c:v>
                </c:pt>
                <c:pt idx="2635">
                  <c:v>0.18417595104400242</c:v>
                </c:pt>
                <c:pt idx="2636">
                  <c:v>0.16371121018484502</c:v>
                </c:pt>
                <c:pt idx="2637">
                  <c:v>0.16569604936305637</c:v>
                </c:pt>
                <c:pt idx="2638">
                  <c:v>0.17311778851777637</c:v>
                </c:pt>
                <c:pt idx="2639">
                  <c:v>0.17557958799603379</c:v>
                </c:pt>
                <c:pt idx="2640">
                  <c:v>0.17476314038504004</c:v>
                </c:pt>
                <c:pt idx="2641">
                  <c:v>0.14906253171123063</c:v>
                </c:pt>
                <c:pt idx="2642">
                  <c:v>0.11790803677742101</c:v>
                </c:pt>
                <c:pt idx="2643">
                  <c:v>0.12340111183704838</c:v>
                </c:pt>
                <c:pt idx="2644">
                  <c:v>0.13671302185971967</c:v>
                </c:pt>
                <c:pt idx="2645">
                  <c:v>0.14145822337029923</c:v>
                </c:pt>
                <c:pt idx="2646">
                  <c:v>0.17072907410393956</c:v>
                </c:pt>
                <c:pt idx="2647">
                  <c:v>0.18710274136446636</c:v>
                </c:pt>
                <c:pt idx="2648">
                  <c:v>0.19644331230861511</c:v>
                </c:pt>
                <c:pt idx="2649">
                  <c:v>0.2071852610315783</c:v>
                </c:pt>
                <c:pt idx="2650">
                  <c:v>0.19255379470211453</c:v>
                </c:pt>
                <c:pt idx="2651">
                  <c:v>0.15558171128689935</c:v>
                </c:pt>
                <c:pt idx="2652">
                  <c:v>0.11642896770567868</c:v>
                </c:pt>
                <c:pt idx="2653">
                  <c:v>0.13630504166302182</c:v>
                </c:pt>
                <c:pt idx="2654">
                  <c:v>0.13947149679504478</c:v>
                </c:pt>
                <c:pt idx="2655">
                  <c:v>0.13901910116356375</c:v>
                </c:pt>
                <c:pt idx="2656">
                  <c:v>0.14083318693089497</c:v>
                </c:pt>
                <c:pt idx="2657">
                  <c:v>0.12200346344626767</c:v>
                </c:pt>
                <c:pt idx="2658">
                  <c:v>0.13284735074022147</c:v>
                </c:pt>
                <c:pt idx="2659">
                  <c:v>0.14852026621278869</c:v>
                </c:pt>
                <c:pt idx="2660">
                  <c:v>0.14044491080566734</c:v>
                </c:pt>
                <c:pt idx="2661">
                  <c:v>0.14771323128879543</c:v>
                </c:pt>
                <c:pt idx="2662">
                  <c:v>0.15875999990757594</c:v>
                </c:pt>
                <c:pt idx="2663">
                  <c:v>0.15252078961791482</c:v>
                </c:pt>
                <c:pt idx="2664">
                  <c:v>0.15530325606503692</c:v>
                </c:pt>
                <c:pt idx="2665">
                  <c:v>0.16112342360188769</c:v>
                </c:pt>
                <c:pt idx="2666">
                  <c:v>0.1549726815110013</c:v>
                </c:pt>
                <c:pt idx="2667">
                  <c:v>0.15680179790258664</c:v>
                </c:pt>
                <c:pt idx="2668">
                  <c:v>0.16400783743538572</c:v>
                </c:pt>
                <c:pt idx="2669">
                  <c:v>0.18830468762402508</c:v>
                </c:pt>
                <c:pt idx="2670">
                  <c:v>0.20356092451527519</c:v>
                </c:pt>
                <c:pt idx="2671">
                  <c:v>0.21792495520601252</c:v>
                </c:pt>
                <c:pt idx="2672">
                  <c:v>0.21683741431933012</c:v>
                </c:pt>
                <c:pt idx="2673">
                  <c:v>0.21330293064392403</c:v>
                </c:pt>
                <c:pt idx="2674">
                  <c:v>0.20604371907493046</c:v>
                </c:pt>
                <c:pt idx="2675">
                  <c:v>0.19699185238336003</c:v>
                </c:pt>
                <c:pt idx="2676">
                  <c:v>0.20055372541271455</c:v>
                </c:pt>
                <c:pt idx="2677">
                  <c:v>0.2006725791737316</c:v>
                </c:pt>
                <c:pt idx="2678">
                  <c:v>0.19875497391257779</c:v>
                </c:pt>
                <c:pt idx="2679">
                  <c:v>0.18997384245777793</c:v>
                </c:pt>
                <c:pt idx="2680">
                  <c:v>0.2115531539048976</c:v>
                </c:pt>
                <c:pt idx="2681">
                  <c:v>0.20095307262278261</c:v>
                </c:pt>
                <c:pt idx="2682">
                  <c:v>0.22036221915864318</c:v>
                </c:pt>
                <c:pt idx="2683">
                  <c:v>0.21212070493167134</c:v>
                </c:pt>
                <c:pt idx="2684">
                  <c:v>0.20060106557547219</c:v>
                </c:pt>
                <c:pt idx="2685">
                  <c:v>0.2169552432097368</c:v>
                </c:pt>
                <c:pt idx="2686">
                  <c:v>0.23482643538082604</c:v>
                </c:pt>
                <c:pt idx="2687">
                  <c:v>0.23127177872404769</c:v>
                </c:pt>
                <c:pt idx="2688">
                  <c:v>0.23816200862167625</c:v>
                </c:pt>
                <c:pt idx="2689">
                  <c:v>0.24365490830804237</c:v>
                </c:pt>
                <c:pt idx="2690">
                  <c:v>0.25643503177840077</c:v>
                </c:pt>
                <c:pt idx="2691">
                  <c:v>0.22829691630857463</c:v>
                </c:pt>
                <c:pt idx="2692">
                  <c:v>0.24119132610375904</c:v>
                </c:pt>
                <c:pt idx="2693">
                  <c:v>0.21450727533901848</c:v>
                </c:pt>
                <c:pt idx="2694">
                  <c:v>0.24450538831883062</c:v>
                </c:pt>
                <c:pt idx="2695">
                  <c:v>0.2274253251083207</c:v>
                </c:pt>
                <c:pt idx="2696">
                  <c:v>0.19908730816930587</c:v>
                </c:pt>
                <c:pt idx="2697">
                  <c:v>0.19683340695590124</c:v>
                </c:pt>
                <c:pt idx="2698">
                  <c:v>0.19250015046140456</c:v>
                </c:pt>
                <c:pt idx="2699">
                  <c:v>0.18151328546176204</c:v>
                </c:pt>
                <c:pt idx="2700">
                  <c:v>0.17026811338370407</c:v>
                </c:pt>
                <c:pt idx="2701">
                  <c:v>0.20253878640970502</c:v>
                </c:pt>
                <c:pt idx="2702">
                  <c:v>0.19886990326396692</c:v>
                </c:pt>
                <c:pt idx="2703">
                  <c:v>0.19197190391993568</c:v>
                </c:pt>
                <c:pt idx="2704">
                  <c:v>0.19341664598518893</c:v>
                </c:pt>
                <c:pt idx="2705">
                  <c:v>0.20671140075997707</c:v>
                </c:pt>
                <c:pt idx="2706">
                  <c:v>0.206242331243087</c:v>
                </c:pt>
                <c:pt idx="2707">
                  <c:v>0.17070676394055195</c:v>
                </c:pt>
                <c:pt idx="2708">
                  <c:v>0.16514468756753486</c:v>
                </c:pt>
                <c:pt idx="2709">
                  <c:v>0.15190150026946658</c:v>
                </c:pt>
                <c:pt idx="2710">
                  <c:v>0.13416496524046706</c:v>
                </c:pt>
                <c:pt idx="2711">
                  <c:v>0.13496853486956617</c:v>
                </c:pt>
                <c:pt idx="2712">
                  <c:v>0.13246669179823756</c:v>
                </c:pt>
                <c:pt idx="2713">
                  <c:v>0.13202853504248302</c:v>
                </c:pt>
                <c:pt idx="2714">
                  <c:v>0.1268527097851424</c:v>
                </c:pt>
                <c:pt idx="2715">
                  <c:v>0.1420221017104053</c:v>
                </c:pt>
                <c:pt idx="2716">
                  <c:v>0.14774477697502797</c:v>
                </c:pt>
                <c:pt idx="2717">
                  <c:v>0.14570580997345495</c:v>
                </c:pt>
                <c:pt idx="2718">
                  <c:v>0.14298065383707348</c:v>
                </c:pt>
                <c:pt idx="2719">
                  <c:v>0.15030789255204047</c:v>
                </c:pt>
                <c:pt idx="2720">
                  <c:v>0.17561654003529048</c:v>
                </c:pt>
                <c:pt idx="2721">
                  <c:v>0.162250387210231</c:v>
                </c:pt>
                <c:pt idx="2722">
                  <c:v>0.18441173936800026</c:v>
                </c:pt>
                <c:pt idx="2723">
                  <c:v>0.20923239427898932</c:v>
                </c:pt>
                <c:pt idx="2724">
                  <c:v>0.2181508893935582</c:v>
                </c:pt>
                <c:pt idx="2725">
                  <c:v>0.21852742421827953</c:v>
                </c:pt>
                <c:pt idx="2726">
                  <c:v>0.21974849049316769</c:v>
                </c:pt>
                <c:pt idx="2727">
                  <c:v>0.22552457124330472</c:v>
                </c:pt>
                <c:pt idx="2728">
                  <c:v>0.2048004188236674</c:v>
                </c:pt>
                <c:pt idx="2729">
                  <c:v>0.20849608906080519</c:v>
                </c:pt>
                <c:pt idx="2730">
                  <c:v>0.20490937319216318</c:v>
                </c:pt>
                <c:pt idx="2731">
                  <c:v>0.19210786164610028</c:v>
                </c:pt>
                <c:pt idx="2732">
                  <c:v>0.20055653536435658</c:v>
                </c:pt>
                <c:pt idx="2733">
                  <c:v>0.19112692477251692</c:v>
                </c:pt>
                <c:pt idx="2734">
                  <c:v>0.18922948938294959</c:v>
                </c:pt>
                <c:pt idx="2735">
                  <c:v>0.20541992524651342</c:v>
                </c:pt>
                <c:pt idx="2736">
                  <c:v>0.19783192599685284</c:v>
                </c:pt>
                <c:pt idx="2737">
                  <c:v>0.20407057145832019</c:v>
                </c:pt>
                <c:pt idx="2738">
                  <c:v>0.2076979820229623</c:v>
                </c:pt>
                <c:pt idx="2739">
                  <c:v>0.19505268649216045</c:v>
                </c:pt>
                <c:pt idx="2740">
                  <c:v>0.17950956222508108</c:v>
                </c:pt>
                <c:pt idx="2741">
                  <c:v>0.19353977936198818</c:v>
                </c:pt>
                <c:pt idx="2742">
                  <c:v>0.24734634926591004</c:v>
                </c:pt>
                <c:pt idx="2743">
                  <c:v>0.25655727719255128</c:v>
                </c:pt>
                <c:pt idx="2744">
                  <c:v>0.245084259903948</c:v>
                </c:pt>
                <c:pt idx="2745">
                  <c:v>0.23682732436796705</c:v>
                </c:pt>
                <c:pt idx="2746">
                  <c:v>0.23830573656551635</c:v>
                </c:pt>
                <c:pt idx="2747">
                  <c:v>0.23867703892228209</c:v>
                </c:pt>
                <c:pt idx="2748">
                  <c:v>0.2490911946478267</c:v>
                </c:pt>
                <c:pt idx="2749">
                  <c:v>0.24135696108697435</c:v>
                </c:pt>
                <c:pt idx="2750">
                  <c:v>0.25523642516757139</c:v>
                </c:pt>
                <c:pt idx="2751">
                  <c:v>0.2646240936278963</c:v>
                </c:pt>
                <c:pt idx="2752">
                  <c:v>0.31681347989509923</c:v>
                </c:pt>
                <c:pt idx="2753">
                  <c:v>0.3062857389598781</c:v>
                </c:pt>
                <c:pt idx="2754">
                  <c:v>0.29385294793503935</c:v>
                </c:pt>
                <c:pt idx="2755">
                  <c:v>0.28962618177606281</c:v>
                </c:pt>
                <c:pt idx="2756">
                  <c:v>0.28002640031958936</c:v>
                </c:pt>
                <c:pt idx="2757">
                  <c:v>0.28775724010043713</c:v>
                </c:pt>
                <c:pt idx="2758">
                  <c:v>0.29187898777290822</c:v>
                </c:pt>
                <c:pt idx="2759">
                  <c:v>0.27984292691097568</c:v>
                </c:pt>
                <c:pt idx="2760">
                  <c:v>0.28240848418941566</c:v>
                </c:pt>
                <c:pt idx="2761">
                  <c:v>0.26630541307882427</c:v>
                </c:pt>
                <c:pt idx="2762">
                  <c:v>0.26241972913998368</c:v>
                </c:pt>
                <c:pt idx="2763">
                  <c:v>0.25104213178161805</c:v>
                </c:pt>
                <c:pt idx="2764">
                  <c:v>0.26724981258573188</c:v>
                </c:pt>
                <c:pt idx="2765">
                  <c:v>0.26599209096722776</c:v>
                </c:pt>
                <c:pt idx="2766">
                  <c:v>0.26313299640281285</c:v>
                </c:pt>
                <c:pt idx="2767">
                  <c:v>0.24716751461213105</c:v>
                </c:pt>
                <c:pt idx="2768">
                  <c:v>0.23584774156387844</c:v>
                </c:pt>
                <c:pt idx="2769">
                  <c:v>0.2042124926756097</c:v>
                </c:pt>
                <c:pt idx="2770">
                  <c:v>0.19725332476205248</c:v>
                </c:pt>
                <c:pt idx="2771">
                  <c:v>0.21257199713338859</c:v>
                </c:pt>
                <c:pt idx="2772">
                  <c:v>0.20078343720098002</c:v>
                </c:pt>
                <c:pt idx="2773">
                  <c:v>0.20151922614793483</c:v>
                </c:pt>
                <c:pt idx="2774">
                  <c:v>0.21440682846345038</c:v>
                </c:pt>
                <c:pt idx="2775">
                  <c:v>0.23875366156657041</c:v>
                </c:pt>
                <c:pt idx="2776">
                  <c:v>0.23089928976917928</c:v>
                </c:pt>
                <c:pt idx="2777">
                  <c:v>0.22261376975806324</c:v>
                </c:pt>
                <c:pt idx="2778">
                  <c:v>0.22676978381228774</c:v>
                </c:pt>
                <c:pt idx="2779">
                  <c:v>0.21539279416374657</c:v>
                </c:pt>
                <c:pt idx="2780">
                  <c:v>0.16468215908581674</c:v>
                </c:pt>
                <c:pt idx="2781">
                  <c:v>0.17975161661603822</c:v>
                </c:pt>
                <c:pt idx="2782">
                  <c:v>0.18584967568742261</c:v>
                </c:pt>
                <c:pt idx="2783">
                  <c:v>0.15679955414645042</c:v>
                </c:pt>
                <c:pt idx="2784">
                  <c:v>0.14628436291788227</c:v>
                </c:pt>
                <c:pt idx="2785">
                  <c:v>0.16066940991253298</c:v>
                </c:pt>
                <c:pt idx="2786">
                  <c:v>0.13952913947768364</c:v>
                </c:pt>
                <c:pt idx="2787">
                  <c:v>0.15404962507296327</c:v>
                </c:pt>
                <c:pt idx="2788">
                  <c:v>0.143040218030698</c:v>
                </c:pt>
                <c:pt idx="2789">
                  <c:v>0.15680888389067538</c:v>
                </c:pt>
                <c:pt idx="2790">
                  <c:v>0.13955859587579522</c:v>
                </c:pt>
                <c:pt idx="2791">
                  <c:v>0.14438864714450705</c:v>
                </c:pt>
                <c:pt idx="2792">
                  <c:v>0.1399728248771257</c:v>
                </c:pt>
                <c:pt idx="2793">
                  <c:v>0.15388751794150868</c:v>
                </c:pt>
                <c:pt idx="2794">
                  <c:v>0.14332961914392062</c:v>
                </c:pt>
                <c:pt idx="2795">
                  <c:v>0.14955520922910548</c:v>
                </c:pt>
                <c:pt idx="2796">
                  <c:v>0.15037139797499544</c:v>
                </c:pt>
                <c:pt idx="2797">
                  <c:v>0.14124970111026003</c:v>
                </c:pt>
                <c:pt idx="2798">
                  <c:v>0.15104128740638867</c:v>
                </c:pt>
                <c:pt idx="2799">
                  <c:v>0.15771659258977433</c:v>
                </c:pt>
                <c:pt idx="2800">
                  <c:v>0.18889819399406171</c:v>
                </c:pt>
                <c:pt idx="2801">
                  <c:v>0.17423207828702458</c:v>
                </c:pt>
                <c:pt idx="2802">
                  <c:v>0.15992791712893961</c:v>
                </c:pt>
                <c:pt idx="2803">
                  <c:v>0.16804327371698191</c:v>
                </c:pt>
                <c:pt idx="2804">
                  <c:v>0.17365263001540954</c:v>
                </c:pt>
                <c:pt idx="2805">
                  <c:v>0.15898793694593039</c:v>
                </c:pt>
                <c:pt idx="2806">
                  <c:v>0.15517437422153635</c:v>
                </c:pt>
                <c:pt idx="2807">
                  <c:v>0.16487867610718365</c:v>
                </c:pt>
                <c:pt idx="2808">
                  <c:v>0.1642982161376263</c:v>
                </c:pt>
                <c:pt idx="2809">
                  <c:v>0.1729948143342932</c:v>
                </c:pt>
                <c:pt idx="2810">
                  <c:v>0.16363937215476732</c:v>
                </c:pt>
                <c:pt idx="2811">
                  <c:v>0.16990541717788887</c:v>
                </c:pt>
                <c:pt idx="2812">
                  <c:v>0.17545217395501722</c:v>
                </c:pt>
                <c:pt idx="2813">
                  <c:v>0.16005339000467478</c:v>
                </c:pt>
                <c:pt idx="2814">
                  <c:v>0.15099872584436747</c:v>
                </c:pt>
                <c:pt idx="2815">
                  <c:v>0.13224961386089729</c:v>
                </c:pt>
                <c:pt idx="2816">
                  <c:v>0.12436180691528032</c:v>
                </c:pt>
                <c:pt idx="2817">
                  <c:v>0.13296938281256532</c:v>
                </c:pt>
                <c:pt idx="2818">
                  <c:v>9.9740165371906997E-2</c:v>
                </c:pt>
                <c:pt idx="2819">
                  <c:v>9.3510952760863741E-2</c:v>
                </c:pt>
                <c:pt idx="2820">
                  <c:v>9.6016481886245675E-2</c:v>
                </c:pt>
                <c:pt idx="2821">
                  <c:v>5.652474088885362E-2</c:v>
                </c:pt>
                <c:pt idx="2822">
                  <c:v>6.0030166779336147E-2</c:v>
                </c:pt>
                <c:pt idx="2823">
                  <c:v>1.5598200742408919E-2</c:v>
                </c:pt>
                <c:pt idx="2824">
                  <c:v>1.7203715084909144E-2</c:v>
                </c:pt>
                <c:pt idx="2825">
                  <c:v>2.1462300628669162E-2</c:v>
                </c:pt>
                <c:pt idx="2826">
                  <c:v>8.0980735238751489E-3</c:v>
                </c:pt>
                <c:pt idx="2827">
                  <c:v>1.3557033619571612E-2</c:v>
                </c:pt>
                <c:pt idx="2828">
                  <c:v>3.2011110440561152E-2</c:v>
                </c:pt>
                <c:pt idx="2829">
                  <c:v>2.9873197889707992E-2</c:v>
                </c:pt>
                <c:pt idx="2830">
                  <c:v>4.0193247324560311E-3</c:v>
                </c:pt>
                <c:pt idx="2831">
                  <c:v>6.941471280288436E-3</c:v>
                </c:pt>
                <c:pt idx="2832">
                  <c:v>4.4463491403541333E-3</c:v>
                </c:pt>
                <c:pt idx="2833">
                  <c:v>-1.4922960881015301E-3</c:v>
                </c:pt>
                <c:pt idx="2834">
                  <c:v>-4.678567318462723E-3</c:v>
                </c:pt>
                <c:pt idx="2835">
                  <c:v>-1.212653125603036E-3</c:v>
                </c:pt>
                <c:pt idx="2836">
                  <c:v>2.8414225169029361E-2</c:v>
                </c:pt>
                <c:pt idx="2837">
                  <c:v>2.554502315781737E-2</c:v>
                </c:pt>
                <c:pt idx="2838">
                  <c:v>2.6571790033556697E-2</c:v>
                </c:pt>
                <c:pt idx="2839">
                  <c:v>3.0399541062090973E-2</c:v>
                </c:pt>
                <c:pt idx="2840">
                  <c:v>1.3919118671322561E-2</c:v>
                </c:pt>
                <c:pt idx="2841">
                  <c:v>2.5634131948310657E-2</c:v>
                </c:pt>
                <c:pt idx="2842">
                  <c:v>3.4122769507545225E-3</c:v>
                </c:pt>
                <c:pt idx="2843">
                  <c:v>2.020733342735781E-3</c:v>
                </c:pt>
                <c:pt idx="2844">
                  <c:v>1.1354366639765079E-2</c:v>
                </c:pt>
                <c:pt idx="2845">
                  <c:v>8.9358470156732928E-3</c:v>
                </c:pt>
                <c:pt idx="2846">
                  <c:v>1.6464394988150222E-2</c:v>
                </c:pt>
                <c:pt idx="2847">
                  <c:v>1.575344578051685E-2</c:v>
                </c:pt>
                <c:pt idx="2848">
                  <c:v>2.7478979938264647E-3</c:v>
                </c:pt>
                <c:pt idx="2849">
                  <c:v>1.4134630362439449E-2</c:v>
                </c:pt>
                <c:pt idx="2850">
                  <c:v>8.1855037130385E-4</c:v>
                </c:pt>
                <c:pt idx="2851">
                  <c:v>7.1828904850068653E-4</c:v>
                </c:pt>
                <c:pt idx="2852">
                  <c:v>-1.0681558723248386E-2</c:v>
                </c:pt>
                <c:pt idx="2853">
                  <c:v>-2.6352017491641622E-2</c:v>
                </c:pt>
                <c:pt idx="2854">
                  <c:v>-2.5473987026758516E-2</c:v>
                </c:pt>
                <c:pt idx="2855">
                  <c:v>-2.4794408013716907E-2</c:v>
                </c:pt>
                <c:pt idx="2856">
                  <c:v>-1.4639169599506174E-2</c:v>
                </c:pt>
                <c:pt idx="2857">
                  <c:v>-6.7650232587393999E-3</c:v>
                </c:pt>
                <c:pt idx="2858">
                  <c:v>-8.3445483233811624E-3</c:v>
                </c:pt>
                <c:pt idx="2859">
                  <c:v>-6.0843313610513539E-3</c:v>
                </c:pt>
                <c:pt idx="2860">
                  <c:v>-1.9637142281968001E-2</c:v>
                </c:pt>
                <c:pt idx="2861">
                  <c:v>-1.1876055033646193E-2</c:v>
                </c:pt>
                <c:pt idx="2862">
                  <c:v>-1.5025736403383561E-2</c:v>
                </c:pt>
                <c:pt idx="2863">
                  <c:v>6.198077027545823E-3</c:v>
                </c:pt>
                <c:pt idx="2864">
                  <c:v>-4.9662847904543561E-3</c:v>
                </c:pt>
                <c:pt idx="2865">
                  <c:v>1.1246783336262833E-3</c:v>
                </c:pt>
                <c:pt idx="2866">
                  <c:v>-1.6390130066512909E-2</c:v>
                </c:pt>
                <c:pt idx="2867">
                  <c:v>-1.2058391391384427E-2</c:v>
                </c:pt>
                <c:pt idx="2868">
                  <c:v>4.8650649888883901E-3</c:v>
                </c:pt>
                <c:pt idx="2869">
                  <c:v>2.0014144617123364E-2</c:v>
                </c:pt>
                <c:pt idx="2870">
                  <c:v>3.1994915307129279E-2</c:v>
                </c:pt>
                <c:pt idx="2871">
                  <c:v>1.1939201932069654E-3</c:v>
                </c:pt>
                <c:pt idx="2872">
                  <c:v>-1.1127339314942475E-4</c:v>
                </c:pt>
                <c:pt idx="2873">
                  <c:v>4.9076940231336241E-3</c:v>
                </c:pt>
                <c:pt idx="2874">
                  <c:v>-7.6385916306872526E-3</c:v>
                </c:pt>
                <c:pt idx="2875">
                  <c:v>-2.1451185640624426E-2</c:v>
                </c:pt>
                <c:pt idx="2876">
                  <c:v>-2.0278580436729809E-2</c:v>
                </c:pt>
                <c:pt idx="2877">
                  <c:v>-2.5062900859946891E-2</c:v>
                </c:pt>
                <c:pt idx="2878">
                  <c:v>-2.185718108118595E-2</c:v>
                </c:pt>
                <c:pt idx="2879">
                  <c:v>-2.0281929186117487E-2</c:v>
                </c:pt>
                <c:pt idx="2880">
                  <c:v>-2.0721171265467575E-3</c:v>
                </c:pt>
                <c:pt idx="2881">
                  <c:v>-5.9258454223412027E-3</c:v>
                </c:pt>
                <c:pt idx="2882">
                  <c:v>-5.4343183633831504E-3</c:v>
                </c:pt>
                <c:pt idx="2883">
                  <c:v>3.7075894656415809E-2</c:v>
                </c:pt>
                <c:pt idx="2884">
                  <c:v>6.2656346033617361E-2</c:v>
                </c:pt>
                <c:pt idx="2885">
                  <c:v>3.9841657377568618E-2</c:v>
                </c:pt>
                <c:pt idx="2886">
                  <c:v>5.3710244779541449E-2</c:v>
                </c:pt>
                <c:pt idx="2887">
                  <c:v>3.5480501330524605E-2</c:v>
                </c:pt>
                <c:pt idx="2888">
                  <c:v>3.9739985087539953E-2</c:v>
                </c:pt>
                <c:pt idx="2889">
                  <c:v>3.4480491605084929E-2</c:v>
                </c:pt>
                <c:pt idx="2890">
                  <c:v>4.267328755066857E-2</c:v>
                </c:pt>
                <c:pt idx="2891">
                  <c:v>5.1579562177775706E-2</c:v>
                </c:pt>
                <c:pt idx="2892">
                  <c:v>4.9699522039199584E-2</c:v>
                </c:pt>
                <c:pt idx="2893">
                  <c:v>5.0332436705139427E-2</c:v>
                </c:pt>
                <c:pt idx="2894">
                  <c:v>4.6369350985129065E-2</c:v>
                </c:pt>
                <c:pt idx="2895">
                  <c:v>4.7208872683626169E-2</c:v>
                </c:pt>
                <c:pt idx="2896">
                  <c:v>6.8012730240916586E-2</c:v>
                </c:pt>
                <c:pt idx="2897">
                  <c:v>7.5268613952377716E-2</c:v>
                </c:pt>
                <c:pt idx="2898">
                  <c:v>7.5161002077601236E-2</c:v>
                </c:pt>
                <c:pt idx="2899">
                  <c:v>6.1372912758675735E-2</c:v>
                </c:pt>
                <c:pt idx="2900">
                  <c:v>5.0803241370242169E-2</c:v>
                </c:pt>
                <c:pt idx="2901">
                  <c:v>3.3720566576702637E-2</c:v>
                </c:pt>
                <c:pt idx="2902">
                  <c:v>3.6726140656640593E-2</c:v>
                </c:pt>
                <c:pt idx="2903">
                  <c:v>3.1375349169296518E-2</c:v>
                </c:pt>
                <c:pt idx="2904">
                  <c:v>2.6856772697544828E-2</c:v>
                </c:pt>
                <c:pt idx="2905">
                  <c:v>2.6444301735133235E-2</c:v>
                </c:pt>
                <c:pt idx="2906">
                  <c:v>3.0551680819916882E-2</c:v>
                </c:pt>
                <c:pt idx="2907">
                  <c:v>4.6480955728957829E-2</c:v>
                </c:pt>
                <c:pt idx="2908">
                  <c:v>5.0759078310733452E-2</c:v>
                </c:pt>
                <c:pt idx="2909">
                  <c:v>5.0548528556034977E-2</c:v>
                </c:pt>
                <c:pt idx="2910">
                  <c:v>6.3164391041620638E-2</c:v>
                </c:pt>
                <c:pt idx="2911">
                  <c:v>5.9368166239496478E-2</c:v>
                </c:pt>
                <c:pt idx="2912">
                  <c:v>6.0431778217527654E-2</c:v>
                </c:pt>
                <c:pt idx="2913">
                  <c:v>5.4459977895710887E-2</c:v>
                </c:pt>
                <c:pt idx="2914">
                  <c:v>6.509486789072616E-2</c:v>
                </c:pt>
                <c:pt idx="2915">
                  <c:v>8.2405340439777097E-2</c:v>
                </c:pt>
                <c:pt idx="2916">
                  <c:v>8.717837688753316E-2</c:v>
                </c:pt>
                <c:pt idx="2917">
                  <c:v>7.7846005348108704E-2</c:v>
                </c:pt>
                <c:pt idx="2918">
                  <c:v>0.1022163737077959</c:v>
                </c:pt>
                <c:pt idx="2919">
                  <c:v>7.2144210724991442E-2</c:v>
                </c:pt>
                <c:pt idx="2920">
                  <c:v>7.4914857023990589E-2</c:v>
                </c:pt>
                <c:pt idx="2921">
                  <c:v>0.12458074268353747</c:v>
                </c:pt>
                <c:pt idx="2922">
                  <c:v>0.13089158450196625</c:v>
                </c:pt>
                <c:pt idx="2923">
                  <c:v>0.15128450249177594</c:v>
                </c:pt>
                <c:pt idx="2924">
                  <c:v>0.1548052154745081</c:v>
                </c:pt>
                <c:pt idx="2925">
                  <c:v>0.15033460237720764</c:v>
                </c:pt>
                <c:pt idx="2926">
                  <c:v>0.15715081809667075</c:v>
                </c:pt>
                <c:pt idx="2927">
                  <c:v>0.15622750728341472</c:v>
                </c:pt>
                <c:pt idx="2928">
                  <c:v>0.14033838879386007</c:v>
                </c:pt>
                <c:pt idx="2929">
                  <c:v>0.1311963831463101</c:v>
                </c:pt>
                <c:pt idx="2930">
                  <c:v>0.14891540110706636</c:v>
                </c:pt>
                <c:pt idx="2931">
                  <c:v>0.15672192318081302</c:v>
                </c:pt>
                <c:pt idx="2932">
                  <c:v>0.15590588144289463</c:v>
                </c:pt>
                <c:pt idx="2933">
                  <c:v>0.17558637895559071</c:v>
                </c:pt>
                <c:pt idx="2934">
                  <c:v>0.17004720683358387</c:v>
                </c:pt>
                <c:pt idx="2935">
                  <c:v>0.16098714527820523</c:v>
                </c:pt>
                <c:pt idx="2936">
                  <c:v>0.13240491860808956</c:v>
                </c:pt>
                <c:pt idx="2937">
                  <c:v>0.1284333942784841</c:v>
                </c:pt>
                <c:pt idx="2938">
                  <c:v>0.12244027426206183</c:v>
                </c:pt>
                <c:pt idx="2939">
                  <c:v>0.12457018472315684</c:v>
                </c:pt>
                <c:pt idx="2940">
                  <c:v>0.13835413348143</c:v>
                </c:pt>
                <c:pt idx="2941">
                  <c:v>0.1385689578130922</c:v>
                </c:pt>
                <c:pt idx="2942">
                  <c:v>0.15122213269073392</c:v>
                </c:pt>
                <c:pt idx="2943">
                  <c:v>0.14926937967082443</c:v>
                </c:pt>
                <c:pt idx="2944">
                  <c:v>0.14230106943296894</c:v>
                </c:pt>
                <c:pt idx="2945">
                  <c:v>0.14343058078297566</c:v>
                </c:pt>
                <c:pt idx="2946">
                  <c:v>0.12569098269081613</c:v>
                </c:pt>
                <c:pt idx="2947">
                  <c:v>0.12624251060426417</c:v>
                </c:pt>
                <c:pt idx="2948">
                  <c:v>0.1160400744528638</c:v>
                </c:pt>
                <c:pt idx="2949">
                  <c:v>0.11924488741693295</c:v>
                </c:pt>
                <c:pt idx="2950">
                  <c:v>0.12326454422891486</c:v>
                </c:pt>
                <c:pt idx="2951">
                  <c:v>0.12336582946699726</c:v>
                </c:pt>
                <c:pt idx="2952">
                  <c:v>0.12065311952519764</c:v>
                </c:pt>
                <c:pt idx="2953">
                  <c:v>0.13585364568814429</c:v>
                </c:pt>
                <c:pt idx="2954">
                  <c:v>0.15700357692299205</c:v>
                </c:pt>
                <c:pt idx="2955">
                  <c:v>0.16253225973274898</c:v>
                </c:pt>
                <c:pt idx="2956">
                  <c:v>0.15343116584616712</c:v>
                </c:pt>
                <c:pt idx="2957">
                  <c:v>0.15068792199957981</c:v>
                </c:pt>
                <c:pt idx="2958">
                  <c:v>0.14885508740838582</c:v>
                </c:pt>
                <c:pt idx="2959">
                  <c:v>0.14147177295810964</c:v>
                </c:pt>
                <c:pt idx="2960">
                  <c:v>0.15621515465341274</c:v>
                </c:pt>
                <c:pt idx="2961">
                  <c:v>0.15541047920948459</c:v>
                </c:pt>
                <c:pt idx="2962">
                  <c:v>0.15275492055394824</c:v>
                </c:pt>
                <c:pt idx="2963">
                  <c:v>0.1384854673826339</c:v>
                </c:pt>
                <c:pt idx="2964">
                  <c:v>0.13928383629014562</c:v>
                </c:pt>
                <c:pt idx="2965">
                  <c:v>0.14769258983195077</c:v>
                </c:pt>
                <c:pt idx="2966">
                  <c:v>0.15981598113911422</c:v>
                </c:pt>
                <c:pt idx="2967">
                  <c:v>0.15727331075366147</c:v>
                </c:pt>
                <c:pt idx="2968">
                  <c:v>0.14500592245251087</c:v>
                </c:pt>
                <c:pt idx="2969">
                  <c:v>0.15316393596909794</c:v>
                </c:pt>
                <c:pt idx="2970">
                  <c:v>0.1364582141910351</c:v>
                </c:pt>
                <c:pt idx="2971">
                  <c:v>0.1504431348728219</c:v>
                </c:pt>
                <c:pt idx="2972">
                  <c:v>0.15645000728231695</c:v>
                </c:pt>
                <c:pt idx="2973">
                  <c:v>0.12907253110827765</c:v>
                </c:pt>
                <c:pt idx="2974">
                  <c:v>0.14935167571533436</c:v>
                </c:pt>
                <c:pt idx="2975">
                  <c:v>0.15234325088913492</c:v>
                </c:pt>
                <c:pt idx="2976">
                  <c:v>0.16314707945493523</c:v>
                </c:pt>
                <c:pt idx="2977">
                  <c:v>0.16664172771921426</c:v>
                </c:pt>
                <c:pt idx="2978">
                  <c:v>0.15911059660503768</c:v>
                </c:pt>
                <c:pt idx="2979">
                  <c:v>0.16131208089077687</c:v>
                </c:pt>
                <c:pt idx="2980">
                  <c:v>0.19021873096708886</c:v>
                </c:pt>
                <c:pt idx="2981">
                  <c:v>0.1962407519615359</c:v>
                </c:pt>
                <c:pt idx="2982">
                  <c:v>0.17600997509260652</c:v>
                </c:pt>
                <c:pt idx="2983">
                  <c:v>0.1705652168746743</c:v>
                </c:pt>
                <c:pt idx="2984">
                  <c:v>0.16903987600060999</c:v>
                </c:pt>
                <c:pt idx="2985">
                  <c:v>0.16308222746178691</c:v>
                </c:pt>
                <c:pt idx="2986">
                  <c:v>0.14143219262931916</c:v>
                </c:pt>
                <c:pt idx="2987">
                  <c:v>0.132515021225178</c:v>
                </c:pt>
                <c:pt idx="2988">
                  <c:v>0.12650623358046564</c:v>
                </c:pt>
                <c:pt idx="2989">
                  <c:v>0.13851124961756445</c:v>
                </c:pt>
                <c:pt idx="2990">
                  <c:v>0.14778548314853013</c:v>
                </c:pt>
                <c:pt idx="2991">
                  <c:v>0.13919661996617272</c:v>
                </c:pt>
                <c:pt idx="2992">
                  <c:v>0.12546972066388706</c:v>
                </c:pt>
                <c:pt idx="2993">
                  <c:v>0.12014591917115713</c:v>
                </c:pt>
                <c:pt idx="2994">
                  <c:v>0.12482384663258483</c:v>
                </c:pt>
                <c:pt idx="2995">
                  <c:v>0.10373431534169231</c:v>
                </c:pt>
                <c:pt idx="2996">
                  <c:v>0.11392472468916903</c:v>
                </c:pt>
                <c:pt idx="2997">
                  <c:v>0.10308073033642828</c:v>
                </c:pt>
                <c:pt idx="2998">
                  <c:v>0.12106592225441615</c:v>
                </c:pt>
                <c:pt idx="2999">
                  <c:v>0.13121524868724777</c:v>
                </c:pt>
                <c:pt idx="3000">
                  <c:v>0.12241661995907238</c:v>
                </c:pt>
                <c:pt idx="3001">
                  <c:v>0.12421491141697416</c:v>
                </c:pt>
                <c:pt idx="3002">
                  <c:v>0.11397648748538414</c:v>
                </c:pt>
                <c:pt idx="3003">
                  <c:v>0.11707731896475004</c:v>
                </c:pt>
                <c:pt idx="3004">
                  <c:v>0.11784817169158268</c:v>
                </c:pt>
                <c:pt idx="3005">
                  <c:v>0.12446265791460931</c:v>
                </c:pt>
                <c:pt idx="3006">
                  <c:v>0.1130231906541117</c:v>
                </c:pt>
                <c:pt idx="3007">
                  <c:v>0.10190076974543794</c:v>
                </c:pt>
                <c:pt idx="3008">
                  <c:v>9.8716559817077609E-2</c:v>
                </c:pt>
                <c:pt idx="3009">
                  <c:v>0.10949552297067888</c:v>
                </c:pt>
                <c:pt idx="3010">
                  <c:v>0.11305470954188812</c:v>
                </c:pt>
                <c:pt idx="3011">
                  <c:v>0.10938740472849395</c:v>
                </c:pt>
                <c:pt idx="3012">
                  <c:v>0.121282321887346</c:v>
                </c:pt>
                <c:pt idx="3013">
                  <c:v>0.13283749109076481</c:v>
                </c:pt>
                <c:pt idx="3014">
                  <c:v>0.12898033954497978</c:v>
                </c:pt>
                <c:pt idx="3015">
                  <c:v>0.13044520575836871</c:v>
                </c:pt>
                <c:pt idx="3016">
                  <c:v>0.11712408754960313</c:v>
                </c:pt>
                <c:pt idx="3017">
                  <c:v>0.10154809958514099</c:v>
                </c:pt>
                <c:pt idx="3018">
                  <c:v>9.4119643842771605E-2</c:v>
                </c:pt>
                <c:pt idx="3019">
                  <c:v>0.13682505657826871</c:v>
                </c:pt>
                <c:pt idx="3020">
                  <c:v>0.13839159882395258</c:v>
                </c:pt>
                <c:pt idx="3021">
                  <c:v>0.13307026970806324</c:v>
                </c:pt>
                <c:pt idx="3022">
                  <c:v>0.12154208617853346</c:v>
                </c:pt>
                <c:pt idx="3023">
                  <c:v>0.13123809016427512</c:v>
                </c:pt>
                <c:pt idx="3024">
                  <c:v>0.13278451569640826</c:v>
                </c:pt>
                <c:pt idx="3025">
                  <c:v>0.12554876443771357</c:v>
                </c:pt>
                <c:pt idx="3026">
                  <c:v>0.1144125055589309</c:v>
                </c:pt>
                <c:pt idx="3027">
                  <c:v>0.10694830784449283</c:v>
                </c:pt>
                <c:pt idx="3028">
                  <c:v>0.11748222442720579</c:v>
                </c:pt>
                <c:pt idx="3029">
                  <c:v>0.11525505507109912</c:v>
                </c:pt>
                <c:pt idx="3030">
                  <c:v>0.13794237606312554</c:v>
                </c:pt>
                <c:pt idx="3031">
                  <c:v>0.13534097713166049</c:v>
                </c:pt>
                <c:pt idx="3032">
                  <c:v>0.12834175861896635</c:v>
                </c:pt>
                <c:pt idx="3033">
                  <c:v>0.12386820620101235</c:v>
                </c:pt>
                <c:pt idx="3034">
                  <c:v>0.12985524157427952</c:v>
                </c:pt>
                <c:pt idx="3035">
                  <c:v>0.13087129844619971</c:v>
                </c:pt>
                <c:pt idx="3036">
                  <c:v>0.13336220438991431</c:v>
                </c:pt>
                <c:pt idx="3037">
                  <c:v>0.13983985862136161</c:v>
                </c:pt>
                <c:pt idx="3038">
                  <c:v>0.15347896804076222</c:v>
                </c:pt>
                <c:pt idx="3039">
                  <c:v>0.15162951784648881</c:v>
                </c:pt>
                <c:pt idx="3040">
                  <c:v>0.15453708580712</c:v>
                </c:pt>
                <c:pt idx="3041">
                  <c:v>0.15866452722609248</c:v>
                </c:pt>
                <c:pt idx="3042">
                  <c:v>0.15510470558644762</c:v>
                </c:pt>
                <c:pt idx="3043">
                  <c:v>0.1422498042524174</c:v>
                </c:pt>
                <c:pt idx="3044">
                  <c:v>0.14304810183925598</c:v>
                </c:pt>
                <c:pt idx="3045">
                  <c:v>0.133239467159733</c:v>
                </c:pt>
                <c:pt idx="3046">
                  <c:v>0.12096242207464347</c:v>
                </c:pt>
                <c:pt idx="3047">
                  <c:v>0.12701198941344294</c:v>
                </c:pt>
                <c:pt idx="3048">
                  <c:v>0.14382111709645562</c:v>
                </c:pt>
                <c:pt idx="3049">
                  <c:v>0.13974130334281809</c:v>
                </c:pt>
                <c:pt idx="3050">
                  <c:v>0.14076379853122334</c:v>
                </c:pt>
                <c:pt idx="3051">
                  <c:v>0.14591792068247211</c:v>
                </c:pt>
                <c:pt idx="3052">
                  <c:v>0.15882043162145343</c:v>
                </c:pt>
                <c:pt idx="3053">
                  <c:v>0.16414403169082248</c:v>
                </c:pt>
                <c:pt idx="3054">
                  <c:v>0.14515179483215013</c:v>
                </c:pt>
                <c:pt idx="3055">
                  <c:v>0.1190562530450483</c:v>
                </c:pt>
                <c:pt idx="3056">
                  <c:v>0.127439031780616</c:v>
                </c:pt>
                <c:pt idx="3057">
                  <c:v>0.12531117553563687</c:v>
                </c:pt>
                <c:pt idx="3058">
                  <c:v>0.11846669480379957</c:v>
                </c:pt>
                <c:pt idx="3059">
                  <c:v>0.12102659907189128</c:v>
                </c:pt>
                <c:pt idx="3060">
                  <c:v>0.121808339261122</c:v>
                </c:pt>
                <c:pt idx="3061">
                  <c:v>0.11421882497216207</c:v>
                </c:pt>
                <c:pt idx="3062">
                  <c:v>0.10808086207380718</c:v>
                </c:pt>
                <c:pt idx="3063">
                  <c:v>0.11219181973960035</c:v>
                </c:pt>
                <c:pt idx="3064">
                  <c:v>0.11196913865326796</c:v>
                </c:pt>
                <c:pt idx="3065">
                  <c:v>0.10415240328981845</c:v>
                </c:pt>
                <c:pt idx="3066">
                  <c:v>0.10470200080666103</c:v>
                </c:pt>
                <c:pt idx="3067">
                  <c:v>0.10183353329700218</c:v>
                </c:pt>
                <c:pt idx="3068">
                  <c:v>8.3519471504559739E-2</c:v>
                </c:pt>
                <c:pt idx="3069">
                  <c:v>8.2979660486582674E-2</c:v>
                </c:pt>
                <c:pt idx="3070">
                  <c:v>8.8758692313264831E-2</c:v>
                </c:pt>
                <c:pt idx="3071">
                  <c:v>8.7782334143177598E-2</c:v>
                </c:pt>
                <c:pt idx="3072">
                  <c:v>8.99554866122243E-2</c:v>
                </c:pt>
                <c:pt idx="3073">
                  <c:v>0.11694203552825155</c:v>
                </c:pt>
                <c:pt idx="3074">
                  <c:v>0.11143720050677164</c:v>
                </c:pt>
                <c:pt idx="3075">
                  <c:v>0.12209091052950338</c:v>
                </c:pt>
                <c:pt idx="3076">
                  <c:v>0.10213296901752966</c:v>
                </c:pt>
                <c:pt idx="3077">
                  <c:v>0.1104965505739135</c:v>
                </c:pt>
                <c:pt idx="3078">
                  <c:v>0.11371567073131339</c:v>
                </c:pt>
                <c:pt idx="3079">
                  <c:v>0.11238636115441203</c:v>
                </c:pt>
                <c:pt idx="3080">
                  <c:v>9.5546280396821004E-2</c:v>
                </c:pt>
                <c:pt idx="3081">
                  <c:v>8.938105605159441E-2</c:v>
                </c:pt>
                <c:pt idx="3082">
                  <c:v>8.4353649006273068E-2</c:v>
                </c:pt>
                <c:pt idx="3083">
                  <c:v>6.7123498687775562E-2</c:v>
                </c:pt>
                <c:pt idx="3084">
                  <c:v>6.139461855039885E-2</c:v>
                </c:pt>
                <c:pt idx="3085">
                  <c:v>5.7468650083626338E-2</c:v>
                </c:pt>
                <c:pt idx="3086">
                  <c:v>7.0914933916997658E-2</c:v>
                </c:pt>
                <c:pt idx="3087">
                  <c:v>7.5784201335050261E-2</c:v>
                </c:pt>
                <c:pt idx="3088">
                  <c:v>6.00175599513455E-2</c:v>
                </c:pt>
                <c:pt idx="3089">
                  <c:v>4.4971542307135293E-2</c:v>
                </c:pt>
                <c:pt idx="3090">
                  <c:v>2.8899022235540528E-2</c:v>
                </c:pt>
                <c:pt idx="3091">
                  <c:v>5.4618986389907143E-3</c:v>
                </c:pt>
                <c:pt idx="3092">
                  <c:v>2.5826324846694337E-2</c:v>
                </c:pt>
                <c:pt idx="3093">
                  <c:v>4.4365728961735629E-2</c:v>
                </c:pt>
                <c:pt idx="3094">
                  <c:v>3.5876046261787531E-2</c:v>
                </c:pt>
                <c:pt idx="3095">
                  <c:v>6.1593107826967142E-2</c:v>
                </c:pt>
                <c:pt idx="3096">
                  <c:v>4.0800309289616754E-2</c:v>
                </c:pt>
                <c:pt idx="3097">
                  <c:v>5.6977093333190787E-2</c:v>
                </c:pt>
                <c:pt idx="3098">
                  <c:v>4.3142914122634268E-2</c:v>
                </c:pt>
                <c:pt idx="3099">
                  <c:v>3.1909868171155154E-2</c:v>
                </c:pt>
                <c:pt idx="3100">
                  <c:v>2.332356604615371E-2</c:v>
                </c:pt>
                <c:pt idx="3101">
                  <c:v>3.3525916689531643E-2</c:v>
                </c:pt>
                <c:pt idx="3102">
                  <c:v>4.6882925358612715E-2</c:v>
                </c:pt>
                <c:pt idx="3103">
                  <c:v>3.4811118468843993E-2</c:v>
                </c:pt>
                <c:pt idx="3104">
                  <c:v>3.4854850704617579E-3</c:v>
                </c:pt>
                <c:pt idx="3105">
                  <c:v>4.4976895445658638E-3</c:v>
                </c:pt>
                <c:pt idx="3106">
                  <c:v>1.5327335462647751E-2</c:v>
                </c:pt>
                <c:pt idx="3107">
                  <c:v>1.2397726836961276E-2</c:v>
                </c:pt>
                <c:pt idx="3108">
                  <c:v>1.3315246935976743E-2</c:v>
                </c:pt>
                <c:pt idx="3109">
                  <c:v>1.6744248615099711E-2</c:v>
                </c:pt>
                <c:pt idx="3110">
                  <c:v>2.0729282709010199E-2</c:v>
                </c:pt>
                <c:pt idx="3111">
                  <c:v>1.5846337273900168E-2</c:v>
                </c:pt>
                <c:pt idx="3112">
                  <c:v>3.7594090374066802E-3</c:v>
                </c:pt>
                <c:pt idx="3113">
                  <c:v>2.0613575846804011E-3</c:v>
                </c:pt>
                <c:pt idx="3114">
                  <c:v>8.0952106646168254E-3</c:v>
                </c:pt>
                <c:pt idx="3115">
                  <c:v>1.5497697846896807E-2</c:v>
                </c:pt>
                <c:pt idx="3116">
                  <c:v>3.6322372971360206E-2</c:v>
                </c:pt>
                <c:pt idx="3117">
                  <c:v>3.3613375246293931E-2</c:v>
                </c:pt>
                <c:pt idx="3118">
                  <c:v>3.0277114326495713E-2</c:v>
                </c:pt>
                <c:pt idx="3119">
                  <c:v>9.8101240893566644E-3</c:v>
                </c:pt>
                <c:pt idx="3120">
                  <c:v>-3.2067854425743669E-2</c:v>
                </c:pt>
                <c:pt idx="3121">
                  <c:v>-2.250338382783712E-2</c:v>
                </c:pt>
                <c:pt idx="3122">
                  <c:v>-4.4537159359997025E-2</c:v>
                </c:pt>
                <c:pt idx="3123">
                  <c:v>-4.3764933356286506E-2</c:v>
                </c:pt>
                <c:pt idx="3124">
                  <c:v>-3.6242400569195365E-2</c:v>
                </c:pt>
                <c:pt idx="3125">
                  <c:v>-3.1670568811791977E-2</c:v>
                </c:pt>
                <c:pt idx="3126">
                  <c:v>-2.0900503644900148E-2</c:v>
                </c:pt>
                <c:pt idx="3127">
                  <c:v>-3.6523736367555237E-3</c:v>
                </c:pt>
                <c:pt idx="3128">
                  <c:v>-1.864998575416954E-2</c:v>
                </c:pt>
                <c:pt idx="3129">
                  <c:v>-1.5386984708299245E-2</c:v>
                </c:pt>
                <c:pt idx="3130">
                  <c:v>-3.4311436396827433E-2</c:v>
                </c:pt>
                <c:pt idx="3131">
                  <c:v>-4.0439585580083426E-2</c:v>
                </c:pt>
                <c:pt idx="3132">
                  <c:v>-5.7499504103587618E-2</c:v>
                </c:pt>
                <c:pt idx="3133">
                  <c:v>-6.2911214583557751E-2</c:v>
                </c:pt>
                <c:pt idx="3134">
                  <c:v>-6.5787501897321965E-2</c:v>
                </c:pt>
                <c:pt idx="3135">
                  <c:v>-9.504401189580669E-2</c:v>
                </c:pt>
                <c:pt idx="3136">
                  <c:v>-8.7151638493059735E-2</c:v>
                </c:pt>
                <c:pt idx="3137">
                  <c:v>-8.7488382155829214E-2</c:v>
                </c:pt>
                <c:pt idx="3138">
                  <c:v>-0.10360059543990141</c:v>
                </c:pt>
                <c:pt idx="3139">
                  <c:v>-9.1157351672898179E-2</c:v>
                </c:pt>
                <c:pt idx="3140">
                  <c:v>-8.4904309174586357E-2</c:v>
                </c:pt>
                <c:pt idx="3141">
                  <c:v>-7.4826122910101933E-2</c:v>
                </c:pt>
                <c:pt idx="3142">
                  <c:v>-7.7741722065461039E-2</c:v>
                </c:pt>
                <c:pt idx="3143">
                  <c:v>-6.3813323836607427E-2</c:v>
                </c:pt>
                <c:pt idx="3144">
                  <c:v>-6.5653379460711814E-2</c:v>
                </c:pt>
                <c:pt idx="3145">
                  <c:v>-6.9762774319566678E-2</c:v>
                </c:pt>
                <c:pt idx="3146">
                  <c:v>-5.8508611351948403E-2</c:v>
                </c:pt>
                <c:pt idx="3147">
                  <c:v>-6.3627853793206679E-2</c:v>
                </c:pt>
                <c:pt idx="3148">
                  <c:v>-6.275728886671128E-2</c:v>
                </c:pt>
                <c:pt idx="3149">
                  <c:v>-8.06410391169331E-2</c:v>
                </c:pt>
                <c:pt idx="3150">
                  <c:v>-7.8525991612062751E-2</c:v>
                </c:pt>
                <c:pt idx="3151">
                  <c:v>-7.9720670243874747E-2</c:v>
                </c:pt>
                <c:pt idx="3152">
                  <c:v>-7.6612884543325488E-2</c:v>
                </c:pt>
                <c:pt idx="3153">
                  <c:v>-8.0651917168519938E-2</c:v>
                </c:pt>
                <c:pt idx="3154">
                  <c:v>-8.6071139365026528E-2</c:v>
                </c:pt>
                <c:pt idx="3155">
                  <c:v>-7.0318697809335307E-2</c:v>
                </c:pt>
                <c:pt idx="3156">
                  <c:v>-8.3406180327707635E-2</c:v>
                </c:pt>
                <c:pt idx="3157">
                  <c:v>-9.1342373469842753E-2</c:v>
                </c:pt>
                <c:pt idx="3158">
                  <c:v>-0.10018455901908696</c:v>
                </c:pt>
                <c:pt idx="3159">
                  <c:v>-0.11376384705525633</c:v>
                </c:pt>
                <c:pt idx="3160">
                  <c:v>-0.13908462792305698</c:v>
                </c:pt>
                <c:pt idx="3161">
                  <c:v>-0.1289086290945286</c:v>
                </c:pt>
                <c:pt idx="3162">
                  <c:v>-0.13083871441544548</c:v>
                </c:pt>
                <c:pt idx="3163">
                  <c:v>-0.12397926829990491</c:v>
                </c:pt>
                <c:pt idx="3164">
                  <c:v>-0.11626032842850975</c:v>
                </c:pt>
                <c:pt idx="3165">
                  <c:v>-0.12040185304825168</c:v>
                </c:pt>
                <c:pt idx="3166">
                  <c:v>-0.13107945565201817</c:v>
                </c:pt>
                <c:pt idx="3167">
                  <c:v>-0.13151447710186326</c:v>
                </c:pt>
                <c:pt idx="3168">
                  <c:v>-0.11002584730843357</c:v>
                </c:pt>
                <c:pt idx="3169">
                  <c:v>-0.10896118941126332</c:v>
                </c:pt>
                <c:pt idx="3170">
                  <c:v>-0.11181676841786792</c:v>
                </c:pt>
                <c:pt idx="3171">
                  <c:v>-0.12218042671339757</c:v>
                </c:pt>
                <c:pt idx="3172">
                  <c:v>-0.13819472045101866</c:v>
                </c:pt>
                <c:pt idx="3173">
                  <c:v>-0.13767846844901221</c:v>
                </c:pt>
                <c:pt idx="3174">
                  <c:v>-0.13084488358862689</c:v>
                </c:pt>
                <c:pt idx="3175">
                  <c:v>-0.13488502664638824</c:v>
                </c:pt>
                <c:pt idx="3176">
                  <c:v>-0.11939318398314114</c:v>
                </c:pt>
                <c:pt idx="3177">
                  <c:v>-0.1015037172963128</c:v>
                </c:pt>
                <c:pt idx="3178">
                  <c:v>-9.6667844109959433E-2</c:v>
                </c:pt>
                <c:pt idx="3179">
                  <c:v>-9.077147932823848E-2</c:v>
                </c:pt>
                <c:pt idx="3180">
                  <c:v>-9.3677494316252941E-2</c:v>
                </c:pt>
                <c:pt idx="3181">
                  <c:v>-0.10088905979249629</c:v>
                </c:pt>
                <c:pt idx="3182">
                  <c:v>-7.9819198060984697E-2</c:v>
                </c:pt>
                <c:pt idx="3183">
                  <c:v>-8.1111962933102411E-2</c:v>
                </c:pt>
                <c:pt idx="3184">
                  <c:v>-7.8535495139081313E-2</c:v>
                </c:pt>
                <c:pt idx="3185">
                  <c:v>-6.8986255871876567E-2</c:v>
                </c:pt>
                <c:pt idx="3186">
                  <c:v>-7.5289980279749869E-2</c:v>
                </c:pt>
                <c:pt idx="3187">
                  <c:v>-7.1113792677516718E-2</c:v>
                </c:pt>
                <c:pt idx="3188">
                  <c:v>-4.1000345579562225E-2</c:v>
                </c:pt>
                <c:pt idx="3189">
                  <c:v>-3.1692557336620797E-2</c:v>
                </c:pt>
                <c:pt idx="3190">
                  <c:v>-3.5282438738464594E-2</c:v>
                </c:pt>
                <c:pt idx="3191">
                  <c:v>-5.8476563040668061E-3</c:v>
                </c:pt>
                <c:pt idx="3192">
                  <c:v>-1.6446609238308763E-2</c:v>
                </c:pt>
                <c:pt idx="3193">
                  <c:v>-1.8786290813302409E-2</c:v>
                </c:pt>
                <c:pt idx="3194">
                  <c:v>-1.9866371148840045E-2</c:v>
                </c:pt>
                <c:pt idx="3195">
                  <c:v>-2.5238250809909935E-2</c:v>
                </c:pt>
                <c:pt idx="3196">
                  <c:v>-3.2679105455650115E-2</c:v>
                </c:pt>
                <c:pt idx="3197">
                  <c:v>-4.8046889868833875E-2</c:v>
                </c:pt>
                <c:pt idx="3198">
                  <c:v>-4.7476920637832043E-2</c:v>
                </c:pt>
                <c:pt idx="3199">
                  <c:v>-3.1428721542435256E-2</c:v>
                </c:pt>
                <c:pt idx="3200">
                  <c:v>-1.7900231301735348E-2</c:v>
                </c:pt>
                <c:pt idx="3201">
                  <c:v>-2.7096013618639891E-2</c:v>
                </c:pt>
                <c:pt idx="3202">
                  <c:v>-2.7096013618639891E-2</c:v>
                </c:pt>
                <c:pt idx="3203">
                  <c:v>-2.4745791107225412E-2</c:v>
                </c:pt>
                <c:pt idx="3204">
                  <c:v>1.6882203879466928E-3</c:v>
                </c:pt>
                <c:pt idx="3205">
                  <c:v>6.1854288281961711E-3</c:v>
                </c:pt>
                <c:pt idx="3206">
                  <c:v>5.1833618944638893E-3</c:v>
                </c:pt>
                <c:pt idx="3207">
                  <c:v>4.680121032804907E-3</c:v>
                </c:pt>
                <c:pt idx="3208">
                  <c:v>-8.180736773766295E-4</c:v>
                </c:pt>
                <c:pt idx="3209">
                  <c:v>-6.9449322221443177E-3</c:v>
                </c:pt>
                <c:pt idx="3210">
                  <c:v>-4.9980642154712207E-4</c:v>
                </c:pt>
                <c:pt idx="3211">
                  <c:v>5.7187977070476403E-3</c:v>
                </c:pt>
                <c:pt idx="3212">
                  <c:v>3.5976886741122538E-3</c:v>
                </c:pt>
                <c:pt idx="3213">
                  <c:v>2.8932754203880862E-3</c:v>
                </c:pt>
                <c:pt idx="3214">
                  <c:v>-9.3918201245933863E-3</c:v>
                </c:pt>
                <c:pt idx="3215">
                  <c:v>-2.411052245119949E-2</c:v>
                </c:pt>
                <c:pt idx="3216">
                  <c:v>-4.4966369049189381E-2</c:v>
                </c:pt>
                <c:pt idx="3217">
                  <c:v>-2.8923667322041879E-2</c:v>
                </c:pt>
                <c:pt idx="3218">
                  <c:v>-2.1924812410394012E-2</c:v>
                </c:pt>
                <c:pt idx="3219">
                  <c:v>-7.2222566501771723E-3</c:v>
                </c:pt>
                <c:pt idx="3220">
                  <c:v>2.0667926904129441E-2</c:v>
                </c:pt>
                <c:pt idx="3221">
                  <c:v>-9.6656051500702E-3</c:v>
                </c:pt>
                <c:pt idx="3222">
                  <c:v>5.5324899187456644E-3</c:v>
                </c:pt>
                <c:pt idx="3223">
                  <c:v>5.0312324587402646E-3</c:v>
                </c:pt>
                <c:pt idx="3224">
                  <c:v>-1.2499350035107826E-2</c:v>
                </c:pt>
                <c:pt idx="3225">
                  <c:v>-1.6560420953181554E-2</c:v>
                </c:pt>
                <c:pt idx="3226">
                  <c:v>-4.2276003176320964E-2</c:v>
                </c:pt>
                <c:pt idx="3227">
                  <c:v>-6.6033966894767704E-2</c:v>
                </c:pt>
                <c:pt idx="3228">
                  <c:v>-5.3350628565018154E-2</c:v>
                </c:pt>
                <c:pt idx="3229">
                  <c:v>-5.3746310158922617E-2</c:v>
                </c:pt>
                <c:pt idx="3230">
                  <c:v>-0.10445928441394681</c:v>
                </c:pt>
                <c:pt idx="3231">
                  <c:v>-0.11094174831269665</c:v>
                </c:pt>
                <c:pt idx="3232">
                  <c:v>-7.4826275547997589E-2</c:v>
                </c:pt>
                <c:pt idx="3233">
                  <c:v>-0.12012518419871432</c:v>
                </c:pt>
                <c:pt idx="3234">
                  <c:v>-0.10928922224988347</c:v>
                </c:pt>
                <c:pt idx="3235">
                  <c:v>-9.5905566030249356E-2</c:v>
                </c:pt>
                <c:pt idx="3236">
                  <c:v>-7.2733070461000304E-2</c:v>
                </c:pt>
                <c:pt idx="3237">
                  <c:v>-7.4046335613594527E-2</c:v>
                </c:pt>
                <c:pt idx="3238">
                  <c:v>-4.9057771878093015E-2</c:v>
                </c:pt>
                <c:pt idx="3239">
                  <c:v>-7.6471508409935107E-2</c:v>
                </c:pt>
                <c:pt idx="3240">
                  <c:v>-0.10060541554662128</c:v>
                </c:pt>
                <c:pt idx="3241">
                  <c:v>-0.12835141233830871</c:v>
                </c:pt>
                <c:pt idx="3242">
                  <c:v>-0.12419627561254754</c:v>
                </c:pt>
                <c:pt idx="3243">
                  <c:v>-0.13036885266692022</c:v>
                </c:pt>
                <c:pt idx="3244">
                  <c:v>-0.14899020679593311</c:v>
                </c:pt>
                <c:pt idx="3245">
                  <c:v>-0.17765456827866033</c:v>
                </c:pt>
                <c:pt idx="3246">
                  <c:v>-0.18335643133639479</c:v>
                </c:pt>
                <c:pt idx="3247">
                  <c:v>-0.15651941441770334</c:v>
                </c:pt>
                <c:pt idx="3248">
                  <c:v>-0.14558448637833399</c:v>
                </c:pt>
                <c:pt idx="3249">
                  <c:v>-0.13025453068492565</c:v>
                </c:pt>
                <c:pt idx="3250">
                  <c:v>-0.13518050436870976</c:v>
                </c:pt>
                <c:pt idx="3251">
                  <c:v>-0.13949851345405484</c:v>
                </c:pt>
                <c:pt idx="3252">
                  <c:v>-0.14486488219445492</c:v>
                </c:pt>
                <c:pt idx="3253">
                  <c:v>-0.15476949359778003</c:v>
                </c:pt>
                <c:pt idx="3254">
                  <c:v>-0.19503434119073326</c:v>
                </c:pt>
                <c:pt idx="3255">
                  <c:v>-0.18155553297792326</c:v>
                </c:pt>
                <c:pt idx="3256">
                  <c:v>-0.17867516411830642</c:v>
                </c:pt>
                <c:pt idx="3257">
                  <c:v>-0.19359919814010984</c:v>
                </c:pt>
                <c:pt idx="3258">
                  <c:v>-0.18346925320685747</c:v>
                </c:pt>
                <c:pt idx="3259">
                  <c:v>-0.20873864961067379</c:v>
                </c:pt>
                <c:pt idx="3260">
                  <c:v>-0.19649441518913735</c:v>
                </c:pt>
                <c:pt idx="3261">
                  <c:v>-0.21622190873272162</c:v>
                </c:pt>
                <c:pt idx="3262">
                  <c:v>-0.22017754706920334</c:v>
                </c:pt>
                <c:pt idx="3263">
                  <c:v>-0.22721126099975308</c:v>
                </c:pt>
                <c:pt idx="3264">
                  <c:v>-0.29586029886590037</c:v>
                </c:pt>
                <c:pt idx="3265">
                  <c:v>-0.29127518345193792</c:v>
                </c:pt>
                <c:pt idx="3266">
                  <c:v>-0.22424396874432651</c:v>
                </c:pt>
                <c:pt idx="3267">
                  <c:v>-0.20217299040543923</c:v>
                </c:pt>
                <c:pt idx="3268">
                  <c:v>-0.22444913926088228</c:v>
                </c:pt>
                <c:pt idx="3269">
                  <c:v>-0.26112971187801071</c:v>
                </c:pt>
                <c:pt idx="3270">
                  <c:v>-0.21859294694106679</c:v>
                </c:pt>
                <c:pt idx="3271">
                  <c:v>-0.22166807989323634</c:v>
                </c:pt>
                <c:pt idx="3272">
                  <c:v>-0.21202596676958607</c:v>
                </c:pt>
                <c:pt idx="3273">
                  <c:v>-0.19409977569420889</c:v>
                </c:pt>
                <c:pt idx="3274">
                  <c:v>-0.18744670900772031</c:v>
                </c:pt>
                <c:pt idx="3275">
                  <c:v>-0.1926946659948825</c:v>
                </c:pt>
                <c:pt idx="3276">
                  <c:v>-0.21774817158166349</c:v>
                </c:pt>
                <c:pt idx="3277">
                  <c:v>-0.27199471206696291</c:v>
                </c:pt>
                <c:pt idx="3278">
                  <c:v>-0.2839030774553255</c:v>
                </c:pt>
                <c:pt idx="3279">
                  <c:v>-0.28411741142062852</c:v>
                </c:pt>
                <c:pt idx="3280">
                  <c:v>-0.30097419725605712</c:v>
                </c:pt>
                <c:pt idx="3281">
                  <c:v>-0.30223571102164892</c:v>
                </c:pt>
                <c:pt idx="3282">
                  <c:v>-0.30003197662825443</c:v>
                </c:pt>
                <c:pt idx="3283">
                  <c:v>-0.26141489461409617</c:v>
                </c:pt>
                <c:pt idx="3284">
                  <c:v>-0.26075110396406598</c:v>
                </c:pt>
                <c:pt idx="3285">
                  <c:v>-0.26295955308139007</c:v>
                </c:pt>
                <c:pt idx="3286">
                  <c:v>-0.27899325469654535</c:v>
                </c:pt>
                <c:pt idx="3287">
                  <c:v>-0.28598066158571989</c:v>
                </c:pt>
                <c:pt idx="3288">
                  <c:v>-0.29824867166600755</c:v>
                </c:pt>
                <c:pt idx="3289">
                  <c:v>-0.31730307247102552</c:v>
                </c:pt>
                <c:pt idx="3290">
                  <c:v>-0.34874952204995668</c:v>
                </c:pt>
                <c:pt idx="3291">
                  <c:v>-0.33790735819777085</c:v>
                </c:pt>
                <c:pt idx="3292">
                  <c:v>-0.36631456187513989</c:v>
                </c:pt>
                <c:pt idx="3293">
                  <c:v>-0.36681823133744029</c:v>
                </c:pt>
                <c:pt idx="3294">
                  <c:v>-0.37645985272339166</c:v>
                </c:pt>
                <c:pt idx="3295">
                  <c:v>-0.35046886052220427</c:v>
                </c:pt>
                <c:pt idx="3296">
                  <c:v>-0.3123388759170761</c:v>
                </c:pt>
                <c:pt idx="3297">
                  <c:v>-0.32019935742688388</c:v>
                </c:pt>
                <c:pt idx="3298">
                  <c:v>-0.31084346303318111</c:v>
                </c:pt>
                <c:pt idx="3299">
                  <c:v>-0.32397826383397998</c:v>
                </c:pt>
                <c:pt idx="3300">
                  <c:v>-0.31426788683292273</c:v>
                </c:pt>
                <c:pt idx="3301">
                  <c:v>-0.29917434734390058</c:v>
                </c:pt>
                <c:pt idx="3302">
                  <c:v>-0.30085659136826415</c:v>
                </c:pt>
                <c:pt idx="3303">
                  <c:v>-0.30781355653533848</c:v>
                </c:pt>
                <c:pt idx="3304">
                  <c:v>-0.29747184197980581</c:v>
                </c:pt>
                <c:pt idx="3305">
                  <c:v>-0.29510638031803427</c:v>
                </c:pt>
                <c:pt idx="3306">
                  <c:v>-0.30734053003108985</c:v>
                </c:pt>
                <c:pt idx="3307">
                  <c:v>-0.31255173069975339</c:v>
                </c:pt>
                <c:pt idx="3308">
                  <c:v>-0.312077158853732</c:v>
                </c:pt>
                <c:pt idx="3309">
                  <c:v>-0.33419534555446673</c:v>
                </c:pt>
                <c:pt idx="3310">
                  <c:v>-0.33776872595798502</c:v>
                </c:pt>
                <c:pt idx="3311">
                  <c:v>-0.33572796179208464</c:v>
                </c:pt>
                <c:pt idx="3312">
                  <c:v>-0.32343343699599403</c:v>
                </c:pt>
                <c:pt idx="3313">
                  <c:v>-0.32493373511084234</c:v>
                </c:pt>
                <c:pt idx="3314">
                  <c:v>-0.3118722398413627</c:v>
                </c:pt>
                <c:pt idx="3315">
                  <c:v>-0.29376893034300422</c:v>
                </c:pt>
                <c:pt idx="3316">
                  <c:v>-0.28377997798734944</c:v>
                </c:pt>
                <c:pt idx="3317">
                  <c:v>-0.29618967791394268</c:v>
                </c:pt>
                <c:pt idx="3318">
                  <c:v>-0.29577116964449313</c:v>
                </c:pt>
                <c:pt idx="3319">
                  <c:v>-0.30186775263481946</c:v>
                </c:pt>
                <c:pt idx="3320">
                  <c:v>-0.31884747125198187</c:v>
                </c:pt>
                <c:pt idx="3321">
                  <c:v>-0.32959802403040328</c:v>
                </c:pt>
                <c:pt idx="3322">
                  <c:v>-0.31634381225364328</c:v>
                </c:pt>
                <c:pt idx="3323">
                  <c:v>-0.30646243634672543</c:v>
                </c:pt>
                <c:pt idx="3324">
                  <c:v>-0.31382900744760323</c:v>
                </c:pt>
                <c:pt idx="3325">
                  <c:v>-0.31108490118397603</c:v>
                </c:pt>
                <c:pt idx="3326">
                  <c:v>-0.27200797690934497</c:v>
                </c:pt>
                <c:pt idx="3327">
                  <c:v>-0.26324267311034821</c:v>
                </c:pt>
                <c:pt idx="3328">
                  <c:v>-0.23967048085246523</c:v>
                </c:pt>
                <c:pt idx="3329">
                  <c:v>-0.24656667057522241</c:v>
                </c:pt>
                <c:pt idx="3330">
                  <c:v>-0.18479232822657876</c:v>
                </c:pt>
                <c:pt idx="3331">
                  <c:v>-0.16125511153920757</c:v>
                </c:pt>
                <c:pt idx="3332">
                  <c:v>-0.17324996556414085</c:v>
                </c:pt>
                <c:pt idx="3333">
                  <c:v>-0.1356716050045963</c:v>
                </c:pt>
                <c:pt idx="3334">
                  <c:v>-0.15340497505279815</c:v>
                </c:pt>
                <c:pt idx="3335">
                  <c:v>-0.14009029966476028</c:v>
                </c:pt>
                <c:pt idx="3336">
                  <c:v>-0.15545991617406929</c:v>
                </c:pt>
                <c:pt idx="3337">
                  <c:v>-0.17157957239195909</c:v>
                </c:pt>
                <c:pt idx="3338">
                  <c:v>-0.19084364572505508</c:v>
                </c:pt>
                <c:pt idx="3339">
                  <c:v>-0.18417085451387061</c:v>
                </c:pt>
                <c:pt idx="3340">
                  <c:v>-0.14939747921854785</c:v>
                </c:pt>
                <c:pt idx="3341">
                  <c:v>-0.1527562171188479</c:v>
                </c:pt>
                <c:pt idx="3342">
                  <c:v>-0.16369669573968959</c:v>
                </c:pt>
                <c:pt idx="3343">
                  <c:v>-0.16762347202849603</c:v>
                </c:pt>
                <c:pt idx="3344">
                  <c:v>-0.15963906529278826</c:v>
                </c:pt>
                <c:pt idx="3345">
                  <c:v>-0.15252697319020381</c:v>
                </c:pt>
                <c:pt idx="3346">
                  <c:v>-0.15706741953053005</c:v>
                </c:pt>
                <c:pt idx="3347">
                  <c:v>-0.19337336698284313</c:v>
                </c:pt>
                <c:pt idx="3348">
                  <c:v>-0.20578839122969417</c:v>
                </c:pt>
                <c:pt idx="3349">
                  <c:v>-0.20073465527800849</c:v>
                </c:pt>
                <c:pt idx="3350">
                  <c:v>-0.18876216822643188</c:v>
                </c:pt>
                <c:pt idx="3351">
                  <c:v>-0.19479509878056389</c:v>
                </c:pt>
                <c:pt idx="3352">
                  <c:v>-0.22808897517348636</c:v>
                </c:pt>
                <c:pt idx="3353">
                  <c:v>-0.20751060749847305</c:v>
                </c:pt>
                <c:pt idx="3354">
                  <c:v>-0.14922862887495614</c:v>
                </c:pt>
                <c:pt idx="3355">
                  <c:v>-0.17567475740852134</c:v>
                </c:pt>
                <c:pt idx="3356">
                  <c:v>-0.14834344582111014</c:v>
                </c:pt>
                <c:pt idx="3357">
                  <c:v>-0.13058772027668064</c:v>
                </c:pt>
                <c:pt idx="3358">
                  <c:v>-0.12433358145744999</c:v>
                </c:pt>
                <c:pt idx="3359">
                  <c:v>-9.2551948744848844E-2</c:v>
                </c:pt>
                <c:pt idx="3360">
                  <c:v>-7.6901398043018543E-2</c:v>
                </c:pt>
                <c:pt idx="3361">
                  <c:v>-7.0259052905066732E-2</c:v>
                </c:pt>
                <c:pt idx="3362">
                  <c:v>-5.9798748045338579E-2</c:v>
                </c:pt>
                <c:pt idx="3363">
                  <c:v>-3.7427109650042589E-2</c:v>
                </c:pt>
                <c:pt idx="3364">
                  <c:v>3.7008952577977317E-2</c:v>
                </c:pt>
                <c:pt idx="3365">
                  <c:v>4.3914019605026056E-2</c:v>
                </c:pt>
                <c:pt idx="3366">
                  <c:v>-2.5260137761482282E-2</c:v>
                </c:pt>
                <c:pt idx="3367">
                  <c:v>-2.7358476074519245E-2</c:v>
                </c:pt>
                <c:pt idx="3368">
                  <c:v>-1.6233312626607876E-2</c:v>
                </c:pt>
                <c:pt idx="3369">
                  <c:v>3.3931272481144026E-2</c:v>
                </c:pt>
                <c:pt idx="3370">
                  <c:v>-2.1674174298915605E-2</c:v>
                </c:pt>
                <c:pt idx="3371">
                  <c:v>-2.1882305533931778E-2</c:v>
                </c:pt>
                <c:pt idx="3372">
                  <c:v>-1.1198659740272898E-2</c:v>
                </c:pt>
                <c:pt idx="3373">
                  <c:v>-4.3235510610045935E-2</c:v>
                </c:pt>
                <c:pt idx="3374">
                  <c:v>-7.4673483665514295E-2</c:v>
                </c:pt>
                <c:pt idx="3375">
                  <c:v>-8.1160606386063594E-2</c:v>
                </c:pt>
                <c:pt idx="3376">
                  <c:v>-6.5143873349005066E-2</c:v>
                </c:pt>
                <c:pt idx="3377">
                  <c:v>-4.1250753321367406E-2</c:v>
                </c:pt>
                <c:pt idx="3378">
                  <c:v>-3.8748097080353094E-2</c:v>
                </c:pt>
                <c:pt idx="3379">
                  <c:v>-4.0484472909221192E-2</c:v>
                </c:pt>
                <c:pt idx="3380">
                  <c:v>-2.4346660584033231E-2</c:v>
                </c:pt>
                <c:pt idx="3381">
                  <c:v>-3.6899888532647362E-2</c:v>
                </c:pt>
                <c:pt idx="3382">
                  <c:v>-4.9985565119224584E-2</c:v>
                </c:pt>
                <c:pt idx="3383">
                  <c:v>-8.3651946507892316E-2</c:v>
                </c:pt>
                <c:pt idx="3384">
                  <c:v>-6.3273622324416912E-2</c:v>
                </c:pt>
                <c:pt idx="3385">
                  <c:v>-9.836776483858567E-2</c:v>
                </c:pt>
                <c:pt idx="3386">
                  <c:v>-8.3408473698647456E-2</c:v>
                </c:pt>
                <c:pt idx="3387">
                  <c:v>-0.10635077227063128</c:v>
                </c:pt>
                <c:pt idx="3388">
                  <c:v>-8.4721320244629417E-2</c:v>
                </c:pt>
                <c:pt idx="3389">
                  <c:v>-6.8694550113942876E-2</c:v>
                </c:pt>
                <c:pt idx="3390">
                  <c:v>-4.4550575867285391E-2</c:v>
                </c:pt>
                <c:pt idx="3391">
                  <c:v>-8.4565132406943522E-2</c:v>
                </c:pt>
                <c:pt idx="3392">
                  <c:v>-4.2678125037691417E-2</c:v>
                </c:pt>
                <c:pt idx="3393">
                  <c:v>-9.6754802923571859E-2</c:v>
                </c:pt>
                <c:pt idx="3394">
                  <c:v>-9.9612446856907733E-2</c:v>
                </c:pt>
                <c:pt idx="3395">
                  <c:v>-0.12724912486192419</c:v>
                </c:pt>
                <c:pt idx="3396">
                  <c:v>-0.20827400749656344</c:v>
                </c:pt>
                <c:pt idx="3397">
                  <c:v>-0.20274105612336746</c:v>
                </c:pt>
                <c:pt idx="3398">
                  <c:v>-0.2252585958216462</c:v>
                </c:pt>
                <c:pt idx="3399">
                  <c:v>-0.18380636533612538</c:v>
                </c:pt>
                <c:pt idx="3400">
                  <c:v>-0.16645763230252941</c:v>
                </c:pt>
                <c:pt idx="3401">
                  <c:v>-0.17457655146841367</c:v>
                </c:pt>
                <c:pt idx="3402">
                  <c:v>-0.16015471605577214</c:v>
                </c:pt>
                <c:pt idx="3403">
                  <c:v>-0.16202861019844672</c:v>
                </c:pt>
                <c:pt idx="3404">
                  <c:v>-0.17660922953656588</c:v>
                </c:pt>
                <c:pt idx="3405">
                  <c:v>-0.15134184299492348</c:v>
                </c:pt>
                <c:pt idx="3406">
                  <c:v>-8.9696388960670337E-2</c:v>
                </c:pt>
                <c:pt idx="3407">
                  <c:v>-0.10329535276745483</c:v>
                </c:pt>
                <c:pt idx="3408">
                  <c:v>-9.9798903933014826E-2</c:v>
                </c:pt>
                <c:pt idx="3409">
                  <c:v>-7.0458604996840757E-2</c:v>
                </c:pt>
                <c:pt idx="3410">
                  <c:v>-6.1465435705468363E-2</c:v>
                </c:pt>
                <c:pt idx="3411">
                  <c:v>-3.1978766157140903E-2</c:v>
                </c:pt>
                <c:pt idx="3412">
                  <c:v>-5.9718505071610362E-2</c:v>
                </c:pt>
                <c:pt idx="3413">
                  <c:v>-7.6455213096783714E-2</c:v>
                </c:pt>
                <c:pt idx="3414">
                  <c:v>-9.1071154333630333E-2</c:v>
                </c:pt>
                <c:pt idx="3415">
                  <c:v>-9.8601485040403225E-2</c:v>
                </c:pt>
                <c:pt idx="3416">
                  <c:v>-7.7573945163966096E-2</c:v>
                </c:pt>
                <c:pt idx="3417">
                  <c:v>-7.1595084772076878E-2</c:v>
                </c:pt>
                <c:pt idx="3418">
                  <c:v>-7.8515105292511156E-2</c:v>
                </c:pt>
                <c:pt idx="3419">
                  <c:v>-9.1357134605157819E-2</c:v>
                </c:pt>
                <c:pt idx="3420">
                  <c:v>-5.7675974026271226E-2</c:v>
                </c:pt>
                <c:pt idx="3421">
                  <c:v>-5.0076586720032235E-2</c:v>
                </c:pt>
                <c:pt idx="3422">
                  <c:v>-5.8013875759673428E-2</c:v>
                </c:pt>
                <c:pt idx="3423">
                  <c:v>-7.5241940568788634E-2</c:v>
                </c:pt>
                <c:pt idx="3424">
                  <c:v>-8.4511768750737737E-2</c:v>
                </c:pt>
                <c:pt idx="3425">
                  <c:v>-6.5958897537440442E-2</c:v>
                </c:pt>
                <c:pt idx="3426">
                  <c:v>-8.3881190229328051E-2</c:v>
                </c:pt>
                <c:pt idx="3427">
                  <c:v>-8.3514522704905003E-2</c:v>
                </c:pt>
                <c:pt idx="3428">
                  <c:v>-8.5721219895733669E-2</c:v>
                </c:pt>
                <c:pt idx="3429">
                  <c:v>-8.0301502420987103E-2</c:v>
                </c:pt>
                <c:pt idx="3430">
                  <c:v>-8.7316609286932856E-2</c:v>
                </c:pt>
                <c:pt idx="3431">
                  <c:v>-0.11401268804944675</c:v>
                </c:pt>
                <c:pt idx="3432">
                  <c:v>-0.11577234507417478</c:v>
                </c:pt>
                <c:pt idx="3433">
                  <c:v>-0.11488224274386871</c:v>
                </c:pt>
                <c:pt idx="3434">
                  <c:v>-0.11515081291396867</c:v>
                </c:pt>
                <c:pt idx="3435">
                  <c:v>-0.11576995968621917</c:v>
                </c:pt>
                <c:pt idx="3436">
                  <c:v>-0.14245943194817312</c:v>
                </c:pt>
                <c:pt idx="3437">
                  <c:v>-0.12351163607532412</c:v>
                </c:pt>
                <c:pt idx="3438">
                  <c:v>-0.11255221718587627</c:v>
                </c:pt>
                <c:pt idx="3439">
                  <c:v>-0.11641029570786632</c:v>
                </c:pt>
                <c:pt idx="3440">
                  <c:v>-0.1333002752755752</c:v>
                </c:pt>
                <c:pt idx="3441">
                  <c:v>-0.13171854608110689</c:v>
                </c:pt>
                <c:pt idx="3442">
                  <c:v>-0.12342425366056364</c:v>
                </c:pt>
                <c:pt idx="3443">
                  <c:v>-0.1325552510182666</c:v>
                </c:pt>
                <c:pt idx="3444">
                  <c:v>-0.13545170722755517</c:v>
                </c:pt>
                <c:pt idx="3445">
                  <c:v>-0.125317479314351</c:v>
                </c:pt>
                <c:pt idx="3446">
                  <c:v>-0.11458136803387153</c:v>
                </c:pt>
                <c:pt idx="3447">
                  <c:v>-9.4077690541684467E-2</c:v>
                </c:pt>
                <c:pt idx="3448">
                  <c:v>-0.10324033356744866</c:v>
                </c:pt>
                <c:pt idx="3449">
                  <c:v>-9.0994852272407889E-2</c:v>
                </c:pt>
                <c:pt idx="3450">
                  <c:v>-0.10549311297260056</c:v>
                </c:pt>
                <c:pt idx="3451">
                  <c:v>-0.1043173203000678</c:v>
                </c:pt>
                <c:pt idx="3452">
                  <c:v>-5.1268782537290836E-2</c:v>
                </c:pt>
                <c:pt idx="3453">
                  <c:v>-5.9110307900556713E-2</c:v>
                </c:pt>
                <c:pt idx="3454">
                  <c:v>-7.8163023576609425E-2</c:v>
                </c:pt>
                <c:pt idx="3455">
                  <c:v>-6.4452983558981325E-2</c:v>
                </c:pt>
                <c:pt idx="3456">
                  <c:v>-7.4433603460883235E-2</c:v>
                </c:pt>
                <c:pt idx="3457">
                  <c:v>-8.1015656160630667E-2</c:v>
                </c:pt>
                <c:pt idx="3458">
                  <c:v>-8.9961763809011996E-2</c:v>
                </c:pt>
                <c:pt idx="3459">
                  <c:v>-0.10302495069671647</c:v>
                </c:pt>
                <c:pt idx="3460">
                  <c:v>-0.10373683565648073</c:v>
                </c:pt>
                <c:pt idx="3461">
                  <c:v>-9.307993789423441E-2</c:v>
                </c:pt>
                <c:pt idx="3462">
                  <c:v>-8.31627742937604E-2</c:v>
                </c:pt>
                <c:pt idx="3463">
                  <c:v>-0.11012330623373412</c:v>
                </c:pt>
                <c:pt idx="3464">
                  <c:v>-9.9595947975832599E-2</c:v>
                </c:pt>
                <c:pt idx="3465">
                  <c:v>-6.799189038550435E-2</c:v>
                </c:pt>
                <c:pt idx="3466">
                  <c:v>-5.9633485145046849E-2</c:v>
                </c:pt>
                <c:pt idx="3467">
                  <c:v>-5.6604190436903346E-2</c:v>
                </c:pt>
                <c:pt idx="3468">
                  <c:v>-2.0088718475038014E-2</c:v>
                </c:pt>
                <c:pt idx="3469">
                  <c:v>-1.5508783090025791E-2</c:v>
                </c:pt>
                <c:pt idx="3470">
                  <c:v>7.3242963383068904E-3</c:v>
                </c:pt>
                <c:pt idx="3471">
                  <c:v>1.4265025100187678E-2</c:v>
                </c:pt>
                <c:pt idx="3472">
                  <c:v>3.4974531500227002E-3</c:v>
                </c:pt>
                <c:pt idx="3473">
                  <c:v>5.4997776164073642E-2</c:v>
                </c:pt>
                <c:pt idx="3474">
                  <c:v>4.7554736017784593E-2</c:v>
                </c:pt>
                <c:pt idx="3475">
                  <c:v>8.1738212145265887E-2</c:v>
                </c:pt>
                <c:pt idx="3476">
                  <c:v>0.1031018640543</c:v>
                </c:pt>
                <c:pt idx="3477">
                  <c:v>0.10624492421442167</c:v>
                </c:pt>
                <c:pt idx="3478">
                  <c:v>0.12737344608823964</c:v>
                </c:pt>
                <c:pt idx="3479">
                  <c:v>0.12624629807175514</c:v>
                </c:pt>
                <c:pt idx="3480">
                  <c:v>0.12135896425228943</c:v>
                </c:pt>
                <c:pt idx="3481">
                  <c:v>0.14566192104774567</c:v>
                </c:pt>
                <c:pt idx="3482">
                  <c:v>0.12520775349662272</c:v>
                </c:pt>
                <c:pt idx="3483">
                  <c:v>0.13698421695146523</c:v>
                </c:pt>
                <c:pt idx="3484">
                  <c:v>0.10924206838247552</c:v>
                </c:pt>
                <c:pt idx="3485">
                  <c:v>0.1381327770225087</c:v>
                </c:pt>
                <c:pt idx="3486">
                  <c:v>0.16096427123899004</c:v>
                </c:pt>
                <c:pt idx="3487">
                  <c:v>0.21190061757646217</c:v>
                </c:pt>
                <c:pt idx="3488">
                  <c:v>0.20928517578848038</c:v>
                </c:pt>
                <c:pt idx="3489">
                  <c:v>0.23749254849432822</c:v>
                </c:pt>
                <c:pt idx="3490">
                  <c:v>0.26330808516521009</c:v>
                </c:pt>
                <c:pt idx="3491">
                  <c:v>0.29175223404826656</c:v>
                </c:pt>
                <c:pt idx="3492">
                  <c:v>0.29072202590626883</c:v>
                </c:pt>
                <c:pt idx="3493">
                  <c:v>0.37886491480786555</c:v>
                </c:pt>
                <c:pt idx="3494">
                  <c:v>0.41432505957075882</c:v>
                </c:pt>
                <c:pt idx="3495">
                  <c:v>0.3897634950748885</c:v>
                </c:pt>
                <c:pt idx="3496">
                  <c:v>0.42095957732285472</c:v>
                </c:pt>
                <c:pt idx="3497">
                  <c:v>0.45402179150109534</c:v>
                </c:pt>
                <c:pt idx="3498">
                  <c:v>0.4602041072778762</c:v>
                </c:pt>
                <c:pt idx="3499">
                  <c:v>0.40637169779297833</c:v>
                </c:pt>
                <c:pt idx="3500">
                  <c:v>0.3449835325299011</c:v>
                </c:pt>
                <c:pt idx="3501">
                  <c:v>0.34578531108878585</c:v>
                </c:pt>
                <c:pt idx="3502">
                  <c:v>0.31092245934436069</c:v>
                </c:pt>
                <c:pt idx="3503">
                  <c:v>0.3393049033208142</c:v>
                </c:pt>
                <c:pt idx="3504">
                  <c:v>0.3736667858388556</c:v>
                </c:pt>
                <c:pt idx="3505">
                  <c:v>0.33329586416514267</c:v>
                </c:pt>
                <c:pt idx="3506">
                  <c:v>0.25183278573416956</c:v>
                </c:pt>
                <c:pt idx="3507">
                  <c:v>0.27428085802676905</c:v>
                </c:pt>
                <c:pt idx="3508">
                  <c:v>0.25892501858635097</c:v>
                </c:pt>
                <c:pt idx="3509">
                  <c:v>0.22507957847699056</c:v>
                </c:pt>
                <c:pt idx="3510">
                  <c:v>0.18720050033184488</c:v>
                </c:pt>
                <c:pt idx="3511">
                  <c:v>0.13936458273605679</c:v>
                </c:pt>
                <c:pt idx="3512">
                  <c:v>0.16555953652022359</c:v>
                </c:pt>
                <c:pt idx="3513">
                  <c:v>0.20744664590064632</c:v>
                </c:pt>
                <c:pt idx="3514">
                  <c:v>0.21545583973275129</c:v>
                </c:pt>
                <c:pt idx="3515">
                  <c:v>0.20602714202025463</c:v>
                </c:pt>
                <c:pt idx="3516">
                  <c:v>0.19098851813534545</c:v>
                </c:pt>
                <c:pt idx="3517">
                  <c:v>0.20009650036298554</c:v>
                </c:pt>
                <c:pt idx="3518">
                  <c:v>0.21251885098578005</c:v>
                </c:pt>
                <c:pt idx="3519">
                  <c:v>0.25912099899519969</c:v>
                </c:pt>
                <c:pt idx="3520">
                  <c:v>0.25237035027143517</c:v>
                </c:pt>
                <c:pt idx="3521">
                  <c:v>0.29064792610537249</c:v>
                </c:pt>
                <c:pt idx="3522">
                  <c:v>0.28521034832460912</c:v>
                </c:pt>
                <c:pt idx="3523">
                  <c:v>0.27452600748817746</c:v>
                </c:pt>
                <c:pt idx="3524">
                  <c:v>0.24484385057016667</c:v>
                </c:pt>
                <c:pt idx="3525">
                  <c:v>0.2320543589547186</c:v>
                </c:pt>
                <c:pt idx="3526">
                  <c:v>0.21866378692774369</c:v>
                </c:pt>
                <c:pt idx="3527">
                  <c:v>0.20782769864429951</c:v>
                </c:pt>
                <c:pt idx="3528">
                  <c:v>0.18976508901695777</c:v>
                </c:pt>
                <c:pt idx="3529">
                  <c:v>0.19904601724830262</c:v>
                </c:pt>
                <c:pt idx="3530">
                  <c:v>0.16975517100511617</c:v>
                </c:pt>
                <c:pt idx="3531">
                  <c:v>0.19768026664458116</c:v>
                </c:pt>
                <c:pt idx="3532">
                  <c:v>0.1833915239609305</c:v>
                </c:pt>
                <c:pt idx="3533">
                  <c:v>0.16733767072457462</c:v>
                </c:pt>
                <c:pt idx="3534">
                  <c:v>0.16853051880979431</c:v>
                </c:pt>
                <c:pt idx="3535">
                  <c:v>0.18116612439980573</c:v>
                </c:pt>
                <c:pt idx="3536">
                  <c:v>0.14309914234924892</c:v>
                </c:pt>
                <c:pt idx="3537">
                  <c:v>0.1153244979161947</c:v>
                </c:pt>
                <c:pt idx="3538">
                  <c:v>0.14932517800903011</c:v>
                </c:pt>
                <c:pt idx="3539">
                  <c:v>0.14525212269703491</c:v>
                </c:pt>
                <c:pt idx="3540">
                  <c:v>0.12467094693103875</c:v>
                </c:pt>
                <c:pt idx="3541">
                  <c:v>0.16907274193132249</c:v>
                </c:pt>
                <c:pt idx="3542">
                  <c:v>0.20506481210372951</c:v>
                </c:pt>
                <c:pt idx="3543">
                  <c:v>0.22617784034008159</c:v>
                </c:pt>
                <c:pt idx="3544">
                  <c:v>0.22656374402587387</c:v>
                </c:pt>
                <c:pt idx="3545">
                  <c:v>0.22204886261394607</c:v>
                </c:pt>
                <c:pt idx="3546">
                  <c:v>0.21642785421691291</c:v>
                </c:pt>
                <c:pt idx="3547">
                  <c:v>0.17003335837363354</c:v>
                </c:pt>
                <c:pt idx="3548">
                  <c:v>0.18211837667307207</c:v>
                </c:pt>
                <c:pt idx="3549">
                  <c:v>0.19851617258533816</c:v>
                </c:pt>
                <c:pt idx="3550">
                  <c:v>0.24097686060059198</c:v>
                </c:pt>
                <c:pt idx="3551">
                  <c:v>0.28760591137606228</c:v>
                </c:pt>
                <c:pt idx="3552">
                  <c:v>0.28406922651059885</c:v>
                </c:pt>
                <c:pt idx="3553">
                  <c:v>0.28432402742864782</c:v>
                </c:pt>
                <c:pt idx="3554">
                  <c:v>0.28870518694832104</c:v>
                </c:pt>
                <c:pt idx="3555">
                  <c:v>0.32095172287933615</c:v>
                </c:pt>
                <c:pt idx="3556">
                  <c:v>0.29155695363185097</c:v>
                </c:pt>
                <c:pt idx="3557">
                  <c:v>0.30341327187864753</c:v>
                </c:pt>
                <c:pt idx="3558">
                  <c:v>0.32067182859326149</c:v>
                </c:pt>
                <c:pt idx="3559">
                  <c:v>0.34205759300372374</c:v>
                </c:pt>
                <c:pt idx="3560">
                  <c:v>0.32473556291133976</c:v>
                </c:pt>
                <c:pt idx="3561">
                  <c:v>0.3509875422998443</c:v>
                </c:pt>
                <c:pt idx="3562">
                  <c:v>0.33329077187376743</c:v>
                </c:pt>
                <c:pt idx="3563">
                  <c:v>0.35315257703101977</c:v>
                </c:pt>
                <c:pt idx="3564">
                  <c:v>0.33638522222420186</c:v>
                </c:pt>
                <c:pt idx="3565">
                  <c:v>0.2888988049286223</c:v>
                </c:pt>
                <c:pt idx="3566">
                  <c:v>0.24408067887328055</c:v>
                </c:pt>
                <c:pt idx="3567">
                  <c:v>0.2253171773431315</c:v>
                </c:pt>
                <c:pt idx="3568">
                  <c:v>0.19491672197997656</c:v>
                </c:pt>
                <c:pt idx="3569">
                  <c:v>0.19538981580239745</c:v>
                </c:pt>
                <c:pt idx="3570">
                  <c:v>0.17521446026142828</c:v>
                </c:pt>
                <c:pt idx="3571">
                  <c:v>0.18384791659624722</c:v>
                </c:pt>
                <c:pt idx="3572">
                  <c:v>0.17601258140818521</c:v>
                </c:pt>
                <c:pt idx="3573">
                  <c:v>0.13067288084943418</c:v>
                </c:pt>
                <c:pt idx="3574">
                  <c:v>0.13618164031764146</c:v>
                </c:pt>
                <c:pt idx="3575">
                  <c:v>0.1044886773672038</c:v>
                </c:pt>
                <c:pt idx="3576">
                  <c:v>8.8635811962601396E-2</c:v>
                </c:pt>
                <c:pt idx="3577">
                  <c:v>0.10174804645067415</c:v>
                </c:pt>
                <c:pt idx="3578">
                  <c:v>8.8565758224746549E-2</c:v>
                </c:pt>
                <c:pt idx="3579">
                  <c:v>9.2128218222136793E-2</c:v>
                </c:pt>
                <c:pt idx="3580">
                  <c:v>0.10471437050389931</c:v>
                </c:pt>
                <c:pt idx="3581">
                  <c:v>0.10336112015460985</c:v>
                </c:pt>
                <c:pt idx="3582">
                  <c:v>0.13806315518171308</c:v>
                </c:pt>
                <c:pt idx="3583">
                  <c:v>0.13891942704949756</c:v>
                </c:pt>
                <c:pt idx="3584">
                  <c:v>0.13512530770968723</c:v>
                </c:pt>
                <c:pt idx="3585">
                  <c:v>0.15357338992539815</c:v>
                </c:pt>
                <c:pt idx="3586">
                  <c:v>0.12025097645813876</c:v>
                </c:pt>
                <c:pt idx="3587">
                  <c:v>0.10455991153213495</c:v>
                </c:pt>
                <c:pt idx="3588">
                  <c:v>6.1417790724847432E-2</c:v>
                </c:pt>
                <c:pt idx="3589">
                  <c:v>4.7368697877550492E-2</c:v>
                </c:pt>
                <c:pt idx="3590">
                  <c:v>3.5106871869582834E-2</c:v>
                </c:pt>
                <c:pt idx="3591">
                  <c:v>3.8701928265725494E-2</c:v>
                </c:pt>
                <c:pt idx="3592">
                  <c:v>3.5561883525981663E-2</c:v>
                </c:pt>
                <c:pt idx="3593">
                  <c:v>1.5508534632210802E-2</c:v>
                </c:pt>
                <c:pt idx="3594">
                  <c:v>1.3861654807865387E-2</c:v>
                </c:pt>
                <c:pt idx="3595">
                  <c:v>2.6220077524014007E-2</c:v>
                </c:pt>
                <c:pt idx="3596">
                  <c:v>4.3746841783521395E-2</c:v>
                </c:pt>
                <c:pt idx="3597">
                  <c:v>1.032516173310416E-2</c:v>
                </c:pt>
                <c:pt idx="3598">
                  <c:v>2.1701504532054994E-2</c:v>
                </c:pt>
                <c:pt idx="3599">
                  <c:v>3.8577096567637081E-2</c:v>
                </c:pt>
                <c:pt idx="3600">
                  <c:v>4.2867440241115773E-2</c:v>
                </c:pt>
                <c:pt idx="3601">
                  <c:v>2.5677886564219765E-2</c:v>
                </c:pt>
                <c:pt idx="3602">
                  <c:v>3.3013751371921973E-2</c:v>
                </c:pt>
                <c:pt idx="3603">
                  <c:v>2.3763802349587859E-2</c:v>
                </c:pt>
                <c:pt idx="3604">
                  <c:v>1.0607724450058864E-2</c:v>
                </c:pt>
                <c:pt idx="3605">
                  <c:v>2.607663302620411E-3</c:v>
                </c:pt>
                <c:pt idx="3606">
                  <c:v>6.8870031251822006E-4</c:v>
                </c:pt>
                <c:pt idx="3607">
                  <c:v>1.8975048629270574E-3</c:v>
                </c:pt>
                <c:pt idx="3608">
                  <c:v>1.6542176052959157E-2</c:v>
                </c:pt>
                <c:pt idx="3609">
                  <c:v>4.4522309620772971E-2</c:v>
                </c:pt>
                <c:pt idx="3610">
                  <c:v>7.2738253764452976E-2</c:v>
                </c:pt>
                <c:pt idx="3611">
                  <c:v>9.9028745319146738E-2</c:v>
                </c:pt>
                <c:pt idx="3612">
                  <c:v>9.5968601636874151E-2</c:v>
                </c:pt>
                <c:pt idx="3613">
                  <c:v>7.8096016217810371E-2</c:v>
                </c:pt>
                <c:pt idx="3614">
                  <c:v>7.2821784509076393E-2</c:v>
                </c:pt>
                <c:pt idx="3615">
                  <c:v>6.9058252138843423E-2</c:v>
                </c:pt>
                <c:pt idx="3616">
                  <c:v>5.1551724580882086E-2</c:v>
                </c:pt>
                <c:pt idx="3617">
                  <c:v>4.1785965604845821E-2</c:v>
                </c:pt>
                <c:pt idx="3618">
                  <c:v>5.2145227416305229E-2</c:v>
                </c:pt>
                <c:pt idx="3619">
                  <c:v>3.8752602373308687E-2</c:v>
                </c:pt>
                <c:pt idx="3620">
                  <c:v>4.1137440649870127E-2</c:v>
                </c:pt>
                <c:pt idx="3621">
                  <c:v>2.6527530306355462E-2</c:v>
                </c:pt>
                <c:pt idx="3622">
                  <c:v>4.1935266985679398E-2</c:v>
                </c:pt>
                <c:pt idx="3623">
                  <c:v>7.6662934706644537E-2</c:v>
                </c:pt>
                <c:pt idx="3624">
                  <c:v>0.12209127955690446</c:v>
                </c:pt>
                <c:pt idx="3625">
                  <c:v>0.11388220840641372</c:v>
                </c:pt>
                <c:pt idx="3626">
                  <c:v>0.10486967630363453</c:v>
                </c:pt>
                <c:pt idx="3627">
                  <c:v>0.12537461958528695</c:v>
                </c:pt>
                <c:pt idx="3628">
                  <c:v>9.1281716946501223E-2</c:v>
                </c:pt>
                <c:pt idx="3629">
                  <c:v>8.2185990204922454E-2</c:v>
                </c:pt>
                <c:pt idx="3630">
                  <c:v>8.2284369755755149E-2</c:v>
                </c:pt>
                <c:pt idx="3631">
                  <c:v>5.9080575928516676E-2</c:v>
                </c:pt>
                <c:pt idx="3632">
                  <c:v>6.8455424381617558E-2</c:v>
                </c:pt>
                <c:pt idx="3633">
                  <c:v>7.105872994917295E-2</c:v>
                </c:pt>
                <c:pt idx="3634">
                  <c:v>7.4187220392521125E-2</c:v>
                </c:pt>
                <c:pt idx="3635">
                  <c:v>5.6955748321425359E-2</c:v>
                </c:pt>
                <c:pt idx="3636">
                  <c:v>0.1292456267093598</c:v>
                </c:pt>
                <c:pt idx="3637">
                  <c:v>0.15217851029769247</c:v>
                </c:pt>
                <c:pt idx="3638">
                  <c:v>0.11942965314172072</c:v>
                </c:pt>
                <c:pt idx="3639">
                  <c:v>0.14109250087909486</c:v>
                </c:pt>
                <c:pt idx="3640">
                  <c:v>0.175980907146704</c:v>
                </c:pt>
                <c:pt idx="3641">
                  <c:v>0.14322412963166786</c:v>
                </c:pt>
                <c:pt idx="3642">
                  <c:v>8.3119555423997848E-2</c:v>
                </c:pt>
                <c:pt idx="3643">
                  <c:v>3.4087146547785219E-2</c:v>
                </c:pt>
                <c:pt idx="3644">
                  <c:v>4.9084563933347924E-2</c:v>
                </c:pt>
                <c:pt idx="3645">
                  <c:v>7.7252038049103078E-2</c:v>
                </c:pt>
                <c:pt idx="3646">
                  <c:v>5.4791889950324357E-2</c:v>
                </c:pt>
                <c:pt idx="3647">
                  <c:v>0.10637124696755396</c:v>
                </c:pt>
                <c:pt idx="3648">
                  <c:v>0.104920028562282</c:v>
                </c:pt>
                <c:pt idx="3649">
                  <c:v>8.9164484495684704E-2</c:v>
                </c:pt>
                <c:pt idx="3650">
                  <c:v>6.6526836718099336E-2</c:v>
                </c:pt>
                <c:pt idx="3651">
                  <c:v>2.7592498711368263E-2</c:v>
                </c:pt>
                <c:pt idx="3652">
                  <c:v>2.9411962116523416E-2</c:v>
                </c:pt>
                <c:pt idx="3653">
                  <c:v>1.5115992004797629E-2</c:v>
                </c:pt>
                <c:pt idx="3654">
                  <c:v>2.2931603582076576E-2</c:v>
                </c:pt>
                <c:pt idx="3655">
                  <c:v>-1.7413236391220499E-3</c:v>
                </c:pt>
                <c:pt idx="3656">
                  <c:v>-8.4470917678740598E-3</c:v>
                </c:pt>
                <c:pt idx="3657">
                  <c:v>5.7243188757727381E-4</c:v>
                </c:pt>
                <c:pt idx="3658">
                  <c:v>-1.9734205924219372E-2</c:v>
                </c:pt>
                <c:pt idx="3659">
                  <c:v>-1.6786924522908642E-2</c:v>
                </c:pt>
                <c:pt idx="3660">
                  <c:v>-4.7217469722955485E-3</c:v>
                </c:pt>
                <c:pt idx="3661">
                  <c:v>-3.1156244074485806E-2</c:v>
                </c:pt>
                <c:pt idx="3662">
                  <c:v>-2.3752309891445278E-2</c:v>
                </c:pt>
                <c:pt idx="3663">
                  <c:v>-2.2493634896760817E-2</c:v>
                </c:pt>
                <c:pt idx="3664">
                  <c:v>-1.6361347672597337E-2</c:v>
                </c:pt>
                <c:pt idx="3665">
                  <c:v>-1.9283914729131602E-2</c:v>
                </c:pt>
                <c:pt idx="3666">
                  <c:v>-2.9803637967211971E-2</c:v>
                </c:pt>
                <c:pt idx="3667">
                  <c:v>-4.0059616107649409E-2</c:v>
                </c:pt>
                <c:pt idx="3668">
                  <c:v>-3.9580747313928577E-2</c:v>
                </c:pt>
                <c:pt idx="3669">
                  <c:v>-3.0078231704094072E-2</c:v>
                </c:pt>
                <c:pt idx="3670">
                  <c:v>-2.4560161957325244E-2</c:v>
                </c:pt>
                <c:pt idx="3671">
                  <c:v>-2.611930655359751E-2</c:v>
                </c:pt>
                <c:pt idx="3672">
                  <c:v>-1.14707881482351E-2</c:v>
                </c:pt>
                <c:pt idx="3673">
                  <c:v>-1.4724799518919141E-2</c:v>
                </c:pt>
                <c:pt idx="3674">
                  <c:v>-4.8720475141090791E-3</c:v>
                </c:pt>
                <c:pt idx="3675">
                  <c:v>1.0903031897225191E-2</c:v>
                </c:pt>
                <c:pt idx="3676">
                  <c:v>1.0398891147227252E-2</c:v>
                </c:pt>
                <c:pt idx="3677">
                  <c:v>6.0731110804532751E-3</c:v>
                </c:pt>
                <c:pt idx="3678">
                  <c:v>8.9155511099614504E-3</c:v>
                </c:pt>
                <c:pt idx="3679">
                  <c:v>2.2633187509682795E-2</c:v>
                </c:pt>
                <c:pt idx="3680">
                  <c:v>2.4098527608222176E-2</c:v>
                </c:pt>
                <c:pt idx="3681">
                  <c:v>2.7703249857823131E-2</c:v>
                </c:pt>
                <c:pt idx="3682">
                  <c:v>8.1037618846155901E-3</c:v>
                </c:pt>
                <c:pt idx="3683">
                  <c:v>-2.2380409205697949E-2</c:v>
                </c:pt>
                <c:pt idx="3684">
                  <c:v>-1.5187628533266828E-2</c:v>
                </c:pt>
                <c:pt idx="3685">
                  <c:v>-4.2893347423635819E-2</c:v>
                </c:pt>
                <c:pt idx="3686">
                  <c:v>-2.5429781546286945E-2</c:v>
                </c:pt>
                <c:pt idx="3687">
                  <c:v>-4.8131574061968108E-2</c:v>
                </c:pt>
                <c:pt idx="3688">
                  <c:v>-4.2746414010572775E-2</c:v>
                </c:pt>
                <c:pt idx="3689">
                  <c:v>-5.619410583591733E-2</c:v>
                </c:pt>
                <c:pt idx="3690">
                  <c:v>-2.3480013351522833E-2</c:v>
                </c:pt>
                <c:pt idx="3691">
                  <c:v>-5.4619329282731388E-2</c:v>
                </c:pt>
                <c:pt idx="3692">
                  <c:v>-4.3711127161813912E-2</c:v>
                </c:pt>
                <c:pt idx="3693">
                  <c:v>-2.4827194869505798E-2</c:v>
                </c:pt>
                <c:pt idx="3694">
                  <c:v>-3.1114745119332987E-2</c:v>
                </c:pt>
                <c:pt idx="3695">
                  <c:v>-3.4855838773127701E-2</c:v>
                </c:pt>
                <c:pt idx="3696">
                  <c:v>-3.5119921511284624E-2</c:v>
                </c:pt>
                <c:pt idx="3697">
                  <c:v>-1.3209783767959227E-2</c:v>
                </c:pt>
                <c:pt idx="3698">
                  <c:v>-4.4461042447637267E-2</c:v>
                </c:pt>
                <c:pt idx="3699">
                  <c:v>-0.10711918113727037</c:v>
                </c:pt>
                <c:pt idx="3700">
                  <c:v>-8.7946343967229113E-2</c:v>
                </c:pt>
                <c:pt idx="3701">
                  <c:v>-7.8462090906010529E-2</c:v>
                </c:pt>
                <c:pt idx="3702">
                  <c:v>-9.6896535976903952E-2</c:v>
                </c:pt>
                <c:pt idx="3703">
                  <c:v>-8.6288855493951155E-2</c:v>
                </c:pt>
                <c:pt idx="3704">
                  <c:v>-0.12179129586976922</c:v>
                </c:pt>
                <c:pt idx="3705">
                  <c:v>-0.16024467918446894</c:v>
                </c:pt>
                <c:pt idx="3706">
                  <c:v>-0.13769977452793469</c:v>
                </c:pt>
                <c:pt idx="3707">
                  <c:v>-0.13466533778034573</c:v>
                </c:pt>
                <c:pt idx="3708">
                  <c:v>-0.11609481745849359</c:v>
                </c:pt>
                <c:pt idx="3709">
                  <c:v>-0.11002138013571172</c:v>
                </c:pt>
                <c:pt idx="3710">
                  <c:v>-0.1272467727782467</c:v>
                </c:pt>
                <c:pt idx="3711">
                  <c:v>-0.11809142029660757</c:v>
                </c:pt>
                <c:pt idx="3712">
                  <c:v>-0.1364718444248485</c:v>
                </c:pt>
                <c:pt idx="3713">
                  <c:v>-0.14237156456742983</c:v>
                </c:pt>
                <c:pt idx="3714">
                  <c:v>-0.12989477886082579</c:v>
                </c:pt>
                <c:pt idx="3715">
                  <c:v>-0.11449158846447749</c:v>
                </c:pt>
                <c:pt idx="3716">
                  <c:v>-0.10942951049260696</c:v>
                </c:pt>
                <c:pt idx="3717">
                  <c:v>-0.10278681154859448</c:v>
                </c:pt>
                <c:pt idx="3718">
                  <c:v>-0.11554678031523369</c:v>
                </c:pt>
                <c:pt idx="3719">
                  <c:v>-0.12230101000041871</c:v>
                </c:pt>
                <c:pt idx="3720">
                  <c:v>-0.12029054522898308</c:v>
                </c:pt>
                <c:pt idx="3721">
                  <c:v>-0.10404073900882571</c:v>
                </c:pt>
                <c:pt idx="3722">
                  <c:v>-0.11773443950432427</c:v>
                </c:pt>
                <c:pt idx="3723">
                  <c:v>-0.13748214875596199</c:v>
                </c:pt>
                <c:pt idx="3724">
                  <c:v>-0.14520388421920349</c:v>
                </c:pt>
                <c:pt idx="3725">
                  <c:v>-0.1391596133078955</c:v>
                </c:pt>
                <c:pt idx="3726">
                  <c:v>-0.11540631361467979</c:v>
                </c:pt>
                <c:pt idx="3727">
                  <c:v>-0.12452131840850478</c:v>
                </c:pt>
                <c:pt idx="3728">
                  <c:v>-0.11797336788922341</c:v>
                </c:pt>
                <c:pt idx="3729">
                  <c:v>-0.11629852219562886</c:v>
                </c:pt>
                <c:pt idx="3730">
                  <c:v>-0.10969374395529752</c:v>
                </c:pt>
                <c:pt idx="3731">
                  <c:v>-8.6692593329861345E-2</c:v>
                </c:pt>
                <c:pt idx="3732">
                  <c:v>-9.3530091383390968E-2</c:v>
                </c:pt>
                <c:pt idx="3733">
                  <c:v>-7.7858385447783673E-2</c:v>
                </c:pt>
                <c:pt idx="3734">
                  <c:v>-7.525635327934066E-2</c:v>
                </c:pt>
                <c:pt idx="3735">
                  <c:v>-6.8374020999613649E-2</c:v>
                </c:pt>
                <c:pt idx="3736">
                  <c:v>-8.490743625592001E-2</c:v>
                </c:pt>
                <c:pt idx="3737">
                  <c:v>-0.10404626802040662</c:v>
                </c:pt>
                <c:pt idx="3738">
                  <c:v>-0.11491927660505874</c:v>
                </c:pt>
                <c:pt idx="3739">
                  <c:v>-0.1129726829916744</c:v>
                </c:pt>
                <c:pt idx="3740">
                  <c:v>-0.11262051333727874</c:v>
                </c:pt>
                <c:pt idx="3741">
                  <c:v>-0.10542194163776131</c:v>
                </c:pt>
                <c:pt idx="3742">
                  <c:v>-8.0240550091817409E-2</c:v>
                </c:pt>
                <c:pt idx="3743">
                  <c:v>-4.5550727121743795E-2</c:v>
                </c:pt>
                <c:pt idx="3744">
                  <c:v>-2.234832883148663E-2</c:v>
                </c:pt>
                <c:pt idx="3745">
                  <c:v>-1.7351311871214636E-2</c:v>
                </c:pt>
                <c:pt idx="3746">
                  <c:v>1.4373105985296952E-2</c:v>
                </c:pt>
                <c:pt idx="3747">
                  <c:v>-1.1286773741956413E-3</c:v>
                </c:pt>
                <c:pt idx="3748">
                  <c:v>8.6857791745644786E-3</c:v>
                </c:pt>
                <c:pt idx="3749">
                  <c:v>-1.7127433771688461E-2</c:v>
                </c:pt>
                <c:pt idx="3750">
                  <c:v>-4.2926141351788405E-2</c:v>
                </c:pt>
                <c:pt idx="3751">
                  <c:v>-2.861837053563332E-2</c:v>
                </c:pt>
                <c:pt idx="3752">
                  <c:v>-4.3975051834117873E-2</c:v>
                </c:pt>
                <c:pt idx="3753">
                  <c:v>-3.8685707487560839E-2</c:v>
                </c:pt>
                <c:pt idx="3754">
                  <c:v>-3.5824085263371885E-2</c:v>
                </c:pt>
                <c:pt idx="3755">
                  <c:v>-3.649672144068461E-2</c:v>
                </c:pt>
                <c:pt idx="3756">
                  <c:v>-2.9299866427724974E-2</c:v>
                </c:pt>
                <c:pt idx="3757">
                  <c:v>-2.73767359005892E-2</c:v>
                </c:pt>
                <c:pt idx="3758">
                  <c:v>-1.7548287395138473E-2</c:v>
                </c:pt>
                <c:pt idx="3759">
                  <c:v>-2.6677784724499332E-2</c:v>
                </c:pt>
                <c:pt idx="3760">
                  <c:v>-3.8476802040041225E-2</c:v>
                </c:pt>
                <c:pt idx="3761">
                  <c:v>-4.0212925779962938E-2</c:v>
                </c:pt>
                <c:pt idx="3762">
                  <c:v>-6.0613549151768975E-2</c:v>
                </c:pt>
                <c:pt idx="3763">
                  <c:v>-6.9173726794205193E-2</c:v>
                </c:pt>
                <c:pt idx="3764">
                  <c:v>-5.9065206180206054E-2</c:v>
                </c:pt>
                <c:pt idx="3765">
                  <c:v>-5.859786993613092E-2</c:v>
                </c:pt>
                <c:pt idx="3766">
                  <c:v>-2.8938310191893191E-2</c:v>
                </c:pt>
                <c:pt idx="3767">
                  <c:v>-3.0101838926560487E-2</c:v>
                </c:pt>
                <c:pt idx="3768">
                  <c:v>-3.658201212080836E-2</c:v>
                </c:pt>
                <c:pt idx="3769">
                  <c:v>-5.3949398205825005E-2</c:v>
                </c:pt>
                <c:pt idx="3770">
                  <c:v>-6.2117957391623069E-2</c:v>
                </c:pt>
                <c:pt idx="3771">
                  <c:v>-7.8165368767051824E-2</c:v>
                </c:pt>
                <c:pt idx="3772">
                  <c:v>-8.1007424815607743E-2</c:v>
                </c:pt>
                <c:pt idx="3773">
                  <c:v>-9.5171241526815442E-2</c:v>
                </c:pt>
                <c:pt idx="3774">
                  <c:v>-0.11643684391117437</c:v>
                </c:pt>
                <c:pt idx="3775">
                  <c:v>-0.12359261465678106</c:v>
                </c:pt>
                <c:pt idx="3776">
                  <c:v>-0.11703333375659863</c:v>
                </c:pt>
                <c:pt idx="3777">
                  <c:v>-0.10760885821316835</c:v>
                </c:pt>
                <c:pt idx="3778">
                  <c:v>-9.8991442508506777E-2</c:v>
                </c:pt>
                <c:pt idx="3779">
                  <c:v>-0.11140569288236912</c:v>
                </c:pt>
                <c:pt idx="3780">
                  <c:v>-0.11353959956345971</c:v>
                </c:pt>
                <c:pt idx="3781">
                  <c:v>-0.11926494992398962</c:v>
                </c:pt>
                <c:pt idx="3782">
                  <c:v>-0.11307690882137778</c:v>
                </c:pt>
                <c:pt idx="3783">
                  <c:v>-9.8342483726283958E-2</c:v>
                </c:pt>
                <c:pt idx="3784">
                  <c:v>-8.594424366592357E-2</c:v>
                </c:pt>
                <c:pt idx="3785">
                  <c:v>-5.7584741907862891E-2</c:v>
                </c:pt>
                <c:pt idx="3786">
                  <c:v>-6.2764917721880975E-2</c:v>
                </c:pt>
                <c:pt idx="3787">
                  <c:v>-3.3051237295565583E-2</c:v>
                </c:pt>
                <c:pt idx="3788">
                  <c:v>1.8788233502525786E-2</c:v>
                </c:pt>
                <c:pt idx="3789">
                  <c:v>3.1900842239411142E-2</c:v>
                </c:pt>
                <c:pt idx="3790">
                  <c:v>6.1998269719800714E-3</c:v>
                </c:pt>
                <c:pt idx="3791">
                  <c:v>2.5482040841420028E-2</c:v>
                </c:pt>
                <c:pt idx="3792">
                  <c:v>3.1873549406221668E-2</c:v>
                </c:pt>
                <c:pt idx="3793">
                  <c:v>2.8819765596199476E-2</c:v>
                </c:pt>
                <c:pt idx="3794">
                  <c:v>2.5414444406161918E-2</c:v>
                </c:pt>
                <c:pt idx="3795">
                  <c:v>2.2846800064199702E-2</c:v>
                </c:pt>
                <c:pt idx="3796">
                  <c:v>4.2754208641222258E-2</c:v>
                </c:pt>
                <c:pt idx="3797">
                  <c:v>3.8399463014998192E-2</c:v>
                </c:pt>
                <c:pt idx="3798">
                  <c:v>6.5765147854594641E-2</c:v>
                </c:pt>
                <c:pt idx="3799">
                  <c:v>0.11575958809921727</c:v>
                </c:pt>
                <c:pt idx="3800">
                  <c:v>9.1318096139872518E-2</c:v>
                </c:pt>
                <c:pt idx="3801">
                  <c:v>9.1100006991962967E-2</c:v>
                </c:pt>
                <c:pt idx="3802">
                  <c:v>0.12317153199846365</c:v>
                </c:pt>
                <c:pt idx="3803">
                  <c:v>0.11247253744876407</c:v>
                </c:pt>
                <c:pt idx="3804">
                  <c:v>0.13007058317143416</c:v>
                </c:pt>
                <c:pt idx="3805">
                  <c:v>0.18405747449223475</c:v>
                </c:pt>
                <c:pt idx="3806">
                  <c:v>0.15216915642550899</c:v>
                </c:pt>
                <c:pt idx="3807">
                  <c:v>0.15690204245030004</c:v>
                </c:pt>
                <c:pt idx="3808">
                  <c:v>0.11751718544635215</c:v>
                </c:pt>
                <c:pt idx="3809">
                  <c:v>8.6680740511178467E-2</c:v>
                </c:pt>
                <c:pt idx="3810">
                  <c:v>0.10020925580296725</c:v>
                </c:pt>
                <c:pt idx="3811">
                  <c:v>7.6939088172711445E-2</c:v>
                </c:pt>
                <c:pt idx="3812">
                  <c:v>0.10655244531769914</c:v>
                </c:pt>
                <c:pt idx="3813">
                  <c:v>0.12983650284183379</c:v>
                </c:pt>
                <c:pt idx="3814">
                  <c:v>9.3746986384366293E-2</c:v>
                </c:pt>
                <c:pt idx="3815">
                  <c:v>7.8180711820287518E-2</c:v>
                </c:pt>
                <c:pt idx="3816">
                  <c:v>5.5817170928921467E-2</c:v>
                </c:pt>
                <c:pt idx="3817">
                  <c:v>5.2436865829399215E-2</c:v>
                </c:pt>
                <c:pt idx="3818">
                  <c:v>4.012021162881263E-2</c:v>
                </c:pt>
                <c:pt idx="3819">
                  <c:v>5.5608709683250046E-2</c:v>
                </c:pt>
                <c:pt idx="3820">
                  <c:v>2.0680480318730821E-2</c:v>
                </c:pt>
                <c:pt idx="3821">
                  <c:v>6.417254577904874E-3</c:v>
                </c:pt>
                <c:pt idx="3822">
                  <c:v>3.4412735555881646E-2</c:v>
                </c:pt>
                <c:pt idx="3823">
                  <c:v>5.675158287442561E-2</c:v>
                </c:pt>
                <c:pt idx="3824">
                  <c:v>4.2008185301452894E-2</c:v>
                </c:pt>
                <c:pt idx="3825">
                  <c:v>5.2518948246542907E-2</c:v>
                </c:pt>
                <c:pt idx="3826">
                  <c:v>2.6525732354918174E-2</c:v>
                </c:pt>
                <c:pt idx="3827">
                  <c:v>1.2241311812587252E-2</c:v>
                </c:pt>
                <c:pt idx="3828">
                  <c:v>1.9959042520629078E-2</c:v>
                </c:pt>
                <c:pt idx="3829">
                  <c:v>3.9188195541717485E-2</c:v>
                </c:pt>
                <c:pt idx="3830">
                  <c:v>0.13336625356374343</c:v>
                </c:pt>
                <c:pt idx="3831">
                  <c:v>0.1080564513444644</c:v>
                </c:pt>
                <c:pt idx="3832">
                  <c:v>0.11764036513463139</c:v>
                </c:pt>
                <c:pt idx="3833">
                  <c:v>0.13931608550213204</c:v>
                </c:pt>
                <c:pt idx="3834">
                  <c:v>0.1496204215181296</c:v>
                </c:pt>
                <c:pt idx="3835">
                  <c:v>0.17372147857301723</c:v>
                </c:pt>
                <c:pt idx="3836">
                  <c:v>0.17887657390713652</c:v>
                </c:pt>
                <c:pt idx="3837">
                  <c:v>0.19550422795447853</c:v>
                </c:pt>
                <c:pt idx="3838">
                  <c:v>0.20633852263939323</c:v>
                </c:pt>
                <c:pt idx="3839">
                  <c:v>0.20224719996909601</c:v>
                </c:pt>
                <c:pt idx="3840">
                  <c:v>0.17970282842487895</c:v>
                </c:pt>
                <c:pt idx="3841">
                  <c:v>0.13551964083137658</c:v>
                </c:pt>
                <c:pt idx="3842">
                  <c:v>0.16413009502948972</c:v>
                </c:pt>
                <c:pt idx="3843">
                  <c:v>0.16997412161096359</c:v>
                </c:pt>
                <c:pt idx="3844">
                  <c:v>0.15203428988003953</c:v>
                </c:pt>
                <c:pt idx="3845">
                  <c:v>0.1434190169973002</c:v>
                </c:pt>
                <c:pt idx="3846">
                  <c:v>0.14364678970984945</c:v>
                </c:pt>
                <c:pt idx="3847">
                  <c:v>0.13670663310695463</c:v>
                </c:pt>
                <c:pt idx="3848">
                  <c:v>0.13862522055362003</c:v>
                </c:pt>
                <c:pt idx="3849">
                  <c:v>0.14102208599383781</c:v>
                </c:pt>
                <c:pt idx="3850">
                  <c:v>0.14067520047924953</c:v>
                </c:pt>
                <c:pt idx="3851">
                  <c:v>0.12580373837108949</c:v>
                </c:pt>
                <c:pt idx="3852">
                  <c:v>0.14501080604159311</c:v>
                </c:pt>
                <c:pt idx="3853">
                  <c:v>0.13538886649502491</c:v>
                </c:pt>
                <c:pt idx="3854">
                  <c:v>0.11247440975135792</c:v>
                </c:pt>
                <c:pt idx="3855">
                  <c:v>0.10903502541882704</c:v>
                </c:pt>
                <c:pt idx="3856">
                  <c:v>0.11503521491613466</c:v>
                </c:pt>
                <c:pt idx="3857">
                  <c:v>0.10136597451577756</c:v>
                </c:pt>
                <c:pt idx="3858">
                  <c:v>9.2771882277659756E-2</c:v>
                </c:pt>
                <c:pt idx="3859">
                  <c:v>0.10434435304308076</c:v>
                </c:pt>
                <c:pt idx="3860">
                  <c:v>0.11589653698157165</c:v>
                </c:pt>
                <c:pt idx="3861">
                  <c:v>0.12699831139230211</c:v>
                </c:pt>
                <c:pt idx="3862">
                  <c:v>0.14331496720569037</c:v>
                </c:pt>
                <c:pt idx="3863">
                  <c:v>0.14057210842790635</c:v>
                </c:pt>
                <c:pt idx="3864">
                  <c:v>0.13716843158986514</c:v>
                </c:pt>
                <c:pt idx="3865">
                  <c:v>0.15850727527239861</c:v>
                </c:pt>
                <c:pt idx="3866">
                  <c:v>0.14426144999138169</c:v>
                </c:pt>
                <c:pt idx="3867">
                  <c:v>0.14323192354432357</c:v>
                </c:pt>
                <c:pt idx="3868">
                  <c:v>0.1430023819473869</c:v>
                </c:pt>
                <c:pt idx="3869">
                  <c:v>0.14802005178732358</c:v>
                </c:pt>
                <c:pt idx="3870">
                  <c:v>0.14710062437574134</c:v>
                </c:pt>
                <c:pt idx="3871">
                  <c:v>0.17115668959221253</c:v>
                </c:pt>
                <c:pt idx="3872">
                  <c:v>0.18073718126684946</c:v>
                </c:pt>
                <c:pt idx="3873">
                  <c:v>0.1922589102159884</c:v>
                </c:pt>
                <c:pt idx="3874">
                  <c:v>0.21643622117694195</c:v>
                </c:pt>
                <c:pt idx="3875">
                  <c:v>0.20819987117793426</c:v>
                </c:pt>
                <c:pt idx="3876">
                  <c:v>0.19515571646731811</c:v>
                </c:pt>
                <c:pt idx="3877">
                  <c:v>0.18027134219627827</c:v>
                </c:pt>
                <c:pt idx="3878">
                  <c:v>0.16281514999262603</c:v>
                </c:pt>
                <c:pt idx="3879">
                  <c:v>0.16165477163717878</c:v>
                </c:pt>
                <c:pt idx="3880">
                  <c:v>0.17517051421590857</c:v>
                </c:pt>
                <c:pt idx="3881">
                  <c:v>0.17340758215137697</c:v>
                </c:pt>
                <c:pt idx="3882">
                  <c:v>0.16253078506774465</c:v>
                </c:pt>
                <c:pt idx="3883">
                  <c:v>0.14318789392271314</c:v>
                </c:pt>
                <c:pt idx="3884">
                  <c:v>0.11105188668250388</c:v>
                </c:pt>
                <c:pt idx="3885">
                  <c:v>0.10652779021274661</c:v>
                </c:pt>
                <c:pt idx="3886">
                  <c:v>0.11219887023494057</c:v>
                </c:pt>
                <c:pt idx="3887">
                  <c:v>0.11641552762982554</c:v>
                </c:pt>
                <c:pt idx="3888">
                  <c:v>7.5669648567927572E-2</c:v>
                </c:pt>
                <c:pt idx="3889">
                  <c:v>7.962078298637465E-2</c:v>
                </c:pt>
                <c:pt idx="3890">
                  <c:v>8.6814621621113641E-2</c:v>
                </c:pt>
                <c:pt idx="3891">
                  <c:v>0.10241588286961867</c:v>
                </c:pt>
                <c:pt idx="3892">
                  <c:v>8.4423449819145624E-2</c:v>
                </c:pt>
                <c:pt idx="3893">
                  <c:v>6.6183419496670615E-2</c:v>
                </c:pt>
                <c:pt idx="3894">
                  <c:v>7.154813429739848E-2</c:v>
                </c:pt>
                <c:pt idx="3895">
                  <c:v>6.4016417317699803E-2</c:v>
                </c:pt>
                <c:pt idx="3896">
                  <c:v>5.8409092059884538E-2</c:v>
                </c:pt>
                <c:pt idx="3897">
                  <c:v>5.7669315360492579E-2</c:v>
                </c:pt>
                <c:pt idx="3898">
                  <c:v>5.9154507979855442E-2</c:v>
                </c:pt>
                <c:pt idx="3899">
                  <c:v>5.0236206188524202E-2</c:v>
                </c:pt>
                <c:pt idx="3900">
                  <c:v>4.5278779082883247E-2</c:v>
                </c:pt>
                <c:pt idx="3901">
                  <c:v>5.2277947401748737E-2</c:v>
                </c:pt>
                <c:pt idx="3902">
                  <c:v>4.4453156002271621E-2</c:v>
                </c:pt>
                <c:pt idx="3903">
                  <c:v>4.5185591595541474E-2</c:v>
                </c:pt>
                <c:pt idx="3904">
                  <c:v>6.4865930979274067E-2</c:v>
                </c:pt>
                <c:pt idx="3905">
                  <c:v>7.5042847791021661E-2</c:v>
                </c:pt>
                <c:pt idx="3906">
                  <c:v>8.905098186829874E-2</c:v>
                </c:pt>
                <c:pt idx="3907">
                  <c:v>7.9597037004743854E-2</c:v>
                </c:pt>
                <c:pt idx="3908">
                  <c:v>8.6445754488511994E-2</c:v>
                </c:pt>
                <c:pt idx="3909">
                  <c:v>9.5838338818407642E-2</c:v>
                </c:pt>
                <c:pt idx="3910">
                  <c:v>9.2990013635034785E-2</c:v>
                </c:pt>
                <c:pt idx="3911">
                  <c:v>9.7648410957494214E-2</c:v>
                </c:pt>
                <c:pt idx="3912">
                  <c:v>8.7203941986148115E-2</c:v>
                </c:pt>
                <c:pt idx="3913">
                  <c:v>7.8155578652467916E-2</c:v>
                </c:pt>
                <c:pt idx="3914">
                  <c:v>0.10062403692656119</c:v>
                </c:pt>
                <c:pt idx="3915">
                  <c:v>0.10161718073369386</c:v>
                </c:pt>
                <c:pt idx="3916">
                  <c:v>0.11889305098145164</c:v>
                </c:pt>
                <c:pt idx="3917">
                  <c:v>0.12652977962410428</c:v>
                </c:pt>
                <c:pt idx="3918">
                  <c:v>0.15033456365658515</c:v>
                </c:pt>
                <c:pt idx="3919">
                  <c:v>0.13662796767407026</c:v>
                </c:pt>
                <c:pt idx="3920">
                  <c:v>0.16921652003056575</c:v>
                </c:pt>
                <c:pt idx="3921">
                  <c:v>0.17062677214036182</c:v>
                </c:pt>
                <c:pt idx="3922">
                  <c:v>0.14066662431445143</c:v>
                </c:pt>
                <c:pt idx="3923">
                  <c:v>0.12604269323349748</c:v>
                </c:pt>
                <c:pt idx="3924">
                  <c:v>0.15286414989235775</c:v>
                </c:pt>
                <c:pt idx="3925">
                  <c:v>0.13119292248102576</c:v>
                </c:pt>
                <c:pt idx="3926">
                  <c:v>0.14881097945294908</c:v>
                </c:pt>
                <c:pt idx="3927">
                  <c:v>0.17971807686970243</c:v>
                </c:pt>
                <c:pt idx="3928">
                  <c:v>0.17126131646203469</c:v>
                </c:pt>
                <c:pt idx="3929">
                  <c:v>0.14075852517763021</c:v>
                </c:pt>
                <c:pt idx="3930">
                  <c:v>4.774879893141537E-2</c:v>
                </c:pt>
                <c:pt idx="3931">
                  <c:v>5.544508211938326E-2</c:v>
                </c:pt>
                <c:pt idx="3932">
                  <c:v>4.3237321672093598E-2</c:v>
                </c:pt>
                <c:pt idx="3933">
                  <c:v>2.461721845111553E-2</c:v>
                </c:pt>
                <c:pt idx="3934">
                  <c:v>6.759633227637396E-3</c:v>
                </c:pt>
                <c:pt idx="3935">
                  <c:v>-3.1534049897967931E-2</c:v>
                </c:pt>
                <c:pt idx="3936">
                  <c:v>-4.0966534802558741E-2</c:v>
                </c:pt>
                <c:pt idx="3937">
                  <c:v>-3.7196901145765904E-2</c:v>
                </c:pt>
                <c:pt idx="3938">
                  <c:v>-3.2969445168360201E-2</c:v>
                </c:pt>
                <c:pt idx="3939">
                  <c:v>-3.0065740169365474E-2</c:v>
                </c:pt>
                <c:pt idx="3940">
                  <c:v>-2.1631529214316436E-2</c:v>
                </c:pt>
                <c:pt idx="3941">
                  <c:v>1.1892914206144134E-2</c:v>
                </c:pt>
                <c:pt idx="3942">
                  <c:v>-2.1689985607373452E-2</c:v>
                </c:pt>
                <c:pt idx="3943">
                  <c:v>-2.5599316334217304E-2</c:v>
                </c:pt>
                <c:pt idx="3944">
                  <c:v>-3.1688112512649025E-2</c:v>
                </c:pt>
                <c:pt idx="3945">
                  <c:v>-1.5831689199363508E-2</c:v>
                </c:pt>
                <c:pt idx="3946">
                  <c:v>-2.4064126772281869E-2</c:v>
                </c:pt>
                <c:pt idx="3947">
                  <c:v>-2.3087311765547569E-2</c:v>
                </c:pt>
                <c:pt idx="3948">
                  <c:v>-3.2673430918607083E-2</c:v>
                </c:pt>
                <c:pt idx="3949">
                  <c:v>-3.3254001031090108E-2</c:v>
                </c:pt>
                <c:pt idx="3950">
                  <c:v>-2.4042229728192477E-2</c:v>
                </c:pt>
                <c:pt idx="3951">
                  <c:v>-1.803906102933539E-2</c:v>
                </c:pt>
                <c:pt idx="3952">
                  <c:v>-3.7208202372787991E-2</c:v>
                </c:pt>
                <c:pt idx="3953">
                  <c:v>-2.7203404637153983E-2</c:v>
                </c:pt>
                <c:pt idx="3954">
                  <c:v>-1.5416693061675812E-2</c:v>
                </c:pt>
                <c:pt idx="3955">
                  <c:v>-1.8765615874391739E-2</c:v>
                </c:pt>
                <c:pt idx="3956">
                  <c:v>-1.5929960952652866E-2</c:v>
                </c:pt>
                <c:pt idx="3957">
                  <c:v>-1.0709691503196672E-2</c:v>
                </c:pt>
                <c:pt idx="3958">
                  <c:v>8.7409648949561269E-3</c:v>
                </c:pt>
                <c:pt idx="3959">
                  <c:v>9.2443286498926636E-3</c:v>
                </c:pt>
                <c:pt idx="3960">
                  <c:v>2.8147410494951952E-3</c:v>
                </c:pt>
                <c:pt idx="3961">
                  <c:v>-3.1722126284121632E-3</c:v>
                </c:pt>
                <c:pt idx="3962">
                  <c:v>4.3440047162635054E-4</c:v>
                </c:pt>
                <c:pt idx="3963">
                  <c:v>3.5419622366181791E-3</c:v>
                </c:pt>
                <c:pt idx="3964">
                  <c:v>1.6396079232892102E-3</c:v>
                </c:pt>
                <c:pt idx="3965">
                  <c:v>-2.1007345496280139E-2</c:v>
                </c:pt>
                <c:pt idx="3966">
                  <c:v>-1.8648327051692282E-2</c:v>
                </c:pt>
                <c:pt idx="3967">
                  <c:v>-1.4916951869380024E-2</c:v>
                </c:pt>
                <c:pt idx="3968">
                  <c:v>-1.1652794766426222E-2</c:v>
                </c:pt>
                <c:pt idx="3969">
                  <c:v>-2.2943142298150421E-2</c:v>
                </c:pt>
                <c:pt idx="3970">
                  <c:v>-2.5879892697013962E-2</c:v>
                </c:pt>
                <c:pt idx="3971">
                  <c:v>-2.927945434379875E-2</c:v>
                </c:pt>
                <c:pt idx="3972">
                  <c:v>-4.0901974235387439E-2</c:v>
                </c:pt>
                <c:pt idx="3973">
                  <c:v>-3.3274760219341282E-2</c:v>
                </c:pt>
                <c:pt idx="3974">
                  <c:v>-2.978127410891096E-2</c:v>
                </c:pt>
                <c:pt idx="3975">
                  <c:v>-3.0267599284796498E-2</c:v>
                </c:pt>
                <c:pt idx="3976">
                  <c:v>-2.8908206713452511E-2</c:v>
                </c:pt>
                <c:pt idx="3977">
                  <c:v>-1.8033389415752499E-2</c:v>
                </c:pt>
                <c:pt idx="3978">
                  <c:v>-1.3709277039279932E-2</c:v>
                </c:pt>
                <c:pt idx="3979">
                  <c:v>-7.8965557672111553E-3</c:v>
                </c:pt>
                <c:pt idx="3980">
                  <c:v>-1.3798420396793354E-2</c:v>
                </c:pt>
                <c:pt idx="3981">
                  <c:v>-1.4094755006049065E-2</c:v>
                </c:pt>
                <c:pt idx="3982">
                  <c:v>-7.8460597912987096E-3</c:v>
                </c:pt>
                <c:pt idx="3983">
                  <c:v>8.474030748664152E-4</c:v>
                </c:pt>
                <c:pt idx="3984">
                  <c:v>1.248751749169541E-2</c:v>
                </c:pt>
                <c:pt idx="3985">
                  <c:v>8.2469435253367251E-3</c:v>
                </c:pt>
                <c:pt idx="3986">
                  <c:v>7.3397027243242707E-3</c:v>
                </c:pt>
                <c:pt idx="3987">
                  <c:v>-1.0682476630647919E-2</c:v>
                </c:pt>
                <c:pt idx="3988">
                  <c:v>-1.3359255178696849E-2</c:v>
                </c:pt>
                <c:pt idx="3989">
                  <c:v>-2.4679762240938707E-2</c:v>
                </c:pt>
                <c:pt idx="3990">
                  <c:v>-1.5191640381282623E-2</c:v>
                </c:pt>
                <c:pt idx="3991">
                  <c:v>-1.2836109124470974E-2</c:v>
                </c:pt>
                <c:pt idx="3992">
                  <c:v>-1.3625445568949179E-2</c:v>
                </c:pt>
                <c:pt idx="3993">
                  <c:v>-7.4711512774410238E-3</c:v>
                </c:pt>
                <c:pt idx="3994">
                  <c:v>-8.1668258484882683E-3</c:v>
                </c:pt>
                <c:pt idx="3995">
                  <c:v>7.5957242226487587E-4</c:v>
                </c:pt>
                <c:pt idx="3996">
                  <c:v>1.3063993394670348E-2</c:v>
                </c:pt>
                <c:pt idx="3997">
                  <c:v>1.0735808757571963E-2</c:v>
                </c:pt>
                <c:pt idx="3998">
                  <c:v>1.6101293319285448E-2</c:v>
                </c:pt>
                <c:pt idx="3999">
                  <c:v>3.1714657308827165E-2</c:v>
                </c:pt>
                <c:pt idx="4000">
                  <c:v>3.9418681995087246E-2</c:v>
                </c:pt>
                <c:pt idx="4001">
                  <c:v>3.4465629603966708E-2</c:v>
                </c:pt>
                <c:pt idx="4002">
                  <c:v>4.7382241700709038E-2</c:v>
                </c:pt>
                <c:pt idx="4003">
                  <c:v>5.5980233874046714E-2</c:v>
                </c:pt>
                <c:pt idx="4004">
                  <c:v>5.1971517701496772E-2</c:v>
                </c:pt>
                <c:pt idx="4005">
                  <c:v>4.356902357529524E-2</c:v>
                </c:pt>
                <c:pt idx="4006">
                  <c:v>4.1696031011295043E-2</c:v>
                </c:pt>
                <c:pt idx="4007">
                  <c:v>4.0647519656476394E-2</c:v>
                </c:pt>
                <c:pt idx="4008">
                  <c:v>3.5024649328135204E-2</c:v>
                </c:pt>
                <c:pt idx="4009">
                  <c:v>4.6192102940933566E-2</c:v>
                </c:pt>
                <c:pt idx="4010">
                  <c:v>4.2102547762552289E-2</c:v>
                </c:pt>
                <c:pt idx="4011">
                  <c:v>3.0377351311216438E-2</c:v>
                </c:pt>
                <c:pt idx="4012">
                  <c:v>3.2027109904330331E-2</c:v>
                </c:pt>
                <c:pt idx="4013">
                  <c:v>1.8725931247355554E-2</c:v>
                </c:pt>
                <c:pt idx="4014">
                  <c:v>2.209008172580651E-2</c:v>
                </c:pt>
                <c:pt idx="4015">
                  <c:v>1.6254247341517036E-2</c:v>
                </c:pt>
                <c:pt idx="4016">
                  <c:v>1.788449277539228E-2</c:v>
                </c:pt>
                <c:pt idx="4017">
                  <c:v>2.1131656943351729E-2</c:v>
                </c:pt>
                <c:pt idx="4018">
                  <c:v>2.3275390302924359E-2</c:v>
                </c:pt>
                <c:pt idx="4019">
                  <c:v>2.5111044780246505E-2</c:v>
                </c:pt>
                <c:pt idx="4020">
                  <c:v>2.070747086161151E-2</c:v>
                </c:pt>
                <c:pt idx="4021">
                  <c:v>2.5523578795603852E-2</c:v>
                </c:pt>
                <c:pt idx="4022">
                  <c:v>2.4904363592545886E-2</c:v>
                </c:pt>
                <c:pt idx="4023">
                  <c:v>1.7487092001165827E-2</c:v>
                </c:pt>
                <c:pt idx="4024">
                  <c:v>1.3946423059025825E-2</c:v>
                </c:pt>
                <c:pt idx="4025">
                  <c:v>1.2732358293838342E-2</c:v>
                </c:pt>
                <c:pt idx="4026">
                  <c:v>-8.520291670950475E-3</c:v>
                </c:pt>
                <c:pt idx="4027">
                  <c:v>-1.5195503548084299E-2</c:v>
                </c:pt>
                <c:pt idx="4028">
                  <c:v>-1.1452614416964102E-2</c:v>
                </c:pt>
                <c:pt idx="4029">
                  <c:v>-8.0839215770698303E-3</c:v>
                </c:pt>
                <c:pt idx="4030">
                  <c:v>-8.3916617535219062E-3</c:v>
                </c:pt>
                <c:pt idx="4031">
                  <c:v>-8.1044113109179916E-3</c:v>
                </c:pt>
                <c:pt idx="4032">
                  <c:v>1.4913505124733994E-3</c:v>
                </c:pt>
                <c:pt idx="4033">
                  <c:v>2.2813436896131911E-3</c:v>
                </c:pt>
                <c:pt idx="4034">
                  <c:v>-1.002113661859827E-2</c:v>
                </c:pt>
                <c:pt idx="4035">
                  <c:v>7.3774551153555912E-3</c:v>
                </c:pt>
                <c:pt idx="4036">
                  <c:v>-4.5407748549408877E-2</c:v>
                </c:pt>
                <c:pt idx="4037">
                  <c:v>-0.11077541993927509</c:v>
                </c:pt>
                <c:pt idx="4038">
                  <c:v>-0.11246287045881365</c:v>
                </c:pt>
                <c:pt idx="4039">
                  <c:v>-0.10113505897609554</c:v>
                </c:pt>
                <c:pt idx="4040">
                  <c:v>-0.13862680937305227</c:v>
                </c:pt>
                <c:pt idx="4041">
                  <c:v>-0.1571161191529008</c:v>
                </c:pt>
                <c:pt idx="4042">
                  <c:v>-0.15240062586433489</c:v>
                </c:pt>
                <c:pt idx="4043">
                  <c:v>-0.20928415056184357</c:v>
                </c:pt>
                <c:pt idx="4044">
                  <c:v>-0.20944988599290826</c:v>
                </c:pt>
                <c:pt idx="4045">
                  <c:v>-0.21609966504816269</c:v>
                </c:pt>
                <c:pt idx="4046">
                  <c:v>-0.21437568258828632</c:v>
                </c:pt>
                <c:pt idx="4047">
                  <c:v>-0.20527120719702263</c:v>
                </c:pt>
                <c:pt idx="4048">
                  <c:v>-0.19080061986860741</c:v>
                </c:pt>
                <c:pt idx="4049">
                  <c:v>-0.20951806324248079</c:v>
                </c:pt>
                <c:pt idx="4050">
                  <c:v>-0.19555624250991277</c:v>
                </c:pt>
                <c:pt idx="4051">
                  <c:v>-0.19040451309483897</c:v>
                </c:pt>
                <c:pt idx="4052">
                  <c:v>-0.19234851426399546</c:v>
                </c:pt>
                <c:pt idx="4053">
                  <c:v>-0.20210646032231294</c:v>
                </c:pt>
                <c:pt idx="4054">
                  <c:v>-0.19637538142598665</c:v>
                </c:pt>
                <c:pt idx="4055">
                  <c:v>-0.2067816829513871</c:v>
                </c:pt>
                <c:pt idx="4056">
                  <c:v>-0.20315608253562401</c:v>
                </c:pt>
                <c:pt idx="4057">
                  <c:v>-0.19823729292164693</c:v>
                </c:pt>
                <c:pt idx="4058">
                  <c:v>-0.20854374520288677</c:v>
                </c:pt>
                <c:pt idx="4059">
                  <c:v>-0.23372823849767821</c:v>
                </c:pt>
                <c:pt idx="4060">
                  <c:v>-0.20317562769043263</c:v>
                </c:pt>
                <c:pt idx="4061">
                  <c:v>-0.16401238777011273</c:v>
                </c:pt>
                <c:pt idx="4062">
                  <c:v>-0.17648606634233921</c:v>
                </c:pt>
                <c:pt idx="4063">
                  <c:v>-0.16200814682143705</c:v>
                </c:pt>
                <c:pt idx="4064">
                  <c:v>-0.1553068924977381</c:v>
                </c:pt>
                <c:pt idx="4065">
                  <c:v>-0.16330827301550743</c:v>
                </c:pt>
                <c:pt idx="4066">
                  <c:v>-0.15710683193008623</c:v>
                </c:pt>
                <c:pt idx="4067">
                  <c:v>-0.15685477057599817</c:v>
                </c:pt>
                <c:pt idx="4068">
                  <c:v>-0.16208645634704322</c:v>
                </c:pt>
                <c:pt idx="4069">
                  <c:v>-0.15787668171052383</c:v>
                </c:pt>
                <c:pt idx="4070">
                  <c:v>-0.15000637032464126</c:v>
                </c:pt>
                <c:pt idx="4071">
                  <c:v>-0.14252193572273675</c:v>
                </c:pt>
                <c:pt idx="4072">
                  <c:v>-0.16150066904324512</c:v>
                </c:pt>
                <c:pt idx="4073">
                  <c:v>-0.16811621354994455</c:v>
                </c:pt>
                <c:pt idx="4074">
                  <c:v>-0.15913007142785907</c:v>
                </c:pt>
                <c:pt idx="4075">
                  <c:v>-0.14572000937741114</c:v>
                </c:pt>
                <c:pt idx="4076">
                  <c:v>-0.14640336503434392</c:v>
                </c:pt>
                <c:pt idx="4077">
                  <c:v>-0.15338679555087353</c:v>
                </c:pt>
                <c:pt idx="4078">
                  <c:v>-0.15768903483215146</c:v>
                </c:pt>
                <c:pt idx="4079">
                  <c:v>-0.16187131370587504</c:v>
                </c:pt>
                <c:pt idx="4080">
                  <c:v>-0.16003221225978825</c:v>
                </c:pt>
                <c:pt idx="4081">
                  <c:v>-0.15658178852495752</c:v>
                </c:pt>
                <c:pt idx="4082">
                  <c:v>-0.15852106862731907</c:v>
                </c:pt>
                <c:pt idx="4083">
                  <c:v>-0.16129351318954921</c:v>
                </c:pt>
                <c:pt idx="4084">
                  <c:v>-0.16112582219948379</c:v>
                </c:pt>
                <c:pt idx="4085">
                  <c:v>-0.15936171667837362</c:v>
                </c:pt>
                <c:pt idx="4086">
                  <c:v>-0.15944583939260526</c:v>
                </c:pt>
                <c:pt idx="4087">
                  <c:v>-0.14881237414860993</c:v>
                </c:pt>
                <c:pt idx="4088">
                  <c:v>-0.14188450058611302</c:v>
                </c:pt>
                <c:pt idx="4089">
                  <c:v>-0.13286887846899798</c:v>
                </c:pt>
                <c:pt idx="4090">
                  <c:v>-0.14062034856611594</c:v>
                </c:pt>
                <c:pt idx="4091">
                  <c:v>-0.14446525653136899</c:v>
                </c:pt>
                <c:pt idx="4092">
                  <c:v>-0.1496855845649383</c:v>
                </c:pt>
                <c:pt idx="4093">
                  <c:v>-0.15138638347569966</c:v>
                </c:pt>
                <c:pt idx="4094">
                  <c:v>-0.15011091210817762</c:v>
                </c:pt>
                <c:pt idx="4095">
                  <c:v>-0.14764079950556663</c:v>
                </c:pt>
                <c:pt idx="4096">
                  <c:v>-0.16203335636194494</c:v>
                </c:pt>
                <c:pt idx="4097">
                  <c:v>-0.16027098285003705</c:v>
                </c:pt>
                <c:pt idx="4098">
                  <c:v>-0.16027098285003738</c:v>
                </c:pt>
                <c:pt idx="4099">
                  <c:v>-0.16236110883856281</c:v>
                </c:pt>
                <c:pt idx="4100">
                  <c:v>-0.15657213813642556</c:v>
                </c:pt>
                <c:pt idx="4101">
                  <c:v>-0.14016630940192132</c:v>
                </c:pt>
                <c:pt idx="4102">
                  <c:v>-0.15212729503474787</c:v>
                </c:pt>
                <c:pt idx="4103">
                  <c:v>-0.15894664654921387</c:v>
                </c:pt>
                <c:pt idx="4104">
                  <c:v>-0.15641640180357341</c:v>
                </c:pt>
                <c:pt idx="4105">
                  <c:v>-0.16077687368291893</c:v>
                </c:pt>
                <c:pt idx="4106">
                  <c:v>-0.16270496597193018</c:v>
                </c:pt>
                <c:pt idx="4107">
                  <c:v>-0.16270496597193085</c:v>
                </c:pt>
                <c:pt idx="4108">
                  <c:v>-0.15899862980520607</c:v>
                </c:pt>
                <c:pt idx="4109">
                  <c:v>-0.15992151638463026</c:v>
                </c:pt>
                <c:pt idx="4110">
                  <c:v>-0.14927049113452617</c:v>
                </c:pt>
                <c:pt idx="4111">
                  <c:v>-0.14587368734588357</c:v>
                </c:pt>
                <c:pt idx="4112">
                  <c:v>-0.14493499322667114</c:v>
                </c:pt>
                <c:pt idx="4113">
                  <c:v>-0.16189782129626418</c:v>
                </c:pt>
                <c:pt idx="4114">
                  <c:v>-0.16716417250894422</c:v>
                </c:pt>
                <c:pt idx="4115">
                  <c:v>-0.15592097274229066</c:v>
                </c:pt>
                <c:pt idx="4116">
                  <c:v>-0.16698947650312801</c:v>
                </c:pt>
                <c:pt idx="4117">
                  <c:v>-0.16632724017320799</c:v>
                </c:pt>
                <c:pt idx="4118">
                  <c:v>-0.16815692899166246</c:v>
                </c:pt>
                <c:pt idx="4119">
                  <c:v>-0.16443299960493662</c:v>
                </c:pt>
                <c:pt idx="4120">
                  <c:v>-0.15018133008881684</c:v>
                </c:pt>
                <c:pt idx="4121">
                  <c:v>-0.14381278490063354</c:v>
                </c:pt>
                <c:pt idx="4122">
                  <c:v>-0.14708890152270382</c:v>
                </c:pt>
                <c:pt idx="4123">
                  <c:v>-0.14666304217654957</c:v>
                </c:pt>
                <c:pt idx="4124">
                  <c:v>-0.14811038611379412</c:v>
                </c:pt>
                <c:pt idx="4125">
                  <c:v>-0.14998267097947815</c:v>
                </c:pt>
                <c:pt idx="4126">
                  <c:v>-0.13055964314781354</c:v>
                </c:pt>
                <c:pt idx="4127">
                  <c:v>-0.13617597048855545</c:v>
                </c:pt>
                <c:pt idx="4128">
                  <c:v>-0.12322279544887782</c:v>
                </c:pt>
                <c:pt idx="4129">
                  <c:v>-0.11671409561645796</c:v>
                </c:pt>
                <c:pt idx="4130">
                  <c:v>-0.1129029029446994</c:v>
                </c:pt>
                <c:pt idx="4131">
                  <c:v>-9.9517471557821535E-2</c:v>
                </c:pt>
                <c:pt idx="4132">
                  <c:v>-8.5023597572464471E-2</c:v>
                </c:pt>
                <c:pt idx="4133">
                  <c:v>-9.0856938433405254E-2</c:v>
                </c:pt>
                <c:pt idx="4134">
                  <c:v>-6.8550285104938546E-2</c:v>
                </c:pt>
                <c:pt idx="4135">
                  <c:v>-9.1522738591397479E-2</c:v>
                </c:pt>
                <c:pt idx="4136">
                  <c:v>-3.8785854386093943E-2</c:v>
                </c:pt>
                <c:pt idx="4137">
                  <c:v>3.0423553052788987E-2</c:v>
                </c:pt>
                <c:pt idx="4138">
                  <c:v>1.4227505010599106E-2</c:v>
                </c:pt>
                <c:pt idx="4139">
                  <c:v>2.4663733518792696E-4</c:v>
                </c:pt>
                <c:pt idx="4140">
                  <c:v>5.2153284557646007E-2</c:v>
                </c:pt>
                <c:pt idx="4141">
                  <c:v>7.9954191769517458E-2</c:v>
                </c:pt>
                <c:pt idx="4142">
                  <c:v>8.308187685600199E-2</c:v>
                </c:pt>
                <c:pt idx="4143">
                  <c:v>0.17229356882768054</c:v>
                </c:pt>
                <c:pt idx="4144">
                  <c:v>0.1694965142204683</c:v>
                </c:pt>
                <c:pt idx="4145">
                  <c:v>0.1657776834103899</c:v>
                </c:pt>
                <c:pt idx="4146">
                  <c:v>0.17525118215532531</c:v>
                </c:pt>
                <c:pt idx="4147">
                  <c:v>0.18432383458110047</c:v>
                </c:pt>
                <c:pt idx="4148">
                  <c:v>0.16139858334691448</c:v>
                </c:pt>
                <c:pt idx="4149">
                  <c:v>0.18818480258188575</c:v>
                </c:pt>
                <c:pt idx="4150">
                  <c:v>0.16603874201811908</c:v>
                </c:pt>
                <c:pt idx="4151">
                  <c:v>0.14294300258759374</c:v>
                </c:pt>
                <c:pt idx="4152">
                  <c:v>0.15348866061969213</c:v>
                </c:pt>
                <c:pt idx="4153">
                  <c:v>0.16759540490258895</c:v>
                </c:pt>
                <c:pt idx="4154">
                  <c:v>0.17071793619541342</c:v>
                </c:pt>
                <c:pt idx="4155">
                  <c:v>0.19560149651930758</c:v>
                </c:pt>
                <c:pt idx="4156">
                  <c:v>0.18389382607861493</c:v>
                </c:pt>
                <c:pt idx="4157">
                  <c:v>0.16409587866051778</c:v>
                </c:pt>
                <c:pt idx="4158">
                  <c:v>0.16712768201073103</c:v>
                </c:pt>
                <c:pt idx="4159">
                  <c:v>0.19706944924962078</c:v>
                </c:pt>
                <c:pt idx="4160">
                  <c:v>0.13721597678713993</c:v>
                </c:pt>
                <c:pt idx="4161">
                  <c:v>7.9167074241474067E-2</c:v>
                </c:pt>
                <c:pt idx="4162">
                  <c:v>9.6500448006866302E-2</c:v>
                </c:pt>
                <c:pt idx="4163">
                  <c:v>8.1969422142437631E-2</c:v>
                </c:pt>
                <c:pt idx="4164">
                  <c:v>6.9952308370130112E-2</c:v>
                </c:pt>
                <c:pt idx="4165">
                  <c:v>8.1907684475333253E-2</c:v>
                </c:pt>
                <c:pt idx="4166">
                  <c:v>8.13698500726312E-2</c:v>
                </c:pt>
                <c:pt idx="4167">
                  <c:v>8.2986247456894313E-2</c:v>
                </c:pt>
                <c:pt idx="4168">
                  <c:v>9.1056839834720904E-2</c:v>
                </c:pt>
                <c:pt idx="4169">
                  <c:v>8.9638749560990494E-2</c:v>
                </c:pt>
                <c:pt idx="4170">
                  <c:v>7.9115555743047183E-2</c:v>
                </c:pt>
                <c:pt idx="4171">
                  <c:v>7.5155302265315749E-2</c:v>
                </c:pt>
                <c:pt idx="4172">
                  <c:v>0.10785922737518927</c:v>
                </c:pt>
                <c:pt idx="4173">
                  <c:v>0.10919749098788367</c:v>
                </c:pt>
                <c:pt idx="4174">
                  <c:v>9.7124294470104067E-2</c:v>
                </c:pt>
                <c:pt idx="4175">
                  <c:v>9.1925166606094733E-2</c:v>
                </c:pt>
                <c:pt idx="4176">
                  <c:v>8.9630517501848805E-2</c:v>
                </c:pt>
                <c:pt idx="4177">
                  <c:v>9.8837736440601898E-2</c:v>
                </c:pt>
                <c:pt idx="4178">
                  <c:v>0.10753159534684209</c:v>
                </c:pt>
                <c:pt idx="4179">
                  <c:v>0.11902693326261637</c:v>
                </c:pt>
                <c:pt idx="4180">
                  <c:v>0.11479494446246119</c:v>
                </c:pt>
                <c:pt idx="4181">
                  <c:v>0.11612976179767842</c:v>
                </c:pt>
                <c:pt idx="4182">
                  <c:v>0.12149792097265744</c:v>
                </c:pt>
                <c:pt idx="4183">
                  <c:v>9.1390594235135625E-2</c:v>
                </c:pt>
                <c:pt idx="4184">
                  <c:v>0.14298757085414948</c:v>
                </c:pt>
                <c:pt idx="4185">
                  <c:v>0.1355633485991754</c:v>
                </c:pt>
                <c:pt idx="4186">
                  <c:v>0.15204220023517157</c:v>
                </c:pt>
                <c:pt idx="4187">
                  <c:v>0.14617030814922427</c:v>
                </c:pt>
                <c:pt idx="4188">
                  <c:v>0.1377165452863669</c:v>
                </c:pt>
                <c:pt idx="4189">
                  <c:v>0.13197107109985318</c:v>
                </c:pt>
                <c:pt idx="4190">
                  <c:v>0.1231222292933003</c:v>
                </c:pt>
                <c:pt idx="4191">
                  <c:v>0.11336375191903447</c:v>
                </c:pt>
                <c:pt idx="4192">
                  <c:v>0.1201990164990534</c:v>
                </c:pt>
                <c:pt idx="4193">
                  <c:v>0.12165833979943153</c:v>
                </c:pt>
                <c:pt idx="4194">
                  <c:v>0.10224394332266384</c:v>
                </c:pt>
                <c:pt idx="4195">
                  <c:v>0.10334541623494764</c:v>
                </c:pt>
                <c:pt idx="4196">
                  <c:v>0.10799994691814074</c:v>
                </c:pt>
                <c:pt idx="4197">
                  <c:v>0.10722481203622802</c:v>
                </c:pt>
                <c:pt idx="4198">
                  <c:v>0.10005438135152445</c:v>
                </c:pt>
                <c:pt idx="4199">
                  <c:v>8.0181156176894364E-2</c:v>
                </c:pt>
                <c:pt idx="4200">
                  <c:v>7.6957697041779571E-2</c:v>
                </c:pt>
                <c:pt idx="4201">
                  <c:v>5.5039184225273985E-2</c:v>
                </c:pt>
                <c:pt idx="4202">
                  <c:v>6.1478142728299101E-2</c:v>
                </c:pt>
                <c:pt idx="4203">
                  <c:v>6.211566713834582E-2</c:v>
                </c:pt>
                <c:pt idx="4204">
                  <c:v>5.8929957278904377E-2</c:v>
                </c:pt>
                <c:pt idx="4205">
                  <c:v>5.8295107184612061E-2</c:v>
                </c:pt>
                <c:pt idx="4206">
                  <c:v>5.6493843986560766E-2</c:v>
                </c:pt>
                <c:pt idx="4207">
                  <c:v>6.7032170490808562E-2</c:v>
                </c:pt>
                <c:pt idx="4208">
                  <c:v>7.6543975696505839E-2</c:v>
                </c:pt>
                <c:pt idx="4209">
                  <c:v>7.6543975696505617E-2</c:v>
                </c:pt>
                <c:pt idx="4210">
                  <c:v>6.9056090332958009E-2</c:v>
                </c:pt>
                <c:pt idx="4211">
                  <c:v>6.5973705503004298E-2</c:v>
                </c:pt>
                <c:pt idx="4212">
                  <c:v>6.6612013111090995E-2</c:v>
                </c:pt>
                <c:pt idx="4213">
                  <c:v>0.1037297587139856</c:v>
                </c:pt>
                <c:pt idx="4214">
                  <c:v>0.10793950786897311</c:v>
                </c:pt>
                <c:pt idx="4215">
                  <c:v>9.2630999758258614E-2</c:v>
                </c:pt>
                <c:pt idx="4216">
                  <c:v>0.10360274831045069</c:v>
                </c:pt>
                <c:pt idx="4217">
                  <c:v>8.8151652340659581E-2</c:v>
                </c:pt>
                <c:pt idx="4218">
                  <c:v>8.4017502891653661E-2</c:v>
                </c:pt>
                <c:pt idx="4219">
                  <c:v>7.4247710600564121E-2</c:v>
                </c:pt>
                <c:pt idx="4220">
                  <c:v>6.0789146997301868E-2</c:v>
                </c:pt>
                <c:pt idx="4221">
                  <c:v>4.805925641050357E-2</c:v>
                </c:pt>
                <c:pt idx="4222">
                  <c:v>6.3844238640886175E-2</c:v>
                </c:pt>
                <c:pt idx="4223">
                  <c:v>6.0764941014317397E-2</c:v>
                </c:pt>
                <c:pt idx="4224">
                  <c:v>6.4051340491775743E-2</c:v>
                </c:pt>
                <c:pt idx="4225">
                  <c:v>6.9164923225415897E-2</c:v>
                </c:pt>
                <c:pt idx="4226">
                  <c:v>6.293226533881513E-2</c:v>
                </c:pt>
                <c:pt idx="4227">
                  <c:v>6.8043540507745082E-2</c:v>
                </c:pt>
                <c:pt idx="4228">
                  <c:v>4.7649795738205825E-2</c:v>
                </c:pt>
                <c:pt idx="4229">
                  <c:v>5.4838323572926395E-2</c:v>
                </c:pt>
                <c:pt idx="4230">
                  <c:v>5.3997144686505738E-2</c:v>
                </c:pt>
                <c:pt idx="4231">
                  <c:v>4.0102838991669776E-2</c:v>
                </c:pt>
                <c:pt idx="4232">
                  <c:v>2.1284852524171116E-2</c:v>
                </c:pt>
                <c:pt idx="4233">
                  <c:v>2.8360729100550319E-2</c:v>
                </c:pt>
                <c:pt idx="4234">
                  <c:v>3.5055785930633077E-2</c:v>
                </c:pt>
                <c:pt idx="4235">
                  <c:v>6.2299675421023215E-2</c:v>
                </c:pt>
                <c:pt idx="4236">
                  <c:v>6.1236312382564773E-2</c:v>
                </c:pt>
                <c:pt idx="4237">
                  <c:v>6.5610564801150462E-2</c:v>
                </c:pt>
                <c:pt idx="4238">
                  <c:v>7.2723256677857284E-2</c:v>
                </c:pt>
                <c:pt idx="4239">
                  <c:v>6.5649649430306711E-2</c:v>
                </c:pt>
                <c:pt idx="4240">
                  <c:v>4.6362831988350006E-2</c:v>
                </c:pt>
                <c:pt idx="4241">
                  <c:v>3.794202827339177E-2</c:v>
                </c:pt>
                <c:pt idx="4242">
                  <c:v>3.0216946193357019E-2</c:v>
                </c:pt>
                <c:pt idx="4243">
                  <c:v>2.0597358139103905E-2</c:v>
                </c:pt>
                <c:pt idx="4244">
                  <c:v>1.3243909746625704E-2</c:v>
                </c:pt>
                <c:pt idx="4245">
                  <c:v>1.8006156122434724E-2</c:v>
                </c:pt>
                <c:pt idx="4246">
                  <c:v>1.1732785515180533E-2</c:v>
                </c:pt>
                <c:pt idx="4247">
                  <c:v>-5.7331262308383257E-3</c:v>
                </c:pt>
                <c:pt idx="4248">
                  <c:v>-7.4933237736030112E-4</c:v>
                </c:pt>
                <c:pt idx="4249">
                  <c:v>9.5194567467737912E-4</c:v>
                </c:pt>
                <c:pt idx="4250">
                  <c:v>1.8576934638461218E-3</c:v>
                </c:pt>
                <c:pt idx="4251">
                  <c:v>2.2915307012216779E-4</c:v>
                </c:pt>
                <c:pt idx="4252">
                  <c:v>-2.1240537585064723E-2</c:v>
                </c:pt>
                <c:pt idx="4253">
                  <c:v>-2.2120101754983579E-2</c:v>
                </c:pt>
                <c:pt idx="4254">
                  <c:v>-3.9508067939326486E-2</c:v>
                </c:pt>
                <c:pt idx="4255">
                  <c:v>-4.8785872899482441E-2</c:v>
                </c:pt>
                <c:pt idx="4256">
                  <c:v>-5.0781227676138907E-2</c:v>
                </c:pt>
                <c:pt idx="4257">
                  <c:v>-3.0816779309863485E-2</c:v>
                </c:pt>
                <c:pt idx="4258">
                  <c:v>-2.800867526350248E-2</c:v>
                </c:pt>
                <c:pt idx="4259">
                  <c:v>-2.5177158596767835E-2</c:v>
                </c:pt>
                <c:pt idx="4260">
                  <c:v>-9.4589929154866859E-3</c:v>
                </c:pt>
                <c:pt idx="4261">
                  <c:v>-6.1724603160695501E-3</c:v>
                </c:pt>
                <c:pt idx="4262">
                  <c:v>-1.6712302157640524E-2</c:v>
                </c:pt>
                <c:pt idx="4263">
                  <c:v>-3.5298122152671141E-2</c:v>
                </c:pt>
                <c:pt idx="4264">
                  <c:v>-5.8806200403462294E-2</c:v>
                </c:pt>
                <c:pt idx="4265">
                  <c:v>-5.8806200403463404E-2</c:v>
                </c:pt>
                <c:pt idx="4266">
                  <c:v>-5.8899823580584765E-2</c:v>
                </c:pt>
                <c:pt idx="4267">
                  <c:v>-6.6391168268499889E-2</c:v>
                </c:pt>
                <c:pt idx="4268">
                  <c:v>-7.609681785867195E-2</c:v>
                </c:pt>
                <c:pt idx="4269">
                  <c:v>-6.0003199509228611E-2</c:v>
                </c:pt>
                <c:pt idx="4270">
                  <c:v>-5.0269644623277987E-2</c:v>
                </c:pt>
                <c:pt idx="4271">
                  <c:v>-4.6487741764635548E-2</c:v>
                </c:pt>
                <c:pt idx="4272">
                  <c:v>-4.6298195544928089E-2</c:v>
                </c:pt>
                <c:pt idx="4273">
                  <c:v>-4.0544917014132875E-2</c:v>
                </c:pt>
                <c:pt idx="4274">
                  <c:v>-4.3424434069911699E-2</c:v>
                </c:pt>
                <c:pt idx="4275">
                  <c:v>-4.7504659180020559E-2</c:v>
                </c:pt>
                <c:pt idx="4276">
                  <c:v>-4.6931557290235126E-2</c:v>
                </c:pt>
                <c:pt idx="4277">
                  <c:v>-5.7199027795238999E-2</c:v>
                </c:pt>
                <c:pt idx="4278">
                  <c:v>-5.95410413390699E-2</c:v>
                </c:pt>
                <c:pt idx="4279">
                  <c:v>-7.4218294941244767E-2</c:v>
                </c:pt>
                <c:pt idx="4280">
                  <c:v>-6.2750070023433913E-2</c:v>
                </c:pt>
                <c:pt idx="4281">
                  <c:v>-6.8074292268666903E-2</c:v>
                </c:pt>
                <c:pt idx="4282">
                  <c:v>-7.0304668912618995E-2</c:v>
                </c:pt>
                <c:pt idx="4283">
                  <c:v>-2.7241066340379261E-2</c:v>
                </c:pt>
                <c:pt idx="4284">
                  <c:v>-7.5516943941351888E-2</c:v>
                </c:pt>
                <c:pt idx="4285">
                  <c:v>-7.1053537514997989E-2</c:v>
                </c:pt>
                <c:pt idx="4286">
                  <c:v>-8.7090395652008379E-2</c:v>
                </c:pt>
                <c:pt idx="4287">
                  <c:v>-8.2046696180472001E-2</c:v>
                </c:pt>
                <c:pt idx="4288">
                  <c:v>-7.2829372113602742E-2</c:v>
                </c:pt>
                <c:pt idx="4289">
                  <c:v>-7.7166257017132089E-2</c:v>
                </c:pt>
                <c:pt idx="4290">
                  <c:v>-6.616682452501299E-2</c:v>
                </c:pt>
                <c:pt idx="4291">
                  <c:v>-6.1180610712785355E-2</c:v>
                </c:pt>
                <c:pt idx="4292">
                  <c:v>-6.0992790488860193E-2</c:v>
                </c:pt>
                <c:pt idx="4293">
                  <c:v>-6.7383151802587027E-2</c:v>
                </c:pt>
                <c:pt idx="4294">
                  <c:v>-5.475455876550217E-2</c:v>
                </c:pt>
                <c:pt idx="4295">
                  <c:v>-5.3339096888840087E-2</c:v>
                </c:pt>
                <c:pt idx="4296">
                  <c:v>-5.1066656233242358E-2</c:v>
                </c:pt>
                <c:pt idx="4297">
                  <c:v>-5.2680004252447565E-2</c:v>
                </c:pt>
                <c:pt idx="4298">
                  <c:v>-4.4225182790200157E-2</c:v>
                </c:pt>
                <c:pt idx="4299">
                  <c:v>-3.4218595458160084E-2</c:v>
                </c:pt>
                <c:pt idx="4300">
                  <c:v>-3.7205647592331026E-2</c:v>
                </c:pt>
                <c:pt idx="4301">
                  <c:v>-3.6051679131595349E-2</c:v>
                </c:pt>
                <c:pt idx="4302">
                  <c:v>-3.9694284162721583E-2</c:v>
                </c:pt>
                <c:pt idx="4303">
                  <c:v>-3.7196490183952213E-2</c:v>
                </c:pt>
                <c:pt idx="4304">
                  <c:v>-2.1265625851857095E-2</c:v>
                </c:pt>
                <c:pt idx="4305">
                  <c:v>-2.1754895185065237E-2</c:v>
                </c:pt>
                <c:pt idx="4306">
                  <c:v>-2.1951113238383058E-2</c:v>
                </c:pt>
                <c:pt idx="4307">
                  <c:v>-2.8878634283880822E-2</c:v>
                </c:pt>
                <c:pt idx="4308">
                  <c:v>-5.4812481933800394E-2</c:v>
                </c:pt>
                <c:pt idx="4309">
                  <c:v>-6.6423194479704795E-2</c:v>
                </c:pt>
                <c:pt idx="4310">
                  <c:v>-6.7357331767598616E-2</c:v>
                </c:pt>
                <c:pt idx="4311">
                  <c:v>-7.8795665419266303E-2</c:v>
                </c:pt>
                <c:pt idx="4312">
                  <c:v>-7.9255073126517694E-2</c:v>
                </c:pt>
                <c:pt idx="4313">
                  <c:v>-8.4216676364833987E-2</c:v>
                </c:pt>
                <c:pt idx="4314">
                  <c:v>-8.3850399663049635E-2</c:v>
                </c:pt>
                <c:pt idx="4315">
                  <c:v>-7.81250418139533E-2</c:v>
                </c:pt>
                <c:pt idx="4316">
                  <c:v>-8.6919791866943874E-2</c:v>
                </c:pt>
                <c:pt idx="4317">
                  <c:v>-8.3057821198102122E-2</c:v>
                </c:pt>
                <c:pt idx="4318">
                  <c:v>-8.1953515081520933E-2</c:v>
                </c:pt>
                <c:pt idx="4319">
                  <c:v>-8.4797752642231439E-2</c:v>
                </c:pt>
                <c:pt idx="4320">
                  <c:v>-8.0134884049299915E-2</c:v>
                </c:pt>
                <c:pt idx="4321">
                  <c:v>-6.9977770743279044E-2</c:v>
                </c:pt>
                <c:pt idx="4322">
                  <c:v>-7.9609548461134216E-2</c:v>
                </c:pt>
                <c:pt idx="4323">
                  <c:v>-7.8872499050491651E-2</c:v>
                </c:pt>
                <c:pt idx="4324">
                  <c:v>-8.0891509214973234E-2</c:v>
                </c:pt>
                <c:pt idx="4325">
                  <c:v>-8.134941499953996E-2</c:v>
                </c:pt>
                <c:pt idx="4326">
                  <c:v>-9.6961544798295995E-2</c:v>
                </c:pt>
                <c:pt idx="4327">
                  <c:v>-0.10056289456978817</c:v>
                </c:pt>
                <c:pt idx="4328">
                  <c:v>-9.3613601260725043E-2</c:v>
                </c:pt>
                <c:pt idx="4329">
                  <c:v>-0.10283412462567731</c:v>
                </c:pt>
                <c:pt idx="4330">
                  <c:v>-0.10542967634014822</c:v>
                </c:pt>
                <c:pt idx="4331">
                  <c:v>-9.4906368774415828E-2</c:v>
                </c:pt>
                <c:pt idx="4332">
                  <c:v>-9.6719093851975413E-2</c:v>
                </c:pt>
                <c:pt idx="4333">
                  <c:v>-9.9691597831122136E-2</c:v>
                </c:pt>
                <c:pt idx="4334">
                  <c:v>-0.10309608775871903</c:v>
                </c:pt>
                <c:pt idx="4335">
                  <c:v>-9.6204400178379279E-2</c:v>
                </c:pt>
                <c:pt idx="4336">
                  <c:v>-9.674776426644871E-2</c:v>
                </c:pt>
                <c:pt idx="4337">
                  <c:v>-9.6205161802051076E-2</c:v>
                </c:pt>
                <c:pt idx="4338">
                  <c:v>-9.4207624486363661E-2</c:v>
                </c:pt>
                <c:pt idx="4339">
                  <c:v>-0.10031122391907143</c:v>
                </c:pt>
                <c:pt idx="4340">
                  <c:v>-8.6917032093681512E-2</c:v>
                </c:pt>
                <c:pt idx="4341">
                  <c:v>-8.2893028629351329E-2</c:v>
                </c:pt>
                <c:pt idx="4342">
                  <c:v>-8.2617951553354607E-2</c:v>
                </c:pt>
                <c:pt idx="4343">
                  <c:v>-6.9095925972120109E-2</c:v>
                </c:pt>
                <c:pt idx="4344">
                  <c:v>-5.9618926528835825E-2</c:v>
                </c:pt>
                <c:pt idx="4345">
                  <c:v>-7.3003468532059079E-2</c:v>
                </c:pt>
                <c:pt idx="4346">
                  <c:v>-7.2725341759941275E-2</c:v>
                </c:pt>
                <c:pt idx="4347">
                  <c:v>-7.365085793744397E-2</c:v>
                </c:pt>
                <c:pt idx="4348">
                  <c:v>-8.4646922566416261E-2</c:v>
                </c:pt>
                <c:pt idx="4349">
                  <c:v>-8.1077759397058857E-2</c:v>
                </c:pt>
                <c:pt idx="4350">
                  <c:v>-7.5908533332391448E-2</c:v>
                </c:pt>
                <c:pt idx="4351">
                  <c:v>-5.8793986987270896E-2</c:v>
                </c:pt>
                <c:pt idx="4352">
                  <c:v>-4.6941692317464589E-2</c:v>
                </c:pt>
                <c:pt idx="4353">
                  <c:v>-4.4369977915363012E-2</c:v>
                </c:pt>
                <c:pt idx="4354">
                  <c:v>-2.9761131153132059E-2</c:v>
                </c:pt>
                <c:pt idx="4355">
                  <c:v>-2.0980688901123812E-2</c:v>
                </c:pt>
                <c:pt idx="4356">
                  <c:v>-1.5198692969710104E-2</c:v>
                </c:pt>
                <c:pt idx="4357">
                  <c:v>-3.0922900710583456E-2</c:v>
                </c:pt>
                <c:pt idx="4358">
                  <c:v>-2.8702461052917183E-2</c:v>
                </c:pt>
                <c:pt idx="4359">
                  <c:v>-1.8779349176654692E-2</c:v>
                </c:pt>
                <c:pt idx="4360">
                  <c:v>-6.7344250198413391E-3</c:v>
                </c:pt>
                <c:pt idx="4361">
                  <c:v>-3.7483575532201163E-3</c:v>
                </c:pt>
                <c:pt idx="4362">
                  <c:v>1.2773562697691698E-2</c:v>
                </c:pt>
                <c:pt idx="4363">
                  <c:v>2.4275351282374569E-2</c:v>
                </c:pt>
                <c:pt idx="4364">
                  <c:v>5.1121914606148122E-2</c:v>
                </c:pt>
                <c:pt idx="4365">
                  <c:v>4.4424871048678094E-2</c:v>
                </c:pt>
                <c:pt idx="4366">
                  <c:v>4.5671697396926225E-2</c:v>
                </c:pt>
                <c:pt idx="4367">
                  <c:v>5.1859724492855808E-2</c:v>
                </c:pt>
                <c:pt idx="4368">
                  <c:v>6.0465849511432523E-2</c:v>
                </c:pt>
                <c:pt idx="4369">
                  <c:v>3.4379412201795745E-2</c:v>
                </c:pt>
                <c:pt idx="4370">
                  <c:v>3.108586581468531E-2</c:v>
                </c:pt>
                <c:pt idx="4371">
                  <c:v>3.5584406032418192E-2</c:v>
                </c:pt>
                <c:pt idx="4372">
                  <c:v>2.4367204377092611E-2</c:v>
                </c:pt>
                <c:pt idx="4373">
                  <c:v>2.5698083215481393E-2</c:v>
                </c:pt>
                <c:pt idx="4374">
                  <c:v>3.4137501520082658E-2</c:v>
                </c:pt>
                <c:pt idx="4375">
                  <c:v>2.641083160436275E-2</c:v>
                </c:pt>
                <c:pt idx="4376">
                  <c:v>2.8056709867107843E-2</c:v>
                </c:pt>
                <c:pt idx="4377">
                  <c:v>3.3758345345850316E-2</c:v>
                </c:pt>
                <c:pt idx="4378">
                  <c:v>2.7384240198235155E-2</c:v>
                </c:pt>
                <c:pt idx="4379">
                  <c:v>3.8115797433297738E-2</c:v>
                </c:pt>
                <c:pt idx="4380">
                  <c:v>2.8906540457843688E-2</c:v>
                </c:pt>
                <c:pt idx="4381">
                  <c:v>3.3248222862702681E-2</c:v>
                </c:pt>
                <c:pt idx="4382">
                  <c:v>4.7305108421639375E-2</c:v>
                </c:pt>
                <c:pt idx="4383">
                  <c:v>4.5976014875290794E-2</c:v>
                </c:pt>
                <c:pt idx="4384">
                  <c:v>5.0713263145111709E-2</c:v>
                </c:pt>
                <c:pt idx="4385">
                  <c:v>5.2406604840470772E-2</c:v>
                </c:pt>
                <c:pt idx="4386">
                  <c:v>5.7804916174273746E-2</c:v>
                </c:pt>
                <c:pt idx="4387">
                  <c:v>5.7181434755149585E-2</c:v>
                </c:pt>
                <c:pt idx="4388">
                  <c:v>5.2777825836148207E-2</c:v>
                </c:pt>
                <c:pt idx="4389">
                  <c:v>5.4788430423037049E-2</c:v>
                </c:pt>
                <c:pt idx="4390">
                  <c:v>4.8586889341790229E-2</c:v>
                </c:pt>
                <c:pt idx="4391">
                  <c:v>4.4394223054113446E-2</c:v>
                </c:pt>
                <c:pt idx="4392">
                  <c:v>4.7120364590438113E-2</c:v>
                </c:pt>
                <c:pt idx="4393">
                  <c:v>5.8737449651039775E-2</c:v>
                </c:pt>
                <c:pt idx="4394">
                  <c:v>7.7785152035017679E-2</c:v>
                </c:pt>
                <c:pt idx="4395">
                  <c:v>7.4250549612574046E-2</c:v>
                </c:pt>
                <c:pt idx="4396">
                  <c:v>7.0509645184168468E-2</c:v>
                </c:pt>
                <c:pt idx="4397">
                  <c:v>6.9555173551014704E-2</c:v>
                </c:pt>
                <c:pt idx="4398">
                  <c:v>6.1380161837857994E-2</c:v>
                </c:pt>
                <c:pt idx="4399">
                  <c:v>7.2815008969216999E-2</c:v>
                </c:pt>
                <c:pt idx="4400">
                  <c:v>8.2596178636660911E-2</c:v>
                </c:pt>
                <c:pt idx="4401">
                  <c:v>7.6558955334006917E-2</c:v>
                </c:pt>
                <c:pt idx="4402">
                  <c:v>7.2593590445623635E-2</c:v>
                </c:pt>
                <c:pt idx="4403">
                  <c:v>6.9500599549207731E-2</c:v>
                </c:pt>
                <c:pt idx="4404">
                  <c:v>5.2197837555910009E-2</c:v>
                </c:pt>
                <c:pt idx="4405">
                  <c:v>5.1987334837583443E-2</c:v>
                </c:pt>
                <c:pt idx="4406">
                  <c:v>5.6841524565993451E-2</c:v>
                </c:pt>
                <c:pt idx="4407">
                  <c:v>6.0770303467726272E-2</c:v>
                </c:pt>
                <c:pt idx="4408">
                  <c:v>8.1868856015280045E-2</c:v>
                </c:pt>
                <c:pt idx="4409">
                  <c:v>9.4120555901397784E-2</c:v>
                </c:pt>
                <c:pt idx="4410">
                  <c:v>8.8750773525679394E-2</c:v>
                </c:pt>
                <c:pt idx="4411">
                  <c:v>9.1388570675347891E-2</c:v>
                </c:pt>
                <c:pt idx="4412">
                  <c:v>8.4962872075422524E-2</c:v>
                </c:pt>
                <c:pt idx="4413">
                  <c:v>8.7139982283260142E-2</c:v>
                </c:pt>
                <c:pt idx="4414">
                  <c:v>8.5618746925742562E-2</c:v>
                </c:pt>
                <c:pt idx="4415">
                  <c:v>8.964237645957529E-2</c:v>
                </c:pt>
                <c:pt idx="4416">
                  <c:v>9.6381521239462531E-2</c:v>
                </c:pt>
                <c:pt idx="4417">
                  <c:v>0.10176887528486223</c:v>
                </c:pt>
                <c:pt idx="4418">
                  <c:v>0.10883715996993093</c:v>
                </c:pt>
                <c:pt idx="4419">
                  <c:v>0.11206084695129648</c:v>
                </c:pt>
                <c:pt idx="4420">
                  <c:v>0.11029233750380296</c:v>
                </c:pt>
                <c:pt idx="4421">
                  <c:v>0.10246561431448997</c:v>
                </c:pt>
                <c:pt idx="4422">
                  <c:v>0.10889980687136824</c:v>
                </c:pt>
                <c:pt idx="4423">
                  <c:v>0.10978710417632453</c:v>
                </c:pt>
                <c:pt idx="4424">
                  <c:v>0.10901141673456283</c:v>
                </c:pt>
                <c:pt idx="4425">
                  <c:v>0.11188593541017844</c:v>
                </c:pt>
                <c:pt idx="4426">
                  <c:v>0.12627491526383361</c:v>
                </c:pt>
                <c:pt idx="4427">
                  <c:v>0.13112274522943412</c:v>
                </c:pt>
                <c:pt idx="4428">
                  <c:v>0.12706813815701823</c:v>
                </c:pt>
                <c:pt idx="4429">
                  <c:v>0.12729305696327731</c:v>
                </c:pt>
                <c:pt idx="4430">
                  <c:v>0.13124055641237398</c:v>
                </c:pt>
                <c:pt idx="4431">
                  <c:v>0.11084278108244283</c:v>
                </c:pt>
                <c:pt idx="4432">
                  <c:v>0.11329497265216082</c:v>
                </c:pt>
                <c:pt idx="4433">
                  <c:v>0.11251527632313962</c:v>
                </c:pt>
                <c:pt idx="4434">
                  <c:v>0.11240414703772172</c:v>
                </c:pt>
                <c:pt idx="4435">
                  <c:v>0.10359127995879258</c:v>
                </c:pt>
                <c:pt idx="4436">
                  <c:v>0.10336998633939132</c:v>
                </c:pt>
                <c:pt idx="4437">
                  <c:v>9.762901782932154E-2</c:v>
                </c:pt>
                <c:pt idx="4438">
                  <c:v>0.10687128301553317</c:v>
                </c:pt>
                <c:pt idx="4439">
                  <c:v>0.12211373891773203</c:v>
                </c:pt>
                <c:pt idx="4440">
                  <c:v>0.12099397667951473</c:v>
                </c:pt>
                <c:pt idx="4441">
                  <c:v>0.11842288957703895</c:v>
                </c:pt>
                <c:pt idx="4442">
                  <c:v>0.12032325830495672</c:v>
                </c:pt>
                <c:pt idx="4443">
                  <c:v>0.12209452037342206</c:v>
                </c:pt>
                <c:pt idx="4444">
                  <c:v>0.11526476925161244</c:v>
                </c:pt>
                <c:pt idx="4445">
                  <c:v>0.11684127437777647</c:v>
                </c:pt>
                <c:pt idx="4446">
                  <c:v>0.11270978795986131</c:v>
                </c:pt>
                <c:pt idx="4447">
                  <c:v>0.11415500998438732</c:v>
                </c:pt>
                <c:pt idx="4448">
                  <c:v>0.12832657582913098</c:v>
                </c:pt>
                <c:pt idx="4449">
                  <c:v>0.11832547382248038</c:v>
                </c:pt>
                <c:pt idx="4450">
                  <c:v>0.10045192714266737</c:v>
                </c:pt>
                <c:pt idx="4451">
                  <c:v>9.5284453811094849E-2</c:v>
                </c:pt>
                <c:pt idx="4452">
                  <c:v>0.10231466191899918</c:v>
                </c:pt>
                <c:pt idx="4453">
                  <c:v>9.9567939448354403E-2</c:v>
                </c:pt>
                <c:pt idx="4454">
                  <c:v>9.4666447890635608E-2</c:v>
                </c:pt>
                <c:pt idx="4455">
                  <c:v>9.073939336905501E-2</c:v>
                </c:pt>
                <c:pt idx="4456">
                  <c:v>8.2598737134337075E-2</c:v>
                </c:pt>
                <c:pt idx="4457">
                  <c:v>8.2598737134337963E-2</c:v>
                </c:pt>
                <c:pt idx="4458">
                  <c:v>7.7648976483488896E-2</c:v>
                </c:pt>
                <c:pt idx="4459">
                  <c:v>6.664383623187331E-2</c:v>
                </c:pt>
                <c:pt idx="4460">
                  <c:v>4.0038207663730896E-2</c:v>
                </c:pt>
                <c:pt idx="4461">
                  <c:v>3.858346344280128E-2</c:v>
                </c:pt>
                <c:pt idx="4462">
                  <c:v>2.0090830402289761E-2</c:v>
                </c:pt>
                <c:pt idx="4463">
                  <c:v>2.2647705353167069E-2</c:v>
                </c:pt>
                <c:pt idx="4464">
                  <c:v>2.5105993106421476E-2</c:v>
                </c:pt>
                <c:pt idx="4465">
                  <c:v>2.233293812055992E-2</c:v>
                </c:pt>
                <c:pt idx="4466">
                  <c:v>1.0549291377517145E-2</c:v>
                </c:pt>
                <c:pt idx="4467">
                  <c:v>-9.2002012049935411E-3</c:v>
                </c:pt>
                <c:pt idx="4468">
                  <c:v>-4.0382345145464349E-3</c:v>
                </c:pt>
                <c:pt idx="4469">
                  <c:v>1.4247354239449228E-2</c:v>
                </c:pt>
                <c:pt idx="4470">
                  <c:v>1.3032444252337072E-2</c:v>
                </c:pt>
                <c:pt idx="4471">
                  <c:v>7.7317512376890996E-3</c:v>
                </c:pt>
                <c:pt idx="4472">
                  <c:v>7.9342289855777182E-3</c:v>
                </c:pt>
                <c:pt idx="4473">
                  <c:v>9.3426608855471382E-3</c:v>
                </c:pt>
                <c:pt idx="4474">
                  <c:v>9.8449213656861545E-3</c:v>
                </c:pt>
                <c:pt idx="4475">
                  <c:v>1.0655797544640411E-2</c:v>
                </c:pt>
                <c:pt idx="4476">
                  <c:v>2.3634445930014181E-3</c:v>
                </c:pt>
                <c:pt idx="4477">
                  <c:v>5.4794962157849181E-3</c:v>
                </c:pt>
                <c:pt idx="4478">
                  <c:v>5.3686396095733446E-3</c:v>
                </c:pt>
                <c:pt idx="4479">
                  <c:v>-2.6283046146864386E-3</c:v>
                </c:pt>
                <c:pt idx="4480">
                  <c:v>-1.6440831653257049E-2</c:v>
                </c:pt>
                <c:pt idx="4481">
                  <c:v>-1.5272627512832648E-2</c:v>
                </c:pt>
                <c:pt idx="4482">
                  <c:v>-2.431377290376191E-2</c:v>
                </c:pt>
                <c:pt idx="4483">
                  <c:v>-3.220414427959517E-2</c:v>
                </c:pt>
                <c:pt idx="4484">
                  <c:v>-3.9857037101569182E-2</c:v>
                </c:pt>
                <c:pt idx="4485">
                  <c:v>-4.2265526759751926E-2</c:v>
                </c:pt>
                <c:pt idx="4486">
                  <c:v>-4.2753332315826009E-2</c:v>
                </c:pt>
                <c:pt idx="4487">
                  <c:v>-4.8791083311005568E-2</c:v>
                </c:pt>
                <c:pt idx="4488">
                  <c:v>-6.6272945482937162E-2</c:v>
                </c:pt>
                <c:pt idx="4489">
                  <c:v>-6.7400488856720009E-2</c:v>
                </c:pt>
                <c:pt idx="4490">
                  <c:v>-5.6266342008617354E-2</c:v>
                </c:pt>
                <c:pt idx="4491">
                  <c:v>-4.9154465582829876E-2</c:v>
                </c:pt>
                <c:pt idx="4492">
                  <c:v>-5.352688871443223E-2</c:v>
                </c:pt>
                <c:pt idx="4493">
                  <c:v>-5.7969627329908846E-2</c:v>
                </c:pt>
                <c:pt idx="4494">
                  <c:v>-6.6159094162901333E-2</c:v>
                </c:pt>
                <c:pt idx="4495">
                  <c:v>-6.0845061145717305E-2</c:v>
                </c:pt>
                <c:pt idx="4496">
                  <c:v>-5.8127397586436813E-2</c:v>
                </c:pt>
                <c:pt idx="4497">
                  <c:v>-5.3792541578696951E-2</c:v>
                </c:pt>
                <c:pt idx="4498">
                  <c:v>-5.7213790289047273E-2</c:v>
                </c:pt>
                <c:pt idx="4499">
                  <c:v>-6.8951586970494194E-2</c:v>
                </c:pt>
                <c:pt idx="4500">
                  <c:v>-7.874859747544094E-2</c:v>
                </c:pt>
                <c:pt idx="4501">
                  <c:v>-8.1160758429473678E-2</c:v>
                </c:pt>
                <c:pt idx="4502">
                  <c:v>-8.1538195875289765E-2</c:v>
                </c:pt>
                <c:pt idx="4503">
                  <c:v>-8.4120855580076981E-2</c:v>
                </c:pt>
                <c:pt idx="4504">
                  <c:v>-6.759039874706918E-2</c:v>
                </c:pt>
                <c:pt idx="4505">
                  <c:v>-5.9567664809325072E-2</c:v>
                </c:pt>
                <c:pt idx="4506">
                  <c:v>-5.8253031490036689E-2</c:v>
                </c:pt>
                <c:pt idx="4507">
                  <c:v>-6.0798293567091433E-2</c:v>
                </c:pt>
                <c:pt idx="4508">
                  <c:v>-5.5256449314711409E-2</c:v>
                </c:pt>
                <c:pt idx="4509">
                  <c:v>-9.4644377792592715E-2</c:v>
                </c:pt>
                <c:pt idx="4510">
                  <c:v>-0.12052469955473688</c:v>
                </c:pt>
                <c:pt idx="4511">
                  <c:v>-0.12052469955473777</c:v>
                </c:pt>
                <c:pt idx="4512">
                  <c:v>-9.9954759281322914E-2</c:v>
                </c:pt>
                <c:pt idx="4513">
                  <c:v>-0.10202755797327634</c:v>
                </c:pt>
                <c:pt idx="4514">
                  <c:v>-9.852231072684936E-2</c:v>
                </c:pt>
                <c:pt idx="4515">
                  <c:v>-9.5733307895763842E-2</c:v>
                </c:pt>
                <c:pt idx="4516">
                  <c:v>-8.9446084824906347E-2</c:v>
                </c:pt>
                <c:pt idx="4517">
                  <c:v>-0.10780072915834427</c:v>
                </c:pt>
                <c:pt idx="4518">
                  <c:v>-0.11873105887084645</c:v>
                </c:pt>
                <c:pt idx="4519">
                  <c:v>-0.11925960881554609</c:v>
                </c:pt>
                <c:pt idx="4520">
                  <c:v>-0.12487109562846865</c:v>
                </c:pt>
                <c:pt idx="4521">
                  <c:v>-0.13327149307069064</c:v>
                </c:pt>
                <c:pt idx="4522">
                  <c:v>-0.13647967181782861</c:v>
                </c:pt>
                <c:pt idx="4523">
                  <c:v>-0.13449476600649646</c:v>
                </c:pt>
                <c:pt idx="4524">
                  <c:v>-0.1389917955995873</c:v>
                </c:pt>
                <c:pt idx="4525">
                  <c:v>-0.14010476235480329</c:v>
                </c:pt>
                <c:pt idx="4526">
                  <c:v>-0.14585513473949541</c:v>
                </c:pt>
                <c:pt idx="4527">
                  <c:v>-0.11759079752565216</c:v>
                </c:pt>
                <c:pt idx="4528">
                  <c:v>-0.12235247404544936</c:v>
                </c:pt>
                <c:pt idx="4529">
                  <c:v>-0.10807231527817263</c:v>
                </c:pt>
                <c:pt idx="4530">
                  <c:v>-0.10014900952456196</c:v>
                </c:pt>
                <c:pt idx="4531">
                  <c:v>-8.8040839965786044E-2</c:v>
                </c:pt>
                <c:pt idx="4532">
                  <c:v>-9.0588262929839014E-2</c:v>
                </c:pt>
                <c:pt idx="4533">
                  <c:v>-9.5495881334732746E-2</c:v>
                </c:pt>
                <c:pt idx="4534">
                  <c:v>-0.10867941289449967</c:v>
                </c:pt>
                <c:pt idx="4535">
                  <c:v>-0.11240733589307383</c:v>
                </c:pt>
                <c:pt idx="4536">
                  <c:v>-0.11408959635753646</c:v>
                </c:pt>
                <c:pt idx="4537">
                  <c:v>-0.10516989897224049</c:v>
                </c:pt>
                <c:pt idx="4538">
                  <c:v>-9.5287630162678938E-2</c:v>
                </c:pt>
                <c:pt idx="4539">
                  <c:v>-9.4194240263055895E-2</c:v>
                </c:pt>
                <c:pt idx="4540">
                  <c:v>-9.635673728210592E-2</c:v>
                </c:pt>
                <c:pt idx="4541">
                  <c:v>-0.10492802620084007</c:v>
                </c:pt>
                <c:pt idx="4542">
                  <c:v>-0.1097418736751743</c:v>
                </c:pt>
                <c:pt idx="4543">
                  <c:v>-0.11930670299213963</c:v>
                </c:pt>
                <c:pt idx="4544">
                  <c:v>-0.11682226552141217</c:v>
                </c:pt>
                <c:pt idx="4545">
                  <c:v>-0.12108766312995456</c:v>
                </c:pt>
                <c:pt idx="4546">
                  <c:v>-0.11790364553226285</c:v>
                </c:pt>
                <c:pt idx="4547">
                  <c:v>-0.11842293993371444</c:v>
                </c:pt>
                <c:pt idx="4548">
                  <c:v>-0.11823839928118973</c:v>
                </c:pt>
                <c:pt idx="4549">
                  <c:v>-0.10529372787192326</c:v>
                </c:pt>
                <c:pt idx="4550">
                  <c:v>-9.0661997038522069E-2</c:v>
                </c:pt>
                <c:pt idx="4551">
                  <c:v>-9.1383114306479829E-2</c:v>
                </c:pt>
                <c:pt idx="4552">
                  <c:v>-9.5539119792611427E-2</c:v>
                </c:pt>
                <c:pt idx="4553">
                  <c:v>-0.10122363112005406</c:v>
                </c:pt>
                <c:pt idx="4554">
                  <c:v>-0.10971058409584578</c:v>
                </c:pt>
                <c:pt idx="4555">
                  <c:v>-0.10667439356855979</c:v>
                </c:pt>
                <c:pt idx="4556">
                  <c:v>-0.10156020747198558</c:v>
                </c:pt>
                <c:pt idx="4557">
                  <c:v>-9.444215983687243E-2</c:v>
                </c:pt>
                <c:pt idx="4558">
                  <c:v>-9.7326562742634071E-2</c:v>
                </c:pt>
                <c:pt idx="4559">
                  <c:v>-0.10328531056545909</c:v>
                </c:pt>
                <c:pt idx="4560">
                  <c:v>-9.3121335167520414E-2</c:v>
                </c:pt>
                <c:pt idx="4561">
                  <c:v>-0.10272998455278903</c:v>
                </c:pt>
                <c:pt idx="4562">
                  <c:v>-0.10417484917154674</c:v>
                </c:pt>
                <c:pt idx="4563">
                  <c:v>-0.10595771950872901</c:v>
                </c:pt>
                <c:pt idx="4564">
                  <c:v>-0.10585945347070547</c:v>
                </c:pt>
                <c:pt idx="4565">
                  <c:v>-9.7047399259883815E-2</c:v>
                </c:pt>
                <c:pt idx="4566">
                  <c:v>-9.4406072291493892E-2</c:v>
                </c:pt>
                <c:pt idx="4567">
                  <c:v>-9.4120570290488037E-2</c:v>
                </c:pt>
                <c:pt idx="4568">
                  <c:v>-9.7271690802483546E-2</c:v>
                </c:pt>
                <c:pt idx="4569">
                  <c:v>-0.10325411020667541</c:v>
                </c:pt>
                <c:pt idx="4570">
                  <c:v>-0.10620263506917782</c:v>
                </c:pt>
                <c:pt idx="4571">
                  <c:v>-0.11089515994063914</c:v>
                </c:pt>
                <c:pt idx="4572">
                  <c:v>-0.10463499026525125</c:v>
                </c:pt>
                <c:pt idx="4573">
                  <c:v>-0.11247936227319344</c:v>
                </c:pt>
                <c:pt idx="4574">
                  <c:v>-0.1132650912770502</c:v>
                </c:pt>
                <c:pt idx="4575">
                  <c:v>-0.10374053920361426</c:v>
                </c:pt>
                <c:pt idx="4576">
                  <c:v>-9.4418066402151002E-2</c:v>
                </c:pt>
                <c:pt idx="4577">
                  <c:v>-0.10347116980710769</c:v>
                </c:pt>
                <c:pt idx="4578">
                  <c:v>-9.0799701778118691E-2</c:v>
                </c:pt>
                <c:pt idx="4579">
                  <c:v>-9.7989574006299596E-2</c:v>
                </c:pt>
                <c:pt idx="4580">
                  <c:v>-0.1029982134237305</c:v>
                </c:pt>
                <c:pt idx="4581">
                  <c:v>-0.12812606727957121</c:v>
                </c:pt>
                <c:pt idx="4582">
                  <c:v>-0.12760539010266958</c:v>
                </c:pt>
                <c:pt idx="4583">
                  <c:v>-0.13470929854473257</c:v>
                </c:pt>
                <c:pt idx="4584">
                  <c:v>-0.13462210681746023</c:v>
                </c:pt>
                <c:pt idx="4585">
                  <c:v>-0.14728067533811462</c:v>
                </c:pt>
                <c:pt idx="4586">
                  <c:v>-0.14804750926317067</c:v>
                </c:pt>
                <c:pt idx="4587">
                  <c:v>-0.13896321552832447</c:v>
                </c:pt>
                <c:pt idx="4588">
                  <c:v>-0.12416455626098921</c:v>
                </c:pt>
                <c:pt idx="4589">
                  <c:v>-0.11725098711077053</c:v>
                </c:pt>
                <c:pt idx="4590">
                  <c:v>-0.11006846884753196</c:v>
                </c:pt>
                <c:pt idx="4591">
                  <c:v>-0.11691136158756976</c:v>
                </c:pt>
                <c:pt idx="4592">
                  <c:v>-0.11664587747941924</c:v>
                </c:pt>
                <c:pt idx="4593">
                  <c:v>-0.12230670293664536</c:v>
                </c:pt>
                <c:pt idx="4594">
                  <c:v>-0.12553929819758003</c:v>
                </c:pt>
                <c:pt idx="4595">
                  <c:v>-0.12884374396811382</c:v>
                </c:pt>
                <c:pt idx="4596">
                  <c:v>-0.1249298031213254</c:v>
                </c:pt>
                <c:pt idx="4597">
                  <c:v>-0.13165506563850826</c:v>
                </c:pt>
                <c:pt idx="4598">
                  <c:v>-0.13060760492154599</c:v>
                </c:pt>
                <c:pt idx="4599">
                  <c:v>-0.13244749611338846</c:v>
                </c:pt>
                <c:pt idx="4600">
                  <c:v>-0.1305344806693165</c:v>
                </c:pt>
                <c:pt idx="4601">
                  <c:v>-0.12441271579774649</c:v>
                </c:pt>
                <c:pt idx="4602">
                  <c:v>-0.1261679273527273</c:v>
                </c:pt>
                <c:pt idx="4603">
                  <c:v>-0.11959116815066573</c:v>
                </c:pt>
                <c:pt idx="4604">
                  <c:v>-0.12609472989484971</c:v>
                </c:pt>
                <c:pt idx="4605">
                  <c:v>-0.13198953778763323</c:v>
                </c:pt>
                <c:pt idx="4606">
                  <c:v>-0.12445968334427093</c:v>
                </c:pt>
                <c:pt idx="4607">
                  <c:v>-0.12340513312848544</c:v>
                </c:pt>
                <c:pt idx="4608">
                  <c:v>-0.13351499637735254</c:v>
                </c:pt>
                <c:pt idx="4609">
                  <c:v>-0.10829336716392235</c:v>
                </c:pt>
                <c:pt idx="4610">
                  <c:v>-7.6324607971996472E-2</c:v>
                </c:pt>
                <c:pt idx="4611">
                  <c:v>-7.2417823836530171E-2</c:v>
                </c:pt>
                <c:pt idx="4612">
                  <c:v>-9.0523645617454629E-2</c:v>
                </c:pt>
                <c:pt idx="4613">
                  <c:v>-0.10220700304027353</c:v>
                </c:pt>
                <c:pt idx="4614">
                  <c:v>-0.10337064301639354</c:v>
                </c:pt>
                <c:pt idx="4615">
                  <c:v>-0.10890153746798803</c:v>
                </c:pt>
                <c:pt idx="4616">
                  <c:v>-0.12209903296030677</c:v>
                </c:pt>
                <c:pt idx="4617">
                  <c:v>-9.9925752603259421E-2</c:v>
                </c:pt>
                <c:pt idx="4618">
                  <c:v>-8.9125224677454651E-2</c:v>
                </c:pt>
                <c:pt idx="4619">
                  <c:v>-8.6938687909327017E-2</c:v>
                </c:pt>
                <c:pt idx="4620">
                  <c:v>-8.7762007397235609E-2</c:v>
                </c:pt>
                <c:pt idx="4621">
                  <c:v>-9.9274349555271368E-2</c:v>
                </c:pt>
                <c:pt idx="4622">
                  <c:v>-0.10316341502059156</c:v>
                </c:pt>
                <c:pt idx="4623">
                  <c:v>-0.10396823397211352</c:v>
                </c:pt>
                <c:pt idx="4624">
                  <c:v>-0.10594821577731872</c:v>
                </c:pt>
                <c:pt idx="4625">
                  <c:v>-0.11841010842876853</c:v>
                </c:pt>
                <c:pt idx="4626">
                  <c:v>-0.10069326977179083</c:v>
                </c:pt>
                <c:pt idx="4627">
                  <c:v>-0.12533418741624924</c:v>
                </c:pt>
                <c:pt idx="4628">
                  <c:v>-0.1150434844469379</c:v>
                </c:pt>
                <c:pt idx="4629">
                  <c:v>-0.12538105110975784</c:v>
                </c:pt>
                <c:pt idx="4630">
                  <c:v>-0.13393786702620669</c:v>
                </c:pt>
                <c:pt idx="4631">
                  <c:v>-0.13968297478843061</c:v>
                </c:pt>
                <c:pt idx="4632">
                  <c:v>-0.13838732962641698</c:v>
                </c:pt>
                <c:pt idx="4633">
                  <c:v>-0.12563760267129054</c:v>
                </c:pt>
                <c:pt idx="4634">
                  <c:v>-0.11172098621559801</c:v>
                </c:pt>
                <c:pt idx="4635">
                  <c:v>-0.104597729521825</c:v>
                </c:pt>
                <c:pt idx="4636">
                  <c:v>-9.5061741671738087E-2</c:v>
                </c:pt>
                <c:pt idx="4637">
                  <c:v>-0.10470398718225149</c:v>
                </c:pt>
                <c:pt idx="4638">
                  <c:v>-0.13058290173116172</c:v>
                </c:pt>
                <c:pt idx="4639">
                  <c:v>-0.13092983246739487</c:v>
                </c:pt>
                <c:pt idx="4640">
                  <c:v>-0.12318511729378101</c:v>
                </c:pt>
                <c:pt idx="4641">
                  <c:v>-0.10902881400390552</c:v>
                </c:pt>
                <c:pt idx="4642">
                  <c:v>-0.10715178679652171</c:v>
                </c:pt>
                <c:pt idx="4643">
                  <c:v>-0.11480952894883856</c:v>
                </c:pt>
                <c:pt idx="4644">
                  <c:v>-0.11259413799507167</c:v>
                </c:pt>
                <c:pt idx="4645">
                  <c:v>-8.6250948202927002E-2</c:v>
                </c:pt>
                <c:pt idx="4646">
                  <c:v>-8.8169610158885248E-2</c:v>
                </c:pt>
                <c:pt idx="4647">
                  <c:v>-8.9079974861554945E-2</c:v>
                </c:pt>
                <c:pt idx="4648">
                  <c:v>-9.3982226319829998E-2</c:v>
                </c:pt>
                <c:pt idx="4649">
                  <c:v>-0.10205717107490475</c:v>
                </c:pt>
                <c:pt idx="4650">
                  <c:v>-8.9770221527583738E-2</c:v>
                </c:pt>
                <c:pt idx="4651">
                  <c:v>-8.4375102237052024E-2</c:v>
                </c:pt>
                <c:pt idx="4652">
                  <c:v>-8.5200063853200558E-2</c:v>
                </c:pt>
                <c:pt idx="4653">
                  <c:v>-7.6461489687637219E-2</c:v>
                </c:pt>
                <c:pt idx="4654">
                  <c:v>-7.3400066814908071E-2</c:v>
                </c:pt>
                <c:pt idx="4655">
                  <c:v>-7.0352374895649716E-2</c:v>
                </c:pt>
                <c:pt idx="4656">
                  <c:v>-5.8582454509226056E-2</c:v>
                </c:pt>
                <c:pt idx="4657">
                  <c:v>-5.9517968958541223E-2</c:v>
                </c:pt>
                <c:pt idx="4658">
                  <c:v>-5.3865524140550236E-2</c:v>
                </c:pt>
                <c:pt idx="4659">
                  <c:v>-3.8219210798853043E-2</c:v>
                </c:pt>
                <c:pt idx="4660">
                  <c:v>-4.1007789486011248E-2</c:v>
                </c:pt>
                <c:pt idx="4661">
                  <c:v>-3.9165270753289017E-2</c:v>
                </c:pt>
                <c:pt idx="4662">
                  <c:v>-2.337569404601636E-2</c:v>
                </c:pt>
                <c:pt idx="4663">
                  <c:v>-2.5822368360218007E-2</c:v>
                </c:pt>
                <c:pt idx="4664">
                  <c:v>-2.2805163358686431E-2</c:v>
                </c:pt>
                <c:pt idx="4665">
                  <c:v>-2.5818766480012245E-2</c:v>
                </c:pt>
                <c:pt idx="4666">
                  <c:v>-2.2791873070191815E-2</c:v>
                </c:pt>
                <c:pt idx="4667">
                  <c:v>6.6154739038351007E-3</c:v>
                </c:pt>
                <c:pt idx="4668">
                  <c:v>5.2059444297696267E-3</c:v>
                </c:pt>
                <c:pt idx="4669">
                  <c:v>-6.8227263385284287E-3</c:v>
                </c:pt>
                <c:pt idx="4670">
                  <c:v>-7.4202400145141345E-3</c:v>
                </c:pt>
                <c:pt idx="4671">
                  <c:v>-2.2769768882603292E-2</c:v>
                </c:pt>
                <c:pt idx="4672">
                  <c:v>-2.4036861072440741E-2</c:v>
                </c:pt>
                <c:pt idx="4673">
                  <c:v>-2.1190943884187408E-2</c:v>
                </c:pt>
                <c:pt idx="4674">
                  <c:v>-2.4699185142255331E-2</c:v>
                </c:pt>
                <c:pt idx="4675">
                  <c:v>-3.3215321289693067E-2</c:v>
                </c:pt>
                <c:pt idx="4676">
                  <c:v>-3.1574265330384876E-2</c:v>
                </c:pt>
                <c:pt idx="4677">
                  <c:v>-1.9536175060988481E-2</c:v>
                </c:pt>
                <c:pt idx="4678">
                  <c:v>-2.9605384452227046E-2</c:v>
                </c:pt>
                <c:pt idx="4679">
                  <c:v>-2.4602139082991914E-2</c:v>
                </c:pt>
                <c:pt idx="4680">
                  <c:v>3.6210464667063569E-4</c:v>
                </c:pt>
                <c:pt idx="4681">
                  <c:v>3.5461989364580671E-2</c:v>
                </c:pt>
                <c:pt idx="4682">
                  <c:v>4.3712313183153606E-2</c:v>
                </c:pt>
                <c:pt idx="4683">
                  <c:v>4.2782293200440913E-2</c:v>
                </c:pt>
                <c:pt idx="4684">
                  <c:v>7.1160680847134339E-2</c:v>
                </c:pt>
                <c:pt idx="4685">
                  <c:v>0.10112268423310788</c:v>
                </c:pt>
                <c:pt idx="4686">
                  <c:v>9.8931230946155191E-2</c:v>
                </c:pt>
                <c:pt idx="4687">
                  <c:v>9.3254458687161756E-2</c:v>
                </c:pt>
                <c:pt idx="4688">
                  <c:v>8.7035084692030917E-2</c:v>
                </c:pt>
                <c:pt idx="4689">
                  <c:v>8.3812882944010125E-2</c:v>
                </c:pt>
                <c:pt idx="4690">
                  <c:v>6.9422493386023687E-2</c:v>
                </c:pt>
                <c:pt idx="4691">
                  <c:v>7.5890470829165002E-2</c:v>
                </c:pt>
                <c:pt idx="4692">
                  <c:v>6.8895350456813498E-2</c:v>
                </c:pt>
                <c:pt idx="4693">
                  <c:v>7.4507508852339033E-2</c:v>
                </c:pt>
                <c:pt idx="4694">
                  <c:v>7.8812409552207363E-2</c:v>
                </c:pt>
                <c:pt idx="4695">
                  <c:v>7.9361615310713285E-2</c:v>
                </c:pt>
                <c:pt idx="4696">
                  <c:v>7.1540776253348204E-2</c:v>
                </c:pt>
                <c:pt idx="4697">
                  <c:v>6.4869243961044765E-2</c:v>
                </c:pt>
                <c:pt idx="4698">
                  <c:v>6.8942689562943693E-2</c:v>
                </c:pt>
                <c:pt idx="4699">
                  <c:v>8.0720274639829226E-2</c:v>
                </c:pt>
                <c:pt idx="4700">
                  <c:v>8.1703828445131688E-2</c:v>
                </c:pt>
                <c:pt idx="4701">
                  <c:v>7.8689491967544045E-2</c:v>
                </c:pt>
                <c:pt idx="4702">
                  <c:v>7.1441894597588984E-2</c:v>
                </c:pt>
                <c:pt idx="4703">
                  <c:v>6.8251046724236097E-2</c:v>
                </c:pt>
                <c:pt idx="4704">
                  <c:v>6.4657703751031637E-2</c:v>
                </c:pt>
                <c:pt idx="4705">
                  <c:v>6.4136698782652379E-2</c:v>
                </c:pt>
                <c:pt idx="4706">
                  <c:v>5.4890196625376753E-2</c:v>
                </c:pt>
                <c:pt idx="4707">
                  <c:v>5.5746799191058738E-2</c:v>
                </c:pt>
                <c:pt idx="4708">
                  <c:v>5.4376940640508131E-2</c:v>
                </c:pt>
                <c:pt idx="4709">
                  <c:v>6.7962839784405871E-2</c:v>
                </c:pt>
                <c:pt idx="4710">
                  <c:v>7.1071544259521113E-2</c:v>
                </c:pt>
                <c:pt idx="4711">
                  <c:v>7.290821929029101E-2</c:v>
                </c:pt>
                <c:pt idx="4712">
                  <c:v>7.2489617644109439E-2</c:v>
                </c:pt>
                <c:pt idx="4713">
                  <c:v>9.398084412211416E-2</c:v>
                </c:pt>
                <c:pt idx="4714">
                  <c:v>9.3445703247979628E-2</c:v>
                </c:pt>
                <c:pt idx="4715">
                  <c:v>9.9477223745423782E-2</c:v>
                </c:pt>
                <c:pt idx="4716">
                  <c:v>0.1223825339120248</c:v>
                </c:pt>
                <c:pt idx="4717">
                  <c:v>0.11771105003689675</c:v>
                </c:pt>
                <c:pt idx="4718">
                  <c:v>0.11761081688175179</c:v>
                </c:pt>
                <c:pt idx="4719">
                  <c:v>0.12330927155573512</c:v>
                </c:pt>
                <c:pt idx="4720">
                  <c:v>0.12748845065468384</c:v>
                </c:pt>
                <c:pt idx="4721">
                  <c:v>0.15044171757956559</c:v>
                </c:pt>
                <c:pt idx="4722">
                  <c:v>0.16379547329693134</c:v>
                </c:pt>
                <c:pt idx="4723">
                  <c:v>0.16311020450527058</c:v>
                </c:pt>
                <c:pt idx="4724">
                  <c:v>0.17084944192401319</c:v>
                </c:pt>
                <c:pt idx="4725">
                  <c:v>0.17547183824663382</c:v>
                </c:pt>
                <c:pt idx="4726">
                  <c:v>0.14549452747810965</c:v>
                </c:pt>
                <c:pt idx="4727">
                  <c:v>0.14084709903114456</c:v>
                </c:pt>
                <c:pt idx="4728">
                  <c:v>0.13676863947611362</c:v>
                </c:pt>
                <c:pt idx="4729">
                  <c:v>0.12999416183201284</c:v>
                </c:pt>
                <c:pt idx="4730">
                  <c:v>0.12886643440231516</c:v>
                </c:pt>
                <c:pt idx="4731">
                  <c:v>0.12425335132624782</c:v>
                </c:pt>
                <c:pt idx="4732">
                  <c:v>0.12729641259739455</c:v>
                </c:pt>
                <c:pt idx="4733">
                  <c:v>0.11902152845457104</c:v>
                </c:pt>
                <c:pt idx="4734">
                  <c:v>0.11678819772550009</c:v>
                </c:pt>
                <c:pt idx="4735">
                  <c:v>0.11234596585538936</c:v>
                </c:pt>
                <c:pt idx="4736">
                  <c:v>0.11201422266787087</c:v>
                </c:pt>
                <c:pt idx="4737">
                  <c:v>0.11772254219722234</c:v>
                </c:pt>
                <c:pt idx="4738">
                  <c:v>0.12541762808978363</c:v>
                </c:pt>
                <c:pt idx="4739">
                  <c:v>0.11800477158596356</c:v>
                </c:pt>
                <c:pt idx="4740">
                  <c:v>0.1099049761963018</c:v>
                </c:pt>
                <c:pt idx="4741">
                  <c:v>0.10218972527190684</c:v>
                </c:pt>
                <c:pt idx="4742">
                  <c:v>0.10781702662927373</c:v>
                </c:pt>
                <c:pt idx="4743">
                  <c:v>0.11617488209770288</c:v>
                </c:pt>
                <c:pt idx="4744">
                  <c:v>0.11416859617308073</c:v>
                </c:pt>
                <c:pt idx="4745">
                  <c:v>0.10265757073810677</c:v>
                </c:pt>
                <c:pt idx="4746">
                  <c:v>0.10453582633700464</c:v>
                </c:pt>
                <c:pt idx="4747">
                  <c:v>0.10475659883104993</c:v>
                </c:pt>
                <c:pt idx="4748">
                  <c:v>0.11062348390615395</c:v>
                </c:pt>
                <c:pt idx="4749">
                  <c:v>0.11572821709823589</c:v>
                </c:pt>
                <c:pt idx="4750">
                  <c:v>0.11166066982482059</c:v>
                </c:pt>
                <c:pt idx="4751">
                  <c:v>0.11354802053409241</c:v>
                </c:pt>
                <c:pt idx="4752">
                  <c:v>0.11432905841384722</c:v>
                </c:pt>
                <c:pt idx="4753">
                  <c:v>0.10977855678587756</c:v>
                </c:pt>
                <c:pt idx="4754">
                  <c:v>0.10888967617252043</c:v>
                </c:pt>
                <c:pt idx="4755">
                  <c:v>0.10040729421076011</c:v>
                </c:pt>
                <c:pt idx="4756">
                  <c:v>9.0332784375100728E-2</c:v>
                </c:pt>
                <c:pt idx="4757">
                  <c:v>9.7599428151957879E-2</c:v>
                </c:pt>
                <c:pt idx="4758">
                  <c:v>9.7927294874828652E-2</c:v>
                </c:pt>
                <c:pt idx="4759">
                  <c:v>9.6620381190954507E-2</c:v>
                </c:pt>
                <c:pt idx="4760">
                  <c:v>0.10002907375564551</c:v>
                </c:pt>
                <c:pt idx="4761">
                  <c:v>0.11235265014131768</c:v>
                </c:pt>
                <c:pt idx="4762">
                  <c:v>0.12745029990721046</c:v>
                </c:pt>
                <c:pt idx="4763">
                  <c:v>0.13696455284742592</c:v>
                </c:pt>
                <c:pt idx="4764">
                  <c:v>0.14240018581290181</c:v>
                </c:pt>
                <c:pt idx="4765">
                  <c:v>0.14604816916263585</c:v>
                </c:pt>
                <c:pt idx="4766">
                  <c:v>0.14158219873894451</c:v>
                </c:pt>
                <c:pt idx="4767">
                  <c:v>0.11307672640044086</c:v>
                </c:pt>
                <c:pt idx="4768">
                  <c:v>0.11943136762046302</c:v>
                </c:pt>
                <c:pt idx="4769">
                  <c:v>0.12835690107713238</c:v>
                </c:pt>
                <c:pt idx="4770">
                  <c:v>0.13424372461216327</c:v>
                </c:pt>
                <c:pt idx="4771">
                  <c:v>0.1614846081391923</c:v>
                </c:pt>
                <c:pt idx="4772">
                  <c:v>0.16009265007448992</c:v>
                </c:pt>
                <c:pt idx="4773">
                  <c:v>0.16509400197122392</c:v>
                </c:pt>
                <c:pt idx="4774">
                  <c:v>0.16334777541177914</c:v>
                </c:pt>
                <c:pt idx="4775">
                  <c:v>0.16812222799902821</c:v>
                </c:pt>
                <c:pt idx="4776">
                  <c:v>0.16788935108831415</c:v>
                </c:pt>
                <c:pt idx="4777">
                  <c:v>0.15309576758244203</c:v>
                </c:pt>
                <c:pt idx="4778">
                  <c:v>0.14468918110737294</c:v>
                </c:pt>
                <c:pt idx="4779">
                  <c:v>0.14974497496295869</c:v>
                </c:pt>
                <c:pt idx="4780">
                  <c:v>0.14211953932853305</c:v>
                </c:pt>
                <c:pt idx="4781">
                  <c:v>0.13804543151986781</c:v>
                </c:pt>
                <c:pt idx="4782">
                  <c:v>0.13040837184974263</c:v>
                </c:pt>
                <c:pt idx="4783">
                  <c:v>0.12984198391302937</c:v>
                </c:pt>
                <c:pt idx="4784">
                  <c:v>0.10956154693290343</c:v>
                </c:pt>
                <c:pt idx="4785">
                  <c:v>0.10912255560861039</c:v>
                </c:pt>
                <c:pt idx="4786">
                  <c:v>0.11901442035083898</c:v>
                </c:pt>
                <c:pt idx="4787">
                  <c:v>0.12304484717324549</c:v>
                </c:pt>
                <c:pt idx="4788">
                  <c:v>0.12338362049292284</c:v>
                </c:pt>
                <c:pt idx="4789">
                  <c:v>0.11746349124233024</c:v>
                </c:pt>
                <c:pt idx="4790">
                  <c:v>0.11088696372806095</c:v>
                </c:pt>
                <c:pt idx="4791">
                  <c:v>0.11144256833526178</c:v>
                </c:pt>
                <c:pt idx="4792">
                  <c:v>0.1111063483006749</c:v>
                </c:pt>
                <c:pt idx="4793">
                  <c:v>0.1038661288903886</c:v>
                </c:pt>
                <c:pt idx="4794">
                  <c:v>0.10057071100553161</c:v>
                </c:pt>
                <c:pt idx="4795">
                  <c:v>9.9472676753648237E-2</c:v>
                </c:pt>
                <c:pt idx="4796">
                  <c:v>0.11004018979099772</c:v>
                </c:pt>
                <c:pt idx="4797">
                  <c:v>0.12531994058416496</c:v>
                </c:pt>
                <c:pt idx="4798">
                  <c:v>0.11305162225131515</c:v>
                </c:pt>
                <c:pt idx="4799">
                  <c:v>0.10949380623588767</c:v>
                </c:pt>
                <c:pt idx="4800">
                  <c:v>0.1077200528861233</c:v>
                </c:pt>
                <c:pt idx="4801">
                  <c:v>0.11382221561573647</c:v>
                </c:pt>
                <c:pt idx="4802">
                  <c:v>0.12711136551742253</c:v>
                </c:pt>
                <c:pt idx="4803">
                  <c:v>0.12362084570932463</c:v>
                </c:pt>
                <c:pt idx="4804">
                  <c:v>0.12015291466353872</c:v>
                </c:pt>
                <c:pt idx="4805">
                  <c:v>0.12328680437392969</c:v>
                </c:pt>
                <c:pt idx="4806">
                  <c:v>0.12328680437392836</c:v>
                </c:pt>
                <c:pt idx="4807">
                  <c:v>0.1237368797230205</c:v>
                </c:pt>
                <c:pt idx="4808">
                  <c:v>0.13313049656815235</c:v>
                </c:pt>
                <c:pt idx="4809">
                  <c:v>0.13018173287739065</c:v>
                </c:pt>
                <c:pt idx="4810">
                  <c:v>0.13311255593469218</c:v>
                </c:pt>
                <c:pt idx="4811">
                  <c:v>0.13379316533249552</c:v>
                </c:pt>
                <c:pt idx="4812">
                  <c:v>0.13594907551567248</c:v>
                </c:pt>
                <c:pt idx="4813">
                  <c:v>0.13323179194306167</c:v>
                </c:pt>
                <c:pt idx="4814">
                  <c:v>0.13447684040555874</c:v>
                </c:pt>
                <c:pt idx="4815">
                  <c:v>0.13052360523125772</c:v>
                </c:pt>
                <c:pt idx="4816">
                  <c:v>0.12906125093945842</c:v>
                </c:pt>
                <c:pt idx="4817">
                  <c:v>0.13243995414722542</c:v>
                </c:pt>
                <c:pt idx="4818">
                  <c:v>0.14891574744330582</c:v>
                </c:pt>
                <c:pt idx="4819">
                  <c:v>0.1403614115329852</c:v>
                </c:pt>
                <c:pt idx="4820">
                  <c:v>0.13876635705641371</c:v>
                </c:pt>
                <c:pt idx="4821">
                  <c:v>0.14024985382884214</c:v>
                </c:pt>
                <c:pt idx="4822">
                  <c:v>0.13638502394675633</c:v>
                </c:pt>
                <c:pt idx="4823">
                  <c:v>0.13717937343074671</c:v>
                </c:pt>
                <c:pt idx="4824">
                  <c:v>0.1424103462388</c:v>
                </c:pt>
                <c:pt idx="4825">
                  <c:v>0.15171682390123431</c:v>
                </c:pt>
                <c:pt idx="4826">
                  <c:v>0.15427797966897372</c:v>
                </c:pt>
                <c:pt idx="4827">
                  <c:v>0.14737997279850901</c:v>
                </c:pt>
                <c:pt idx="4828">
                  <c:v>0.15515564158298445</c:v>
                </c:pt>
                <c:pt idx="4829">
                  <c:v>0.15677155059490189</c:v>
                </c:pt>
                <c:pt idx="4830">
                  <c:v>0.16462966044799554</c:v>
                </c:pt>
                <c:pt idx="4831">
                  <c:v>0.17546927958928382</c:v>
                </c:pt>
                <c:pt idx="4832">
                  <c:v>0.17100343415438646</c:v>
                </c:pt>
                <c:pt idx="4833">
                  <c:v>0.17065238237090607</c:v>
                </c:pt>
                <c:pt idx="4834">
                  <c:v>0.17006712055851869</c:v>
                </c:pt>
                <c:pt idx="4835">
                  <c:v>0.17065121372879433</c:v>
                </c:pt>
                <c:pt idx="4836">
                  <c:v>0.16692602813603763</c:v>
                </c:pt>
                <c:pt idx="4837">
                  <c:v>0.17206764951355025</c:v>
                </c:pt>
                <c:pt idx="4838">
                  <c:v>0.17572111676223812</c:v>
                </c:pt>
                <c:pt idx="4839">
                  <c:v>0.18434345745839886</c:v>
                </c:pt>
                <c:pt idx="4840">
                  <c:v>0.1900265442972775</c:v>
                </c:pt>
                <c:pt idx="4841">
                  <c:v>0.20109368048788179</c:v>
                </c:pt>
                <c:pt idx="4842">
                  <c:v>0.1985814577719478</c:v>
                </c:pt>
                <c:pt idx="4843">
                  <c:v>0.19594881711630441</c:v>
                </c:pt>
                <c:pt idx="4844">
                  <c:v>0.18601856913752712</c:v>
                </c:pt>
                <c:pt idx="4845">
                  <c:v>0.17917939702649432</c:v>
                </c:pt>
                <c:pt idx="4846">
                  <c:v>0.19333365452548823</c:v>
                </c:pt>
                <c:pt idx="4847">
                  <c:v>0.19416831201109219</c:v>
                </c:pt>
                <c:pt idx="4848">
                  <c:v>0.19357319768351045</c:v>
                </c:pt>
                <c:pt idx="4849">
                  <c:v>0.19796565531913224</c:v>
                </c:pt>
                <c:pt idx="4850">
                  <c:v>0.19038366918959992</c:v>
                </c:pt>
                <c:pt idx="4851">
                  <c:v>0.18433093121802679</c:v>
                </c:pt>
                <c:pt idx="4852">
                  <c:v>0.18871861577661697</c:v>
                </c:pt>
                <c:pt idx="4853">
                  <c:v>0.19870475090130113</c:v>
                </c:pt>
                <c:pt idx="4854">
                  <c:v>0.2050705540293023</c:v>
                </c:pt>
                <c:pt idx="4855">
                  <c:v>0.21074056594622848</c:v>
                </c:pt>
                <c:pt idx="4856">
                  <c:v>0.20340281723804798</c:v>
                </c:pt>
                <c:pt idx="4857">
                  <c:v>0.18378231300940584</c:v>
                </c:pt>
                <c:pt idx="4858">
                  <c:v>0.17741922236701591</c:v>
                </c:pt>
                <c:pt idx="4859">
                  <c:v>0.17613294936882973</c:v>
                </c:pt>
                <c:pt idx="4860">
                  <c:v>0.17660320974182486</c:v>
                </c:pt>
                <c:pt idx="4861">
                  <c:v>0.17167089697828786</c:v>
                </c:pt>
                <c:pt idx="4862">
                  <c:v>0.16174940180394537</c:v>
                </c:pt>
                <c:pt idx="4863">
                  <c:v>0.16880917541748097</c:v>
                </c:pt>
                <c:pt idx="4864">
                  <c:v>0.16162584368248001</c:v>
                </c:pt>
                <c:pt idx="4865">
                  <c:v>0.1609325495680165</c:v>
                </c:pt>
                <c:pt idx="4866">
                  <c:v>0.17420820240034485</c:v>
                </c:pt>
                <c:pt idx="4867">
                  <c:v>0.18645055695159307</c:v>
                </c:pt>
                <c:pt idx="4868">
                  <c:v>0.18361473086014435</c:v>
                </c:pt>
                <c:pt idx="4869">
                  <c:v>0.17235586698257199</c:v>
                </c:pt>
                <c:pt idx="4870">
                  <c:v>0.1689625162681867</c:v>
                </c:pt>
                <c:pt idx="4871">
                  <c:v>0.17000364031905457</c:v>
                </c:pt>
                <c:pt idx="4872">
                  <c:v>0.1791286649608308</c:v>
                </c:pt>
                <c:pt idx="4873">
                  <c:v>0.18513195552526618</c:v>
                </c:pt>
                <c:pt idx="4874">
                  <c:v>0.19319641730146397</c:v>
                </c:pt>
                <c:pt idx="4875">
                  <c:v>0.19034162430615575</c:v>
                </c:pt>
                <c:pt idx="4876">
                  <c:v>0.19105368597511574</c:v>
                </c:pt>
                <c:pt idx="4877">
                  <c:v>0.19658837797285789</c:v>
                </c:pt>
                <c:pt idx="4878">
                  <c:v>0.19646799805937953</c:v>
                </c:pt>
                <c:pt idx="4879">
                  <c:v>0.21081686122955845</c:v>
                </c:pt>
                <c:pt idx="4880">
                  <c:v>0.21045488670178392</c:v>
                </c:pt>
                <c:pt idx="4881">
                  <c:v>0.20768637183079419</c:v>
                </c:pt>
                <c:pt idx="4882">
                  <c:v>0.20240692101952007</c:v>
                </c:pt>
                <c:pt idx="4883">
                  <c:v>0.20361245026127439</c:v>
                </c:pt>
                <c:pt idx="4884">
                  <c:v>0.19423561911492504</c:v>
                </c:pt>
                <c:pt idx="4885">
                  <c:v>0.17698283115609059</c:v>
                </c:pt>
                <c:pt idx="4886">
                  <c:v>0.18212652704417986</c:v>
                </c:pt>
                <c:pt idx="4887">
                  <c:v>0.18566191157940781</c:v>
                </c:pt>
                <c:pt idx="4888">
                  <c:v>0.19293218194322992</c:v>
                </c:pt>
                <c:pt idx="4889">
                  <c:v>0.19233596030313116</c:v>
                </c:pt>
                <c:pt idx="4890">
                  <c:v>0.19197704278465166</c:v>
                </c:pt>
                <c:pt idx="4891">
                  <c:v>0.18351578264551138</c:v>
                </c:pt>
                <c:pt idx="4892">
                  <c:v>0.19509535425731661</c:v>
                </c:pt>
                <c:pt idx="4893">
                  <c:v>0.20245156828237243</c:v>
                </c:pt>
                <c:pt idx="4894">
                  <c:v>0.19909112234292525</c:v>
                </c:pt>
                <c:pt idx="4895">
                  <c:v>0.2010071581317916</c:v>
                </c:pt>
                <c:pt idx="4896">
                  <c:v>0.1966004917113009</c:v>
                </c:pt>
                <c:pt idx="4897">
                  <c:v>0.20018452289622601</c:v>
                </c:pt>
                <c:pt idx="4898">
                  <c:v>0.23586565158655115</c:v>
                </c:pt>
                <c:pt idx="4899">
                  <c:v>0.24738327397710091</c:v>
                </c:pt>
                <c:pt idx="4900">
                  <c:v>0.25025452379460589</c:v>
                </c:pt>
                <c:pt idx="4901">
                  <c:v>0.26121391239457314</c:v>
                </c:pt>
                <c:pt idx="4902">
                  <c:v>0.26915312927698287</c:v>
                </c:pt>
                <c:pt idx="4903">
                  <c:v>0.26978903488434014</c:v>
                </c:pt>
                <c:pt idx="4904">
                  <c:v>0.26953540932684406</c:v>
                </c:pt>
                <c:pt idx="4905">
                  <c:v>0.2596686521275835</c:v>
                </c:pt>
                <c:pt idx="4906">
                  <c:v>0.25791005766504527</c:v>
                </c:pt>
                <c:pt idx="4907">
                  <c:v>0.27705498750104218</c:v>
                </c:pt>
                <c:pt idx="4908">
                  <c:v>0.27986111306161643</c:v>
                </c:pt>
                <c:pt idx="4909">
                  <c:v>0.2776777291595951</c:v>
                </c:pt>
                <c:pt idx="4910">
                  <c:v>0.26598401828498175</c:v>
                </c:pt>
                <c:pt idx="4911">
                  <c:v>0.22038625072061668</c:v>
                </c:pt>
                <c:pt idx="4912">
                  <c:v>0.21807008778510761</c:v>
                </c:pt>
                <c:pt idx="4913">
                  <c:v>0.21624464380744768</c:v>
                </c:pt>
                <c:pt idx="4914">
                  <c:v>0.21163356575128844</c:v>
                </c:pt>
                <c:pt idx="4915">
                  <c:v>0.22688626872005391</c:v>
                </c:pt>
                <c:pt idx="4916">
                  <c:v>0.23250908490810684</c:v>
                </c:pt>
                <c:pt idx="4917">
                  <c:v>0.22343849662124837</c:v>
                </c:pt>
                <c:pt idx="4918">
                  <c:v>0.20649486302334741</c:v>
                </c:pt>
                <c:pt idx="4919">
                  <c:v>0.20673620785146896</c:v>
                </c:pt>
                <c:pt idx="4920">
                  <c:v>0.20202762943742703</c:v>
                </c:pt>
                <c:pt idx="4921">
                  <c:v>0.2136965158632449</c:v>
                </c:pt>
                <c:pt idx="4922">
                  <c:v>0.21806709078708009</c:v>
                </c:pt>
                <c:pt idx="4923">
                  <c:v>0.21745933959669883</c:v>
                </c:pt>
                <c:pt idx="4924">
                  <c:v>0.21200591286574322</c:v>
                </c:pt>
                <c:pt idx="4925">
                  <c:v>0.20777409086174203</c:v>
                </c:pt>
                <c:pt idx="4926">
                  <c:v>0.21666633689384618</c:v>
                </c:pt>
                <c:pt idx="4927">
                  <c:v>0.2315392633275537</c:v>
                </c:pt>
                <c:pt idx="4928">
                  <c:v>0.2200797954196152</c:v>
                </c:pt>
                <c:pt idx="4929">
                  <c:v>0.22446239713333771</c:v>
                </c:pt>
                <c:pt idx="4930">
                  <c:v>0.23102325378738975</c:v>
                </c:pt>
                <c:pt idx="4931">
                  <c:v>0.22699515616069399</c:v>
                </c:pt>
                <c:pt idx="4932">
                  <c:v>0.23807789961514203</c:v>
                </c:pt>
                <c:pt idx="4933">
                  <c:v>0.24166685405270694</c:v>
                </c:pt>
                <c:pt idx="4934">
                  <c:v>0.22663682340671665</c:v>
                </c:pt>
                <c:pt idx="4935">
                  <c:v>0.23642925596128128</c:v>
                </c:pt>
                <c:pt idx="4936">
                  <c:v>0.23815609523697168</c:v>
                </c:pt>
                <c:pt idx="4937">
                  <c:v>0.23025567648789069</c:v>
                </c:pt>
                <c:pt idx="4938">
                  <c:v>0.22889915315298293</c:v>
                </c:pt>
                <c:pt idx="4939">
                  <c:v>0.22154568612969738</c:v>
                </c:pt>
                <c:pt idx="4940">
                  <c:v>0.20368025688702152</c:v>
                </c:pt>
                <c:pt idx="4941">
                  <c:v>0.19664405045328626</c:v>
                </c:pt>
                <c:pt idx="4942">
                  <c:v>0.19425532481834251</c:v>
                </c:pt>
                <c:pt idx="4943">
                  <c:v>0.2028590393486065</c:v>
                </c:pt>
                <c:pt idx="4944">
                  <c:v>0.22627772720551187</c:v>
                </c:pt>
                <c:pt idx="4945">
                  <c:v>0.22529671483387026</c:v>
                </c:pt>
                <c:pt idx="4946">
                  <c:v>0.21064222861796944</c:v>
                </c:pt>
                <c:pt idx="4947">
                  <c:v>0.20907076662837132</c:v>
                </c:pt>
                <c:pt idx="4948">
                  <c:v>0.20485087683548997</c:v>
                </c:pt>
                <c:pt idx="4949">
                  <c:v>0.19697064991561541</c:v>
                </c:pt>
                <c:pt idx="4950">
                  <c:v>0.20173561304263621</c:v>
                </c:pt>
                <c:pt idx="4951">
                  <c:v>0.20847942704694389</c:v>
                </c:pt>
                <c:pt idx="4952">
                  <c:v>0.20884109924506178</c:v>
                </c:pt>
                <c:pt idx="4953">
                  <c:v>0.20560412751219825</c:v>
                </c:pt>
                <c:pt idx="4954">
                  <c:v>0.20608477820939619</c:v>
                </c:pt>
                <c:pt idx="4955">
                  <c:v>0.20079709372625976</c:v>
                </c:pt>
                <c:pt idx="4956">
                  <c:v>0.2069186490665742</c:v>
                </c:pt>
                <c:pt idx="4957">
                  <c:v>0.20873719229928955</c:v>
                </c:pt>
                <c:pt idx="4958">
                  <c:v>0.21768891938670287</c:v>
                </c:pt>
                <c:pt idx="4959">
                  <c:v>0.2015872077037375</c:v>
                </c:pt>
                <c:pt idx="4960">
                  <c:v>0.19378321209010996</c:v>
                </c:pt>
                <c:pt idx="4961">
                  <c:v>0.1989282620665449</c:v>
                </c:pt>
                <c:pt idx="4962">
                  <c:v>0.19309440889316387</c:v>
                </c:pt>
                <c:pt idx="4963">
                  <c:v>0.17785451833388377</c:v>
                </c:pt>
                <c:pt idx="4964">
                  <c:v>0.173037886218536</c:v>
                </c:pt>
                <c:pt idx="4965">
                  <c:v>0.14875307962425022</c:v>
                </c:pt>
                <c:pt idx="4966">
                  <c:v>0.14191736592732629</c:v>
                </c:pt>
                <c:pt idx="4967">
                  <c:v>0.14866675980133182</c:v>
                </c:pt>
                <c:pt idx="4968">
                  <c:v>0.14855208921205865</c:v>
                </c:pt>
                <c:pt idx="4969">
                  <c:v>0.15911791852214452</c:v>
                </c:pt>
                <c:pt idx="4970">
                  <c:v>0.16004613178809479</c:v>
                </c:pt>
                <c:pt idx="4971">
                  <c:v>0.13871268832673045</c:v>
                </c:pt>
                <c:pt idx="4972">
                  <c:v>0.13215998660505468</c:v>
                </c:pt>
                <c:pt idx="4973">
                  <c:v>0.13328448873217291</c:v>
                </c:pt>
                <c:pt idx="4974">
                  <c:v>0.13249600721214794</c:v>
                </c:pt>
                <c:pt idx="4975">
                  <c:v>0.14437877852024661</c:v>
                </c:pt>
                <c:pt idx="4976">
                  <c:v>0.14506293597893238</c:v>
                </c:pt>
                <c:pt idx="4977">
                  <c:v>0.15646163791877532</c:v>
                </c:pt>
                <c:pt idx="4978">
                  <c:v>0.15971957131935777</c:v>
                </c:pt>
                <c:pt idx="4979">
                  <c:v>0.15158810021363234</c:v>
                </c:pt>
                <c:pt idx="4980">
                  <c:v>0.14986624521784808</c:v>
                </c:pt>
                <c:pt idx="4981">
                  <c:v>0.14631341971010303</c:v>
                </c:pt>
                <c:pt idx="4982">
                  <c:v>0.14562707983541268</c:v>
                </c:pt>
                <c:pt idx="4983">
                  <c:v>0.14746300227983622</c:v>
                </c:pt>
                <c:pt idx="4984">
                  <c:v>0.15242982454838883</c:v>
                </c:pt>
                <c:pt idx="4985">
                  <c:v>0.15937210318744999</c:v>
                </c:pt>
                <c:pt idx="4986">
                  <c:v>0.15077320605044986</c:v>
                </c:pt>
                <c:pt idx="4987">
                  <c:v>0.14528303957855093</c:v>
                </c:pt>
                <c:pt idx="4988">
                  <c:v>0.15008885505269953</c:v>
                </c:pt>
                <c:pt idx="4989">
                  <c:v>0.15883031708268236</c:v>
                </c:pt>
                <c:pt idx="4990">
                  <c:v>0.16964735389739838</c:v>
                </c:pt>
                <c:pt idx="4991">
                  <c:v>0.16988290632440006</c:v>
                </c:pt>
                <c:pt idx="4992">
                  <c:v>0.16754573477217294</c:v>
                </c:pt>
                <c:pt idx="4993">
                  <c:v>0.17199526771451201</c:v>
                </c:pt>
                <c:pt idx="4994">
                  <c:v>0.17234717949631206</c:v>
                </c:pt>
                <c:pt idx="4995">
                  <c:v>0.16065772401679368</c:v>
                </c:pt>
                <c:pt idx="4996">
                  <c:v>0.15649894406391152</c:v>
                </c:pt>
                <c:pt idx="4997">
                  <c:v>0.15327560660621198</c:v>
                </c:pt>
                <c:pt idx="4998">
                  <c:v>0.13277665394977767</c:v>
                </c:pt>
                <c:pt idx="4999">
                  <c:v>0.12569124681533461</c:v>
                </c:pt>
                <c:pt idx="5000">
                  <c:v>0.10714534555378608</c:v>
                </c:pt>
                <c:pt idx="5001">
                  <c:v>6.3196690073676454E-2</c:v>
                </c:pt>
                <c:pt idx="5002">
                  <c:v>4.9683848742598347E-2</c:v>
                </c:pt>
                <c:pt idx="5003">
                  <c:v>6.8292841163290818E-2</c:v>
                </c:pt>
                <c:pt idx="5004">
                  <c:v>4.7590939155951029E-2</c:v>
                </c:pt>
                <c:pt idx="5005">
                  <c:v>3.8228149709683024E-2</c:v>
                </c:pt>
                <c:pt idx="5006">
                  <c:v>1.8425913203702793E-2</c:v>
                </c:pt>
                <c:pt idx="5007">
                  <c:v>1.9329921766476854E-2</c:v>
                </c:pt>
                <c:pt idx="5008">
                  <c:v>2.4510837445021805E-2</c:v>
                </c:pt>
                <c:pt idx="5009">
                  <c:v>2.718846249639606E-2</c:v>
                </c:pt>
                <c:pt idx="5010">
                  <c:v>2.244446702698899E-2</c:v>
                </c:pt>
                <c:pt idx="5011">
                  <c:v>6.0009758651109912E-2</c:v>
                </c:pt>
                <c:pt idx="5012">
                  <c:v>6.1070606479543876E-2</c:v>
                </c:pt>
                <c:pt idx="5013">
                  <c:v>7.3173952367485917E-2</c:v>
                </c:pt>
                <c:pt idx="5014">
                  <c:v>8.1987110382340855E-2</c:v>
                </c:pt>
                <c:pt idx="5015">
                  <c:v>6.2770952685938353E-2</c:v>
                </c:pt>
                <c:pt idx="5016">
                  <c:v>5.9819718772239794E-2</c:v>
                </c:pt>
                <c:pt idx="5017">
                  <c:v>6.3111381142312517E-2</c:v>
                </c:pt>
                <c:pt idx="5018">
                  <c:v>5.8346487152071802E-2</c:v>
                </c:pt>
                <c:pt idx="5019">
                  <c:v>6.2579830767245381E-2</c:v>
                </c:pt>
                <c:pt idx="5020">
                  <c:v>7.186503735182681E-2</c:v>
                </c:pt>
                <c:pt idx="5021">
                  <c:v>6.2090965984076485E-2</c:v>
                </c:pt>
                <c:pt idx="5022">
                  <c:v>4.8964486652461003E-2</c:v>
                </c:pt>
                <c:pt idx="5023">
                  <c:v>3.8701158641365696E-2</c:v>
                </c:pt>
                <c:pt idx="5024">
                  <c:v>2.9665452488861765E-2</c:v>
                </c:pt>
                <c:pt idx="5025">
                  <c:v>3.6880975576449426E-2</c:v>
                </c:pt>
                <c:pt idx="5026">
                  <c:v>4.2382992146724252E-2</c:v>
                </c:pt>
                <c:pt idx="5027">
                  <c:v>3.4025024757380784E-2</c:v>
                </c:pt>
                <c:pt idx="5028">
                  <c:v>2.9272359302514372E-2</c:v>
                </c:pt>
                <c:pt idx="5029">
                  <c:v>2.4360390516509733E-2</c:v>
                </c:pt>
                <c:pt idx="5030">
                  <c:v>1.141952633375265E-2</c:v>
                </c:pt>
                <c:pt idx="5031">
                  <c:v>1.5444235703273135E-2</c:v>
                </c:pt>
                <c:pt idx="5032">
                  <c:v>1.3929265339386543E-2</c:v>
                </c:pt>
                <c:pt idx="5033">
                  <c:v>1.0998571067940111E-2</c:v>
                </c:pt>
                <c:pt idx="5034">
                  <c:v>2.2260213260675288E-2</c:v>
                </c:pt>
                <c:pt idx="5035">
                  <c:v>1.4265187288494685E-2</c:v>
                </c:pt>
                <c:pt idx="5036">
                  <c:v>1.1132899225420489E-2</c:v>
                </c:pt>
                <c:pt idx="5037">
                  <c:v>9.7124980063711952E-3</c:v>
                </c:pt>
                <c:pt idx="5038">
                  <c:v>2.3290031070049455E-2</c:v>
                </c:pt>
                <c:pt idx="5039">
                  <c:v>2.8012702802973521E-2</c:v>
                </c:pt>
                <c:pt idx="5040">
                  <c:v>3.8184777486658605E-2</c:v>
                </c:pt>
                <c:pt idx="5041">
                  <c:v>3.3321891473775844E-2</c:v>
                </c:pt>
                <c:pt idx="5042">
                  <c:v>3.1048378696384438E-2</c:v>
                </c:pt>
                <c:pt idx="5043">
                  <c:v>2.6439128138437074E-2</c:v>
                </c:pt>
                <c:pt idx="5044">
                  <c:v>1.9431053822771327E-2</c:v>
                </c:pt>
                <c:pt idx="5045">
                  <c:v>3.0449613866492475E-2</c:v>
                </c:pt>
                <c:pt idx="5046">
                  <c:v>3.9314938022164903E-2</c:v>
                </c:pt>
                <c:pt idx="5047">
                  <c:v>4.3367415260231246E-2</c:v>
                </c:pt>
                <c:pt idx="5048">
                  <c:v>4.4307094312510786E-2</c:v>
                </c:pt>
                <c:pt idx="5049">
                  <c:v>3.8265278124131719E-2</c:v>
                </c:pt>
                <c:pt idx="5050">
                  <c:v>2.3033147082372363E-2</c:v>
                </c:pt>
                <c:pt idx="5051">
                  <c:v>1.987283701475473E-2</c:v>
                </c:pt>
                <c:pt idx="5052">
                  <c:v>1.7228334241033094E-2</c:v>
                </c:pt>
                <c:pt idx="5053">
                  <c:v>3.9769831421410107E-3</c:v>
                </c:pt>
                <c:pt idx="5054">
                  <c:v>-1.024346839339052E-3</c:v>
                </c:pt>
                <c:pt idx="5055">
                  <c:v>1.5750433771506422E-3</c:v>
                </c:pt>
                <c:pt idx="5056">
                  <c:v>-1.0147817989100139E-3</c:v>
                </c:pt>
                <c:pt idx="5057">
                  <c:v>3.4941333392579654E-3</c:v>
                </c:pt>
                <c:pt idx="5058">
                  <c:v>-3.5838892779510578E-3</c:v>
                </c:pt>
                <c:pt idx="5059">
                  <c:v>-1.0740503072554919E-3</c:v>
                </c:pt>
                <c:pt idx="5060">
                  <c:v>5.3337747634185639E-4</c:v>
                </c:pt>
                <c:pt idx="5061">
                  <c:v>-1.1648643865971753E-2</c:v>
                </c:pt>
                <c:pt idx="5062">
                  <c:v>-2.5653682491576069E-2</c:v>
                </c:pt>
                <c:pt idx="5063">
                  <c:v>-1.9887799227315095E-2</c:v>
                </c:pt>
                <c:pt idx="5064">
                  <c:v>-1.3213090946722628E-2</c:v>
                </c:pt>
                <c:pt idx="5065">
                  <c:v>-3.3844361828504477E-3</c:v>
                </c:pt>
                <c:pt idx="5066">
                  <c:v>-7.361710933446064E-3</c:v>
                </c:pt>
                <c:pt idx="5067">
                  <c:v>-6.0765631151918909E-3</c:v>
                </c:pt>
                <c:pt idx="5068">
                  <c:v>-2.3057251042277738E-3</c:v>
                </c:pt>
                <c:pt idx="5069">
                  <c:v>2.991006028333798E-3</c:v>
                </c:pt>
                <c:pt idx="5070">
                  <c:v>2.389097062012846E-3</c:v>
                </c:pt>
                <c:pt idx="5071">
                  <c:v>1.3293300533241847E-2</c:v>
                </c:pt>
                <c:pt idx="5072">
                  <c:v>1.3596648459277993E-2</c:v>
                </c:pt>
                <c:pt idx="5073">
                  <c:v>-1.0871818931761368E-3</c:v>
                </c:pt>
                <c:pt idx="5074">
                  <c:v>-2.5774885612610543E-3</c:v>
                </c:pt>
                <c:pt idx="5075">
                  <c:v>-1.3427507475063161E-2</c:v>
                </c:pt>
                <c:pt idx="5076">
                  <c:v>-1.8634420581267852E-2</c:v>
                </c:pt>
                <c:pt idx="5077">
                  <c:v>-2.0100005719935199E-2</c:v>
                </c:pt>
                <c:pt idx="5078">
                  <c:v>-1.095685480662556E-2</c:v>
                </c:pt>
                <c:pt idx="5079">
                  <c:v>-1.7645493793125744E-2</c:v>
                </c:pt>
                <c:pt idx="5080">
                  <c:v>-2.3921830097767938E-2</c:v>
                </c:pt>
                <c:pt idx="5081">
                  <c:v>-2.3726655450463152E-2</c:v>
                </c:pt>
                <c:pt idx="5082">
                  <c:v>-2.5871218518240591E-2</c:v>
                </c:pt>
                <c:pt idx="5083">
                  <c:v>-3.5612408921154137E-2</c:v>
                </c:pt>
                <c:pt idx="5084">
                  <c:v>-4.3345217782076007E-2</c:v>
                </c:pt>
                <c:pt idx="5085">
                  <c:v>-4.9360053091077938E-2</c:v>
                </c:pt>
                <c:pt idx="5086">
                  <c:v>-5.305384491635079E-2</c:v>
                </c:pt>
                <c:pt idx="5087">
                  <c:v>-8.4829609475589374E-2</c:v>
                </c:pt>
                <c:pt idx="5088">
                  <c:v>-8.4647505946517709E-2</c:v>
                </c:pt>
                <c:pt idx="5089">
                  <c:v>-8.1285947026013661E-2</c:v>
                </c:pt>
                <c:pt idx="5090">
                  <c:v>-9.1426782924632577E-2</c:v>
                </c:pt>
                <c:pt idx="5091">
                  <c:v>-8.712772812778713E-2</c:v>
                </c:pt>
                <c:pt idx="5092">
                  <c:v>-8.5391725769131233E-2</c:v>
                </c:pt>
                <c:pt idx="5093">
                  <c:v>-8.9138210392470385E-2</c:v>
                </c:pt>
                <c:pt idx="5094">
                  <c:v>-9.3877487872142229E-2</c:v>
                </c:pt>
                <c:pt idx="5095">
                  <c:v>-8.3930226406155106E-2</c:v>
                </c:pt>
                <c:pt idx="5096">
                  <c:v>-7.3407104674947599E-2</c:v>
                </c:pt>
                <c:pt idx="5097">
                  <c:v>-6.9799921384934849E-2</c:v>
                </c:pt>
                <c:pt idx="5098">
                  <c:v>-7.2496935240008775E-2</c:v>
                </c:pt>
                <c:pt idx="5099">
                  <c:v>-7.4442920829118742E-2</c:v>
                </c:pt>
                <c:pt idx="5100">
                  <c:v>-6.2697391860239815E-2</c:v>
                </c:pt>
                <c:pt idx="5101">
                  <c:v>-4.3035924928227054E-2</c:v>
                </c:pt>
                <c:pt idx="5102">
                  <c:v>-4.0533579990344126E-2</c:v>
                </c:pt>
                <c:pt idx="5103">
                  <c:v>-6.5178621926997304E-2</c:v>
                </c:pt>
                <c:pt idx="5104">
                  <c:v>-4.6705208460071646E-2</c:v>
                </c:pt>
                <c:pt idx="5105">
                  <c:v>-2.4874988593211467E-2</c:v>
                </c:pt>
                <c:pt idx="5106">
                  <c:v>5.3776327942900437E-4</c:v>
                </c:pt>
                <c:pt idx="5107">
                  <c:v>-1.2279405375425045E-2</c:v>
                </c:pt>
                <c:pt idx="5108">
                  <c:v>-1.8939230308689936E-2</c:v>
                </c:pt>
                <c:pt idx="5109">
                  <c:v>-1.1758889607526135E-2</c:v>
                </c:pt>
                <c:pt idx="5110">
                  <c:v>4.5886903144396474E-3</c:v>
                </c:pt>
                <c:pt idx="5111">
                  <c:v>1.6355203490480363E-2</c:v>
                </c:pt>
                <c:pt idx="5112">
                  <c:v>1.3611620593464879E-2</c:v>
                </c:pt>
                <c:pt idx="5113">
                  <c:v>9.1994252940406085E-3</c:v>
                </c:pt>
                <c:pt idx="5114">
                  <c:v>4.7885448306568268E-3</c:v>
                </c:pt>
                <c:pt idx="5115">
                  <c:v>5.999729302732737E-3</c:v>
                </c:pt>
                <c:pt idx="5116">
                  <c:v>-2.3043131764212132E-3</c:v>
                </c:pt>
                <c:pt idx="5117">
                  <c:v>-2.7029091500213598E-3</c:v>
                </c:pt>
                <c:pt idx="5118">
                  <c:v>1.8869064775459687E-3</c:v>
                </c:pt>
                <c:pt idx="5119">
                  <c:v>1.8869064775457467E-3</c:v>
                </c:pt>
                <c:pt idx="5120">
                  <c:v>1.3881128249502162E-3</c:v>
                </c:pt>
                <c:pt idx="5121">
                  <c:v>3.8923093239968676E-3</c:v>
                </c:pt>
                <c:pt idx="5122">
                  <c:v>1.0072227870459916E-2</c:v>
                </c:pt>
                <c:pt idx="5123">
                  <c:v>1.7608484296833815E-2</c:v>
                </c:pt>
                <c:pt idx="5124">
                  <c:v>2.6025173225969978E-2</c:v>
                </c:pt>
                <c:pt idx="5125">
                  <c:v>2.1537186465530045E-2</c:v>
                </c:pt>
                <c:pt idx="5126">
                  <c:v>1.6450407195998773E-2</c:v>
                </c:pt>
                <c:pt idx="5127">
                  <c:v>5.800149963202772E-3</c:v>
                </c:pt>
                <c:pt idx="5128">
                  <c:v>7.6174779060400599E-3</c:v>
                </c:pt>
                <c:pt idx="5129">
                  <c:v>2.3119130396776821E-2</c:v>
                </c:pt>
                <c:pt idx="5130">
                  <c:v>2.3528210326165366E-2</c:v>
                </c:pt>
                <c:pt idx="5131">
                  <c:v>1.2980659878396805E-2</c:v>
                </c:pt>
                <c:pt idx="5132">
                  <c:v>1.9539389534649398E-2</c:v>
                </c:pt>
                <c:pt idx="5133">
                  <c:v>2.8915307791883116E-2</c:v>
                </c:pt>
                <c:pt idx="5134">
                  <c:v>2.8090947248439635E-2</c:v>
                </c:pt>
                <c:pt idx="5135">
                  <c:v>2.4603146068402859E-2</c:v>
                </c:pt>
                <c:pt idx="5136">
                  <c:v>2.4193595590815686E-2</c:v>
                </c:pt>
                <c:pt idx="5137">
                  <c:v>2.7178052566942723E-2</c:v>
                </c:pt>
                <c:pt idx="5138">
                  <c:v>2.2601108842699613E-2</c:v>
                </c:pt>
                <c:pt idx="5139">
                  <c:v>1.5145887088646504E-2</c:v>
                </c:pt>
                <c:pt idx="5140">
                  <c:v>1.2304075385255464E-2</c:v>
                </c:pt>
                <c:pt idx="5141">
                  <c:v>2.0007523806646832E-2</c:v>
                </c:pt>
                <c:pt idx="5142">
                  <c:v>2.716396472299154E-2</c:v>
                </c:pt>
                <c:pt idx="5143">
                  <c:v>2.2038958662165209E-2</c:v>
                </c:pt>
                <c:pt idx="5144">
                  <c:v>1.6031217525674712E-2</c:v>
                </c:pt>
                <c:pt idx="5145">
                  <c:v>5.7704097923232389E-3</c:v>
                </c:pt>
                <c:pt idx="5146">
                  <c:v>-1.3124101653493314E-3</c:v>
                </c:pt>
                <c:pt idx="5147">
                  <c:v>-3.2021497563157197E-3</c:v>
                </c:pt>
                <c:pt idx="5148">
                  <c:v>-1.1093137663624741E-3</c:v>
                </c:pt>
                <c:pt idx="5149">
                  <c:v>5.9440563707191529E-4</c:v>
                </c:pt>
                <c:pt idx="5150">
                  <c:v>5.5268636481804467E-3</c:v>
                </c:pt>
                <c:pt idx="5151">
                  <c:v>-3.6196807278234822E-3</c:v>
                </c:pt>
                <c:pt idx="5152">
                  <c:v>-4.8152056032149115E-3</c:v>
                </c:pt>
                <c:pt idx="5153">
                  <c:v>7.6182121462493591E-3</c:v>
                </c:pt>
                <c:pt idx="5154">
                  <c:v>1.0039619470848749E-2</c:v>
                </c:pt>
                <c:pt idx="5155">
                  <c:v>1.054372684623428E-2</c:v>
                </c:pt>
                <c:pt idx="5156">
                  <c:v>8.5285036919211521E-3</c:v>
                </c:pt>
                <c:pt idx="5157">
                  <c:v>5.3060783423841684E-3</c:v>
                </c:pt>
                <c:pt idx="5158">
                  <c:v>-2.1368336642324515E-3</c:v>
                </c:pt>
                <c:pt idx="5159">
                  <c:v>-3.54084812928257E-3</c:v>
                </c:pt>
                <c:pt idx="5160">
                  <c:v>2.56251545418551E-3</c:v>
                </c:pt>
                <c:pt idx="5161">
                  <c:v>9.450125303640311E-3</c:v>
                </c:pt>
                <c:pt idx="5162">
                  <c:v>2.7433870994385101E-2</c:v>
                </c:pt>
                <c:pt idx="5163">
                  <c:v>2.4360512853592198E-2</c:v>
                </c:pt>
                <c:pt idx="5164">
                  <c:v>2.5175672764745416E-2</c:v>
                </c:pt>
                <c:pt idx="5165">
                  <c:v>3.0643496441324469E-2</c:v>
                </c:pt>
                <c:pt idx="5166">
                  <c:v>3.3224467022710868E-2</c:v>
                </c:pt>
                <c:pt idx="5167">
                  <c:v>3.3121700542666055E-2</c:v>
                </c:pt>
                <c:pt idx="5168">
                  <c:v>2.675081250359157E-2</c:v>
                </c:pt>
                <c:pt idx="5169">
                  <c:v>2.7057729775990857E-2</c:v>
                </c:pt>
                <c:pt idx="5170">
                  <c:v>2.417969448473678E-2</c:v>
                </c:pt>
                <c:pt idx="5171">
                  <c:v>2.019976123527778E-2</c:v>
                </c:pt>
                <c:pt idx="5172">
                  <c:v>1.8062492554205445E-2</c:v>
                </c:pt>
                <c:pt idx="5173">
                  <c:v>3.1285281444721313E-2</c:v>
                </c:pt>
                <c:pt idx="5174">
                  <c:v>2.9333470988858412E-2</c:v>
                </c:pt>
                <c:pt idx="5175">
                  <c:v>2.9539294460126264E-2</c:v>
                </c:pt>
                <c:pt idx="5176">
                  <c:v>3.0673023448629655E-2</c:v>
                </c:pt>
                <c:pt idx="5177">
                  <c:v>2.9337036240921543E-2</c:v>
                </c:pt>
                <c:pt idx="5178">
                  <c:v>1.7058784101389834E-2</c:v>
                </c:pt>
                <c:pt idx="5179">
                  <c:v>2.1946972027500955E-2</c:v>
                </c:pt>
                <c:pt idx="5180">
                  <c:v>2.8928956946558726E-2</c:v>
                </c:pt>
                <c:pt idx="5181">
                  <c:v>2.9648912034834884E-2</c:v>
                </c:pt>
                <c:pt idx="5182">
                  <c:v>3.0679271895172722E-2</c:v>
                </c:pt>
                <c:pt idx="5183">
                  <c:v>4.442152337648797E-2</c:v>
                </c:pt>
                <c:pt idx="5184">
                  <c:v>6.2361289466958736E-2</c:v>
                </c:pt>
                <c:pt idx="5185">
                  <c:v>7.4844469395617619E-2</c:v>
                </c:pt>
                <c:pt idx="5186">
                  <c:v>7.3661915794096755E-2</c:v>
                </c:pt>
                <c:pt idx="5187">
                  <c:v>0.11449104694002021</c:v>
                </c:pt>
                <c:pt idx="5188">
                  <c:v>0.11160867560974119</c:v>
                </c:pt>
                <c:pt idx="5189">
                  <c:v>0.10699167574071233</c:v>
                </c:pt>
                <c:pt idx="5190">
                  <c:v>0.11055360408971926</c:v>
                </c:pt>
                <c:pt idx="5191">
                  <c:v>0.11723021216432605</c:v>
                </c:pt>
                <c:pt idx="5192">
                  <c:v>0.11879275629178654</c:v>
                </c:pt>
                <c:pt idx="5193">
                  <c:v>0.12418014729930271</c:v>
                </c:pt>
                <c:pt idx="5194">
                  <c:v>0.12745925576448269</c:v>
                </c:pt>
                <c:pt idx="5195">
                  <c:v>0.11858613423696363</c:v>
                </c:pt>
                <c:pt idx="5196">
                  <c:v>0.1082023639188463</c:v>
                </c:pt>
                <c:pt idx="5197">
                  <c:v>0.10103994595992072</c:v>
                </c:pt>
                <c:pt idx="5198">
                  <c:v>9.4857491459939158E-2</c:v>
                </c:pt>
                <c:pt idx="5199">
                  <c:v>9.8803674386878093E-2</c:v>
                </c:pt>
                <c:pt idx="5200">
                  <c:v>0.10155754069996537</c:v>
                </c:pt>
                <c:pt idx="5201">
                  <c:v>0.10754842680221088</c:v>
                </c:pt>
                <c:pt idx="5202">
                  <c:v>9.7216300161628855E-2</c:v>
                </c:pt>
                <c:pt idx="5203">
                  <c:v>0.10597177613790931</c:v>
                </c:pt>
                <c:pt idx="5204">
                  <c:v>0.11215835098620142</c:v>
                </c:pt>
                <c:pt idx="5205">
                  <c:v>0.10367540450464618</c:v>
                </c:pt>
                <c:pt idx="5206">
                  <c:v>9.5462800667215131E-2</c:v>
                </c:pt>
                <c:pt idx="5207">
                  <c:v>8.6824280263874565E-2</c:v>
                </c:pt>
                <c:pt idx="5208">
                  <c:v>8.5522317483912147E-2</c:v>
                </c:pt>
                <c:pt idx="5209">
                  <c:v>8.3037320489541822E-2</c:v>
                </c:pt>
                <c:pt idx="5210">
                  <c:v>7.7986492053327972E-2</c:v>
                </c:pt>
                <c:pt idx="5211">
                  <c:v>6.8813137513338285E-2</c:v>
                </c:pt>
                <c:pt idx="5212">
                  <c:v>7.0741803539266401E-2</c:v>
                </c:pt>
                <c:pt idx="5213">
                  <c:v>6.4145486747955838E-2</c:v>
                </c:pt>
                <c:pt idx="5214">
                  <c:v>5.6182789428155244E-2</c:v>
                </c:pt>
                <c:pt idx="5215">
                  <c:v>5.6394723248308409E-2</c:v>
                </c:pt>
                <c:pt idx="5216">
                  <c:v>5.9466839149091344E-2</c:v>
                </c:pt>
                <c:pt idx="5217">
                  <c:v>6.0525448514654467E-2</c:v>
                </c:pt>
                <c:pt idx="5218">
                  <c:v>5.3237775256993913E-2</c:v>
                </c:pt>
                <c:pt idx="5219">
                  <c:v>3.2257152050908511E-2</c:v>
                </c:pt>
                <c:pt idx="5220">
                  <c:v>2.4236106448657369E-2</c:v>
                </c:pt>
                <c:pt idx="5221">
                  <c:v>2.9856982897173978E-2</c:v>
                </c:pt>
                <c:pt idx="5222">
                  <c:v>3.4608532150768978E-2</c:v>
                </c:pt>
                <c:pt idx="5223">
                  <c:v>3.4815617454588388E-2</c:v>
                </c:pt>
                <c:pt idx="5224">
                  <c:v>2.539512134226829E-2</c:v>
                </c:pt>
                <c:pt idx="5225">
                  <c:v>2.3961732589406148E-2</c:v>
                </c:pt>
                <c:pt idx="5226">
                  <c:v>3.0213463198443646E-2</c:v>
                </c:pt>
                <c:pt idx="5227">
                  <c:v>4.1953373177306963E-2</c:v>
                </c:pt>
                <c:pt idx="5228">
                  <c:v>4.7277931251078931E-2</c:v>
                </c:pt>
                <c:pt idx="5229">
                  <c:v>3.068898122781949E-2</c:v>
                </c:pt>
                <c:pt idx="5230">
                  <c:v>3.6868110020863876E-2</c:v>
                </c:pt>
                <c:pt idx="5231">
                  <c:v>3.6660489330237578E-2</c:v>
                </c:pt>
                <c:pt idx="5232">
                  <c:v>3.081240311851885E-2</c:v>
                </c:pt>
                <c:pt idx="5233">
                  <c:v>2.0500297185041649E-2</c:v>
                </c:pt>
                <c:pt idx="5234">
                  <c:v>2.8171616735702232E-2</c:v>
                </c:pt>
                <c:pt idx="5235">
                  <c:v>3.1156866871897781E-2</c:v>
                </c:pt>
                <c:pt idx="5236">
                  <c:v>2.899210852655365E-2</c:v>
                </c:pt>
                <c:pt idx="5237">
                  <c:v>3.270349463699751E-2</c:v>
                </c:pt>
                <c:pt idx="5238">
                  <c:v>2.880033743782473E-2</c:v>
                </c:pt>
                <c:pt idx="5239">
                  <c:v>3.6459337344304288E-2</c:v>
                </c:pt>
                <c:pt idx="5240">
                  <c:v>3.2510564540835452E-2</c:v>
                </c:pt>
                <c:pt idx="5241">
                  <c:v>2.6354346886987345E-2</c:v>
                </c:pt>
                <c:pt idx="5242">
                  <c:v>2.3289718247216928E-2</c:v>
                </c:pt>
                <c:pt idx="5243">
                  <c:v>2.8010493993061214E-2</c:v>
                </c:pt>
                <c:pt idx="5244">
                  <c:v>3.7179868319372922E-2</c:v>
                </c:pt>
                <c:pt idx="5245">
                  <c:v>3.9980786138221536E-2</c:v>
                </c:pt>
                <c:pt idx="5246">
                  <c:v>4.081184828814588E-2</c:v>
                </c:pt>
                <c:pt idx="5247">
                  <c:v>3.9461776543926463E-2</c:v>
                </c:pt>
                <c:pt idx="5248">
                  <c:v>3.7491350851842631E-2</c:v>
                </c:pt>
                <c:pt idx="5249">
                  <c:v>4.2479240079802416E-2</c:v>
                </c:pt>
                <c:pt idx="5250">
                  <c:v>4.7592962313427911E-2</c:v>
                </c:pt>
                <c:pt idx="5251">
                  <c:v>5.6152850738582893E-2</c:v>
                </c:pt>
                <c:pt idx="5252">
                  <c:v>6.0382071992701958E-2</c:v>
                </c:pt>
                <c:pt idx="5253">
                  <c:v>5.7638549301933795E-2</c:v>
                </c:pt>
                <c:pt idx="5254">
                  <c:v>5.8800661761335915E-2</c:v>
                </c:pt>
                <c:pt idx="5255">
                  <c:v>6.3554283872185868E-2</c:v>
                </c:pt>
                <c:pt idx="5256">
                  <c:v>6.2279179076903946E-2</c:v>
                </c:pt>
                <c:pt idx="5257">
                  <c:v>6.3449664293904195E-2</c:v>
                </c:pt>
                <c:pt idx="5258">
                  <c:v>7.2239301780887333E-2</c:v>
                </c:pt>
                <c:pt idx="5259">
                  <c:v>7.3426350252580042E-2</c:v>
                </c:pt>
                <c:pt idx="5260">
                  <c:v>7.6104532980926898E-2</c:v>
                </c:pt>
                <c:pt idx="5261">
                  <c:v>7.8156086359544963E-2</c:v>
                </c:pt>
                <c:pt idx="5262">
                  <c:v>6.968532716049114E-2</c:v>
                </c:pt>
                <c:pt idx="5263">
                  <c:v>7.0755108767996289E-2</c:v>
                </c:pt>
                <c:pt idx="5264">
                  <c:v>6.9371580484411055E-2</c:v>
                </c:pt>
                <c:pt idx="5265">
                  <c:v>8.5749179488837202E-2</c:v>
                </c:pt>
                <c:pt idx="5266">
                  <c:v>9.3234785486451255E-2</c:v>
                </c:pt>
                <c:pt idx="5267">
                  <c:v>8.8993690039876006E-2</c:v>
                </c:pt>
                <c:pt idx="5268">
                  <c:v>9.5750789026322281E-2</c:v>
                </c:pt>
                <c:pt idx="5269">
                  <c:v>0.10044416631394082</c:v>
                </c:pt>
                <c:pt idx="5270">
                  <c:v>0.10817502927617317</c:v>
                </c:pt>
                <c:pt idx="5271">
                  <c:v>0.11449345928774912</c:v>
                </c:pt>
                <c:pt idx="5272">
                  <c:v>0.11337931121436418</c:v>
                </c:pt>
                <c:pt idx="5273">
                  <c:v>0.10297710318003994</c:v>
                </c:pt>
                <c:pt idx="5274">
                  <c:v>0.10088565050387599</c:v>
                </c:pt>
                <c:pt idx="5275">
                  <c:v>0.1014358677400613</c:v>
                </c:pt>
                <c:pt idx="5276">
                  <c:v>0.10220686513750543</c:v>
                </c:pt>
                <c:pt idx="5277">
                  <c:v>0.10682869282850005</c:v>
                </c:pt>
                <c:pt idx="5278">
                  <c:v>0.11863177744936126</c:v>
                </c:pt>
                <c:pt idx="5279">
                  <c:v>0.11127463130117587</c:v>
                </c:pt>
                <c:pt idx="5280">
                  <c:v>0.10861318783177465</c:v>
                </c:pt>
                <c:pt idx="5281">
                  <c:v>0.11049574061749623</c:v>
                </c:pt>
                <c:pt idx="5282">
                  <c:v>0.11127284673303195</c:v>
                </c:pt>
                <c:pt idx="5283">
                  <c:v>0.11625757357018274</c:v>
                </c:pt>
                <c:pt idx="5284">
                  <c:v>0.11359641178916502</c:v>
                </c:pt>
                <c:pt idx="5285">
                  <c:v>0.10232127713669192</c:v>
                </c:pt>
                <c:pt idx="5286">
                  <c:v>0.10618438501583349</c:v>
                </c:pt>
                <c:pt idx="5287">
                  <c:v>0.10728560290815525</c:v>
                </c:pt>
                <c:pt idx="5288">
                  <c:v>0.10827946658022181</c:v>
                </c:pt>
                <c:pt idx="5289">
                  <c:v>9.8704555348706702E-2</c:v>
                </c:pt>
                <c:pt idx="5290">
                  <c:v>0.10255884762173206</c:v>
                </c:pt>
                <c:pt idx="5291">
                  <c:v>9.6079731675706936E-2</c:v>
                </c:pt>
                <c:pt idx="5292">
                  <c:v>9.3455464802849164E-2</c:v>
                </c:pt>
                <c:pt idx="5293">
                  <c:v>9.1927087839036581E-2</c:v>
                </c:pt>
                <c:pt idx="5294">
                  <c:v>8.4151935324612737E-2</c:v>
                </c:pt>
                <c:pt idx="5295">
                  <c:v>7.9797518016525126E-2</c:v>
                </c:pt>
                <c:pt idx="5296">
                  <c:v>8.5179230310144849E-2</c:v>
                </c:pt>
                <c:pt idx="5297">
                  <c:v>7.909742199183678E-2</c:v>
                </c:pt>
                <c:pt idx="5298">
                  <c:v>7.3656832394112248E-2</c:v>
                </c:pt>
                <c:pt idx="5299">
                  <c:v>6.1232356126146303E-2</c:v>
                </c:pt>
                <c:pt idx="5300">
                  <c:v>6.2718066567617692E-2</c:v>
                </c:pt>
                <c:pt idx="5301">
                  <c:v>7.4001947832572412E-2</c:v>
                </c:pt>
                <c:pt idx="5302">
                  <c:v>8.5855433754521204E-2</c:v>
                </c:pt>
                <c:pt idx="5303">
                  <c:v>8.9119822628530576E-2</c:v>
                </c:pt>
                <c:pt idx="5304">
                  <c:v>7.6894798544432819E-2</c:v>
                </c:pt>
                <c:pt idx="5305">
                  <c:v>7.5497364661651467E-2</c:v>
                </c:pt>
                <c:pt idx="5306">
                  <c:v>7.4422308070193788E-2</c:v>
                </c:pt>
                <c:pt idx="5307">
                  <c:v>8.5880967773329875E-2</c:v>
                </c:pt>
                <c:pt idx="5308">
                  <c:v>8.7943089929800378E-2</c:v>
                </c:pt>
                <c:pt idx="5309">
                  <c:v>7.9151937578534559E-2</c:v>
                </c:pt>
                <c:pt idx="5310">
                  <c:v>6.7748392066743879E-2</c:v>
                </c:pt>
                <c:pt idx="5311">
                  <c:v>6.6149982282310615E-2</c:v>
                </c:pt>
                <c:pt idx="5312">
                  <c:v>6.828375454973945E-2</c:v>
                </c:pt>
                <c:pt idx="5313">
                  <c:v>6.4331934540108326E-2</c:v>
                </c:pt>
                <c:pt idx="5314">
                  <c:v>7.3211977017246799E-2</c:v>
                </c:pt>
                <c:pt idx="5315">
                  <c:v>8.3008477193648345E-2</c:v>
                </c:pt>
                <c:pt idx="5316">
                  <c:v>8.8531212926405312E-2</c:v>
                </c:pt>
                <c:pt idx="5317">
                  <c:v>8.9291808098193259E-2</c:v>
                </c:pt>
                <c:pt idx="5318">
                  <c:v>9.4316569499754976E-2</c:v>
                </c:pt>
                <c:pt idx="5319">
                  <c:v>0.11099805499532489</c:v>
                </c:pt>
                <c:pt idx="5320">
                  <c:v>0.12282181116539403</c:v>
                </c:pt>
                <c:pt idx="5321">
                  <c:v>0.122598964947501</c:v>
                </c:pt>
                <c:pt idx="5322">
                  <c:v>0.12484055391915061</c:v>
                </c:pt>
                <c:pt idx="5323">
                  <c:v>0.12247699425572045</c:v>
                </c:pt>
                <c:pt idx="5324">
                  <c:v>0.12531007265537286</c:v>
                </c:pt>
                <c:pt idx="5325">
                  <c:v>0.12654777758774949</c:v>
                </c:pt>
                <c:pt idx="5326">
                  <c:v>0.1145561925257339</c:v>
                </c:pt>
                <c:pt idx="5327">
                  <c:v>0.11077769689343686</c:v>
                </c:pt>
                <c:pt idx="5328">
                  <c:v>0.10634836133943648</c:v>
                </c:pt>
                <c:pt idx="5329">
                  <c:v>0.10756496738903443</c:v>
                </c:pt>
                <c:pt idx="5330">
                  <c:v>0.10393472494767653</c:v>
                </c:pt>
                <c:pt idx="5331">
                  <c:v>0.10426636634670561</c:v>
                </c:pt>
                <c:pt idx="5332">
                  <c:v>0.10217809600395955</c:v>
                </c:pt>
                <c:pt idx="5333">
                  <c:v>9.5672057278562539E-2</c:v>
                </c:pt>
                <c:pt idx="5334">
                  <c:v>6.6133241755188976E-2</c:v>
                </c:pt>
                <c:pt idx="5335">
                  <c:v>6.0918106751445267E-2</c:v>
                </c:pt>
                <c:pt idx="5336">
                  <c:v>6.3256311973646229E-2</c:v>
                </c:pt>
                <c:pt idx="5337">
                  <c:v>5.9222835233372351E-2</c:v>
                </c:pt>
                <c:pt idx="5338">
                  <c:v>6.3347164121273503E-2</c:v>
                </c:pt>
                <c:pt idx="5339">
                  <c:v>6.5258494041503745E-2</c:v>
                </c:pt>
                <c:pt idx="5340">
                  <c:v>6.2042166224627771E-2</c:v>
                </c:pt>
                <c:pt idx="5341">
                  <c:v>5.5565716710008761E-2</c:v>
                </c:pt>
                <c:pt idx="5342">
                  <c:v>6.2942063174524332E-2</c:v>
                </c:pt>
                <c:pt idx="5343">
                  <c:v>6.5807107519265218E-2</c:v>
                </c:pt>
                <c:pt idx="5344">
                  <c:v>5.998423986983803E-2</c:v>
                </c:pt>
                <c:pt idx="5345">
                  <c:v>6.5693823709696897E-2</c:v>
                </c:pt>
                <c:pt idx="5346">
                  <c:v>6.5800189932582631E-2</c:v>
                </c:pt>
                <c:pt idx="5347">
                  <c:v>6.2286246993878747E-2</c:v>
                </c:pt>
                <c:pt idx="5348">
                  <c:v>6.3879023326073314E-2</c:v>
                </c:pt>
                <c:pt idx="5349">
                  <c:v>6.3348785876623515E-2</c:v>
                </c:pt>
                <c:pt idx="5350">
                  <c:v>6.4937755082762338E-2</c:v>
                </c:pt>
                <c:pt idx="5351">
                  <c:v>6.4618085150977667E-2</c:v>
                </c:pt>
                <c:pt idx="5352">
                  <c:v>6.2070415465401263E-2</c:v>
                </c:pt>
                <c:pt idx="5353">
                  <c:v>5.8573660598108424E-2</c:v>
                </c:pt>
                <c:pt idx="5354">
                  <c:v>5.9841147844012399E-2</c:v>
                </c:pt>
                <c:pt idx="5355">
                  <c:v>5.6788397743449348E-2</c:v>
                </c:pt>
                <c:pt idx="5356">
                  <c:v>5.9536844627179342E-2</c:v>
                </c:pt>
                <c:pt idx="5357">
                  <c:v>5.9324812159097462E-2</c:v>
                </c:pt>
                <c:pt idx="5358">
                  <c:v>6.3772597556691402E-2</c:v>
                </c:pt>
                <c:pt idx="5359">
                  <c:v>7.6284927171769823E-2</c:v>
                </c:pt>
                <c:pt idx="5360">
                  <c:v>7.3284859680077696E-2</c:v>
                </c:pt>
                <c:pt idx="5361">
                  <c:v>7.704696222174312E-2</c:v>
                </c:pt>
                <c:pt idx="5362">
                  <c:v>7.1756788591881948E-2</c:v>
                </c:pt>
                <c:pt idx="5363">
                  <c:v>7.2078023304869898E-2</c:v>
                </c:pt>
                <c:pt idx="5364">
                  <c:v>7.2398107108766041E-2</c:v>
                </c:pt>
                <c:pt idx="5365">
                  <c:v>5.7067712502504087E-2</c:v>
                </c:pt>
                <c:pt idx="5366">
                  <c:v>4.9305259939247392E-2</c:v>
                </c:pt>
                <c:pt idx="5367">
                  <c:v>4.3751772478889617E-2</c:v>
                </c:pt>
                <c:pt idx="5368">
                  <c:v>4.0948806737854282E-2</c:v>
                </c:pt>
                <c:pt idx="5369">
                  <c:v>3.8264378992129311E-2</c:v>
                </c:pt>
                <c:pt idx="5370">
                  <c:v>3.3090699344765051E-2</c:v>
                </c:pt>
                <c:pt idx="5371">
                  <c:v>2.5281458025284032E-2</c:v>
                </c:pt>
                <c:pt idx="5372">
                  <c:v>2.7128238928552761E-2</c:v>
                </c:pt>
                <c:pt idx="5373">
                  <c:v>1.6410845017729159E-2</c:v>
                </c:pt>
                <c:pt idx="5374">
                  <c:v>1.7427144069850353E-2</c:v>
                </c:pt>
                <c:pt idx="5375">
                  <c:v>1.6512292155430597E-2</c:v>
                </c:pt>
                <c:pt idx="5376">
                  <c:v>9.1985963759151357E-3</c:v>
                </c:pt>
                <c:pt idx="5377">
                  <c:v>4.9844464820185674E-3</c:v>
                </c:pt>
                <c:pt idx="5378">
                  <c:v>3.5839246625313237E-3</c:v>
                </c:pt>
                <c:pt idx="5379">
                  <c:v>3.885933045834733E-3</c:v>
                </c:pt>
                <c:pt idx="5380">
                  <c:v>6.3963759068805803E-3</c:v>
                </c:pt>
                <c:pt idx="5381">
                  <c:v>5.8945877436653582E-3</c:v>
                </c:pt>
                <c:pt idx="5382">
                  <c:v>1.011508231267344E-2</c:v>
                </c:pt>
                <c:pt idx="5383">
                  <c:v>2.8978982094576278E-3</c:v>
                </c:pt>
                <c:pt idx="5384">
                  <c:v>-3.9746185276490209E-4</c:v>
                </c:pt>
                <c:pt idx="5385">
                  <c:v>5.1157339232605903E-3</c:v>
                </c:pt>
                <c:pt idx="5386">
                  <c:v>9.0355675232989263E-4</c:v>
                </c:pt>
                <c:pt idx="5387">
                  <c:v>-1.9140392675587314E-4</c:v>
                </c:pt>
                <c:pt idx="5388">
                  <c:v>-7.8913128862367898E-4</c:v>
                </c:pt>
                <c:pt idx="5389">
                  <c:v>-6.5943651724130747E-3</c:v>
                </c:pt>
                <c:pt idx="5390">
                  <c:v>-1.8103943946096712E-2</c:v>
                </c:pt>
                <c:pt idx="5391">
                  <c:v>-1.7513690733893195E-2</c:v>
                </c:pt>
                <c:pt idx="5392">
                  <c:v>-1.4762756577289982E-2</c:v>
                </c:pt>
                <c:pt idx="5393">
                  <c:v>-1.5550780886922411E-2</c:v>
                </c:pt>
                <c:pt idx="5394">
                  <c:v>-4.6125667171224016E-3</c:v>
                </c:pt>
                <c:pt idx="5395">
                  <c:v>5.4224912345350873E-3</c:v>
                </c:pt>
                <c:pt idx="5396">
                  <c:v>2.7299562206646311E-3</c:v>
                </c:pt>
                <c:pt idx="5397">
                  <c:v>1.06015493593421E-2</c:v>
                </c:pt>
                <c:pt idx="5398">
                  <c:v>2.1560632147745729E-2</c:v>
                </c:pt>
                <c:pt idx="5399">
                  <c:v>3.2077197834311511E-2</c:v>
                </c:pt>
                <c:pt idx="5400">
                  <c:v>3.2077197834311066E-2</c:v>
                </c:pt>
                <c:pt idx="5401">
                  <c:v>2.4302682066264403E-2</c:v>
                </c:pt>
                <c:pt idx="5402">
                  <c:v>3.1688666493939088E-2</c:v>
                </c:pt>
                <c:pt idx="5403">
                  <c:v>3.1173291152251981E-2</c:v>
                </c:pt>
                <c:pt idx="5404">
                  <c:v>3.6249339340081121E-2</c:v>
                </c:pt>
                <c:pt idx="5405">
                  <c:v>3.7802921022432878E-2</c:v>
                </c:pt>
                <c:pt idx="5406">
                  <c:v>4.4656463891474374E-2</c:v>
                </c:pt>
                <c:pt idx="5407">
                  <c:v>4.3304507810342008E-2</c:v>
                </c:pt>
                <c:pt idx="5408">
                  <c:v>4.1639233907948547E-2</c:v>
                </c:pt>
                <c:pt idx="5409">
                  <c:v>5.1067634613134238E-2</c:v>
                </c:pt>
                <c:pt idx="5410">
                  <c:v>6.610542809783948E-2</c:v>
                </c:pt>
                <c:pt idx="5411">
                  <c:v>7.0580788462064614E-2</c:v>
                </c:pt>
                <c:pt idx="5412">
                  <c:v>7.1649968624514226E-2</c:v>
                </c:pt>
                <c:pt idx="5413">
                  <c:v>7.412339581323879E-2</c:v>
                </c:pt>
                <c:pt idx="5414">
                  <c:v>6.8876508991769114E-2</c:v>
                </c:pt>
                <c:pt idx="5415">
                  <c:v>6.5476537988722994E-2</c:v>
                </c:pt>
                <c:pt idx="5416">
                  <c:v>6.8550405101234446E-2</c:v>
                </c:pt>
                <c:pt idx="5417">
                  <c:v>6.6098892466216475E-2</c:v>
                </c:pt>
                <c:pt idx="5418">
                  <c:v>5.8862517835526651E-2</c:v>
                </c:pt>
                <c:pt idx="5419">
                  <c:v>6.1088332679677171E-2</c:v>
                </c:pt>
                <c:pt idx="5420">
                  <c:v>4.7173940818509008E-2</c:v>
                </c:pt>
                <c:pt idx="5421">
                  <c:v>3.6988131625526499E-2</c:v>
                </c:pt>
                <c:pt idx="5422">
                  <c:v>3.6781480011527812E-2</c:v>
                </c:pt>
                <c:pt idx="5423">
                  <c:v>4.0523960612385945E-2</c:v>
                </c:pt>
                <c:pt idx="5424">
                  <c:v>4.1990948401890549E-2</c:v>
                </c:pt>
                <c:pt idx="5425">
                  <c:v>3.2520290267777474E-2</c:v>
                </c:pt>
                <c:pt idx="5426">
                  <c:v>4.9547100214776707E-2</c:v>
                </c:pt>
                <c:pt idx="5427">
                  <c:v>6.3827938388402838E-2</c:v>
                </c:pt>
                <c:pt idx="5428">
                  <c:v>6.5744534447996106E-2</c:v>
                </c:pt>
                <c:pt idx="5429">
                  <c:v>6.7340900373711765E-2</c:v>
                </c:pt>
                <c:pt idx="5430">
                  <c:v>7.3616185435350534E-2</c:v>
                </c:pt>
                <c:pt idx="5431">
                  <c:v>7.7807857481078102E-2</c:v>
                </c:pt>
                <c:pt idx="5432">
                  <c:v>7.3293749124140994E-2</c:v>
                </c:pt>
                <c:pt idx="5433">
                  <c:v>7.8694730138443969E-2</c:v>
                </c:pt>
                <c:pt idx="5434">
                  <c:v>0.11552944605651416</c:v>
                </c:pt>
                <c:pt idx="5435">
                  <c:v>0.11944629386221139</c:v>
                </c:pt>
                <c:pt idx="5436">
                  <c:v>0.12571262391251969</c:v>
                </c:pt>
                <c:pt idx="5437">
                  <c:v>0.12796876449416028</c:v>
                </c:pt>
                <c:pt idx="5438">
                  <c:v>0.11933099909490541</c:v>
                </c:pt>
                <c:pt idx="5439">
                  <c:v>0.11654162548645153</c:v>
                </c:pt>
                <c:pt idx="5440">
                  <c:v>0.12059927668293691</c:v>
                </c:pt>
                <c:pt idx="5441">
                  <c:v>0.12713660361060719</c:v>
                </c:pt>
                <c:pt idx="5442">
                  <c:v>0.12579571879303852</c:v>
                </c:pt>
                <c:pt idx="5443">
                  <c:v>0.11570804396986989</c:v>
                </c:pt>
                <c:pt idx="5444">
                  <c:v>0.10478731921591922</c:v>
                </c:pt>
                <c:pt idx="5445">
                  <c:v>8.9003233933790948E-2</c:v>
                </c:pt>
                <c:pt idx="5446">
                  <c:v>8.324309467385449E-2</c:v>
                </c:pt>
                <c:pt idx="5447">
                  <c:v>8.1288585827297144E-2</c:v>
                </c:pt>
                <c:pt idx="5448">
                  <c:v>7.9885590387012817E-2</c:v>
                </c:pt>
                <c:pt idx="5449">
                  <c:v>8.4947335333027674E-2</c:v>
                </c:pt>
                <c:pt idx="5450">
                  <c:v>8.7753298739206453E-2</c:v>
                </c:pt>
                <c:pt idx="5451">
                  <c:v>9.3196910046967618E-2</c:v>
                </c:pt>
                <c:pt idx="5452">
                  <c:v>9.407102177802229E-2</c:v>
                </c:pt>
                <c:pt idx="5453">
                  <c:v>8.8704761173311608E-2</c:v>
                </c:pt>
                <c:pt idx="5454">
                  <c:v>8.6968753342137939E-2</c:v>
                </c:pt>
                <c:pt idx="5455">
                  <c:v>8.6319112187049463E-2</c:v>
                </c:pt>
                <c:pt idx="5456">
                  <c:v>9.2605242077686389E-2</c:v>
                </c:pt>
                <c:pt idx="5457">
                  <c:v>9.6979118408297982E-2</c:v>
                </c:pt>
                <c:pt idx="5458">
                  <c:v>9.6651502221777985E-2</c:v>
                </c:pt>
                <c:pt idx="5459">
                  <c:v>9.1639035225006937E-2</c:v>
                </c:pt>
                <c:pt idx="5460">
                  <c:v>9.2510855640276279E-2</c:v>
                </c:pt>
                <c:pt idx="5461">
                  <c:v>9.0875376669547814E-2</c:v>
                </c:pt>
                <c:pt idx="5462">
                  <c:v>9.3842369564760553E-2</c:v>
                </c:pt>
                <c:pt idx="5463">
                  <c:v>9.4607133858661152E-2</c:v>
                </c:pt>
                <c:pt idx="5464">
                  <c:v>0.10223042875873189</c:v>
                </c:pt>
                <c:pt idx="5465">
                  <c:v>0.10851433614505956</c:v>
                </c:pt>
                <c:pt idx="5466">
                  <c:v>0.11538499512487488</c:v>
                </c:pt>
                <c:pt idx="5467">
                  <c:v>0.11919211379994543</c:v>
                </c:pt>
                <c:pt idx="5468">
                  <c:v>0.11707139592915672</c:v>
                </c:pt>
                <c:pt idx="5469">
                  <c:v>0.11751573176349761</c:v>
                </c:pt>
                <c:pt idx="5470">
                  <c:v>0.12176905432707574</c:v>
                </c:pt>
                <c:pt idx="5471">
                  <c:v>0.123342977895748</c:v>
                </c:pt>
                <c:pt idx="5472">
                  <c:v>0.12042552452645983</c:v>
                </c:pt>
                <c:pt idx="5473">
                  <c:v>0.13314846749033138</c:v>
                </c:pt>
                <c:pt idx="5474">
                  <c:v>0.12952641287498468</c:v>
                </c:pt>
                <c:pt idx="5475">
                  <c:v>0.13732006718727918</c:v>
                </c:pt>
                <c:pt idx="5476">
                  <c:v>0.1528886602701347</c:v>
                </c:pt>
                <c:pt idx="5477">
                  <c:v>0.15461521350982399</c:v>
                </c:pt>
                <c:pt idx="5478">
                  <c:v>0.14494747914365647</c:v>
                </c:pt>
                <c:pt idx="5479">
                  <c:v>0.14747341094750621</c:v>
                </c:pt>
                <c:pt idx="5480">
                  <c:v>0.15056475728166507</c:v>
                </c:pt>
                <c:pt idx="5481">
                  <c:v>0.15331974866903564</c:v>
                </c:pt>
                <c:pt idx="5482">
                  <c:v>0.14677989871985742</c:v>
                </c:pt>
                <c:pt idx="5483">
                  <c:v>0.12591914354829381</c:v>
                </c:pt>
                <c:pt idx="5484">
                  <c:v>0.10364843791872325</c:v>
                </c:pt>
                <c:pt idx="5485">
                  <c:v>0.10772090076471019</c:v>
                </c:pt>
                <c:pt idx="5486">
                  <c:v>0.11671133101710729</c:v>
                </c:pt>
                <c:pt idx="5487">
                  <c:v>0.1114858322110619</c:v>
                </c:pt>
                <c:pt idx="5488">
                  <c:v>0.11082094203117565</c:v>
                </c:pt>
                <c:pt idx="5489">
                  <c:v>0.12436330774897986</c:v>
                </c:pt>
                <c:pt idx="5490">
                  <c:v>0.13799732487995886</c:v>
                </c:pt>
                <c:pt idx="5491">
                  <c:v>0.14027625935519006</c:v>
                </c:pt>
                <c:pt idx="5492">
                  <c:v>0.13004252980104192</c:v>
                </c:pt>
                <c:pt idx="5493">
                  <c:v>0.11805700752700798</c:v>
                </c:pt>
                <c:pt idx="5494">
                  <c:v>0.10532401796066226</c:v>
                </c:pt>
                <c:pt idx="5495">
                  <c:v>0.10333822758794464</c:v>
                </c:pt>
                <c:pt idx="5496">
                  <c:v>0.10103391407745232</c:v>
                </c:pt>
                <c:pt idx="5497">
                  <c:v>9.1688303119246362E-2</c:v>
                </c:pt>
                <c:pt idx="5498">
                  <c:v>7.5270456349323611E-2</c:v>
                </c:pt>
                <c:pt idx="5499">
                  <c:v>7.9137524253597658E-2</c:v>
                </c:pt>
                <c:pt idx="5500">
                  <c:v>8.6896374449447311E-2</c:v>
                </c:pt>
                <c:pt idx="5501">
                  <c:v>8.8416038613621462E-2</c:v>
                </c:pt>
                <c:pt idx="5502">
                  <c:v>8.5061105561646366E-2</c:v>
                </c:pt>
                <c:pt idx="5503">
                  <c:v>9.3087267016606745E-2</c:v>
                </c:pt>
                <c:pt idx="5504">
                  <c:v>9.5709863452551058E-2</c:v>
                </c:pt>
                <c:pt idx="5505">
                  <c:v>9.2210625358071896E-2</c:v>
                </c:pt>
                <c:pt idx="5506">
                  <c:v>7.7228163324950305E-2</c:v>
                </c:pt>
                <c:pt idx="5507">
                  <c:v>7.9053591577910032E-2</c:v>
                </c:pt>
                <c:pt idx="5508">
                  <c:v>8.325849461360546E-2</c:v>
                </c:pt>
                <c:pt idx="5509">
                  <c:v>7.8076007870579112E-2</c:v>
                </c:pt>
                <c:pt idx="5510">
                  <c:v>7.6362583336609724E-2</c:v>
                </c:pt>
                <c:pt idx="5511">
                  <c:v>8.2897615095379962E-2</c:v>
                </c:pt>
                <c:pt idx="5512">
                  <c:v>8.3113695472726512E-2</c:v>
                </c:pt>
                <c:pt idx="5513">
                  <c:v>9.2114249804804649E-2</c:v>
                </c:pt>
                <c:pt idx="5514">
                  <c:v>0.11366748080945754</c:v>
                </c:pt>
                <c:pt idx="5515">
                  <c:v>0.11233482459644439</c:v>
                </c:pt>
                <c:pt idx="5516">
                  <c:v>0.11255550186868568</c:v>
                </c:pt>
                <c:pt idx="5517">
                  <c:v>0.10588157038308599</c:v>
                </c:pt>
                <c:pt idx="5518">
                  <c:v>0.11077185179702842</c:v>
                </c:pt>
                <c:pt idx="5519">
                  <c:v>0.11287997829502916</c:v>
                </c:pt>
                <c:pt idx="5520">
                  <c:v>0.12565097088878519</c:v>
                </c:pt>
                <c:pt idx="5521">
                  <c:v>0.13354861328609813</c:v>
                </c:pt>
                <c:pt idx="5522">
                  <c:v>0.12790013154241286</c:v>
                </c:pt>
                <c:pt idx="5523">
                  <c:v>0.12350532030762063</c:v>
                </c:pt>
                <c:pt idx="5524">
                  <c:v>0.134577566301743</c:v>
                </c:pt>
                <c:pt idx="5525">
                  <c:v>0.14898693354469161</c:v>
                </c:pt>
                <c:pt idx="5526">
                  <c:v>0.13932594598385073</c:v>
                </c:pt>
                <c:pt idx="5527">
                  <c:v>0.11987066584100226</c:v>
                </c:pt>
                <c:pt idx="5528">
                  <c:v>0.11774484607189462</c:v>
                </c:pt>
                <c:pt idx="5529">
                  <c:v>0.12209140249239114</c:v>
                </c:pt>
                <c:pt idx="5530">
                  <c:v>0.11619975842981134</c:v>
                </c:pt>
                <c:pt idx="5531">
                  <c:v>0.1156432224167927</c:v>
                </c:pt>
                <c:pt idx="5532">
                  <c:v>0.11720729699183541</c:v>
                </c:pt>
                <c:pt idx="5533">
                  <c:v>0.11787855441785267</c:v>
                </c:pt>
                <c:pt idx="5534">
                  <c:v>9.5664874925016852E-2</c:v>
                </c:pt>
                <c:pt idx="5535">
                  <c:v>8.306863369815809E-2</c:v>
                </c:pt>
                <c:pt idx="5536">
                  <c:v>7.822394144694611E-2</c:v>
                </c:pt>
                <c:pt idx="5537">
                  <c:v>8.4478203190896384E-2</c:v>
                </c:pt>
                <c:pt idx="5538">
                  <c:v>8.3065287240817298E-2</c:v>
                </c:pt>
                <c:pt idx="5539">
                  <c:v>8.5229880953762605E-2</c:v>
                </c:pt>
                <c:pt idx="5540">
                  <c:v>9.5490450532589977E-2</c:v>
                </c:pt>
                <c:pt idx="5541">
                  <c:v>0.10085830006170249</c:v>
                </c:pt>
                <c:pt idx="5542">
                  <c:v>9.8345199357847468E-2</c:v>
                </c:pt>
                <c:pt idx="5543">
                  <c:v>0.10507599944633705</c:v>
                </c:pt>
                <c:pt idx="5544">
                  <c:v>0.1103148584425131</c:v>
                </c:pt>
                <c:pt idx="5545">
                  <c:v>0.1164614817492049</c:v>
                </c:pt>
                <c:pt idx="5546">
                  <c:v>0.11108477727910326</c:v>
                </c:pt>
                <c:pt idx="5547">
                  <c:v>0.11655200035244895</c:v>
                </c:pt>
                <c:pt idx="5548">
                  <c:v>0.12335881539741989</c:v>
                </c:pt>
                <c:pt idx="5549">
                  <c:v>0.12034805632060519</c:v>
                </c:pt>
                <c:pt idx="5550">
                  <c:v>0.12023690075549442</c:v>
                </c:pt>
                <c:pt idx="5551">
                  <c:v>0.12191037811468086</c:v>
                </c:pt>
                <c:pt idx="5552">
                  <c:v>0.11574794382397102</c:v>
                </c:pt>
                <c:pt idx="5553">
                  <c:v>0.12405339773178636</c:v>
                </c:pt>
                <c:pt idx="5554">
                  <c:v>0.12304357744853944</c:v>
                </c:pt>
                <c:pt idx="5555">
                  <c:v>0.1195736278914834</c:v>
                </c:pt>
                <c:pt idx="5556">
                  <c:v>0.11157754599484582</c:v>
                </c:pt>
                <c:pt idx="5557">
                  <c:v>0.10293498376085775</c:v>
                </c:pt>
                <c:pt idx="5558">
                  <c:v>9.964005047869251E-2</c:v>
                </c:pt>
                <c:pt idx="5559">
                  <c:v>9.722521322307176E-2</c:v>
                </c:pt>
                <c:pt idx="5560">
                  <c:v>9.4707913654576092E-2</c:v>
                </c:pt>
                <c:pt idx="5561">
                  <c:v>9.1206633983513141E-2</c:v>
                </c:pt>
                <c:pt idx="5562">
                  <c:v>9.7674440355262959E-2</c:v>
                </c:pt>
                <c:pt idx="5563">
                  <c:v>0.10019427867688657</c:v>
                </c:pt>
                <c:pt idx="5564">
                  <c:v>9.2367660219926817E-2</c:v>
                </c:pt>
                <c:pt idx="5565">
                  <c:v>8.8999876959011903E-2</c:v>
                </c:pt>
                <c:pt idx="5566">
                  <c:v>8.3157312716650722E-2</c:v>
                </c:pt>
                <c:pt idx="5567">
                  <c:v>8.0773198412664948E-2</c:v>
                </c:pt>
                <c:pt idx="5568">
                  <c:v>8.1097167956858396E-2</c:v>
                </c:pt>
                <c:pt idx="5569">
                  <c:v>8.0559848661843514E-2</c:v>
                </c:pt>
                <c:pt idx="5570">
                  <c:v>8.3147473647412706E-2</c:v>
                </c:pt>
                <c:pt idx="5571">
                  <c:v>8.3364274414748252E-2</c:v>
                </c:pt>
                <c:pt idx="5572">
                  <c:v>8.6727715192192134E-2</c:v>
                </c:pt>
                <c:pt idx="5573">
                  <c:v>9.4026966018537772E-2</c:v>
                </c:pt>
                <c:pt idx="5574">
                  <c:v>9.8412239103359944E-2</c:v>
                </c:pt>
                <c:pt idx="5575">
                  <c:v>9.055794415987406E-2</c:v>
                </c:pt>
                <c:pt idx="5576">
                  <c:v>6.1212470193045876E-2</c:v>
                </c:pt>
                <c:pt idx="5577">
                  <c:v>4.8940571144846956E-2</c:v>
                </c:pt>
                <c:pt idx="5578">
                  <c:v>6.0749996459049438E-2</c:v>
                </c:pt>
                <c:pt idx="5579">
                  <c:v>6.5738464638633864E-2</c:v>
                </c:pt>
                <c:pt idx="5580">
                  <c:v>6.1072127111481356E-2</c:v>
                </c:pt>
                <c:pt idx="5581">
                  <c:v>4.2590413756930401E-2</c:v>
                </c:pt>
                <c:pt idx="5582">
                  <c:v>4.6241269124210227E-2</c:v>
                </c:pt>
                <c:pt idx="5583">
                  <c:v>7.478548226723869E-2</c:v>
                </c:pt>
                <c:pt idx="5584">
                  <c:v>9.9212176098896432E-2</c:v>
                </c:pt>
                <c:pt idx="5585">
                  <c:v>8.7962401738725715E-2</c:v>
                </c:pt>
                <c:pt idx="5586">
                  <c:v>8.3420709391662795E-2</c:v>
                </c:pt>
                <c:pt idx="5587">
                  <c:v>8.0061130914789613E-2</c:v>
                </c:pt>
                <c:pt idx="5588">
                  <c:v>6.9609725831168978E-2</c:v>
                </c:pt>
                <c:pt idx="5589">
                  <c:v>4.2885719382535603E-2</c:v>
                </c:pt>
                <c:pt idx="5590">
                  <c:v>3.7575551583838962E-2</c:v>
                </c:pt>
                <c:pt idx="5591">
                  <c:v>4.3589220078395385E-2</c:v>
                </c:pt>
                <c:pt idx="5592">
                  <c:v>5.0204782496256151E-2</c:v>
                </c:pt>
                <c:pt idx="5593">
                  <c:v>5.3497260146904813E-2</c:v>
                </c:pt>
                <c:pt idx="5594">
                  <c:v>6.5739677353369164E-2</c:v>
                </c:pt>
                <c:pt idx="5595">
                  <c:v>7.5436841729203286E-2</c:v>
                </c:pt>
                <c:pt idx="5596">
                  <c:v>5.2500705540601045E-2</c:v>
                </c:pt>
                <c:pt idx="5597">
                  <c:v>6.3524874234260009E-2</c:v>
                </c:pt>
                <c:pt idx="5598">
                  <c:v>9.2429419324453477E-2</c:v>
                </c:pt>
                <c:pt idx="5599">
                  <c:v>9.2211936038535613E-2</c:v>
                </c:pt>
                <c:pt idx="5600">
                  <c:v>8.3548829894131593E-2</c:v>
                </c:pt>
                <c:pt idx="5601">
                  <c:v>7.69570457667621E-2</c:v>
                </c:pt>
                <c:pt idx="5602">
                  <c:v>7.9535014179046071E-2</c:v>
                </c:pt>
                <c:pt idx="5603">
                  <c:v>7.2358180653878224E-2</c:v>
                </c:pt>
                <c:pt idx="5604">
                  <c:v>5.5353767541016508E-2</c:v>
                </c:pt>
                <c:pt idx="5605">
                  <c:v>5.9791534307140681E-2</c:v>
                </c:pt>
                <c:pt idx="5606">
                  <c:v>8.6280715076149983E-2</c:v>
                </c:pt>
                <c:pt idx="5607">
                  <c:v>8.0875849391280896E-2</c:v>
                </c:pt>
                <c:pt idx="5608">
                  <c:v>6.6137268968411433E-2</c:v>
                </c:pt>
                <c:pt idx="5609">
                  <c:v>7.5106185713697204E-2</c:v>
                </c:pt>
                <c:pt idx="5610">
                  <c:v>6.5907278930222413E-2</c:v>
                </c:pt>
                <c:pt idx="5611">
                  <c:v>4.0388184194208421E-2</c:v>
                </c:pt>
                <c:pt idx="5612">
                  <c:v>4.0803297533404059E-2</c:v>
                </c:pt>
                <c:pt idx="5613">
                  <c:v>4.0493260904573836E-2</c:v>
                </c:pt>
                <c:pt idx="5614">
                  <c:v>4.0288823722327782E-2</c:v>
                </c:pt>
                <c:pt idx="5615">
                  <c:v>5.1090436891838564E-2</c:v>
                </c:pt>
                <c:pt idx="5616">
                  <c:v>5.7970460776838761E-2</c:v>
                </c:pt>
                <c:pt idx="5617">
                  <c:v>6.6589928225661232E-2</c:v>
                </c:pt>
                <c:pt idx="5618">
                  <c:v>6.7230259978329654E-2</c:v>
                </c:pt>
                <c:pt idx="5619">
                  <c:v>6.76558709931665E-2</c:v>
                </c:pt>
                <c:pt idx="5620">
                  <c:v>7.3287359648996242E-2</c:v>
                </c:pt>
                <c:pt idx="5621">
                  <c:v>6.9014336151075106E-2</c:v>
                </c:pt>
                <c:pt idx="5622">
                  <c:v>7.1584056413054098E-2</c:v>
                </c:pt>
                <c:pt idx="5623">
                  <c:v>8.72761028555471E-2</c:v>
                </c:pt>
                <c:pt idx="5624">
                  <c:v>8.4352764631759891E-2</c:v>
                </c:pt>
                <c:pt idx="5625">
                  <c:v>8.0143613949410497E-2</c:v>
                </c:pt>
                <c:pt idx="5626">
                  <c:v>8.0035859276776034E-2</c:v>
                </c:pt>
                <c:pt idx="5627">
                  <c:v>8.8495585230881746E-2</c:v>
                </c:pt>
                <c:pt idx="5628">
                  <c:v>9.5686775371644828E-2</c:v>
                </c:pt>
                <c:pt idx="5629">
                  <c:v>8.8939466537501399E-2</c:v>
                </c:pt>
                <c:pt idx="5630">
                  <c:v>7.9721367459144599E-2</c:v>
                </c:pt>
                <c:pt idx="5631">
                  <c:v>6.2270193518109807E-2</c:v>
                </c:pt>
                <c:pt idx="5632">
                  <c:v>5.7596251406052179E-2</c:v>
                </c:pt>
                <c:pt idx="5633">
                  <c:v>7.7706467253287004E-2</c:v>
                </c:pt>
                <c:pt idx="5634">
                  <c:v>9.7816784522816613E-2</c:v>
                </c:pt>
                <c:pt idx="5635">
                  <c:v>0.11546960647436832</c:v>
                </c:pt>
                <c:pt idx="5636">
                  <c:v>0.11023480387586315</c:v>
                </c:pt>
                <c:pt idx="5637">
                  <c:v>0.10261767752060824</c:v>
                </c:pt>
                <c:pt idx="5638">
                  <c:v>0.10715424261060624</c:v>
                </c:pt>
                <c:pt idx="5639">
                  <c:v>0.10582924825417828</c:v>
                </c:pt>
                <c:pt idx="5640">
                  <c:v>0.10076073105928307</c:v>
                </c:pt>
                <c:pt idx="5641">
                  <c:v>9.3202592475420509E-2</c:v>
                </c:pt>
                <c:pt idx="5642">
                  <c:v>9.6900216667794803E-2</c:v>
                </c:pt>
                <c:pt idx="5643">
                  <c:v>0.10204787472247068</c:v>
                </c:pt>
                <c:pt idx="5644">
                  <c:v>0.11565599918571912</c:v>
                </c:pt>
                <c:pt idx="5645">
                  <c:v>0.11833622700931068</c:v>
                </c:pt>
                <c:pt idx="5646">
                  <c:v>0.12746863160123434</c:v>
                </c:pt>
                <c:pt idx="5647">
                  <c:v>0.12735596473155231</c:v>
                </c:pt>
                <c:pt idx="5648">
                  <c:v>0.12466834434896379</c:v>
                </c:pt>
                <c:pt idx="5649">
                  <c:v>0.12511610274465901</c:v>
                </c:pt>
                <c:pt idx="5650">
                  <c:v>0.12199019102748565</c:v>
                </c:pt>
                <c:pt idx="5651">
                  <c:v>0.11830827892399642</c:v>
                </c:pt>
                <c:pt idx="5652">
                  <c:v>0.12785389542800196</c:v>
                </c:pt>
                <c:pt idx="5653">
                  <c:v>0.12627728066269794</c:v>
                </c:pt>
                <c:pt idx="5654">
                  <c:v>0.12920293924311332</c:v>
                </c:pt>
                <c:pt idx="5655">
                  <c:v>0.12897714607183008</c:v>
                </c:pt>
                <c:pt idx="5656">
                  <c:v>0.13202261299132778</c:v>
                </c:pt>
                <c:pt idx="5657">
                  <c:v>0.13998331088560123</c:v>
                </c:pt>
                <c:pt idx="5658">
                  <c:v>0.12905269714372825</c:v>
                </c:pt>
                <c:pt idx="5659">
                  <c:v>0.13244117674220224</c:v>
                </c:pt>
                <c:pt idx="5660">
                  <c:v>0.13776253278811978</c:v>
                </c:pt>
                <c:pt idx="5661">
                  <c:v>0.13228654221609748</c:v>
                </c:pt>
                <c:pt idx="5662">
                  <c:v>0.11713375270466231</c:v>
                </c:pt>
                <c:pt idx="5663">
                  <c:v>0.11891367324352187</c:v>
                </c:pt>
                <c:pt idx="5664">
                  <c:v>0.11947039656861747</c:v>
                </c:pt>
                <c:pt idx="5665">
                  <c:v>0.10886099645548786</c:v>
                </c:pt>
                <c:pt idx="5666">
                  <c:v>0.10697802286220237</c:v>
                </c:pt>
                <c:pt idx="5667">
                  <c:v>0.12595840427915772</c:v>
                </c:pt>
                <c:pt idx="5668">
                  <c:v>0.13889256900552227</c:v>
                </c:pt>
                <c:pt idx="5669">
                  <c:v>0.13436196237205134</c:v>
                </c:pt>
                <c:pt idx="5670">
                  <c:v>0.13086157706496304</c:v>
                </c:pt>
                <c:pt idx="5671">
                  <c:v>0.13832966964821458</c:v>
                </c:pt>
                <c:pt idx="5672">
                  <c:v>0.14992196867719043</c:v>
                </c:pt>
                <c:pt idx="5673">
                  <c:v>0.14385293288389089</c:v>
                </c:pt>
                <c:pt idx="5674">
                  <c:v>0.14202625714194395</c:v>
                </c:pt>
                <c:pt idx="5675">
                  <c:v>0.14282590742052492</c:v>
                </c:pt>
                <c:pt idx="5676">
                  <c:v>0.16230039508281546</c:v>
                </c:pt>
                <c:pt idx="5677">
                  <c:v>0.16874778560127335</c:v>
                </c:pt>
                <c:pt idx="5678">
                  <c:v>0.17037425740557177</c:v>
                </c:pt>
                <c:pt idx="5679">
                  <c:v>0.17410412527233632</c:v>
                </c:pt>
                <c:pt idx="5680">
                  <c:v>0.17457352752729527</c:v>
                </c:pt>
                <c:pt idx="5681">
                  <c:v>0.18813714440091989</c:v>
                </c:pt>
                <c:pt idx="5682">
                  <c:v>0.19038783041039364</c:v>
                </c:pt>
                <c:pt idx="5683">
                  <c:v>0.16608721966780449</c:v>
                </c:pt>
                <c:pt idx="5684">
                  <c:v>0.15086490740619363</c:v>
                </c:pt>
                <c:pt idx="5685">
                  <c:v>0.14751436556696174</c:v>
                </c:pt>
                <c:pt idx="5686">
                  <c:v>0.15999842759317118</c:v>
                </c:pt>
                <c:pt idx="5687">
                  <c:v>0.17885432360767095</c:v>
                </c:pt>
                <c:pt idx="5688">
                  <c:v>0.18538563565231847</c:v>
                </c:pt>
                <c:pt idx="5689">
                  <c:v>0.21152557269235883</c:v>
                </c:pt>
                <c:pt idx="5690">
                  <c:v>0.22854633316409756</c:v>
                </c:pt>
                <c:pt idx="5691">
                  <c:v>0.22781397302868078</c:v>
                </c:pt>
                <c:pt idx="5692">
                  <c:v>0.23849477970529653</c:v>
                </c:pt>
                <c:pt idx="5693">
                  <c:v>0.2473598107422923</c:v>
                </c:pt>
                <c:pt idx="5694">
                  <c:v>0.24735981074229252</c:v>
                </c:pt>
                <c:pt idx="5695">
                  <c:v>0.24488785780733946</c:v>
                </c:pt>
                <c:pt idx="5696">
                  <c:v>0.27163619417838891</c:v>
                </c:pt>
                <c:pt idx="5697">
                  <c:v>0.27315712333589359</c:v>
                </c:pt>
                <c:pt idx="5698">
                  <c:v>0.26520864410467171</c:v>
                </c:pt>
                <c:pt idx="5699">
                  <c:v>0.25727282660199879</c:v>
                </c:pt>
                <c:pt idx="5700">
                  <c:v>0.23817392996459819</c:v>
                </c:pt>
                <c:pt idx="5701">
                  <c:v>0.23755273715599379</c:v>
                </c:pt>
                <c:pt idx="5702">
                  <c:v>0.23410486333977798</c:v>
                </c:pt>
                <c:pt idx="5703">
                  <c:v>0.23706343100168814</c:v>
                </c:pt>
                <c:pt idx="5704">
                  <c:v>0.22151881091836656</c:v>
                </c:pt>
                <c:pt idx="5705">
                  <c:v>0.22663379382567306</c:v>
                </c:pt>
                <c:pt idx="5706">
                  <c:v>0.20793896899180098</c:v>
                </c:pt>
                <c:pt idx="5707">
                  <c:v>0.20117390190940876</c:v>
                </c:pt>
                <c:pt idx="5708">
                  <c:v>0.21099167227042059</c:v>
                </c:pt>
                <c:pt idx="5709">
                  <c:v>0.21520105627986319</c:v>
                </c:pt>
                <c:pt idx="5710">
                  <c:v>0.23410263917650997</c:v>
                </c:pt>
                <c:pt idx="5711">
                  <c:v>0.24285859996571291</c:v>
                </c:pt>
                <c:pt idx="5712">
                  <c:v>0.24013224473949601</c:v>
                </c:pt>
                <c:pt idx="5713">
                  <c:v>0.23508209406217739</c:v>
                </c:pt>
                <c:pt idx="5714">
                  <c:v>0.21323748440606716</c:v>
                </c:pt>
                <c:pt idx="5715">
                  <c:v>0.1927373302738522</c:v>
                </c:pt>
                <c:pt idx="5716">
                  <c:v>0.17205354844805387</c:v>
                </c:pt>
                <c:pt idx="5717">
                  <c:v>0.1673761390699251</c:v>
                </c:pt>
                <c:pt idx="5718">
                  <c:v>0.17146191469891403</c:v>
                </c:pt>
                <c:pt idx="5719">
                  <c:v>0.1690102050080915</c:v>
                </c:pt>
                <c:pt idx="5720">
                  <c:v>0.18162488185971037</c:v>
                </c:pt>
                <c:pt idx="5721">
                  <c:v>0.19803781453536051</c:v>
                </c:pt>
                <c:pt idx="5722">
                  <c:v>0.20450198275759091</c:v>
                </c:pt>
                <c:pt idx="5723">
                  <c:v>0.19438121798318231</c:v>
                </c:pt>
                <c:pt idx="5724">
                  <c:v>0.18662944524312985</c:v>
                </c:pt>
                <c:pt idx="5725">
                  <c:v>0.20287311127347718</c:v>
                </c:pt>
                <c:pt idx="5726">
                  <c:v>0.20275310118565004</c:v>
                </c:pt>
                <c:pt idx="5727">
                  <c:v>0.2002364049465839</c:v>
                </c:pt>
                <c:pt idx="5728">
                  <c:v>0.19044937168263321</c:v>
                </c:pt>
                <c:pt idx="5729">
                  <c:v>0.18759403494600568</c:v>
                </c:pt>
                <c:pt idx="5730">
                  <c:v>0.18294199575767811</c:v>
                </c:pt>
                <c:pt idx="5731">
                  <c:v>0.17850345909918852</c:v>
                </c:pt>
                <c:pt idx="5732">
                  <c:v>0.19105067805686415</c:v>
                </c:pt>
                <c:pt idx="5733">
                  <c:v>0.18286243128419666</c:v>
                </c:pt>
                <c:pt idx="5734">
                  <c:v>0.17606915059438233</c:v>
                </c:pt>
                <c:pt idx="5735">
                  <c:v>0.16892876001538415</c:v>
                </c:pt>
                <c:pt idx="5736">
                  <c:v>0.17397123919202473</c:v>
                </c:pt>
                <c:pt idx="5737">
                  <c:v>0.20229765449075843</c:v>
                </c:pt>
                <c:pt idx="5738">
                  <c:v>0.20434031448079759</c:v>
                </c:pt>
                <c:pt idx="5739">
                  <c:v>0.19676441011516244</c:v>
                </c:pt>
                <c:pt idx="5740">
                  <c:v>0.19496748454367396</c:v>
                </c:pt>
                <c:pt idx="5741">
                  <c:v>0.20418708117195083</c:v>
                </c:pt>
                <c:pt idx="5742">
                  <c:v>0.20036657705266658</c:v>
                </c:pt>
                <c:pt idx="5743">
                  <c:v>0.18652826070338513</c:v>
                </c:pt>
                <c:pt idx="5744">
                  <c:v>0.18088042336403221</c:v>
                </c:pt>
                <c:pt idx="5745">
                  <c:v>0.1718004468709835</c:v>
                </c:pt>
                <c:pt idx="5746">
                  <c:v>0.17121455250649253</c:v>
                </c:pt>
                <c:pt idx="5747">
                  <c:v>0.16688370048195234</c:v>
                </c:pt>
                <c:pt idx="5748">
                  <c:v>0.15224406269474411</c:v>
                </c:pt>
                <c:pt idx="5749">
                  <c:v>0.13963381636385241</c:v>
                </c:pt>
                <c:pt idx="5750">
                  <c:v>0.12081020132356413</c:v>
                </c:pt>
                <c:pt idx="5751">
                  <c:v>0.12673680493623407</c:v>
                </c:pt>
                <c:pt idx="5752">
                  <c:v>0.1428921852382139</c:v>
                </c:pt>
                <c:pt idx="5753">
                  <c:v>0.15409129675128308</c:v>
                </c:pt>
                <c:pt idx="5754">
                  <c:v>0.13339031385970834</c:v>
                </c:pt>
                <c:pt idx="5755">
                  <c:v>9.5988807517402241E-2</c:v>
                </c:pt>
                <c:pt idx="5756">
                  <c:v>7.3711058517935912E-2</c:v>
                </c:pt>
                <c:pt idx="5757">
                  <c:v>9.2884279004032955E-2</c:v>
                </c:pt>
                <c:pt idx="5758">
                  <c:v>5.2876917916664157E-2</c:v>
                </c:pt>
                <c:pt idx="5759">
                  <c:v>4.510591105199846E-2</c:v>
                </c:pt>
                <c:pt idx="5760">
                  <c:v>6.1433903413022461E-2</c:v>
                </c:pt>
                <c:pt idx="5761">
                  <c:v>7.5336675923494578E-2</c:v>
                </c:pt>
                <c:pt idx="5762">
                  <c:v>8.633049158162831E-2</c:v>
                </c:pt>
                <c:pt idx="5763">
                  <c:v>7.3585838217014254E-2</c:v>
                </c:pt>
                <c:pt idx="5764">
                  <c:v>6.6751860670949403E-2</c:v>
                </c:pt>
                <c:pt idx="5765">
                  <c:v>8.7379748117831557E-2</c:v>
                </c:pt>
                <c:pt idx="5766">
                  <c:v>8.4442089579373603E-2</c:v>
                </c:pt>
                <c:pt idx="5767">
                  <c:v>7.7279539919787865E-2</c:v>
                </c:pt>
                <c:pt idx="5768">
                  <c:v>7.2066605279987428E-2</c:v>
                </c:pt>
                <c:pt idx="5769">
                  <c:v>7.3351145550516028E-2</c:v>
                </c:pt>
                <c:pt idx="5770">
                  <c:v>6.2205124129137701E-2</c:v>
                </c:pt>
                <c:pt idx="5771">
                  <c:v>5.924871778371088E-2</c:v>
                </c:pt>
                <c:pt idx="5772">
                  <c:v>2.9726560618334563E-2</c:v>
                </c:pt>
                <c:pt idx="5773">
                  <c:v>3.0241985711995323E-2</c:v>
                </c:pt>
                <c:pt idx="5774">
                  <c:v>4.0953181892583901E-2</c:v>
                </c:pt>
                <c:pt idx="5775">
                  <c:v>5.1774658178989741E-2</c:v>
                </c:pt>
                <c:pt idx="5776">
                  <c:v>6.2960270219298842E-2</c:v>
                </c:pt>
                <c:pt idx="5777">
                  <c:v>6.2000736971691728E-2</c:v>
                </c:pt>
                <c:pt idx="5778">
                  <c:v>6.2527831569208825E-2</c:v>
                </c:pt>
                <c:pt idx="5779">
                  <c:v>6.1051087603402943E-2</c:v>
                </c:pt>
                <c:pt idx="5780">
                  <c:v>6.2853234498653654E-2</c:v>
                </c:pt>
                <c:pt idx="5781">
                  <c:v>6.8387764314491672E-2</c:v>
                </c:pt>
                <c:pt idx="5782">
                  <c:v>7.9125757189053569E-2</c:v>
                </c:pt>
                <c:pt idx="5783">
                  <c:v>9.1789117988026581E-2</c:v>
                </c:pt>
                <c:pt idx="5784">
                  <c:v>9.5316672412520065E-2</c:v>
                </c:pt>
                <c:pt idx="5785">
                  <c:v>0.10149237882456696</c:v>
                </c:pt>
                <c:pt idx="5786">
                  <c:v>9.572830697716106E-2</c:v>
                </c:pt>
                <c:pt idx="5787">
                  <c:v>8.4909611397762097E-2</c:v>
                </c:pt>
                <c:pt idx="5788">
                  <c:v>8.5670409955159288E-2</c:v>
                </c:pt>
                <c:pt idx="5789">
                  <c:v>8.56704099551584E-2</c:v>
                </c:pt>
                <c:pt idx="5790">
                  <c:v>9.0075362583847962E-2</c:v>
                </c:pt>
                <c:pt idx="5791">
                  <c:v>9.5276982749073369E-2</c:v>
                </c:pt>
                <c:pt idx="5792">
                  <c:v>8.5071291253308701E-2</c:v>
                </c:pt>
                <c:pt idx="5793">
                  <c:v>8.8546960297673172E-2</c:v>
                </c:pt>
                <c:pt idx="5794">
                  <c:v>8.7894556289944692E-2</c:v>
                </c:pt>
                <c:pt idx="5795">
                  <c:v>9.1890952134179749E-2</c:v>
                </c:pt>
                <c:pt idx="5796">
                  <c:v>8.6448423637135008E-2</c:v>
                </c:pt>
                <c:pt idx="5797">
                  <c:v>7.8769272799589229E-2</c:v>
                </c:pt>
                <c:pt idx="5798">
                  <c:v>7.5434458881021849E-2</c:v>
                </c:pt>
                <c:pt idx="5799">
                  <c:v>7.2202046244494555E-2</c:v>
                </c:pt>
                <c:pt idx="5800">
                  <c:v>8.8087971773127549E-2</c:v>
                </c:pt>
                <c:pt idx="5801">
                  <c:v>0.10578383381921252</c:v>
                </c:pt>
                <c:pt idx="5802">
                  <c:v>0.1037978120264984</c:v>
                </c:pt>
                <c:pt idx="5803">
                  <c:v>0.10412779313641196</c:v>
                </c:pt>
                <c:pt idx="5804">
                  <c:v>0.13381565366757742</c:v>
                </c:pt>
                <c:pt idx="5805">
                  <c:v>0.1248100587773957</c:v>
                </c:pt>
                <c:pt idx="5806">
                  <c:v>0.1203176021517911</c:v>
                </c:pt>
                <c:pt idx="5807">
                  <c:v>0.11828949051269078</c:v>
                </c:pt>
                <c:pt idx="5808">
                  <c:v>0.11314077650086141</c:v>
                </c:pt>
                <c:pt idx="5809">
                  <c:v>0.10421723032687558</c:v>
                </c:pt>
                <c:pt idx="5810">
                  <c:v>9.8216109026890264E-2</c:v>
                </c:pt>
                <c:pt idx="5811">
                  <c:v>0.10639517244895669</c:v>
                </c:pt>
                <c:pt idx="5812">
                  <c:v>0.10871695384630686</c:v>
                </c:pt>
                <c:pt idx="5813">
                  <c:v>0.10318835158919293</c:v>
                </c:pt>
                <c:pt idx="5814">
                  <c:v>9.9326072297635903E-2</c:v>
                </c:pt>
                <c:pt idx="5815">
                  <c:v>9.6342706570883951E-2</c:v>
                </c:pt>
                <c:pt idx="5816">
                  <c:v>9.5023546783169266E-2</c:v>
                </c:pt>
                <c:pt idx="5817">
                  <c:v>8.9319784982453632E-2</c:v>
                </c:pt>
                <c:pt idx="5818">
                  <c:v>0.10180314591288742</c:v>
                </c:pt>
                <c:pt idx="5819">
                  <c:v>0.1016931097456748</c:v>
                </c:pt>
                <c:pt idx="5820">
                  <c:v>8.0436359800042601E-2</c:v>
                </c:pt>
                <c:pt idx="5821">
                  <c:v>8.1075286891121978E-2</c:v>
                </c:pt>
                <c:pt idx="5822">
                  <c:v>7.9786002999816308E-2</c:v>
                </c:pt>
                <c:pt idx="5823">
                  <c:v>7.5157318396035011E-2</c:v>
                </c:pt>
                <c:pt idx="5824">
                  <c:v>7.7966746469953607E-2</c:v>
                </c:pt>
                <c:pt idx="5825">
                  <c:v>5.6078233811349465E-2</c:v>
                </c:pt>
                <c:pt idx="5826">
                  <c:v>5.9450232043452456E-2</c:v>
                </c:pt>
                <c:pt idx="5827">
                  <c:v>5.7228741007625317E-2</c:v>
                </c:pt>
                <c:pt idx="5828">
                  <c:v>5.5426785082065111E-2</c:v>
                </c:pt>
                <c:pt idx="5829">
                  <c:v>6.4836927624446927E-2</c:v>
                </c:pt>
                <c:pt idx="5830">
                  <c:v>7.68627956598531E-2</c:v>
                </c:pt>
                <c:pt idx="5831">
                  <c:v>0.10141642054435374</c:v>
                </c:pt>
                <c:pt idx="5832">
                  <c:v>9.3863550565168152E-2</c:v>
                </c:pt>
                <c:pt idx="5833">
                  <c:v>8.153174562213672E-2</c:v>
                </c:pt>
                <c:pt idx="5834">
                  <c:v>8.6594138392274367E-2</c:v>
                </c:pt>
                <c:pt idx="5835">
                  <c:v>0.10052190295643992</c:v>
                </c:pt>
                <c:pt idx="5836">
                  <c:v>0.10129141413110454</c:v>
                </c:pt>
                <c:pt idx="5837">
                  <c:v>7.5990705141966819E-2</c:v>
                </c:pt>
                <c:pt idx="5838">
                  <c:v>6.7402617982169843E-2</c:v>
                </c:pt>
                <c:pt idx="5839">
                  <c:v>6.6437331905678354E-2</c:v>
                </c:pt>
                <c:pt idx="5840">
                  <c:v>6.2588574103892514E-2</c:v>
                </c:pt>
                <c:pt idx="5841">
                  <c:v>5.6354895819682005E-2</c:v>
                </c:pt>
                <c:pt idx="5842">
                  <c:v>5.2047145675103268E-2</c:v>
                </c:pt>
                <c:pt idx="5843">
                  <c:v>5.9662934224244069E-2</c:v>
                </c:pt>
                <c:pt idx="5844">
                  <c:v>4.6253622574651265E-2</c:v>
                </c:pt>
                <c:pt idx="5845">
                  <c:v>5.3729043693770517E-2</c:v>
                </c:pt>
                <c:pt idx="5846">
                  <c:v>6.0265366562878286E-2</c:v>
                </c:pt>
                <c:pt idx="5847">
                  <c:v>6.2073404523332654E-2</c:v>
                </c:pt>
                <c:pt idx="5848">
                  <c:v>7.1819064021736434E-2</c:v>
                </c:pt>
                <c:pt idx="5849">
                  <c:v>6.1253003095467662E-2</c:v>
                </c:pt>
                <c:pt idx="5850">
                  <c:v>6.7050967722208643E-2</c:v>
                </c:pt>
                <c:pt idx="5851">
                  <c:v>3.7187392241846196E-2</c:v>
                </c:pt>
                <c:pt idx="5852">
                  <c:v>2.6191501521021676E-2</c:v>
                </c:pt>
                <c:pt idx="5853">
                  <c:v>1.9586710242701866E-2</c:v>
                </c:pt>
                <c:pt idx="5854">
                  <c:v>2.7966789950635507E-2</c:v>
                </c:pt>
                <c:pt idx="5855">
                  <c:v>5.9220058918433294E-2</c:v>
                </c:pt>
                <c:pt idx="5856">
                  <c:v>9.638718703214888E-2</c:v>
                </c:pt>
                <c:pt idx="5857">
                  <c:v>7.7152512621550429E-2</c:v>
                </c:pt>
                <c:pt idx="5858">
                  <c:v>0.13522094527693129</c:v>
                </c:pt>
                <c:pt idx="5859">
                  <c:v>0.13807265734090879</c:v>
                </c:pt>
                <c:pt idx="5860">
                  <c:v>0.11387519046884398</c:v>
                </c:pt>
                <c:pt idx="5861">
                  <c:v>0.10589923660326805</c:v>
                </c:pt>
                <c:pt idx="5862">
                  <c:v>0.10534518442112439</c:v>
                </c:pt>
                <c:pt idx="5863">
                  <c:v>0.11613164360049444</c:v>
                </c:pt>
                <c:pt idx="5864">
                  <c:v>0.1202654231235436</c:v>
                </c:pt>
                <c:pt idx="5865">
                  <c:v>0.10155946660618098</c:v>
                </c:pt>
                <c:pt idx="5866">
                  <c:v>9.5812449694189228E-2</c:v>
                </c:pt>
                <c:pt idx="5867">
                  <c:v>6.840925459610081E-2</c:v>
                </c:pt>
                <c:pt idx="5868">
                  <c:v>5.8124976609792434E-2</c:v>
                </c:pt>
                <c:pt idx="5869">
                  <c:v>6.0552086587955634E-2</c:v>
                </c:pt>
                <c:pt idx="5870">
                  <c:v>6.9540632286554382E-2</c:v>
                </c:pt>
                <c:pt idx="5871">
                  <c:v>6.1864579862371816E-2</c:v>
                </c:pt>
                <c:pt idx="5872">
                  <c:v>7.5359061667436666E-2</c:v>
                </c:pt>
                <c:pt idx="5873">
                  <c:v>4.383244045406598E-2</c:v>
                </c:pt>
                <c:pt idx="5874">
                  <c:v>3.2988340143622841E-2</c:v>
                </c:pt>
                <c:pt idx="5875">
                  <c:v>2.9207157865516642E-2</c:v>
                </c:pt>
                <c:pt idx="5876">
                  <c:v>2.7776724313770096E-2</c:v>
                </c:pt>
                <c:pt idx="5877">
                  <c:v>3.5927868386290251E-2</c:v>
                </c:pt>
                <c:pt idx="5878">
                  <c:v>3.3975052212292356E-2</c:v>
                </c:pt>
                <c:pt idx="5879">
                  <c:v>3.9114553023559262E-2</c:v>
                </c:pt>
                <c:pt idx="5880">
                  <c:v>4.1601935881556251E-2</c:v>
                </c:pt>
                <c:pt idx="5881">
                  <c:v>3.8592755245721033E-2</c:v>
                </c:pt>
                <c:pt idx="5882">
                  <c:v>1.8128074991425658E-2</c:v>
                </c:pt>
                <c:pt idx="5883">
                  <c:v>1.4463217055828759E-2</c:v>
                </c:pt>
                <c:pt idx="5884">
                  <c:v>2.95738294816561E-2</c:v>
                </c:pt>
                <c:pt idx="5885">
                  <c:v>3.5964792470398965E-2</c:v>
                </c:pt>
                <c:pt idx="5886">
                  <c:v>2.568236557170267E-2</c:v>
                </c:pt>
                <c:pt idx="5887">
                  <c:v>2.4148153160222563E-2</c:v>
                </c:pt>
                <c:pt idx="5888">
                  <c:v>3.1632592717410812E-2</c:v>
                </c:pt>
                <c:pt idx="5889">
                  <c:v>2.9983810717082671E-2</c:v>
                </c:pt>
                <c:pt idx="5890">
                  <c:v>5.4171218224794426E-3</c:v>
                </c:pt>
                <c:pt idx="5891">
                  <c:v>-1.3284426485406065E-2</c:v>
                </c:pt>
                <c:pt idx="5892">
                  <c:v>-1.5357752452106355E-2</c:v>
                </c:pt>
                <c:pt idx="5893">
                  <c:v>-1.1526115604104215E-2</c:v>
                </c:pt>
                <c:pt idx="5894">
                  <c:v>-1.9726266767496226E-2</c:v>
                </c:pt>
                <c:pt idx="5895">
                  <c:v>-4.5811045258118743E-2</c:v>
                </c:pt>
                <c:pt idx="5896">
                  <c:v>-3.8449877699921253E-2</c:v>
                </c:pt>
                <c:pt idx="5897">
                  <c:v>-4.1438423412446634E-2</c:v>
                </c:pt>
                <c:pt idx="5898">
                  <c:v>-7.2792479643166819E-2</c:v>
                </c:pt>
                <c:pt idx="5899">
                  <c:v>-7.7078593332750578E-2</c:v>
                </c:pt>
                <c:pt idx="5900">
                  <c:v>-7.3663818275831128E-2</c:v>
                </c:pt>
                <c:pt idx="5901">
                  <c:v>-8.9311543485978584E-2</c:v>
                </c:pt>
                <c:pt idx="5902">
                  <c:v>-0.15248742025857431</c:v>
                </c:pt>
                <c:pt idx="5903">
                  <c:v>-0.16211239252329845</c:v>
                </c:pt>
                <c:pt idx="5904">
                  <c:v>-0.13339036802179338</c:v>
                </c:pt>
                <c:pt idx="5905">
                  <c:v>-0.14215004544994136</c:v>
                </c:pt>
                <c:pt idx="5906">
                  <c:v>-0.18549360863158659</c:v>
                </c:pt>
                <c:pt idx="5907">
                  <c:v>-0.20001916819997523</c:v>
                </c:pt>
                <c:pt idx="5908">
                  <c:v>-0.17186527420896347</c:v>
                </c:pt>
                <c:pt idx="5909">
                  <c:v>-0.17277412296670258</c:v>
                </c:pt>
                <c:pt idx="5910">
                  <c:v>-0.16291161735384363</c:v>
                </c:pt>
                <c:pt idx="5911">
                  <c:v>-0.15747603280703548</c:v>
                </c:pt>
                <c:pt idx="5912">
                  <c:v>-0.16554159865206297</c:v>
                </c:pt>
                <c:pt idx="5913">
                  <c:v>-0.19029826008664685</c:v>
                </c:pt>
                <c:pt idx="5914">
                  <c:v>-0.21086164935177065</c:v>
                </c:pt>
                <c:pt idx="5915">
                  <c:v>-0.1858086282721414</c:v>
                </c:pt>
                <c:pt idx="5916">
                  <c:v>-0.19569881670304479</c:v>
                </c:pt>
                <c:pt idx="5917">
                  <c:v>-0.17618067821137984</c:v>
                </c:pt>
                <c:pt idx="5918">
                  <c:v>-0.16903827564220331</c:v>
                </c:pt>
                <c:pt idx="5919">
                  <c:v>-0.1609876881268274</c:v>
                </c:pt>
                <c:pt idx="5920">
                  <c:v>-0.16785858820508326</c:v>
                </c:pt>
                <c:pt idx="5921">
                  <c:v>-0.18917011656539118</c:v>
                </c:pt>
                <c:pt idx="5922">
                  <c:v>-0.19578577715002599</c:v>
                </c:pt>
                <c:pt idx="5923">
                  <c:v>-0.18717043270564226</c:v>
                </c:pt>
                <c:pt idx="5924">
                  <c:v>-0.18879998647373697</c:v>
                </c:pt>
                <c:pt idx="5925">
                  <c:v>-0.19296245598202644</c:v>
                </c:pt>
                <c:pt idx="5926">
                  <c:v>-0.20259479555316184</c:v>
                </c:pt>
                <c:pt idx="5927">
                  <c:v>-0.20291394593366563</c:v>
                </c:pt>
                <c:pt idx="5928">
                  <c:v>-0.20819737982188391</c:v>
                </c:pt>
                <c:pt idx="5929">
                  <c:v>-0.23626517136437553</c:v>
                </c:pt>
                <c:pt idx="5930">
                  <c:v>-0.22910689456069855</c:v>
                </c:pt>
                <c:pt idx="5931">
                  <c:v>-0.21690836909171984</c:v>
                </c:pt>
                <c:pt idx="5932">
                  <c:v>-0.20891531925206697</c:v>
                </c:pt>
                <c:pt idx="5933">
                  <c:v>-0.17837364765759267</c:v>
                </c:pt>
                <c:pt idx="5934">
                  <c:v>-0.18733260908319971</c:v>
                </c:pt>
                <c:pt idx="5935">
                  <c:v>-0.21055374353658185</c:v>
                </c:pt>
                <c:pt idx="5936">
                  <c:v>-0.21394222928017903</c:v>
                </c:pt>
                <c:pt idx="5937">
                  <c:v>-0.21472875109877165</c:v>
                </c:pt>
                <c:pt idx="5938">
                  <c:v>-0.20825267800185998</c:v>
                </c:pt>
                <c:pt idx="5939">
                  <c:v>-0.20849156144525283</c:v>
                </c:pt>
                <c:pt idx="5940">
                  <c:v>-0.2108806362263338</c:v>
                </c:pt>
                <c:pt idx="5941">
                  <c:v>-0.20985458610390462</c:v>
                </c:pt>
                <c:pt idx="5942">
                  <c:v>-0.21482598967277522</c:v>
                </c:pt>
                <c:pt idx="5943">
                  <c:v>-0.21686375374665212</c:v>
                </c:pt>
                <c:pt idx="5944">
                  <c:v>-0.22350244390875362</c:v>
                </c:pt>
                <c:pt idx="5945">
                  <c:v>-0.23118354801972696</c:v>
                </c:pt>
                <c:pt idx="5946">
                  <c:v>-0.23599959205575738</c:v>
                </c:pt>
                <c:pt idx="5947">
                  <c:v>-0.21021694042226569</c:v>
                </c:pt>
                <c:pt idx="5948">
                  <c:v>-0.19624909422316072</c:v>
                </c:pt>
                <c:pt idx="5949">
                  <c:v>-0.17836636943471762</c:v>
                </c:pt>
                <c:pt idx="5950">
                  <c:v>-0.16695720259014846</c:v>
                </c:pt>
                <c:pt idx="5951">
                  <c:v>-0.18099137230177387</c:v>
                </c:pt>
                <c:pt idx="5952">
                  <c:v>-0.18383540619065664</c:v>
                </c:pt>
                <c:pt idx="5953">
                  <c:v>-0.18188326795689069</c:v>
                </c:pt>
                <c:pt idx="5954">
                  <c:v>-0.16854454244175099</c:v>
                </c:pt>
                <c:pt idx="5955">
                  <c:v>-0.16929554846517714</c:v>
                </c:pt>
                <c:pt idx="5956">
                  <c:v>-0.19019151485962316</c:v>
                </c:pt>
                <c:pt idx="5957">
                  <c:v>-0.1876871440892447</c:v>
                </c:pt>
                <c:pt idx="5958">
                  <c:v>-0.20067692069075094</c:v>
                </c:pt>
                <c:pt idx="5959">
                  <c:v>-0.19947518409498366</c:v>
                </c:pt>
                <c:pt idx="5960">
                  <c:v>-0.20596651064975868</c:v>
                </c:pt>
                <c:pt idx="5961">
                  <c:v>-0.20795495484382176</c:v>
                </c:pt>
                <c:pt idx="5962">
                  <c:v>-0.21128984791723104</c:v>
                </c:pt>
                <c:pt idx="5963">
                  <c:v>-0.22787011931927559</c:v>
                </c:pt>
                <c:pt idx="5964">
                  <c:v>-0.23387645521829903</c:v>
                </c:pt>
                <c:pt idx="5965">
                  <c:v>-0.21778740658942908</c:v>
                </c:pt>
                <c:pt idx="5966">
                  <c:v>-0.21336950810822441</c:v>
                </c:pt>
                <c:pt idx="5967">
                  <c:v>-0.18911031084374819</c:v>
                </c:pt>
                <c:pt idx="5968">
                  <c:v>-0.18025398915177782</c:v>
                </c:pt>
                <c:pt idx="5969">
                  <c:v>-0.17601255945813232</c:v>
                </c:pt>
                <c:pt idx="5970">
                  <c:v>-0.17502328978734272</c:v>
                </c:pt>
                <c:pt idx="5971">
                  <c:v>-0.18446569949851466</c:v>
                </c:pt>
                <c:pt idx="5972">
                  <c:v>-0.17816156229091584</c:v>
                </c:pt>
                <c:pt idx="5973">
                  <c:v>-0.1379214598373989</c:v>
                </c:pt>
                <c:pt idx="5974">
                  <c:v>-0.14283427582496855</c:v>
                </c:pt>
                <c:pt idx="5975">
                  <c:v>-0.14513228443899551</c:v>
                </c:pt>
                <c:pt idx="5976">
                  <c:v>-0.14326262515115207</c:v>
                </c:pt>
                <c:pt idx="5977">
                  <c:v>-0.12013777295007455</c:v>
                </c:pt>
                <c:pt idx="5978">
                  <c:v>-0.1258227109485287</c:v>
                </c:pt>
                <c:pt idx="5979">
                  <c:v>-0.13395129461778155</c:v>
                </c:pt>
                <c:pt idx="5980">
                  <c:v>-0.14816986322785075</c:v>
                </c:pt>
                <c:pt idx="5981">
                  <c:v>-0.14757412425457617</c:v>
                </c:pt>
                <c:pt idx="5982">
                  <c:v>-0.13832175547632242</c:v>
                </c:pt>
                <c:pt idx="5983">
                  <c:v>-0.13598707618538286</c:v>
                </c:pt>
                <c:pt idx="5984">
                  <c:v>-0.14669716587874482</c:v>
                </c:pt>
                <c:pt idx="5985">
                  <c:v>-0.14898959844372128</c:v>
                </c:pt>
                <c:pt idx="5986">
                  <c:v>-0.13431568148372341</c:v>
                </c:pt>
                <c:pt idx="5987">
                  <c:v>-0.13284594349900525</c:v>
                </c:pt>
                <c:pt idx="5988">
                  <c:v>-0.13637933278320435</c:v>
                </c:pt>
                <c:pt idx="5989">
                  <c:v>-0.14242764112480943</c:v>
                </c:pt>
                <c:pt idx="5990">
                  <c:v>-0.13550063223858977</c:v>
                </c:pt>
                <c:pt idx="5991">
                  <c:v>-0.1353263221967983</c:v>
                </c:pt>
                <c:pt idx="5992">
                  <c:v>-0.13428591508831289</c:v>
                </c:pt>
                <c:pt idx="5993">
                  <c:v>-0.13626496548568101</c:v>
                </c:pt>
                <c:pt idx="5994">
                  <c:v>-0.13069366080129918</c:v>
                </c:pt>
                <c:pt idx="5995">
                  <c:v>-0.10993299884545549</c:v>
                </c:pt>
                <c:pt idx="5996">
                  <c:v>-0.12019813561422243</c:v>
                </c:pt>
                <c:pt idx="5997">
                  <c:v>-0.11391579586390355</c:v>
                </c:pt>
                <c:pt idx="5998">
                  <c:v>-8.1111776765784183E-2</c:v>
                </c:pt>
                <c:pt idx="5999">
                  <c:v>-6.450608959867643E-2</c:v>
                </c:pt>
                <c:pt idx="6000">
                  <c:v>-7.4665282615956508E-2</c:v>
                </c:pt>
                <c:pt idx="6001">
                  <c:v>-6.862165799100628E-2</c:v>
                </c:pt>
                <c:pt idx="6002">
                  <c:v>2.506471800123089E-3</c:v>
                </c:pt>
                <c:pt idx="6003">
                  <c:v>-2.0393098053631542E-3</c:v>
                </c:pt>
                <c:pt idx="6004">
                  <c:v>-4.8229139897181916E-2</c:v>
                </c:pt>
                <c:pt idx="6005">
                  <c:v>-5.3329063625123463E-2</c:v>
                </c:pt>
                <c:pt idx="6006">
                  <c:v>2.7449293964156851E-3</c:v>
                </c:pt>
                <c:pt idx="6007">
                  <c:v>2.3318065277179612E-2</c:v>
                </c:pt>
                <c:pt idx="6008">
                  <c:v>-6.8990954929197823E-3</c:v>
                </c:pt>
                <c:pt idx="6009">
                  <c:v>8.7729356406212045E-3</c:v>
                </c:pt>
                <c:pt idx="6010">
                  <c:v>1.0475044735269723E-3</c:v>
                </c:pt>
                <c:pt idx="6011">
                  <c:v>-1.7333830533332928E-2</c:v>
                </c:pt>
                <c:pt idx="6012">
                  <c:v>-1.3870986227361048E-2</c:v>
                </c:pt>
                <c:pt idx="6013">
                  <c:v>2.1576731159389961E-2</c:v>
                </c:pt>
                <c:pt idx="6014">
                  <c:v>6.0718005220970372E-2</c:v>
                </c:pt>
                <c:pt idx="6015">
                  <c:v>3.9062452076898957E-2</c:v>
                </c:pt>
                <c:pt idx="6016">
                  <c:v>5.553522598407401E-2</c:v>
                </c:pt>
                <c:pt idx="6017">
                  <c:v>4.4950922541286076E-2</c:v>
                </c:pt>
                <c:pt idx="6018">
                  <c:v>2.7395755207786809E-2</c:v>
                </c:pt>
                <c:pt idx="6019">
                  <c:v>2.8107170693483674E-2</c:v>
                </c:pt>
                <c:pt idx="6020">
                  <c:v>3.3490418558882018E-2</c:v>
                </c:pt>
                <c:pt idx="6021">
                  <c:v>4.8639488088207061E-2</c:v>
                </c:pt>
                <c:pt idx="6022">
                  <c:v>5.8212645802920182E-2</c:v>
                </c:pt>
                <c:pt idx="6023">
                  <c:v>5.1503885183274978E-2</c:v>
                </c:pt>
                <c:pt idx="6024">
                  <c:v>5.7101428992066383E-2</c:v>
                </c:pt>
                <c:pt idx="6025">
                  <c:v>7.1640702901404119E-2</c:v>
                </c:pt>
                <c:pt idx="6026">
                  <c:v>7.6818701284676605E-2</c:v>
                </c:pt>
                <c:pt idx="6027">
                  <c:v>9.3202565569846962E-2</c:v>
                </c:pt>
                <c:pt idx="6028">
                  <c:v>0.10933904933537208</c:v>
                </c:pt>
                <c:pt idx="6029">
                  <c:v>0.13400600094761028</c:v>
                </c:pt>
                <c:pt idx="6030">
                  <c:v>0.12526831505357428</c:v>
                </c:pt>
                <c:pt idx="6031">
                  <c:v>9.109277276765515E-2</c:v>
                </c:pt>
                <c:pt idx="6032">
                  <c:v>7.8771490551975631E-2</c:v>
                </c:pt>
                <c:pt idx="6033">
                  <c:v>3.877505139378945E-2</c:v>
                </c:pt>
                <c:pt idx="6034">
                  <c:v>4.2626954752301716E-2</c:v>
                </c:pt>
                <c:pt idx="6035">
                  <c:v>5.9712067343025366E-2</c:v>
                </c:pt>
                <c:pt idx="6036">
                  <c:v>5.4081573456330245E-2</c:v>
                </c:pt>
                <c:pt idx="6037">
                  <c:v>5.7987886315563619E-2</c:v>
                </c:pt>
                <c:pt idx="6038">
                  <c:v>5.9254293098118804E-2</c:v>
                </c:pt>
                <c:pt idx="6039">
                  <c:v>5.8401783128925411E-2</c:v>
                </c:pt>
                <c:pt idx="6040">
                  <c:v>5.3808906210281338E-2</c:v>
                </c:pt>
                <c:pt idx="6041">
                  <c:v>4.075616431677509E-2</c:v>
                </c:pt>
                <c:pt idx="6042">
                  <c:v>5.8851541893562898E-2</c:v>
                </c:pt>
                <c:pt idx="6043">
                  <c:v>5.5778444675268712E-2</c:v>
                </c:pt>
                <c:pt idx="6044">
                  <c:v>7.5013296391473361E-2</c:v>
                </c:pt>
                <c:pt idx="6045">
                  <c:v>8.0980107837671955E-2</c:v>
                </c:pt>
                <c:pt idx="6046">
                  <c:v>8.1088269663933454E-2</c:v>
                </c:pt>
                <c:pt idx="6047">
                  <c:v>5.8886536350417407E-2</c:v>
                </c:pt>
                <c:pt idx="6048">
                  <c:v>4.391568076387764E-2</c:v>
                </c:pt>
                <c:pt idx="6049">
                  <c:v>6.8778956064357022E-3</c:v>
                </c:pt>
                <c:pt idx="6050">
                  <c:v>-5.8128768890760574E-3</c:v>
                </c:pt>
                <c:pt idx="6051">
                  <c:v>2.7949280452449043E-2</c:v>
                </c:pt>
                <c:pt idx="6052">
                  <c:v>1.4030551831515137E-2</c:v>
                </c:pt>
                <c:pt idx="6053">
                  <c:v>1.55428114309899E-2</c:v>
                </c:pt>
                <c:pt idx="6054">
                  <c:v>5.2849048182639358E-3</c:v>
                </c:pt>
                <c:pt idx="6055">
                  <c:v>-2.0867738240126776E-3</c:v>
                </c:pt>
                <c:pt idx="6056">
                  <c:v>4.6524170070212367E-3</c:v>
                </c:pt>
                <c:pt idx="6057">
                  <c:v>2.5542080625915453E-3</c:v>
                </c:pt>
                <c:pt idx="6058">
                  <c:v>2.1477771659173195E-2</c:v>
                </c:pt>
                <c:pt idx="6059">
                  <c:v>2.7815940997237609E-2</c:v>
                </c:pt>
                <c:pt idx="6060">
                  <c:v>3.5077385256963467E-2</c:v>
                </c:pt>
                <c:pt idx="6061">
                  <c:v>4.9005782202611536E-2</c:v>
                </c:pt>
                <c:pt idx="6062">
                  <c:v>5.8616027360762102E-2</c:v>
                </c:pt>
                <c:pt idx="6063">
                  <c:v>7.0359155049502631E-2</c:v>
                </c:pt>
                <c:pt idx="6064">
                  <c:v>6.8745402315510962E-2</c:v>
                </c:pt>
                <c:pt idx="6065">
                  <c:v>6.3486397865621047E-2</c:v>
                </c:pt>
                <c:pt idx="6066">
                  <c:v>8.0658155250098895E-2</c:v>
                </c:pt>
                <c:pt idx="6067">
                  <c:v>6.411981004578915E-2</c:v>
                </c:pt>
                <c:pt idx="6068">
                  <c:v>5.2517865461531255E-2</c:v>
                </c:pt>
                <c:pt idx="6069">
                  <c:v>3.449333682641309E-2</c:v>
                </c:pt>
                <c:pt idx="6070">
                  <c:v>3.4906840573481812E-2</c:v>
                </c:pt>
                <c:pt idx="6071">
                  <c:v>5.1513952100949778E-2</c:v>
                </c:pt>
                <c:pt idx="6072">
                  <c:v>4.4076539582727836E-2</c:v>
                </c:pt>
                <c:pt idx="6073">
                  <c:v>2.5710986906819944E-2</c:v>
                </c:pt>
                <c:pt idx="6074">
                  <c:v>2.2101180616110216E-2</c:v>
                </c:pt>
                <c:pt idx="6075">
                  <c:v>5.1070350816280197E-3</c:v>
                </c:pt>
                <c:pt idx="6076">
                  <c:v>-3.9658577765351311E-3</c:v>
                </c:pt>
                <c:pt idx="6077">
                  <c:v>-3.2655535913724942E-2</c:v>
                </c:pt>
                <c:pt idx="6078">
                  <c:v>-3.8656011824254377E-2</c:v>
                </c:pt>
                <c:pt idx="6079">
                  <c:v>-5.036672530264652E-2</c:v>
                </c:pt>
                <c:pt idx="6080">
                  <c:v>-6.7658810303862116E-2</c:v>
                </c:pt>
                <c:pt idx="6081">
                  <c:v>-6.9427411116976812E-2</c:v>
                </c:pt>
                <c:pt idx="6082">
                  <c:v>-6.5911661782851794E-2</c:v>
                </c:pt>
                <c:pt idx="6083">
                  <c:v>-6.4135490765136138E-2</c:v>
                </c:pt>
                <c:pt idx="6084">
                  <c:v>-7.1559183290520245E-2</c:v>
                </c:pt>
                <c:pt idx="6085">
                  <c:v>-6.3407733951449607E-2</c:v>
                </c:pt>
                <c:pt idx="6086">
                  <c:v>-6.9684234044215088E-2</c:v>
                </c:pt>
                <c:pt idx="6087">
                  <c:v>-6.7087167071128273E-2</c:v>
                </c:pt>
                <c:pt idx="6088">
                  <c:v>-6.8204305308961044E-2</c:v>
                </c:pt>
                <c:pt idx="6089">
                  <c:v>-6.6326650283438315E-2</c:v>
                </c:pt>
                <c:pt idx="6090">
                  <c:v>-7.2592223988730109E-2</c:v>
                </c:pt>
                <c:pt idx="6091">
                  <c:v>-6.4272653370048505E-2</c:v>
                </c:pt>
                <c:pt idx="6092">
                  <c:v>-6.3335529709163341E-2</c:v>
                </c:pt>
                <c:pt idx="6093">
                  <c:v>-6.8281009125130576E-2</c:v>
                </c:pt>
                <c:pt idx="6094">
                  <c:v>-5.5405389940391014E-2</c:v>
                </c:pt>
                <c:pt idx="6095">
                  <c:v>-5.4467836357736998E-2</c:v>
                </c:pt>
                <c:pt idx="6096">
                  <c:v>-4.4386826375329758E-2</c:v>
                </c:pt>
                <c:pt idx="6097">
                  <c:v>-4.3718839015970068E-2</c:v>
                </c:pt>
                <c:pt idx="6098">
                  <c:v>-4.6198203021671991E-2</c:v>
                </c:pt>
                <c:pt idx="6099">
                  <c:v>-6.3601791903576621E-2</c:v>
                </c:pt>
                <c:pt idx="6100">
                  <c:v>-5.7376806082083509E-2</c:v>
                </c:pt>
                <c:pt idx="6101">
                  <c:v>-6.3587498877262227E-2</c:v>
                </c:pt>
                <c:pt idx="6102">
                  <c:v>-6.7325262201139768E-2</c:v>
                </c:pt>
                <c:pt idx="6103">
                  <c:v>-5.4013610529464962E-2</c:v>
                </c:pt>
                <c:pt idx="6104">
                  <c:v>-5.2000893922856894E-2</c:v>
                </c:pt>
                <c:pt idx="6105">
                  <c:v>-5.2868133730816891E-2</c:v>
                </c:pt>
                <c:pt idx="6106">
                  <c:v>-6.0326534009449317E-2</c:v>
                </c:pt>
                <c:pt idx="6107">
                  <c:v>-4.8330421165710624E-2</c:v>
                </c:pt>
                <c:pt idx="6108">
                  <c:v>-6.6332998499504914E-2</c:v>
                </c:pt>
                <c:pt idx="6109">
                  <c:v>-9.5435213765398652E-2</c:v>
                </c:pt>
                <c:pt idx="6110">
                  <c:v>-0.10456400522842346</c:v>
                </c:pt>
                <c:pt idx="6111">
                  <c:v>-8.9896748966807549E-2</c:v>
                </c:pt>
                <c:pt idx="6112">
                  <c:v>-7.3734748441792508E-2</c:v>
                </c:pt>
                <c:pt idx="6113">
                  <c:v>-6.7546778249612638E-2</c:v>
                </c:pt>
                <c:pt idx="6114">
                  <c:v>-7.143157607063555E-2</c:v>
                </c:pt>
                <c:pt idx="6115">
                  <c:v>-7.4024282153544507E-2</c:v>
                </c:pt>
                <c:pt idx="6116">
                  <c:v>-7.8748600798833057E-2</c:v>
                </c:pt>
                <c:pt idx="6117">
                  <c:v>-8.6158791694185943E-2</c:v>
                </c:pt>
                <c:pt idx="6118">
                  <c:v>-7.7534308052154444E-2</c:v>
                </c:pt>
                <c:pt idx="6119">
                  <c:v>-8.0908259535637628E-2</c:v>
                </c:pt>
                <c:pt idx="6120">
                  <c:v>-8.8365505378874998E-2</c:v>
                </c:pt>
                <c:pt idx="6121">
                  <c:v>-8.2370957487054142E-2</c:v>
                </c:pt>
                <c:pt idx="6122">
                  <c:v>-9.0854768260752117E-2</c:v>
                </c:pt>
                <c:pt idx="6123">
                  <c:v>-9.3845645896045271E-2</c:v>
                </c:pt>
                <c:pt idx="6124">
                  <c:v>-8.9952724731657829E-2</c:v>
                </c:pt>
                <c:pt idx="6125">
                  <c:v>-9.5399880737294329E-2</c:v>
                </c:pt>
                <c:pt idx="6126">
                  <c:v>-8.7606369326210021E-2</c:v>
                </c:pt>
                <c:pt idx="6127">
                  <c:v>-7.9779760845853698E-2</c:v>
                </c:pt>
                <c:pt idx="6128">
                  <c:v>-8.4547218820370085E-2</c:v>
                </c:pt>
                <c:pt idx="6129">
                  <c:v>-6.8690593170789627E-2</c:v>
                </c:pt>
                <c:pt idx="6130">
                  <c:v>-7.2862669437557703E-2</c:v>
                </c:pt>
                <c:pt idx="6131">
                  <c:v>-6.5743166035273415E-2</c:v>
                </c:pt>
                <c:pt idx="6132">
                  <c:v>-6.4526332335426928E-2</c:v>
                </c:pt>
                <c:pt idx="6133">
                  <c:v>-5.5077197869912276E-2</c:v>
                </c:pt>
                <c:pt idx="6134">
                  <c:v>-5.1774954450021227E-2</c:v>
                </c:pt>
                <c:pt idx="6135">
                  <c:v>-4.5318049041764064E-2</c:v>
                </c:pt>
                <c:pt idx="6136">
                  <c:v>-5.4747386701524681E-2</c:v>
                </c:pt>
                <c:pt idx="6137">
                  <c:v>-5.003107505261073E-2</c:v>
                </c:pt>
                <c:pt idx="6138">
                  <c:v>-4.9368554755450766E-2</c:v>
                </c:pt>
                <c:pt idx="6139">
                  <c:v>-4.2381503124591768E-2</c:v>
                </c:pt>
                <c:pt idx="6140">
                  <c:v>-2.5589863068293472E-2</c:v>
                </c:pt>
                <c:pt idx="6141">
                  <c:v>3.409497827666641E-5</c:v>
                </c:pt>
                <c:pt idx="6142">
                  <c:v>-1.0437362783445203E-2</c:v>
                </c:pt>
                <c:pt idx="6143">
                  <c:v>3.9644381014587449E-3</c:v>
                </c:pt>
                <c:pt idx="6144">
                  <c:v>6.1722546604934259E-3</c:v>
                </c:pt>
                <c:pt idx="6145">
                  <c:v>1.3947694851665249E-2</c:v>
                </c:pt>
                <c:pt idx="6146">
                  <c:v>7.5566927830861275E-3</c:v>
                </c:pt>
                <c:pt idx="6147">
                  <c:v>4.2682898534502911E-3</c:v>
                </c:pt>
                <c:pt idx="6148">
                  <c:v>1.1569440639649375E-2</c:v>
                </c:pt>
                <c:pt idx="6149">
                  <c:v>5.0447494586398411E-2</c:v>
                </c:pt>
                <c:pt idx="6150">
                  <c:v>5.4142870279730193E-2</c:v>
                </c:pt>
                <c:pt idx="6151">
                  <c:v>5.7531001360067391E-2</c:v>
                </c:pt>
                <c:pt idx="6152">
                  <c:v>6.0199350996626544E-2</c:v>
                </c:pt>
                <c:pt idx="6153">
                  <c:v>5.4726322211862133E-2</c:v>
                </c:pt>
                <c:pt idx="6154">
                  <c:v>5.3460156820704929E-2</c:v>
                </c:pt>
                <c:pt idx="6155">
                  <c:v>6.6998720477846163E-2</c:v>
                </c:pt>
                <c:pt idx="6156">
                  <c:v>7.5651707167877058E-2</c:v>
                </c:pt>
                <c:pt idx="6157">
                  <c:v>8.3262880188767596E-2</c:v>
                </c:pt>
                <c:pt idx="6158">
                  <c:v>7.2316603276585623E-2</c:v>
                </c:pt>
                <c:pt idx="6159">
                  <c:v>5.8451497655401141E-2</c:v>
                </c:pt>
                <c:pt idx="6160">
                  <c:v>3.9251477503706056E-2</c:v>
                </c:pt>
                <c:pt idx="6161">
                  <c:v>2.3084130572138095E-2</c:v>
                </c:pt>
                <c:pt idx="6162">
                  <c:v>3.4106874369765672E-2</c:v>
                </c:pt>
                <c:pt idx="6163">
                  <c:v>4.3370546785635344E-2</c:v>
                </c:pt>
                <c:pt idx="6164">
                  <c:v>3.9379437296314546E-2</c:v>
                </c:pt>
                <c:pt idx="6165">
                  <c:v>3.064178736997758E-2</c:v>
                </c:pt>
                <c:pt idx="6166">
                  <c:v>1.334931060278266E-2</c:v>
                </c:pt>
                <c:pt idx="6167">
                  <c:v>1.7312032636404018E-2</c:v>
                </c:pt>
                <c:pt idx="6168">
                  <c:v>8.5448256932203481E-3</c:v>
                </c:pt>
                <c:pt idx="6169">
                  <c:v>1.0576318629524906E-2</c:v>
                </c:pt>
                <c:pt idx="6170">
                  <c:v>1.8046291717256358E-2</c:v>
                </c:pt>
                <c:pt idx="6171">
                  <c:v>1.6926899747075064E-2</c:v>
                </c:pt>
                <c:pt idx="6172">
                  <c:v>2.2334403001441183E-2</c:v>
                </c:pt>
                <c:pt idx="6173">
                  <c:v>3.1026766212285617E-2</c:v>
                </c:pt>
                <c:pt idx="6174">
                  <c:v>3.7685196807090815E-2</c:v>
                </c:pt>
                <c:pt idx="6175">
                  <c:v>4.7455749226631649E-2</c:v>
                </c:pt>
                <c:pt idx="6176">
                  <c:v>4.3995719825077328E-2</c:v>
                </c:pt>
                <c:pt idx="6177">
                  <c:v>4.5559508462836851E-2</c:v>
                </c:pt>
                <c:pt idx="6178">
                  <c:v>5.4927661028820296E-2</c:v>
                </c:pt>
                <c:pt idx="6179">
                  <c:v>5.0449088916620699E-2</c:v>
                </c:pt>
                <c:pt idx="6180">
                  <c:v>8.2703659039251143E-2</c:v>
                </c:pt>
                <c:pt idx="6181">
                  <c:v>8.4869694507615945E-2</c:v>
                </c:pt>
                <c:pt idx="6182">
                  <c:v>7.3801898176925507E-2</c:v>
                </c:pt>
                <c:pt idx="6183">
                  <c:v>8.0130304844769018E-2</c:v>
                </c:pt>
                <c:pt idx="6184">
                  <c:v>9.8737219540428134E-2</c:v>
                </c:pt>
                <c:pt idx="6185">
                  <c:v>8.5610313850593034E-2</c:v>
                </c:pt>
                <c:pt idx="6186">
                  <c:v>6.3120663630632956E-2</c:v>
                </c:pt>
                <c:pt idx="6187">
                  <c:v>5.4791664287407782E-2</c:v>
                </c:pt>
                <c:pt idx="6188">
                  <c:v>3.9742933666248037E-2</c:v>
                </c:pt>
                <c:pt idx="6189">
                  <c:v>4.7186770015510193E-2</c:v>
                </c:pt>
                <c:pt idx="6190">
                  <c:v>6.5475659768228889E-2</c:v>
                </c:pt>
                <c:pt idx="6191">
                  <c:v>6.8370829441428915E-2</c:v>
                </c:pt>
                <c:pt idx="6192">
                  <c:v>6.5933749781267537E-2</c:v>
                </c:pt>
                <c:pt idx="6193">
                  <c:v>6.328628936579217E-2</c:v>
                </c:pt>
                <c:pt idx="6194">
                  <c:v>5.8896233272361709E-2</c:v>
                </c:pt>
                <c:pt idx="6195">
                  <c:v>6.5007006668406087E-2</c:v>
                </c:pt>
                <c:pt idx="6196">
                  <c:v>5.6760915853347527E-2</c:v>
                </c:pt>
                <c:pt idx="6197">
                  <c:v>5.2458409604850376E-2</c:v>
                </c:pt>
                <c:pt idx="6198">
                  <c:v>5.0901098194031436E-2</c:v>
                </c:pt>
                <c:pt idx="6199">
                  <c:v>4.8056263350787942E-2</c:v>
                </c:pt>
                <c:pt idx="6200">
                  <c:v>5.1432996791506369E-2</c:v>
                </c:pt>
                <c:pt idx="6201">
                  <c:v>5.0714508948132897E-2</c:v>
                </c:pt>
                <c:pt idx="6202">
                  <c:v>5.1261915090396348E-2</c:v>
                </c:pt>
                <c:pt idx="6203">
                  <c:v>5.380086563432207E-2</c:v>
                </c:pt>
                <c:pt idx="6204">
                  <c:v>7.4597534252758058E-2</c:v>
                </c:pt>
                <c:pt idx="6205">
                  <c:v>9.8660664884151039E-2</c:v>
                </c:pt>
                <c:pt idx="6206">
                  <c:v>0.1038597402793604</c:v>
                </c:pt>
                <c:pt idx="6207">
                  <c:v>0.10299419135694654</c:v>
                </c:pt>
                <c:pt idx="6208">
                  <c:v>0.12731112800850375</c:v>
                </c:pt>
                <c:pt idx="6209">
                  <c:v>0.14494198985159157</c:v>
                </c:pt>
                <c:pt idx="6210">
                  <c:v>0.14415238257830221</c:v>
                </c:pt>
                <c:pt idx="6211">
                  <c:v>0.13198478678263537</c:v>
                </c:pt>
                <c:pt idx="6212">
                  <c:v>0.12117167119433891</c:v>
                </c:pt>
                <c:pt idx="6213">
                  <c:v>0.11407557767413579</c:v>
                </c:pt>
                <c:pt idx="6214">
                  <c:v>0.11131233376939553</c:v>
                </c:pt>
                <c:pt idx="6215">
                  <c:v>0.1266594036280535</c:v>
                </c:pt>
                <c:pt idx="6216">
                  <c:v>0.13697993048756252</c:v>
                </c:pt>
                <c:pt idx="6217">
                  <c:v>0.13915393181624114</c:v>
                </c:pt>
                <c:pt idx="6218">
                  <c:v>0.12234874592305456</c:v>
                </c:pt>
                <c:pt idx="6219">
                  <c:v>0.11846248909132329</c:v>
                </c:pt>
                <c:pt idx="6220">
                  <c:v>0.13744972860781512</c:v>
                </c:pt>
                <c:pt idx="6221">
                  <c:v>0.12428863218451358</c:v>
                </c:pt>
                <c:pt idx="6222">
                  <c:v>0.12520240366189084</c:v>
                </c:pt>
                <c:pt idx="6223">
                  <c:v>0.12678924055006302</c:v>
                </c:pt>
                <c:pt idx="6224">
                  <c:v>0.10639917649816799</c:v>
                </c:pt>
                <c:pt idx="6225">
                  <c:v>0.11196220765427434</c:v>
                </c:pt>
                <c:pt idx="6226">
                  <c:v>0.10468394169700224</c:v>
                </c:pt>
                <c:pt idx="6227">
                  <c:v>8.0720018510939129E-2</c:v>
                </c:pt>
                <c:pt idx="6228">
                  <c:v>7.791677683289433E-2</c:v>
                </c:pt>
                <c:pt idx="6229">
                  <c:v>5.3812739069800442E-2</c:v>
                </c:pt>
                <c:pt idx="6230">
                  <c:v>6.0567611178516056E-2</c:v>
                </c:pt>
                <c:pt idx="6231">
                  <c:v>6.5799678085494806E-2</c:v>
                </c:pt>
                <c:pt idx="6232">
                  <c:v>6.4967863566022688E-2</c:v>
                </c:pt>
                <c:pt idx="6233">
                  <c:v>4.8434664785103276E-2</c:v>
                </c:pt>
                <c:pt idx="6234">
                  <c:v>4.3761092086089137E-2</c:v>
                </c:pt>
                <c:pt idx="6235">
                  <c:v>3.6099583985318873E-2</c:v>
                </c:pt>
                <c:pt idx="6236">
                  <c:v>5.4998927991401381E-2</c:v>
                </c:pt>
                <c:pt idx="6237">
                  <c:v>5.124869597880144E-2</c:v>
                </c:pt>
                <c:pt idx="6238">
                  <c:v>4.4466513852038814E-2</c:v>
                </c:pt>
                <c:pt idx="6239">
                  <c:v>3.7284247192732378E-2</c:v>
                </c:pt>
                <c:pt idx="6240">
                  <c:v>3.3688557160528765E-2</c:v>
                </c:pt>
                <c:pt idx="6241">
                  <c:v>2.0160175613985754E-2</c:v>
                </c:pt>
                <c:pt idx="6242">
                  <c:v>1.7736339156366743E-2</c:v>
                </c:pt>
                <c:pt idx="6243">
                  <c:v>1.4534548949980852E-2</c:v>
                </c:pt>
                <c:pt idx="6244">
                  <c:v>1.506073357356752E-2</c:v>
                </c:pt>
                <c:pt idx="6245">
                  <c:v>1.4373317554575271E-2</c:v>
                </c:pt>
                <c:pt idx="6246">
                  <c:v>1.7866190910700519E-2</c:v>
                </c:pt>
                <c:pt idx="6247">
                  <c:v>8.9985817818005742E-3</c:v>
                </c:pt>
                <c:pt idx="6248">
                  <c:v>-7.4421263659963932E-3</c:v>
                </c:pt>
                <c:pt idx="6249">
                  <c:v>-1.8058982596610429E-2</c:v>
                </c:pt>
                <c:pt idx="6250">
                  <c:v>-1.7940962021808171E-2</c:v>
                </c:pt>
                <c:pt idx="6251">
                  <c:v>-2.5295515544577207E-2</c:v>
                </c:pt>
                <c:pt idx="6252">
                  <c:v>-2.0173290449836401E-2</c:v>
                </c:pt>
                <c:pt idx="6253">
                  <c:v>-1.6829338841068298E-2</c:v>
                </c:pt>
                <c:pt idx="6254">
                  <c:v>-1.3067645823543694E-2</c:v>
                </c:pt>
                <c:pt idx="6255">
                  <c:v>-2.1232016139137611E-2</c:v>
                </c:pt>
                <c:pt idx="6256">
                  <c:v>-3.3557624222636862E-2</c:v>
                </c:pt>
                <c:pt idx="6257">
                  <c:v>-5.69700687892708E-2</c:v>
                </c:pt>
                <c:pt idx="6258">
                  <c:v>-5.600741776512741E-2</c:v>
                </c:pt>
                <c:pt idx="6259">
                  <c:v>-4.1244603125728863E-2</c:v>
                </c:pt>
                <c:pt idx="6260">
                  <c:v>-1.6955467615813347E-2</c:v>
                </c:pt>
                <c:pt idx="6261">
                  <c:v>-8.2283760156999231E-3</c:v>
                </c:pt>
                <c:pt idx="6262">
                  <c:v>-1.9759124557991115E-2</c:v>
                </c:pt>
                <c:pt idx="6263">
                  <c:v>-1.5730241758716623E-2</c:v>
                </c:pt>
                <c:pt idx="6264">
                  <c:v>9.9899231694777768E-4</c:v>
                </c:pt>
                <c:pt idx="6265">
                  <c:v>4.1139790575832613E-3</c:v>
                </c:pt>
                <c:pt idx="6266">
                  <c:v>6.8555596711450395E-3</c:v>
                </c:pt>
                <c:pt idx="6267">
                  <c:v>8.9875137931609839E-3</c:v>
                </c:pt>
                <c:pt idx="6268">
                  <c:v>1.9104823975842899E-2</c:v>
                </c:pt>
                <c:pt idx="6269">
                  <c:v>2.8344177799064285E-2</c:v>
                </c:pt>
                <c:pt idx="6270">
                  <c:v>2.8160637772685071E-2</c:v>
                </c:pt>
                <c:pt idx="6271">
                  <c:v>2.6637909346167943E-2</c:v>
                </c:pt>
                <c:pt idx="6272">
                  <c:v>2.7990352974810451E-2</c:v>
                </c:pt>
                <c:pt idx="6273">
                  <c:v>1.8936133779983599E-2</c:v>
                </c:pt>
                <c:pt idx="6274">
                  <c:v>1.395081346752769E-2</c:v>
                </c:pt>
                <c:pt idx="6275">
                  <c:v>1.5394941565665787E-2</c:v>
                </c:pt>
                <c:pt idx="6276">
                  <c:v>1.5619290911503381E-2</c:v>
                </c:pt>
                <c:pt idx="6277">
                  <c:v>2.1614311603486591E-2</c:v>
                </c:pt>
                <c:pt idx="6278">
                  <c:v>2.4590847249590819E-2</c:v>
                </c:pt>
                <c:pt idx="6279">
                  <c:v>4.4373123253983238E-2</c:v>
                </c:pt>
                <c:pt idx="6280">
                  <c:v>3.4684344191695082E-2</c:v>
                </c:pt>
                <c:pt idx="6281">
                  <c:v>2.6751533534526306E-2</c:v>
                </c:pt>
                <c:pt idx="6282">
                  <c:v>3.3656067968637071E-2</c:v>
                </c:pt>
                <c:pt idx="6283">
                  <c:v>3.2444844485053803E-2</c:v>
                </c:pt>
                <c:pt idx="6284">
                  <c:v>2.361025679854678E-2</c:v>
                </c:pt>
                <c:pt idx="6285">
                  <c:v>2.5249623395022791E-2</c:v>
                </c:pt>
                <c:pt idx="6286">
                  <c:v>3.2416804130589894E-2</c:v>
                </c:pt>
                <c:pt idx="6287">
                  <c:v>2.051938322180491E-2</c:v>
                </c:pt>
                <c:pt idx="6288">
                  <c:v>3.3138436438618912E-2</c:v>
                </c:pt>
                <c:pt idx="6289">
                  <c:v>2.8393733496797857E-2</c:v>
                </c:pt>
                <c:pt idx="6290">
                  <c:v>1.9322938547071455E-2</c:v>
                </c:pt>
                <c:pt idx="6291">
                  <c:v>1.5057691576375376E-2</c:v>
                </c:pt>
                <c:pt idx="6292">
                  <c:v>4.6753440195641538E-3</c:v>
                </c:pt>
                <c:pt idx="6293">
                  <c:v>9.2144031323295739E-3</c:v>
                </c:pt>
                <c:pt idx="6294">
                  <c:v>-8.8031714849520215E-3</c:v>
                </c:pt>
                <c:pt idx="6295">
                  <c:v>-3.0301431644201182E-2</c:v>
                </c:pt>
                <c:pt idx="6296">
                  <c:v>-2.9912396783321693E-2</c:v>
                </c:pt>
                <c:pt idx="6297">
                  <c:v>-2.7676791152830504E-2</c:v>
                </c:pt>
                <c:pt idx="6298">
                  <c:v>-2.7968859041704319E-2</c:v>
                </c:pt>
                <c:pt idx="6299">
                  <c:v>-1.389044015875418E-2</c:v>
                </c:pt>
                <c:pt idx="6300">
                  <c:v>-8.5794165277612855E-3</c:v>
                </c:pt>
                <c:pt idx="6301">
                  <c:v>6.7739788700786896E-3</c:v>
                </c:pt>
                <c:pt idx="6302">
                  <c:v>8.4878426275041274E-3</c:v>
                </c:pt>
                <c:pt idx="6303">
                  <c:v>5.0741068122324151E-3</c:v>
                </c:pt>
                <c:pt idx="6304">
                  <c:v>-3.4955741595653622E-3</c:v>
                </c:pt>
                <c:pt idx="6305">
                  <c:v>-1.4096052120233016E-2</c:v>
                </c:pt>
                <c:pt idx="6306">
                  <c:v>-3.2029286267483359E-2</c:v>
                </c:pt>
                <c:pt idx="6307">
                  <c:v>-4.8942236099169922E-2</c:v>
                </c:pt>
                <c:pt idx="6308">
                  <c:v>-4.9027675797669312E-2</c:v>
                </c:pt>
                <c:pt idx="6309">
                  <c:v>-4.3791588274330384E-2</c:v>
                </c:pt>
                <c:pt idx="6310">
                  <c:v>-4.3590748356684195E-2</c:v>
                </c:pt>
                <c:pt idx="6311">
                  <c:v>-6.4834243076549392E-2</c:v>
                </c:pt>
                <c:pt idx="6312">
                  <c:v>-7.1712651930424531E-2</c:v>
                </c:pt>
                <c:pt idx="6313">
                  <c:v>-7.494197635055333E-2</c:v>
                </c:pt>
                <c:pt idx="6314">
                  <c:v>-7.4563240365955519E-2</c:v>
                </c:pt>
                <c:pt idx="6315">
                  <c:v>-7.5375651559337231E-2</c:v>
                </c:pt>
                <c:pt idx="6316">
                  <c:v>-7.6656243660264023E-2</c:v>
                </c:pt>
                <c:pt idx="6317">
                  <c:v>-7.8676709704492032E-2</c:v>
                </c:pt>
                <c:pt idx="6318">
                  <c:v>-8.1704472235529235E-2</c:v>
                </c:pt>
                <c:pt idx="6319">
                  <c:v>-8.955791858615636E-2</c:v>
                </c:pt>
                <c:pt idx="6320">
                  <c:v>-9.4430992426616567E-2</c:v>
                </c:pt>
                <c:pt idx="6321">
                  <c:v>-9.188282704711237E-2</c:v>
                </c:pt>
                <c:pt idx="6322">
                  <c:v>-8.4134759892022237E-2</c:v>
                </c:pt>
                <c:pt idx="6323">
                  <c:v>-8.9888532649537112E-2</c:v>
                </c:pt>
                <c:pt idx="6324">
                  <c:v>-8.1949423275981537E-2</c:v>
                </c:pt>
                <c:pt idx="6325">
                  <c:v>-7.8456610372985125E-2</c:v>
                </c:pt>
                <c:pt idx="6326">
                  <c:v>-7.4024961631602659E-2</c:v>
                </c:pt>
                <c:pt idx="6327">
                  <c:v>-6.9296633581735767E-2</c:v>
                </c:pt>
                <c:pt idx="6328">
                  <c:v>-6.2932578310922804E-2</c:v>
                </c:pt>
                <c:pt idx="6329">
                  <c:v>-5.3909359684059854E-2</c:v>
                </c:pt>
                <c:pt idx="6330">
                  <c:v>-5.8788247646579861E-2</c:v>
                </c:pt>
                <c:pt idx="6331">
                  <c:v>-5.6816100853984808E-2</c:v>
                </c:pt>
                <c:pt idx="6332">
                  <c:v>-6.1821833373009616E-2</c:v>
                </c:pt>
                <c:pt idx="6333">
                  <c:v>-6.2199244561097267E-2</c:v>
                </c:pt>
                <c:pt idx="6334">
                  <c:v>-5.8637489420653943E-2</c:v>
                </c:pt>
                <c:pt idx="6335">
                  <c:v>-5.6939692241166573E-2</c:v>
                </c:pt>
                <c:pt idx="6336">
                  <c:v>-5.7128242081271319E-2</c:v>
                </c:pt>
                <c:pt idx="6337">
                  <c:v>-5.618868695295598E-2</c:v>
                </c:pt>
                <c:pt idx="6338">
                  <c:v>-5.4486302653972363E-2</c:v>
                </c:pt>
                <c:pt idx="6339">
                  <c:v>-6.4192370015997535E-2</c:v>
                </c:pt>
                <c:pt idx="6340">
                  <c:v>-5.8112234879210356E-2</c:v>
                </c:pt>
                <c:pt idx="6341">
                  <c:v>-5.218681530893543E-2</c:v>
                </c:pt>
                <c:pt idx="6342">
                  <c:v>-3.6252878068173788E-2</c:v>
                </c:pt>
                <c:pt idx="6343">
                  <c:v>-2.2288716639668471E-2</c:v>
                </c:pt>
                <c:pt idx="6344">
                  <c:v>-2.0339395448277564E-2</c:v>
                </c:pt>
                <c:pt idx="6345">
                  <c:v>-2.3073068641968342E-2</c:v>
                </c:pt>
                <c:pt idx="6346">
                  <c:v>-1.954423953498885E-2</c:v>
                </c:pt>
                <c:pt idx="6347">
                  <c:v>-1.493162322298025E-2</c:v>
                </c:pt>
                <c:pt idx="6348">
                  <c:v>-1.1763341227577273E-2</c:v>
                </c:pt>
                <c:pt idx="6349">
                  <c:v>-9.8800983445469504E-3</c:v>
                </c:pt>
                <c:pt idx="6350">
                  <c:v>1.0272543821712166E-3</c:v>
                </c:pt>
                <c:pt idx="6351">
                  <c:v>2.4555176493984643E-2</c:v>
                </c:pt>
                <c:pt idx="6352">
                  <c:v>2.8351611406334243E-2</c:v>
                </c:pt>
                <c:pt idx="6353">
                  <c:v>2.3954018167894109E-2</c:v>
                </c:pt>
                <c:pt idx="6354">
                  <c:v>2.2932342486497337E-2</c:v>
                </c:pt>
                <c:pt idx="6355">
                  <c:v>3.3134563042611864E-2</c:v>
                </c:pt>
                <c:pt idx="6356">
                  <c:v>4.425325773554678E-2</c:v>
                </c:pt>
                <c:pt idx="6357">
                  <c:v>5.6855930845951308E-2</c:v>
                </c:pt>
                <c:pt idx="6358">
                  <c:v>5.9708785702619505E-2</c:v>
                </c:pt>
                <c:pt idx="6359">
                  <c:v>5.2454322970733935E-2</c:v>
                </c:pt>
                <c:pt idx="6360">
                  <c:v>4.8682573433444176E-2</c:v>
                </c:pt>
                <c:pt idx="6361">
                  <c:v>4.4288345176861643E-2</c:v>
                </c:pt>
                <c:pt idx="6362">
                  <c:v>4.2932708888024473E-2</c:v>
                </c:pt>
                <c:pt idx="6363">
                  <c:v>3.6301243023237229E-2</c:v>
                </c:pt>
                <c:pt idx="6364">
                  <c:v>3.8154667739752401E-2</c:v>
                </c:pt>
                <c:pt idx="6365">
                  <c:v>3.6399859853782024E-2</c:v>
                </c:pt>
                <c:pt idx="6366">
                  <c:v>3.6814863852001833E-2</c:v>
                </c:pt>
                <c:pt idx="6367">
                  <c:v>3.8881611310668918E-2</c:v>
                </c:pt>
                <c:pt idx="6368">
                  <c:v>3.8361770227378855E-2</c:v>
                </c:pt>
                <c:pt idx="6369">
                  <c:v>3.8982348417229362E-2</c:v>
                </c:pt>
                <c:pt idx="6370">
                  <c:v>3.898234841722914E-2</c:v>
                </c:pt>
                <c:pt idx="6371">
                  <c:v>4.6166917135425312E-2</c:v>
                </c:pt>
                <c:pt idx="6372">
                  <c:v>4.1579060263414291E-2</c:v>
                </c:pt>
                <c:pt idx="6373">
                  <c:v>3.0530919970625403E-2</c:v>
                </c:pt>
                <c:pt idx="6374">
                  <c:v>3.9979330972542471E-2</c:v>
                </c:pt>
                <c:pt idx="6375">
                  <c:v>4.4249951103135343E-2</c:v>
                </c:pt>
                <c:pt idx="6376">
                  <c:v>4.8758575996193709E-2</c:v>
                </c:pt>
                <c:pt idx="6377">
                  <c:v>3.7739037614543447E-2</c:v>
                </c:pt>
                <c:pt idx="6378">
                  <c:v>2.999571806174095E-2</c:v>
                </c:pt>
                <c:pt idx="6379">
                  <c:v>3.3175571991003849E-2</c:v>
                </c:pt>
                <c:pt idx="6380">
                  <c:v>4.3496589682406661E-2</c:v>
                </c:pt>
                <c:pt idx="6381">
                  <c:v>4.3811518786059711E-2</c:v>
                </c:pt>
                <c:pt idx="6382">
                  <c:v>4.422654081076649E-2</c:v>
                </c:pt>
                <c:pt idx="6383">
                  <c:v>4.3396001621590186E-2</c:v>
                </c:pt>
                <c:pt idx="6384">
                  <c:v>4.9888234101598261E-2</c:v>
                </c:pt>
                <c:pt idx="6385">
                  <c:v>5.18817658214068E-2</c:v>
                </c:pt>
                <c:pt idx="6386">
                  <c:v>6.3099806043261042E-2</c:v>
                </c:pt>
                <c:pt idx="6387">
                  <c:v>7.980453622550443E-2</c:v>
                </c:pt>
                <c:pt idx="6388">
                  <c:v>8.7263914998624958E-2</c:v>
                </c:pt>
                <c:pt idx="6389">
                  <c:v>0.11256357782518811</c:v>
                </c:pt>
                <c:pt idx="6390">
                  <c:v>0.12302031608077124</c:v>
                </c:pt>
                <c:pt idx="6391">
                  <c:v>0.12773921929282039</c:v>
                </c:pt>
                <c:pt idx="6392">
                  <c:v>0.131509661349968</c:v>
                </c:pt>
                <c:pt idx="6393">
                  <c:v>0.1329798447125401</c:v>
                </c:pt>
                <c:pt idx="6394">
                  <c:v>0.15323144610960271</c:v>
                </c:pt>
                <c:pt idx="6395">
                  <c:v>0.16589882768890996</c:v>
                </c:pt>
                <c:pt idx="6396">
                  <c:v>0.1710420004848261</c:v>
                </c:pt>
                <c:pt idx="6397">
                  <c:v>0.16916895139025212</c:v>
                </c:pt>
                <c:pt idx="6398">
                  <c:v>0.16694403726743756</c:v>
                </c:pt>
                <c:pt idx="6399">
                  <c:v>0.17498284786331264</c:v>
                </c:pt>
                <c:pt idx="6400">
                  <c:v>0.16437567950963605</c:v>
                </c:pt>
                <c:pt idx="6401">
                  <c:v>0.15492074098336972</c:v>
                </c:pt>
                <c:pt idx="6402">
                  <c:v>0.15654864202081376</c:v>
                </c:pt>
                <c:pt idx="6403">
                  <c:v>0.15794662595420839</c:v>
                </c:pt>
                <c:pt idx="6404">
                  <c:v>0.15425288702958118</c:v>
                </c:pt>
                <c:pt idx="6405">
                  <c:v>0.15229087886338277</c:v>
                </c:pt>
                <c:pt idx="6406">
                  <c:v>0.17049365483393997</c:v>
                </c:pt>
                <c:pt idx="6407">
                  <c:v>0.20139109938391098</c:v>
                </c:pt>
                <c:pt idx="6408">
                  <c:v>0.20560069953448856</c:v>
                </c:pt>
                <c:pt idx="6409">
                  <c:v>0.19950218571495371</c:v>
                </c:pt>
                <c:pt idx="6410">
                  <c:v>0.20155327291990988</c:v>
                </c:pt>
                <c:pt idx="6411">
                  <c:v>0.23591584556771328</c:v>
                </c:pt>
                <c:pt idx="6412">
                  <c:v>0.24299181789200985</c:v>
                </c:pt>
                <c:pt idx="6413">
                  <c:v>0.23716061184046389</c:v>
                </c:pt>
                <c:pt idx="6414">
                  <c:v>0.23359174869180621</c:v>
                </c:pt>
                <c:pt idx="6415">
                  <c:v>0.21545803645303274</c:v>
                </c:pt>
                <c:pt idx="6416">
                  <c:v>0.20200859907412272</c:v>
                </c:pt>
                <c:pt idx="6417">
                  <c:v>0.20286319597722269</c:v>
                </c:pt>
                <c:pt idx="6418">
                  <c:v>0.21505058953256961</c:v>
                </c:pt>
                <c:pt idx="6419">
                  <c:v>0.21860119276357959</c:v>
                </c:pt>
                <c:pt idx="6420">
                  <c:v>0.21228694479732235</c:v>
                </c:pt>
                <c:pt idx="6421">
                  <c:v>0.19668287989169997</c:v>
                </c:pt>
                <c:pt idx="6422">
                  <c:v>0.19395863089330723</c:v>
                </c:pt>
                <c:pt idx="6423">
                  <c:v>0.20609106408793632</c:v>
                </c:pt>
                <c:pt idx="6424">
                  <c:v>0.20888936301227967</c:v>
                </c:pt>
                <c:pt idx="6425">
                  <c:v>0.21082554863591674</c:v>
                </c:pt>
                <c:pt idx="6426">
                  <c:v>0.2062594870961314</c:v>
                </c:pt>
                <c:pt idx="6427">
                  <c:v>0.19595777707141959</c:v>
                </c:pt>
                <c:pt idx="6428">
                  <c:v>0.19334576034529616</c:v>
                </c:pt>
                <c:pt idx="6429">
                  <c:v>0.20365004062627645</c:v>
                </c:pt>
                <c:pt idx="6430">
                  <c:v>0.20185880528521238</c:v>
                </c:pt>
                <c:pt idx="6431">
                  <c:v>0.19122034503909435</c:v>
                </c:pt>
                <c:pt idx="6432">
                  <c:v>0.20082609032390497</c:v>
                </c:pt>
                <c:pt idx="6433">
                  <c:v>0.18863575976605107</c:v>
                </c:pt>
                <c:pt idx="6434">
                  <c:v>0.1669893407144234</c:v>
                </c:pt>
                <c:pt idx="6435">
                  <c:v>0.13023459806907689</c:v>
                </c:pt>
                <c:pt idx="6436">
                  <c:v>0.14629314409665461</c:v>
                </c:pt>
                <c:pt idx="6437">
                  <c:v>0.14710334203231379</c:v>
                </c:pt>
                <c:pt idx="6438">
                  <c:v>0.15468774291138576</c:v>
                </c:pt>
                <c:pt idx="6439">
                  <c:v>0.17818235029132801</c:v>
                </c:pt>
                <c:pt idx="6440">
                  <c:v>0.16181301867882669</c:v>
                </c:pt>
                <c:pt idx="6441">
                  <c:v>0.16286215867366427</c:v>
                </c:pt>
                <c:pt idx="6442">
                  <c:v>0.13975666332993653</c:v>
                </c:pt>
                <c:pt idx="6443">
                  <c:v>0.10687617263645377</c:v>
                </c:pt>
                <c:pt idx="6444">
                  <c:v>8.5413260769645616E-2</c:v>
                </c:pt>
                <c:pt idx="6445">
                  <c:v>8.4556324163700181E-2</c:v>
                </c:pt>
                <c:pt idx="6446">
                  <c:v>8.5434612779891284E-2</c:v>
                </c:pt>
                <c:pt idx="6447">
                  <c:v>9.539431587106395E-2</c:v>
                </c:pt>
                <c:pt idx="6448">
                  <c:v>9.5734524298743739E-2</c:v>
                </c:pt>
                <c:pt idx="6449">
                  <c:v>9.7939309813083408E-2</c:v>
                </c:pt>
                <c:pt idx="6450">
                  <c:v>7.8808870440689072E-2</c:v>
                </c:pt>
                <c:pt idx="6451">
                  <c:v>5.3301419643975612E-2</c:v>
                </c:pt>
                <c:pt idx="6452">
                  <c:v>4.3222734497466275E-2</c:v>
                </c:pt>
                <c:pt idx="6453">
                  <c:v>4.5733812661463924E-2</c:v>
                </c:pt>
                <c:pt idx="6454">
                  <c:v>4.438647327058054E-2</c:v>
                </c:pt>
                <c:pt idx="6455">
                  <c:v>4.2938439597925537E-2</c:v>
                </c:pt>
                <c:pt idx="6456">
                  <c:v>4.8449274297123202E-2</c:v>
                </c:pt>
                <c:pt idx="6457">
                  <c:v>5.0771153483235576E-2</c:v>
                </c:pt>
                <c:pt idx="6458">
                  <c:v>4.9629158969863196E-2</c:v>
                </c:pt>
                <c:pt idx="6459">
                  <c:v>5.5616374635445665E-2</c:v>
                </c:pt>
                <c:pt idx="6460">
                  <c:v>4.3920466235551014E-2</c:v>
                </c:pt>
                <c:pt idx="6461">
                  <c:v>4.9264893897742912E-2</c:v>
                </c:pt>
                <c:pt idx="6462">
                  <c:v>4.7386953869868798E-2</c:v>
                </c:pt>
                <c:pt idx="6463">
                  <c:v>4.844467718924661E-2</c:v>
                </c:pt>
                <c:pt idx="6464">
                  <c:v>4.5127439534907055E-2</c:v>
                </c:pt>
                <c:pt idx="6465">
                  <c:v>3.6289922765835758E-2</c:v>
                </c:pt>
                <c:pt idx="6466">
                  <c:v>3.547070485084669E-2</c:v>
                </c:pt>
                <c:pt idx="6467">
                  <c:v>4.2773269478773024E-2</c:v>
                </c:pt>
                <c:pt idx="6468">
                  <c:v>5.1220032618042977E-2</c:v>
                </c:pt>
                <c:pt idx="6469">
                  <c:v>4.5872522472325983E-2</c:v>
                </c:pt>
                <c:pt idx="6470">
                  <c:v>4.1505774166106457E-2</c:v>
                </c:pt>
                <c:pt idx="6471">
                  <c:v>2.1592637381367297E-2</c:v>
                </c:pt>
                <c:pt idx="6472">
                  <c:v>6.037569444105273E-3</c:v>
                </c:pt>
                <c:pt idx="6473">
                  <c:v>1.6914696280913022E-2</c:v>
                </c:pt>
                <c:pt idx="6474">
                  <c:v>7.7672052777570944E-3</c:v>
                </c:pt>
                <c:pt idx="6475">
                  <c:v>1.3185362576239035E-2</c:v>
                </c:pt>
                <c:pt idx="6476">
                  <c:v>1.2263575907228708E-2</c:v>
                </c:pt>
                <c:pt idx="6477">
                  <c:v>1.4484363933270794E-2</c:v>
                </c:pt>
                <c:pt idx="6478">
                  <c:v>1.1931958980059498E-2</c:v>
                </c:pt>
                <c:pt idx="6479">
                  <c:v>-1.3496193360305719E-2</c:v>
                </c:pt>
                <c:pt idx="6480">
                  <c:v>-8.3809957376328459E-3</c:v>
                </c:pt>
                <c:pt idx="6481">
                  <c:v>2.2798584612380157E-3</c:v>
                </c:pt>
                <c:pt idx="6482">
                  <c:v>-7.3901011242843984E-3</c:v>
                </c:pt>
                <c:pt idx="6483">
                  <c:v>-1.065919634062551E-2</c:v>
                </c:pt>
                <c:pt idx="6484">
                  <c:v>-3.5929752758962041E-2</c:v>
                </c:pt>
                <c:pt idx="6485">
                  <c:v>-2.9496399189450573E-2</c:v>
                </c:pt>
                <c:pt idx="6486">
                  <c:v>-2.4578812528896821E-2</c:v>
                </c:pt>
                <c:pt idx="6487">
                  <c:v>-2.9650967656225768E-2</c:v>
                </c:pt>
                <c:pt idx="6488">
                  <c:v>-2.5511887238264253E-2</c:v>
                </c:pt>
                <c:pt idx="6489">
                  <c:v>-3.98489157245423E-2</c:v>
                </c:pt>
                <c:pt idx="6490">
                  <c:v>-4.3757884211235609E-2</c:v>
                </c:pt>
                <c:pt idx="6491">
                  <c:v>-5.072203778482276E-2</c:v>
                </c:pt>
                <c:pt idx="6492">
                  <c:v>-3.8270510789603196E-2</c:v>
                </c:pt>
                <c:pt idx="6493">
                  <c:v>-3.4632214108422987E-2</c:v>
                </c:pt>
                <c:pt idx="6494">
                  <c:v>-4.383640926326271E-2</c:v>
                </c:pt>
                <c:pt idx="6495">
                  <c:v>-4.6323961441549155E-2</c:v>
                </c:pt>
                <c:pt idx="6496">
                  <c:v>-4.8427735580090503E-2</c:v>
                </c:pt>
                <c:pt idx="6497">
                  <c:v>-3.8147214585335765E-2</c:v>
                </c:pt>
                <c:pt idx="6498">
                  <c:v>-3.1690012961276048E-2</c:v>
                </c:pt>
                <c:pt idx="6499">
                  <c:v>-4.043670763761098E-2</c:v>
                </c:pt>
                <c:pt idx="6500">
                  <c:v>-3.7276362836801469E-2</c:v>
                </c:pt>
                <c:pt idx="6501">
                  <c:v>-3.6228701759848492E-2</c:v>
                </c:pt>
                <c:pt idx="6502">
                  <c:v>-3.4035120032067878E-2</c:v>
                </c:pt>
                <c:pt idx="6503">
                  <c:v>-3.1644881264585534E-2</c:v>
                </c:pt>
                <c:pt idx="6504">
                  <c:v>-2.7292898065743532E-2</c:v>
                </c:pt>
                <c:pt idx="6505">
                  <c:v>-6.5361160529607831E-3</c:v>
                </c:pt>
                <c:pt idx="6506">
                  <c:v>-7.7857975719985983E-4</c:v>
                </c:pt>
                <c:pt idx="6507">
                  <c:v>-2.1073234898256854E-2</c:v>
                </c:pt>
                <c:pt idx="6508">
                  <c:v>-2.6740890157589625E-2</c:v>
                </c:pt>
                <c:pt idx="6509">
                  <c:v>-2.9287925405194315E-2</c:v>
                </c:pt>
                <c:pt idx="6510">
                  <c:v>-3.7447124067610638E-2</c:v>
                </c:pt>
                <c:pt idx="6511">
                  <c:v>-3.5637958860507468E-2</c:v>
                </c:pt>
                <c:pt idx="6512">
                  <c:v>-3.6330195131862419E-2</c:v>
                </c:pt>
                <c:pt idx="6513">
                  <c:v>-2.39531046568916E-2</c:v>
                </c:pt>
                <c:pt idx="6514">
                  <c:v>-6.6182614754324853E-2</c:v>
                </c:pt>
                <c:pt idx="6515">
                  <c:v>-5.0201691204169951E-2</c:v>
                </c:pt>
                <c:pt idx="6516">
                  <c:v>-7.9448663765512517E-2</c:v>
                </c:pt>
                <c:pt idx="6517">
                  <c:v>-7.550610195563312E-2</c:v>
                </c:pt>
                <c:pt idx="6518">
                  <c:v>-8.0935992501125265E-2</c:v>
                </c:pt>
                <c:pt idx="6519">
                  <c:v>-0.10745683345684742</c:v>
                </c:pt>
                <c:pt idx="6520">
                  <c:v>-0.10595200374327407</c:v>
                </c:pt>
                <c:pt idx="6521">
                  <c:v>-9.2042138505217919E-2</c:v>
                </c:pt>
                <c:pt idx="6522">
                  <c:v>-9.314582966043683E-2</c:v>
                </c:pt>
                <c:pt idx="6523">
                  <c:v>-8.7389113901097382E-2</c:v>
                </c:pt>
                <c:pt idx="6524">
                  <c:v>-8.2652031120577507E-2</c:v>
                </c:pt>
                <c:pt idx="6525">
                  <c:v>-9.1690301204487401E-2</c:v>
                </c:pt>
                <c:pt idx="6526">
                  <c:v>-9.0347667715795499E-2</c:v>
                </c:pt>
                <c:pt idx="6527">
                  <c:v>-8.4071938657479528E-2</c:v>
                </c:pt>
                <c:pt idx="6528">
                  <c:v>-8.2991726859465653E-2</c:v>
                </c:pt>
                <c:pt idx="6529">
                  <c:v>-9.3951258590479481E-2</c:v>
                </c:pt>
                <c:pt idx="6530">
                  <c:v>-9.5781953028680089E-2</c:v>
                </c:pt>
                <c:pt idx="6531">
                  <c:v>-0.10506539395937153</c:v>
                </c:pt>
                <c:pt idx="6532">
                  <c:v>-0.10651324789688044</c:v>
                </c:pt>
                <c:pt idx="6533">
                  <c:v>-9.2273257377104678E-2</c:v>
                </c:pt>
                <c:pt idx="6534">
                  <c:v>-8.5847622855677153E-2</c:v>
                </c:pt>
                <c:pt idx="6535">
                  <c:v>-5.8866939481258984E-2</c:v>
                </c:pt>
                <c:pt idx="6536">
                  <c:v>-5.7586536831736979E-2</c:v>
                </c:pt>
                <c:pt idx="6537">
                  <c:v>-5.9105288383935584E-2</c:v>
                </c:pt>
                <c:pt idx="6538">
                  <c:v>-5.9871961340914215E-2</c:v>
                </c:pt>
                <c:pt idx="6539">
                  <c:v>-5.558093605085368E-2</c:v>
                </c:pt>
                <c:pt idx="6540">
                  <c:v>-4.7610432540173386E-2</c:v>
                </c:pt>
                <c:pt idx="6541">
                  <c:v>-5.5277591573896445E-2</c:v>
                </c:pt>
                <c:pt idx="6542">
                  <c:v>-5.292512900296209E-2</c:v>
                </c:pt>
                <c:pt idx="6543">
                  <c:v>-4.8555804800082036E-2</c:v>
                </c:pt>
                <c:pt idx="6544">
                  <c:v>-3.3033684493666948E-2</c:v>
                </c:pt>
                <c:pt idx="6545">
                  <c:v>-2.570290689771404E-2</c:v>
                </c:pt>
                <c:pt idx="6546">
                  <c:v>-2.7182299910496366E-2</c:v>
                </c:pt>
                <c:pt idx="6547">
                  <c:v>-4.4392493194998606E-2</c:v>
                </c:pt>
                <c:pt idx="6548">
                  <c:v>-4.6230126315732756E-2</c:v>
                </c:pt>
                <c:pt idx="6549">
                  <c:v>-4.9393668566648286E-2</c:v>
                </c:pt>
                <c:pt idx="6550">
                  <c:v>-3.9733697378019683E-2</c:v>
                </c:pt>
                <c:pt idx="6551">
                  <c:v>-3.1125964228456926E-2</c:v>
                </c:pt>
                <c:pt idx="6552">
                  <c:v>-2.2946599685656488E-2</c:v>
                </c:pt>
                <c:pt idx="6553">
                  <c:v>-2.8612426864554452E-2</c:v>
                </c:pt>
                <c:pt idx="6554">
                  <c:v>-2.8340422023785838E-2</c:v>
                </c:pt>
                <c:pt idx="6555">
                  <c:v>-2.8553943716211672E-2</c:v>
                </c:pt>
                <c:pt idx="6556">
                  <c:v>-3.2034933108580965E-2</c:v>
                </c:pt>
                <c:pt idx="6557">
                  <c:v>-3.5828825025927435E-2</c:v>
                </c:pt>
                <c:pt idx="6558">
                  <c:v>-4.4413436222094482E-2</c:v>
                </c:pt>
                <c:pt idx="6559">
                  <c:v>-4.0161069368959801E-2</c:v>
                </c:pt>
                <c:pt idx="6560">
                  <c:v>-2.9610831385784797E-2</c:v>
                </c:pt>
                <c:pt idx="6561">
                  <c:v>-3.7271493057393967E-2</c:v>
                </c:pt>
                <c:pt idx="6562">
                  <c:v>-4.8939877509589613E-2</c:v>
                </c:pt>
                <c:pt idx="6563">
                  <c:v>-4.5994948349112552E-2</c:v>
                </c:pt>
                <c:pt idx="6564">
                  <c:v>-4.1153921361709478E-2</c:v>
                </c:pt>
                <c:pt idx="6565">
                  <c:v>-1.7653264111599731E-2</c:v>
                </c:pt>
                <c:pt idx="6566">
                  <c:v>-8.3073250496286111E-3</c:v>
                </c:pt>
                <c:pt idx="6567">
                  <c:v>-1.9944105218343999E-2</c:v>
                </c:pt>
                <c:pt idx="6568">
                  <c:v>-3.3260452371373872E-2</c:v>
                </c:pt>
                <c:pt idx="6569">
                  <c:v>-3.2273805777767728E-2</c:v>
                </c:pt>
                <c:pt idx="6570">
                  <c:v>-3.6880557170413053E-2</c:v>
                </c:pt>
                <c:pt idx="6571">
                  <c:v>-2.7870124847487632E-2</c:v>
                </c:pt>
                <c:pt idx="6572">
                  <c:v>-1.9944615964142876E-2</c:v>
                </c:pt>
                <c:pt idx="6573">
                  <c:v>-1.7375380701517229E-2</c:v>
                </c:pt>
                <c:pt idx="6574">
                  <c:v>-7.2582929849382971E-3</c:v>
                </c:pt>
                <c:pt idx="6575">
                  <c:v>-1.2360287232833778E-2</c:v>
                </c:pt>
                <c:pt idx="6576">
                  <c:v>-8.7825986443753612E-3</c:v>
                </c:pt>
                <c:pt idx="6577">
                  <c:v>-4.7004974333001437E-3</c:v>
                </c:pt>
                <c:pt idx="6578">
                  <c:v>-1.1798624857203288E-3</c:v>
                </c:pt>
                <c:pt idx="6579">
                  <c:v>1.8777823576310526E-2</c:v>
                </c:pt>
                <c:pt idx="6580">
                  <c:v>9.3810734840875654E-3</c:v>
                </c:pt>
                <c:pt idx="6581">
                  <c:v>-2.1487415679494193E-3</c:v>
                </c:pt>
                <c:pt idx="6582">
                  <c:v>-1.8283783739738713E-3</c:v>
                </c:pt>
                <c:pt idx="6583">
                  <c:v>-7.3886124200882586E-3</c:v>
                </c:pt>
                <c:pt idx="6584">
                  <c:v>1.1934910733757187E-2</c:v>
                </c:pt>
                <c:pt idx="6585">
                  <c:v>4.43478872637737E-3</c:v>
                </c:pt>
                <c:pt idx="6586">
                  <c:v>-6.4888201365771447E-3</c:v>
                </c:pt>
                <c:pt idx="6587">
                  <c:v>1.8043946243018194E-3</c:v>
                </c:pt>
                <c:pt idx="6588">
                  <c:v>-6.3090684239804906E-3</c:v>
                </c:pt>
                <c:pt idx="6589">
                  <c:v>-1.3802131894012581E-2</c:v>
                </c:pt>
                <c:pt idx="6590">
                  <c:v>-3.2026909986163199E-2</c:v>
                </c:pt>
                <c:pt idx="6591">
                  <c:v>-4.2887730871285612E-2</c:v>
                </c:pt>
                <c:pt idx="6592">
                  <c:v>-5.2789681747932415E-2</c:v>
                </c:pt>
                <c:pt idx="6593">
                  <c:v>-5.9364260635980326E-2</c:v>
                </c:pt>
                <c:pt idx="6594">
                  <c:v>-5.218455439554337E-2</c:v>
                </c:pt>
                <c:pt idx="6595">
                  <c:v>-6.39112390676293E-2</c:v>
                </c:pt>
                <c:pt idx="6596">
                  <c:v>-6.3517932331477733E-2</c:v>
                </c:pt>
                <c:pt idx="6597">
                  <c:v>-7.0827820885670079E-2</c:v>
                </c:pt>
                <c:pt idx="6598">
                  <c:v>-7.0068345210470784E-2</c:v>
                </c:pt>
                <c:pt idx="6599">
                  <c:v>-6.4187766416499925E-2</c:v>
                </c:pt>
                <c:pt idx="6600">
                  <c:v>-5.8286533836579779E-2</c:v>
                </c:pt>
                <c:pt idx="6601">
                  <c:v>-6.2775713635787045E-2</c:v>
                </c:pt>
                <c:pt idx="6602">
                  <c:v>-6.7704444370237038E-2</c:v>
                </c:pt>
                <c:pt idx="6603">
                  <c:v>-7.4366879764597882E-2</c:v>
                </c:pt>
                <c:pt idx="6604">
                  <c:v>-8.2113459826488544E-2</c:v>
                </c:pt>
                <c:pt idx="6605">
                  <c:v>-0.10273992017565059</c:v>
                </c:pt>
                <c:pt idx="6606">
                  <c:v>-0.10710493053287928</c:v>
                </c:pt>
                <c:pt idx="6607">
                  <c:v>-9.8468817677443421E-2</c:v>
                </c:pt>
                <c:pt idx="6608">
                  <c:v>-9.0061670913073155E-2</c:v>
                </c:pt>
                <c:pt idx="6609">
                  <c:v>-8.3937822045284771E-2</c:v>
                </c:pt>
                <c:pt idx="6610">
                  <c:v>-7.7832708267187134E-2</c:v>
                </c:pt>
                <c:pt idx="6611">
                  <c:v>-8.0298888307345329E-2</c:v>
                </c:pt>
                <c:pt idx="6612">
                  <c:v>-8.0372294094854135E-2</c:v>
                </c:pt>
                <c:pt idx="6613">
                  <c:v>-7.9350303034333436E-2</c:v>
                </c:pt>
                <c:pt idx="6614">
                  <c:v>-3.1936439052570598E-2</c:v>
                </c:pt>
                <c:pt idx="6615">
                  <c:v>-4.2979641861865758E-2</c:v>
                </c:pt>
                <c:pt idx="6616">
                  <c:v>-5.3013612256267439E-3</c:v>
                </c:pt>
                <c:pt idx="6617">
                  <c:v>-7.7593160533104832E-3</c:v>
                </c:pt>
                <c:pt idx="6618">
                  <c:v>-6.097803772817656E-4</c:v>
                </c:pt>
                <c:pt idx="6619">
                  <c:v>3.3928697189686385E-2</c:v>
                </c:pt>
                <c:pt idx="6620">
                  <c:v>3.5917579386820941E-2</c:v>
                </c:pt>
                <c:pt idx="6621">
                  <c:v>2.5413115925431828E-2</c:v>
                </c:pt>
                <c:pt idx="6622">
                  <c:v>1.90913615146866E-2</c:v>
                </c:pt>
                <c:pt idx="6623">
                  <c:v>1.1453869157129315E-2</c:v>
                </c:pt>
                <c:pt idx="6624">
                  <c:v>6.130003189797506E-3</c:v>
                </c:pt>
                <c:pt idx="6625">
                  <c:v>8.976055640339986E-3</c:v>
                </c:pt>
                <c:pt idx="6626">
                  <c:v>4.1662328124718595E-3</c:v>
                </c:pt>
                <c:pt idx="6627">
                  <c:v>-7.4143003667990204E-3</c:v>
                </c:pt>
                <c:pt idx="6628">
                  <c:v>3.3439205337026934E-4</c:v>
                </c:pt>
                <c:pt idx="6629">
                  <c:v>1.0320421487385101E-2</c:v>
                </c:pt>
                <c:pt idx="6630">
                  <c:v>7.6065751882377075E-3</c:v>
                </c:pt>
                <c:pt idx="6631">
                  <c:v>2.347922702937022E-2</c:v>
                </c:pt>
                <c:pt idx="6632">
                  <c:v>2.4830597992919534E-2</c:v>
                </c:pt>
                <c:pt idx="6633">
                  <c:v>4.3409446275727515E-2</c:v>
                </c:pt>
                <c:pt idx="6634">
                  <c:v>5.362267442601576E-2</c:v>
                </c:pt>
                <c:pt idx="6635">
                  <c:v>4.8570798263679604E-2</c:v>
                </c:pt>
                <c:pt idx="6636">
                  <c:v>2.5776678599144009E-2</c:v>
                </c:pt>
                <c:pt idx="6637">
                  <c:v>2.5183874077924218E-2</c:v>
                </c:pt>
                <c:pt idx="6638">
                  <c:v>2.0820174717340656E-2</c:v>
                </c:pt>
                <c:pt idx="6639">
                  <c:v>1.3245191178437032E-2</c:v>
                </c:pt>
                <c:pt idx="6640">
                  <c:v>9.9261281146159064E-3</c:v>
                </c:pt>
                <c:pt idx="6641">
                  <c:v>6.8171722970482573E-3</c:v>
                </c:pt>
                <c:pt idx="6642">
                  <c:v>9.9634129348227241E-3</c:v>
                </c:pt>
                <c:pt idx="6643">
                  <c:v>1.5553392118434539E-2</c:v>
                </c:pt>
                <c:pt idx="6644">
                  <c:v>1.1721191680980292E-2</c:v>
                </c:pt>
                <c:pt idx="6645">
                  <c:v>5.3139521950400503E-3</c:v>
                </c:pt>
                <c:pt idx="6646">
                  <c:v>5.3340681297331383E-3</c:v>
                </c:pt>
                <c:pt idx="6647">
                  <c:v>8.5874456491574769E-3</c:v>
                </c:pt>
                <c:pt idx="6648">
                  <c:v>1.5186400156475877E-2</c:v>
                </c:pt>
                <c:pt idx="6649">
                  <c:v>1.8768381400386502E-2</c:v>
                </c:pt>
                <c:pt idx="6650">
                  <c:v>1.3501799679807691E-2</c:v>
                </c:pt>
                <c:pt idx="6651">
                  <c:v>1.2102495530257773E-2</c:v>
                </c:pt>
                <c:pt idx="6652">
                  <c:v>-3.7511009312658494E-3</c:v>
                </c:pt>
                <c:pt idx="6653">
                  <c:v>-1.0353836621515011E-3</c:v>
                </c:pt>
                <c:pt idx="6654">
                  <c:v>2.7798218270511654E-3</c:v>
                </c:pt>
                <c:pt idx="6655">
                  <c:v>-8.0683021521044118E-4</c:v>
                </c:pt>
                <c:pt idx="6656">
                  <c:v>-3.8641060123708604E-3</c:v>
                </c:pt>
                <c:pt idx="6657">
                  <c:v>5.555208285130675E-4</c:v>
                </c:pt>
                <c:pt idx="6658">
                  <c:v>2.4902855628228249E-3</c:v>
                </c:pt>
                <c:pt idx="6659">
                  <c:v>-8.7914725607362021E-3</c:v>
                </c:pt>
                <c:pt idx="6660">
                  <c:v>-7.4840186713170942E-3</c:v>
                </c:pt>
                <c:pt idx="6661">
                  <c:v>-1.2815416751106312E-3</c:v>
                </c:pt>
                <c:pt idx="6662">
                  <c:v>1.6439878081426551E-2</c:v>
                </c:pt>
                <c:pt idx="6663">
                  <c:v>2.1804264437109033E-2</c:v>
                </c:pt>
                <c:pt idx="6664">
                  <c:v>1.1992256829212788E-2</c:v>
                </c:pt>
                <c:pt idx="6665">
                  <c:v>-1.1423843393515098E-2</c:v>
                </c:pt>
                <c:pt idx="6666">
                  <c:v>-1.9563581994993084E-2</c:v>
                </c:pt>
                <c:pt idx="6667">
                  <c:v>-2.2405313072425437E-2</c:v>
                </c:pt>
                <c:pt idx="6668">
                  <c:v>-1.7286707063179141E-2</c:v>
                </c:pt>
                <c:pt idx="6669">
                  <c:v>-1.6206197864995109E-2</c:v>
                </c:pt>
                <c:pt idx="6670">
                  <c:v>-1.2957534199930509E-2</c:v>
                </c:pt>
                <c:pt idx="6671">
                  <c:v>-6.6070589188325091E-3</c:v>
                </c:pt>
                <c:pt idx="6672">
                  <c:v>4.3111081993485456E-3</c:v>
                </c:pt>
                <c:pt idx="6673">
                  <c:v>4.7120147931767331E-3</c:v>
                </c:pt>
                <c:pt idx="6674">
                  <c:v>-6.9806545879058657E-4</c:v>
                </c:pt>
                <c:pt idx="6675">
                  <c:v>-5.3819507055571369E-3</c:v>
                </c:pt>
                <c:pt idx="6676">
                  <c:v>-1.4108932213715009E-2</c:v>
                </c:pt>
                <c:pt idx="6677">
                  <c:v>-2.2352989164562964E-2</c:v>
                </c:pt>
                <c:pt idx="6678">
                  <c:v>-2.0786623690181472E-2</c:v>
                </c:pt>
                <c:pt idx="6679">
                  <c:v>-3.0563700754599799E-2</c:v>
                </c:pt>
                <c:pt idx="6680">
                  <c:v>-3.3092225270107356E-2</c:v>
                </c:pt>
                <c:pt idx="6681">
                  <c:v>-2.423615430160897E-2</c:v>
                </c:pt>
                <c:pt idx="6682">
                  <c:v>-2.0419377644479764E-2</c:v>
                </c:pt>
                <c:pt idx="6683">
                  <c:v>-1.8354287087984589E-2</c:v>
                </c:pt>
                <c:pt idx="6684">
                  <c:v>-3.4221617695072482E-2</c:v>
                </c:pt>
                <c:pt idx="6685">
                  <c:v>-3.8174431167081635E-2</c:v>
                </c:pt>
                <c:pt idx="6686">
                  <c:v>-3.5766592584527301E-2</c:v>
                </c:pt>
                <c:pt idx="6687">
                  <c:v>-4.5840272018044748E-2</c:v>
                </c:pt>
                <c:pt idx="6688">
                  <c:v>-6.2126436823294773E-2</c:v>
                </c:pt>
                <c:pt idx="6689">
                  <c:v>-5.8272058882329114E-2</c:v>
                </c:pt>
                <c:pt idx="6690">
                  <c:v>-3.9281760527742127E-2</c:v>
                </c:pt>
                <c:pt idx="6691">
                  <c:v>-2.5142652825711598E-2</c:v>
                </c:pt>
                <c:pt idx="6692">
                  <c:v>-2.5240831703304378E-2</c:v>
                </c:pt>
                <c:pt idx="6693">
                  <c:v>-4.183430468760696E-2</c:v>
                </c:pt>
                <c:pt idx="6694">
                  <c:v>-4.4215574185072604E-2</c:v>
                </c:pt>
                <c:pt idx="6695">
                  <c:v>-1.6554849484285317E-2</c:v>
                </c:pt>
                <c:pt idx="6696">
                  <c:v>-1.8029958205708962E-2</c:v>
                </c:pt>
                <c:pt idx="6697">
                  <c:v>-1.8520139329564422E-2</c:v>
                </c:pt>
                <c:pt idx="6698">
                  <c:v>-1.0699894234385554E-2</c:v>
                </c:pt>
                <c:pt idx="6699">
                  <c:v>-1.4634509963164177E-2</c:v>
                </c:pt>
                <c:pt idx="6700">
                  <c:v>-2.4013918518454913E-2</c:v>
                </c:pt>
                <c:pt idx="6701">
                  <c:v>-1.5994312261416899E-2</c:v>
                </c:pt>
                <c:pt idx="6702">
                  <c:v>-1.3531194513710099E-2</c:v>
                </c:pt>
                <c:pt idx="6703">
                  <c:v>-1.1454501357023195E-2</c:v>
                </c:pt>
                <c:pt idx="6704">
                  <c:v>-1.2848305311037977E-2</c:v>
                </c:pt>
                <c:pt idx="6705">
                  <c:v>1.994732865708837E-3</c:v>
                </c:pt>
                <c:pt idx="6706">
                  <c:v>8.7199339297827638E-3</c:v>
                </c:pt>
                <c:pt idx="6707">
                  <c:v>1.1632870885485147E-2</c:v>
                </c:pt>
                <c:pt idx="6708">
                  <c:v>7.4208260991983632E-3</c:v>
                </c:pt>
                <c:pt idx="6709">
                  <c:v>1.0928419202683504E-2</c:v>
                </c:pt>
                <c:pt idx="6710">
                  <c:v>1.0726221386974322E-2</c:v>
                </c:pt>
                <c:pt idx="6711">
                  <c:v>1.1535255423144264E-2</c:v>
                </c:pt>
                <c:pt idx="6712">
                  <c:v>1.0425053494498071E-2</c:v>
                </c:pt>
                <c:pt idx="6713">
                  <c:v>6.5193131049530173E-3</c:v>
                </c:pt>
                <c:pt idx="6714">
                  <c:v>1.1326856543271591E-2</c:v>
                </c:pt>
                <c:pt idx="6715">
                  <c:v>1.0520649032624174E-2</c:v>
                </c:pt>
                <c:pt idx="6716">
                  <c:v>9.6097594607627013E-3</c:v>
                </c:pt>
                <c:pt idx="6717">
                  <c:v>1.1525833679129294E-2</c:v>
                </c:pt>
                <c:pt idx="6718">
                  <c:v>9.5213038672334882E-3</c:v>
                </c:pt>
                <c:pt idx="6719">
                  <c:v>1.0225546186362289E-2</c:v>
                </c:pt>
                <c:pt idx="6720">
                  <c:v>6.3868426589945848E-3</c:v>
                </c:pt>
                <c:pt idx="6721">
                  <c:v>1.2969564977995729E-2</c:v>
                </c:pt>
                <c:pt idx="6722">
                  <c:v>1.9578717564075587E-2</c:v>
                </c:pt>
                <c:pt idx="6723">
                  <c:v>2.1610074588231942E-2</c:v>
                </c:pt>
                <c:pt idx="6724">
                  <c:v>2.5295832092959714E-2</c:v>
                </c:pt>
                <c:pt idx="6725">
                  <c:v>2.3757488375454106E-2</c:v>
                </c:pt>
                <c:pt idx="6726">
                  <c:v>2.4988533314077133E-2</c:v>
                </c:pt>
                <c:pt idx="6727">
                  <c:v>3.8103727032303913E-2</c:v>
                </c:pt>
                <c:pt idx="6728">
                  <c:v>3.152264668580318E-2</c:v>
                </c:pt>
                <c:pt idx="6729">
                  <c:v>2.7719855054602949E-2</c:v>
                </c:pt>
                <c:pt idx="6730">
                  <c:v>3.2574216003665502E-2</c:v>
                </c:pt>
                <c:pt idx="6731">
                  <c:v>4.371777130558363E-2</c:v>
                </c:pt>
                <c:pt idx="6732">
                  <c:v>5.3831315601180929E-2</c:v>
                </c:pt>
                <c:pt idx="6733">
                  <c:v>3.1773803099405917E-2</c:v>
                </c:pt>
                <c:pt idx="6734">
                  <c:v>3.5272248290121322E-2</c:v>
                </c:pt>
                <c:pt idx="6735">
                  <c:v>4.0907007639372939E-2</c:v>
                </c:pt>
                <c:pt idx="6736">
                  <c:v>4.4783014974288049E-2</c:v>
                </c:pt>
                <c:pt idx="6737">
                  <c:v>3.8845800919662388E-2</c:v>
                </c:pt>
                <c:pt idx="6738">
                  <c:v>4.1439698988355866E-2</c:v>
                </c:pt>
                <c:pt idx="6739">
                  <c:v>5.174438747655663E-2</c:v>
                </c:pt>
                <c:pt idx="6740">
                  <c:v>5.7961865619829522E-2</c:v>
                </c:pt>
                <c:pt idx="6741">
                  <c:v>5.5946578941254543E-2</c:v>
                </c:pt>
                <c:pt idx="6742">
                  <c:v>5.0674964333045081E-2</c:v>
                </c:pt>
                <c:pt idx="6743">
                  <c:v>3.4959471866653713E-2</c:v>
                </c:pt>
                <c:pt idx="6744">
                  <c:v>3.8070759534850174E-2</c:v>
                </c:pt>
                <c:pt idx="6745">
                  <c:v>3.9729947194939941E-2</c:v>
                </c:pt>
                <c:pt idx="6746">
                  <c:v>4.2122426614021657E-2</c:v>
                </c:pt>
                <c:pt idx="6747">
                  <c:v>3.6798231655161384E-2</c:v>
                </c:pt>
                <c:pt idx="6748">
                  <c:v>3.7625156389293979E-2</c:v>
                </c:pt>
                <c:pt idx="6749">
                  <c:v>3.7936089472497381E-2</c:v>
                </c:pt>
                <c:pt idx="6750">
                  <c:v>4.8452475756827429E-2</c:v>
                </c:pt>
                <c:pt idx="6751">
                  <c:v>5.0973450712060275E-2</c:v>
                </c:pt>
                <c:pt idx="6752">
                  <c:v>6.5159363081872756E-2</c:v>
                </c:pt>
                <c:pt idx="6753">
                  <c:v>7.1333953109132597E-2</c:v>
                </c:pt>
                <c:pt idx="6754">
                  <c:v>6.952001370404326E-2</c:v>
                </c:pt>
                <c:pt idx="6755">
                  <c:v>7.1235809743434686E-2</c:v>
                </c:pt>
                <c:pt idx="6756">
                  <c:v>7.6359603400657061E-2</c:v>
                </c:pt>
                <c:pt idx="6757">
                  <c:v>9.1418999834546932E-2</c:v>
                </c:pt>
                <c:pt idx="6758">
                  <c:v>9.602673555014607E-2</c:v>
                </c:pt>
                <c:pt idx="6759">
                  <c:v>9.0655345123482167E-2</c:v>
                </c:pt>
                <c:pt idx="6760">
                  <c:v>9.1634936567546843E-2</c:v>
                </c:pt>
                <c:pt idx="6761">
                  <c:v>8.3024280978270193E-2</c:v>
                </c:pt>
                <c:pt idx="6762">
                  <c:v>5.5294267208628067E-2</c:v>
                </c:pt>
                <c:pt idx="6763">
                  <c:v>6.0311812310953172E-2</c:v>
                </c:pt>
                <c:pt idx="6764">
                  <c:v>6.6352931548660843E-2</c:v>
                </c:pt>
                <c:pt idx="6765">
                  <c:v>7.5022119522186959E-2</c:v>
                </c:pt>
                <c:pt idx="6766">
                  <c:v>7.2656455786668017E-2</c:v>
                </c:pt>
                <c:pt idx="6767">
                  <c:v>6.7710563784925126E-2</c:v>
                </c:pt>
                <c:pt idx="6768">
                  <c:v>7.9367960208243327E-2</c:v>
                </c:pt>
                <c:pt idx="6769">
                  <c:v>8.0553439326630283E-2</c:v>
                </c:pt>
                <c:pt idx="6770">
                  <c:v>7.6781460313581462E-2</c:v>
                </c:pt>
                <c:pt idx="6771">
                  <c:v>7.1081017079206221E-2</c:v>
                </c:pt>
                <c:pt idx="6772">
                  <c:v>7.3538016938858863E-2</c:v>
                </c:pt>
                <c:pt idx="6773">
                  <c:v>7.985647420307429E-2</c:v>
                </c:pt>
                <c:pt idx="6774">
                  <c:v>8.7001819015534387E-2</c:v>
                </c:pt>
                <c:pt idx="6775">
                  <c:v>9.2447501648571961E-2</c:v>
                </c:pt>
                <c:pt idx="6776">
                  <c:v>0.10035948789987392</c:v>
                </c:pt>
                <c:pt idx="6777">
                  <c:v>0.10577214223632225</c:v>
                </c:pt>
                <c:pt idx="6778">
                  <c:v>0.10433498336954372</c:v>
                </c:pt>
                <c:pt idx="6779">
                  <c:v>0.12304610719773823</c:v>
                </c:pt>
                <c:pt idx="6780">
                  <c:v>0.13004933163512278</c:v>
                </c:pt>
                <c:pt idx="6781">
                  <c:v>0.12430125496619016</c:v>
                </c:pt>
                <c:pt idx="6782">
                  <c:v>0.12239173777890366</c:v>
                </c:pt>
                <c:pt idx="6783">
                  <c:v>0.11328433567519292</c:v>
                </c:pt>
                <c:pt idx="6784">
                  <c:v>0.14498079970904931</c:v>
                </c:pt>
                <c:pt idx="6785">
                  <c:v>0.15267031833104894</c:v>
                </c:pt>
                <c:pt idx="6786">
                  <c:v>0.1499070596819132</c:v>
                </c:pt>
                <c:pt idx="6787">
                  <c:v>0.15522567177849811</c:v>
                </c:pt>
                <c:pt idx="6788">
                  <c:v>0.17352646232193547</c:v>
                </c:pt>
                <c:pt idx="6789">
                  <c:v>0.17153493259770847</c:v>
                </c:pt>
                <c:pt idx="6790">
                  <c:v>0.16885844180070508</c:v>
                </c:pt>
                <c:pt idx="6791">
                  <c:v>0.17903015488977325</c:v>
                </c:pt>
                <c:pt idx="6792">
                  <c:v>0.19280553641824016</c:v>
                </c:pt>
                <c:pt idx="6793">
                  <c:v>0.20884505506124595</c:v>
                </c:pt>
                <c:pt idx="6794">
                  <c:v>0.20511048232078188</c:v>
                </c:pt>
                <c:pt idx="6795">
                  <c:v>0.18057782528128863</c:v>
                </c:pt>
                <c:pt idx="6796">
                  <c:v>0.19110033078432487</c:v>
                </c:pt>
                <c:pt idx="6797">
                  <c:v>0.20073725736737491</c:v>
                </c:pt>
                <c:pt idx="6798">
                  <c:v>0.18448285988710333</c:v>
                </c:pt>
                <c:pt idx="6799">
                  <c:v>0.1825909791837077</c:v>
                </c:pt>
                <c:pt idx="6800">
                  <c:v>0.18555059382318539</c:v>
                </c:pt>
                <c:pt idx="6801">
                  <c:v>0.17588840479447154</c:v>
                </c:pt>
                <c:pt idx="6802">
                  <c:v>0.17365698378741046</c:v>
                </c:pt>
                <c:pt idx="6803">
                  <c:v>0.17295253599593319</c:v>
                </c:pt>
                <c:pt idx="6804">
                  <c:v>0.18300769923288396</c:v>
                </c:pt>
                <c:pt idx="6805">
                  <c:v>0.1683059611429174</c:v>
                </c:pt>
                <c:pt idx="6806">
                  <c:v>0.15540151294831284</c:v>
                </c:pt>
                <c:pt idx="6807">
                  <c:v>0.15345125521650615</c:v>
                </c:pt>
                <c:pt idx="6808">
                  <c:v>0.15712561762785104</c:v>
                </c:pt>
                <c:pt idx="6809">
                  <c:v>0.15907568756655377</c:v>
                </c:pt>
                <c:pt idx="6810">
                  <c:v>0.16197413038060371</c:v>
                </c:pt>
                <c:pt idx="6811">
                  <c:v>0.15512012797193497</c:v>
                </c:pt>
                <c:pt idx="6812">
                  <c:v>0.15754311803200816</c:v>
                </c:pt>
                <c:pt idx="6813">
                  <c:v>0.15397272912619253</c:v>
                </c:pt>
                <c:pt idx="6814">
                  <c:v>0.13660153903496508</c:v>
                </c:pt>
                <c:pt idx="6815">
                  <c:v>0.1347879458179233</c:v>
                </c:pt>
                <c:pt idx="6816">
                  <c:v>0.13342284212786382</c:v>
                </c:pt>
                <c:pt idx="6817">
                  <c:v>0.12890289140953581</c:v>
                </c:pt>
                <c:pt idx="6818">
                  <c:v>0.12419558019878219</c:v>
                </c:pt>
                <c:pt idx="6819">
                  <c:v>0.12632274533748511</c:v>
                </c:pt>
                <c:pt idx="6820">
                  <c:v>0.14124631820994082</c:v>
                </c:pt>
                <c:pt idx="6821">
                  <c:v>0.14866263936122937</c:v>
                </c:pt>
                <c:pt idx="6822">
                  <c:v>0.14786077262852282</c:v>
                </c:pt>
                <c:pt idx="6823">
                  <c:v>0.14021475817631357</c:v>
                </c:pt>
                <c:pt idx="6824">
                  <c:v>0.13998704313433907</c:v>
                </c:pt>
                <c:pt idx="6825">
                  <c:v>0.1434130340076798</c:v>
                </c:pt>
                <c:pt idx="6826">
                  <c:v>0.14432855178016957</c:v>
                </c:pt>
                <c:pt idx="6827">
                  <c:v>0.14011660673064252</c:v>
                </c:pt>
                <c:pt idx="6828">
                  <c:v>0.14307163113152233</c:v>
                </c:pt>
                <c:pt idx="6829">
                  <c:v>0.15004478647074682</c:v>
                </c:pt>
                <c:pt idx="6830">
                  <c:v>0.15453112758667187</c:v>
                </c:pt>
                <c:pt idx="6831">
                  <c:v>0.14391648112033772</c:v>
                </c:pt>
                <c:pt idx="6832">
                  <c:v>0.13090122543352978</c:v>
                </c:pt>
                <c:pt idx="6833">
                  <c:v>0.1345334031252694</c:v>
                </c:pt>
                <c:pt idx="6834">
                  <c:v>0.12539976310965018</c:v>
                </c:pt>
                <c:pt idx="6835">
                  <c:v>0.12212805539565541</c:v>
                </c:pt>
                <c:pt idx="6836">
                  <c:v>0.12359071253566234</c:v>
                </c:pt>
                <c:pt idx="6837">
                  <c:v>0.13541988060435006</c:v>
                </c:pt>
                <c:pt idx="6838">
                  <c:v>0.13338373998517805</c:v>
                </c:pt>
                <c:pt idx="6839">
                  <c:v>0.11599780121615599</c:v>
                </c:pt>
                <c:pt idx="6840">
                  <c:v>0.11710941924234874</c:v>
                </c:pt>
                <c:pt idx="6841">
                  <c:v>0.12451537195846241</c:v>
                </c:pt>
                <c:pt idx="6842">
                  <c:v>0.13376841353236757</c:v>
                </c:pt>
                <c:pt idx="6843">
                  <c:v>0.14696724811653361</c:v>
                </c:pt>
                <c:pt idx="6844">
                  <c:v>0.13917519535893308</c:v>
                </c:pt>
                <c:pt idx="6845">
                  <c:v>0.14860545359865984</c:v>
                </c:pt>
                <c:pt idx="6846">
                  <c:v>0.15112774458116918</c:v>
                </c:pt>
                <c:pt idx="6847">
                  <c:v>0.16190717952951905</c:v>
                </c:pt>
                <c:pt idx="6848">
                  <c:v>0.16491658209046056</c:v>
                </c:pt>
                <c:pt idx="6849">
                  <c:v>0.16480025793902953</c:v>
                </c:pt>
                <c:pt idx="6850">
                  <c:v>0.15276982645099202</c:v>
                </c:pt>
                <c:pt idx="6851">
                  <c:v>0.1570327728178218</c:v>
                </c:pt>
                <c:pt idx="6852">
                  <c:v>0.13756815034792447</c:v>
                </c:pt>
                <c:pt idx="6853">
                  <c:v>0.1247946144664811</c:v>
                </c:pt>
                <c:pt idx="6854">
                  <c:v>0.123896879474789</c:v>
                </c:pt>
                <c:pt idx="6855">
                  <c:v>0.12715963895030868</c:v>
                </c:pt>
                <c:pt idx="6856">
                  <c:v>0.12637715313474618</c:v>
                </c:pt>
                <c:pt idx="6857">
                  <c:v>0.1093922417938149</c:v>
                </c:pt>
                <c:pt idx="6858">
                  <c:v>0.11250152498269883</c:v>
                </c:pt>
                <c:pt idx="6859">
                  <c:v>0.12077590462857946</c:v>
                </c:pt>
                <c:pt idx="6860">
                  <c:v>0.11876442175988133</c:v>
                </c:pt>
                <c:pt idx="6861">
                  <c:v>0.12383108564008038</c:v>
                </c:pt>
                <c:pt idx="6862">
                  <c:v>0.14543349904856351</c:v>
                </c:pt>
                <c:pt idx="6863">
                  <c:v>0.12250992309702302</c:v>
                </c:pt>
                <c:pt idx="6864">
                  <c:v>0.1172663221681689</c:v>
                </c:pt>
                <c:pt idx="6865">
                  <c:v>0.1164876928567935</c:v>
                </c:pt>
                <c:pt idx="6866">
                  <c:v>0.12297929080631853</c:v>
                </c:pt>
                <c:pt idx="6867">
                  <c:v>0.13858502090090519</c:v>
                </c:pt>
                <c:pt idx="6868">
                  <c:v>0.12978536654413486</c:v>
                </c:pt>
                <c:pt idx="6869">
                  <c:v>0.12696834007764535</c:v>
                </c:pt>
                <c:pt idx="6870">
                  <c:v>0.13903728060533038</c:v>
                </c:pt>
                <c:pt idx="6871">
                  <c:v>0.14761574662852661</c:v>
                </c:pt>
                <c:pt idx="6872">
                  <c:v>0.14476081064571167</c:v>
                </c:pt>
                <c:pt idx="6873">
                  <c:v>0.13261318120136734</c:v>
                </c:pt>
                <c:pt idx="6874">
                  <c:v>0.12347592893280157</c:v>
                </c:pt>
                <c:pt idx="6875">
                  <c:v>0.1213477941974257</c:v>
                </c:pt>
                <c:pt idx="6876">
                  <c:v>0.12470733579427673</c:v>
                </c:pt>
                <c:pt idx="6877">
                  <c:v>0.12122436534258441</c:v>
                </c:pt>
                <c:pt idx="6878">
                  <c:v>0.1216733309923117</c:v>
                </c:pt>
                <c:pt idx="6879">
                  <c:v>0.10554358973500877</c:v>
                </c:pt>
                <c:pt idx="6880">
                  <c:v>0.10598561268080675</c:v>
                </c:pt>
                <c:pt idx="6881">
                  <c:v>0.10698345442290491</c:v>
                </c:pt>
                <c:pt idx="6882">
                  <c:v>0.11495979731534733</c:v>
                </c:pt>
                <c:pt idx="6883">
                  <c:v>0.13083728246103066</c:v>
                </c:pt>
                <c:pt idx="6884">
                  <c:v>0.12062671404700098</c:v>
                </c:pt>
                <c:pt idx="6885">
                  <c:v>0.1141551656256774</c:v>
                </c:pt>
                <c:pt idx="6886">
                  <c:v>0.11727873578783177</c:v>
                </c:pt>
                <c:pt idx="6887">
                  <c:v>0.12219899364705911</c:v>
                </c:pt>
                <c:pt idx="6888">
                  <c:v>0.1209649943138198</c:v>
                </c:pt>
                <c:pt idx="6889">
                  <c:v>0.1225342825343303</c:v>
                </c:pt>
                <c:pt idx="6890">
                  <c:v>0.11381721889312968</c:v>
                </c:pt>
                <c:pt idx="6891">
                  <c:v>0.10829474249942672</c:v>
                </c:pt>
                <c:pt idx="6892">
                  <c:v>0.10388115983645307</c:v>
                </c:pt>
                <c:pt idx="6893">
                  <c:v>0.11375665973849158</c:v>
                </c:pt>
                <c:pt idx="6894">
                  <c:v>0.11642876720532547</c:v>
                </c:pt>
                <c:pt idx="6895">
                  <c:v>0.12147216417003315</c:v>
                </c:pt>
                <c:pt idx="6896">
                  <c:v>0.1057761847421792</c:v>
                </c:pt>
                <c:pt idx="6897">
                  <c:v>9.7777922536343764E-2</c:v>
                </c:pt>
                <c:pt idx="6898">
                  <c:v>9.2939668174943701E-2</c:v>
                </c:pt>
                <c:pt idx="6899">
                  <c:v>9.2174717500315362E-2</c:v>
                </c:pt>
                <c:pt idx="6900">
                  <c:v>9.3483442597175559E-2</c:v>
                </c:pt>
                <c:pt idx="6901">
                  <c:v>9.5236627666574591E-2</c:v>
                </c:pt>
                <c:pt idx="6902">
                  <c:v>0.10181238743401932</c:v>
                </c:pt>
                <c:pt idx="6903">
                  <c:v>0.11736287056064132</c:v>
                </c:pt>
                <c:pt idx="6904">
                  <c:v>0.12060309327635998</c:v>
                </c:pt>
                <c:pt idx="6905">
                  <c:v>0.12613086338231838</c:v>
                </c:pt>
                <c:pt idx="6906">
                  <c:v>0.13542237215610053</c:v>
                </c:pt>
                <c:pt idx="6907">
                  <c:v>0.12774327431767962</c:v>
                </c:pt>
                <c:pt idx="6908">
                  <c:v>0.11957397876275544</c:v>
                </c:pt>
                <c:pt idx="6909">
                  <c:v>0.1141447474418098</c:v>
                </c:pt>
                <c:pt idx="6910">
                  <c:v>0.11247726548023995</c:v>
                </c:pt>
                <c:pt idx="6911">
                  <c:v>0.11851883801437735</c:v>
                </c:pt>
                <c:pt idx="6912">
                  <c:v>0.11796138474396534</c:v>
                </c:pt>
                <c:pt idx="6913">
                  <c:v>0.10658025800545001</c:v>
                </c:pt>
                <c:pt idx="6914">
                  <c:v>0.11603782853357836</c:v>
                </c:pt>
                <c:pt idx="6915">
                  <c:v>0.11090990036044235</c:v>
                </c:pt>
                <c:pt idx="6916">
                  <c:v>0.10477745114432846</c:v>
                </c:pt>
                <c:pt idx="6917">
                  <c:v>0.10632562582362337</c:v>
                </c:pt>
                <c:pt idx="6918">
                  <c:v>0.10599473404687743</c:v>
                </c:pt>
                <c:pt idx="6919">
                  <c:v>0.10896299155346334</c:v>
                </c:pt>
                <c:pt idx="6920">
                  <c:v>0.10050383099418081</c:v>
                </c:pt>
                <c:pt idx="6921">
                  <c:v>9.6787168275525692E-2</c:v>
                </c:pt>
                <c:pt idx="6922">
                  <c:v>0.10477741450163625</c:v>
                </c:pt>
                <c:pt idx="6923">
                  <c:v>0.1084263180265217</c:v>
                </c:pt>
                <c:pt idx="6924">
                  <c:v>0.10776208588356351</c:v>
                </c:pt>
                <c:pt idx="6925">
                  <c:v>0.10023863278140133</c:v>
                </c:pt>
                <c:pt idx="6926">
                  <c:v>0.11080155743158371</c:v>
                </c:pt>
                <c:pt idx="6927">
                  <c:v>0.11046882936557445</c:v>
                </c:pt>
                <c:pt idx="6928">
                  <c:v>0.10262949843661184</c:v>
                </c:pt>
                <c:pt idx="6929">
                  <c:v>9.1340599551978263E-2</c:v>
                </c:pt>
                <c:pt idx="6930">
                  <c:v>8.6664854685218673E-2</c:v>
                </c:pt>
                <c:pt idx="6931">
                  <c:v>8.8616479783431679E-2</c:v>
                </c:pt>
                <c:pt idx="6932">
                  <c:v>9.0904313144330784E-2</c:v>
                </c:pt>
                <c:pt idx="6933">
                  <c:v>8.3919312439882932E-2</c:v>
                </c:pt>
                <c:pt idx="6934">
                  <c:v>8.9783971458736733E-2</c:v>
                </c:pt>
                <c:pt idx="6935">
                  <c:v>9.6796174283210634E-2</c:v>
                </c:pt>
                <c:pt idx="6936">
                  <c:v>8.9876948237804344E-2</c:v>
                </c:pt>
                <c:pt idx="6937">
                  <c:v>8.1658317496211552E-2</c:v>
                </c:pt>
                <c:pt idx="6938">
                  <c:v>7.7771887227945813E-2</c:v>
                </c:pt>
                <c:pt idx="6939">
                  <c:v>8.9579346542865146E-2</c:v>
                </c:pt>
                <c:pt idx="6940">
                  <c:v>9.0988836811443541E-2</c:v>
                </c:pt>
                <c:pt idx="6941">
                  <c:v>9.5125741415473808E-2</c:v>
                </c:pt>
                <c:pt idx="6942">
                  <c:v>9.643369261648016E-2</c:v>
                </c:pt>
                <c:pt idx="6943">
                  <c:v>9.2374208694411264E-2</c:v>
                </c:pt>
                <c:pt idx="6944">
                  <c:v>0.10654889967571846</c:v>
                </c:pt>
                <c:pt idx="6945">
                  <c:v>8.8488424430255064E-2</c:v>
                </c:pt>
                <c:pt idx="6946">
                  <c:v>8.8813657017930314E-2</c:v>
                </c:pt>
                <c:pt idx="6947">
                  <c:v>9.2180763614589045E-2</c:v>
                </c:pt>
                <c:pt idx="6948">
                  <c:v>8.4909976368237938E-2</c:v>
                </c:pt>
                <c:pt idx="6949">
                  <c:v>8.7401930095890146E-2</c:v>
                </c:pt>
                <c:pt idx="6950">
                  <c:v>9.1330168749978569E-2</c:v>
                </c:pt>
                <c:pt idx="6951">
                  <c:v>8.9265396065535851E-2</c:v>
                </c:pt>
                <c:pt idx="6952">
                  <c:v>0.10490810983206078</c:v>
                </c:pt>
                <c:pt idx="6953">
                  <c:v>0.1122368539276668</c:v>
                </c:pt>
                <c:pt idx="6954">
                  <c:v>0.11257001192053395</c:v>
                </c:pt>
                <c:pt idx="6955">
                  <c:v>0.11867790845647153</c:v>
                </c:pt>
                <c:pt idx="6956">
                  <c:v>0.11468120281711336</c:v>
                </c:pt>
                <c:pt idx="6957">
                  <c:v>0.11914287233026011</c:v>
                </c:pt>
                <c:pt idx="6958">
                  <c:v>0.12405805702866846</c:v>
                </c:pt>
                <c:pt idx="6959">
                  <c:v>0.12372162685815824</c:v>
                </c:pt>
                <c:pt idx="6960">
                  <c:v>0.11743595141775542</c:v>
                </c:pt>
                <c:pt idx="6961">
                  <c:v>0.12325744634569324</c:v>
                </c:pt>
                <c:pt idx="6962">
                  <c:v>0.12562376454854096</c:v>
                </c:pt>
                <c:pt idx="6963">
                  <c:v>0.13207828897202978</c:v>
                </c:pt>
                <c:pt idx="6964">
                  <c:v>0.13038261331152334</c:v>
                </c:pt>
                <c:pt idx="6965">
                  <c:v>0.12565269622551822</c:v>
                </c:pt>
                <c:pt idx="6966">
                  <c:v>0.12565269622551756</c:v>
                </c:pt>
                <c:pt idx="6967">
                  <c:v>0.12039807019530335</c:v>
                </c:pt>
                <c:pt idx="6968">
                  <c:v>0.11760110265307633</c:v>
                </c:pt>
                <c:pt idx="6969">
                  <c:v>0.11804808051723659</c:v>
                </c:pt>
                <c:pt idx="6970">
                  <c:v>9.7676452653894463E-2</c:v>
                </c:pt>
                <c:pt idx="6971">
                  <c:v>0.10183373784145378</c:v>
                </c:pt>
                <c:pt idx="6972">
                  <c:v>0.10392212627557207</c:v>
                </c:pt>
                <c:pt idx="6973">
                  <c:v>0.11543007514817738</c:v>
                </c:pt>
                <c:pt idx="6974">
                  <c:v>0.12629385381851588</c:v>
                </c:pt>
                <c:pt idx="6975">
                  <c:v>0.13023139351163127</c:v>
                </c:pt>
                <c:pt idx="6976">
                  <c:v>0.11965312808457562</c:v>
                </c:pt>
                <c:pt idx="6977">
                  <c:v>0.10933105583736857</c:v>
                </c:pt>
                <c:pt idx="6978">
                  <c:v>0.10977508131651947</c:v>
                </c:pt>
                <c:pt idx="6979">
                  <c:v>0.11692166479114929</c:v>
                </c:pt>
                <c:pt idx="6980">
                  <c:v>0.1117881372962064</c:v>
                </c:pt>
                <c:pt idx="6981">
                  <c:v>0.11045190701220786</c:v>
                </c:pt>
                <c:pt idx="6982">
                  <c:v>0.1129896036321032</c:v>
                </c:pt>
                <c:pt idx="6983">
                  <c:v>0.11664696212408221</c:v>
                </c:pt>
                <c:pt idx="6984">
                  <c:v>0.11899487911995776</c:v>
                </c:pt>
                <c:pt idx="6985">
                  <c:v>6.1618571900475594E-2</c:v>
                </c:pt>
                <c:pt idx="6986">
                  <c:v>4.9004736201835986E-2</c:v>
                </c:pt>
                <c:pt idx="6987">
                  <c:v>5.8517005866659089E-2</c:v>
                </c:pt>
                <c:pt idx="6988">
                  <c:v>2.1864461529976564E-2</c:v>
                </c:pt>
                <c:pt idx="6989">
                  <c:v>3.3803084113357862E-2</c:v>
                </c:pt>
                <c:pt idx="6990">
                  <c:v>3.1635151413690332E-2</c:v>
                </c:pt>
                <c:pt idx="6991">
                  <c:v>3.6785924861610919E-2</c:v>
                </c:pt>
                <c:pt idx="6992">
                  <c:v>4.3532432768980334E-2</c:v>
                </c:pt>
                <c:pt idx="6993">
                  <c:v>2.7948166756660342E-2</c:v>
                </c:pt>
                <c:pt idx="6994">
                  <c:v>2.0167359582632605E-2</c:v>
                </c:pt>
                <c:pt idx="6995">
                  <c:v>4.8848316803467018E-3</c:v>
                </c:pt>
                <c:pt idx="6996">
                  <c:v>-1.260611677612522E-2</c:v>
                </c:pt>
                <c:pt idx="6997">
                  <c:v>-2.4126401917837881E-2</c:v>
                </c:pt>
                <c:pt idx="6998">
                  <c:v>-5.4619381679729129E-3</c:v>
                </c:pt>
                <c:pt idx="6999">
                  <c:v>-1.3213730673447222E-2</c:v>
                </c:pt>
                <c:pt idx="7000">
                  <c:v>6.578290267426512E-3</c:v>
                </c:pt>
                <c:pt idx="7001">
                  <c:v>2.441299575258582E-2</c:v>
                </c:pt>
                <c:pt idx="7002">
                  <c:v>3.4001519326732677E-2</c:v>
                </c:pt>
                <c:pt idx="7003">
                  <c:v>2.2581106549362184E-2</c:v>
                </c:pt>
                <c:pt idx="7004">
                  <c:v>1.3720925665245964E-2</c:v>
                </c:pt>
                <c:pt idx="7005">
                  <c:v>2.0527362159223905E-3</c:v>
                </c:pt>
                <c:pt idx="7006">
                  <c:v>3.2627515953678188E-3</c:v>
                </c:pt>
                <c:pt idx="7007">
                  <c:v>1.6734827116970497E-2</c:v>
                </c:pt>
                <c:pt idx="7008">
                  <c:v>2.4773662511893058E-2</c:v>
                </c:pt>
                <c:pt idx="7009">
                  <c:v>2.335707501573081E-2</c:v>
                </c:pt>
                <c:pt idx="7010">
                  <c:v>3.0719797541175708E-2</c:v>
                </c:pt>
                <c:pt idx="7011">
                  <c:v>3.0719797541175042E-2</c:v>
                </c:pt>
                <c:pt idx="7012">
                  <c:v>3.0822587875413587E-2</c:v>
                </c:pt>
                <c:pt idx="7013">
                  <c:v>4.4854597208825009E-2</c:v>
                </c:pt>
                <c:pt idx="7014">
                  <c:v>5.3813112857250323E-2</c:v>
                </c:pt>
                <c:pt idx="7015">
                  <c:v>5.9629208669475853E-2</c:v>
                </c:pt>
                <c:pt idx="7016">
                  <c:v>7.5456700785566877E-2</c:v>
                </c:pt>
                <c:pt idx="7017">
                  <c:v>7.7284173089088082E-2</c:v>
                </c:pt>
                <c:pt idx="7018">
                  <c:v>6.8152279007615224E-2</c:v>
                </c:pt>
                <c:pt idx="7019">
                  <c:v>6.0210547647148172E-2</c:v>
                </c:pt>
                <c:pt idx="7020">
                  <c:v>6.116307973420021E-2</c:v>
                </c:pt>
                <c:pt idx="7021">
                  <c:v>6.0951553615489429E-2</c:v>
                </c:pt>
                <c:pt idx="7022">
                  <c:v>6.1687347389174363E-2</c:v>
                </c:pt>
                <c:pt idx="7023">
                  <c:v>6.5288298050683258E-2</c:v>
                </c:pt>
                <c:pt idx="7024">
                  <c:v>6.6246444305325891E-2</c:v>
                </c:pt>
                <c:pt idx="7025">
                  <c:v>7.0320834402626486E-2</c:v>
                </c:pt>
                <c:pt idx="7026">
                  <c:v>6.7882359533749659E-2</c:v>
                </c:pt>
                <c:pt idx="7027">
                  <c:v>6.6709143725864228E-2</c:v>
                </c:pt>
                <c:pt idx="7028">
                  <c:v>5.5707076734379468E-2</c:v>
                </c:pt>
                <c:pt idx="7029">
                  <c:v>6.0478083066659805E-2</c:v>
                </c:pt>
                <c:pt idx="7030">
                  <c:v>6.3661618449213142E-2</c:v>
                </c:pt>
                <c:pt idx="7031">
                  <c:v>5.6351884606636649E-2</c:v>
                </c:pt>
                <c:pt idx="7032">
                  <c:v>5.3925526591781514E-2</c:v>
                </c:pt>
                <c:pt idx="7033">
                  <c:v>6.6564482853445295E-2</c:v>
                </c:pt>
                <c:pt idx="7034">
                  <c:v>6.795689243701597E-2</c:v>
                </c:pt>
                <c:pt idx="7035">
                  <c:v>6.0926368260998842E-2</c:v>
                </c:pt>
                <c:pt idx="7036">
                  <c:v>7.3018067905306516E-2</c:v>
                </c:pt>
                <c:pt idx="7037">
                  <c:v>8.1396328233167559E-2</c:v>
                </c:pt>
                <c:pt idx="7038">
                  <c:v>7.6099507465632321E-2</c:v>
                </c:pt>
                <c:pt idx="7039">
                  <c:v>8.1994389639870935E-2</c:v>
                </c:pt>
                <c:pt idx="7040">
                  <c:v>8.6628866324705678E-2</c:v>
                </c:pt>
                <c:pt idx="7041">
                  <c:v>8.5019349841791048E-2</c:v>
                </c:pt>
                <c:pt idx="7042">
                  <c:v>8.2872911181248288E-2</c:v>
                </c:pt>
                <c:pt idx="7043">
                  <c:v>9.0605853206979781E-2</c:v>
                </c:pt>
                <c:pt idx="7044">
                  <c:v>7.9461971901867878E-2</c:v>
                </c:pt>
                <c:pt idx="7045">
                  <c:v>8.0124125277496239E-2</c:v>
                </c:pt>
                <c:pt idx="7046">
                  <c:v>8.4221615089020929E-2</c:v>
                </c:pt>
                <c:pt idx="7047">
                  <c:v>8.412457275817653E-2</c:v>
                </c:pt>
                <c:pt idx="7048">
                  <c:v>8.2291925741990291E-2</c:v>
                </c:pt>
                <c:pt idx="7049">
                  <c:v>6.5264516005964168E-2</c:v>
                </c:pt>
                <c:pt idx="7050">
                  <c:v>7.8589109658086631E-2</c:v>
                </c:pt>
                <c:pt idx="7051">
                  <c:v>7.7416192155515429E-2</c:v>
                </c:pt>
                <c:pt idx="7052">
                  <c:v>8.283605190881338E-2</c:v>
                </c:pt>
                <c:pt idx="7053">
                  <c:v>9.138726109634332E-2</c:v>
                </c:pt>
                <c:pt idx="7054">
                  <c:v>8.7149562016985538E-2</c:v>
                </c:pt>
                <c:pt idx="7055">
                  <c:v>9.2340648833056704E-2</c:v>
                </c:pt>
                <c:pt idx="7056">
                  <c:v>8.4191938164398517E-2</c:v>
                </c:pt>
                <c:pt idx="7057">
                  <c:v>8.9281483113025306E-2</c:v>
                </c:pt>
                <c:pt idx="7058">
                  <c:v>8.5719970869979623E-2</c:v>
                </c:pt>
                <c:pt idx="7059">
                  <c:v>7.4570656970083249E-2</c:v>
                </c:pt>
                <c:pt idx="7060">
                  <c:v>7.1667112092681062E-2</c:v>
                </c:pt>
                <c:pt idx="7061">
                  <c:v>7.3813992407735007E-2</c:v>
                </c:pt>
                <c:pt idx="7062">
                  <c:v>7.6082144172586297E-2</c:v>
                </c:pt>
                <c:pt idx="7063">
                  <c:v>7.1464551199913018E-2</c:v>
                </c:pt>
                <c:pt idx="7064">
                  <c:v>7.1046654951169685E-2</c:v>
                </c:pt>
                <c:pt idx="7065">
                  <c:v>7.9843994764632331E-2</c:v>
                </c:pt>
                <c:pt idx="7066">
                  <c:v>8.3191130156142545E-2</c:v>
                </c:pt>
                <c:pt idx="7067">
                  <c:v>8.0715919419062976E-2</c:v>
                </c:pt>
                <c:pt idx="7068">
                  <c:v>8.0077620429677365E-2</c:v>
                </c:pt>
                <c:pt idx="7069">
                  <c:v>8.2139455293871233E-2</c:v>
                </c:pt>
                <c:pt idx="7070">
                  <c:v>9.0773082231835334E-2</c:v>
                </c:pt>
                <c:pt idx="7071">
                  <c:v>8.5368711756689475E-2</c:v>
                </c:pt>
                <c:pt idx="7072">
                  <c:v>7.9327718568407368E-2</c:v>
                </c:pt>
                <c:pt idx="7073">
                  <c:v>4.8608786536217918E-2</c:v>
                </c:pt>
                <c:pt idx="7074">
                  <c:v>4.8723486594409504E-2</c:v>
                </c:pt>
                <c:pt idx="7075">
                  <c:v>4.5915449706630307E-2</c:v>
                </c:pt>
                <c:pt idx="7076">
                  <c:v>4.1721023264503554E-2</c:v>
                </c:pt>
                <c:pt idx="7077">
                  <c:v>4.6999481025446155E-2</c:v>
                </c:pt>
                <c:pt idx="7078">
                  <c:v>5.1617949538581565E-2</c:v>
                </c:pt>
                <c:pt idx="7079">
                  <c:v>6.1195890353082705E-2</c:v>
                </c:pt>
                <c:pt idx="7080">
                  <c:v>6.8769469792185012E-2</c:v>
                </c:pt>
                <c:pt idx="7081">
                  <c:v>6.8137150604048902E-2</c:v>
                </c:pt>
                <c:pt idx="7082">
                  <c:v>3.595771090020361E-2</c:v>
                </c:pt>
                <c:pt idx="7083">
                  <c:v>4.3371069273657747E-2</c:v>
                </c:pt>
                <c:pt idx="7084">
                  <c:v>5.6412686391892564E-2</c:v>
                </c:pt>
                <c:pt idx="7085">
                  <c:v>0.12333198179837424</c:v>
                </c:pt>
                <c:pt idx="7086">
                  <c:v>0.1400291782054055</c:v>
                </c:pt>
                <c:pt idx="7087">
                  <c:v>0.12855728560199942</c:v>
                </c:pt>
                <c:pt idx="7088">
                  <c:v>0.16811247906920235</c:v>
                </c:pt>
                <c:pt idx="7089">
                  <c:v>0.15071427417239391</c:v>
                </c:pt>
                <c:pt idx="7090">
                  <c:v>0.16668115063268063</c:v>
                </c:pt>
                <c:pt idx="7091">
                  <c:v>0.16274767260982226</c:v>
                </c:pt>
                <c:pt idx="7092">
                  <c:v>0.15501103284966966</c:v>
                </c:pt>
                <c:pt idx="7093">
                  <c:v>0.16809434366425147</c:v>
                </c:pt>
                <c:pt idx="7094">
                  <c:v>0.18628804544468025</c:v>
                </c:pt>
                <c:pt idx="7095">
                  <c:v>0.21252563423450832</c:v>
                </c:pt>
                <c:pt idx="7096">
                  <c:v>0.24122226058645624</c:v>
                </c:pt>
                <c:pt idx="7097">
                  <c:v>0.2497456752514271</c:v>
                </c:pt>
                <c:pt idx="7098">
                  <c:v>0.19916117188471771</c:v>
                </c:pt>
                <c:pt idx="7099">
                  <c:v>0.19891932018867808</c:v>
                </c:pt>
                <c:pt idx="7100">
                  <c:v>0.18110111078572766</c:v>
                </c:pt>
                <c:pt idx="7101">
                  <c:v>0.16995481374611776</c:v>
                </c:pt>
                <c:pt idx="7102">
                  <c:v>0.14597347831776641</c:v>
                </c:pt>
                <c:pt idx="7103">
                  <c:v>0.11200430589794808</c:v>
                </c:pt>
                <c:pt idx="7104">
                  <c:v>0.13571513444714234</c:v>
                </c:pt>
                <c:pt idx="7105">
                  <c:v>0.16092127728412486</c:v>
                </c:pt>
                <c:pt idx="7106">
                  <c:v>0.15525119080648597</c:v>
                </c:pt>
                <c:pt idx="7107">
                  <c:v>0.14463527649938523</c:v>
                </c:pt>
                <c:pt idx="7108">
                  <c:v>0.13941355559702195</c:v>
                </c:pt>
                <c:pt idx="7109">
                  <c:v>0.14531401916233055</c:v>
                </c:pt>
                <c:pt idx="7110">
                  <c:v>0.13703045148995652</c:v>
                </c:pt>
                <c:pt idx="7111">
                  <c:v>0.13761048782966556</c:v>
                </c:pt>
                <c:pt idx="7112">
                  <c:v>0.12264789924676678</c:v>
                </c:pt>
                <c:pt idx="7113">
                  <c:v>0.11238454502879147</c:v>
                </c:pt>
                <c:pt idx="7114">
                  <c:v>0.11701379944199197</c:v>
                </c:pt>
                <c:pt idx="7115">
                  <c:v>0.12627728660154958</c:v>
                </c:pt>
                <c:pt idx="7116">
                  <c:v>0.12595249799617014</c:v>
                </c:pt>
                <c:pt idx="7117">
                  <c:v>0.12663786234025065</c:v>
                </c:pt>
                <c:pt idx="7118">
                  <c:v>0.13480798121242765</c:v>
                </c:pt>
                <c:pt idx="7119">
                  <c:v>0.13731280087452569</c:v>
                </c:pt>
                <c:pt idx="7120">
                  <c:v>0.12541380294788063</c:v>
                </c:pt>
                <c:pt idx="7121">
                  <c:v>0.14416060264409269</c:v>
                </c:pt>
                <c:pt idx="7122">
                  <c:v>0.13884782965846565</c:v>
                </c:pt>
                <c:pt idx="7123">
                  <c:v>0.13172606789859254</c:v>
                </c:pt>
                <c:pt idx="7124">
                  <c:v>0.13162436916852593</c:v>
                </c:pt>
                <c:pt idx="7125">
                  <c:v>0.15147404730618974</c:v>
                </c:pt>
                <c:pt idx="7126">
                  <c:v>0.14005350629055457</c:v>
                </c:pt>
                <c:pt idx="7127">
                  <c:v>0.14781618389352835</c:v>
                </c:pt>
                <c:pt idx="7128">
                  <c:v>0.16188022459505746</c:v>
                </c:pt>
                <c:pt idx="7129">
                  <c:v>0.16073023916921336</c:v>
                </c:pt>
                <c:pt idx="7130">
                  <c:v>0.16363687055209031</c:v>
                </c:pt>
                <c:pt idx="7131">
                  <c:v>0.17356782284404337</c:v>
                </c:pt>
                <c:pt idx="7132">
                  <c:v>0.15924828432659788</c:v>
                </c:pt>
                <c:pt idx="7133">
                  <c:v>0.17193594277900481</c:v>
                </c:pt>
                <c:pt idx="7134">
                  <c:v>0.16295469693735543</c:v>
                </c:pt>
                <c:pt idx="7135">
                  <c:v>0.17055609020005535</c:v>
                </c:pt>
                <c:pt idx="7136">
                  <c:v>0.17253879866749045</c:v>
                </c:pt>
                <c:pt idx="7137">
                  <c:v>0.17137562342948853</c:v>
                </c:pt>
                <c:pt idx="7138">
                  <c:v>0.18564271794204279</c:v>
                </c:pt>
                <c:pt idx="7139">
                  <c:v>0.16911277052227391</c:v>
                </c:pt>
                <c:pt idx="7140">
                  <c:v>0.15546126323202358</c:v>
                </c:pt>
                <c:pt idx="7141">
                  <c:v>0.15212527073526161</c:v>
                </c:pt>
                <c:pt idx="7142">
                  <c:v>0.13617373802624266</c:v>
                </c:pt>
                <c:pt idx="7143">
                  <c:v>0.13674026694074004</c:v>
                </c:pt>
                <c:pt idx="7144">
                  <c:v>0.13696835628449566</c:v>
                </c:pt>
                <c:pt idx="7145">
                  <c:v>0.13491163246025284</c:v>
                </c:pt>
                <c:pt idx="7146">
                  <c:v>0.13705053252638888</c:v>
                </c:pt>
                <c:pt idx="7147">
                  <c:v>0.14281805723262342</c:v>
                </c:pt>
                <c:pt idx="7148">
                  <c:v>0.15300901030047553</c:v>
                </c:pt>
                <c:pt idx="7149">
                  <c:v>0.17016670878852347</c:v>
                </c:pt>
                <c:pt idx="7150">
                  <c:v>0.15271791868067952</c:v>
                </c:pt>
                <c:pt idx="7151">
                  <c:v>0.15824405701742728</c:v>
                </c:pt>
                <c:pt idx="7152">
                  <c:v>0.16588121249603738</c:v>
                </c:pt>
                <c:pt idx="7153">
                  <c:v>0.15918306873646371</c:v>
                </c:pt>
                <c:pt idx="7154">
                  <c:v>0.16557167225172043</c:v>
                </c:pt>
                <c:pt idx="7155">
                  <c:v>0.14772218263071424</c:v>
                </c:pt>
                <c:pt idx="7156">
                  <c:v>0.14864353905648708</c:v>
                </c:pt>
                <c:pt idx="7157">
                  <c:v>0.14556696789885559</c:v>
                </c:pt>
                <c:pt idx="7158">
                  <c:v>0.14750870362389445</c:v>
                </c:pt>
                <c:pt idx="7159">
                  <c:v>0.15873213132760067</c:v>
                </c:pt>
                <c:pt idx="7160">
                  <c:v>0.16830216051316516</c:v>
                </c:pt>
                <c:pt idx="7161">
                  <c:v>0.15865685496558402</c:v>
                </c:pt>
                <c:pt idx="7162">
                  <c:v>0.15495304203327365</c:v>
                </c:pt>
                <c:pt idx="7163">
                  <c:v>0.16481501486694961</c:v>
                </c:pt>
                <c:pt idx="7164">
                  <c:v>0.16621342216807444</c:v>
                </c:pt>
                <c:pt idx="7165">
                  <c:v>0.14387859800747727</c:v>
                </c:pt>
                <c:pt idx="7166">
                  <c:v>0.13421794116107288</c:v>
                </c:pt>
                <c:pt idx="7167">
                  <c:v>0.13943612641820069</c:v>
                </c:pt>
                <c:pt idx="7168">
                  <c:v>0.14422966749193011</c:v>
                </c:pt>
                <c:pt idx="7169">
                  <c:v>0.14377309422942663</c:v>
                </c:pt>
                <c:pt idx="7170">
                  <c:v>0.14423090104154523</c:v>
                </c:pt>
                <c:pt idx="7171">
                  <c:v>0.13224225217567098</c:v>
                </c:pt>
                <c:pt idx="7172">
                  <c:v>0.13541649828940505</c:v>
                </c:pt>
                <c:pt idx="7173">
                  <c:v>0.16322947811680377</c:v>
                </c:pt>
                <c:pt idx="7174">
                  <c:v>0.16148304360330012</c:v>
                </c:pt>
                <c:pt idx="7175">
                  <c:v>0.15892116174655713</c:v>
                </c:pt>
                <c:pt idx="7176">
                  <c:v>0.16311968535589139</c:v>
                </c:pt>
                <c:pt idx="7177">
                  <c:v>0.16825789458227014</c:v>
                </c:pt>
                <c:pt idx="7178">
                  <c:v>0.168129917319505</c:v>
                </c:pt>
                <c:pt idx="7179">
                  <c:v>0.1612902206718041</c:v>
                </c:pt>
                <c:pt idx="7180">
                  <c:v>0.15826937303543165</c:v>
                </c:pt>
                <c:pt idx="7181">
                  <c:v>0.15988477907418175</c:v>
                </c:pt>
                <c:pt idx="7182">
                  <c:v>0.17433665770341933</c:v>
                </c:pt>
                <c:pt idx="7183">
                  <c:v>0.13914416914883732</c:v>
                </c:pt>
                <c:pt idx="7184">
                  <c:v>0.11440191507772135</c:v>
                </c:pt>
                <c:pt idx="7185">
                  <c:v>0.10775322742236959</c:v>
                </c:pt>
                <c:pt idx="7186">
                  <c:v>0.12075707125301705</c:v>
                </c:pt>
                <c:pt idx="7187">
                  <c:v>0.12041048569554391</c:v>
                </c:pt>
                <c:pt idx="7188">
                  <c:v>0.11602287990750293</c:v>
                </c:pt>
                <c:pt idx="7189">
                  <c:v>0.11645897922433446</c:v>
                </c:pt>
                <c:pt idx="7190">
                  <c:v>0.11356915135129952</c:v>
                </c:pt>
                <c:pt idx="7191">
                  <c:v>0.11167451601095713</c:v>
                </c:pt>
                <c:pt idx="7192">
                  <c:v>9.9438038709001031E-2</c:v>
                </c:pt>
                <c:pt idx="7193">
                  <c:v>0.10052653679222656</c:v>
                </c:pt>
                <c:pt idx="7194">
                  <c:v>8.9626353115099811E-2</c:v>
                </c:pt>
                <c:pt idx="7195">
                  <c:v>6.9390203363961511E-2</c:v>
                </c:pt>
                <c:pt idx="7196">
                  <c:v>7.3125550218528179E-2</c:v>
                </c:pt>
                <c:pt idx="7197">
                  <c:v>8.3016753073458904E-2</c:v>
                </c:pt>
                <c:pt idx="7198">
                  <c:v>0.11130812131311596</c:v>
                </c:pt>
                <c:pt idx="7199">
                  <c:v>0.11500706407405481</c:v>
                </c:pt>
                <c:pt idx="7200">
                  <c:v>0.10438320638449938</c:v>
                </c:pt>
                <c:pt idx="7201">
                  <c:v>0.1009856100566171</c:v>
                </c:pt>
                <c:pt idx="7202">
                  <c:v>0.12325012111063161</c:v>
                </c:pt>
                <c:pt idx="7203">
                  <c:v>0.15941132326106877</c:v>
                </c:pt>
                <c:pt idx="7204">
                  <c:v>0.14080045658210461</c:v>
                </c:pt>
                <c:pt idx="7205">
                  <c:v>0.13152611588515817</c:v>
                </c:pt>
                <c:pt idx="7206">
                  <c:v>0.13141277626319425</c:v>
                </c:pt>
                <c:pt idx="7207">
                  <c:v>0.12633538160531899</c:v>
                </c:pt>
                <c:pt idx="7208">
                  <c:v>0.13318035876874701</c:v>
                </c:pt>
                <c:pt idx="7209">
                  <c:v>0.13733428686846039</c:v>
                </c:pt>
                <c:pt idx="7210">
                  <c:v>0.1410850520177791</c:v>
                </c:pt>
                <c:pt idx="7211">
                  <c:v>0.13515289278709419</c:v>
                </c:pt>
                <c:pt idx="7212">
                  <c:v>0.14880248549579633</c:v>
                </c:pt>
                <c:pt idx="7213">
                  <c:v>0.15768334402530493</c:v>
                </c:pt>
                <c:pt idx="7214">
                  <c:v>0.13443508865481091</c:v>
                </c:pt>
                <c:pt idx="7215">
                  <c:v>0.12230869784224874</c:v>
                </c:pt>
                <c:pt idx="7216">
                  <c:v>0.11661538271916205</c:v>
                </c:pt>
                <c:pt idx="7217">
                  <c:v>0.11327472338417621</c:v>
                </c:pt>
                <c:pt idx="7218">
                  <c:v>0.10671591279156956</c:v>
                </c:pt>
                <c:pt idx="7219">
                  <c:v>0.10451009105099063</c:v>
                </c:pt>
                <c:pt idx="7220">
                  <c:v>0.12299002605219611</c:v>
                </c:pt>
                <c:pt idx="7221">
                  <c:v>0.11120790782034029</c:v>
                </c:pt>
                <c:pt idx="7222">
                  <c:v>0.10711831786765225</c:v>
                </c:pt>
                <c:pt idx="7223">
                  <c:v>0.10722907954219285</c:v>
                </c:pt>
                <c:pt idx="7224">
                  <c:v>0.10921920620171144</c:v>
                </c:pt>
                <c:pt idx="7225">
                  <c:v>9.5132149583447401E-2</c:v>
                </c:pt>
                <c:pt idx="7226">
                  <c:v>0.10622348546792204</c:v>
                </c:pt>
                <c:pt idx="7227">
                  <c:v>9.9192520368371007E-2</c:v>
                </c:pt>
                <c:pt idx="7228">
                  <c:v>9.5566816617841832E-2</c:v>
                </c:pt>
                <c:pt idx="7229">
                  <c:v>9.4251149687703428E-2</c:v>
                </c:pt>
                <c:pt idx="7230">
                  <c:v>9.2835489146732897E-2</c:v>
                </c:pt>
                <c:pt idx="7231">
                  <c:v>8.9140723907237929E-2</c:v>
                </c:pt>
                <c:pt idx="7232">
                  <c:v>9.8080319452303888E-2</c:v>
                </c:pt>
                <c:pt idx="7233">
                  <c:v>7.5168747411175296E-2</c:v>
                </c:pt>
                <c:pt idx="7234">
                  <c:v>7.2365037724329229E-2</c:v>
                </c:pt>
                <c:pt idx="7235">
                  <c:v>7.0543747386020428E-2</c:v>
                </c:pt>
                <c:pt idx="7236">
                  <c:v>4.8607902957560123E-2</c:v>
                </c:pt>
                <c:pt idx="7237">
                  <c:v>3.8091106552346155E-2</c:v>
                </c:pt>
                <c:pt idx="7238">
                  <c:v>4.2323788703272358E-2</c:v>
                </c:pt>
                <c:pt idx="7239">
                  <c:v>2.8631693810304393E-2</c:v>
                </c:pt>
                <c:pt idx="7240">
                  <c:v>3.0691531995656218E-2</c:v>
                </c:pt>
                <c:pt idx="7241">
                  <c:v>2.4825682330262611E-2</c:v>
                </c:pt>
                <c:pt idx="7242">
                  <c:v>3.1864533539641027E-2</c:v>
                </c:pt>
                <c:pt idx="7243">
                  <c:v>2.1887871715235763E-2</c:v>
                </c:pt>
                <c:pt idx="7244">
                  <c:v>2.086285755031736E-2</c:v>
                </c:pt>
                <c:pt idx="7245">
                  <c:v>2.877692148501465E-2</c:v>
                </c:pt>
                <c:pt idx="7246">
                  <c:v>2.0424888658740814E-2</c:v>
                </c:pt>
                <c:pt idx="7247">
                  <c:v>1.497212095921463E-2</c:v>
                </c:pt>
                <c:pt idx="7248">
                  <c:v>1.5375307660026705E-2</c:v>
                </c:pt>
                <c:pt idx="7249">
                  <c:v>1.8413685718956074E-2</c:v>
                </c:pt>
                <c:pt idx="7250">
                  <c:v>1.9444809795520657E-2</c:v>
                </c:pt>
                <c:pt idx="7251">
                  <c:v>3.6472405050160805E-3</c:v>
                </c:pt>
                <c:pt idx="7252">
                  <c:v>-2.1203318462567067E-3</c:v>
                </c:pt>
                <c:pt idx="7253">
                  <c:v>3.059197987947071E-3</c:v>
                </c:pt>
                <c:pt idx="7254">
                  <c:v>4.6685709599543213E-3</c:v>
                </c:pt>
                <c:pt idx="7255">
                  <c:v>6.1907197003840952E-3</c:v>
                </c:pt>
                <c:pt idx="7256">
                  <c:v>1.3969062758377948E-2</c:v>
                </c:pt>
                <c:pt idx="7257">
                  <c:v>4.4985604464460316E-3</c:v>
                </c:pt>
                <c:pt idx="7258">
                  <c:v>7.0913174581144212E-4</c:v>
                </c:pt>
                <c:pt idx="7259">
                  <c:v>8.9130580243408364E-3</c:v>
                </c:pt>
                <c:pt idx="7260">
                  <c:v>1.4466338030049597E-2</c:v>
                </c:pt>
                <c:pt idx="7261">
                  <c:v>1.7020182379334114E-2</c:v>
                </c:pt>
                <c:pt idx="7262">
                  <c:v>1.8151507129990696E-2</c:v>
                </c:pt>
                <c:pt idx="7263">
                  <c:v>9.6428252784828139E-3</c:v>
                </c:pt>
                <c:pt idx="7264">
                  <c:v>3.196042711877789E-3</c:v>
                </c:pt>
                <c:pt idx="7265">
                  <c:v>6.9613897890818954E-3</c:v>
                </c:pt>
                <c:pt idx="7266">
                  <c:v>-6.4486175963553993E-3</c:v>
                </c:pt>
                <c:pt idx="7267">
                  <c:v>-8.4170254324693605E-3</c:v>
                </c:pt>
                <c:pt idx="7268">
                  <c:v>-6.4290130850742644E-3</c:v>
                </c:pt>
                <c:pt idx="7269">
                  <c:v>-1.9209942201718566E-2</c:v>
                </c:pt>
                <c:pt idx="7270">
                  <c:v>-2.6165482596606893E-2</c:v>
                </c:pt>
                <c:pt idx="7271">
                  <c:v>-1.2014365371998625E-2</c:v>
                </c:pt>
                <c:pt idx="7272">
                  <c:v>-6.5789893580204817E-3</c:v>
                </c:pt>
                <c:pt idx="7273">
                  <c:v>5.5202040859216872E-3</c:v>
                </c:pt>
                <c:pt idx="7274">
                  <c:v>1.3348754263591278E-3</c:v>
                </c:pt>
                <c:pt idx="7275">
                  <c:v>3.9590550866888119E-3</c:v>
                </c:pt>
                <c:pt idx="7276">
                  <c:v>5.796291879837101E-3</c:v>
                </c:pt>
                <c:pt idx="7277">
                  <c:v>9.8471275274976122E-3</c:v>
                </c:pt>
                <c:pt idx="7278">
                  <c:v>1.0269556707173999E-2</c:v>
                </c:pt>
                <c:pt idx="7279">
                  <c:v>1.3813514332551957E-2</c:v>
                </c:pt>
                <c:pt idx="7280">
                  <c:v>5.6279584480996014E-3</c:v>
                </c:pt>
                <c:pt idx="7281">
                  <c:v>1.4212734815757466E-2</c:v>
                </c:pt>
                <c:pt idx="7282">
                  <c:v>2.3550692032547893E-2</c:v>
                </c:pt>
                <c:pt idx="7283">
                  <c:v>4.0728757977625651E-2</c:v>
                </c:pt>
                <c:pt idx="7284">
                  <c:v>5.1562902451095072E-2</c:v>
                </c:pt>
                <c:pt idx="7285">
                  <c:v>5.8934995421722203E-2</c:v>
                </c:pt>
                <c:pt idx="7286">
                  <c:v>5.4683165180493321E-2</c:v>
                </c:pt>
                <c:pt idx="7287">
                  <c:v>5.0599733044365047E-2</c:v>
                </c:pt>
                <c:pt idx="7288">
                  <c:v>6.171271914007459E-2</c:v>
                </c:pt>
                <c:pt idx="7289">
                  <c:v>6.6412821518383236E-2</c:v>
                </c:pt>
                <c:pt idx="7290">
                  <c:v>6.6646093358754266E-2</c:v>
                </c:pt>
                <c:pt idx="7291">
                  <c:v>5.6355330323579089E-2</c:v>
                </c:pt>
                <c:pt idx="7292">
                  <c:v>7.506398078986587E-2</c:v>
                </c:pt>
                <c:pt idx="7293">
                  <c:v>8.5181572952273799E-2</c:v>
                </c:pt>
                <c:pt idx="7294">
                  <c:v>8.6287750203243085E-2</c:v>
                </c:pt>
                <c:pt idx="7295">
                  <c:v>0.10597571314966281</c:v>
                </c:pt>
                <c:pt idx="7296">
                  <c:v>0.10279888990914698</c:v>
                </c:pt>
                <c:pt idx="7297">
                  <c:v>9.4162724329877046E-2</c:v>
                </c:pt>
                <c:pt idx="7298">
                  <c:v>9.3197293085356181E-2</c:v>
                </c:pt>
                <c:pt idx="7299">
                  <c:v>9.7164563482981414E-2</c:v>
                </c:pt>
                <c:pt idx="7300">
                  <c:v>0.10080363829146943</c:v>
                </c:pt>
                <c:pt idx="7301">
                  <c:v>9.5006762828264035E-2</c:v>
                </c:pt>
                <c:pt idx="7302">
                  <c:v>8.4111226871518951E-2</c:v>
                </c:pt>
                <c:pt idx="7303">
                  <c:v>8.5958499252517973E-2</c:v>
                </c:pt>
                <c:pt idx="7304">
                  <c:v>8.9882144533307784E-2</c:v>
                </c:pt>
                <c:pt idx="7305">
                  <c:v>8.8694707342500845E-2</c:v>
                </c:pt>
                <c:pt idx="7306">
                  <c:v>8.652440684902607E-2</c:v>
                </c:pt>
                <c:pt idx="7307">
                  <c:v>8.3487689498553896E-2</c:v>
                </c:pt>
                <c:pt idx="7308">
                  <c:v>7.9635908733787897E-2</c:v>
                </c:pt>
                <c:pt idx="7309">
                  <c:v>6.6005245614785935E-2</c:v>
                </c:pt>
                <c:pt idx="7310">
                  <c:v>6.02820838299718E-2</c:v>
                </c:pt>
                <c:pt idx="7311">
                  <c:v>6.6579523270638763E-2</c:v>
                </c:pt>
                <c:pt idx="7312">
                  <c:v>7.319273163718143E-2</c:v>
                </c:pt>
                <c:pt idx="7313">
                  <c:v>7.6410973352974976E-2</c:v>
                </c:pt>
                <c:pt idx="7314">
                  <c:v>8.2477240428679544E-2</c:v>
                </c:pt>
                <c:pt idx="7315">
                  <c:v>8.4112516936155401E-2</c:v>
                </c:pt>
                <c:pt idx="7316">
                  <c:v>9.2252167025823617E-2</c:v>
                </c:pt>
                <c:pt idx="7317">
                  <c:v>9.6086930823033656E-2</c:v>
                </c:pt>
                <c:pt idx="7318">
                  <c:v>0.10567652166976971</c:v>
                </c:pt>
                <c:pt idx="7319">
                  <c:v>0.10888938170078455</c:v>
                </c:pt>
                <c:pt idx="7320">
                  <c:v>9.4280073266778119E-2</c:v>
                </c:pt>
                <c:pt idx="7321">
                  <c:v>9.114627808098863E-2</c:v>
                </c:pt>
                <c:pt idx="7322">
                  <c:v>9.2464390192481316E-2</c:v>
                </c:pt>
                <c:pt idx="7323">
                  <c:v>9.2366033972686834E-2</c:v>
                </c:pt>
                <c:pt idx="7324">
                  <c:v>8.5517309972001021E-2</c:v>
                </c:pt>
                <c:pt idx="7325">
                  <c:v>8.1631377736073762E-2</c:v>
                </c:pt>
                <c:pt idx="7326">
                  <c:v>7.4555435134911807E-2</c:v>
                </c:pt>
                <c:pt idx="7327">
                  <c:v>7.2418245273415893E-2</c:v>
                </c:pt>
                <c:pt idx="7328">
                  <c:v>6.7481776591870046E-2</c:v>
                </c:pt>
                <c:pt idx="7329">
                  <c:v>6.4497683453559551E-2</c:v>
                </c:pt>
                <c:pt idx="7330">
                  <c:v>6.4508290774404342E-2</c:v>
                </c:pt>
                <c:pt idx="7331">
                  <c:v>6.3775428992778771E-2</c:v>
                </c:pt>
                <c:pt idx="7332">
                  <c:v>6.4106873168855882E-2</c:v>
                </c:pt>
                <c:pt idx="7333">
                  <c:v>6.914476166724759E-2</c:v>
                </c:pt>
                <c:pt idx="7334">
                  <c:v>8.1734318868840417E-2</c:v>
                </c:pt>
                <c:pt idx="7335">
                  <c:v>8.9755986422323186E-2</c:v>
                </c:pt>
                <c:pt idx="7336">
                  <c:v>0.11333831703482433</c:v>
                </c:pt>
                <c:pt idx="7337">
                  <c:v>0.11524794993730558</c:v>
                </c:pt>
                <c:pt idx="7338">
                  <c:v>0.10609090986898351</c:v>
                </c:pt>
                <c:pt idx="7339">
                  <c:v>0.12419701621251855</c:v>
                </c:pt>
                <c:pt idx="7340">
                  <c:v>0.12229854710694998</c:v>
                </c:pt>
                <c:pt idx="7341">
                  <c:v>0.12163363156465468</c:v>
                </c:pt>
                <c:pt idx="7342">
                  <c:v>0.12265754349195057</c:v>
                </c:pt>
                <c:pt idx="7343">
                  <c:v>0.13509824557422667</c:v>
                </c:pt>
                <c:pt idx="7344">
                  <c:v>0.14297366991974458</c:v>
                </c:pt>
                <c:pt idx="7345">
                  <c:v>0.14412697768398708</c:v>
                </c:pt>
                <c:pt idx="7346">
                  <c:v>0.13762891659398191</c:v>
                </c:pt>
                <c:pt idx="7347">
                  <c:v>0.1289253734724507</c:v>
                </c:pt>
                <c:pt idx="7348">
                  <c:v>0.11929866085208207</c:v>
                </c:pt>
                <c:pt idx="7349">
                  <c:v>9.7603935676795928E-2</c:v>
                </c:pt>
                <c:pt idx="7350">
                  <c:v>8.9250116265700896E-2</c:v>
                </c:pt>
                <c:pt idx="7351">
                  <c:v>7.9792338061751567E-2</c:v>
                </c:pt>
                <c:pt idx="7352">
                  <c:v>8.4858445701195384E-2</c:v>
                </c:pt>
                <c:pt idx="7353">
                  <c:v>8.3030564162093645E-2</c:v>
                </c:pt>
                <c:pt idx="7354">
                  <c:v>7.2362541770191857E-2</c:v>
                </c:pt>
                <c:pt idx="7355">
                  <c:v>6.6346241543863149E-2</c:v>
                </c:pt>
                <c:pt idx="7356">
                  <c:v>4.4171807730690515E-2</c:v>
                </c:pt>
                <c:pt idx="7357">
                  <c:v>5.7381740637039158E-2</c:v>
                </c:pt>
                <c:pt idx="7358">
                  <c:v>5.6642209415441958E-2</c:v>
                </c:pt>
                <c:pt idx="7359">
                  <c:v>5.737478230789228E-2</c:v>
                </c:pt>
                <c:pt idx="7360">
                  <c:v>5.7469325832778084E-2</c:v>
                </c:pt>
                <c:pt idx="7361">
                  <c:v>5.0370583209685904E-2</c:v>
                </c:pt>
                <c:pt idx="7362">
                  <c:v>4.2474087774528879E-2</c:v>
                </c:pt>
                <c:pt idx="7363">
                  <c:v>4.8013370112435672E-2</c:v>
                </c:pt>
                <c:pt idx="7364">
                  <c:v>4.4946353230194358E-2</c:v>
                </c:pt>
                <c:pt idx="7365">
                  <c:v>5.5257215186049313E-2</c:v>
                </c:pt>
                <c:pt idx="7366">
                  <c:v>8.3646469984944627E-2</c:v>
                </c:pt>
                <c:pt idx="7367">
                  <c:v>8.6338128215958321E-2</c:v>
                </c:pt>
                <c:pt idx="7368">
                  <c:v>7.9514450596858577E-2</c:v>
                </c:pt>
                <c:pt idx="7369">
                  <c:v>9.4345824068906348E-2</c:v>
                </c:pt>
                <c:pt idx="7370">
                  <c:v>0.10194161993842332</c:v>
                </c:pt>
                <c:pt idx="7371">
                  <c:v>9.4154007949315499E-2</c:v>
                </c:pt>
                <c:pt idx="7372">
                  <c:v>8.6863704101144412E-2</c:v>
                </c:pt>
                <c:pt idx="7373">
                  <c:v>6.63049466118939E-2</c:v>
                </c:pt>
                <c:pt idx="7374">
                  <c:v>6.4268426355080788E-2</c:v>
                </c:pt>
                <c:pt idx="7375">
                  <c:v>6.0966344462383359E-2</c:v>
                </c:pt>
                <c:pt idx="7376">
                  <c:v>5.3927736392110237E-2</c:v>
                </c:pt>
                <c:pt idx="7377">
                  <c:v>4.7817614107806827E-2</c:v>
                </c:pt>
                <c:pt idx="7378">
                  <c:v>4.9371930103486283E-2</c:v>
                </c:pt>
                <c:pt idx="7379">
                  <c:v>5.02994158206862E-2</c:v>
                </c:pt>
                <c:pt idx="7380">
                  <c:v>5.6637228869229839E-2</c:v>
                </c:pt>
                <c:pt idx="7381">
                  <c:v>5.4317279461542967E-2</c:v>
                </c:pt>
                <c:pt idx="7382">
                  <c:v>6.4642556221570002E-2</c:v>
                </c:pt>
                <c:pt idx="7383">
                  <c:v>6.6440256119672192E-2</c:v>
                </c:pt>
                <c:pt idx="7384">
                  <c:v>6.8346020609072689E-2</c:v>
                </c:pt>
                <c:pt idx="7385">
                  <c:v>6.3885573202627999E-2</c:v>
                </c:pt>
                <c:pt idx="7386">
                  <c:v>5.1681048268450436E-2</c:v>
                </c:pt>
                <c:pt idx="7387">
                  <c:v>6.3048466086270016E-2</c:v>
                </c:pt>
                <c:pt idx="7388">
                  <c:v>5.9864799555993553E-2</c:v>
                </c:pt>
                <c:pt idx="7389">
                  <c:v>5.7951915118289232E-2</c:v>
                </c:pt>
                <c:pt idx="7390">
                  <c:v>5.1841631780147335E-2</c:v>
                </c:pt>
                <c:pt idx="7391">
                  <c:v>5.3630586108297296E-2</c:v>
                </c:pt>
                <c:pt idx="7392">
                  <c:v>4.7864063273205026E-2</c:v>
                </c:pt>
                <c:pt idx="7393">
                  <c:v>4.02827196901967E-2</c:v>
                </c:pt>
                <c:pt idx="7394">
                  <c:v>3.840292842106674E-2</c:v>
                </c:pt>
                <c:pt idx="7395">
                  <c:v>3.0965576073782586E-2</c:v>
                </c:pt>
                <c:pt idx="7396">
                  <c:v>3.2708326157366185E-2</c:v>
                </c:pt>
                <c:pt idx="7397">
                  <c:v>3.5697755884715576E-2</c:v>
                </c:pt>
                <c:pt idx="7398">
                  <c:v>4.2339375879599794E-2</c:v>
                </c:pt>
                <c:pt idx="7399">
                  <c:v>4.4208228280361306E-2</c:v>
                </c:pt>
                <c:pt idx="7400">
                  <c:v>4.0651959121065451E-2</c:v>
                </c:pt>
                <c:pt idx="7401">
                  <c:v>4.1474682984431022E-2</c:v>
                </c:pt>
                <c:pt idx="7402">
                  <c:v>3.7003632460841596E-2</c:v>
                </c:pt>
                <c:pt idx="7403">
                  <c:v>2.5233332790728147E-2</c:v>
                </c:pt>
                <c:pt idx="7404">
                  <c:v>3.1153095243217077E-2</c:v>
                </c:pt>
                <c:pt idx="7405">
                  <c:v>3.640502573351978E-2</c:v>
                </c:pt>
                <c:pt idx="7406">
                  <c:v>3.9931628264219921E-2</c:v>
                </c:pt>
                <c:pt idx="7407">
                  <c:v>4.754730500667792E-2</c:v>
                </c:pt>
                <c:pt idx="7408">
                  <c:v>4.2758564916610231E-2</c:v>
                </c:pt>
                <c:pt idx="7409">
                  <c:v>4.4113798690221584E-2</c:v>
                </c:pt>
                <c:pt idx="7410">
                  <c:v>4.7564343009719012E-2</c:v>
                </c:pt>
                <c:pt idx="7411">
                  <c:v>4.7355031080570154E-2</c:v>
                </c:pt>
                <c:pt idx="7412">
                  <c:v>3.7793561796273467E-2</c:v>
                </c:pt>
                <c:pt idx="7413">
                  <c:v>2.6454484777164167E-2</c:v>
                </c:pt>
                <c:pt idx="7414">
                  <c:v>2.2558087915683478E-2</c:v>
                </c:pt>
                <c:pt idx="7415">
                  <c:v>2.7665464536045015E-2</c:v>
                </c:pt>
                <c:pt idx="7416">
                  <c:v>2.40963318795826E-2</c:v>
                </c:pt>
                <c:pt idx="7417">
                  <c:v>2.4912946780508705E-2</c:v>
                </c:pt>
                <c:pt idx="7418">
                  <c:v>2.2667703035944342E-2</c:v>
                </c:pt>
                <c:pt idx="7419">
                  <c:v>1.3809117452674435E-2</c:v>
                </c:pt>
                <c:pt idx="7420">
                  <c:v>2.1447363470492142E-2</c:v>
                </c:pt>
                <c:pt idx="7421">
                  <c:v>1.9214159130026776E-2</c:v>
                </c:pt>
                <c:pt idx="7422">
                  <c:v>1.7892959354515625E-2</c:v>
                </c:pt>
                <c:pt idx="7423">
                  <c:v>2.1151650648620235E-2</c:v>
                </c:pt>
                <c:pt idx="7424">
                  <c:v>2.8526361654747756E-2</c:v>
                </c:pt>
                <c:pt idx="7425">
                  <c:v>3.4496232256592041E-2</c:v>
                </c:pt>
                <c:pt idx="7426">
                  <c:v>3.0154647685388003E-2</c:v>
                </c:pt>
                <c:pt idx="7427">
                  <c:v>3.3043240272231378E-2</c:v>
                </c:pt>
                <c:pt idx="7428">
                  <c:v>4.1994005834355308E-2</c:v>
                </c:pt>
                <c:pt idx="7429">
                  <c:v>4.7961658340490265E-2</c:v>
                </c:pt>
                <c:pt idx="7430">
                  <c:v>4.5246623552649634E-2</c:v>
                </c:pt>
                <c:pt idx="7431">
                  <c:v>4.3576833826938222E-2</c:v>
                </c:pt>
                <c:pt idx="7432">
                  <c:v>3.7390406843457402E-2</c:v>
                </c:pt>
                <c:pt idx="7433">
                  <c:v>3.3550372723121669E-2</c:v>
                </c:pt>
                <c:pt idx="7434">
                  <c:v>3.3334655960112203E-2</c:v>
                </c:pt>
                <c:pt idx="7435">
                  <c:v>3.024489644404782E-2</c:v>
                </c:pt>
                <c:pt idx="7436">
                  <c:v>1.2621181488873923E-2</c:v>
                </c:pt>
                <c:pt idx="7437">
                  <c:v>1.1394265792239011E-2</c:v>
                </c:pt>
                <c:pt idx="7438">
                  <c:v>1.3303204797538548E-2</c:v>
                </c:pt>
                <c:pt idx="7439">
                  <c:v>1.4812634121063484E-2</c:v>
                </c:pt>
                <c:pt idx="7440">
                  <c:v>2.0998657925236808E-2</c:v>
                </c:pt>
                <c:pt idx="7441">
                  <c:v>2.6322877761894681E-2</c:v>
                </c:pt>
                <c:pt idx="7442">
                  <c:v>2.5386827189849637E-2</c:v>
                </c:pt>
                <c:pt idx="7443">
                  <c:v>1.3944418241854661E-2</c:v>
                </c:pt>
                <c:pt idx="7444">
                  <c:v>8.5757278355522715E-3</c:v>
                </c:pt>
                <c:pt idx="7445">
                  <c:v>6.5524562349406068E-3</c:v>
                </c:pt>
                <c:pt idx="7446">
                  <c:v>9.8767792162013368E-3</c:v>
                </c:pt>
                <c:pt idx="7447">
                  <c:v>8.4492269748133175E-3</c:v>
                </c:pt>
                <c:pt idx="7448">
                  <c:v>-4.9898967496401214E-3</c:v>
                </c:pt>
                <c:pt idx="7449">
                  <c:v>-2.1745729477734566E-3</c:v>
                </c:pt>
                <c:pt idx="7450">
                  <c:v>1.0200572868882318E-2</c:v>
                </c:pt>
                <c:pt idx="7451">
                  <c:v>3.5603229198839292E-2</c:v>
                </c:pt>
                <c:pt idx="7452">
                  <c:v>2.6023647234487468E-2</c:v>
                </c:pt>
                <c:pt idx="7453">
                  <c:v>1.3586194409266117E-2</c:v>
                </c:pt>
                <c:pt idx="7454">
                  <c:v>2.0603768346601381E-2</c:v>
                </c:pt>
                <c:pt idx="7455">
                  <c:v>3.5605993884783693E-2</c:v>
                </c:pt>
                <c:pt idx="7456">
                  <c:v>5.1695263562984817E-2</c:v>
                </c:pt>
                <c:pt idx="7457">
                  <c:v>4.3645085651201843E-2</c:v>
                </c:pt>
                <c:pt idx="7458">
                  <c:v>4.6232911411496991E-2</c:v>
                </c:pt>
                <c:pt idx="7459">
                  <c:v>4.9111615530547326E-2</c:v>
                </c:pt>
                <c:pt idx="7460">
                  <c:v>4.4619814941527336E-2</c:v>
                </c:pt>
                <c:pt idx="7461">
                  <c:v>5.2079506222119765E-2</c:v>
                </c:pt>
                <c:pt idx="7462">
                  <c:v>6.3423224938659928E-2</c:v>
                </c:pt>
                <c:pt idx="7463">
                  <c:v>6.5643891911854046E-2</c:v>
                </c:pt>
                <c:pt idx="7464">
                  <c:v>6.961002833946428E-2</c:v>
                </c:pt>
                <c:pt idx="7465">
                  <c:v>6.9919611560403716E-2</c:v>
                </c:pt>
                <c:pt idx="7466">
                  <c:v>6.0914997117067271E-2</c:v>
                </c:pt>
                <c:pt idx="7467">
                  <c:v>5.6259407150117458E-2</c:v>
                </c:pt>
                <c:pt idx="7468">
                  <c:v>6.0692892665728193E-2</c:v>
                </c:pt>
                <c:pt idx="7469">
                  <c:v>5.9941866035169822E-2</c:v>
                </c:pt>
                <c:pt idx="7470">
                  <c:v>6.1521890426538661E-2</c:v>
                </c:pt>
                <c:pt idx="7471">
                  <c:v>6.1192472751947058E-2</c:v>
                </c:pt>
                <c:pt idx="7472">
                  <c:v>5.8317647339683365E-2</c:v>
                </c:pt>
                <c:pt idx="7473">
                  <c:v>6.5954826929559784E-2</c:v>
                </c:pt>
                <c:pt idx="7474">
                  <c:v>6.8720766920289389E-2</c:v>
                </c:pt>
                <c:pt idx="7475">
                  <c:v>6.9458737727571274E-2</c:v>
                </c:pt>
                <c:pt idx="7476">
                  <c:v>7.9388847148854191E-2</c:v>
                </c:pt>
                <c:pt idx="7477">
                  <c:v>7.8836342193723263E-2</c:v>
                </c:pt>
                <c:pt idx="7478">
                  <c:v>7.1747413099930935E-2</c:v>
                </c:pt>
                <c:pt idx="7479">
                  <c:v>7.163043913015299E-2</c:v>
                </c:pt>
                <c:pt idx="7480">
                  <c:v>7.9453185739334131E-2</c:v>
                </c:pt>
                <c:pt idx="7481">
                  <c:v>8.0839649232741451E-2</c:v>
                </c:pt>
                <c:pt idx="7482">
                  <c:v>7.1513666425453426E-2</c:v>
                </c:pt>
                <c:pt idx="7483">
                  <c:v>6.0612026210461467E-2</c:v>
                </c:pt>
                <c:pt idx="7484">
                  <c:v>5.6172771130404753E-2</c:v>
                </c:pt>
                <c:pt idx="7485">
                  <c:v>5.280698626995628E-2</c:v>
                </c:pt>
                <c:pt idx="7486">
                  <c:v>4.7019152370727957E-2</c:v>
                </c:pt>
                <c:pt idx="7487">
                  <c:v>3.6124051929824263E-2</c:v>
                </c:pt>
                <c:pt idx="7488">
                  <c:v>2.4439802853624126E-2</c:v>
                </c:pt>
                <c:pt idx="7489">
                  <c:v>2.914728309249992E-2</c:v>
                </c:pt>
                <c:pt idx="7490">
                  <c:v>2.8941484505668358E-2</c:v>
                </c:pt>
                <c:pt idx="7491">
                  <c:v>3.7418221505665761E-2</c:v>
                </c:pt>
                <c:pt idx="7492">
                  <c:v>3.6692935358295875E-2</c:v>
                </c:pt>
                <c:pt idx="7493">
                  <c:v>2.5944112739557879E-2</c:v>
                </c:pt>
                <c:pt idx="7494">
                  <c:v>1.5067473648653573E-2</c:v>
                </c:pt>
                <c:pt idx="7495">
                  <c:v>1.4254972794265353E-2</c:v>
                </c:pt>
                <c:pt idx="7496">
                  <c:v>4.1271084695937432E-3</c:v>
                </c:pt>
                <c:pt idx="7497">
                  <c:v>6.935154316000558E-3</c:v>
                </c:pt>
                <c:pt idx="7498">
                  <c:v>4.7261925176300679E-3</c:v>
                </c:pt>
                <c:pt idx="7499">
                  <c:v>1.1657763510352082E-2</c:v>
                </c:pt>
                <c:pt idx="7500">
                  <c:v>9.4273209791879697E-3</c:v>
                </c:pt>
                <c:pt idx="7501">
                  <c:v>4.8851251445729549E-3</c:v>
                </c:pt>
                <c:pt idx="7502">
                  <c:v>1.0652247038704932E-3</c:v>
                </c:pt>
                <c:pt idx="7503">
                  <c:v>1.1540727382261862E-2</c:v>
                </c:pt>
                <c:pt idx="7504">
                  <c:v>4.4196732308443565E-3</c:v>
                </c:pt>
                <c:pt idx="7505">
                  <c:v>-2.1801274992322428E-3</c:v>
                </c:pt>
                <c:pt idx="7506">
                  <c:v>-5.1746351944277347E-3</c:v>
                </c:pt>
                <c:pt idx="7507">
                  <c:v>-1.4698767333179874E-2</c:v>
                </c:pt>
                <c:pt idx="7508">
                  <c:v>-2.3069784933957949E-2</c:v>
                </c:pt>
                <c:pt idx="7509">
                  <c:v>-1.0691850083136445E-2</c:v>
                </c:pt>
                <c:pt idx="7510">
                  <c:v>-9.5167590540489178E-3</c:v>
                </c:pt>
                <c:pt idx="7511">
                  <c:v>-7.4482211692646905E-3</c:v>
                </c:pt>
                <c:pt idx="7512">
                  <c:v>-3.4822285423471433E-3</c:v>
                </c:pt>
                <c:pt idx="7513">
                  <c:v>7.1158304274214768E-3</c:v>
                </c:pt>
                <c:pt idx="7514">
                  <c:v>1.2761075892083529E-2</c:v>
                </c:pt>
                <c:pt idx="7515">
                  <c:v>7.0130432266921616E-3</c:v>
                </c:pt>
                <c:pt idx="7516">
                  <c:v>1.8890348514819522E-3</c:v>
                </c:pt>
                <c:pt idx="7517">
                  <c:v>-3.5092677186293608E-3</c:v>
                </c:pt>
                <c:pt idx="7518">
                  <c:v>-3.8175447948595176E-3</c:v>
                </c:pt>
                <c:pt idx="7519">
                  <c:v>-2.8270253096402964E-3</c:v>
                </c:pt>
                <c:pt idx="7520">
                  <c:v>-9.2000399540569378E-3</c:v>
                </c:pt>
                <c:pt idx="7521">
                  <c:v>-1.2663685413254799E-2</c:v>
                </c:pt>
                <c:pt idx="7522">
                  <c:v>-1.3955081407613479E-2</c:v>
                </c:pt>
                <c:pt idx="7523">
                  <c:v>-1.5243244919674992E-2</c:v>
                </c:pt>
                <c:pt idx="7524">
                  <c:v>-1.4272374552871336E-2</c:v>
                </c:pt>
                <c:pt idx="7525">
                  <c:v>-1.6537941598404493E-2</c:v>
                </c:pt>
                <c:pt idx="7526">
                  <c:v>-6.8766130765381961E-3</c:v>
                </c:pt>
                <c:pt idx="7527">
                  <c:v>-8.9692574266293512E-3</c:v>
                </c:pt>
                <c:pt idx="7528">
                  <c:v>-1.0167015226095866E-2</c:v>
                </c:pt>
                <c:pt idx="7529">
                  <c:v>-8.9902436749037529E-3</c:v>
                </c:pt>
                <c:pt idx="7530">
                  <c:v>-1.1772310306211731E-2</c:v>
                </c:pt>
                <c:pt idx="7531">
                  <c:v>-1.306694036491296E-2</c:v>
                </c:pt>
                <c:pt idx="7532">
                  <c:v>-2.3034086742617088E-3</c:v>
                </c:pt>
                <c:pt idx="7533">
                  <c:v>6.1195802462932214E-4</c:v>
                </c:pt>
                <c:pt idx="7534">
                  <c:v>-6.0325947658717016E-3</c:v>
                </c:pt>
                <c:pt idx="7535">
                  <c:v>-4.0320824771522545E-3</c:v>
                </c:pt>
                <c:pt idx="7536">
                  <c:v>1.3614029587367238E-2</c:v>
                </c:pt>
                <c:pt idx="7537">
                  <c:v>2.1865617055660813E-2</c:v>
                </c:pt>
                <c:pt idx="7538">
                  <c:v>2.2497121349280835E-2</c:v>
                </c:pt>
                <c:pt idx="7539">
                  <c:v>1.7413981180257609E-2</c:v>
                </c:pt>
                <c:pt idx="7540">
                  <c:v>1.4802502225430336E-2</c:v>
                </c:pt>
                <c:pt idx="7541">
                  <c:v>1.4822789146359927E-2</c:v>
                </c:pt>
                <c:pt idx="7542">
                  <c:v>2.013690356612563E-2</c:v>
                </c:pt>
                <c:pt idx="7543">
                  <c:v>2.5497667281448644E-2</c:v>
                </c:pt>
                <c:pt idx="7544">
                  <c:v>2.8807879790742508E-2</c:v>
                </c:pt>
                <c:pt idx="7545">
                  <c:v>3.1297719351814246E-2</c:v>
                </c:pt>
                <c:pt idx="7546">
                  <c:v>3.5136258064095038E-2</c:v>
                </c:pt>
                <c:pt idx="7547">
                  <c:v>4.0768945698960168E-2</c:v>
                </c:pt>
                <c:pt idx="7548">
                  <c:v>5.5047900639188851E-2</c:v>
                </c:pt>
                <c:pt idx="7549">
                  <c:v>6.7765877051810364E-2</c:v>
                </c:pt>
                <c:pt idx="7550">
                  <c:v>6.8106455253311049E-2</c:v>
                </c:pt>
                <c:pt idx="7551">
                  <c:v>6.3458592480464704E-2</c:v>
                </c:pt>
                <c:pt idx="7552">
                  <c:v>6.9025712625627067E-2</c:v>
                </c:pt>
                <c:pt idx="7553">
                  <c:v>7.828655544039087E-2</c:v>
                </c:pt>
                <c:pt idx="7554">
                  <c:v>8.1859142999956225E-2</c:v>
                </c:pt>
                <c:pt idx="7555">
                  <c:v>7.2320435568254959E-2</c:v>
                </c:pt>
                <c:pt idx="7556">
                  <c:v>7.2985640100798443E-2</c:v>
                </c:pt>
                <c:pt idx="7557">
                  <c:v>6.8300628263502361E-2</c:v>
                </c:pt>
                <c:pt idx="7558">
                  <c:v>6.6095068640402488E-2</c:v>
                </c:pt>
                <c:pt idx="7559">
                  <c:v>4.9395571296181551E-2</c:v>
                </c:pt>
                <c:pt idx="7560">
                  <c:v>4.4925113078974066E-2</c:v>
                </c:pt>
                <c:pt idx="7561">
                  <c:v>5.0285900556318541E-2</c:v>
                </c:pt>
                <c:pt idx="7562">
                  <c:v>4.8850081525283251E-2</c:v>
                </c:pt>
                <c:pt idx="7563">
                  <c:v>5.0868428243275643E-2</c:v>
                </c:pt>
                <c:pt idx="7564">
                  <c:v>5.4912910507249002E-2</c:v>
                </c:pt>
                <c:pt idx="7565">
                  <c:v>4.8944922597591978E-2</c:v>
                </c:pt>
                <c:pt idx="7566">
                  <c:v>3.9456042792317847E-2</c:v>
                </c:pt>
                <c:pt idx="7567">
                  <c:v>4.1253331210602928E-2</c:v>
                </c:pt>
                <c:pt idx="7568">
                  <c:v>4.0972877119158424E-2</c:v>
                </c:pt>
                <c:pt idx="7569">
                  <c:v>4.3289520682266103E-2</c:v>
                </c:pt>
                <c:pt idx="7570">
                  <c:v>4.5717859792780979E-2</c:v>
                </c:pt>
                <c:pt idx="7571">
                  <c:v>4.4702132079090351E-2</c:v>
                </c:pt>
                <c:pt idx="7572">
                  <c:v>4.6932611551975478E-2</c:v>
                </c:pt>
                <c:pt idx="7573">
                  <c:v>4.5399049422930826E-2</c:v>
                </c:pt>
                <c:pt idx="7574">
                  <c:v>4.6892864640345033E-2</c:v>
                </c:pt>
                <c:pt idx="7575">
                  <c:v>4.8180620129181673E-2</c:v>
                </c:pt>
                <c:pt idx="7576">
                  <c:v>4.999589679527161E-2</c:v>
                </c:pt>
                <c:pt idx="7577">
                  <c:v>5.308523642574392E-2</c:v>
                </c:pt>
                <c:pt idx="7578">
                  <c:v>5.4276008652575092E-2</c:v>
                </c:pt>
                <c:pt idx="7579">
                  <c:v>4.782108677452479E-2</c:v>
                </c:pt>
                <c:pt idx="7580">
                  <c:v>4.4310780928817239E-2</c:v>
                </c:pt>
                <c:pt idx="7581">
                  <c:v>3.8422747310558281E-2</c:v>
                </c:pt>
                <c:pt idx="7582">
                  <c:v>3.8038815003960336E-2</c:v>
                </c:pt>
                <c:pt idx="7583">
                  <c:v>3.8791964544749202E-2</c:v>
                </c:pt>
                <c:pt idx="7584">
                  <c:v>3.9436498963582478E-2</c:v>
                </c:pt>
                <c:pt idx="7585">
                  <c:v>3.8314972994372809E-2</c:v>
                </c:pt>
                <c:pt idx="7586">
                  <c:v>4.1570958436597305E-2</c:v>
                </c:pt>
                <c:pt idx="7587">
                  <c:v>3.2516994269324639E-2</c:v>
                </c:pt>
                <c:pt idx="7588">
                  <c:v>4.2334112700834314E-2</c:v>
                </c:pt>
                <c:pt idx="7589">
                  <c:v>3.8830817020500064E-2</c:v>
                </c:pt>
                <c:pt idx="7590">
                  <c:v>4.0409918817460921E-2</c:v>
                </c:pt>
                <c:pt idx="7591">
                  <c:v>3.6802100056577247E-2</c:v>
                </c:pt>
                <c:pt idx="7592">
                  <c:v>3.2470649576104238E-2</c:v>
                </c:pt>
                <c:pt idx="7593">
                  <c:v>3.9460225725956422E-2</c:v>
                </c:pt>
                <c:pt idx="7594">
                  <c:v>5.4612125099189335E-2</c:v>
                </c:pt>
                <c:pt idx="7595">
                  <c:v>5.8646189403877447E-2</c:v>
                </c:pt>
                <c:pt idx="7596">
                  <c:v>7.0946965138340312E-2</c:v>
                </c:pt>
                <c:pt idx="7597">
                  <c:v>7.0338987676930698E-2</c:v>
                </c:pt>
                <c:pt idx="7598">
                  <c:v>7.1975542567396467E-2</c:v>
                </c:pt>
                <c:pt idx="7599">
                  <c:v>6.3598155625333108E-2</c:v>
                </c:pt>
                <c:pt idx="7600">
                  <c:v>6.7048587044678642E-2</c:v>
                </c:pt>
                <c:pt idx="7601">
                  <c:v>6.729510522560167E-2</c:v>
                </c:pt>
                <c:pt idx="7602">
                  <c:v>6.0468103347520952E-2</c:v>
                </c:pt>
                <c:pt idx="7603">
                  <c:v>5.1418353140213702E-2</c:v>
                </c:pt>
                <c:pt idx="7604">
                  <c:v>5.1449850020331089E-2</c:v>
                </c:pt>
                <c:pt idx="7605">
                  <c:v>5.1586833014271027E-2</c:v>
                </c:pt>
                <c:pt idx="7606">
                  <c:v>4.5182245569935775E-2</c:v>
                </c:pt>
                <c:pt idx="7607">
                  <c:v>5.6790119676200623E-2</c:v>
                </c:pt>
                <c:pt idx="7608">
                  <c:v>6.6930793129872379E-2</c:v>
                </c:pt>
                <c:pt idx="7609">
                  <c:v>5.0131301124662908E-2</c:v>
                </c:pt>
                <c:pt idx="7610">
                  <c:v>4.9220464943038111E-2</c:v>
                </c:pt>
                <c:pt idx="7611">
                  <c:v>4.7368622471134048E-2</c:v>
                </c:pt>
                <c:pt idx="7612">
                  <c:v>4.8340197773012683E-2</c:v>
                </c:pt>
                <c:pt idx="7613">
                  <c:v>4.5142101278587754E-2</c:v>
                </c:pt>
                <c:pt idx="7614">
                  <c:v>4.215106789306744E-2</c:v>
                </c:pt>
                <c:pt idx="7615">
                  <c:v>3.9056962158431574E-2</c:v>
                </c:pt>
                <c:pt idx="7616">
                  <c:v>3.9400142659370863E-2</c:v>
                </c:pt>
                <c:pt idx="7617">
                  <c:v>3.5164065374412301E-2</c:v>
                </c:pt>
                <c:pt idx="7618">
                  <c:v>3.0834305021111508E-2</c:v>
                </c:pt>
                <c:pt idx="7619">
                  <c:v>3.4257835397492942E-2</c:v>
                </c:pt>
                <c:pt idx="7620">
                  <c:v>3.6032539023532317E-2</c:v>
                </c:pt>
                <c:pt idx="7621">
                  <c:v>3.2729411943940745E-2</c:v>
                </c:pt>
                <c:pt idx="7622">
                  <c:v>3.2946230915704922E-2</c:v>
                </c:pt>
                <c:pt idx="7623">
                  <c:v>3.6566622618251499E-2</c:v>
                </c:pt>
                <c:pt idx="7624">
                  <c:v>3.1523782460460392E-2</c:v>
                </c:pt>
                <c:pt idx="7625">
                  <c:v>2.8653723768797379E-2</c:v>
                </c:pt>
                <c:pt idx="7626">
                  <c:v>1.8646748108543942E-2</c:v>
                </c:pt>
                <c:pt idx="7627">
                  <c:v>4.6910073213481951E-3</c:v>
                </c:pt>
                <c:pt idx="7628">
                  <c:v>-1.5283409813866555E-3</c:v>
                </c:pt>
                <c:pt idx="7629">
                  <c:v>7.7474871336284945E-3</c:v>
                </c:pt>
                <c:pt idx="7630">
                  <c:v>6.4450834283729108E-3</c:v>
                </c:pt>
                <c:pt idx="7631">
                  <c:v>6.2536003603783641E-3</c:v>
                </c:pt>
                <c:pt idx="7632">
                  <c:v>-3.5961449253564259E-3</c:v>
                </c:pt>
                <c:pt idx="7633">
                  <c:v>8.8321800032686859E-4</c:v>
                </c:pt>
                <c:pt idx="7634">
                  <c:v>5.7811123992597135E-3</c:v>
                </c:pt>
                <c:pt idx="7635">
                  <c:v>1.3706251562477512E-3</c:v>
                </c:pt>
                <c:pt idx="7636">
                  <c:v>-4.510015557081748E-3</c:v>
                </c:pt>
                <c:pt idx="7637">
                  <c:v>-9.4697944109259913E-3</c:v>
                </c:pt>
                <c:pt idx="7638">
                  <c:v>-1.3426508053541952E-2</c:v>
                </c:pt>
                <c:pt idx="7639">
                  <c:v>3.2907148554306431E-3</c:v>
                </c:pt>
                <c:pt idx="7640">
                  <c:v>6.382936155592045E-3</c:v>
                </c:pt>
                <c:pt idx="7641">
                  <c:v>1.1201245814238536E-2</c:v>
                </c:pt>
                <c:pt idx="7642">
                  <c:v>1.3007556980131563E-2</c:v>
                </c:pt>
                <c:pt idx="7643">
                  <c:v>1.8576932675197222E-2</c:v>
                </c:pt>
                <c:pt idx="7644">
                  <c:v>1.7854299480557501E-2</c:v>
                </c:pt>
                <c:pt idx="7645">
                  <c:v>1.3883899018683143E-2</c:v>
                </c:pt>
                <c:pt idx="7646">
                  <c:v>1.1650296123031589E-2</c:v>
                </c:pt>
                <c:pt idx="7647">
                  <c:v>1.0326979510530299E-2</c:v>
                </c:pt>
                <c:pt idx="7648">
                  <c:v>1.3350971891419761E-2</c:v>
                </c:pt>
                <c:pt idx="7649">
                  <c:v>2.7010558620451874E-2</c:v>
                </c:pt>
                <c:pt idx="7650">
                  <c:v>3.0684410873358159E-2</c:v>
                </c:pt>
                <c:pt idx="7651">
                  <c:v>2.6971696739774176E-2</c:v>
                </c:pt>
                <c:pt idx="7652">
                  <c:v>2.4605001188761966E-2</c:v>
                </c:pt>
                <c:pt idx="7653">
                  <c:v>2.7351110421076852E-2</c:v>
                </c:pt>
                <c:pt idx="7654">
                  <c:v>2.3151250604461771E-2</c:v>
                </c:pt>
                <c:pt idx="7655">
                  <c:v>3.1237903881900619E-2</c:v>
                </c:pt>
                <c:pt idx="7656">
                  <c:v>3.6280304263856422E-2</c:v>
                </c:pt>
                <c:pt idx="7657">
                  <c:v>4.1376065792946726E-2</c:v>
                </c:pt>
                <c:pt idx="7658">
                  <c:v>4.3665787996035599E-2</c:v>
                </c:pt>
                <c:pt idx="7659">
                  <c:v>4.6177442704581129E-2</c:v>
                </c:pt>
                <c:pt idx="7660">
                  <c:v>4.4919602141047843E-2</c:v>
                </c:pt>
                <c:pt idx="7661">
                  <c:v>4.1280832097674525E-2</c:v>
                </c:pt>
                <c:pt idx="7662">
                  <c:v>4.4818462951049076E-2</c:v>
                </c:pt>
                <c:pt idx="7663">
                  <c:v>4.4194610036968562E-2</c:v>
                </c:pt>
                <c:pt idx="7664">
                  <c:v>4.5657989772149188E-2</c:v>
                </c:pt>
                <c:pt idx="7665">
                  <c:v>4.933038906592957E-2</c:v>
                </c:pt>
                <c:pt idx="7666">
                  <c:v>5.9469153053401502E-2</c:v>
                </c:pt>
                <c:pt idx="7667">
                  <c:v>5.8094962566836106E-2</c:v>
                </c:pt>
                <c:pt idx="7668">
                  <c:v>5.5455452896403967E-2</c:v>
                </c:pt>
                <c:pt idx="7669">
                  <c:v>4.9780226666764404E-2</c:v>
                </c:pt>
                <c:pt idx="7670">
                  <c:v>4.632758731338571E-2</c:v>
                </c:pt>
                <c:pt idx="7671">
                  <c:v>5.3039723148686546E-2</c:v>
                </c:pt>
                <c:pt idx="7672">
                  <c:v>5.7779492049702563E-2</c:v>
                </c:pt>
                <c:pt idx="7673">
                  <c:v>5.1973722785805254E-2</c:v>
                </c:pt>
                <c:pt idx="7674">
                  <c:v>5.0399178961725521E-2</c:v>
                </c:pt>
                <c:pt idx="7675">
                  <c:v>5.0713930456165013E-2</c:v>
                </c:pt>
                <c:pt idx="7676">
                  <c:v>5.3653959641886795E-2</c:v>
                </c:pt>
                <c:pt idx="7677">
                  <c:v>6.0089164097184122E-2</c:v>
                </c:pt>
                <c:pt idx="7678">
                  <c:v>6.0724918790935112E-2</c:v>
                </c:pt>
                <c:pt idx="7679">
                  <c:v>5.9782353440811065E-2</c:v>
                </c:pt>
                <c:pt idx="7680">
                  <c:v>6.190705548696962E-2</c:v>
                </c:pt>
                <c:pt idx="7681">
                  <c:v>5.6501786416468081E-2</c:v>
                </c:pt>
                <c:pt idx="7682">
                  <c:v>5.2710347835508431E-2</c:v>
                </c:pt>
                <c:pt idx="7683">
                  <c:v>5.9717321562629655E-2</c:v>
                </c:pt>
                <c:pt idx="7684">
                  <c:v>5.0825137250758878E-2</c:v>
                </c:pt>
                <c:pt idx="7685">
                  <c:v>4.4319683942246835E-2</c:v>
                </c:pt>
                <c:pt idx="7686">
                  <c:v>5.23869585454253E-2</c:v>
                </c:pt>
                <c:pt idx="7687">
                  <c:v>6.4198629885539482E-2</c:v>
                </c:pt>
                <c:pt idx="7688">
                  <c:v>6.5805296683312253E-2</c:v>
                </c:pt>
                <c:pt idx="7689">
                  <c:v>5.8903886508932635E-2</c:v>
                </c:pt>
                <c:pt idx="7690">
                  <c:v>5.6694025881251608E-2</c:v>
                </c:pt>
                <c:pt idx="7691">
                  <c:v>6.1142396344279426E-2</c:v>
                </c:pt>
                <c:pt idx="7692">
                  <c:v>6.3602565694576452E-2</c:v>
                </c:pt>
                <c:pt idx="7693">
                  <c:v>6.489033609441841E-2</c:v>
                </c:pt>
                <c:pt idx="7694">
                  <c:v>5.9702063312027986E-2</c:v>
                </c:pt>
                <c:pt idx="7695">
                  <c:v>5.5589979133665368E-2</c:v>
                </c:pt>
                <c:pt idx="7696">
                  <c:v>5.4548039614694011E-2</c:v>
                </c:pt>
                <c:pt idx="7697">
                  <c:v>5.3076792299888931E-2</c:v>
                </c:pt>
                <c:pt idx="7698">
                  <c:v>5.4232656986402228E-2</c:v>
                </c:pt>
                <c:pt idx="7699">
                  <c:v>6.0352224442236757E-2</c:v>
                </c:pt>
                <c:pt idx="7700">
                  <c:v>6.3749156123936945E-2</c:v>
                </c:pt>
                <c:pt idx="7701">
                  <c:v>6.8983616411357751E-2</c:v>
                </c:pt>
                <c:pt idx="7702">
                  <c:v>7.9354965723671178E-2</c:v>
                </c:pt>
                <c:pt idx="7703">
                  <c:v>7.5452428887935241E-2</c:v>
                </c:pt>
                <c:pt idx="7704">
                  <c:v>6.503595670655038E-2</c:v>
                </c:pt>
                <c:pt idx="7705">
                  <c:v>6.3328450012297699E-2</c:v>
                </c:pt>
                <c:pt idx="7706">
                  <c:v>7.2023316095904955E-2</c:v>
                </c:pt>
                <c:pt idx="7707">
                  <c:v>6.8713877270299095E-2</c:v>
                </c:pt>
                <c:pt idx="7708">
                  <c:v>7.0525834815437838E-2</c:v>
                </c:pt>
                <c:pt idx="7709">
                  <c:v>7.0740308877788038E-2</c:v>
                </c:pt>
                <c:pt idx="7710">
                  <c:v>6.3368271787388242E-2</c:v>
                </c:pt>
                <c:pt idx="7711">
                  <c:v>6.2412272821662063E-2</c:v>
                </c:pt>
                <c:pt idx="7712">
                  <c:v>6.177703608182461E-2</c:v>
                </c:pt>
                <c:pt idx="7713">
                  <c:v>6.0083746812895189E-2</c:v>
                </c:pt>
                <c:pt idx="7714">
                  <c:v>6.676240799104094E-2</c:v>
                </c:pt>
                <c:pt idx="7715">
                  <c:v>7.5960664130850342E-2</c:v>
                </c:pt>
                <c:pt idx="7716">
                  <c:v>7.8867269358721792E-2</c:v>
                </c:pt>
                <c:pt idx="7717">
                  <c:v>8.4724900976627326E-2</c:v>
                </c:pt>
                <c:pt idx="7718">
                  <c:v>8.8117520659701132E-2</c:v>
                </c:pt>
                <c:pt idx="7719">
                  <c:v>9.2165479754919843E-2</c:v>
                </c:pt>
                <c:pt idx="7720">
                  <c:v>8.4966504681504906E-2</c:v>
                </c:pt>
                <c:pt idx="7721">
                  <c:v>8.8904479682454296E-2</c:v>
                </c:pt>
                <c:pt idx="7722">
                  <c:v>9.2409139963301135E-2</c:v>
                </c:pt>
                <c:pt idx="7723">
                  <c:v>8.7756704922063333E-2</c:v>
                </c:pt>
                <c:pt idx="7724">
                  <c:v>8.9627160136173556E-2</c:v>
                </c:pt>
                <c:pt idx="7725">
                  <c:v>9.7276648779875963E-2</c:v>
                </c:pt>
                <c:pt idx="7726">
                  <c:v>0.10115239515109797</c:v>
                </c:pt>
                <c:pt idx="7727">
                  <c:v>0.11983341715577223</c:v>
                </c:pt>
                <c:pt idx="7728">
                  <c:v>0.12864550188665014</c:v>
                </c:pt>
                <c:pt idx="7729">
                  <c:v>0.11929461375878492</c:v>
                </c:pt>
                <c:pt idx="7730">
                  <c:v>0.12257324894544763</c:v>
                </c:pt>
                <c:pt idx="7731">
                  <c:v>0.12506920533094057</c:v>
                </c:pt>
                <c:pt idx="7732">
                  <c:v>0.13520250767710884</c:v>
                </c:pt>
                <c:pt idx="7733">
                  <c:v>0.12481521124300854</c:v>
                </c:pt>
                <c:pt idx="7734">
                  <c:v>0.12629381632470982</c:v>
                </c:pt>
                <c:pt idx="7735">
                  <c:v>0.12327914737983092</c:v>
                </c:pt>
                <c:pt idx="7736">
                  <c:v>0.11780006551827205</c:v>
                </c:pt>
                <c:pt idx="7737">
                  <c:v>0.12028019279244861</c:v>
                </c:pt>
                <c:pt idx="7738">
                  <c:v>0.10338400201843134</c:v>
                </c:pt>
                <c:pt idx="7739">
                  <c:v>7.6519454566805756E-2</c:v>
                </c:pt>
                <c:pt idx="7740">
                  <c:v>7.1295606607966189E-2</c:v>
                </c:pt>
                <c:pt idx="7741">
                  <c:v>6.5455624987080796E-2</c:v>
                </c:pt>
                <c:pt idx="7742">
                  <c:v>3.8836746782275888E-2</c:v>
                </c:pt>
                <c:pt idx="7743">
                  <c:v>3.7615876155815187E-2</c:v>
                </c:pt>
                <c:pt idx="7744">
                  <c:v>4.5107013313429256E-2</c:v>
                </c:pt>
                <c:pt idx="7745">
                  <c:v>4.2615822187411556E-2</c:v>
                </c:pt>
                <c:pt idx="7746">
                  <c:v>3.9928453240356321E-2</c:v>
                </c:pt>
                <c:pt idx="7747">
                  <c:v>3.7869724299570473E-2</c:v>
                </c:pt>
                <c:pt idx="7748">
                  <c:v>3.8822696620178787E-2</c:v>
                </c:pt>
                <c:pt idx="7749">
                  <c:v>2.9317959546217409E-2</c:v>
                </c:pt>
                <c:pt idx="7750">
                  <c:v>1.9731595452584738E-2</c:v>
                </c:pt>
                <c:pt idx="7751">
                  <c:v>1.1684522695647903E-2</c:v>
                </c:pt>
                <c:pt idx="7752">
                  <c:v>1.3626840440159604E-2</c:v>
                </c:pt>
                <c:pt idx="7753">
                  <c:v>5.8913838097485183E-3</c:v>
                </c:pt>
                <c:pt idx="7754">
                  <c:v>-2.8287660129434622E-3</c:v>
                </c:pt>
                <c:pt idx="7755">
                  <c:v>-2.0648137471843353E-2</c:v>
                </c:pt>
                <c:pt idx="7756">
                  <c:v>-2.530633471639554E-2</c:v>
                </c:pt>
                <c:pt idx="7757">
                  <c:v>-2.1987176564446598E-2</c:v>
                </c:pt>
                <c:pt idx="7758">
                  <c:v>-2.0026801029572772E-2</c:v>
                </c:pt>
                <c:pt idx="7759">
                  <c:v>-1.4429306890385796E-2</c:v>
                </c:pt>
                <c:pt idx="7760">
                  <c:v>-1.2639822850814331E-2</c:v>
                </c:pt>
                <c:pt idx="7761">
                  <c:v>-1.016543359729738E-2</c:v>
                </c:pt>
                <c:pt idx="7762">
                  <c:v>-5.2269558717347175E-3</c:v>
                </c:pt>
                <c:pt idx="7763">
                  <c:v>-8.3867893933676774E-3</c:v>
                </c:pt>
                <c:pt idx="7764">
                  <c:v>-7.0882565446273027E-3</c:v>
                </c:pt>
                <c:pt idx="7765">
                  <c:v>-1.1049697100174338E-2</c:v>
                </c:pt>
                <c:pt idx="7766">
                  <c:v>-1.1828499037324747E-2</c:v>
                </c:pt>
                <c:pt idx="7767">
                  <c:v>-1.2114791069332886E-2</c:v>
                </c:pt>
                <c:pt idx="7768">
                  <c:v>-1.6354217626409095E-2</c:v>
                </c:pt>
                <c:pt idx="7769">
                  <c:v>-1.5851990761041046E-2</c:v>
                </c:pt>
                <c:pt idx="7770">
                  <c:v>-1.1216978088412266E-2</c:v>
                </c:pt>
                <c:pt idx="7771">
                  <c:v>-1.445688779798282E-2</c:v>
                </c:pt>
                <c:pt idx="7772">
                  <c:v>-2.0433325960340754E-2</c:v>
                </c:pt>
                <c:pt idx="7773">
                  <c:v>-1.8949089350970061E-2</c:v>
                </c:pt>
                <c:pt idx="7774">
                  <c:v>-1.0311817800091494E-2</c:v>
                </c:pt>
                <c:pt idx="7775">
                  <c:v>-8.8195822312558958E-3</c:v>
                </c:pt>
                <c:pt idx="7776">
                  <c:v>-1.2266839905140881E-2</c:v>
                </c:pt>
                <c:pt idx="7777">
                  <c:v>-1.8056393094068701E-2</c:v>
                </c:pt>
                <c:pt idx="7778">
                  <c:v>-2.1970160354654156E-2</c:v>
                </c:pt>
                <c:pt idx="7779">
                  <c:v>-3.0277764820602626E-2</c:v>
                </c:pt>
                <c:pt idx="7780">
                  <c:v>-4.157178834446329E-2</c:v>
                </c:pt>
                <c:pt idx="7781">
                  <c:v>-3.5020936141928583E-2</c:v>
                </c:pt>
                <c:pt idx="7782">
                  <c:v>-4.5379566916303293E-2</c:v>
                </c:pt>
                <c:pt idx="7783">
                  <c:v>-4.3660700099371286E-2</c:v>
                </c:pt>
                <c:pt idx="7784">
                  <c:v>-3.5751330006999482E-2</c:v>
                </c:pt>
                <c:pt idx="7785">
                  <c:v>-3.7498016672714352E-2</c:v>
                </c:pt>
                <c:pt idx="7786">
                  <c:v>-4.1230202374335057E-2</c:v>
                </c:pt>
                <c:pt idx="7787">
                  <c:v>-4.4007912631396695E-2</c:v>
                </c:pt>
                <c:pt idx="7788">
                  <c:v>-6.3954636760863548E-2</c:v>
                </c:pt>
                <c:pt idx="7789">
                  <c:v>-6.0758595230593349E-2</c:v>
                </c:pt>
                <c:pt idx="7790">
                  <c:v>-5.211221355007245E-2</c:v>
                </c:pt>
                <c:pt idx="7791">
                  <c:v>-5.3056061666584053E-2</c:v>
                </c:pt>
                <c:pt idx="7792">
                  <c:v>-5.9503791450566279E-2</c:v>
                </c:pt>
                <c:pt idx="7793">
                  <c:v>-6.2793620079884205E-2</c:v>
                </c:pt>
                <c:pt idx="7794">
                  <c:v>-5.003204419038465E-2</c:v>
                </c:pt>
                <c:pt idx="7795">
                  <c:v>-4.8509934064711824E-2</c:v>
                </c:pt>
                <c:pt idx="7796">
                  <c:v>-5.0314192757776044E-2</c:v>
                </c:pt>
                <c:pt idx="7797">
                  <c:v>-4.7281506162718534E-2</c:v>
                </c:pt>
                <c:pt idx="7798">
                  <c:v>-4.5002457058570866E-2</c:v>
                </c:pt>
                <c:pt idx="7799">
                  <c:v>-5.0704048391382317E-2</c:v>
                </c:pt>
                <c:pt idx="7800">
                  <c:v>-4.8809397362305385E-2</c:v>
                </c:pt>
                <c:pt idx="7801">
                  <c:v>-4.995005044137657E-2</c:v>
                </c:pt>
                <c:pt idx="7802">
                  <c:v>-5.0520605321601186E-2</c:v>
                </c:pt>
                <c:pt idx="7803">
                  <c:v>-4.4012602051892391E-2</c:v>
                </c:pt>
                <c:pt idx="7804">
                  <c:v>-3.2272169186733035E-2</c:v>
                </c:pt>
                <c:pt idx="7805">
                  <c:v>-2.529863918287989E-2</c:v>
                </c:pt>
                <c:pt idx="7806">
                  <c:v>-2.1414200307513176E-2</c:v>
                </c:pt>
                <c:pt idx="7807">
                  <c:v>-2.1238244895412151E-2</c:v>
                </c:pt>
                <c:pt idx="7808">
                  <c:v>-2.1939880196469752E-2</c:v>
                </c:pt>
                <c:pt idx="7809">
                  <c:v>-2.0000373108484348E-2</c:v>
                </c:pt>
                <c:pt idx="7810">
                  <c:v>-1.8543095309474289E-2</c:v>
                </c:pt>
                <c:pt idx="7811">
                  <c:v>-1.9740257244048376E-2</c:v>
                </c:pt>
                <c:pt idx="7812">
                  <c:v>-3.1977864913265264E-2</c:v>
                </c:pt>
                <c:pt idx="7813">
                  <c:v>-3.4799748782818107E-2</c:v>
                </c:pt>
                <c:pt idx="7814">
                  <c:v>-3.7984215167959468E-2</c:v>
                </c:pt>
                <c:pt idx="7815">
                  <c:v>-4.1541640484144771E-2</c:v>
                </c:pt>
                <c:pt idx="7816">
                  <c:v>-3.8882922250439766E-2</c:v>
                </c:pt>
                <c:pt idx="7817">
                  <c:v>-4.3323371958637225E-2</c:v>
                </c:pt>
                <c:pt idx="7818">
                  <c:v>-4.6114969426239827E-2</c:v>
                </c:pt>
                <c:pt idx="7819">
                  <c:v>-4.8604984949218166E-2</c:v>
                </c:pt>
                <c:pt idx="7820">
                  <c:v>-3.8646651357508333E-2</c:v>
                </c:pt>
                <c:pt idx="7821">
                  <c:v>-3.9146065672773234E-2</c:v>
                </c:pt>
                <c:pt idx="7822">
                  <c:v>-4.8164123282134153E-2</c:v>
                </c:pt>
                <c:pt idx="7823">
                  <c:v>-4.8278265970312151E-2</c:v>
                </c:pt>
                <c:pt idx="7824">
                  <c:v>-4.4972819120651097E-2</c:v>
                </c:pt>
                <c:pt idx="7825">
                  <c:v>-4.2810450481347351E-2</c:v>
                </c:pt>
                <c:pt idx="7826">
                  <c:v>-3.4789843704923662E-2</c:v>
                </c:pt>
                <c:pt idx="7827">
                  <c:v>-3.3249020531686768E-2</c:v>
                </c:pt>
                <c:pt idx="7828">
                  <c:v>-3.488990459995478E-2</c:v>
                </c:pt>
                <c:pt idx="7829">
                  <c:v>-3.6044480620292529E-2</c:v>
                </c:pt>
                <c:pt idx="7830">
                  <c:v>-3.1898559784375946E-2</c:v>
                </c:pt>
                <c:pt idx="7831">
                  <c:v>-3.286600336295753E-2</c:v>
                </c:pt>
                <c:pt idx="7832">
                  <c:v>-3.2866003362958751E-2</c:v>
                </c:pt>
                <c:pt idx="7833">
                  <c:v>-2.761237832086838E-2</c:v>
                </c:pt>
                <c:pt idx="7834">
                  <c:v>-2.8676175098375389E-2</c:v>
                </c:pt>
                <c:pt idx="7835">
                  <c:v>-2.7411658512450976E-2</c:v>
                </c:pt>
                <c:pt idx="7836">
                  <c:v>-2.6239370991824162E-2</c:v>
                </c:pt>
                <c:pt idx="7837">
                  <c:v>-3.1191782495784914E-2</c:v>
                </c:pt>
                <c:pt idx="7838">
                  <c:v>-2.0862078111258842E-2</c:v>
                </c:pt>
                <c:pt idx="7839">
                  <c:v>-1.6109846493767899E-2</c:v>
                </c:pt>
                <c:pt idx="7840">
                  <c:v>-1.6404783488963792E-2</c:v>
                </c:pt>
                <c:pt idx="7841">
                  <c:v>-1.463392250982809E-2</c:v>
                </c:pt>
                <c:pt idx="7842">
                  <c:v>-4.365288097192277E-3</c:v>
                </c:pt>
                <c:pt idx="7843">
                  <c:v>-1.2506047348153082E-2</c:v>
                </c:pt>
                <c:pt idx="7844">
                  <c:v>-2.2211581193014807E-2</c:v>
                </c:pt>
                <c:pt idx="7845">
                  <c:v>-2.230974483637771E-2</c:v>
                </c:pt>
                <c:pt idx="7846">
                  <c:v>-2.2897310846411889E-2</c:v>
                </c:pt>
                <c:pt idx="7847">
                  <c:v>-3.8167905279075653E-2</c:v>
                </c:pt>
                <c:pt idx="7848">
                  <c:v>-3.682520731659833E-2</c:v>
                </c:pt>
                <c:pt idx="7849">
                  <c:v>-3.529176419505109E-2</c:v>
                </c:pt>
                <c:pt idx="7850">
                  <c:v>-3.5388449660364141E-2</c:v>
                </c:pt>
                <c:pt idx="7851">
                  <c:v>-2.360684534907298E-2</c:v>
                </c:pt>
                <c:pt idx="7852">
                  <c:v>-2.3411952605773778E-2</c:v>
                </c:pt>
                <c:pt idx="7853">
                  <c:v>-2.1749558565070881E-2</c:v>
                </c:pt>
                <c:pt idx="7854">
                  <c:v>-2.2833678218477593E-2</c:v>
                </c:pt>
                <c:pt idx="7855">
                  <c:v>-2.5009158300972167E-2</c:v>
                </c:pt>
                <c:pt idx="7856">
                  <c:v>-4.2848279662217603E-2</c:v>
                </c:pt>
                <c:pt idx="7857">
                  <c:v>-4.0562043741110498E-2</c:v>
                </c:pt>
                <c:pt idx="7858">
                  <c:v>-3.8079372224685715E-2</c:v>
                </c:pt>
                <c:pt idx="7859">
                  <c:v>-4.2480528889595748E-2</c:v>
                </c:pt>
                <c:pt idx="7860">
                  <c:v>-4.6699183186153292E-2</c:v>
                </c:pt>
                <c:pt idx="7861">
                  <c:v>-5.2870459687318294E-2</c:v>
                </c:pt>
                <c:pt idx="7862">
                  <c:v>-4.9022552361288829E-2</c:v>
                </c:pt>
                <c:pt idx="7863">
                  <c:v>-4.6552678461240227E-2</c:v>
                </c:pt>
                <c:pt idx="7864">
                  <c:v>-4.7980450786043072E-2</c:v>
                </c:pt>
                <c:pt idx="7865">
                  <c:v>-4.1481240948826215E-2</c:v>
                </c:pt>
                <c:pt idx="7866">
                  <c:v>-3.7943142215322356E-2</c:v>
                </c:pt>
                <c:pt idx="7867">
                  <c:v>-3.7366300353117943E-2</c:v>
                </c:pt>
                <c:pt idx="7868">
                  <c:v>-3.6205778301664604E-2</c:v>
                </c:pt>
                <c:pt idx="7869">
                  <c:v>-2.9763638774212731E-2</c:v>
                </c:pt>
                <c:pt idx="7870">
                  <c:v>-3.0555447743544684E-2</c:v>
                </c:pt>
                <c:pt idx="7871">
                  <c:v>-3.5127659704864422E-2</c:v>
                </c:pt>
                <c:pt idx="7872">
                  <c:v>-3.8143550327518261E-2</c:v>
                </c:pt>
                <c:pt idx="7873">
                  <c:v>-2.920035153287126E-2</c:v>
                </c:pt>
                <c:pt idx="7874">
                  <c:v>-3.6143702032072289E-2</c:v>
                </c:pt>
                <c:pt idx="7875">
                  <c:v>-3.8373204725332233E-2</c:v>
                </c:pt>
                <c:pt idx="7876">
                  <c:v>-4.0219565099466559E-2</c:v>
                </c:pt>
                <c:pt idx="7877">
                  <c:v>-3.485852200876971E-2</c:v>
                </c:pt>
                <c:pt idx="7878">
                  <c:v>-2.055195579070257E-2</c:v>
                </c:pt>
                <c:pt idx="7879">
                  <c:v>-6.948784945488673E-3</c:v>
                </c:pt>
                <c:pt idx="7880">
                  <c:v>1.8327291027127046E-3</c:v>
                </c:pt>
                <c:pt idx="7881">
                  <c:v>9.1258882760159032E-4</c:v>
                </c:pt>
                <c:pt idx="7882">
                  <c:v>1.5305884006061143E-2</c:v>
                </c:pt>
                <c:pt idx="7883">
                  <c:v>1.7211838255702494E-2</c:v>
                </c:pt>
                <c:pt idx="7884">
                  <c:v>1.8616039937033868E-2</c:v>
                </c:pt>
                <c:pt idx="7885">
                  <c:v>2.4551839339013615E-2</c:v>
                </c:pt>
                <c:pt idx="7886">
                  <c:v>1.96227661310302E-2</c:v>
                </c:pt>
                <c:pt idx="7887">
                  <c:v>2.3790829698895122E-2</c:v>
                </c:pt>
                <c:pt idx="7888">
                  <c:v>5.4250480599825623E-2</c:v>
                </c:pt>
                <c:pt idx="7889">
                  <c:v>5.5706540231952095E-2</c:v>
                </c:pt>
                <c:pt idx="7890">
                  <c:v>5.1268423542562891E-2</c:v>
                </c:pt>
                <c:pt idx="7891">
                  <c:v>4.9026064055300189E-2</c:v>
                </c:pt>
                <c:pt idx="7892">
                  <c:v>6.5059490610001491E-2</c:v>
                </c:pt>
                <c:pt idx="7893">
                  <c:v>6.8862206326466113E-2</c:v>
                </c:pt>
                <c:pt idx="7894">
                  <c:v>5.4883526767643076E-2</c:v>
                </c:pt>
                <c:pt idx="7895">
                  <c:v>4.9040523769889433E-2</c:v>
                </c:pt>
                <c:pt idx="7896">
                  <c:v>5.2145435327321854E-2</c:v>
                </c:pt>
                <c:pt idx="7897">
                  <c:v>4.9173036556502847E-2</c:v>
                </c:pt>
                <c:pt idx="7898">
                  <c:v>3.7551260616603077E-2</c:v>
                </c:pt>
                <c:pt idx="7899">
                  <c:v>3.4393884260444985E-2</c:v>
                </c:pt>
                <c:pt idx="7900">
                  <c:v>3.2498333361075105E-2</c:v>
                </c:pt>
                <c:pt idx="7901">
                  <c:v>3.7828796602103809E-2</c:v>
                </c:pt>
                <c:pt idx="7902">
                  <c:v>4.0073919389400636E-2</c:v>
                </c:pt>
                <c:pt idx="7903">
                  <c:v>3.982402176340627E-2</c:v>
                </c:pt>
                <c:pt idx="7904">
                  <c:v>4.1149746640748441E-2</c:v>
                </c:pt>
                <c:pt idx="7905">
                  <c:v>4.0195286751046666E-2</c:v>
                </c:pt>
                <c:pt idx="7906">
                  <c:v>4.4013050155635502E-2</c:v>
                </c:pt>
                <c:pt idx="7907">
                  <c:v>4.8475802941788659E-2</c:v>
                </c:pt>
                <c:pt idx="7908">
                  <c:v>4.5864172003669434E-2</c:v>
                </c:pt>
                <c:pt idx="7909">
                  <c:v>5.2031933448225542E-2</c:v>
                </c:pt>
                <c:pt idx="7910">
                  <c:v>5.7625826910318256E-2</c:v>
                </c:pt>
                <c:pt idx="7911">
                  <c:v>5.76258269103187E-2</c:v>
                </c:pt>
                <c:pt idx="7912">
                  <c:v>6.6062399502700986E-2</c:v>
                </c:pt>
                <c:pt idx="7913">
                  <c:v>6.3607411799091684E-2</c:v>
                </c:pt>
                <c:pt idx="7914">
                  <c:v>6.0426006523311981E-2</c:v>
                </c:pt>
                <c:pt idx="7915">
                  <c:v>5.6617081071347108E-2</c:v>
                </c:pt>
                <c:pt idx="7916">
                  <c:v>5.1254930226077633E-2</c:v>
                </c:pt>
                <c:pt idx="7917">
                  <c:v>5.3789703406175393E-2</c:v>
                </c:pt>
                <c:pt idx="7918">
                  <c:v>5.6218861037103274E-2</c:v>
                </c:pt>
                <c:pt idx="7919">
                  <c:v>6.4554154628089222E-2</c:v>
                </c:pt>
                <c:pt idx="7920">
                  <c:v>6.1685767288513604E-2</c:v>
                </c:pt>
                <c:pt idx="7921">
                  <c:v>6.4126521806198378E-2</c:v>
                </c:pt>
                <c:pt idx="7922">
                  <c:v>6.8514628276745038E-2</c:v>
                </c:pt>
                <c:pt idx="7923">
                  <c:v>5.9437337219385045E-2</c:v>
                </c:pt>
                <c:pt idx="7924">
                  <c:v>5.2904495046887323E-2</c:v>
                </c:pt>
                <c:pt idx="7925">
                  <c:v>4.7375301554873683E-2</c:v>
                </c:pt>
                <c:pt idx="7926">
                  <c:v>3.4081364403274028E-2</c:v>
                </c:pt>
                <c:pt idx="7927">
                  <c:v>2.3347882495993622E-2</c:v>
                </c:pt>
                <c:pt idx="7928">
                  <c:v>3.0491707974871662E-2</c:v>
                </c:pt>
                <c:pt idx="7929">
                  <c:v>2.9956857805044868E-2</c:v>
                </c:pt>
                <c:pt idx="7930">
                  <c:v>3.3311131294230467E-2</c:v>
                </c:pt>
                <c:pt idx="7931">
                  <c:v>4.0412251124567256E-2</c:v>
                </c:pt>
                <c:pt idx="7932">
                  <c:v>4.3192153364683961E-2</c:v>
                </c:pt>
                <c:pt idx="7933">
                  <c:v>4.034275709994084E-2</c:v>
                </c:pt>
                <c:pt idx="7934">
                  <c:v>3.1714493726871185E-2</c:v>
                </c:pt>
                <c:pt idx="7935">
                  <c:v>2.6730714668684152E-2</c:v>
                </c:pt>
                <c:pt idx="7936">
                  <c:v>3.5352211971776182E-2</c:v>
                </c:pt>
                <c:pt idx="7937">
                  <c:v>4.3208053769373089E-2</c:v>
                </c:pt>
                <c:pt idx="7938">
                  <c:v>5.3029269370829857E-2</c:v>
                </c:pt>
                <c:pt idx="7939">
                  <c:v>6.9103706385416963E-2</c:v>
                </c:pt>
                <c:pt idx="7940">
                  <c:v>6.949908497505608E-2</c:v>
                </c:pt>
                <c:pt idx="7941">
                  <c:v>7.5553578686801126E-2</c:v>
                </c:pt>
                <c:pt idx="7942">
                  <c:v>9.0528980392111214E-2</c:v>
                </c:pt>
                <c:pt idx="7943">
                  <c:v>9.6306806151818192E-2</c:v>
                </c:pt>
                <c:pt idx="7944">
                  <c:v>0.10176976392776682</c:v>
                </c:pt>
                <c:pt idx="7945">
                  <c:v>0.11014382476526707</c:v>
                </c:pt>
                <c:pt idx="7946">
                  <c:v>0.12090280047682622</c:v>
                </c:pt>
                <c:pt idx="7947">
                  <c:v>0.13763797123441845</c:v>
                </c:pt>
                <c:pt idx="7948">
                  <c:v>0.13318610798218677</c:v>
                </c:pt>
                <c:pt idx="7949">
                  <c:v>0.12786117574554723</c:v>
                </c:pt>
                <c:pt idx="7950">
                  <c:v>0.12804205316929074</c:v>
                </c:pt>
                <c:pt idx="7951">
                  <c:v>0.12338490593847062</c:v>
                </c:pt>
                <c:pt idx="7952">
                  <c:v>0.12726336267732807</c:v>
                </c:pt>
                <c:pt idx="7953">
                  <c:v>0.13431735081219665</c:v>
                </c:pt>
                <c:pt idx="7954">
                  <c:v>0.14800036561402297</c:v>
                </c:pt>
                <c:pt idx="7955">
                  <c:v>0.1641378988980744</c:v>
                </c:pt>
                <c:pt idx="7956">
                  <c:v>0.18602446916496862</c:v>
                </c:pt>
                <c:pt idx="7957">
                  <c:v>0.17585026851207131</c:v>
                </c:pt>
                <c:pt idx="7958">
                  <c:v>0.16576534889887329</c:v>
                </c:pt>
                <c:pt idx="7959">
                  <c:v>0.16863089653001229</c:v>
                </c:pt>
                <c:pt idx="7960">
                  <c:v>0.17152226717556784</c:v>
                </c:pt>
                <c:pt idx="7961">
                  <c:v>0.16525116219479652</c:v>
                </c:pt>
                <c:pt idx="7962">
                  <c:v>0.15313037894679682</c:v>
                </c:pt>
                <c:pt idx="7963">
                  <c:v>0.15457799599353805</c:v>
                </c:pt>
                <c:pt idx="7964">
                  <c:v>0.15303113991300132</c:v>
                </c:pt>
                <c:pt idx="7965">
                  <c:v>0.14597185944169233</c:v>
                </c:pt>
                <c:pt idx="7966">
                  <c:v>0.13840859096732538</c:v>
                </c:pt>
                <c:pt idx="7967">
                  <c:v>0.14177397270795966</c:v>
                </c:pt>
                <c:pt idx="7968">
                  <c:v>0.15570559034841835</c:v>
                </c:pt>
                <c:pt idx="7969">
                  <c:v>0.15475213266200871</c:v>
                </c:pt>
                <c:pt idx="7970">
                  <c:v>0.1531073504498619</c:v>
                </c:pt>
                <c:pt idx="7971">
                  <c:v>0.15805059522068121</c:v>
                </c:pt>
                <c:pt idx="7972">
                  <c:v>0.16674417947318521</c:v>
                </c:pt>
                <c:pt idx="7973">
                  <c:v>0.1632347738348805</c:v>
                </c:pt>
                <c:pt idx="7974">
                  <c:v>0.15820932477904281</c:v>
                </c:pt>
                <c:pt idx="7975">
                  <c:v>0.15991076953292827</c:v>
                </c:pt>
                <c:pt idx="7976">
                  <c:v>0.16568673142357504</c:v>
                </c:pt>
                <c:pt idx="7977">
                  <c:v>0.16576795909658593</c:v>
                </c:pt>
                <c:pt idx="7978">
                  <c:v>0.1511016751054215</c:v>
                </c:pt>
                <c:pt idx="7979">
                  <c:v>0.14053995449901202</c:v>
                </c:pt>
                <c:pt idx="7980">
                  <c:v>0.1390255502705473</c:v>
                </c:pt>
                <c:pt idx="7981">
                  <c:v>0.13944666967340358</c:v>
                </c:pt>
                <c:pt idx="7982">
                  <c:v>0.14510824761141383</c:v>
                </c:pt>
                <c:pt idx="7983">
                  <c:v>0.1456446461885732</c:v>
                </c:pt>
                <c:pt idx="7984">
                  <c:v>0.14389366591899067</c:v>
                </c:pt>
                <c:pt idx="7985">
                  <c:v>0.13869967367051728</c:v>
                </c:pt>
                <c:pt idx="7986">
                  <c:v>0.13672391450311361</c:v>
                </c:pt>
                <c:pt idx="7987">
                  <c:v>0.13328706463787898</c:v>
                </c:pt>
                <c:pt idx="7988">
                  <c:v>0.12910159120219911</c:v>
                </c:pt>
                <c:pt idx="7989">
                  <c:v>0.13301738088145054</c:v>
                </c:pt>
                <c:pt idx="7990">
                  <c:v>0.13153954193352813</c:v>
                </c:pt>
                <c:pt idx="7991">
                  <c:v>0.13898789639078979</c:v>
                </c:pt>
                <c:pt idx="7992">
                  <c:v>0.13921410148619584</c:v>
                </c:pt>
                <c:pt idx="7993">
                  <c:v>0.13955564712743151</c:v>
                </c:pt>
                <c:pt idx="7994">
                  <c:v>0.14126645189022047</c:v>
                </c:pt>
                <c:pt idx="7995">
                  <c:v>0.13702101045211723</c:v>
                </c:pt>
                <c:pt idx="7996">
                  <c:v>0.13985494780868457</c:v>
                </c:pt>
                <c:pt idx="7997">
                  <c:v>0.14531293407168389</c:v>
                </c:pt>
                <c:pt idx="7998">
                  <c:v>0.15671378074181241</c:v>
                </c:pt>
                <c:pt idx="7999">
                  <c:v>0.16066263996478036</c:v>
                </c:pt>
                <c:pt idx="8000">
                  <c:v>0.16019941253822889</c:v>
                </c:pt>
                <c:pt idx="8001">
                  <c:v>0.16308651491454929</c:v>
                </c:pt>
                <c:pt idx="8002">
                  <c:v>0.16703847980772668</c:v>
                </c:pt>
                <c:pt idx="8003">
                  <c:v>0.16248083133455227</c:v>
                </c:pt>
                <c:pt idx="8004">
                  <c:v>0.15693000964977477</c:v>
                </c:pt>
                <c:pt idx="8005">
                  <c:v>0.15289141650191129</c:v>
                </c:pt>
                <c:pt idx="8006">
                  <c:v>0.1480797783385599</c:v>
                </c:pt>
                <c:pt idx="8007">
                  <c:v>0.14636714665060269</c:v>
                </c:pt>
                <c:pt idx="8008">
                  <c:v>0.14634424587257255</c:v>
                </c:pt>
                <c:pt idx="8009">
                  <c:v>0.13447482832617474</c:v>
                </c:pt>
                <c:pt idx="8010">
                  <c:v>0.13479182825824632</c:v>
                </c:pt>
                <c:pt idx="8011">
                  <c:v>0.14987755289113425</c:v>
                </c:pt>
                <c:pt idx="8012">
                  <c:v>0.15342534891912707</c:v>
                </c:pt>
                <c:pt idx="8013">
                  <c:v>0.15616867838236614</c:v>
                </c:pt>
                <c:pt idx="8014">
                  <c:v>0.15763707133962868</c:v>
                </c:pt>
                <c:pt idx="8015">
                  <c:v>0.15876148601449414</c:v>
                </c:pt>
                <c:pt idx="8016">
                  <c:v>0.16498490647325426</c:v>
                </c:pt>
                <c:pt idx="8017">
                  <c:v>0.17230576054997515</c:v>
                </c:pt>
                <c:pt idx="8018">
                  <c:v>0.17332560537096375</c:v>
                </c:pt>
                <c:pt idx="8019">
                  <c:v>0.15887068418998451</c:v>
                </c:pt>
                <c:pt idx="8020">
                  <c:v>0.16846068234705558</c:v>
                </c:pt>
                <c:pt idx="8021">
                  <c:v>0.16224992859051479</c:v>
                </c:pt>
                <c:pt idx="8022">
                  <c:v>0.16989845420335858</c:v>
                </c:pt>
                <c:pt idx="8023">
                  <c:v>0.18189154663652674</c:v>
                </c:pt>
                <c:pt idx="8024">
                  <c:v>0.18469470393845855</c:v>
                </c:pt>
                <c:pt idx="8025">
                  <c:v>0.17769717456043921</c:v>
                </c:pt>
                <c:pt idx="8026">
                  <c:v>0.18700605185167429</c:v>
                </c:pt>
                <c:pt idx="8027">
                  <c:v>0.20094960330327827</c:v>
                </c:pt>
                <c:pt idx="8028">
                  <c:v>0.19328011007756651</c:v>
                </c:pt>
                <c:pt idx="8029">
                  <c:v>0.18895438626237282</c:v>
                </c:pt>
                <c:pt idx="8030">
                  <c:v>0.18668824994269806</c:v>
                </c:pt>
                <c:pt idx="8031">
                  <c:v>0.17664345943103754</c:v>
                </c:pt>
                <c:pt idx="8032">
                  <c:v>0.17744201979074958</c:v>
                </c:pt>
                <c:pt idx="8033">
                  <c:v>0.18344292820362895</c:v>
                </c:pt>
                <c:pt idx="8034">
                  <c:v>0.18603306482677384</c:v>
                </c:pt>
                <c:pt idx="8035">
                  <c:v>0.19268405171359637</c:v>
                </c:pt>
                <c:pt idx="8036">
                  <c:v>0.18435430785145712</c:v>
                </c:pt>
                <c:pt idx="8037">
                  <c:v>0.17667264648643299</c:v>
                </c:pt>
                <c:pt idx="8038">
                  <c:v>0.14736856086946171</c:v>
                </c:pt>
                <c:pt idx="8039">
                  <c:v>0.13210746162086795</c:v>
                </c:pt>
                <c:pt idx="8040">
                  <c:v>0.13751433944126812</c:v>
                </c:pt>
                <c:pt idx="8041">
                  <c:v>0.13681415687442433</c:v>
                </c:pt>
                <c:pt idx="8042">
                  <c:v>0.13441072031239565</c:v>
                </c:pt>
                <c:pt idx="8043">
                  <c:v>0.14300998353552563</c:v>
                </c:pt>
                <c:pt idx="8044">
                  <c:v>0.14880286098986772</c:v>
                </c:pt>
                <c:pt idx="8045">
                  <c:v>0.14362864054078828</c:v>
                </c:pt>
                <c:pt idx="8046">
                  <c:v>0.13565973582432944</c:v>
                </c:pt>
                <c:pt idx="8047">
                  <c:v>0.14076152135102138</c:v>
                </c:pt>
                <c:pt idx="8048">
                  <c:v>0.1415369677792877</c:v>
                </c:pt>
                <c:pt idx="8049">
                  <c:v>0.14140023629639908</c:v>
                </c:pt>
                <c:pt idx="8050">
                  <c:v>0.15053976556763438</c:v>
                </c:pt>
                <c:pt idx="8051">
                  <c:v>0.15306287908861504</c:v>
                </c:pt>
                <c:pt idx="8052">
                  <c:v>0.15373937077417166</c:v>
                </c:pt>
                <c:pt idx="8053">
                  <c:v>0.14616345759685023</c:v>
                </c:pt>
                <c:pt idx="8054">
                  <c:v>0.13610037454113422</c:v>
                </c:pt>
                <c:pt idx="8055">
                  <c:v>0.13653216176941552</c:v>
                </c:pt>
                <c:pt idx="8056">
                  <c:v>0.14741643922483338</c:v>
                </c:pt>
                <c:pt idx="8057">
                  <c:v>0.15899930792051431</c:v>
                </c:pt>
                <c:pt idx="8058">
                  <c:v>0.16071679092482216</c:v>
                </c:pt>
                <c:pt idx="8059">
                  <c:v>0.15525590095515973</c:v>
                </c:pt>
                <c:pt idx="8060">
                  <c:v>0.16450499509166572</c:v>
                </c:pt>
                <c:pt idx="8061">
                  <c:v>0.17480931043563963</c:v>
                </c:pt>
                <c:pt idx="8062">
                  <c:v>0.16845924315742145</c:v>
                </c:pt>
                <c:pt idx="8063">
                  <c:v>0.165761743362284</c:v>
                </c:pt>
                <c:pt idx="8064">
                  <c:v>0.17064028655964747</c:v>
                </c:pt>
                <c:pt idx="8065">
                  <c:v>0.17002956265069402</c:v>
                </c:pt>
                <c:pt idx="8066">
                  <c:v>0.16719650459656865</c:v>
                </c:pt>
                <c:pt idx="8067">
                  <c:v>0.15938606036920433</c:v>
                </c:pt>
                <c:pt idx="8068">
                  <c:v>0.1579838645668652</c:v>
                </c:pt>
                <c:pt idx="8069">
                  <c:v>0.16119783050713865</c:v>
                </c:pt>
                <c:pt idx="8070">
                  <c:v>0.16037546064323638</c:v>
                </c:pt>
                <c:pt idx="8071">
                  <c:v>0.16024786145029979</c:v>
                </c:pt>
                <c:pt idx="8072">
                  <c:v>0.16231946396792574</c:v>
                </c:pt>
                <c:pt idx="8073">
                  <c:v>0.15999327424684151</c:v>
                </c:pt>
                <c:pt idx="8074">
                  <c:v>0.16672356701075319</c:v>
                </c:pt>
                <c:pt idx="8075">
                  <c:v>0.16915683640200108</c:v>
                </c:pt>
                <c:pt idx="8076">
                  <c:v>0.16891205515354035</c:v>
                </c:pt>
                <c:pt idx="8077">
                  <c:v>0.16645701754131048</c:v>
                </c:pt>
                <c:pt idx="8078">
                  <c:v>0.16761281553292839</c:v>
                </c:pt>
                <c:pt idx="8079">
                  <c:v>0.16924112190836693</c:v>
                </c:pt>
                <c:pt idx="8080">
                  <c:v>0.15473562639900362</c:v>
                </c:pt>
                <c:pt idx="8081">
                  <c:v>0.14861090116234354</c:v>
                </c:pt>
                <c:pt idx="8082">
                  <c:v>0.15237017005087905</c:v>
                </c:pt>
                <c:pt idx="8083">
                  <c:v>0.15786896278923535</c:v>
                </c:pt>
                <c:pt idx="8084">
                  <c:v>0.15658312389625939</c:v>
                </c:pt>
                <c:pt idx="8085">
                  <c:v>0.16786794106073244</c:v>
                </c:pt>
                <c:pt idx="8086">
                  <c:v>0.18193637727115353</c:v>
                </c:pt>
                <c:pt idx="8087">
                  <c:v>0.18287092006142625</c:v>
                </c:pt>
                <c:pt idx="8088">
                  <c:v>0.17674631883355629</c:v>
                </c:pt>
                <c:pt idx="8089">
                  <c:v>0.17521096861725471</c:v>
                </c:pt>
                <c:pt idx="8090">
                  <c:v>0.17309026250358328</c:v>
                </c:pt>
                <c:pt idx="8091">
                  <c:v>0.15643210837854404</c:v>
                </c:pt>
                <c:pt idx="8092">
                  <c:v>0.1440094529908944</c:v>
                </c:pt>
                <c:pt idx="8093">
                  <c:v>0.13610034214039679</c:v>
                </c:pt>
                <c:pt idx="8094">
                  <c:v>0.13199028933564416</c:v>
                </c:pt>
                <c:pt idx="8095">
                  <c:v>0.14510435125823573</c:v>
                </c:pt>
                <c:pt idx="8096">
                  <c:v>0.12811352352311545</c:v>
                </c:pt>
                <c:pt idx="8097">
                  <c:v>0.10345102025876995</c:v>
                </c:pt>
                <c:pt idx="8098">
                  <c:v>0.10762559900611413</c:v>
                </c:pt>
                <c:pt idx="8099">
                  <c:v>0.11549493452049853</c:v>
                </c:pt>
                <c:pt idx="8100">
                  <c:v>0.12061678701070999</c:v>
                </c:pt>
                <c:pt idx="8101">
                  <c:v>0.1179463734745323</c:v>
                </c:pt>
                <c:pt idx="8102">
                  <c:v>0.11482871895307145</c:v>
                </c:pt>
                <c:pt idx="8103">
                  <c:v>0.12334621926877531</c:v>
                </c:pt>
                <c:pt idx="8104">
                  <c:v>0.12671477576172507</c:v>
                </c:pt>
                <c:pt idx="8105">
                  <c:v>0.13505964168705686</c:v>
                </c:pt>
                <c:pt idx="8106">
                  <c:v>0.136305541068237</c:v>
                </c:pt>
                <c:pt idx="8107">
                  <c:v>0.12996783437330239</c:v>
                </c:pt>
                <c:pt idx="8108">
                  <c:v>0.1326766691042045</c:v>
                </c:pt>
                <c:pt idx="8109">
                  <c:v>0.14439079815994416</c:v>
                </c:pt>
                <c:pt idx="8110">
                  <c:v>0.13754048310820566</c:v>
                </c:pt>
                <c:pt idx="8111">
                  <c:v>0.13001112126039804</c:v>
                </c:pt>
                <c:pt idx="8112">
                  <c:v>0.13520221635077556</c:v>
                </c:pt>
                <c:pt idx="8113">
                  <c:v>0.14123720105169846</c:v>
                </c:pt>
                <c:pt idx="8114">
                  <c:v>0.14557997317798921</c:v>
                </c:pt>
                <c:pt idx="8115">
                  <c:v>0.14834184280511042</c:v>
                </c:pt>
                <c:pt idx="8116">
                  <c:v>0.14378379742963321</c:v>
                </c:pt>
                <c:pt idx="8117">
                  <c:v>0.13456772727116406</c:v>
                </c:pt>
                <c:pt idx="8118">
                  <c:v>0.1289114946084573</c:v>
                </c:pt>
                <c:pt idx="8119">
                  <c:v>0.13423585416076467</c:v>
                </c:pt>
                <c:pt idx="8120">
                  <c:v>0.13130917152843025</c:v>
                </c:pt>
                <c:pt idx="8121">
                  <c:v>0.13811451629364702</c:v>
                </c:pt>
                <c:pt idx="8122">
                  <c:v>0.13528318844918741</c:v>
                </c:pt>
                <c:pt idx="8123">
                  <c:v>0.13041233274707031</c:v>
                </c:pt>
                <c:pt idx="8124">
                  <c:v>0.12838090178060124</c:v>
                </c:pt>
                <c:pt idx="8125">
                  <c:v>0.1234062257008901</c:v>
                </c:pt>
                <c:pt idx="8126">
                  <c:v>0.11534615293271622</c:v>
                </c:pt>
                <c:pt idx="8127">
                  <c:v>0.10902112724278856</c:v>
                </c:pt>
                <c:pt idx="8128">
                  <c:v>9.5829448250566385E-2</c:v>
                </c:pt>
                <c:pt idx="8129">
                  <c:v>9.4840957873985055E-2</c:v>
                </c:pt>
                <c:pt idx="8130">
                  <c:v>9.2445316101486874E-2</c:v>
                </c:pt>
                <c:pt idx="8131">
                  <c:v>9.7918324508556864E-2</c:v>
                </c:pt>
                <c:pt idx="8132">
                  <c:v>0.10175095881610718</c:v>
                </c:pt>
                <c:pt idx="8133">
                  <c:v>0.10120108959737029</c:v>
                </c:pt>
                <c:pt idx="8134">
                  <c:v>0.10451055061215864</c:v>
                </c:pt>
                <c:pt idx="8135">
                  <c:v>9.7556515185621251E-2</c:v>
                </c:pt>
                <c:pt idx="8136">
                  <c:v>9.8876050534946636E-2</c:v>
                </c:pt>
                <c:pt idx="8137">
                  <c:v>0.100306405952022</c:v>
                </c:pt>
                <c:pt idx="8138">
                  <c:v>0.12063606709728214</c:v>
                </c:pt>
                <c:pt idx="8139">
                  <c:v>0.11782189759185013</c:v>
                </c:pt>
                <c:pt idx="8140">
                  <c:v>0.11659917741907222</c:v>
                </c:pt>
                <c:pt idx="8141">
                  <c:v>0.13124120988574961</c:v>
                </c:pt>
                <c:pt idx="8142">
                  <c:v>0.14198123516373951</c:v>
                </c:pt>
                <c:pt idx="8143">
                  <c:v>0.13314035336937269</c:v>
                </c:pt>
                <c:pt idx="8144">
                  <c:v>0.13460257154768729</c:v>
                </c:pt>
                <c:pt idx="8145">
                  <c:v>0.14005395172989288</c:v>
                </c:pt>
                <c:pt idx="8146">
                  <c:v>0.14358659994152578</c:v>
                </c:pt>
                <c:pt idx="8147">
                  <c:v>0.15009378612908719</c:v>
                </c:pt>
                <c:pt idx="8148">
                  <c:v>0.15239160694590592</c:v>
                </c:pt>
                <c:pt idx="8149">
                  <c:v>0.14963064355589961</c:v>
                </c:pt>
                <c:pt idx="8150">
                  <c:v>0.14883056655432858</c:v>
                </c:pt>
                <c:pt idx="8151">
                  <c:v>0.15181504890701869</c:v>
                </c:pt>
                <c:pt idx="8152">
                  <c:v>0.13933799690788673</c:v>
                </c:pt>
                <c:pt idx="8153">
                  <c:v>0.14298376912482635</c:v>
                </c:pt>
                <c:pt idx="8154">
                  <c:v>0.15562447115510181</c:v>
                </c:pt>
                <c:pt idx="8155">
                  <c:v>0.16903832021841891</c:v>
                </c:pt>
                <c:pt idx="8156">
                  <c:v>0.16048398602718073</c:v>
                </c:pt>
                <c:pt idx="8157">
                  <c:v>0.15899975575019343</c:v>
                </c:pt>
                <c:pt idx="8158">
                  <c:v>0.16167645631185157</c:v>
                </c:pt>
                <c:pt idx="8159">
                  <c:v>0.1565691378373002</c:v>
                </c:pt>
                <c:pt idx="8160">
                  <c:v>0.14577148424932362</c:v>
                </c:pt>
                <c:pt idx="8161">
                  <c:v>0.15243307946053797</c:v>
                </c:pt>
                <c:pt idx="8162">
                  <c:v>0.16632254885362796</c:v>
                </c:pt>
                <c:pt idx="8163">
                  <c:v>0.17146422333242484</c:v>
                </c:pt>
                <c:pt idx="8164">
                  <c:v>0.1707868198414344</c:v>
                </c:pt>
                <c:pt idx="8165">
                  <c:v>0.17527619533258476</c:v>
                </c:pt>
                <c:pt idx="8166">
                  <c:v>0.17482825551771186</c:v>
                </c:pt>
                <c:pt idx="8167">
                  <c:v>0.17567623485042994</c:v>
                </c:pt>
                <c:pt idx="8168">
                  <c:v>0.16531415274240979</c:v>
                </c:pt>
                <c:pt idx="8169">
                  <c:v>0.1479966332407312</c:v>
                </c:pt>
                <c:pt idx="8170">
                  <c:v>0.15076973804243665</c:v>
                </c:pt>
                <c:pt idx="8171">
                  <c:v>0.1614925529817044</c:v>
                </c:pt>
                <c:pt idx="8172">
                  <c:v>0.1635973765901424</c:v>
                </c:pt>
                <c:pt idx="8173">
                  <c:v>0.16930902465944442</c:v>
                </c:pt>
                <c:pt idx="8174">
                  <c:v>0.16676937846951567</c:v>
                </c:pt>
                <c:pt idx="8175">
                  <c:v>0.16156421743354321</c:v>
                </c:pt>
                <c:pt idx="8176">
                  <c:v>0.15950244731823626</c:v>
                </c:pt>
                <c:pt idx="8177">
                  <c:v>0.14900062967704186</c:v>
                </c:pt>
                <c:pt idx="8178">
                  <c:v>0.15936337182767146</c:v>
                </c:pt>
                <c:pt idx="8179">
                  <c:v>0.17100207357266584</c:v>
                </c:pt>
                <c:pt idx="8180">
                  <c:v>0.18631641763955309</c:v>
                </c:pt>
                <c:pt idx="8181">
                  <c:v>0.19861059272143478</c:v>
                </c:pt>
                <c:pt idx="8182">
                  <c:v>0.20136787723251226</c:v>
                </c:pt>
                <c:pt idx="8183">
                  <c:v>0.18614561169045429</c:v>
                </c:pt>
                <c:pt idx="8184">
                  <c:v>0.1628841274684838</c:v>
                </c:pt>
                <c:pt idx="8185">
                  <c:v>0.14377368848573502</c:v>
                </c:pt>
                <c:pt idx="8186">
                  <c:v>0.14811115373016159</c:v>
                </c:pt>
                <c:pt idx="8187">
                  <c:v>0.16466824113394241</c:v>
                </c:pt>
                <c:pt idx="8188">
                  <c:v>0.16143376259170417</c:v>
                </c:pt>
                <c:pt idx="8189">
                  <c:v>0.15578134041856551</c:v>
                </c:pt>
                <c:pt idx="8190">
                  <c:v>0.14876275254602578</c:v>
                </c:pt>
                <c:pt idx="8191">
                  <c:v>0.15202372067851688</c:v>
                </c:pt>
                <c:pt idx="8192">
                  <c:v>0.13424193706916054</c:v>
                </c:pt>
                <c:pt idx="8193">
                  <c:v>0.14875629034124671</c:v>
                </c:pt>
                <c:pt idx="8194">
                  <c:v>0.15788163368391106</c:v>
                </c:pt>
                <c:pt idx="8195">
                  <c:v>0.15813575267536262</c:v>
                </c:pt>
                <c:pt idx="8196">
                  <c:v>0.1768647655742126</c:v>
                </c:pt>
                <c:pt idx="8197">
                  <c:v>0.19612042423020393</c:v>
                </c:pt>
                <c:pt idx="8198">
                  <c:v>0.18508741627045144</c:v>
                </c:pt>
                <c:pt idx="8199">
                  <c:v>0.18591166927250935</c:v>
                </c:pt>
                <c:pt idx="8200">
                  <c:v>0.1802557175888424</c:v>
                </c:pt>
                <c:pt idx="8201">
                  <c:v>0.17966837373989319</c:v>
                </c:pt>
                <c:pt idx="8202">
                  <c:v>0.18709108033827193</c:v>
                </c:pt>
                <c:pt idx="8203">
                  <c:v>0.18934128790520832</c:v>
                </c:pt>
                <c:pt idx="8204">
                  <c:v>0.18412612639402304</c:v>
                </c:pt>
                <c:pt idx="8205">
                  <c:v>0.17518524122245083</c:v>
                </c:pt>
                <c:pt idx="8206">
                  <c:v>0.18350210978100034</c:v>
                </c:pt>
                <c:pt idx="8207">
                  <c:v>0.18871765531507068</c:v>
                </c:pt>
                <c:pt idx="8208">
                  <c:v>0.17509562426885017</c:v>
                </c:pt>
                <c:pt idx="8209">
                  <c:v>0.18035076251540194</c:v>
                </c:pt>
                <c:pt idx="8210">
                  <c:v>0.19397465974820172</c:v>
                </c:pt>
                <c:pt idx="8211">
                  <c:v>0.18946255311192362</c:v>
                </c:pt>
                <c:pt idx="8212">
                  <c:v>0.17953006663545268</c:v>
                </c:pt>
                <c:pt idx="8213">
                  <c:v>0.17835539968997205</c:v>
                </c:pt>
                <c:pt idx="8214">
                  <c:v>0.16944480803427298</c:v>
                </c:pt>
                <c:pt idx="8215">
                  <c:v>0.16862786323603718</c:v>
                </c:pt>
                <c:pt idx="8216">
                  <c:v>0.17037863407505105</c:v>
                </c:pt>
                <c:pt idx="8217">
                  <c:v>0.17590183786258073</c:v>
                </c:pt>
                <c:pt idx="8218">
                  <c:v>0.18156917607747447</c:v>
                </c:pt>
                <c:pt idx="8219">
                  <c:v>0.17438225970230392</c:v>
                </c:pt>
                <c:pt idx="8220">
                  <c:v>0.16738291666217719</c:v>
                </c:pt>
                <c:pt idx="8221">
                  <c:v>0.1693723178037545</c:v>
                </c:pt>
                <c:pt idx="8222">
                  <c:v>0.17031721328515559</c:v>
                </c:pt>
                <c:pt idx="8223">
                  <c:v>0.18217366316271555</c:v>
                </c:pt>
                <c:pt idx="8224">
                  <c:v>0.1856143734432667</c:v>
                </c:pt>
                <c:pt idx="8225">
                  <c:v>0.19791642168073853</c:v>
                </c:pt>
                <c:pt idx="8226">
                  <c:v>0.19768797917662995</c:v>
                </c:pt>
                <c:pt idx="8227">
                  <c:v>0.17648879529018013</c:v>
                </c:pt>
                <c:pt idx="8228">
                  <c:v>0.175667598898821</c:v>
                </c:pt>
                <c:pt idx="8229">
                  <c:v>0.18877080307984007</c:v>
                </c:pt>
                <c:pt idx="8230">
                  <c:v>0.16674270460864715</c:v>
                </c:pt>
                <c:pt idx="8231">
                  <c:v>0.13499848119681679</c:v>
                </c:pt>
                <c:pt idx="8232">
                  <c:v>0.14967484532508157</c:v>
                </c:pt>
                <c:pt idx="8233">
                  <c:v>0.15898632405395863</c:v>
                </c:pt>
                <c:pt idx="8234">
                  <c:v>0.16247058724563423</c:v>
                </c:pt>
                <c:pt idx="8235">
                  <c:v>0.17089979378072973</c:v>
                </c:pt>
                <c:pt idx="8236">
                  <c:v>0.16540459196267898</c:v>
                </c:pt>
                <c:pt idx="8237">
                  <c:v>0.17159270470261911</c:v>
                </c:pt>
                <c:pt idx="8238">
                  <c:v>0.18827891473321245</c:v>
                </c:pt>
                <c:pt idx="8239">
                  <c:v>0.20671881894158428</c:v>
                </c:pt>
                <c:pt idx="8240">
                  <c:v>0.20456853305076317</c:v>
                </c:pt>
                <c:pt idx="8241">
                  <c:v>0.17717774803615693</c:v>
                </c:pt>
                <c:pt idx="8242">
                  <c:v>0.16646797453724638</c:v>
                </c:pt>
                <c:pt idx="8243">
                  <c:v>0.15656198681674183</c:v>
                </c:pt>
                <c:pt idx="8244">
                  <c:v>0.14912086055457086</c:v>
                </c:pt>
                <c:pt idx="8245">
                  <c:v>0.15429506962354256</c:v>
                </c:pt>
                <c:pt idx="8246">
                  <c:v>0.14856690061342315</c:v>
                </c:pt>
                <c:pt idx="8247">
                  <c:v>0.14448535697843523</c:v>
                </c:pt>
                <c:pt idx="8248">
                  <c:v>0.14313894388886261</c:v>
                </c:pt>
                <c:pt idx="8249">
                  <c:v>0.14853817719032891</c:v>
                </c:pt>
                <c:pt idx="8250">
                  <c:v>0.14524726959597967</c:v>
                </c:pt>
                <c:pt idx="8251">
                  <c:v>0.14641142874508772</c:v>
                </c:pt>
                <c:pt idx="8252">
                  <c:v>0.1550728917213493</c:v>
                </c:pt>
                <c:pt idx="8253">
                  <c:v>0.15233266915793142</c:v>
                </c:pt>
                <c:pt idx="8254">
                  <c:v>0.1505221766136855</c:v>
                </c:pt>
                <c:pt idx="8255">
                  <c:v>0.14394990836622568</c:v>
                </c:pt>
                <c:pt idx="8256">
                  <c:v>0.13929437124899913</c:v>
                </c:pt>
                <c:pt idx="8257">
                  <c:v>0.13309646872009173</c:v>
                </c:pt>
                <c:pt idx="8258">
                  <c:v>0.12938929146115585</c:v>
                </c:pt>
                <c:pt idx="8259">
                  <c:v>0.1275943198975682</c:v>
                </c:pt>
                <c:pt idx="8260">
                  <c:v>0.13587562525900476</c:v>
                </c:pt>
                <c:pt idx="8261">
                  <c:v>0.13464593192984231</c:v>
                </c:pt>
                <c:pt idx="8262">
                  <c:v>0.11970602621388249</c:v>
                </c:pt>
                <c:pt idx="8263">
                  <c:v>0.10292778112375012</c:v>
                </c:pt>
                <c:pt idx="8264">
                  <c:v>0.106899659031511</c:v>
                </c:pt>
                <c:pt idx="8265">
                  <c:v>0.10837177669331655</c:v>
                </c:pt>
                <c:pt idx="8266">
                  <c:v>0.10273338679542432</c:v>
                </c:pt>
                <c:pt idx="8267">
                  <c:v>0.10608055998222365</c:v>
                </c:pt>
                <c:pt idx="8268">
                  <c:v>0.11287006754520124</c:v>
                </c:pt>
                <c:pt idx="8269">
                  <c:v>0.12411038694570631</c:v>
                </c:pt>
                <c:pt idx="8270">
                  <c:v>0.12067393859877207</c:v>
                </c:pt>
                <c:pt idx="8271">
                  <c:v>0.10794127810416332</c:v>
                </c:pt>
                <c:pt idx="8272">
                  <c:v>9.1016141001514228E-2</c:v>
                </c:pt>
                <c:pt idx="8273">
                  <c:v>7.6967374720597226E-2</c:v>
                </c:pt>
                <c:pt idx="8274">
                  <c:v>8.1515941922176038E-2</c:v>
                </c:pt>
                <c:pt idx="8275">
                  <c:v>7.0838603467405115E-2</c:v>
                </c:pt>
                <c:pt idx="8276">
                  <c:v>6.926610611755124E-2</c:v>
                </c:pt>
                <c:pt idx="8277">
                  <c:v>8.4689869304724663E-2</c:v>
                </c:pt>
                <c:pt idx="8278">
                  <c:v>8.2142437838076843E-2</c:v>
                </c:pt>
                <c:pt idx="8279">
                  <c:v>8.0564532603067285E-2</c:v>
                </c:pt>
                <c:pt idx="8280">
                  <c:v>7.2823387466219636E-2</c:v>
                </c:pt>
                <c:pt idx="8281">
                  <c:v>6.7523993509406521E-2</c:v>
                </c:pt>
                <c:pt idx="8282">
                  <c:v>6.121921902358185E-2</c:v>
                </c:pt>
                <c:pt idx="8283">
                  <c:v>7.3186494720114847E-2</c:v>
                </c:pt>
                <c:pt idx="8284">
                  <c:v>9.7997710419837292E-2</c:v>
                </c:pt>
                <c:pt idx="8285">
                  <c:v>0.11361596363595949</c:v>
                </c:pt>
                <c:pt idx="8286">
                  <c:v>0.10338445039132615</c:v>
                </c:pt>
                <c:pt idx="8287">
                  <c:v>9.0994572352446568E-2</c:v>
                </c:pt>
                <c:pt idx="8288">
                  <c:v>9.9967430020956538E-2</c:v>
                </c:pt>
                <c:pt idx="8289">
                  <c:v>0.10824606727688657</c:v>
                </c:pt>
                <c:pt idx="8290">
                  <c:v>0.12139837353986427</c:v>
                </c:pt>
                <c:pt idx="8291">
                  <c:v>0.13154030655359006</c:v>
                </c:pt>
                <c:pt idx="8292">
                  <c:v>0.14758422490978518</c:v>
                </c:pt>
                <c:pt idx="8293">
                  <c:v>0.14577178185834483</c:v>
                </c:pt>
                <c:pt idx="8294">
                  <c:v>0.15034374122432825</c:v>
                </c:pt>
                <c:pt idx="8295">
                  <c:v>0.14714273284842583</c:v>
                </c:pt>
                <c:pt idx="8296">
                  <c:v>0.14738204379762099</c:v>
                </c:pt>
                <c:pt idx="8297">
                  <c:v>0.14762267158558284</c:v>
                </c:pt>
                <c:pt idx="8298">
                  <c:v>0.1521146377155802</c:v>
                </c:pt>
                <c:pt idx="8299">
                  <c:v>0.14663513226980585</c:v>
                </c:pt>
                <c:pt idx="8300">
                  <c:v>0.14996637726292295</c:v>
                </c:pt>
                <c:pt idx="8301">
                  <c:v>0.1473440728297859</c:v>
                </c:pt>
                <c:pt idx="8302">
                  <c:v>0.14006741024032854</c:v>
                </c:pt>
                <c:pt idx="8303">
                  <c:v>0.13655947558562143</c:v>
                </c:pt>
                <c:pt idx="8304">
                  <c:v>0.13861862501988731</c:v>
                </c:pt>
                <c:pt idx="8305">
                  <c:v>0.13589443886877217</c:v>
                </c:pt>
                <c:pt idx="8306">
                  <c:v>0.12578725613283015</c:v>
                </c:pt>
                <c:pt idx="8307">
                  <c:v>0.12894175953290765</c:v>
                </c:pt>
                <c:pt idx="8308">
                  <c:v>0.14249534240863437</c:v>
                </c:pt>
                <c:pt idx="8309">
                  <c:v>0.14069807743996798</c:v>
                </c:pt>
                <c:pt idx="8310">
                  <c:v>0.14546305889141053</c:v>
                </c:pt>
                <c:pt idx="8311">
                  <c:v>0.12763630834923712</c:v>
                </c:pt>
                <c:pt idx="8312">
                  <c:v>0.12934323822233273</c:v>
                </c:pt>
                <c:pt idx="8313">
                  <c:v>0.13115578942509454</c:v>
                </c:pt>
                <c:pt idx="8314">
                  <c:v>0.13264140668943813</c:v>
                </c:pt>
                <c:pt idx="8315">
                  <c:v>0.1204365604052795</c:v>
                </c:pt>
                <c:pt idx="8316">
                  <c:v>0.11977730918298901</c:v>
                </c:pt>
                <c:pt idx="8317">
                  <c:v>0.12381711979035059</c:v>
                </c:pt>
                <c:pt idx="8318">
                  <c:v>0.12135778020929999</c:v>
                </c:pt>
                <c:pt idx="8319">
                  <c:v>0.12035489777628916</c:v>
                </c:pt>
                <c:pt idx="8320">
                  <c:v>0.12406683594857437</c:v>
                </c:pt>
                <c:pt idx="8321">
                  <c:v>0.1268738158302134</c:v>
                </c:pt>
                <c:pt idx="8322">
                  <c:v>0.13126566286571628</c:v>
                </c:pt>
                <c:pt idx="8323">
                  <c:v>0.12768570823639291</c:v>
                </c:pt>
                <c:pt idx="8324">
                  <c:v>0.1245480622603885</c:v>
                </c:pt>
                <c:pt idx="8325">
                  <c:v>0.1207508055208788</c:v>
                </c:pt>
                <c:pt idx="8326">
                  <c:v>0.11974947215718279</c:v>
                </c:pt>
                <c:pt idx="8327">
                  <c:v>0.13915067667303349</c:v>
                </c:pt>
                <c:pt idx="8328">
                  <c:v>0.14010781048178811</c:v>
                </c:pt>
                <c:pt idx="8329">
                  <c:v>0.13245008296133842</c:v>
                </c:pt>
                <c:pt idx="8330">
                  <c:v>0.15261161403290946</c:v>
                </c:pt>
                <c:pt idx="8331">
                  <c:v>0.16670415564790297</c:v>
                </c:pt>
                <c:pt idx="8332">
                  <c:v>0.1509403585020046</c:v>
                </c:pt>
                <c:pt idx="8333">
                  <c:v>0.13467003147333134</c:v>
                </c:pt>
                <c:pt idx="8334">
                  <c:v>0.11820768944496374</c:v>
                </c:pt>
                <c:pt idx="8335">
                  <c:v>0.11812953526414138</c:v>
                </c:pt>
                <c:pt idx="8336">
                  <c:v>0.13367659899846096</c:v>
                </c:pt>
                <c:pt idx="8337">
                  <c:v>0.13089129134182165</c:v>
                </c:pt>
                <c:pt idx="8338">
                  <c:v>0.11594967764412978</c:v>
                </c:pt>
                <c:pt idx="8339">
                  <c:v>0.10082232044549277</c:v>
                </c:pt>
                <c:pt idx="8340">
                  <c:v>9.745203051613105E-2</c:v>
                </c:pt>
                <c:pt idx="8341">
                  <c:v>0.10111886634613887</c:v>
                </c:pt>
                <c:pt idx="8342">
                  <c:v>0.10170191128306239</c:v>
                </c:pt>
                <c:pt idx="8343">
                  <c:v>0.11029332786655055</c:v>
                </c:pt>
                <c:pt idx="8344">
                  <c:v>0.11830280739288734</c:v>
                </c:pt>
                <c:pt idx="8345">
                  <c:v>0.11333429787028004</c:v>
                </c:pt>
                <c:pt idx="8346">
                  <c:v>0.12004630275053629</c:v>
                </c:pt>
                <c:pt idx="8347">
                  <c:v>0.12018019283006054</c:v>
                </c:pt>
                <c:pt idx="8348">
                  <c:v>0.11908444337757573</c:v>
                </c:pt>
                <c:pt idx="8349">
                  <c:v>0.1148713671403685</c:v>
                </c:pt>
                <c:pt idx="8350">
                  <c:v>0.11800824641732977</c:v>
                </c:pt>
                <c:pt idx="8351">
                  <c:v>0.11626074983026835</c:v>
                </c:pt>
                <c:pt idx="8352">
                  <c:v>0.11796377515533107</c:v>
                </c:pt>
                <c:pt idx="8353">
                  <c:v>0.12335895428706944</c:v>
                </c:pt>
                <c:pt idx="8354">
                  <c:v>0.11925285662038587</c:v>
                </c:pt>
                <c:pt idx="8355">
                  <c:v>0.11472489168181932</c:v>
                </c:pt>
                <c:pt idx="8356">
                  <c:v>0.11799610599663524</c:v>
                </c:pt>
                <c:pt idx="8357">
                  <c:v>0.12104259935329531</c:v>
                </c:pt>
                <c:pt idx="8358">
                  <c:v>0.12904163236144095</c:v>
                </c:pt>
                <c:pt idx="8359">
                  <c:v>0.14022341589487786</c:v>
                </c:pt>
                <c:pt idx="8360">
                  <c:v>0.13582241393057104</c:v>
                </c:pt>
                <c:pt idx="8361">
                  <c:v>0.13438816638824758</c:v>
                </c:pt>
                <c:pt idx="8362">
                  <c:v>0.13920565742165114</c:v>
                </c:pt>
                <c:pt idx="8363">
                  <c:v>0.14808318122009845</c:v>
                </c:pt>
                <c:pt idx="8364">
                  <c:v>0.14617741220997282</c:v>
                </c:pt>
                <c:pt idx="8365">
                  <c:v>0.1451587099352214</c:v>
                </c:pt>
                <c:pt idx="8366">
                  <c:v>0.15949095031189309</c:v>
                </c:pt>
                <c:pt idx="8367">
                  <c:v>8.2609984946700132E-2</c:v>
                </c:pt>
                <c:pt idx="8368">
                  <c:v>0.10093775731643917</c:v>
                </c:pt>
                <c:pt idx="8369">
                  <c:v>0.11159514476052945</c:v>
                </c:pt>
                <c:pt idx="8370">
                  <c:v>0.10361211581356833</c:v>
                </c:pt>
                <c:pt idx="8371">
                  <c:v>0.10030593465765492</c:v>
                </c:pt>
                <c:pt idx="8372">
                  <c:v>8.5779857338679655E-2</c:v>
                </c:pt>
                <c:pt idx="8373">
                  <c:v>9.7377292728398235E-2</c:v>
                </c:pt>
                <c:pt idx="8374">
                  <c:v>9.6744465312804451E-2</c:v>
                </c:pt>
                <c:pt idx="8375">
                  <c:v>0.10352523059280472</c:v>
                </c:pt>
                <c:pt idx="8376">
                  <c:v>9.559851094770222E-2</c:v>
                </c:pt>
                <c:pt idx="8377">
                  <c:v>5.9418114186199134E-2</c:v>
                </c:pt>
                <c:pt idx="8378">
                  <c:v>4.4707042902467853E-2</c:v>
                </c:pt>
                <c:pt idx="8379">
                  <c:v>5.2096072222369116E-2</c:v>
                </c:pt>
                <c:pt idx="8380">
                  <c:v>5.7411239513880385E-2</c:v>
                </c:pt>
                <c:pt idx="8381">
                  <c:v>5.4580689135925509E-2</c:v>
                </c:pt>
                <c:pt idx="8382">
                  <c:v>5.2817579920058089E-2</c:v>
                </c:pt>
                <c:pt idx="8383">
                  <c:v>4.9911294485901259E-2</c:v>
                </c:pt>
                <c:pt idx="8384">
                  <c:v>5.7061179183787392E-2</c:v>
                </c:pt>
                <c:pt idx="8385">
                  <c:v>6.6592344488862754E-2</c:v>
                </c:pt>
                <c:pt idx="8386">
                  <c:v>6.5783231166696599E-2</c:v>
                </c:pt>
                <c:pt idx="8387">
                  <c:v>6.880115267476139E-2</c:v>
                </c:pt>
                <c:pt idx="8388">
                  <c:v>5.6949773208469612E-2</c:v>
                </c:pt>
                <c:pt idx="8389">
                  <c:v>4.4901586605824217E-2</c:v>
                </c:pt>
                <c:pt idx="8390">
                  <c:v>3.560388739932141E-2</c:v>
                </c:pt>
                <c:pt idx="8391">
                  <c:v>3.3069606809415619E-2</c:v>
                </c:pt>
                <c:pt idx="8392">
                  <c:v>3.7575885610916515E-2</c:v>
                </c:pt>
                <c:pt idx="8393">
                  <c:v>3.2548780638599117E-2</c:v>
                </c:pt>
                <c:pt idx="8394">
                  <c:v>2.5313417261706661E-2</c:v>
                </c:pt>
                <c:pt idx="8395">
                  <c:v>3.9905816049158327E-2</c:v>
                </c:pt>
                <c:pt idx="8396">
                  <c:v>4.6753485076726387E-2</c:v>
                </c:pt>
                <c:pt idx="8397">
                  <c:v>5.1278913253435476E-2</c:v>
                </c:pt>
                <c:pt idx="8398">
                  <c:v>5.7285622305579098E-2</c:v>
                </c:pt>
                <c:pt idx="8399">
                  <c:v>5.3625442618443264E-2</c:v>
                </c:pt>
                <c:pt idx="8400">
                  <c:v>5.7118123643698837E-2</c:v>
                </c:pt>
                <c:pt idx="8401">
                  <c:v>7.04435409815094E-2</c:v>
                </c:pt>
                <c:pt idx="8402">
                  <c:v>7.0796381583341006E-2</c:v>
                </c:pt>
                <c:pt idx="8403">
                  <c:v>6.708498624388648E-2</c:v>
                </c:pt>
                <c:pt idx="8404">
                  <c:v>6.1999313681182944E-2</c:v>
                </c:pt>
                <c:pt idx="8405">
                  <c:v>6.4056068159537016E-2</c:v>
                </c:pt>
                <c:pt idx="8406">
                  <c:v>5.6437071795925053E-2</c:v>
                </c:pt>
                <c:pt idx="8407">
                  <c:v>5.9409991711582455E-2</c:v>
                </c:pt>
                <c:pt idx="8408">
                  <c:v>5.8280882999862893E-2</c:v>
                </c:pt>
                <c:pt idx="8409">
                  <c:v>5.2439705257892655E-2</c:v>
                </c:pt>
                <c:pt idx="8410">
                  <c:v>3.5728370774918305E-2</c:v>
                </c:pt>
                <c:pt idx="8411">
                  <c:v>5.3929630893084779E-2</c:v>
                </c:pt>
                <c:pt idx="8412">
                  <c:v>5.7442553840758581E-2</c:v>
                </c:pt>
                <c:pt idx="8413">
                  <c:v>5.0959502204371843E-2</c:v>
                </c:pt>
                <c:pt idx="8414">
                  <c:v>5.5210692581248999E-2</c:v>
                </c:pt>
                <c:pt idx="8415">
                  <c:v>7.0806356141280613E-2</c:v>
                </c:pt>
                <c:pt idx="8416">
                  <c:v>6.9673736535922348E-2</c:v>
                </c:pt>
                <c:pt idx="8417">
                  <c:v>6.3858034667376939E-2</c:v>
                </c:pt>
                <c:pt idx="8418">
                  <c:v>7.0293067995094161E-2</c:v>
                </c:pt>
                <c:pt idx="8419">
                  <c:v>7.7117969228273298E-2</c:v>
                </c:pt>
                <c:pt idx="8420">
                  <c:v>6.7489618847383026E-2</c:v>
                </c:pt>
                <c:pt idx="8421">
                  <c:v>5.9586604351672623E-2</c:v>
                </c:pt>
                <c:pt idx="8422">
                  <c:v>4.5531024711959356E-2</c:v>
                </c:pt>
                <c:pt idx="8423">
                  <c:v>4.0786414598323217E-2</c:v>
                </c:pt>
                <c:pt idx="8424">
                  <c:v>4.4262815043104142E-2</c:v>
                </c:pt>
                <c:pt idx="8425">
                  <c:v>4.2843398293858082E-2</c:v>
                </c:pt>
                <c:pt idx="8426">
                  <c:v>4.6971811244651107E-2</c:v>
                </c:pt>
                <c:pt idx="8427">
                  <c:v>5.6972423088730739E-2</c:v>
                </c:pt>
                <c:pt idx="8428">
                  <c:v>7.1533362939710798E-2</c:v>
                </c:pt>
                <c:pt idx="8429">
                  <c:v>7.2089909129397167E-2</c:v>
                </c:pt>
                <c:pt idx="8430">
                  <c:v>6.6976415644621534E-2</c:v>
                </c:pt>
                <c:pt idx="8431">
                  <c:v>7.7800986285380347E-2</c:v>
                </c:pt>
                <c:pt idx="8432">
                  <c:v>7.2676615442364145E-2</c:v>
                </c:pt>
                <c:pt idx="8433">
                  <c:v>8.6710649359242886E-2</c:v>
                </c:pt>
                <c:pt idx="8434">
                  <c:v>9.1025999781080946E-2</c:v>
                </c:pt>
                <c:pt idx="8435">
                  <c:v>8.3759538061268124E-2</c:v>
                </c:pt>
                <c:pt idx="8436">
                  <c:v>7.6054245997153602E-2</c:v>
                </c:pt>
                <c:pt idx="8437">
                  <c:v>7.7910492415507848E-2</c:v>
                </c:pt>
                <c:pt idx="8438">
                  <c:v>6.5852989986753707E-2</c:v>
                </c:pt>
                <c:pt idx="8439">
                  <c:v>6.3527928929150601E-2</c:v>
                </c:pt>
                <c:pt idx="8440">
                  <c:v>7.0581446758835265E-2</c:v>
                </c:pt>
                <c:pt idx="8441">
                  <c:v>7.7251369269817793E-2</c:v>
                </c:pt>
                <c:pt idx="8442">
                  <c:v>7.5347433132331165E-2</c:v>
                </c:pt>
                <c:pt idx="8443">
                  <c:v>6.5583975552514273E-2</c:v>
                </c:pt>
                <c:pt idx="8444">
                  <c:v>6.0654381641026323E-2</c:v>
                </c:pt>
                <c:pt idx="8445">
                  <c:v>4.8112949473434696E-2</c:v>
                </c:pt>
                <c:pt idx="8446">
                  <c:v>3.2807080326661353E-2</c:v>
                </c:pt>
                <c:pt idx="8447">
                  <c:v>2.141911616516623E-2</c:v>
                </c:pt>
                <c:pt idx="8448">
                  <c:v>1.6857341459901587E-2</c:v>
                </c:pt>
                <c:pt idx="8449">
                  <c:v>2.9696783033314356E-2</c:v>
                </c:pt>
                <c:pt idx="8450">
                  <c:v>2.829321453285627E-2</c:v>
                </c:pt>
                <c:pt idx="8451">
                  <c:v>1.9905931413362055E-2</c:v>
                </c:pt>
                <c:pt idx="8452">
                  <c:v>1.3122670474433384E-2</c:v>
                </c:pt>
                <c:pt idx="8453">
                  <c:v>9.6169162650923123E-3</c:v>
                </c:pt>
                <c:pt idx="8454">
                  <c:v>1.7610044853047624E-2</c:v>
                </c:pt>
                <c:pt idx="8455">
                  <c:v>2.1591193554442167E-2</c:v>
                </c:pt>
                <c:pt idx="8456">
                  <c:v>2.2325725559634524E-2</c:v>
                </c:pt>
                <c:pt idx="8457">
                  <c:v>2.7027337031181098E-2</c:v>
                </c:pt>
                <c:pt idx="8458">
                  <c:v>2.0516442130388723E-2</c:v>
                </c:pt>
                <c:pt idx="8459">
                  <c:v>1.6057193126487013E-2</c:v>
                </c:pt>
                <c:pt idx="8460">
                  <c:v>7.0235842486929823E-3</c:v>
                </c:pt>
                <c:pt idx="8461">
                  <c:v>-7.3928293598363171E-3</c:v>
                </c:pt>
                <c:pt idx="8462">
                  <c:v>-4.8921594773922994E-3</c:v>
                </c:pt>
                <c:pt idx="8463">
                  <c:v>-5.4695067760298643E-3</c:v>
                </c:pt>
                <c:pt idx="8464">
                  <c:v>-1.3470269819151448E-2</c:v>
                </c:pt>
                <c:pt idx="8465">
                  <c:v>-2.308111109685651E-3</c:v>
                </c:pt>
                <c:pt idx="8466">
                  <c:v>-7.753788863343547E-3</c:v>
                </c:pt>
                <c:pt idx="8467">
                  <c:v>7.6645726271846959E-2</c:v>
                </c:pt>
                <c:pt idx="8468">
                  <c:v>5.4644549145111299E-2</c:v>
                </c:pt>
                <c:pt idx="8469">
                  <c:v>4.3314810510166835E-2</c:v>
                </c:pt>
                <c:pt idx="8470">
                  <c:v>6.0969647743091882E-2</c:v>
                </c:pt>
                <c:pt idx="8471">
                  <c:v>7.35723140978779E-2</c:v>
                </c:pt>
                <c:pt idx="8472">
                  <c:v>9.7521226504135861E-2</c:v>
                </c:pt>
                <c:pt idx="8473">
                  <c:v>9.6549185891146028E-2</c:v>
                </c:pt>
                <c:pt idx="8474">
                  <c:v>8.8160261170940668E-2</c:v>
                </c:pt>
                <c:pt idx="8475">
                  <c:v>9.9063823863825284E-2</c:v>
                </c:pt>
                <c:pt idx="8476">
                  <c:v>0.11554330239453847</c:v>
                </c:pt>
                <c:pt idx="8477">
                  <c:v>0.1518088482901947</c:v>
                </c:pt>
                <c:pt idx="8478">
                  <c:v>0.15932677387054928</c:v>
                </c:pt>
                <c:pt idx="8479">
                  <c:v>0.14363717016810251</c:v>
                </c:pt>
                <c:pt idx="8480">
                  <c:v>0.14922544019225437</c:v>
                </c:pt>
                <c:pt idx="8481">
                  <c:v>0.16404984871880623</c:v>
                </c:pt>
                <c:pt idx="8482">
                  <c:v>0.16890010476964834</c:v>
                </c:pt>
                <c:pt idx="8483">
                  <c:v>0.16398841746605219</c:v>
                </c:pt>
                <c:pt idx="8484">
                  <c:v>0.16154105069158664</c:v>
                </c:pt>
                <c:pt idx="8485">
                  <c:v>0.15772060835681234</c:v>
                </c:pt>
                <c:pt idx="8486">
                  <c:v>0.15711924912203434</c:v>
                </c:pt>
                <c:pt idx="8487">
                  <c:v>0.15721128576977295</c:v>
                </c:pt>
                <c:pt idx="8488">
                  <c:v>0.16579191984524866</c:v>
                </c:pt>
                <c:pt idx="8489">
                  <c:v>0.1627187680578337</c:v>
                </c:pt>
                <c:pt idx="8490">
                  <c:v>0.17213245721895465</c:v>
                </c:pt>
                <c:pt idx="8491">
                  <c:v>0.17409616101349434</c:v>
                </c:pt>
                <c:pt idx="8492">
                  <c:v>0.17536508580399013</c:v>
                </c:pt>
                <c:pt idx="8493">
                  <c:v>0.16865562981172921</c:v>
                </c:pt>
                <c:pt idx="8494">
                  <c:v>0.1709768905448743</c:v>
                </c:pt>
                <c:pt idx="8495">
                  <c:v>0.15768608113124705</c:v>
                </c:pt>
                <c:pt idx="8496">
                  <c:v>0.14992994535068882</c:v>
                </c:pt>
                <c:pt idx="8497">
                  <c:v>0.14033843121232881</c:v>
                </c:pt>
                <c:pt idx="8498">
                  <c:v>0.13379203973449094</c:v>
                </c:pt>
                <c:pt idx="8499">
                  <c:v>0.13028469410460519</c:v>
                </c:pt>
                <c:pt idx="8500">
                  <c:v>0.12726799982836079</c:v>
                </c:pt>
                <c:pt idx="8501">
                  <c:v>0.10561327243707086</c:v>
                </c:pt>
                <c:pt idx="8502">
                  <c:v>8.9395815301529957E-2</c:v>
                </c:pt>
                <c:pt idx="8503">
                  <c:v>0.10054441131851877</c:v>
                </c:pt>
                <c:pt idx="8504">
                  <c:v>9.8787659236359904E-2</c:v>
                </c:pt>
                <c:pt idx="8505">
                  <c:v>0.10110963059381195</c:v>
                </c:pt>
                <c:pt idx="8506">
                  <c:v>0.10743377309385282</c:v>
                </c:pt>
                <c:pt idx="8507">
                  <c:v>9.756165900124425E-2</c:v>
                </c:pt>
                <c:pt idx="8508">
                  <c:v>9.2209995280245982E-2</c:v>
                </c:pt>
                <c:pt idx="8509">
                  <c:v>8.4493850213049004E-2</c:v>
                </c:pt>
                <c:pt idx="8510">
                  <c:v>9.4086804710505678E-2</c:v>
                </c:pt>
                <c:pt idx="8511">
                  <c:v>8.995459580763443E-2</c:v>
                </c:pt>
                <c:pt idx="8512">
                  <c:v>7.8439382844882832E-2</c:v>
                </c:pt>
                <c:pt idx="8513">
                  <c:v>7.7251424502490451E-2</c:v>
                </c:pt>
                <c:pt idx="8514">
                  <c:v>8.2730121203658857E-2</c:v>
                </c:pt>
                <c:pt idx="8515">
                  <c:v>8.7577250149842412E-2</c:v>
                </c:pt>
                <c:pt idx="8516">
                  <c:v>9.3878330023649648E-2</c:v>
                </c:pt>
                <c:pt idx="8517">
                  <c:v>9.1917915711589471E-2</c:v>
                </c:pt>
                <c:pt idx="8518">
                  <c:v>8.7581069352687502E-2</c:v>
                </c:pt>
                <c:pt idx="8519">
                  <c:v>9.1722309895001963E-2</c:v>
                </c:pt>
                <c:pt idx="8520">
                  <c:v>0.10481124043673118</c:v>
                </c:pt>
                <c:pt idx="8521">
                  <c:v>0.10139802221524463</c:v>
                </c:pt>
                <c:pt idx="8522">
                  <c:v>0.1051772585285029</c:v>
                </c:pt>
                <c:pt idx="8523">
                  <c:v>0.10518830709700389</c:v>
                </c:pt>
                <c:pt idx="8524">
                  <c:v>8.6803201249793016E-2</c:v>
                </c:pt>
                <c:pt idx="8525">
                  <c:v>8.9859593923369507E-2</c:v>
                </c:pt>
                <c:pt idx="8526">
                  <c:v>7.885399608643473E-2</c:v>
                </c:pt>
                <c:pt idx="8527">
                  <c:v>6.4312915834906725E-2</c:v>
                </c:pt>
                <c:pt idx="8528">
                  <c:v>6.0288386057082199E-2</c:v>
                </c:pt>
                <c:pt idx="8529">
                  <c:v>6.6332418326933373E-2</c:v>
                </c:pt>
                <c:pt idx="8530">
                  <c:v>6.6236197272331543E-2</c:v>
                </c:pt>
                <c:pt idx="8531">
                  <c:v>5.7697245076554049E-2</c:v>
                </c:pt>
                <c:pt idx="8532">
                  <c:v>4.3860152023402987E-2</c:v>
                </c:pt>
                <c:pt idx="8533">
                  <c:v>3.1445941187388637E-2</c:v>
                </c:pt>
                <c:pt idx="8534">
                  <c:v>2.4802167009048581E-2</c:v>
                </c:pt>
                <c:pt idx="8535">
                  <c:v>3.0468041474819518E-2</c:v>
                </c:pt>
                <c:pt idx="8536">
                  <c:v>1.6780610183883216E-2</c:v>
                </c:pt>
                <c:pt idx="8537">
                  <c:v>3.4897644747182488E-2</c:v>
                </c:pt>
                <c:pt idx="8538">
                  <c:v>4.9047045399489786E-2</c:v>
                </c:pt>
                <c:pt idx="8539">
                  <c:v>6.2141638279300082E-2</c:v>
                </c:pt>
                <c:pt idx="8540">
                  <c:v>6.0336746893572268E-2</c:v>
                </c:pt>
                <c:pt idx="8541">
                  <c:v>5.4741052075439667E-2</c:v>
                </c:pt>
                <c:pt idx="8542">
                  <c:v>5.1565328791707499E-2</c:v>
                </c:pt>
                <c:pt idx="8543">
                  <c:v>6.8763876799725177E-2</c:v>
                </c:pt>
                <c:pt idx="8544">
                  <c:v>4.5140025581850596E-2</c:v>
                </c:pt>
                <c:pt idx="8545">
                  <c:v>6.6200861379613007E-2</c:v>
                </c:pt>
                <c:pt idx="8546">
                  <c:v>9.0962915933727073E-2</c:v>
                </c:pt>
                <c:pt idx="8547">
                  <c:v>0.10160994046328509</c:v>
                </c:pt>
                <c:pt idx="8548">
                  <c:v>0.10303615164674151</c:v>
                </c:pt>
                <c:pt idx="8549">
                  <c:v>9.1155290343094553E-2</c:v>
                </c:pt>
                <c:pt idx="8550">
                  <c:v>8.0707943187372955E-2</c:v>
                </c:pt>
                <c:pt idx="8551">
                  <c:v>9.0257981209507676E-2</c:v>
                </c:pt>
                <c:pt idx="8552">
                  <c:v>9.582018740812126E-2</c:v>
                </c:pt>
                <c:pt idx="8553">
                  <c:v>9.8761472884201451E-2</c:v>
                </c:pt>
                <c:pt idx="8554">
                  <c:v>8.8725180942058168E-2</c:v>
                </c:pt>
                <c:pt idx="8555">
                  <c:v>7.7890963762188958E-2</c:v>
                </c:pt>
                <c:pt idx="8556">
                  <c:v>8.1967609558674548E-2</c:v>
                </c:pt>
                <c:pt idx="8557">
                  <c:v>7.8633365339760841E-2</c:v>
                </c:pt>
                <c:pt idx="8558">
                  <c:v>8.0132665717583151E-2</c:v>
                </c:pt>
                <c:pt idx="8559">
                  <c:v>8.2286437265456813E-2</c:v>
                </c:pt>
                <c:pt idx="8560">
                  <c:v>9.3547726591485247E-2</c:v>
                </c:pt>
                <c:pt idx="8561">
                  <c:v>0.11132988839142732</c:v>
                </c:pt>
                <c:pt idx="8562">
                  <c:v>0.11742513608404104</c:v>
                </c:pt>
                <c:pt idx="8563">
                  <c:v>0.12357651056953944</c:v>
                </c:pt>
                <c:pt idx="8564">
                  <c:v>0.13192185452037308</c:v>
                </c:pt>
                <c:pt idx="8565">
                  <c:v>0.12341957532057424</c:v>
                </c:pt>
                <c:pt idx="8566">
                  <c:v>0.12792000426527439</c:v>
                </c:pt>
                <c:pt idx="8567">
                  <c:v>0.10923994110315283</c:v>
                </c:pt>
                <c:pt idx="8568">
                  <c:v>0.11356208694219916</c:v>
                </c:pt>
                <c:pt idx="8569">
                  <c:v>0.11911933859876322</c:v>
                </c:pt>
                <c:pt idx="8570">
                  <c:v>0.11125848847603792</c:v>
                </c:pt>
                <c:pt idx="8571">
                  <c:v>0.10298116335579732</c:v>
                </c:pt>
                <c:pt idx="8572">
                  <c:v>0.10386398969965205</c:v>
                </c:pt>
                <c:pt idx="8573">
                  <c:v>0.10188495067429493</c:v>
                </c:pt>
                <c:pt idx="8574">
                  <c:v>0.10541981968898884</c:v>
                </c:pt>
                <c:pt idx="8575">
                  <c:v>9.7870654046612549E-2</c:v>
                </c:pt>
                <c:pt idx="8576">
                  <c:v>9.2126634720286704E-2</c:v>
                </c:pt>
                <c:pt idx="8577">
                  <c:v>8.7817479468352388E-2</c:v>
                </c:pt>
                <c:pt idx="8578">
                  <c:v>8.1536187268514304E-2</c:v>
                </c:pt>
                <c:pt idx="8579">
                  <c:v>8.1568631083064558E-2</c:v>
                </c:pt>
                <c:pt idx="8580">
                  <c:v>8.4941898334267796E-2</c:v>
                </c:pt>
                <c:pt idx="8581">
                  <c:v>7.4214450433556456E-2</c:v>
                </c:pt>
                <c:pt idx="8582">
                  <c:v>7.1975104070343354E-2</c:v>
                </c:pt>
                <c:pt idx="8583">
                  <c:v>7.0260063956637753E-2</c:v>
                </c:pt>
                <c:pt idx="8584">
                  <c:v>4.887975318854898E-2</c:v>
                </c:pt>
                <c:pt idx="8585">
                  <c:v>5.0339325240656319E-2</c:v>
                </c:pt>
                <c:pt idx="8586">
                  <c:v>5.6007926494242577E-2</c:v>
                </c:pt>
                <c:pt idx="8587">
                  <c:v>5.107365342264969E-2</c:v>
                </c:pt>
                <c:pt idx="8588">
                  <c:v>4.3840557579932327E-2</c:v>
                </c:pt>
                <c:pt idx="8589">
                  <c:v>4.5104197828398807E-2</c:v>
                </c:pt>
                <c:pt idx="8590">
                  <c:v>4.2611080972922322E-2</c:v>
                </c:pt>
                <c:pt idx="8591">
                  <c:v>3.7836412767326522E-2</c:v>
                </c:pt>
                <c:pt idx="8592">
                  <c:v>3.6487724445407821E-2</c:v>
                </c:pt>
                <c:pt idx="8593">
                  <c:v>4.2115315979443402E-2</c:v>
                </c:pt>
                <c:pt idx="8594">
                  <c:v>2.8412424000472392E-2</c:v>
                </c:pt>
                <c:pt idx="8595">
                  <c:v>1.4769600816847639E-2</c:v>
                </c:pt>
                <c:pt idx="8596">
                  <c:v>3.8627604977443664E-3</c:v>
                </c:pt>
                <c:pt idx="8597">
                  <c:v>1.4812270602322153E-2</c:v>
                </c:pt>
                <c:pt idx="8598">
                  <c:v>1.2768053182307337E-2</c:v>
                </c:pt>
                <c:pt idx="8599">
                  <c:v>1.1425547402775793E-2</c:v>
                </c:pt>
                <c:pt idx="8600">
                  <c:v>2.6514541732844954E-3</c:v>
                </c:pt>
                <c:pt idx="8601">
                  <c:v>3.6389009621067281E-3</c:v>
                </c:pt>
                <c:pt idx="8602">
                  <c:v>7.6868572910420152E-3</c:v>
                </c:pt>
                <c:pt idx="8603">
                  <c:v>1.0366317130448666E-2</c:v>
                </c:pt>
                <c:pt idx="8604">
                  <c:v>2.3685608845378958E-2</c:v>
                </c:pt>
                <c:pt idx="8605">
                  <c:v>2.6867393835741771E-2</c:v>
                </c:pt>
                <c:pt idx="8606">
                  <c:v>2.8212738109538948E-2</c:v>
                </c:pt>
                <c:pt idx="8607">
                  <c:v>2.3387959730830854E-2</c:v>
                </c:pt>
                <c:pt idx="8608">
                  <c:v>2.1347315997062299E-2</c:v>
                </c:pt>
                <c:pt idx="8609">
                  <c:v>1.8487719802787295E-2</c:v>
                </c:pt>
                <c:pt idx="8610">
                  <c:v>8.2601686798571272E-3</c:v>
                </c:pt>
                <c:pt idx="8611">
                  <c:v>6.9591097339865016E-3</c:v>
                </c:pt>
                <c:pt idx="8612">
                  <c:v>1.9457387233080325E-2</c:v>
                </c:pt>
                <c:pt idx="8613">
                  <c:v>1.9978618791779201E-2</c:v>
                </c:pt>
                <c:pt idx="8614">
                  <c:v>4.2016325462936877E-3</c:v>
                </c:pt>
                <c:pt idx="8615">
                  <c:v>-1.4585687164508809E-2</c:v>
                </c:pt>
                <c:pt idx="8616">
                  <c:v>-2.3775410369153982E-2</c:v>
                </c:pt>
                <c:pt idx="8617">
                  <c:v>-1.3983789610569231E-2</c:v>
                </c:pt>
                <c:pt idx="8618">
                  <c:v>-1.9797796847524141E-2</c:v>
                </c:pt>
                <c:pt idx="8619">
                  <c:v>-3.7461735394975437E-2</c:v>
                </c:pt>
                <c:pt idx="8620">
                  <c:v>-4.2919278524636395E-2</c:v>
                </c:pt>
                <c:pt idx="8621">
                  <c:v>-4.416710215107178E-2</c:v>
                </c:pt>
                <c:pt idx="8622">
                  <c:v>-4.790531745553428E-2</c:v>
                </c:pt>
                <c:pt idx="8623">
                  <c:v>-6.25536601170954E-2</c:v>
                </c:pt>
                <c:pt idx="8624">
                  <c:v>-3.3278653293873028E-2</c:v>
                </c:pt>
                <c:pt idx="8625">
                  <c:v>-2.0726712454902319E-2</c:v>
                </c:pt>
                <c:pt idx="8626">
                  <c:v>-1.0321129346928748E-2</c:v>
                </c:pt>
                <c:pt idx="8627">
                  <c:v>-1.3566107739062527E-3</c:v>
                </c:pt>
                <c:pt idx="8628">
                  <c:v>3.5363479001571108E-4</c:v>
                </c:pt>
                <c:pt idx="8629">
                  <c:v>-1.1552499894450063E-2</c:v>
                </c:pt>
                <c:pt idx="8630">
                  <c:v>1.5402419850170102E-3</c:v>
                </c:pt>
                <c:pt idx="8631">
                  <c:v>1.3491530514715855E-2</c:v>
                </c:pt>
                <c:pt idx="8632">
                  <c:v>2.9101865885986733E-2</c:v>
                </c:pt>
                <c:pt idx="8633">
                  <c:v>3.3347608376241844E-2</c:v>
                </c:pt>
                <c:pt idx="8634">
                  <c:v>4.2883464041057584E-2</c:v>
                </c:pt>
                <c:pt idx="8635">
                  <c:v>3.5387380759586584E-2</c:v>
                </c:pt>
                <c:pt idx="8636">
                  <c:v>4.9754952612030667E-2</c:v>
                </c:pt>
                <c:pt idx="8637">
                  <c:v>2.646014588854162E-2</c:v>
                </c:pt>
                <c:pt idx="8638">
                  <c:v>2.3598897205328262E-2</c:v>
                </c:pt>
                <c:pt idx="8639">
                  <c:v>1.7915575136049133E-2</c:v>
                </c:pt>
                <c:pt idx="8640">
                  <c:v>9.4244170321051701E-3</c:v>
                </c:pt>
                <c:pt idx="8641">
                  <c:v>5.6121856216786448E-3</c:v>
                </c:pt>
                <c:pt idx="8642">
                  <c:v>1.7941576814825444E-2</c:v>
                </c:pt>
                <c:pt idx="8643">
                  <c:v>1.3611159109880422E-2</c:v>
                </c:pt>
                <c:pt idx="8644">
                  <c:v>2.9621138032305705E-2</c:v>
                </c:pt>
                <c:pt idx="8645">
                  <c:v>3.5954769972501577E-3</c:v>
                </c:pt>
                <c:pt idx="8646">
                  <c:v>8.2622569009485058E-3</c:v>
                </c:pt>
                <c:pt idx="8647">
                  <c:v>1.410512757848803E-2</c:v>
                </c:pt>
                <c:pt idx="8648">
                  <c:v>3.0683478199226455E-2</c:v>
                </c:pt>
                <c:pt idx="8649">
                  <c:v>2.2361808982337639E-2</c:v>
                </c:pt>
                <c:pt idx="8650">
                  <c:v>2.0932277537009991E-2</c:v>
                </c:pt>
                <c:pt idx="8651">
                  <c:v>1.2498183942871055E-2</c:v>
                </c:pt>
                <c:pt idx="8652">
                  <c:v>1.4830547453583698E-2</c:v>
                </c:pt>
                <c:pt idx="8653">
                  <c:v>9.6901962842632638E-3</c:v>
                </c:pt>
                <c:pt idx="8654">
                  <c:v>4.1419482009066311E-3</c:v>
                </c:pt>
                <c:pt idx="8655">
                  <c:v>3.3454022580032827E-3</c:v>
                </c:pt>
                <c:pt idx="8656">
                  <c:v>-3.2279270333509524E-3</c:v>
                </c:pt>
                <c:pt idx="8657">
                  <c:v>-1.9267982954123353E-2</c:v>
                </c:pt>
                <c:pt idx="8658">
                  <c:v>-2.6309658228052646E-2</c:v>
                </c:pt>
                <c:pt idx="8659">
                  <c:v>-2.8442061400565821E-2</c:v>
                </c:pt>
                <c:pt idx="8660">
                  <c:v>-1.9408379308008206E-2</c:v>
                </c:pt>
                <c:pt idx="8661">
                  <c:v>-2.8471688861214428E-2</c:v>
                </c:pt>
                <c:pt idx="8662">
                  <c:v>-3.6083583791290508E-2</c:v>
                </c:pt>
                <c:pt idx="8663">
                  <c:v>-4.9900422725598692E-2</c:v>
                </c:pt>
                <c:pt idx="8664">
                  <c:v>-5.5674665448895433E-2</c:v>
                </c:pt>
                <c:pt idx="8665">
                  <c:v>-4.5330532128778467E-2</c:v>
                </c:pt>
                <c:pt idx="8666">
                  <c:v>-3.2646046031975851E-2</c:v>
                </c:pt>
                <c:pt idx="8667">
                  <c:v>-3.088122626832146E-2</c:v>
                </c:pt>
                <c:pt idx="8668">
                  <c:v>-2.6328837124199533E-2</c:v>
                </c:pt>
                <c:pt idx="8669">
                  <c:v>-2.7856695339855131E-2</c:v>
                </c:pt>
                <c:pt idx="8670">
                  <c:v>-2.880588378118909E-2</c:v>
                </c:pt>
                <c:pt idx="8671">
                  <c:v>-3.1021535757353669E-2</c:v>
                </c:pt>
                <c:pt idx="8672">
                  <c:v>-3.5554994932256889E-2</c:v>
                </c:pt>
                <c:pt idx="8673">
                  <c:v>-4.3619302597860621E-2</c:v>
                </c:pt>
                <c:pt idx="8674">
                  <c:v>-3.7674775828757334E-2</c:v>
                </c:pt>
                <c:pt idx="8675">
                  <c:v>-3.4862254905345891E-2</c:v>
                </c:pt>
                <c:pt idx="8676">
                  <c:v>-3.7154697852776919E-2</c:v>
                </c:pt>
                <c:pt idx="8677">
                  <c:v>-3.905694660377601E-2</c:v>
                </c:pt>
                <c:pt idx="8678">
                  <c:v>-3.5265404812821921E-2</c:v>
                </c:pt>
                <c:pt idx="8679">
                  <c:v>-4.1226868464712574E-2</c:v>
                </c:pt>
                <c:pt idx="8680">
                  <c:v>-4.1874495095729158E-2</c:v>
                </c:pt>
                <c:pt idx="8681">
                  <c:v>-4.0774158226599244E-2</c:v>
                </c:pt>
                <c:pt idx="8682">
                  <c:v>-4.6451631699947704E-2</c:v>
                </c:pt>
                <c:pt idx="8683">
                  <c:v>-4.2583843091761331E-2</c:v>
                </c:pt>
                <c:pt idx="8684">
                  <c:v>-2.5446727907818989E-2</c:v>
                </c:pt>
                <c:pt idx="8685">
                  <c:v>-3.9618073393193343E-2</c:v>
                </c:pt>
                <c:pt idx="8686">
                  <c:v>-3.7660974325086416E-2</c:v>
                </c:pt>
                <c:pt idx="8687">
                  <c:v>-3.7036184961952601E-2</c:v>
                </c:pt>
                <c:pt idx="8688">
                  <c:v>-3.7277948575798359E-2</c:v>
                </c:pt>
                <c:pt idx="8689">
                  <c:v>-3.1118281254323588E-2</c:v>
                </c:pt>
                <c:pt idx="8690">
                  <c:v>-3.6379378394982287E-2</c:v>
                </c:pt>
                <c:pt idx="8691">
                  <c:v>-3.2572582056117905E-2</c:v>
                </c:pt>
                <c:pt idx="8692">
                  <c:v>-3.252416565797045E-2</c:v>
                </c:pt>
                <c:pt idx="8693">
                  <c:v>-3.9345074917359724E-2</c:v>
                </c:pt>
                <c:pt idx="8694">
                  <c:v>-4.0945083624988388E-2</c:v>
                </c:pt>
                <c:pt idx="8695">
                  <c:v>-3.1008147406519804E-2</c:v>
                </c:pt>
                <c:pt idx="8696">
                  <c:v>-2.9791884424663406E-2</c:v>
                </c:pt>
                <c:pt idx="8697">
                  <c:v>-4.9467951705042146E-2</c:v>
                </c:pt>
                <c:pt idx="8698">
                  <c:v>-5.3314644547148404E-2</c:v>
                </c:pt>
                <c:pt idx="8699">
                  <c:v>-4.4889890260183529E-2</c:v>
                </c:pt>
                <c:pt idx="8700">
                  <c:v>-3.6023824533072957E-2</c:v>
                </c:pt>
                <c:pt idx="8701">
                  <c:v>-2.9781646441411125E-2</c:v>
                </c:pt>
                <c:pt idx="8702">
                  <c:v>-2.5619804638950749E-2</c:v>
                </c:pt>
                <c:pt idx="8703">
                  <c:v>-4.2348478941091727E-2</c:v>
                </c:pt>
                <c:pt idx="8704">
                  <c:v>-4.7271697360191545E-2</c:v>
                </c:pt>
                <c:pt idx="8705">
                  <c:v>-4.5639045491564945E-2</c:v>
                </c:pt>
                <c:pt idx="8706">
                  <c:v>-4.9242206106868691E-2</c:v>
                </c:pt>
                <c:pt idx="8707">
                  <c:v>-4.7875515671336744E-2</c:v>
                </c:pt>
                <c:pt idx="8708">
                  <c:v>-4.5743751012648937E-2</c:v>
                </c:pt>
                <c:pt idx="8709">
                  <c:v>-5.1668840130342231E-2</c:v>
                </c:pt>
                <c:pt idx="8710">
                  <c:v>-4.5061888347999957E-2</c:v>
                </c:pt>
                <c:pt idx="8711">
                  <c:v>-4.6850484370424161E-2</c:v>
                </c:pt>
                <c:pt idx="8712">
                  <c:v>-5.4605918632643191E-2</c:v>
                </c:pt>
                <c:pt idx="8713">
                  <c:v>-6.897628758489005E-2</c:v>
                </c:pt>
                <c:pt idx="8714">
                  <c:v>-6.6696344401207086E-2</c:v>
                </c:pt>
                <c:pt idx="8715">
                  <c:v>-4.3307234824583984E-2</c:v>
                </c:pt>
                <c:pt idx="8716">
                  <c:v>-4.0305281586489494E-2</c:v>
                </c:pt>
                <c:pt idx="8717">
                  <c:v>-3.5130363690774491E-2</c:v>
                </c:pt>
                <c:pt idx="8718">
                  <c:v>-3.199722915244263E-2</c:v>
                </c:pt>
                <c:pt idx="8719">
                  <c:v>-1.6460897546929032E-2</c:v>
                </c:pt>
                <c:pt idx="8720">
                  <c:v>-1.1511716189048782E-2</c:v>
                </c:pt>
                <c:pt idx="8721">
                  <c:v>-1.108487348766396E-2</c:v>
                </c:pt>
                <c:pt idx="8722">
                  <c:v>-4.1854656282758196E-3</c:v>
                </c:pt>
                <c:pt idx="8723">
                  <c:v>1.3124080247432834E-2</c:v>
                </c:pt>
                <c:pt idx="8724">
                  <c:v>-5.8755437498949625E-3</c:v>
                </c:pt>
                <c:pt idx="8725">
                  <c:v>-2.2310266930825273E-2</c:v>
                </c:pt>
                <c:pt idx="8726">
                  <c:v>-1.311639783102625E-2</c:v>
                </c:pt>
                <c:pt idx="8727">
                  <c:v>-9.9700432794719296E-3</c:v>
                </c:pt>
                <c:pt idx="8728">
                  <c:v>-5.9117726937408799E-3</c:v>
                </c:pt>
                <c:pt idx="8729">
                  <c:v>1.8778699389305764E-3</c:v>
                </c:pt>
                <c:pt idx="8730">
                  <c:v>-1.101107951154956E-2</c:v>
                </c:pt>
                <c:pt idx="8731">
                  <c:v>-1.5849818725729437E-2</c:v>
                </c:pt>
                <c:pt idx="8732">
                  <c:v>-2.3701741465299797E-2</c:v>
                </c:pt>
                <c:pt idx="8733">
                  <c:v>-2.4092139745246932E-2</c:v>
                </c:pt>
                <c:pt idx="8734">
                  <c:v>-1.4884630148439881E-2</c:v>
                </c:pt>
                <c:pt idx="8735">
                  <c:v>-7.0482259013504578E-3</c:v>
                </c:pt>
                <c:pt idx="8736">
                  <c:v>-7.3456029188793126E-3</c:v>
                </c:pt>
                <c:pt idx="8737">
                  <c:v>-1.1019122156735284E-2</c:v>
                </c:pt>
                <c:pt idx="8738">
                  <c:v>-5.4703420464043973E-3</c:v>
                </c:pt>
                <c:pt idx="8739">
                  <c:v>-3.4801084927000847E-3</c:v>
                </c:pt>
                <c:pt idx="8740">
                  <c:v>7.2119800324887962E-4</c:v>
                </c:pt>
                <c:pt idx="8741">
                  <c:v>2.1262683337099908E-3</c:v>
                </c:pt>
                <c:pt idx="8742">
                  <c:v>-1.0786321974978752E-2</c:v>
                </c:pt>
                <c:pt idx="8743">
                  <c:v>-1.0983807262213596E-2</c:v>
                </c:pt>
                <c:pt idx="8744">
                  <c:v>-6.0293623977322186E-3</c:v>
                </c:pt>
                <c:pt idx="8745">
                  <c:v>1.1201705721001209E-2</c:v>
                </c:pt>
                <c:pt idx="8746">
                  <c:v>-7.5695209113401107E-3</c:v>
                </c:pt>
                <c:pt idx="8747">
                  <c:v>-1.5816811088613436E-2</c:v>
                </c:pt>
                <c:pt idx="8748">
                  <c:v>-2.3562158078271445E-2</c:v>
                </c:pt>
                <c:pt idx="8749">
                  <c:v>-1.4012931975564857E-2</c:v>
                </c:pt>
                <c:pt idx="8750">
                  <c:v>-9.0268787052096844E-3</c:v>
                </c:pt>
                <c:pt idx="8751">
                  <c:v>-3.4307483377683523E-3</c:v>
                </c:pt>
                <c:pt idx="8752">
                  <c:v>-8.0710270142978491E-3</c:v>
                </c:pt>
                <c:pt idx="8753">
                  <c:v>5.8032390032036751E-4</c:v>
                </c:pt>
                <c:pt idx="8754">
                  <c:v>1.2483362777636398E-2</c:v>
                </c:pt>
                <c:pt idx="8755">
                  <c:v>1.8405032128824494E-2</c:v>
                </c:pt>
                <c:pt idx="8756">
                  <c:v>2.1177034217676027E-2</c:v>
                </c:pt>
                <c:pt idx="8757">
                  <c:v>3.0482031539267318E-2</c:v>
                </c:pt>
                <c:pt idx="8758">
                  <c:v>3.734361979997014E-2</c:v>
                </c:pt>
                <c:pt idx="8759">
                  <c:v>4.2042751050215932E-2</c:v>
                </c:pt>
                <c:pt idx="8760">
                  <c:v>3.948280451965247E-2</c:v>
                </c:pt>
                <c:pt idx="8761">
                  <c:v>4.3883062755255553E-2</c:v>
                </c:pt>
                <c:pt idx="8762">
                  <c:v>4.9434300154154398E-2</c:v>
                </c:pt>
                <c:pt idx="8763">
                  <c:v>6.164343279177853E-2</c:v>
                </c:pt>
                <c:pt idx="8764">
                  <c:v>6.0919778487149134E-2</c:v>
                </c:pt>
                <c:pt idx="8765">
                  <c:v>4.3906604734419652E-2</c:v>
                </c:pt>
                <c:pt idx="8766">
                  <c:v>3.1677579320134708E-2</c:v>
                </c:pt>
                <c:pt idx="8767">
                  <c:v>3.3535676659366631E-2</c:v>
                </c:pt>
                <c:pt idx="8768">
                  <c:v>2.9542898765941183E-2</c:v>
                </c:pt>
                <c:pt idx="8769">
                  <c:v>3.1693497667194537E-2</c:v>
                </c:pt>
                <c:pt idx="8770">
                  <c:v>2.8298144485546572E-2</c:v>
                </c:pt>
                <c:pt idx="8771">
                  <c:v>3.0051300420264937E-2</c:v>
                </c:pt>
                <c:pt idx="8772">
                  <c:v>3.2948132184569046E-2</c:v>
                </c:pt>
                <c:pt idx="8773">
                  <c:v>4.3653658096203474E-2</c:v>
                </c:pt>
                <c:pt idx="8774">
                  <c:v>3.7953011451456575E-2</c:v>
                </c:pt>
                <c:pt idx="8775">
                  <c:v>4.0439076826881637E-2</c:v>
                </c:pt>
                <c:pt idx="8776">
                  <c:v>4.8349419741072763E-2</c:v>
                </c:pt>
                <c:pt idx="8777">
                  <c:v>4.3737696873243914E-2</c:v>
                </c:pt>
                <c:pt idx="8778">
                  <c:v>4.9074528151995755E-2</c:v>
                </c:pt>
                <c:pt idx="8779">
                  <c:v>6.0051644109801128E-2</c:v>
                </c:pt>
                <c:pt idx="8780">
                  <c:v>5.6890519149730423E-2</c:v>
                </c:pt>
                <c:pt idx="8781">
                  <c:v>5.7206789304684813E-2</c:v>
                </c:pt>
                <c:pt idx="8782">
                  <c:v>5.8793678573345387E-2</c:v>
                </c:pt>
                <c:pt idx="8783">
                  <c:v>5.2668111666225315E-2</c:v>
                </c:pt>
                <c:pt idx="8784">
                  <c:v>4.7948661518276925E-2</c:v>
                </c:pt>
                <c:pt idx="8785">
                  <c:v>5.7026196710011412E-2</c:v>
                </c:pt>
                <c:pt idx="8786">
                  <c:v>3.9409442970276487E-2</c:v>
                </c:pt>
                <c:pt idx="8787">
                  <c:v>3.6193127391421331E-2</c:v>
                </c:pt>
                <c:pt idx="8788">
                  <c:v>4.9620171894143805E-2</c:v>
                </c:pt>
                <c:pt idx="8789">
                  <c:v>5.571516097824869E-2</c:v>
                </c:pt>
                <c:pt idx="8790">
                  <c:v>5.571516097824869E-2</c:v>
                </c:pt>
                <c:pt idx="8791">
                  <c:v>5.0456672598967023E-2</c:v>
                </c:pt>
                <c:pt idx="8792">
                  <c:v>5.1718330865359929E-2</c:v>
                </c:pt>
                <c:pt idx="8793">
                  <c:v>6.601776834942874E-2</c:v>
                </c:pt>
                <c:pt idx="8794">
                  <c:v>7.8305287872981522E-2</c:v>
                </c:pt>
                <c:pt idx="8795">
                  <c:v>7.1940231447446434E-2</c:v>
                </c:pt>
                <c:pt idx="8796">
                  <c:v>8.8710798290535742E-2</c:v>
                </c:pt>
                <c:pt idx="8797">
                  <c:v>0.10391871898898231</c:v>
                </c:pt>
                <c:pt idx="8798">
                  <c:v>0.10945647642832879</c:v>
                </c:pt>
                <c:pt idx="8799">
                  <c:v>0.10569680651259183</c:v>
                </c:pt>
                <c:pt idx="8800">
                  <c:v>0.10129917374596609</c:v>
                </c:pt>
                <c:pt idx="8801">
                  <c:v>9.3829163789584058E-2</c:v>
                </c:pt>
                <c:pt idx="8802">
                  <c:v>8.9322018635178857E-2</c:v>
                </c:pt>
                <c:pt idx="8803">
                  <c:v>9.0638128280937424E-2</c:v>
                </c:pt>
                <c:pt idx="8804">
                  <c:v>8.1825286518926177E-2</c:v>
                </c:pt>
                <c:pt idx="8805">
                  <c:v>6.8160170309988111E-2</c:v>
                </c:pt>
                <c:pt idx="8806">
                  <c:v>7.8119755623981879E-2</c:v>
                </c:pt>
                <c:pt idx="8807">
                  <c:v>8.0597992818584485E-2</c:v>
                </c:pt>
                <c:pt idx="8808">
                  <c:v>8.6540994912864599E-2</c:v>
                </c:pt>
                <c:pt idx="8809">
                  <c:v>0.10292388496608185</c:v>
                </c:pt>
                <c:pt idx="8810">
                  <c:v>0.10325422367946757</c:v>
                </c:pt>
                <c:pt idx="8811">
                  <c:v>0.11676079300391318</c:v>
                </c:pt>
                <c:pt idx="8812">
                  <c:v>0.13032882047105288</c:v>
                </c:pt>
                <c:pt idx="8813">
                  <c:v>0.1590807109422181</c:v>
                </c:pt>
                <c:pt idx="8814">
                  <c:v>0.16968422593580978</c:v>
                </c:pt>
                <c:pt idx="8815">
                  <c:v>0.14883875613929187</c:v>
                </c:pt>
                <c:pt idx="8816">
                  <c:v>0.15595707188843178</c:v>
                </c:pt>
                <c:pt idx="8817">
                  <c:v>0.13746047996149202</c:v>
                </c:pt>
                <c:pt idx="8818">
                  <c:v>0.14464134537665663</c:v>
                </c:pt>
                <c:pt idx="8819">
                  <c:v>0.14315647440284263</c:v>
                </c:pt>
                <c:pt idx="8820">
                  <c:v>0.13246032670728591</c:v>
                </c:pt>
                <c:pt idx="8821">
                  <c:v>0.13018683499009787</c:v>
                </c:pt>
                <c:pt idx="8822">
                  <c:v>0.12894391534312821</c:v>
                </c:pt>
                <c:pt idx="8823">
                  <c:v>0.1270285987796671</c:v>
                </c:pt>
                <c:pt idx="8824">
                  <c:v>0.1265770332256817</c:v>
                </c:pt>
                <c:pt idx="8825">
                  <c:v>0.12736703545288131</c:v>
                </c:pt>
                <c:pt idx="8826">
                  <c:v>0.11822752013588222</c:v>
                </c:pt>
                <c:pt idx="8827">
                  <c:v>0.11058691140368637</c:v>
                </c:pt>
                <c:pt idx="8828">
                  <c:v>0.10220478956039214</c:v>
                </c:pt>
                <c:pt idx="8829">
                  <c:v>8.6515667248092454E-2</c:v>
                </c:pt>
                <c:pt idx="8830">
                  <c:v>9.0676517614392438E-2</c:v>
                </c:pt>
                <c:pt idx="8831">
                  <c:v>9.4528758051475981E-2</c:v>
                </c:pt>
                <c:pt idx="8832">
                  <c:v>9.7719771913153508E-2</c:v>
                </c:pt>
                <c:pt idx="8833">
                  <c:v>9.6951298910245232E-2</c:v>
                </c:pt>
                <c:pt idx="8834">
                  <c:v>8.1572100816724502E-2</c:v>
                </c:pt>
                <c:pt idx="8835">
                  <c:v>6.8714379115923263E-2</c:v>
                </c:pt>
                <c:pt idx="8836">
                  <c:v>7.6184846410847662E-2</c:v>
                </c:pt>
                <c:pt idx="8837">
                  <c:v>7.7049156454045864E-2</c:v>
                </c:pt>
                <c:pt idx="8838">
                  <c:v>7.3400725002785716E-2</c:v>
                </c:pt>
                <c:pt idx="8839">
                  <c:v>6.0216485862440106E-2</c:v>
                </c:pt>
                <c:pt idx="8840">
                  <c:v>5.9686594874813093E-2</c:v>
                </c:pt>
                <c:pt idx="8841">
                  <c:v>4.8118774938971987E-2</c:v>
                </c:pt>
                <c:pt idx="8842">
                  <c:v>5.3380890867817499E-2</c:v>
                </c:pt>
                <c:pt idx="8843">
                  <c:v>5.3380890867816388E-2</c:v>
                </c:pt>
                <c:pt idx="8844">
                  <c:v>3.0068337132667988E-2</c:v>
                </c:pt>
                <c:pt idx="8845">
                  <c:v>3.427684545071541E-2</c:v>
                </c:pt>
                <c:pt idx="8846">
                  <c:v>4.1526134952326821E-2</c:v>
                </c:pt>
                <c:pt idx="8847">
                  <c:v>3.4641784887295302E-2</c:v>
                </c:pt>
                <c:pt idx="8848">
                  <c:v>1.4165335177441118E-2</c:v>
                </c:pt>
                <c:pt idx="8849">
                  <c:v>-3.7307490835259971E-3</c:v>
                </c:pt>
                <c:pt idx="8850">
                  <c:v>1.4033383111683895E-2</c:v>
                </c:pt>
                <c:pt idx="8851">
                  <c:v>1.4529852364619567E-2</c:v>
                </c:pt>
                <c:pt idx="8852">
                  <c:v>9.5506020746314313E-3</c:v>
                </c:pt>
                <c:pt idx="8853">
                  <c:v>1.7648869209427653E-2</c:v>
                </c:pt>
                <c:pt idx="8854">
                  <c:v>1.6748044187449684E-2</c:v>
                </c:pt>
                <c:pt idx="8855">
                  <c:v>7.3111368117333431E-3</c:v>
                </c:pt>
                <c:pt idx="8856">
                  <c:v>1.7921470299953057E-3</c:v>
                </c:pt>
                <c:pt idx="8857">
                  <c:v>2.9786290406552673E-4</c:v>
                </c:pt>
                <c:pt idx="8858">
                  <c:v>-8.8873425875189982E-3</c:v>
                </c:pt>
                <c:pt idx="8859">
                  <c:v>-1.9754458982446876E-2</c:v>
                </c:pt>
                <c:pt idx="8860">
                  <c:v>-1.9160677548095584E-2</c:v>
                </c:pt>
                <c:pt idx="8861">
                  <c:v>-8.0797953991703642E-3</c:v>
                </c:pt>
                <c:pt idx="8862">
                  <c:v>-1.408623262426234E-2</c:v>
                </c:pt>
                <c:pt idx="8863">
                  <c:v>-2.0276982131902543E-2</c:v>
                </c:pt>
                <c:pt idx="8864">
                  <c:v>-1.5648230161675603E-2</c:v>
                </c:pt>
                <c:pt idx="8865">
                  <c:v>-1.317483595363611E-2</c:v>
                </c:pt>
                <c:pt idx="8866">
                  <c:v>-2.289642818451032E-2</c:v>
                </c:pt>
                <c:pt idx="8867">
                  <c:v>-3.9379598045243713E-2</c:v>
                </c:pt>
                <c:pt idx="8868">
                  <c:v>-6.4970796080652371E-2</c:v>
                </c:pt>
                <c:pt idx="8869">
                  <c:v>-6.5796842805442957E-2</c:v>
                </c:pt>
                <c:pt idx="8870">
                  <c:v>-7.7004439066035602E-2</c:v>
                </c:pt>
                <c:pt idx="8871">
                  <c:v>-7.3760897267836523E-2</c:v>
                </c:pt>
                <c:pt idx="8872">
                  <c:v>-7.2452833392060323E-2</c:v>
                </c:pt>
                <c:pt idx="8873">
                  <c:v>-7.9186907849865928E-2</c:v>
                </c:pt>
                <c:pt idx="8874">
                  <c:v>-7.3660668426025477E-2</c:v>
                </c:pt>
                <c:pt idx="8875">
                  <c:v>-6.9870167786085235E-2</c:v>
                </c:pt>
                <c:pt idx="8876">
                  <c:v>-7.6048131465828783E-2</c:v>
                </c:pt>
                <c:pt idx="8877">
                  <c:v>-7.8636777720383244E-2</c:v>
                </c:pt>
                <c:pt idx="8878">
                  <c:v>-9.8203293103949596E-2</c:v>
                </c:pt>
                <c:pt idx="8879">
                  <c:v>-0.10914890989646897</c:v>
                </c:pt>
                <c:pt idx="8880">
                  <c:v>-0.11011701391055873</c:v>
                </c:pt>
                <c:pt idx="8881">
                  <c:v>-0.13477732003072596</c:v>
                </c:pt>
                <c:pt idx="8882">
                  <c:v>-0.1364112510724137</c:v>
                </c:pt>
                <c:pt idx="8883">
                  <c:v>-0.12730506503096883</c:v>
                </c:pt>
                <c:pt idx="8884">
                  <c:v>-0.11733984294974897</c:v>
                </c:pt>
                <c:pt idx="8885">
                  <c:v>-0.12526370587627511</c:v>
                </c:pt>
                <c:pt idx="8886">
                  <c:v>-0.1332854900549485</c:v>
                </c:pt>
                <c:pt idx="8887">
                  <c:v>-0.13961193668413352</c:v>
                </c:pt>
                <c:pt idx="8888">
                  <c:v>-0.17262240272972018</c:v>
                </c:pt>
                <c:pt idx="8889">
                  <c:v>-0.18093225118630807</c:v>
                </c:pt>
                <c:pt idx="8890">
                  <c:v>-0.14309769177275256</c:v>
                </c:pt>
                <c:pt idx="8891">
                  <c:v>-0.14111590893700188</c:v>
                </c:pt>
                <c:pt idx="8892">
                  <c:v>-0.14419831645351266</c:v>
                </c:pt>
                <c:pt idx="8893">
                  <c:v>-0.15320344336748271</c:v>
                </c:pt>
                <c:pt idx="8894">
                  <c:v>-0.14811633264862345</c:v>
                </c:pt>
                <c:pt idx="8895">
                  <c:v>-0.13516172000628501</c:v>
                </c:pt>
                <c:pt idx="8896">
                  <c:v>-0.14488850333151604</c:v>
                </c:pt>
                <c:pt idx="8897">
                  <c:v>-0.15835045707354289</c:v>
                </c:pt>
                <c:pt idx="8898">
                  <c:v>-0.16025772104196034</c:v>
                </c:pt>
                <c:pt idx="8899">
                  <c:v>-0.15838494593787567</c:v>
                </c:pt>
                <c:pt idx="8900">
                  <c:v>-0.15499906099211158</c:v>
                </c:pt>
                <c:pt idx="8901">
                  <c:v>-0.1598108106046281</c:v>
                </c:pt>
                <c:pt idx="8902">
                  <c:v>-0.15300226986385679</c:v>
                </c:pt>
                <c:pt idx="8903">
                  <c:v>-0.15817239538619798</c:v>
                </c:pt>
                <c:pt idx="8904">
                  <c:v>-0.15467578664147308</c:v>
                </c:pt>
                <c:pt idx="8905">
                  <c:v>-0.15362841297877772</c:v>
                </c:pt>
                <c:pt idx="8906">
                  <c:v>-0.13687282480199259</c:v>
                </c:pt>
                <c:pt idx="8907">
                  <c:v>-0.14237909418669348</c:v>
                </c:pt>
                <c:pt idx="8908">
                  <c:v>-0.15072699624084784</c:v>
                </c:pt>
                <c:pt idx="8909">
                  <c:v>-0.14917657865452705</c:v>
                </c:pt>
                <c:pt idx="8910">
                  <c:v>-0.13905429947091419</c:v>
                </c:pt>
                <c:pt idx="8911">
                  <c:v>-0.13775698753927235</c:v>
                </c:pt>
                <c:pt idx="8912">
                  <c:v>-0.137654342616508</c:v>
                </c:pt>
                <c:pt idx="8913">
                  <c:v>-0.16638693360401224</c:v>
                </c:pt>
                <c:pt idx="8914">
                  <c:v>-0.14577559870871337</c:v>
                </c:pt>
                <c:pt idx="8915">
                  <c:v>-0.13325591434144723</c:v>
                </c:pt>
                <c:pt idx="8916">
                  <c:v>-0.14601392448164996</c:v>
                </c:pt>
                <c:pt idx="8917">
                  <c:v>-0.14225931057645613</c:v>
                </c:pt>
                <c:pt idx="8918">
                  <c:v>-0.14210556758521309</c:v>
                </c:pt>
                <c:pt idx="8919">
                  <c:v>-0.14229414783873418</c:v>
                </c:pt>
                <c:pt idx="8920">
                  <c:v>-0.14325938256278836</c:v>
                </c:pt>
                <c:pt idx="8921">
                  <c:v>-0.14465535713632605</c:v>
                </c:pt>
                <c:pt idx="8922">
                  <c:v>-0.15100754078614909</c:v>
                </c:pt>
                <c:pt idx="8923">
                  <c:v>-0.15255219732526082</c:v>
                </c:pt>
                <c:pt idx="8924">
                  <c:v>-0.14951204106823301</c:v>
                </c:pt>
                <c:pt idx="8925">
                  <c:v>-0.14467609499920719</c:v>
                </c:pt>
                <c:pt idx="8926">
                  <c:v>-0.15776879028673052</c:v>
                </c:pt>
                <c:pt idx="8927">
                  <c:v>-0.17210313544569611</c:v>
                </c:pt>
                <c:pt idx="8928">
                  <c:v>-0.17012627657956347</c:v>
                </c:pt>
                <c:pt idx="8929">
                  <c:v>-0.15226888239151581</c:v>
                </c:pt>
                <c:pt idx="8930">
                  <c:v>-0.16032856325559908</c:v>
                </c:pt>
                <c:pt idx="8931">
                  <c:v>-0.16093304810702413</c:v>
                </c:pt>
                <c:pt idx="8932">
                  <c:v>-0.15790517045261554</c:v>
                </c:pt>
                <c:pt idx="8933">
                  <c:v>-0.14846625161580407</c:v>
                </c:pt>
                <c:pt idx="8934">
                  <c:v>-0.14408668493458943</c:v>
                </c:pt>
                <c:pt idx="8935">
                  <c:v>-0.13932733235210604</c:v>
                </c:pt>
                <c:pt idx="8936">
                  <c:v>-0.13770569227661023</c:v>
                </c:pt>
                <c:pt idx="8937">
                  <c:v>-0.12653031791404312</c:v>
                </c:pt>
                <c:pt idx="8938">
                  <c:v>-0.11489930736192966</c:v>
                </c:pt>
                <c:pt idx="8939">
                  <c:v>-0.10888594519338612</c:v>
                </c:pt>
                <c:pt idx="8940">
                  <c:v>-0.10156032835736084</c:v>
                </c:pt>
                <c:pt idx="8941">
                  <c:v>-9.0170746752308517E-2</c:v>
                </c:pt>
                <c:pt idx="8942">
                  <c:v>-9.6424680934546814E-2</c:v>
                </c:pt>
                <c:pt idx="8943">
                  <c:v>-0.10578871664894585</c:v>
                </c:pt>
                <c:pt idx="8944">
                  <c:v>-8.5623815090469457E-2</c:v>
                </c:pt>
                <c:pt idx="8945">
                  <c:v>-8.8328076690721624E-2</c:v>
                </c:pt>
                <c:pt idx="8946">
                  <c:v>-8.5862408027387982E-2</c:v>
                </c:pt>
                <c:pt idx="8947">
                  <c:v>-7.7838249017511796E-2</c:v>
                </c:pt>
                <c:pt idx="8948">
                  <c:v>-6.3698765922466372E-2</c:v>
                </c:pt>
                <c:pt idx="8949">
                  <c:v>-4.4971031812852891E-2</c:v>
                </c:pt>
                <c:pt idx="8950">
                  <c:v>-5.9999306188910584E-2</c:v>
                </c:pt>
                <c:pt idx="8951">
                  <c:v>-6.3172351844182906E-2</c:v>
                </c:pt>
                <c:pt idx="8952">
                  <c:v>-5.5060475190907399E-2</c:v>
                </c:pt>
                <c:pt idx="8953">
                  <c:v>-6.2291989245475965E-2</c:v>
                </c:pt>
                <c:pt idx="8954">
                  <c:v>-6.8452952950870505E-2</c:v>
                </c:pt>
                <c:pt idx="8955">
                  <c:v>-6.0186145760656062E-2</c:v>
                </c:pt>
                <c:pt idx="8956">
                  <c:v>-5.1415442576180137E-2</c:v>
                </c:pt>
                <c:pt idx="8957">
                  <c:v>-5.3032191368195813E-2</c:v>
                </c:pt>
                <c:pt idx="8958">
                  <c:v>-4.4724032140362358E-2</c:v>
                </c:pt>
                <c:pt idx="8959">
                  <c:v>-2.8891580633867431E-2</c:v>
                </c:pt>
                <c:pt idx="8960">
                  <c:v>-2.6164154071730339E-2</c:v>
                </c:pt>
                <c:pt idx="8961">
                  <c:v>-4.2679628202868414E-2</c:v>
                </c:pt>
                <c:pt idx="8962">
                  <c:v>-4.437471244211888E-2</c:v>
                </c:pt>
                <c:pt idx="8963">
                  <c:v>-4.7225949700435144E-2</c:v>
                </c:pt>
                <c:pt idx="8964">
                  <c:v>-5.4141344951853521E-2</c:v>
                </c:pt>
                <c:pt idx="8965">
                  <c:v>-6.3085835793256551E-2</c:v>
                </c:pt>
                <c:pt idx="8966">
                  <c:v>-6.126673140312866E-2</c:v>
                </c:pt>
                <c:pt idx="8967">
                  <c:v>-4.5979282787716569E-2</c:v>
                </c:pt>
                <c:pt idx="8968">
                  <c:v>-1.6223091726459193E-2</c:v>
                </c:pt>
                <c:pt idx="8969">
                  <c:v>-2.7727025250923854E-2</c:v>
                </c:pt>
                <c:pt idx="8970">
                  <c:v>-1.3616990384498706E-2</c:v>
                </c:pt>
                <c:pt idx="8971">
                  <c:v>-1.5654056849539577E-2</c:v>
                </c:pt>
                <c:pt idx="8972">
                  <c:v>-2.1039344657500236E-2</c:v>
                </c:pt>
                <c:pt idx="8973">
                  <c:v>-1.8751112635039591E-2</c:v>
                </c:pt>
                <c:pt idx="8974">
                  <c:v>-3.1189245598770787E-2</c:v>
                </c:pt>
                <c:pt idx="8975">
                  <c:v>-4.0286285690964041E-2</c:v>
                </c:pt>
                <c:pt idx="8976">
                  <c:v>-3.3255310581885689E-2</c:v>
                </c:pt>
                <c:pt idx="8977">
                  <c:v>-3.1473750325262784E-2</c:v>
                </c:pt>
                <c:pt idx="8978">
                  <c:v>-9.334146175161262E-3</c:v>
                </c:pt>
                <c:pt idx="8979">
                  <c:v>5.3541453892147484E-3</c:v>
                </c:pt>
                <c:pt idx="8980">
                  <c:v>7.6720399286021035E-3</c:v>
                </c:pt>
                <c:pt idx="8981">
                  <c:v>3.8066627473908321E-2</c:v>
                </c:pt>
                <c:pt idx="8982">
                  <c:v>5.1274586825609036E-2</c:v>
                </c:pt>
                <c:pt idx="8983">
                  <c:v>4.5648890586428292E-2</c:v>
                </c:pt>
                <c:pt idx="8984">
                  <c:v>3.6761242317390419E-2</c:v>
                </c:pt>
                <c:pt idx="8985">
                  <c:v>5.317299842795431E-2</c:v>
                </c:pt>
                <c:pt idx="8986">
                  <c:v>7.0662792655153739E-2</c:v>
                </c:pt>
                <c:pt idx="8987">
                  <c:v>8.0824818092033457E-2</c:v>
                </c:pt>
                <c:pt idx="8988">
                  <c:v>0.11304682369260211</c:v>
                </c:pt>
                <c:pt idx="8989">
                  <c:v>0.11014817682085098</c:v>
                </c:pt>
                <c:pt idx="8990">
                  <c:v>6.0940781548247669E-2</c:v>
                </c:pt>
                <c:pt idx="8991">
                  <c:v>6.4978403413238572E-2</c:v>
                </c:pt>
                <c:pt idx="8992">
                  <c:v>6.8408199521469593E-2</c:v>
                </c:pt>
                <c:pt idx="8993">
                  <c:v>8.0757072699112697E-2</c:v>
                </c:pt>
                <c:pt idx="8994">
                  <c:v>7.6687172849613905E-2</c:v>
                </c:pt>
                <c:pt idx="8995">
                  <c:v>6.5170260895923482E-2</c:v>
                </c:pt>
                <c:pt idx="8996">
                  <c:v>6.1138627679306001E-2</c:v>
                </c:pt>
                <c:pt idx="8997">
                  <c:v>7.3289604003156095E-2</c:v>
                </c:pt>
                <c:pt idx="8998">
                  <c:v>7.5426625677043724E-2</c:v>
                </c:pt>
                <c:pt idx="8999">
                  <c:v>6.9942985446328487E-2</c:v>
                </c:pt>
                <c:pt idx="9000">
                  <c:v>5.9719617720611851E-2</c:v>
                </c:pt>
                <c:pt idx="9001">
                  <c:v>6.2170764556206626E-2</c:v>
                </c:pt>
                <c:pt idx="9002">
                  <c:v>6.0458872138233533E-2</c:v>
                </c:pt>
                <c:pt idx="9003">
                  <c:v>6.8817221522515792E-2</c:v>
                </c:pt>
                <c:pt idx="9004">
                  <c:v>7.8547852544239349E-2</c:v>
                </c:pt>
                <c:pt idx="9005">
                  <c:v>8.5807257075173116E-2</c:v>
                </c:pt>
                <c:pt idx="9006">
                  <c:v>5.9038853357672449E-2</c:v>
                </c:pt>
                <c:pt idx="9007">
                  <c:v>6.9275392795961732E-2</c:v>
                </c:pt>
                <c:pt idx="9008">
                  <c:v>8.206646319220412E-2</c:v>
                </c:pt>
                <c:pt idx="9009">
                  <c:v>8.7874118892085296E-2</c:v>
                </c:pt>
                <c:pt idx="9010">
                  <c:v>6.5222816776573378E-2</c:v>
                </c:pt>
                <c:pt idx="9011">
                  <c:v>5.7936808695479014E-2</c:v>
                </c:pt>
                <c:pt idx="9012">
                  <c:v>5.9920145072440922E-2</c:v>
                </c:pt>
                <c:pt idx="9013">
                  <c:v>9.309126667701717E-2</c:v>
                </c:pt>
                <c:pt idx="9014">
                  <c:v>5.8969689295983896E-2</c:v>
                </c:pt>
                <c:pt idx="9015">
                  <c:v>4.7659644004979906E-2</c:v>
                </c:pt>
                <c:pt idx="9016">
                  <c:v>6.4272063436435101E-2</c:v>
                </c:pt>
                <c:pt idx="9017">
                  <c:v>6.8877552123016939E-2</c:v>
                </c:pt>
                <c:pt idx="9018">
                  <c:v>6.0289583220245468E-2</c:v>
                </c:pt>
                <c:pt idx="9019">
                  <c:v>5.5023156511932125E-2</c:v>
                </c:pt>
                <c:pt idx="9020">
                  <c:v>7.1398615268992049E-2</c:v>
                </c:pt>
                <c:pt idx="9021">
                  <c:v>8.1048229538950967E-2</c:v>
                </c:pt>
                <c:pt idx="9022">
                  <c:v>9.4608887367816363E-2</c:v>
                </c:pt>
                <c:pt idx="9023">
                  <c:v>9.8928081984024363E-2</c:v>
                </c:pt>
                <c:pt idx="9024">
                  <c:v>0.10390969324323107</c:v>
                </c:pt>
                <c:pt idx="9025">
                  <c:v>9.7580351674780408E-2</c:v>
                </c:pt>
                <c:pt idx="9026">
                  <c:v>0.1157785058755143</c:v>
                </c:pt>
                <c:pt idx="9027">
                  <c:v>0.13614154022450942</c:v>
                </c:pt>
                <c:pt idx="9028">
                  <c:v>0.1326618501872916</c:v>
                </c:pt>
                <c:pt idx="9029">
                  <c:v>0.1189157634495861</c:v>
                </c:pt>
                <c:pt idx="9030">
                  <c:v>0.11568923913195994</c:v>
                </c:pt>
                <c:pt idx="9031">
                  <c:v>0.12243198035363778</c:v>
                </c:pt>
                <c:pt idx="9032">
                  <c:v>0.12180417808538291</c:v>
                </c:pt>
                <c:pt idx="9033">
                  <c:v>0.10752640794239454</c:v>
                </c:pt>
                <c:pt idx="9034">
                  <c:v>0.12057168693953768</c:v>
                </c:pt>
                <c:pt idx="9035">
                  <c:v>0.12591198092018807</c:v>
                </c:pt>
                <c:pt idx="9036">
                  <c:v>0.12027300414725928</c:v>
                </c:pt>
                <c:pt idx="9037">
                  <c:v>0.11241867929123317</c:v>
                </c:pt>
                <c:pt idx="9038">
                  <c:v>9.7515168478829795E-2</c:v>
                </c:pt>
                <c:pt idx="9039">
                  <c:v>0.1008435436119417</c:v>
                </c:pt>
                <c:pt idx="9040">
                  <c:v>9.333081848715663E-2</c:v>
                </c:pt>
                <c:pt idx="9041">
                  <c:v>9.9474539003386653E-2</c:v>
                </c:pt>
                <c:pt idx="9042">
                  <c:v>0.11128745015954555</c:v>
                </c:pt>
                <c:pt idx="9043">
                  <c:v>0.12494268773603534</c:v>
                </c:pt>
                <c:pt idx="9044">
                  <c:v>0.12234070470905856</c:v>
                </c:pt>
                <c:pt idx="9045">
                  <c:v>0.11907857351871876</c:v>
                </c:pt>
                <c:pt idx="9046">
                  <c:v>0.11217609270469509</c:v>
                </c:pt>
                <c:pt idx="9047">
                  <c:v>0.108824459882638</c:v>
                </c:pt>
                <c:pt idx="9048">
                  <c:v>0.10536917756505337</c:v>
                </c:pt>
                <c:pt idx="9049">
                  <c:v>9.9961208079637265E-2</c:v>
                </c:pt>
                <c:pt idx="9050">
                  <c:v>0.10665211695193189</c:v>
                </c:pt>
                <c:pt idx="9051">
                  <c:v>0.11561241387152732</c:v>
                </c:pt>
                <c:pt idx="9052">
                  <c:v>0.11536798861677711</c:v>
                </c:pt>
                <c:pt idx="9053">
                  <c:v>0.10893336465263159</c:v>
                </c:pt>
                <c:pt idx="9054">
                  <c:v>0.10724428955290444</c:v>
                </c:pt>
                <c:pt idx="9055">
                  <c:v>9.4162287311351012E-2</c:v>
                </c:pt>
                <c:pt idx="9056">
                  <c:v>9.3705402787455094E-2</c:v>
                </c:pt>
                <c:pt idx="9057">
                  <c:v>9.4562151317853838E-2</c:v>
                </c:pt>
                <c:pt idx="9058">
                  <c:v>9.0601143462675227E-2</c:v>
                </c:pt>
                <c:pt idx="9059">
                  <c:v>8.481135609512247E-2</c:v>
                </c:pt>
                <c:pt idx="9060">
                  <c:v>7.896033587589657E-2</c:v>
                </c:pt>
                <c:pt idx="9061">
                  <c:v>8.7145283061418999E-2</c:v>
                </c:pt>
                <c:pt idx="9062">
                  <c:v>9.6460309387933485E-2</c:v>
                </c:pt>
                <c:pt idx="9063">
                  <c:v>0.10581788432346362</c:v>
                </c:pt>
                <c:pt idx="9064">
                  <c:v>0.11323552510591428</c:v>
                </c:pt>
                <c:pt idx="9065">
                  <c:v>0.12622005575782969</c:v>
                </c:pt>
                <c:pt idx="9066">
                  <c:v>0.13421473003612427</c:v>
                </c:pt>
                <c:pt idx="9067">
                  <c:v>0.12794477976112195</c:v>
                </c:pt>
                <c:pt idx="9068">
                  <c:v>0.11383094270756144</c:v>
                </c:pt>
                <c:pt idx="9069">
                  <c:v>0.12488236355733728</c:v>
                </c:pt>
                <c:pt idx="9070">
                  <c:v>0.13012633480575198</c:v>
                </c:pt>
                <c:pt idx="9071">
                  <c:v>0.1157435660835433</c:v>
                </c:pt>
                <c:pt idx="9072">
                  <c:v>0.12356440828918402</c:v>
                </c:pt>
                <c:pt idx="9073">
                  <c:v>0.12701665090643188</c:v>
                </c:pt>
                <c:pt idx="9074">
                  <c:v>0.14148591943243738</c:v>
                </c:pt>
                <c:pt idx="9075">
                  <c:v>0.14716444226347614</c:v>
                </c:pt>
                <c:pt idx="9076">
                  <c:v>0.15145552430595499</c:v>
                </c:pt>
                <c:pt idx="9077">
                  <c:v>0.15929115333873556</c:v>
                </c:pt>
                <c:pt idx="9078">
                  <c:v>0.15521377875841247</c:v>
                </c:pt>
                <c:pt idx="9079">
                  <c:v>0.15348125640538357</c:v>
                </c:pt>
                <c:pt idx="9080">
                  <c:v>0.15645615927132162</c:v>
                </c:pt>
                <c:pt idx="9081">
                  <c:v>0.15529330163834754</c:v>
                </c:pt>
                <c:pt idx="9082">
                  <c:v>0.13895127567412491</c:v>
                </c:pt>
                <c:pt idx="9083">
                  <c:v>0.14132731193356762</c:v>
                </c:pt>
                <c:pt idx="9084">
                  <c:v>0.13892401403310517</c:v>
                </c:pt>
                <c:pt idx="9085">
                  <c:v>0.13833655545860424</c:v>
                </c:pt>
                <c:pt idx="9086">
                  <c:v>0.15062699661465095</c:v>
                </c:pt>
                <c:pt idx="9087">
                  <c:v>0.1440509340865388</c:v>
                </c:pt>
                <c:pt idx="9088">
                  <c:v>0.14070575591669554</c:v>
                </c:pt>
                <c:pt idx="9089">
                  <c:v>0.15816236959778029</c:v>
                </c:pt>
                <c:pt idx="9090">
                  <c:v>0.16661034968943222</c:v>
                </c:pt>
                <c:pt idx="9091">
                  <c:v>0.16496190630320018</c:v>
                </c:pt>
                <c:pt idx="9092">
                  <c:v>0.15573485438216417</c:v>
                </c:pt>
                <c:pt idx="9093">
                  <c:v>0.14986060888964325</c:v>
                </c:pt>
                <c:pt idx="9094">
                  <c:v>0.14949362233929242</c:v>
                </c:pt>
                <c:pt idx="9095">
                  <c:v>0.14175307967929163</c:v>
                </c:pt>
                <c:pt idx="9096">
                  <c:v>0.13841093902060719</c:v>
                </c:pt>
                <c:pt idx="9097">
                  <c:v>0.14363929137381803</c:v>
                </c:pt>
                <c:pt idx="9098">
                  <c:v>0.14361645147744095</c:v>
                </c:pt>
                <c:pt idx="9099">
                  <c:v>0.1539166156977998</c:v>
                </c:pt>
                <c:pt idx="9100">
                  <c:v>0.16072793709871003</c:v>
                </c:pt>
                <c:pt idx="9101">
                  <c:v>0.17064688917823667</c:v>
                </c:pt>
                <c:pt idx="9102">
                  <c:v>0.17825291304359325</c:v>
                </c:pt>
                <c:pt idx="9103">
                  <c:v>0.18331537662082908</c:v>
                </c:pt>
                <c:pt idx="9104">
                  <c:v>0.16861113806425077</c:v>
                </c:pt>
                <c:pt idx="9105">
                  <c:v>0.170573149089144</c:v>
                </c:pt>
                <c:pt idx="9106">
                  <c:v>0.17507382480767464</c:v>
                </c:pt>
                <c:pt idx="9107">
                  <c:v>0.17771314849028363</c:v>
                </c:pt>
                <c:pt idx="9108">
                  <c:v>0.16899012797384638</c:v>
                </c:pt>
                <c:pt idx="9109">
                  <c:v>0.15665925274810255</c:v>
                </c:pt>
                <c:pt idx="9110">
                  <c:v>0.16965031855399393</c:v>
                </c:pt>
                <c:pt idx="9111">
                  <c:v>0.17204011977096623</c:v>
                </c:pt>
                <c:pt idx="9112">
                  <c:v>0.15747722770418959</c:v>
                </c:pt>
                <c:pt idx="9113">
                  <c:v>0.15960845854127492</c:v>
                </c:pt>
                <c:pt idx="9114">
                  <c:v>0.16083027490736956</c:v>
                </c:pt>
                <c:pt idx="9115">
                  <c:v>0.16923503202591017</c:v>
                </c:pt>
                <c:pt idx="9116">
                  <c:v>0.16790073916581516</c:v>
                </c:pt>
                <c:pt idx="9117">
                  <c:v>0.16133453702809031</c:v>
                </c:pt>
                <c:pt idx="9118">
                  <c:v>0.16057689661510977</c:v>
                </c:pt>
                <c:pt idx="9119">
                  <c:v>0.17345743045022788</c:v>
                </c:pt>
                <c:pt idx="9120">
                  <c:v>0.15770733814818927</c:v>
                </c:pt>
                <c:pt idx="9121">
                  <c:v>0.16353315311925121</c:v>
                </c:pt>
                <c:pt idx="9122">
                  <c:v>0.16323188476311778</c:v>
                </c:pt>
                <c:pt idx="9123">
                  <c:v>0.15596785004954938</c:v>
                </c:pt>
                <c:pt idx="9124">
                  <c:v>0.15164754875618836</c:v>
                </c:pt>
                <c:pt idx="9125">
                  <c:v>0.1579197244234376</c:v>
                </c:pt>
                <c:pt idx="9126">
                  <c:v>0.16004636243605375</c:v>
                </c:pt>
                <c:pt idx="9127">
                  <c:v>0.15660429470396542</c:v>
                </c:pt>
                <c:pt idx="9128">
                  <c:v>0.16499970562782229</c:v>
                </c:pt>
                <c:pt idx="9129">
                  <c:v>0.17227256315180894</c:v>
                </c:pt>
                <c:pt idx="9130">
                  <c:v>0.1919852814138201</c:v>
                </c:pt>
                <c:pt idx="9131">
                  <c:v>0.19166518988666081</c:v>
                </c:pt>
                <c:pt idx="9132">
                  <c:v>0.19241545128637871</c:v>
                </c:pt>
                <c:pt idx="9133">
                  <c:v>0.19591780933586911</c:v>
                </c:pt>
                <c:pt idx="9134">
                  <c:v>0.19298864379562652</c:v>
                </c:pt>
                <c:pt idx="9135">
                  <c:v>0.19815764447369966</c:v>
                </c:pt>
                <c:pt idx="9136">
                  <c:v>0.1832946493714005</c:v>
                </c:pt>
                <c:pt idx="9137">
                  <c:v>0.16621933291525326</c:v>
                </c:pt>
                <c:pt idx="9138">
                  <c:v>0.17511714153496349</c:v>
                </c:pt>
                <c:pt idx="9139">
                  <c:v>0.18738772449157159</c:v>
                </c:pt>
                <c:pt idx="9140">
                  <c:v>0.18267968028060366</c:v>
                </c:pt>
                <c:pt idx="9141">
                  <c:v>0.17554185710456283</c:v>
                </c:pt>
                <c:pt idx="9142">
                  <c:v>0.16638051428810141</c:v>
                </c:pt>
                <c:pt idx="9143">
                  <c:v>0.16053355842074013</c:v>
                </c:pt>
                <c:pt idx="9144">
                  <c:v>0.15725157865604245</c:v>
                </c:pt>
                <c:pt idx="9145">
                  <c:v>0.14658838065363167</c:v>
                </c:pt>
                <c:pt idx="9146">
                  <c:v>0.14918539687187238</c:v>
                </c:pt>
                <c:pt idx="9147">
                  <c:v>0.16306842050314696</c:v>
                </c:pt>
                <c:pt idx="9148">
                  <c:v>0.16722843719589209</c:v>
                </c:pt>
                <c:pt idx="9149">
                  <c:v>0.16835984548009053</c:v>
                </c:pt>
                <c:pt idx="9150">
                  <c:v>0.16667517470718085</c:v>
                </c:pt>
                <c:pt idx="9151">
                  <c:v>0.17183586349501301</c:v>
                </c:pt>
                <c:pt idx="9152">
                  <c:v>0.17457895229700826</c:v>
                </c:pt>
                <c:pt idx="9153">
                  <c:v>0.16948486705110755</c:v>
                </c:pt>
                <c:pt idx="9154">
                  <c:v>0.18163264595133888</c:v>
                </c:pt>
                <c:pt idx="9155">
                  <c:v>0.20464114114617105</c:v>
                </c:pt>
                <c:pt idx="9156">
                  <c:v>0.20002822860958136</c:v>
                </c:pt>
                <c:pt idx="9157">
                  <c:v>0.19984759396036389</c:v>
                </c:pt>
                <c:pt idx="9158">
                  <c:v>0.20989939178477512</c:v>
                </c:pt>
                <c:pt idx="9159">
                  <c:v>0.21020113942091867</c:v>
                </c:pt>
                <c:pt idx="9160">
                  <c:v>0.20243425416677718</c:v>
                </c:pt>
                <c:pt idx="9161">
                  <c:v>0.20117523604083654</c:v>
                </c:pt>
                <c:pt idx="9162">
                  <c:v>0.19431246877179564</c:v>
                </c:pt>
                <c:pt idx="9163">
                  <c:v>0.18241623695373232</c:v>
                </c:pt>
                <c:pt idx="9164">
                  <c:v>0.15256732302725529</c:v>
                </c:pt>
                <c:pt idx="9165">
                  <c:v>0.14157605292932973</c:v>
                </c:pt>
                <c:pt idx="9166">
                  <c:v>0.15902354791094209</c:v>
                </c:pt>
                <c:pt idx="9167">
                  <c:v>0.17851478154538203</c:v>
                </c:pt>
                <c:pt idx="9168">
                  <c:v>0.18735899268175715</c:v>
                </c:pt>
                <c:pt idx="9169">
                  <c:v>0.17740750534972416</c:v>
                </c:pt>
                <c:pt idx="9170">
                  <c:v>0.17188564747063606</c:v>
                </c:pt>
                <c:pt idx="9171">
                  <c:v>0.18764480557055285</c:v>
                </c:pt>
                <c:pt idx="9172">
                  <c:v>0.18548616301900744</c:v>
                </c:pt>
                <c:pt idx="9173">
                  <c:v>0.18546250605078529</c:v>
                </c:pt>
                <c:pt idx="9174">
                  <c:v>0.18296786075252469</c:v>
                </c:pt>
                <c:pt idx="9175">
                  <c:v>0.19189876559053043</c:v>
                </c:pt>
                <c:pt idx="9176">
                  <c:v>0.17526263323963431</c:v>
                </c:pt>
                <c:pt idx="9177">
                  <c:v>0.17171911602031797</c:v>
                </c:pt>
                <c:pt idx="9178">
                  <c:v>0.1746246017149089</c:v>
                </c:pt>
                <c:pt idx="9179">
                  <c:v>0.1722644396830717</c:v>
                </c:pt>
                <c:pt idx="9180">
                  <c:v>0.1717754285643478</c:v>
                </c:pt>
                <c:pt idx="9181">
                  <c:v>0.17186885016255182</c:v>
                </c:pt>
                <c:pt idx="9182">
                  <c:v>0.1730203561567154</c:v>
                </c:pt>
                <c:pt idx="9183">
                  <c:v>0.16107901757740972</c:v>
                </c:pt>
                <c:pt idx="9184">
                  <c:v>0.15524999287744112</c:v>
                </c:pt>
                <c:pt idx="9185">
                  <c:v>0.16234691181107852</c:v>
                </c:pt>
                <c:pt idx="9186">
                  <c:v>0.16210504893531352</c:v>
                </c:pt>
                <c:pt idx="9187">
                  <c:v>0.17283716707153451</c:v>
                </c:pt>
                <c:pt idx="9188">
                  <c:v>0.1835440825183261</c:v>
                </c:pt>
                <c:pt idx="9189">
                  <c:v>0.17999504851125159</c:v>
                </c:pt>
                <c:pt idx="9190">
                  <c:v>0.17797619731616998</c:v>
                </c:pt>
                <c:pt idx="9191">
                  <c:v>0.17290519008920247</c:v>
                </c:pt>
                <c:pt idx="9192">
                  <c:v>0.16838865027534733</c:v>
                </c:pt>
                <c:pt idx="9193">
                  <c:v>0.17710883856141257</c:v>
                </c:pt>
                <c:pt idx="9194">
                  <c:v>0.18260495693126177</c:v>
                </c:pt>
                <c:pt idx="9195">
                  <c:v>0.19427328129798771</c:v>
                </c:pt>
                <c:pt idx="9196">
                  <c:v>0.19496970656909851</c:v>
                </c:pt>
                <c:pt idx="9197">
                  <c:v>0.1962579292868476</c:v>
                </c:pt>
                <c:pt idx="9198">
                  <c:v>0.19910098601799331</c:v>
                </c:pt>
                <c:pt idx="9199">
                  <c:v>0.19216397906124838</c:v>
                </c:pt>
                <c:pt idx="9200">
                  <c:v>0.18785704546291426</c:v>
                </c:pt>
                <c:pt idx="9201">
                  <c:v>0.18842674968727335</c:v>
                </c:pt>
                <c:pt idx="9202">
                  <c:v>0.19053409922647702</c:v>
                </c:pt>
                <c:pt idx="9203">
                  <c:v>0.18777321968567784</c:v>
                </c:pt>
                <c:pt idx="9204">
                  <c:v>0.19503102473048961</c:v>
                </c:pt>
                <c:pt idx="9205">
                  <c:v>0.18678055113808889</c:v>
                </c:pt>
                <c:pt idx="9206">
                  <c:v>0.18088909285639199</c:v>
                </c:pt>
                <c:pt idx="9207">
                  <c:v>0.16337553336612753</c:v>
                </c:pt>
                <c:pt idx="9208">
                  <c:v>0.16630031485307062</c:v>
                </c:pt>
                <c:pt idx="9209">
                  <c:v>0.1726163787809929</c:v>
                </c:pt>
                <c:pt idx="9210">
                  <c:v>0.16456835872919195</c:v>
                </c:pt>
                <c:pt idx="9211">
                  <c:v>0.16006247452957267</c:v>
                </c:pt>
                <c:pt idx="9212">
                  <c:v>0.1596089117218582</c:v>
                </c:pt>
                <c:pt idx="9213">
                  <c:v>0.14775465556829048</c:v>
                </c:pt>
                <c:pt idx="9214">
                  <c:v>0.14281889290789196</c:v>
                </c:pt>
                <c:pt idx="9215">
                  <c:v>0.11778903008520381</c:v>
                </c:pt>
                <c:pt idx="9216">
                  <c:v>0.12612866749064233</c:v>
                </c:pt>
                <c:pt idx="9217">
                  <c:v>0.1278303299589052</c:v>
                </c:pt>
                <c:pt idx="9218">
                  <c:v>0.12648240229803509</c:v>
                </c:pt>
                <c:pt idx="9219">
                  <c:v>0.12794828747322384</c:v>
                </c:pt>
                <c:pt idx="9220">
                  <c:v>0.13509429666403472</c:v>
                </c:pt>
                <c:pt idx="9221">
                  <c:v>0.12439277481766053</c:v>
                </c:pt>
                <c:pt idx="9222">
                  <c:v>0.12530000384434992</c:v>
                </c:pt>
                <c:pt idx="9223">
                  <c:v>0.13999614920820069</c:v>
                </c:pt>
                <c:pt idx="9224">
                  <c:v>0.14728682886820321</c:v>
                </c:pt>
                <c:pt idx="9225">
                  <c:v>0.1421575157598205</c:v>
                </c:pt>
                <c:pt idx="9226">
                  <c:v>0.13443077789054891</c:v>
                </c:pt>
                <c:pt idx="9227">
                  <c:v>0.13968245647514399</c:v>
                </c:pt>
                <c:pt idx="9228">
                  <c:v>0.13766045387116055</c:v>
                </c:pt>
                <c:pt idx="9229">
                  <c:v>0.13892932967862026</c:v>
                </c:pt>
                <c:pt idx="9230">
                  <c:v>0.14268959278501891</c:v>
                </c:pt>
                <c:pt idx="9231">
                  <c:v>0.13839248514188407</c:v>
                </c:pt>
                <c:pt idx="9232">
                  <c:v>0.13932477365040818</c:v>
                </c:pt>
                <c:pt idx="9233">
                  <c:v>0.13490631438908984</c:v>
                </c:pt>
                <c:pt idx="9234">
                  <c:v>0.12782147010355493</c:v>
                </c:pt>
                <c:pt idx="9235">
                  <c:v>0.12739446930784459</c:v>
                </c:pt>
                <c:pt idx="9236">
                  <c:v>0.13786464095414908</c:v>
                </c:pt>
                <c:pt idx="9237">
                  <c:v>0.15653967685113779</c:v>
                </c:pt>
                <c:pt idx="9238">
                  <c:v>0.14898764537916209</c:v>
                </c:pt>
                <c:pt idx="9239">
                  <c:v>0.12635579456458323</c:v>
                </c:pt>
                <c:pt idx="9240">
                  <c:v>0.13891503212630996</c:v>
                </c:pt>
                <c:pt idx="9241">
                  <c:v>0.1377985381167437</c:v>
                </c:pt>
                <c:pt idx="9242">
                  <c:v>0.13998994851035507</c:v>
                </c:pt>
                <c:pt idx="9243">
                  <c:v>0.142981568599998</c:v>
                </c:pt>
                <c:pt idx="9244">
                  <c:v>0.13498660793455941</c:v>
                </c:pt>
                <c:pt idx="9245">
                  <c:v>0.14575919161054607</c:v>
                </c:pt>
                <c:pt idx="9246">
                  <c:v>0.13916623990667221</c:v>
                </c:pt>
                <c:pt idx="9247">
                  <c:v>0.12521928877033073</c:v>
                </c:pt>
                <c:pt idx="9248">
                  <c:v>0.11659209831254325</c:v>
                </c:pt>
                <c:pt idx="9249">
                  <c:v>0.11438495396039672</c:v>
                </c:pt>
                <c:pt idx="9250">
                  <c:v>0.1138633628510497</c:v>
                </c:pt>
                <c:pt idx="9251">
                  <c:v>0.10871546792743558</c:v>
                </c:pt>
                <c:pt idx="9252">
                  <c:v>0.11040124960009412</c:v>
                </c:pt>
                <c:pt idx="9253">
                  <c:v>0.11421503636048169</c:v>
                </c:pt>
                <c:pt idx="9254">
                  <c:v>0.10539437022377274</c:v>
                </c:pt>
                <c:pt idx="9255">
                  <c:v>9.1498247080940898E-2</c:v>
                </c:pt>
                <c:pt idx="9256">
                  <c:v>8.9569304334291555E-2</c:v>
                </c:pt>
                <c:pt idx="9257">
                  <c:v>9.5288569922701294E-2</c:v>
                </c:pt>
                <c:pt idx="9258">
                  <c:v>9.3468646821821988E-2</c:v>
                </c:pt>
                <c:pt idx="9259">
                  <c:v>9.655495351651866E-2</c:v>
                </c:pt>
                <c:pt idx="9260">
                  <c:v>0.10262764708820793</c:v>
                </c:pt>
                <c:pt idx="9261">
                  <c:v>0.10794398187441945</c:v>
                </c:pt>
                <c:pt idx="9262">
                  <c:v>0.11617057610755421</c:v>
                </c:pt>
                <c:pt idx="9263">
                  <c:v>0.13039641204062602</c:v>
                </c:pt>
                <c:pt idx="9264">
                  <c:v>0.15730785404655401</c:v>
                </c:pt>
                <c:pt idx="9265">
                  <c:v>0.15722635021362064</c:v>
                </c:pt>
                <c:pt idx="9266">
                  <c:v>0.13373773257455945</c:v>
                </c:pt>
                <c:pt idx="9267">
                  <c:v>0.1270466670287973</c:v>
                </c:pt>
                <c:pt idx="9268">
                  <c:v>0.12646305974859207</c:v>
                </c:pt>
                <c:pt idx="9269">
                  <c:v>0.12711889393481157</c:v>
                </c:pt>
                <c:pt idx="9270">
                  <c:v>0.12192049390887738</c:v>
                </c:pt>
                <c:pt idx="9271">
                  <c:v>0.11898344122750637</c:v>
                </c:pt>
                <c:pt idx="9272">
                  <c:v>0.12109935673002381</c:v>
                </c:pt>
                <c:pt idx="9273">
                  <c:v>0.11907464151496838</c:v>
                </c:pt>
                <c:pt idx="9274">
                  <c:v>0.11527875315459579</c:v>
                </c:pt>
                <c:pt idx="9275">
                  <c:v>0.10093550172515031</c:v>
                </c:pt>
                <c:pt idx="9276">
                  <c:v>8.9887628147673926E-2</c:v>
                </c:pt>
                <c:pt idx="9277">
                  <c:v>0.10024505856707799</c:v>
                </c:pt>
                <c:pt idx="9278">
                  <c:v>0.10209963227866914</c:v>
                </c:pt>
                <c:pt idx="9279">
                  <c:v>9.978187383500936E-2</c:v>
                </c:pt>
                <c:pt idx="9280">
                  <c:v>9.8568891173909767E-2</c:v>
                </c:pt>
                <c:pt idx="9281">
                  <c:v>0.10206106839471074</c:v>
                </c:pt>
                <c:pt idx="9282">
                  <c:v>0.10006296105951873</c:v>
                </c:pt>
                <c:pt idx="9283">
                  <c:v>0.10636193988475884</c:v>
                </c:pt>
                <c:pt idx="9284">
                  <c:v>0.11469098565747959</c:v>
                </c:pt>
                <c:pt idx="9285">
                  <c:v>9.5988375044018026E-2</c:v>
                </c:pt>
                <c:pt idx="9286">
                  <c:v>8.7070659105511039E-2</c:v>
                </c:pt>
                <c:pt idx="9287">
                  <c:v>8.6302151206590239E-2</c:v>
                </c:pt>
                <c:pt idx="9288">
                  <c:v>7.6345201322917777E-2</c:v>
                </c:pt>
                <c:pt idx="9289">
                  <c:v>7.1199840336613196E-2</c:v>
                </c:pt>
                <c:pt idx="9290">
                  <c:v>6.9705540041204328E-2</c:v>
                </c:pt>
                <c:pt idx="9291">
                  <c:v>7.3880731800772592E-2</c:v>
                </c:pt>
                <c:pt idx="9292">
                  <c:v>9.1594004345149527E-2</c:v>
                </c:pt>
                <c:pt idx="9293">
                  <c:v>7.9928856967824258E-2</c:v>
                </c:pt>
                <c:pt idx="9294">
                  <c:v>6.5461885487690052E-2</c:v>
                </c:pt>
                <c:pt idx="9295">
                  <c:v>6.4514571723370162E-2</c:v>
                </c:pt>
                <c:pt idx="9296">
                  <c:v>5.810737489396578E-2</c:v>
                </c:pt>
                <c:pt idx="9297">
                  <c:v>5.3792229651852486E-2</c:v>
                </c:pt>
                <c:pt idx="9298">
                  <c:v>3.5326195262954219E-2</c:v>
                </c:pt>
                <c:pt idx="9299">
                  <c:v>2.8608271840382837E-2</c:v>
                </c:pt>
                <c:pt idx="9300">
                  <c:v>4.5514784000739494E-2</c:v>
                </c:pt>
                <c:pt idx="9301">
                  <c:v>4.6047304264236644E-2</c:v>
                </c:pt>
                <c:pt idx="9302">
                  <c:v>4.0544529563006915E-2</c:v>
                </c:pt>
                <c:pt idx="9303">
                  <c:v>3.7531631365995688E-2</c:v>
                </c:pt>
                <c:pt idx="9304">
                  <c:v>2.9561779957340661E-2</c:v>
                </c:pt>
                <c:pt idx="9305">
                  <c:v>4.4052598258728093E-2</c:v>
                </c:pt>
                <c:pt idx="9306">
                  <c:v>4.3436730399328383E-2</c:v>
                </c:pt>
                <c:pt idx="9307">
                  <c:v>5.695045450853331E-2</c:v>
                </c:pt>
                <c:pt idx="9308">
                  <c:v>5.5905014454619817E-2</c:v>
                </c:pt>
                <c:pt idx="9309">
                  <c:v>5.0659130322670443E-2</c:v>
                </c:pt>
                <c:pt idx="9310">
                  <c:v>5.8784087087754955E-2</c:v>
                </c:pt>
                <c:pt idx="9311">
                  <c:v>6.3023452229263199E-2</c:v>
                </c:pt>
                <c:pt idx="9312">
                  <c:v>7.0496919685012704E-2</c:v>
                </c:pt>
                <c:pt idx="9313">
                  <c:v>8.1897072568539064E-2</c:v>
                </c:pt>
                <c:pt idx="9314">
                  <c:v>9.1819636075133548E-2</c:v>
                </c:pt>
                <c:pt idx="9315">
                  <c:v>0.11562606321347713</c:v>
                </c:pt>
                <c:pt idx="9316">
                  <c:v>0.10551601142279288</c:v>
                </c:pt>
                <c:pt idx="9317">
                  <c:v>0.11082929281262621</c:v>
                </c:pt>
                <c:pt idx="9318">
                  <c:v>0.12256867528367743</c:v>
                </c:pt>
                <c:pt idx="9319">
                  <c:v>0.11511829389712114</c:v>
                </c:pt>
                <c:pt idx="9320">
                  <c:v>0.1101229021585215</c:v>
                </c:pt>
                <c:pt idx="9321">
                  <c:v>0.11391943118907188</c:v>
                </c:pt>
                <c:pt idx="9322">
                  <c:v>9.8852082657310936E-2</c:v>
                </c:pt>
                <c:pt idx="9323">
                  <c:v>9.2112195229993921E-2</c:v>
                </c:pt>
                <c:pt idx="9324">
                  <c:v>8.4111095673386593E-2</c:v>
                </c:pt>
                <c:pt idx="9325">
                  <c:v>8.0435223884695928E-2</c:v>
                </c:pt>
                <c:pt idx="9326">
                  <c:v>8.077120033108387E-2</c:v>
                </c:pt>
                <c:pt idx="9327">
                  <c:v>7.2805013247057682E-2</c:v>
                </c:pt>
                <c:pt idx="9328">
                  <c:v>8.0206992919084508E-2</c:v>
                </c:pt>
                <c:pt idx="9329">
                  <c:v>7.8391067505742207E-2</c:v>
                </c:pt>
                <c:pt idx="9330">
                  <c:v>7.0171395279437387E-2</c:v>
                </c:pt>
                <c:pt idx="9331">
                  <c:v>6.8899671732020273E-2</c:v>
                </c:pt>
                <c:pt idx="9332">
                  <c:v>7.2216983356695019E-2</c:v>
                </c:pt>
                <c:pt idx="9333">
                  <c:v>8.1480266746923213E-2</c:v>
                </c:pt>
                <c:pt idx="9334">
                  <c:v>8.6575567393495367E-2</c:v>
                </c:pt>
                <c:pt idx="9335">
                  <c:v>8.0521588103422692E-2</c:v>
                </c:pt>
                <c:pt idx="9336">
                  <c:v>7.8699151492748864E-2</c:v>
                </c:pt>
                <c:pt idx="9337">
                  <c:v>7.7077612698570164E-2</c:v>
                </c:pt>
                <c:pt idx="9338">
                  <c:v>7.3839171369808554E-2</c:v>
                </c:pt>
                <c:pt idx="9339">
                  <c:v>8.0883052734463723E-2</c:v>
                </c:pt>
                <c:pt idx="9340">
                  <c:v>7.0367917126247903E-2</c:v>
                </c:pt>
                <c:pt idx="9341">
                  <c:v>6.5212745722045051E-2</c:v>
                </c:pt>
                <c:pt idx="9342">
                  <c:v>4.6325162895916039E-2</c:v>
                </c:pt>
                <c:pt idx="9343">
                  <c:v>5.7917316798529406E-2</c:v>
                </c:pt>
                <c:pt idx="9344">
                  <c:v>6.5913886283665679E-2</c:v>
                </c:pt>
                <c:pt idx="9345">
                  <c:v>6.175406664560712E-2</c:v>
                </c:pt>
                <c:pt idx="9346">
                  <c:v>6.5783352629975367E-2</c:v>
                </c:pt>
                <c:pt idx="9347">
                  <c:v>6.4919030928302535E-2</c:v>
                </c:pt>
                <c:pt idx="9348">
                  <c:v>6.1801410827697634E-2</c:v>
                </c:pt>
                <c:pt idx="9349">
                  <c:v>5.6055341374283918E-2</c:v>
                </c:pt>
                <c:pt idx="9350">
                  <c:v>6.7208373305026381E-2</c:v>
                </c:pt>
                <c:pt idx="9351">
                  <c:v>6.0417558533402582E-2</c:v>
                </c:pt>
                <c:pt idx="9352">
                  <c:v>4.8001353579300909E-2</c:v>
                </c:pt>
                <c:pt idx="9353">
                  <c:v>4.8419679818891836E-2</c:v>
                </c:pt>
                <c:pt idx="9354">
                  <c:v>5.135881127144315E-2</c:v>
                </c:pt>
                <c:pt idx="9355">
                  <c:v>6.6360263376119999E-2</c:v>
                </c:pt>
                <c:pt idx="9356">
                  <c:v>6.4653728582412251E-2</c:v>
                </c:pt>
                <c:pt idx="9357">
                  <c:v>6.5185210390628967E-2</c:v>
                </c:pt>
                <c:pt idx="9358">
                  <c:v>4.900663316108389E-2</c:v>
                </c:pt>
                <c:pt idx="9359">
                  <c:v>4.3852834746562097E-2</c:v>
                </c:pt>
                <c:pt idx="9360">
                  <c:v>2.7697437270278291E-2</c:v>
                </c:pt>
                <c:pt idx="9361">
                  <c:v>2.683982310035149E-2</c:v>
                </c:pt>
                <c:pt idx="9362">
                  <c:v>4.4917532664863202E-3</c:v>
                </c:pt>
                <c:pt idx="9363">
                  <c:v>-6.8584360359603691E-3</c:v>
                </c:pt>
                <c:pt idx="9364">
                  <c:v>-1.1371857291824883E-2</c:v>
                </c:pt>
                <c:pt idx="9365">
                  <c:v>2.3152944489754912E-3</c:v>
                </c:pt>
                <c:pt idx="9366">
                  <c:v>-2.1452894070862483E-3</c:v>
                </c:pt>
                <c:pt idx="9367">
                  <c:v>-1.3894212699301578E-2</c:v>
                </c:pt>
                <c:pt idx="9368">
                  <c:v>-1.6880953220174799E-2</c:v>
                </c:pt>
                <c:pt idx="9369">
                  <c:v>-1.8399832153590534E-2</c:v>
                </c:pt>
                <c:pt idx="9370">
                  <c:v>-2.227862409946868E-2</c:v>
                </c:pt>
                <c:pt idx="9371">
                  <c:v>-3.5247128108648274E-2</c:v>
                </c:pt>
                <c:pt idx="9372">
                  <c:v>-3.9052574327912981E-2</c:v>
                </c:pt>
                <c:pt idx="9373">
                  <c:v>-2.6132999282640013E-2</c:v>
                </c:pt>
                <c:pt idx="9374">
                  <c:v>-1.1892903903352625E-2</c:v>
                </c:pt>
                <c:pt idx="9375">
                  <c:v>-1.0656038421556713E-2</c:v>
                </c:pt>
                <c:pt idx="9376">
                  <c:v>8.6299071585800302E-3</c:v>
                </c:pt>
                <c:pt idx="9377">
                  <c:v>6.3787244474320381E-3</c:v>
                </c:pt>
                <c:pt idx="9378">
                  <c:v>-8.0009775298856001E-3</c:v>
                </c:pt>
                <c:pt idx="9379">
                  <c:v>-7.6641021127453746E-3</c:v>
                </c:pt>
                <c:pt idx="9380">
                  <c:v>-8.7104326128563114E-3</c:v>
                </c:pt>
                <c:pt idx="9381">
                  <c:v>-1.6450112755562407E-2</c:v>
                </c:pt>
                <c:pt idx="9382">
                  <c:v>-1.3449619371495025E-2</c:v>
                </c:pt>
                <c:pt idx="9383">
                  <c:v>-1.4594704864319796E-2</c:v>
                </c:pt>
                <c:pt idx="9384">
                  <c:v>-1.8585871562495027E-2</c:v>
                </c:pt>
                <c:pt idx="9385">
                  <c:v>-1.1851448771051043E-2</c:v>
                </c:pt>
                <c:pt idx="9386">
                  <c:v>-7.0726328358491353E-3</c:v>
                </c:pt>
                <c:pt idx="9387">
                  <c:v>-1.3463934940154743E-2</c:v>
                </c:pt>
                <c:pt idx="9388">
                  <c:v>-1.6297897521582727E-2</c:v>
                </c:pt>
                <c:pt idx="9389">
                  <c:v>-1.2813152757475521E-2</c:v>
                </c:pt>
                <c:pt idx="9390">
                  <c:v>-6.8636331432825326E-3</c:v>
                </c:pt>
                <c:pt idx="9391">
                  <c:v>-1.5239601305585548E-2</c:v>
                </c:pt>
                <c:pt idx="9392">
                  <c:v>-2.5494050056551032E-2</c:v>
                </c:pt>
                <c:pt idx="9393">
                  <c:v>-2.6050124569236721E-2</c:v>
                </c:pt>
                <c:pt idx="9394">
                  <c:v>-2.866755787881603E-2</c:v>
                </c:pt>
                <c:pt idx="9395">
                  <c:v>-1.824630711244124E-2</c:v>
                </c:pt>
                <c:pt idx="9396">
                  <c:v>-1.1461806191253032E-3</c:v>
                </c:pt>
                <c:pt idx="9397">
                  <c:v>8.0842243156322713E-3</c:v>
                </c:pt>
                <c:pt idx="9398">
                  <c:v>2.2834282981509579E-2</c:v>
                </c:pt>
                <c:pt idx="9399">
                  <c:v>2.8423428865710587E-2</c:v>
                </c:pt>
                <c:pt idx="9400">
                  <c:v>1.5380780951813611E-2</c:v>
                </c:pt>
                <c:pt idx="9401">
                  <c:v>1.2157703837963663E-2</c:v>
                </c:pt>
                <c:pt idx="9402">
                  <c:v>1.0457805863887559E-2</c:v>
                </c:pt>
                <c:pt idx="9403">
                  <c:v>1.6468507334647109E-2</c:v>
                </c:pt>
                <c:pt idx="9404">
                  <c:v>2.8869830362294735E-2</c:v>
                </c:pt>
                <c:pt idx="9405">
                  <c:v>1.7882008990101284E-2</c:v>
                </c:pt>
                <c:pt idx="9406">
                  <c:v>1.8716997883142295E-2</c:v>
                </c:pt>
                <c:pt idx="9407">
                  <c:v>1.751720343303953E-2</c:v>
                </c:pt>
                <c:pt idx="9408">
                  <c:v>1.2653033425328974E-2</c:v>
                </c:pt>
                <c:pt idx="9409">
                  <c:v>7.8096943555039378E-3</c:v>
                </c:pt>
                <c:pt idx="9410">
                  <c:v>-7.1162128734573171E-3</c:v>
                </c:pt>
                <c:pt idx="9411">
                  <c:v>-9.960048645278885E-3</c:v>
                </c:pt>
                <c:pt idx="9412">
                  <c:v>-3.7286073763337368E-3</c:v>
                </c:pt>
                <c:pt idx="9413">
                  <c:v>-1.1327463575348418E-2</c:v>
                </c:pt>
                <c:pt idx="9414">
                  <c:v>-1.2885810566648392E-2</c:v>
                </c:pt>
                <c:pt idx="9415">
                  <c:v>-1.8937700618036013E-2</c:v>
                </c:pt>
                <c:pt idx="9416">
                  <c:v>-1.9308682769437757E-2</c:v>
                </c:pt>
                <c:pt idx="9417">
                  <c:v>-2.3092537654388012E-2</c:v>
                </c:pt>
                <c:pt idx="9418">
                  <c:v>-2.3267504414143381E-2</c:v>
                </c:pt>
                <c:pt idx="9419">
                  <c:v>-1.5346812656189202E-2</c:v>
                </c:pt>
                <c:pt idx="9420">
                  <c:v>-6.3273298565347247E-3</c:v>
                </c:pt>
                <c:pt idx="9421">
                  <c:v>-8.7705185988290468E-3</c:v>
                </c:pt>
                <c:pt idx="9422">
                  <c:v>2.9708966947812332E-3</c:v>
                </c:pt>
                <c:pt idx="9423">
                  <c:v>2.3109224255128957E-3</c:v>
                </c:pt>
                <c:pt idx="9424">
                  <c:v>3.952561790722342E-3</c:v>
                </c:pt>
                <c:pt idx="9425">
                  <c:v>1.316174918824542E-2</c:v>
                </c:pt>
                <c:pt idx="9426">
                  <c:v>9.6464017166093541E-3</c:v>
                </c:pt>
                <c:pt idx="9427">
                  <c:v>1.5571116084456493E-2</c:v>
                </c:pt>
                <c:pt idx="9428">
                  <c:v>5.4396760671913125E-3</c:v>
                </c:pt>
                <c:pt idx="9429">
                  <c:v>4.4779258962845958E-3</c:v>
                </c:pt>
                <c:pt idx="9430">
                  <c:v>5.0500054940472161E-4</c:v>
                </c:pt>
                <c:pt idx="9431">
                  <c:v>1.7453662732835884E-3</c:v>
                </c:pt>
                <c:pt idx="9432">
                  <c:v>-4.6923681962559582E-3</c:v>
                </c:pt>
                <c:pt idx="9433">
                  <c:v>-5.2468516114726471E-3</c:v>
                </c:pt>
                <c:pt idx="9434">
                  <c:v>-8.5745470531600754E-3</c:v>
                </c:pt>
                <c:pt idx="9435">
                  <c:v>-7.8392082922162931E-3</c:v>
                </c:pt>
                <c:pt idx="9436">
                  <c:v>-1.0675908779350096E-2</c:v>
                </c:pt>
                <c:pt idx="9437">
                  <c:v>-1.2589475950475992E-2</c:v>
                </c:pt>
                <c:pt idx="9438">
                  <c:v>-1.1837607884192081E-2</c:v>
                </c:pt>
                <c:pt idx="9439">
                  <c:v>-3.6417013494579598E-3</c:v>
                </c:pt>
                <c:pt idx="9440">
                  <c:v>5.7971569459736028E-3</c:v>
                </c:pt>
                <c:pt idx="9441">
                  <c:v>1.4054916658495564E-2</c:v>
                </c:pt>
                <c:pt idx="9442">
                  <c:v>3.3465930260557997E-2</c:v>
                </c:pt>
                <c:pt idx="9443">
                  <c:v>2.9258913460991076E-2</c:v>
                </c:pt>
                <c:pt idx="9444">
                  <c:v>2.6248630878727308E-2</c:v>
                </c:pt>
                <c:pt idx="9445">
                  <c:v>2.1806307723789331E-2</c:v>
                </c:pt>
                <c:pt idx="9446">
                  <c:v>1.6078019711532221E-2</c:v>
                </c:pt>
                <c:pt idx="9447">
                  <c:v>6.5890998388766775E-3</c:v>
                </c:pt>
                <c:pt idx="9448">
                  <c:v>9.9203939165806165E-3</c:v>
                </c:pt>
                <c:pt idx="9449">
                  <c:v>1.0509511607063926E-2</c:v>
                </c:pt>
                <c:pt idx="9450">
                  <c:v>2.0212675753845666E-3</c:v>
                </c:pt>
                <c:pt idx="9451">
                  <c:v>2.9035845041787134E-3</c:v>
                </c:pt>
                <c:pt idx="9452">
                  <c:v>-1.3457082865190317E-3</c:v>
                </c:pt>
                <c:pt idx="9453">
                  <c:v>-1.3618569735422081E-2</c:v>
                </c:pt>
                <c:pt idx="9454">
                  <c:v>-1.7971454570303691E-2</c:v>
                </c:pt>
                <c:pt idx="9455">
                  <c:v>-2.4801163987790198E-2</c:v>
                </c:pt>
                <c:pt idx="9456">
                  <c:v>-2.0131261027294345E-2</c:v>
                </c:pt>
                <c:pt idx="9457">
                  <c:v>-3.2275848577355326E-2</c:v>
                </c:pt>
                <c:pt idx="9458">
                  <c:v>-1.9035317759934056E-2</c:v>
                </c:pt>
                <c:pt idx="9459">
                  <c:v>-2.2153070685348886E-2</c:v>
                </c:pt>
                <c:pt idx="9460">
                  <c:v>-2.0550610490630228E-2</c:v>
                </c:pt>
                <c:pt idx="9461">
                  <c:v>-3.5431034722997135E-2</c:v>
                </c:pt>
                <c:pt idx="9462">
                  <c:v>-1.6856614350222454E-2</c:v>
                </c:pt>
                <c:pt idx="9463">
                  <c:v>6.2196360421002961E-3</c:v>
                </c:pt>
                <c:pt idx="9464">
                  <c:v>3.5787458514717763E-3</c:v>
                </c:pt>
                <c:pt idx="9465">
                  <c:v>-4.697678877378042E-3</c:v>
                </c:pt>
                <c:pt idx="9466">
                  <c:v>-2.7035670031928527E-3</c:v>
                </c:pt>
                <c:pt idx="9467">
                  <c:v>-6.426807019713876E-3</c:v>
                </c:pt>
                <c:pt idx="9468">
                  <c:v>1.9038571376872593E-3</c:v>
                </c:pt>
                <c:pt idx="9469">
                  <c:v>1.0884417905070443E-3</c:v>
                </c:pt>
                <c:pt idx="9470">
                  <c:v>2.993548929392631E-3</c:v>
                </c:pt>
                <c:pt idx="9471">
                  <c:v>2.3044255034697425E-2</c:v>
                </c:pt>
                <c:pt idx="9472">
                  <c:v>2.0674981157180916E-2</c:v>
                </c:pt>
                <c:pt idx="9473">
                  <c:v>-1.9865504558278513E-3</c:v>
                </c:pt>
                <c:pt idx="9474">
                  <c:v>-1.1912196980731871E-2</c:v>
                </c:pt>
                <c:pt idx="9475">
                  <c:v>1.913225196834123E-3</c:v>
                </c:pt>
                <c:pt idx="9476">
                  <c:v>2.5003906330052228E-3</c:v>
                </c:pt>
                <c:pt idx="9477">
                  <c:v>-8.173943694856467E-3</c:v>
                </c:pt>
                <c:pt idx="9478">
                  <c:v>-8.7012840068523278E-4</c:v>
                </c:pt>
                <c:pt idx="9479">
                  <c:v>2.2224116895335211E-3</c:v>
                </c:pt>
                <c:pt idx="9480">
                  <c:v>2.3222107825482396E-3</c:v>
                </c:pt>
                <c:pt idx="9481">
                  <c:v>2.8239539099672584E-3</c:v>
                </c:pt>
                <c:pt idx="9482">
                  <c:v>1.9310298459180864E-3</c:v>
                </c:pt>
                <c:pt idx="9483">
                  <c:v>-3.2781603737682685E-3</c:v>
                </c:pt>
                <c:pt idx="9484">
                  <c:v>-1.684613300886284E-2</c:v>
                </c:pt>
                <c:pt idx="9485">
                  <c:v>-2.4085289556097123E-2</c:v>
                </c:pt>
                <c:pt idx="9486">
                  <c:v>-4.0087868585589326E-2</c:v>
                </c:pt>
                <c:pt idx="9487">
                  <c:v>-4.6239300199744093E-2</c:v>
                </c:pt>
                <c:pt idx="9488">
                  <c:v>-2.8552157057206151E-2</c:v>
                </c:pt>
                <c:pt idx="9489">
                  <c:v>-3.4451520229319521E-2</c:v>
                </c:pt>
                <c:pt idx="9490">
                  <c:v>-3.5208069561839639E-2</c:v>
                </c:pt>
                <c:pt idx="9491">
                  <c:v>-2.8117434747732206E-2</c:v>
                </c:pt>
                <c:pt idx="9492">
                  <c:v>-1.4517492609932625E-2</c:v>
                </c:pt>
                <c:pt idx="9493">
                  <c:v>-7.597773499403826E-3</c:v>
                </c:pt>
                <c:pt idx="9494">
                  <c:v>-7.5932716816495827E-5</c:v>
                </c:pt>
                <c:pt idx="9495">
                  <c:v>-1.0056972088910321E-2</c:v>
                </c:pt>
                <c:pt idx="9496">
                  <c:v>-1.5358622381467013E-2</c:v>
                </c:pt>
                <c:pt idx="9497">
                  <c:v>-1.9549042910397274E-2</c:v>
                </c:pt>
                <c:pt idx="9498">
                  <c:v>-1.2582495196028498E-2</c:v>
                </c:pt>
                <c:pt idx="9499">
                  <c:v>-7.5324487064986068E-3</c:v>
                </c:pt>
                <c:pt idx="9500">
                  <c:v>-9.305525853648855E-3</c:v>
                </c:pt>
                <c:pt idx="9501">
                  <c:v>-1.0178533010701818E-2</c:v>
                </c:pt>
                <c:pt idx="9502">
                  <c:v>-1.0654299114418508E-2</c:v>
                </c:pt>
                <c:pt idx="9503">
                  <c:v>-1.320392993987185E-2</c:v>
                </c:pt>
                <c:pt idx="9504">
                  <c:v>-2.4666321015524684E-2</c:v>
                </c:pt>
                <c:pt idx="9505">
                  <c:v>-2.1277270149763883E-2</c:v>
                </c:pt>
                <c:pt idx="9506">
                  <c:v>-1.9839166121614182E-2</c:v>
                </c:pt>
                <c:pt idx="9507">
                  <c:v>-1.516720947236827E-2</c:v>
                </c:pt>
                <c:pt idx="9508">
                  <c:v>-2.5314783896290827E-4</c:v>
                </c:pt>
                <c:pt idx="9509">
                  <c:v>5.9485935903464959E-3</c:v>
                </c:pt>
                <c:pt idx="9510">
                  <c:v>1.4251635536572493E-2</c:v>
                </c:pt>
                <c:pt idx="9511">
                  <c:v>7.7471044368646602E-3</c:v>
                </c:pt>
                <c:pt idx="9512">
                  <c:v>-3.6130877243445436E-4</c:v>
                </c:pt>
                <c:pt idx="9513">
                  <c:v>2.0892436107833312E-4</c:v>
                </c:pt>
                <c:pt idx="9514">
                  <c:v>2.0777639128048975E-3</c:v>
                </c:pt>
                <c:pt idx="9515">
                  <c:v>2.6479048802652283E-3</c:v>
                </c:pt>
                <c:pt idx="9516">
                  <c:v>-9.1599303409168886E-3</c:v>
                </c:pt>
                <c:pt idx="9517">
                  <c:v>-2.2345018267359462E-2</c:v>
                </c:pt>
                <c:pt idx="9518">
                  <c:v>-2.3639049223544539E-2</c:v>
                </c:pt>
                <c:pt idx="9519">
                  <c:v>-3.5274944964547861E-2</c:v>
                </c:pt>
                <c:pt idx="9520">
                  <c:v>-5.1609978668659351E-2</c:v>
                </c:pt>
                <c:pt idx="9521">
                  <c:v>-4.6241105745938094E-2</c:v>
                </c:pt>
                <c:pt idx="9522">
                  <c:v>-4.9141803385141292E-2</c:v>
                </c:pt>
                <c:pt idx="9523">
                  <c:v>-5.9434427152558755E-2</c:v>
                </c:pt>
                <c:pt idx="9524">
                  <c:v>-6.538945121914419E-2</c:v>
                </c:pt>
                <c:pt idx="9525">
                  <c:v>-7.5167287202609234E-2</c:v>
                </c:pt>
                <c:pt idx="9526">
                  <c:v>-5.657291477323434E-2</c:v>
                </c:pt>
                <c:pt idx="9527">
                  <c:v>-5.3575963441112373E-2</c:v>
                </c:pt>
                <c:pt idx="9528">
                  <c:v>-5.5016905531130367E-2</c:v>
                </c:pt>
                <c:pt idx="9529">
                  <c:v>-5.852295162041754E-2</c:v>
                </c:pt>
                <c:pt idx="9530">
                  <c:v>-5.4765540086147535E-2</c:v>
                </c:pt>
                <c:pt idx="9531">
                  <c:v>-6.1485864969653692E-2</c:v>
                </c:pt>
                <c:pt idx="9532">
                  <c:v>-5.8027810384509548E-2</c:v>
                </c:pt>
                <c:pt idx="9533">
                  <c:v>-5.7202711567149733E-2</c:v>
                </c:pt>
                <c:pt idx="9534">
                  <c:v>-4.9687080617951795E-2</c:v>
                </c:pt>
                <c:pt idx="9535">
                  <c:v>-4.8849507009803061E-2</c:v>
                </c:pt>
                <c:pt idx="9536">
                  <c:v>-4.2765653036894724E-2</c:v>
                </c:pt>
                <c:pt idx="9537">
                  <c:v>-4.345413885659688E-2</c:v>
                </c:pt>
                <c:pt idx="9538">
                  <c:v>-3.8110467729621123E-2</c:v>
                </c:pt>
                <c:pt idx="9539">
                  <c:v>-4.0045454390165602E-2</c:v>
                </c:pt>
                <c:pt idx="9540">
                  <c:v>-4.8349411175759527E-2</c:v>
                </c:pt>
                <c:pt idx="9541">
                  <c:v>-5.0742664490301848E-2</c:v>
                </c:pt>
                <c:pt idx="9542">
                  <c:v>-5.0875577796003157E-2</c:v>
                </c:pt>
                <c:pt idx="9543">
                  <c:v>-5.7504580576161701E-2</c:v>
                </c:pt>
                <c:pt idx="9544">
                  <c:v>-5.2429816446541766E-2</c:v>
                </c:pt>
                <c:pt idx="9545">
                  <c:v>-4.4743747953540636E-2</c:v>
                </c:pt>
                <c:pt idx="9546">
                  <c:v>-4.0105790888020909E-2</c:v>
                </c:pt>
                <c:pt idx="9547">
                  <c:v>-2.550353846300113E-2</c:v>
                </c:pt>
                <c:pt idx="9548">
                  <c:v>-1.801623196125357E-2</c:v>
                </c:pt>
                <c:pt idx="9549">
                  <c:v>-1.7891740073934237E-3</c:v>
                </c:pt>
                <c:pt idx="9550">
                  <c:v>2.1212137098891581E-3</c:v>
                </c:pt>
                <c:pt idx="9551">
                  <c:v>9.4747979507745494E-3</c:v>
                </c:pt>
                <c:pt idx="9552">
                  <c:v>1.9083318164790697E-2</c:v>
                </c:pt>
                <c:pt idx="9553">
                  <c:v>2.9931089934746469E-2</c:v>
                </c:pt>
                <c:pt idx="9554">
                  <c:v>3.3587393331729665E-2</c:v>
                </c:pt>
                <c:pt idx="9555">
                  <c:v>3.1153894475755006E-2</c:v>
                </c:pt>
                <c:pt idx="9556">
                  <c:v>2.2661784872906043E-2</c:v>
                </c:pt>
                <c:pt idx="9557">
                  <c:v>3.241647810317394E-2</c:v>
                </c:pt>
                <c:pt idx="9558">
                  <c:v>2.977789834742306E-2</c:v>
                </c:pt>
                <c:pt idx="9559">
                  <c:v>2.8683455390197565E-2</c:v>
                </c:pt>
                <c:pt idx="9560">
                  <c:v>3.7971183852166135E-2</c:v>
                </c:pt>
                <c:pt idx="9561">
                  <c:v>5.0274213422395242E-2</c:v>
                </c:pt>
                <c:pt idx="9562">
                  <c:v>4.9824904956139449E-2</c:v>
                </c:pt>
                <c:pt idx="9563">
                  <c:v>3.5424624390097303E-2</c:v>
                </c:pt>
                <c:pt idx="9564">
                  <c:v>3.8211952736525889E-2</c:v>
                </c:pt>
                <c:pt idx="9565">
                  <c:v>3.1739620531721302E-2</c:v>
                </c:pt>
                <c:pt idx="9566">
                  <c:v>3.7202893511307566E-2</c:v>
                </c:pt>
                <c:pt idx="9567">
                  <c:v>4.7124019325972544E-2</c:v>
                </c:pt>
                <c:pt idx="9568">
                  <c:v>4.0306048971009867E-2</c:v>
                </c:pt>
                <c:pt idx="9569">
                  <c:v>4.5044983850780485E-2</c:v>
                </c:pt>
                <c:pt idx="9570">
                  <c:v>4.8647355910806711E-2</c:v>
                </c:pt>
                <c:pt idx="9571">
                  <c:v>4.9409332907356829E-2</c:v>
                </c:pt>
                <c:pt idx="9572">
                  <c:v>5.7349976713045425E-2</c:v>
                </c:pt>
                <c:pt idx="9573">
                  <c:v>5.7168656988186628E-2</c:v>
                </c:pt>
                <c:pt idx="9574">
                  <c:v>3.9238259771473771E-2</c:v>
                </c:pt>
                <c:pt idx="9575">
                  <c:v>2.245816595740191E-2</c:v>
                </c:pt>
                <c:pt idx="9576">
                  <c:v>1.5180558545886402E-2</c:v>
                </c:pt>
                <c:pt idx="9577">
                  <c:v>1.9699771796644727E-2</c:v>
                </c:pt>
                <c:pt idx="9578">
                  <c:v>1.6253872884692822E-2</c:v>
                </c:pt>
                <c:pt idx="9579">
                  <c:v>1.1833354664727347E-2</c:v>
                </c:pt>
                <c:pt idx="9580">
                  <c:v>6.0203048445315321E-3</c:v>
                </c:pt>
                <c:pt idx="9581">
                  <c:v>-2.0029723480263772E-3</c:v>
                </c:pt>
                <c:pt idx="9582">
                  <c:v>-7.479389222338817E-3</c:v>
                </c:pt>
                <c:pt idx="9583">
                  <c:v>-1.1557214197893795E-2</c:v>
                </c:pt>
                <c:pt idx="9584">
                  <c:v>1.0846485196981837E-2</c:v>
                </c:pt>
                <c:pt idx="9585">
                  <c:v>8.0257542269968063E-3</c:v>
                </c:pt>
                <c:pt idx="9586">
                  <c:v>2.7408709133126097E-2</c:v>
                </c:pt>
                <c:pt idx="9587">
                  <c:v>5.5117375000435898E-2</c:v>
                </c:pt>
                <c:pt idx="9588">
                  <c:v>4.3033847133645997E-2</c:v>
                </c:pt>
                <c:pt idx="9589">
                  <c:v>3.792724550433868E-2</c:v>
                </c:pt>
                <c:pt idx="9590">
                  <c:v>2.4863651804408082E-2</c:v>
                </c:pt>
                <c:pt idx="9591">
                  <c:v>2.6111552054122189E-2</c:v>
                </c:pt>
                <c:pt idx="9592">
                  <c:v>2.8676958186544921E-2</c:v>
                </c:pt>
                <c:pt idx="9593">
                  <c:v>2.5218532644524672E-2</c:v>
                </c:pt>
                <c:pt idx="9594">
                  <c:v>3.2735535357960588E-2</c:v>
                </c:pt>
                <c:pt idx="9595">
                  <c:v>3.6368040063891272E-2</c:v>
                </c:pt>
                <c:pt idx="9596">
                  <c:v>3.9598116768351233E-2</c:v>
                </c:pt>
                <c:pt idx="9597">
                  <c:v>4.2829545036661365E-2</c:v>
                </c:pt>
                <c:pt idx="9598">
                  <c:v>3.4675244054385601E-2</c:v>
                </c:pt>
                <c:pt idx="9599">
                  <c:v>3.2841316312870017E-2</c:v>
                </c:pt>
                <c:pt idx="9600">
                  <c:v>3.5856760639855434E-2</c:v>
                </c:pt>
                <c:pt idx="9601">
                  <c:v>3.8161548420982738E-2</c:v>
                </c:pt>
                <c:pt idx="9602">
                  <c:v>4.3486787240714087E-2</c:v>
                </c:pt>
                <c:pt idx="9603">
                  <c:v>4.8001196054374029E-2</c:v>
                </c:pt>
                <c:pt idx="9604">
                  <c:v>6.4155925966888461E-2</c:v>
                </c:pt>
                <c:pt idx="9605">
                  <c:v>6.730984583528743E-2</c:v>
                </c:pt>
                <c:pt idx="9606">
                  <c:v>6.0779643864061317E-2</c:v>
                </c:pt>
                <c:pt idx="9607">
                  <c:v>5.1991683214247963E-2</c:v>
                </c:pt>
                <c:pt idx="9608">
                  <c:v>3.9047457692219956E-2</c:v>
                </c:pt>
                <c:pt idx="9609">
                  <c:v>2.7699747148079545E-2</c:v>
                </c:pt>
                <c:pt idx="9610">
                  <c:v>3.2096819212529715E-2</c:v>
                </c:pt>
                <c:pt idx="9611">
                  <c:v>3.8395904397044545E-2</c:v>
                </c:pt>
                <c:pt idx="9612">
                  <c:v>3.5059942297714919E-2</c:v>
                </c:pt>
                <c:pt idx="9613">
                  <c:v>2.6032414095237488E-2</c:v>
                </c:pt>
                <c:pt idx="9614">
                  <c:v>1.0867558827569956E-2</c:v>
                </c:pt>
                <c:pt idx="9615">
                  <c:v>8.1245822114359711E-3</c:v>
                </c:pt>
                <c:pt idx="9616">
                  <c:v>2.1712480780983423E-2</c:v>
                </c:pt>
                <c:pt idx="9617">
                  <c:v>2.7067064603771618E-2</c:v>
                </c:pt>
                <c:pt idx="9618">
                  <c:v>2.5204322144800617E-2</c:v>
                </c:pt>
                <c:pt idx="9619">
                  <c:v>2.0249955959982469E-2</c:v>
                </c:pt>
                <c:pt idx="9620">
                  <c:v>2.6619432399856535E-2</c:v>
                </c:pt>
                <c:pt idx="9621">
                  <c:v>2.1075667008200183E-2</c:v>
                </c:pt>
                <c:pt idx="9622">
                  <c:v>-2.0256848498980684E-3</c:v>
                </c:pt>
                <c:pt idx="9623">
                  <c:v>9.4286244858639012E-3</c:v>
                </c:pt>
                <c:pt idx="9624">
                  <c:v>2.3588580506648693E-2</c:v>
                </c:pt>
                <c:pt idx="9625">
                  <c:v>2.4874457038645659E-2</c:v>
                </c:pt>
                <c:pt idx="9626">
                  <c:v>1.8743545482091672E-3</c:v>
                </c:pt>
                <c:pt idx="9627">
                  <c:v>-1.7031194000119432E-2</c:v>
                </c:pt>
                <c:pt idx="9628">
                  <c:v>-1.6686060845920503E-2</c:v>
                </c:pt>
                <c:pt idx="9629">
                  <c:v>-2.4118033297056307E-2</c:v>
                </c:pt>
                <c:pt idx="9630">
                  <c:v>-2.2509806171362223E-2</c:v>
                </c:pt>
                <c:pt idx="9631">
                  <c:v>6.4135497701345301E-4</c:v>
                </c:pt>
                <c:pt idx="9632">
                  <c:v>-4.3796699479533574E-3</c:v>
                </c:pt>
                <c:pt idx="9633">
                  <c:v>-1.7182242588821839E-2</c:v>
                </c:pt>
                <c:pt idx="9634">
                  <c:v>-1.9159507930331499E-2</c:v>
                </c:pt>
                <c:pt idx="9635">
                  <c:v>-1.2612915631387223E-2</c:v>
                </c:pt>
                <c:pt idx="9636">
                  <c:v>-1.0871908549180742E-2</c:v>
                </c:pt>
                <c:pt idx="9637">
                  <c:v>-9.8138906372380319E-3</c:v>
                </c:pt>
                <c:pt idx="9638">
                  <c:v>-1.3096667679121987E-2</c:v>
                </c:pt>
                <c:pt idx="9639">
                  <c:v>-1.6376070647427854E-2</c:v>
                </c:pt>
                <c:pt idx="9640">
                  <c:v>-7.4486202164101289E-3</c:v>
                </c:pt>
                <c:pt idx="9641">
                  <c:v>-1.6196039794493799E-3</c:v>
                </c:pt>
                <c:pt idx="9642">
                  <c:v>-4.8452435812879058E-3</c:v>
                </c:pt>
                <c:pt idx="9643">
                  <c:v>-1.0840451219389813E-2</c:v>
                </c:pt>
                <c:pt idx="9644">
                  <c:v>-1.3637451232428544E-2</c:v>
                </c:pt>
                <c:pt idx="9645">
                  <c:v>-2.3119718255110056E-2</c:v>
                </c:pt>
                <c:pt idx="9646">
                  <c:v>-3.4441937331547767E-2</c:v>
                </c:pt>
                <c:pt idx="9647">
                  <c:v>-5.0324377094682848E-2</c:v>
                </c:pt>
                <c:pt idx="9648">
                  <c:v>-5.9242898478241157E-2</c:v>
                </c:pt>
                <c:pt idx="9649">
                  <c:v>-5.636846883381752E-2</c:v>
                </c:pt>
                <c:pt idx="9650">
                  <c:v>-5.4882523231065572E-2</c:v>
                </c:pt>
                <c:pt idx="9651">
                  <c:v>-6.6241454408478062E-2</c:v>
                </c:pt>
                <c:pt idx="9652">
                  <c:v>-6.8022777829218062E-2</c:v>
                </c:pt>
                <c:pt idx="9653">
                  <c:v>-5.9398791782010352E-2</c:v>
                </c:pt>
                <c:pt idx="9654">
                  <c:v>-5.5112693402385116E-2</c:v>
                </c:pt>
                <c:pt idx="9655">
                  <c:v>-5.1087513728075962E-2</c:v>
                </c:pt>
                <c:pt idx="9656">
                  <c:v>-3.7865642972048419E-2</c:v>
                </c:pt>
                <c:pt idx="9657">
                  <c:v>-3.3089205531869115E-2</c:v>
                </c:pt>
                <c:pt idx="9658">
                  <c:v>-2.8095501435767334E-2</c:v>
                </c:pt>
                <c:pt idx="9659">
                  <c:v>-1.0575447643058733E-2</c:v>
                </c:pt>
                <c:pt idx="9660">
                  <c:v>-1.3982100023784971E-2</c:v>
                </c:pt>
                <c:pt idx="9661">
                  <c:v>-1.9924515401656739E-2</c:v>
                </c:pt>
                <c:pt idx="9662">
                  <c:v>-1.9670890349655745E-2</c:v>
                </c:pt>
                <c:pt idx="9663">
                  <c:v>-2.2842051096120919E-2</c:v>
                </c:pt>
                <c:pt idx="9664">
                  <c:v>-1.9933696701740056E-2</c:v>
                </c:pt>
                <c:pt idx="9665">
                  <c:v>-7.9334084677005201E-3</c:v>
                </c:pt>
                <c:pt idx="9666">
                  <c:v>-5.5933247543792364E-3</c:v>
                </c:pt>
                <c:pt idx="9667">
                  <c:v>-8.41882420680784E-3</c:v>
                </c:pt>
                <c:pt idx="9668">
                  <c:v>-8.5177380072999354E-3</c:v>
                </c:pt>
                <c:pt idx="9669">
                  <c:v>-8.7545303643543626E-4</c:v>
                </c:pt>
                <c:pt idx="9670">
                  <c:v>-4.7519081645419625E-4</c:v>
                </c:pt>
                <c:pt idx="9671">
                  <c:v>-9.0251906761859013E-3</c:v>
                </c:pt>
                <c:pt idx="9672">
                  <c:v>-1.6635377509136129E-2</c:v>
                </c:pt>
                <c:pt idx="9673">
                  <c:v>-1.1674752074089634E-2</c:v>
                </c:pt>
                <c:pt idx="9674">
                  <c:v>6.122594074482457E-4</c:v>
                </c:pt>
                <c:pt idx="9675">
                  <c:v>1.3144645680900346E-3</c:v>
                </c:pt>
                <c:pt idx="9676">
                  <c:v>5.8196137832793315E-3</c:v>
                </c:pt>
                <c:pt idx="9677">
                  <c:v>1.578151157578489E-2</c:v>
                </c:pt>
                <c:pt idx="9678">
                  <c:v>2.4366703499513864E-2</c:v>
                </c:pt>
                <c:pt idx="9679">
                  <c:v>3.3276288232081619E-2</c:v>
                </c:pt>
                <c:pt idx="9680">
                  <c:v>3.8760494975354609E-2</c:v>
                </c:pt>
                <c:pt idx="9681">
                  <c:v>4.9238525327043092E-2</c:v>
                </c:pt>
                <c:pt idx="9682">
                  <c:v>5.5682895378993624E-2</c:v>
                </c:pt>
                <c:pt idx="9683">
                  <c:v>6.5396753582930733E-2</c:v>
                </c:pt>
                <c:pt idx="9684">
                  <c:v>6.7618379867622425E-2</c:v>
                </c:pt>
                <c:pt idx="9685">
                  <c:v>7.3313949349638863E-2</c:v>
                </c:pt>
                <c:pt idx="9686">
                  <c:v>6.3945328229911169E-2</c:v>
                </c:pt>
                <c:pt idx="9687">
                  <c:v>5.3279419310782838E-2</c:v>
                </c:pt>
                <c:pt idx="9688">
                  <c:v>5.1066581009759915E-2</c:v>
                </c:pt>
                <c:pt idx="9689">
                  <c:v>6.0391780796915651E-2</c:v>
                </c:pt>
                <c:pt idx="9690">
                  <c:v>6.7533758270442057E-2</c:v>
                </c:pt>
                <c:pt idx="9691">
                  <c:v>6.8491502603349685E-2</c:v>
                </c:pt>
                <c:pt idx="9692">
                  <c:v>6.2569948856499913E-2</c:v>
                </c:pt>
                <c:pt idx="9693">
                  <c:v>6.1191323814319798E-2</c:v>
                </c:pt>
                <c:pt idx="9694">
                  <c:v>4.6017428563939644E-2</c:v>
                </c:pt>
                <c:pt idx="9695">
                  <c:v>5.5308232294798643E-2</c:v>
                </c:pt>
                <c:pt idx="9696">
                  <c:v>5.5119065637945441E-2</c:v>
                </c:pt>
                <c:pt idx="9697">
                  <c:v>4.6861457170886744E-2</c:v>
                </c:pt>
                <c:pt idx="9698">
                  <c:v>5.3269082280037461E-2</c:v>
                </c:pt>
                <c:pt idx="9699">
                  <c:v>5.3395163150162128E-2</c:v>
                </c:pt>
                <c:pt idx="9700">
                  <c:v>5.3311149459141838E-2</c:v>
                </c:pt>
                <c:pt idx="9701">
                  <c:v>5.6492244563360439E-2</c:v>
                </c:pt>
                <c:pt idx="9702">
                  <c:v>5.7566354313931534E-2</c:v>
                </c:pt>
                <c:pt idx="9703">
                  <c:v>5.4212917670379612E-2</c:v>
                </c:pt>
                <c:pt idx="9704">
                  <c:v>4.0966963276114932E-2</c:v>
                </c:pt>
                <c:pt idx="9705">
                  <c:v>4.2541251419408121E-2</c:v>
                </c:pt>
                <c:pt idx="9706">
                  <c:v>4.8739313430116615E-2</c:v>
                </c:pt>
                <c:pt idx="9707">
                  <c:v>5.5596499590514714E-2</c:v>
                </c:pt>
                <c:pt idx="9708">
                  <c:v>6.3446531187938637E-2</c:v>
                </c:pt>
                <c:pt idx="9709">
                  <c:v>7.6897136389098453E-2</c:v>
                </c:pt>
                <c:pt idx="9710">
                  <c:v>7.5306938376731525E-2</c:v>
                </c:pt>
                <c:pt idx="9711">
                  <c:v>7.4137520087599773E-2</c:v>
                </c:pt>
                <c:pt idx="9712">
                  <c:v>8.522207571087681E-2</c:v>
                </c:pt>
                <c:pt idx="9713">
                  <c:v>0.10789930579116547</c:v>
                </c:pt>
                <c:pt idx="9714">
                  <c:v>0.11811609596381389</c:v>
                </c:pt>
                <c:pt idx="9715">
                  <c:v>0.12203075499057658</c:v>
                </c:pt>
                <c:pt idx="9716">
                  <c:v>0.12292295501840034</c:v>
                </c:pt>
                <c:pt idx="9717">
                  <c:v>0.12846083065960712</c:v>
                </c:pt>
                <c:pt idx="9718">
                  <c:v>0.11989891236932038</c:v>
                </c:pt>
                <c:pt idx="9719">
                  <c:v>0.12802246127123373</c:v>
                </c:pt>
                <c:pt idx="9720">
                  <c:v>0.14331069437215049</c:v>
                </c:pt>
                <c:pt idx="9721">
                  <c:v>0.14285258214136398</c:v>
                </c:pt>
                <c:pt idx="9722">
                  <c:v>0.1603957049356497</c:v>
                </c:pt>
                <c:pt idx="9723">
                  <c:v>0.15090778536354499</c:v>
                </c:pt>
                <c:pt idx="9724">
                  <c:v>0.14544126379202682</c:v>
                </c:pt>
                <c:pt idx="9725">
                  <c:v>0.15843307962778552</c:v>
                </c:pt>
                <c:pt idx="9726">
                  <c:v>0.17620153389562332</c:v>
                </c:pt>
                <c:pt idx="9727">
                  <c:v>0.19088495268715122</c:v>
                </c:pt>
                <c:pt idx="9728">
                  <c:v>0.1994835724542412</c:v>
                </c:pt>
                <c:pt idx="9729">
                  <c:v>0.21121972877452966</c:v>
                </c:pt>
                <c:pt idx="9730">
                  <c:v>0.21291056678135356</c:v>
                </c:pt>
                <c:pt idx="9731">
                  <c:v>0.19598978039367076</c:v>
                </c:pt>
                <c:pt idx="9732">
                  <c:v>0.20843651582628175</c:v>
                </c:pt>
                <c:pt idx="9733">
                  <c:v>0.21985615567964767</c:v>
                </c:pt>
                <c:pt idx="9734">
                  <c:v>0.21136440627417263</c:v>
                </c:pt>
                <c:pt idx="9735">
                  <c:v>0.21207484861979919</c:v>
                </c:pt>
                <c:pt idx="9736">
                  <c:v>0.20712096275282654</c:v>
                </c:pt>
                <c:pt idx="9737">
                  <c:v>0.2074705384260831</c:v>
                </c:pt>
                <c:pt idx="9738">
                  <c:v>0.19756809799008512</c:v>
                </c:pt>
                <c:pt idx="9739">
                  <c:v>0.19983422104294868</c:v>
                </c:pt>
                <c:pt idx="9740">
                  <c:v>0.19077954192539948</c:v>
                </c:pt>
                <c:pt idx="9741">
                  <c:v>0.18531953228915854</c:v>
                </c:pt>
                <c:pt idx="9742">
                  <c:v>0.19256348206501483</c:v>
                </c:pt>
                <c:pt idx="9743">
                  <c:v>0.19398990737776911</c:v>
                </c:pt>
                <c:pt idx="9744">
                  <c:v>0.20091696305283557</c:v>
                </c:pt>
                <c:pt idx="9745">
                  <c:v>0.22257244583583669</c:v>
                </c:pt>
                <c:pt idx="9746">
                  <c:v>0.24206988944733898</c:v>
                </c:pt>
                <c:pt idx="9747">
                  <c:v>0.2635720920513247</c:v>
                </c:pt>
                <c:pt idx="9748">
                  <c:v>0.27119731553650084</c:v>
                </c:pt>
                <c:pt idx="9749">
                  <c:v>0.25201155952224341</c:v>
                </c:pt>
                <c:pt idx="9750">
                  <c:v>0.23417166377151255</c:v>
                </c:pt>
                <c:pt idx="9751">
                  <c:v>0.23825044305208132</c:v>
                </c:pt>
                <c:pt idx="9752">
                  <c:v>0.23836196365637874</c:v>
                </c:pt>
                <c:pt idx="9753">
                  <c:v>0.22698340882531309</c:v>
                </c:pt>
                <c:pt idx="9754">
                  <c:v>0.23005919760866611</c:v>
                </c:pt>
                <c:pt idx="9755">
                  <c:v>0.227756518755863</c:v>
                </c:pt>
                <c:pt idx="9756">
                  <c:v>0.22692873840075256</c:v>
                </c:pt>
                <c:pt idx="9757">
                  <c:v>0.22230974706433582</c:v>
                </c:pt>
                <c:pt idx="9758">
                  <c:v>0.21344916678350634</c:v>
                </c:pt>
                <c:pt idx="9759">
                  <c:v>0.19971476032893798</c:v>
                </c:pt>
                <c:pt idx="9760">
                  <c:v>0.21118571407699793</c:v>
                </c:pt>
                <c:pt idx="9761">
                  <c:v>0.22592172384903986</c:v>
                </c:pt>
                <c:pt idx="9762">
                  <c:v>0.22045675541929155</c:v>
                </c:pt>
                <c:pt idx="9763">
                  <c:v>0.21693610129746643</c:v>
                </c:pt>
                <c:pt idx="9764">
                  <c:v>0.22025456320161085</c:v>
                </c:pt>
                <c:pt idx="9765">
                  <c:v>0.21663726775029857</c:v>
                </c:pt>
                <c:pt idx="9766">
                  <c:v>0.21896652633225044</c:v>
                </c:pt>
                <c:pt idx="9767">
                  <c:v>0.21409883012909159</c:v>
                </c:pt>
                <c:pt idx="9768">
                  <c:v>0.20515996587103036</c:v>
                </c:pt>
                <c:pt idx="9769">
                  <c:v>0.1970431206599812</c:v>
                </c:pt>
                <c:pt idx="9770">
                  <c:v>0.19826548591579551</c:v>
                </c:pt>
                <c:pt idx="9771">
                  <c:v>0.17568913848810475</c:v>
                </c:pt>
                <c:pt idx="9772">
                  <c:v>0.19899093634229525</c:v>
                </c:pt>
                <c:pt idx="9773">
                  <c:v>0.20888453431928244</c:v>
                </c:pt>
                <c:pt idx="9774">
                  <c:v>0.20552943832418502</c:v>
                </c:pt>
                <c:pt idx="9775">
                  <c:v>0.20422507955424818</c:v>
                </c:pt>
                <c:pt idx="9776">
                  <c:v>0.19620626165163357</c:v>
                </c:pt>
                <c:pt idx="9777">
                  <c:v>0.19408513947033335</c:v>
                </c:pt>
                <c:pt idx="9778">
                  <c:v>0.20100706136794955</c:v>
                </c:pt>
                <c:pt idx="9779">
                  <c:v>0.19506731565080448</c:v>
                </c:pt>
                <c:pt idx="9780">
                  <c:v>0.19234116171370186</c:v>
                </c:pt>
                <c:pt idx="9781">
                  <c:v>0.19009072002317828</c:v>
                </c:pt>
                <c:pt idx="9782">
                  <c:v>0.19236545385412063</c:v>
                </c:pt>
                <c:pt idx="9783">
                  <c:v>0.19440834155347031</c:v>
                </c:pt>
                <c:pt idx="9784">
                  <c:v>0.18400489186486046</c:v>
                </c:pt>
                <c:pt idx="9785">
                  <c:v>0.186980404023396</c:v>
                </c:pt>
                <c:pt idx="9786">
                  <c:v>0.1943561990832694</c:v>
                </c:pt>
                <c:pt idx="9787">
                  <c:v>0.19104799592478883</c:v>
                </c:pt>
                <c:pt idx="9788">
                  <c:v>0.19810494365847142</c:v>
                </c:pt>
                <c:pt idx="9789">
                  <c:v>0.18985552770535286</c:v>
                </c:pt>
                <c:pt idx="9790">
                  <c:v>0.19366935761931336</c:v>
                </c:pt>
                <c:pt idx="9791">
                  <c:v>0.18119852235740264</c:v>
                </c:pt>
                <c:pt idx="9792">
                  <c:v>0.17356969633005659</c:v>
                </c:pt>
                <c:pt idx="9793">
                  <c:v>0.1667792773690091</c:v>
                </c:pt>
                <c:pt idx="9794">
                  <c:v>0.17359428812869226</c:v>
                </c:pt>
                <c:pt idx="9795">
                  <c:v>0.16628531354535414</c:v>
                </c:pt>
                <c:pt idx="9796">
                  <c:v>0.16313724115448647</c:v>
                </c:pt>
                <c:pt idx="9797">
                  <c:v>0.16418512303222177</c:v>
                </c:pt>
                <c:pt idx="9798">
                  <c:v>0.1596718356438509</c:v>
                </c:pt>
                <c:pt idx="9799">
                  <c:v>0.16267919336004044</c:v>
                </c:pt>
                <c:pt idx="9800">
                  <c:v>0.15630352105674716</c:v>
                </c:pt>
                <c:pt idx="9801">
                  <c:v>0.14811824004746144</c:v>
                </c:pt>
                <c:pt idx="9802">
                  <c:v>0.14411699156329227</c:v>
                </c:pt>
                <c:pt idx="9803">
                  <c:v>0.14468922745220048</c:v>
                </c:pt>
                <c:pt idx="9804">
                  <c:v>0.14078357523959872</c:v>
                </c:pt>
                <c:pt idx="9805">
                  <c:v>0.12729712639214918</c:v>
                </c:pt>
                <c:pt idx="9806">
                  <c:v>0.12797236351724361</c:v>
                </c:pt>
                <c:pt idx="9807">
                  <c:v>0.11898175993632054</c:v>
                </c:pt>
                <c:pt idx="9808">
                  <c:v>0.10451010494654467</c:v>
                </c:pt>
                <c:pt idx="9809">
                  <c:v>9.1728336156572832E-2</c:v>
                </c:pt>
                <c:pt idx="9810">
                  <c:v>0.10012800860374527</c:v>
                </c:pt>
                <c:pt idx="9811">
                  <c:v>9.9358834315126598E-2</c:v>
                </c:pt>
                <c:pt idx="9812">
                  <c:v>8.4764467043980218E-2</c:v>
                </c:pt>
                <c:pt idx="9813">
                  <c:v>7.5865836817880616E-2</c:v>
                </c:pt>
                <c:pt idx="9814">
                  <c:v>6.7664570646890576E-2</c:v>
                </c:pt>
                <c:pt idx="9815">
                  <c:v>6.4269516937323523E-2</c:v>
                </c:pt>
                <c:pt idx="9816">
                  <c:v>5.9312199248584552E-2</c:v>
                </c:pt>
                <c:pt idx="9817">
                  <c:v>5.9747178418615876E-2</c:v>
                </c:pt>
                <c:pt idx="9818">
                  <c:v>6.796648747382994E-2</c:v>
                </c:pt>
                <c:pt idx="9819">
                  <c:v>7.7270522467425495E-2</c:v>
                </c:pt>
                <c:pt idx="9820">
                  <c:v>7.3759933887106666E-2</c:v>
                </c:pt>
                <c:pt idx="9821">
                  <c:v>7.9258504118160822E-2</c:v>
                </c:pt>
                <c:pt idx="9822">
                  <c:v>8.7101288506771901E-2</c:v>
                </c:pt>
                <c:pt idx="9823">
                  <c:v>9.2248920980397608E-2</c:v>
                </c:pt>
                <c:pt idx="9824">
                  <c:v>8.4766573881077223E-2</c:v>
                </c:pt>
                <c:pt idx="9825">
                  <c:v>7.0243160274558791E-2</c:v>
                </c:pt>
                <c:pt idx="9826">
                  <c:v>5.6532458078192072E-2</c:v>
                </c:pt>
                <c:pt idx="9827">
                  <c:v>6.5757179614171379E-2</c:v>
                </c:pt>
                <c:pt idx="9828">
                  <c:v>5.2928365518376319E-2</c:v>
                </c:pt>
                <c:pt idx="9829">
                  <c:v>4.5576336434812292E-2</c:v>
                </c:pt>
                <c:pt idx="9830">
                  <c:v>4.5170299501676503E-2</c:v>
                </c:pt>
                <c:pt idx="9831">
                  <c:v>4.1848430723369745E-2</c:v>
                </c:pt>
                <c:pt idx="9832">
                  <c:v>3.5966077857847667E-2</c:v>
                </c:pt>
                <c:pt idx="9833">
                  <c:v>3.3391619751032886E-2</c:v>
                </c:pt>
                <c:pt idx="9834">
                  <c:v>3.9385351082902753E-2</c:v>
                </c:pt>
                <c:pt idx="9835">
                  <c:v>4.1657028501100424E-2</c:v>
                </c:pt>
                <c:pt idx="9836">
                  <c:v>5.1642058280338965E-2</c:v>
                </c:pt>
                <c:pt idx="9837">
                  <c:v>5.1537071502165466E-2</c:v>
                </c:pt>
                <c:pt idx="9838">
                  <c:v>6.0115514511126511E-2</c:v>
                </c:pt>
                <c:pt idx="9839">
                  <c:v>6.8664747742302357E-2</c:v>
                </c:pt>
                <c:pt idx="9840">
                  <c:v>6.2012221859315542E-2</c:v>
                </c:pt>
                <c:pt idx="9841">
                  <c:v>6.6861786557101288E-2</c:v>
                </c:pt>
                <c:pt idx="9842">
                  <c:v>7.0660644094088676E-2</c:v>
                </c:pt>
                <c:pt idx="9843">
                  <c:v>7.6110201328432714E-2</c:v>
                </c:pt>
                <c:pt idx="9844">
                  <c:v>7.4255559771633894E-2</c:v>
                </c:pt>
                <c:pt idx="9845">
                  <c:v>6.3693714893434894E-2</c:v>
                </c:pt>
                <c:pt idx="9846">
                  <c:v>6.1229820873510254E-2</c:v>
                </c:pt>
                <c:pt idx="9847">
                  <c:v>5.8873387472253347E-2</c:v>
                </c:pt>
                <c:pt idx="9848">
                  <c:v>5.4812176090187403E-2</c:v>
                </c:pt>
                <c:pt idx="9849">
                  <c:v>5.3724729972847607E-2</c:v>
                </c:pt>
                <c:pt idx="9850">
                  <c:v>6.0563597854884854E-2</c:v>
                </c:pt>
                <c:pt idx="9851">
                  <c:v>6.7433757225845659E-2</c:v>
                </c:pt>
                <c:pt idx="9852">
                  <c:v>7.1033204650625015E-2</c:v>
                </c:pt>
                <c:pt idx="9853">
                  <c:v>7.2071390510892064E-2</c:v>
                </c:pt>
                <c:pt idx="9854">
                  <c:v>6.3954714705815485E-2</c:v>
                </c:pt>
                <c:pt idx="9855">
                  <c:v>5.5006961590791104E-2</c:v>
                </c:pt>
                <c:pt idx="9856">
                  <c:v>4.1053809165422006E-2</c:v>
                </c:pt>
                <c:pt idx="9857">
                  <c:v>4.2167413795885622E-2</c:v>
                </c:pt>
                <c:pt idx="9858">
                  <c:v>4.5794652710891448E-2</c:v>
                </c:pt>
                <c:pt idx="9859">
                  <c:v>4.2113268648357183E-2</c:v>
                </c:pt>
                <c:pt idx="9860">
                  <c:v>4.1252780568512781E-2</c:v>
                </c:pt>
                <c:pt idx="9861">
                  <c:v>3.6161610162972924E-2</c:v>
                </c:pt>
                <c:pt idx="9862">
                  <c:v>3.791186565895388E-2</c:v>
                </c:pt>
                <c:pt idx="9863">
                  <c:v>3.9152576384460236E-2</c:v>
                </c:pt>
                <c:pt idx="9864">
                  <c:v>4.5895395469569555E-2</c:v>
                </c:pt>
                <c:pt idx="9865">
                  <c:v>4.1293535035942908E-2</c:v>
                </c:pt>
                <c:pt idx="9866">
                  <c:v>2.9365382299287868E-2</c:v>
                </c:pt>
                <c:pt idx="9867">
                  <c:v>2.8421761936543222E-2</c:v>
                </c:pt>
                <c:pt idx="9868">
                  <c:v>4.370870739231747E-2</c:v>
                </c:pt>
                <c:pt idx="9869">
                  <c:v>4.411579856823078E-2</c:v>
                </c:pt>
                <c:pt idx="9870">
                  <c:v>3.6482472414819389E-2</c:v>
                </c:pt>
                <c:pt idx="9871">
                  <c:v>6.095345912026473E-2</c:v>
                </c:pt>
                <c:pt idx="9872">
                  <c:v>3.8880976369839004E-2</c:v>
                </c:pt>
                <c:pt idx="9873">
                  <c:v>2.6148248227272797E-2</c:v>
                </c:pt>
                <c:pt idx="9874">
                  <c:v>3.2096248865216781E-2</c:v>
                </c:pt>
                <c:pt idx="9875">
                  <c:v>3.5605266389866941E-2</c:v>
                </c:pt>
                <c:pt idx="9876">
                  <c:v>3.3426093401011103E-2</c:v>
                </c:pt>
                <c:pt idx="9877">
                  <c:v>1.1069106226370806E-2</c:v>
                </c:pt>
                <c:pt idx="9878">
                  <c:v>3.245978073280531E-3</c:v>
                </c:pt>
                <c:pt idx="9879">
                  <c:v>9.5413720670478597E-3</c:v>
                </c:pt>
                <c:pt idx="9880">
                  <c:v>1.0045346473517958E-2</c:v>
                </c:pt>
                <c:pt idx="9881">
                  <c:v>1.3481287340780135E-2</c:v>
                </c:pt>
                <c:pt idx="9882">
                  <c:v>1.2671457909636308E-2</c:v>
                </c:pt>
                <c:pt idx="9883">
                  <c:v>1.2165010762308803E-2</c:v>
                </c:pt>
                <c:pt idx="9884">
                  <c:v>1.8539228127511409E-2</c:v>
                </c:pt>
                <c:pt idx="9885">
                  <c:v>2.5965059428778359E-2</c:v>
                </c:pt>
                <c:pt idx="9886">
                  <c:v>2.3108297991199178E-2</c:v>
                </c:pt>
                <c:pt idx="9887">
                  <c:v>1.8728553564867134E-2</c:v>
                </c:pt>
                <c:pt idx="9888">
                  <c:v>1.8017845769719099E-2</c:v>
                </c:pt>
                <c:pt idx="9889">
                  <c:v>2.4369060972051049E-2</c:v>
                </c:pt>
                <c:pt idx="9890">
                  <c:v>1.9576953448691148E-2</c:v>
                </c:pt>
                <c:pt idx="9891">
                  <c:v>2.4810394603493213E-2</c:v>
                </c:pt>
                <c:pt idx="9892">
                  <c:v>2.3886568650304252E-2</c:v>
                </c:pt>
                <c:pt idx="9893">
                  <c:v>3.0267334899131582E-2</c:v>
                </c:pt>
                <c:pt idx="9894">
                  <c:v>3.8223625747130674E-2</c:v>
                </c:pt>
                <c:pt idx="9895">
                  <c:v>3.3377317308179277E-2</c:v>
                </c:pt>
                <c:pt idx="9896">
                  <c:v>3.2345261022915794E-2</c:v>
                </c:pt>
                <c:pt idx="9897">
                  <c:v>2.6243429328784984E-2</c:v>
                </c:pt>
                <c:pt idx="9898">
                  <c:v>2.2648827609433875E-2</c:v>
                </c:pt>
                <c:pt idx="9899">
                  <c:v>2.2333443317351653E-2</c:v>
                </c:pt>
                <c:pt idx="9900">
                  <c:v>2.7140252256946829E-2</c:v>
                </c:pt>
                <c:pt idx="9901">
                  <c:v>3.0017800283131946E-2</c:v>
                </c:pt>
                <c:pt idx="9902">
                  <c:v>3.0316269654410588E-2</c:v>
                </c:pt>
                <c:pt idx="9903">
                  <c:v>3.3293318034520736E-2</c:v>
                </c:pt>
                <c:pt idx="9904">
                  <c:v>4.2751309013116412E-2</c:v>
                </c:pt>
                <c:pt idx="9905">
                  <c:v>5.3643331754519519E-2</c:v>
                </c:pt>
                <c:pt idx="9906">
                  <c:v>5.7312145399096348E-2</c:v>
                </c:pt>
                <c:pt idx="9907">
                  <c:v>7.0362759814180276E-2</c:v>
                </c:pt>
                <c:pt idx="9908">
                  <c:v>9.1496218591995193E-2</c:v>
                </c:pt>
                <c:pt idx="9909">
                  <c:v>0.10151014750427878</c:v>
                </c:pt>
                <c:pt idx="9910">
                  <c:v>9.7130276914096036E-2</c:v>
                </c:pt>
                <c:pt idx="9911">
                  <c:v>0.1002994305291065</c:v>
                </c:pt>
                <c:pt idx="9912">
                  <c:v>0.11078331249149698</c:v>
                </c:pt>
                <c:pt idx="9913">
                  <c:v>0.10667663869370769</c:v>
                </c:pt>
                <c:pt idx="9914">
                  <c:v>0.11841016939433779</c:v>
                </c:pt>
                <c:pt idx="9915">
                  <c:v>0.11873451158688431</c:v>
                </c:pt>
                <c:pt idx="9916">
                  <c:v>0.11816520377009376</c:v>
                </c:pt>
                <c:pt idx="9917">
                  <c:v>0.12039282518536831</c:v>
                </c:pt>
                <c:pt idx="9918">
                  <c:v>0.1176975031031986</c:v>
                </c:pt>
                <c:pt idx="9919">
                  <c:v>0.11114752021458307</c:v>
                </c:pt>
                <c:pt idx="9920">
                  <c:v>0.1040695848236175</c:v>
                </c:pt>
                <c:pt idx="9921">
                  <c:v>0.10086632009332286</c:v>
                </c:pt>
                <c:pt idx="9922">
                  <c:v>0.1009654585365829</c:v>
                </c:pt>
                <c:pt idx="9923">
                  <c:v>9.6437728586727944E-2</c:v>
                </c:pt>
                <c:pt idx="9924">
                  <c:v>0.10434085270031779</c:v>
                </c:pt>
                <c:pt idx="9925">
                  <c:v>0.1134502844340064</c:v>
                </c:pt>
                <c:pt idx="9926">
                  <c:v>0.11972772767095741</c:v>
                </c:pt>
                <c:pt idx="9927">
                  <c:v>0.11416408434909608</c:v>
                </c:pt>
                <c:pt idx="9928">
                  <c:v>0.11865536848719715</c:v>
                </c:pt>
                <c:pt idx="9929">
                  <c:v>0.13058361130823481</c:v>
                </c:pt>
                <c:pt idx="9930">
                  <c:v>0.13047099103994686</c:v>
                </c:pt>
                <c:pt idx="9931">
                  <c:v>0.13340877610196977</c:v>
                </c:pt>
                <c:pt idx="9932">
                  <c:v>0.12933701448977297</c:v>
                </c:pt>
                <c:pt idx="9933">
                  <c:v>0.12187958690607292</c:v>
                </c:pt>
                <c:pt idx="9934">
                  <c:v>0.11518705912051597</c:v>
                </c:pt>
                <c:pt idx="9935">
                  <c:v>0.10136868439534297</c:v>
                </c:pt>
                <c:pt idx="9936">
                  <c:v>8.2306136079250969E-2</c:v>
                </c:pt>
                <c:pt idx="9937">
                  <c:v>7.8632136875314229E-2</c:v>
                </c:pt>
                <c:pt idx="9938">
                  <c:v>7.3998605882433122E-2</c:v>
                </c:pt>
                <c:pt idx="9939">
                  <c:v>6.5193767793444879E-2</c:v>
                </c:pt>
                <c:pt idx="9940">
                  <c:v>7.1759121112073165E-2</c:v>
                </c:pt>
                <c:pt idx="9941">
                  <c:v>7.456281977575907E-2</c:v>
                </c:pt>
                <c:pt idx="9942">
                  <c:v>6.8186955068296973E-2</c:v>
                </c:pt>
                <c:pt idx="9943">
                  <c:v>6.5338200453617601E-2</c:v>
                </c:pt>
                <c:pt idx="9944">
                  <c:v>5.475987670602378E-2</c:v>
                </c:pt>
                <c:pt idx="9945">
                  <c:v>5.7343883363554449E-2</c:v>
                </c:pt>
                <c:pt idx="9946">
                  <c:v>4.4964164533068729E-2</c:v>
                </c:pt>
                <c:pt idx="9947">
                  <c:v>2.8956939491072475E-2</c:v>
                </c:pt>
                <c:pt idx="9948">
                  <c:v>2.6733028779037937E-2</c:v>
                </c:pt>
                <c:pt idx="9949">
                  <c:v>2.9047668494837309E-2</c:v>
                </c:pt>
                <c:pt idx="9950">
                  <c:v>2.3253019189507951E-2</c:v>
                </c:pt>
                <c:pt idx="9951">
                  <c:v>2.4220023117078826E-2</c:v>
                </c:pt>
                <c:pt idx="9952">
                  <c:v>2.4883933738788722E-2</c:v>
                </c:pt>
                <c:pt idx="9953">
                  <c:v>2.0842351227489564E-2</c:v>
                </c:pt>
                <c:pt idx="9954">
                  <c:v>1.538171834968205E-2</c:v>
                </c:pt>
                <c:pt idx="9955">
                  <c:v>1.1346588377167954E-2</c:v>
                </c:pt>
                <c:pt idx="9956">
                  <c:v>1.7498702738976579E-2</c:v>
                </c:pt>
                <c:pt idx="9957">
                  <c:v>2.1918810748998707E-2</c:v>
                </c:pt>
                <c:pt idx="9958">
                  <c:v>2.1357013829669924E-2</c:v>
                </c:pt>
                <c:pt idx="9959">
                  <c:v>1.5173227894407448E-2</c:v>
                </c:pt>
                <c:pt idx="9960">
                  <c:v>1.2899003748920057E-2</c:v>
                </c:pt>
                <c:pt idx="9961">
                  <c:v>8.3057466257963064E-3</c:v>
                </c:pt>
                <c:pt idx="9962">
                  <c:v>3.3053678907082329E-3</c:v>
                </c:pt>
                <c:pt idx="9963">
                  <c:v>3.4362320575689331E-3</c:v>
                </c:pt>
                <c:pt idx="9964">
                  <c:v>1.7676879334360684E-4</c:v>
                </c:pt>
                <c:pt idx="9965">
                  <c:v>1.1833536962930769E-2</c:v>
                </c:pt>
                <c:pt idx="9966">
                  <c:v>2.4393849775785403E-2</c:v>
                </c:pt>
                <c:pt idx="9967">
                  <c:v>4.0950982821325033E-2</c:v>
                </c:pt>
                <c:pt idx="9968">
                  <c:v>3.2631869320001394E-2</c:v>
                </c:pt>
                <c:pt idx="9969">
                  <c:v>3.4727525231065259E-2</c:v>
                </c:pt>
                <c:pt idx="9970">
                  <c:v>4.9874506775733796E-2</c:v>
                </c:pt>
                <c:pt idx="9971">
                  <c:v>5.0744962524150061E-2</c:v>
                </c:pt>
                <c:pt idx="9972">
                  <c:v>5.6593127385316189E-2</c:v>
                </c:pt>
                <c:pt idx="9973">
                  <c:v>6.4719292172381371E-2</c:v>
                </c:pt>
                <c:pt idx="9974">
                  <c:v>6.0088142645373654E-2</c:v>
                </c:pt>
                <c:pt idx="9975">
                  <c:v>5.9166308441690241E-2</c:v>
                </c:pt>
                <c:pt idx="9976">
                  <c:v>6.8132019149971912E-2</c:v>
                </c:pt>
                <c:pt idx="9977">
                  <c:v>8.1057339664090566E-2</c:v>
                </c:pt>
                <c:pt idx="9978">
                  <c:v>7.8279800012256651E-2</c:v>
                </c:pt>
                <c:pt idx="9979">
                  <c:v>7.0947394910616968E-2</c:v>
                </c:pt>
                <c:pt idx="9980">
                  <c:v>6.3605257952454419E-2</c:v>
                </c:pt>
                <c:pt idx="9981">
                  <c:v>5.8440375208528295E-2</c:v>
                </c:pt>
                <c:pt idx="9982">
                  <c:v>5.2864513258719326E-2</c:v>
                </c:pt>
                <c:pt idx="9983">
                  <c:v>5.5214092820570437E-2</c:v>
                </c:pt>
                <c:pt idx="9984">
                  <c:v>5.0004478999576829E-2</c:v>
                </c:pt>
                <c:pt idx="9985">
                  <c:v>4.4497207693476204E-2</c:v>
                </c:pt>
                <c:pt idx="9986">
                  <c:v>4.0966178420772881E-2</c:v>
                </c:pt>
                <c:pt idx="9987">
                  <c:v>3.8582794881226512E-2</c:v>
                </c:pt>
                <c:pt idx="9988">
                  <c:v>3.248189263738932E-2</c:v>
                </c:pt>
                <c:pt idx="9989">
                  <c:v>3.1356464865858857E-2</c:v>
                </c:pt>
                <c:pt idx="9990">
                  <c:v>3.8998969120599414E-2</c:v>
                </c:pt>
                <c:pt idx="9991">
                  <c:v>4.3482973563375493E-2</c:v>
                </c:pt>
                <c:pt idx="9992">
                  <c:v>4.6004120820751115E-2</c:v>
                </c:pt>
                <c:pt idx="9993">
                  <c:v>4.7895345756506336E-2</c:v>
                </c:pt>
                <c:pt idx="9994">
                  <c:v>4.7175737694470365E-2</c:v>
                </c:pt>
                <c:pt idx="9995">
                  <c:v>4.6768227528930728E-2</c:v>
                </c:pt>
                <c:pt idx="9996">
                  <c:v>4.5732217066606129E-2</c:v>
                </c:pt>
                <c:pt idx="9997">
                  <c:v>5.0161413462761484E-2</c:v>
                </c:pt>
                <c:pt idx="9998">
                  <c:v>4.9015109770843335E-2</c:v>
                </c:pt>
                <c:pt idx="9999">
                  <c:v>4.1822495621570699E-2</c:v>
                </c:pt>
                <c:pt idx="10000">
                  <c:v>3.81944442638118E-2</c:v>
                </c:pt>
                <c:pt idx="10001">
                  <c:v>4.0491886609531402E-2</c:v>
                </c:pt>
                <c:pt idx="10002">
                  <c:v>3.1563703741053217E-2</c:v>
                </c:pt>
                <c:pt idx="10003">
                  <c:v>2.5712129116611138E-2</c:v>
                </c:pt>
                <c:pt idx="10004">
                  <c:v>2.8588110559883306E-2</c:v>
                </c:pt>
                <c:pt idx="10005">
                  <c:v>2.2560347624397181E-2</c:v>
                </c:pt>
                <c:pt idx="10006">
                  <c:v>1.0065302313986946E-2</c:v>
                </c:pt>
                <c:pt idx="10007">
                  <c:v>-9.2739234898764344E-4</c:v>
                </c:pt>
                <c:pt idx="10008">
                  <c:v>-2.0646580289834904E-2</c:v>
                </c:pt>
                <c:pt idx="10009">
                  <c:v>-2.5710445133517945E-2</c:v>
                </c:pt>
                <c:pt idx="10010">
                  <c:v>-2.4032441659163517E-2</c:v>
                </c:pt>
                <c:pt idx="10011">
                  <c:v>-2.8088516843323363E-2</c:v>
                </c:pt>
                <c:pt idx="10012">
                  <c:v>-4.091549040966791E-2</c:v>
                </c:pt>
                <c:pt idx="10013">
                  <c:v>-3.7529177101885414E-2</c:v>
                </c:pt>
                <c:pt idx="10014">
                  <c:v>-3.9232954911753271E-2</c:v>
                </c:pt>
                <c:pt idx="10015">
                  <c:v>-4.9673569319827471E-2</c:v>
                </c:pt>
                <c:pt idx="10016">
                  <c:v>-4.9929727111022393E-2</c:v>
                </c:pt>
                <c:pt idx="10017">
                  <c:v>-5.4267730814866022E-2</c:v>
                </c:pt>
                <c:pt idx="10018">
                  <c:v>-4.8750691120906464E-2</c:v>
                </c:pt>
                <c:pt idx="10019">
                  <c:v>-4.5970703015203562E-2</c:v>
                </c:pt>
                <c:pt idx="10020">
                  <c:v>-4.1171359730175605E-2</c:v>
                </c:pt>
                <c:pt idx="10021">
                  <c:v>-4.2388974694121395E-2</c:v>
                </c:pt>
                <c:pt idx="10022">
                  <c:v>-4.2935096962124719E-2</c:v>
                </c:pt>
                <c:pt idx="10023">
                  <c:v>-4.9252833089605486E-2</c:v>
                </c:pt>
                <c:pt idx="10024">
                  <c:v>-6.3975811014506112E-2</c:v>
                </c:pt>
                <c:pt idx="10025">
                  <c:v>-7.6191034544553449E-2</c:v>
                </c:pt>
                <c:pt idx="10026">
                  <c:v>-9.0692455700376651E-2</c:v>
                </c:pt>
                <c:pt idx="10027">
                  <c:v>-8.4408154242704536E-2</c:v>
                </c:pt>
                <c:pt idx="10028">
                  <c:v>-7.6578262819673171E-2</c:v>
                </c:pt>
                <c:pt idx="10029">
                  <c:v>-7.3251080615617137E-2</c:v>
                </c:pt>
                <c:pt idx="10030">
                  <c:v>-8.108023894193972E-2</c:v>
                </c:pt>
                <c:pt idx="10031">
                  <c:v>-8.6650060341049828E-2</c:v>
                </c:pt>
                <c:pt idx="10032">
                  <c:v>-9.614497002833633E-2</c:v>
                </c:pt>
                <c:pt idx="10033">
                  <c:v>-0.10158872822836973</c:v>
                </c:pt>
                <c:pt idx="10034">
                  <c:v>-0.11118577599092083</c:v>
                </c:pt>
                <c:pt idx="10035">
                  <c:v>-0.12089208515513972</c:v>
                </c:pt>
                <c:pt idx="10036">
                  <c:v>-0.10839900072634145</c:v>
                </c:pt>
                <c:pt idx="10037">
                  <c:v>-9.096339076649218E-2</c:v>
                </c:pt>
                <c:pt idx="10038">
                  <c:v>-8.848259977118289E-2</c:v>
                </c:pt>
                <c:pt idx="10039">
                  <c:v>-9.4568553887193985E-2</c:v>
                </c:pt>
                <c:pt idx="10040">
                  <c:v>-9.6179110577158666E-2</c:v>
                </c:pt>
                <c:pt idx="10041">
                  <c:v>-0.10674172536242565</c:v>
                </c:pt>
                <c:pt idx="10042">
                  <c:v>-0.12476425306434857</c:v>
                </c:pt>
                <c:pt idx="10043">
                  <c:v>-0.14087541394595671</c:v>
                </c:pt>
                <c:pt idx="10044">
                  <c:v>-0.14156817953530021</c:v>
                </c:pt>
                <c:pt idx="10045">
                  <c:v>-0.1598069978771598</c:v>
                </c:pt>
                <c:pt idx="10046">
                  <c:v>-0.21207498088900678</c:v>
                </c:pt>
                <c:pt idx="10047">
                  <c:v>-0.16184696688075517</c:v>
                </c:pt>
                <c:pt idx="10048">
                  <c:v>-0.13203989051731957</c:v>
                </c:pt>
                <c:pt idx="10049">
                  <c:v>-0.13509416327814372</c:v>
                </c:pt>
                <c:pt idx="10050">
                  <c:v>-0.16432572837647885</c:v>
                </c:pt>
                <c:pt idx="10051">
                  <c:v>-0.16542201050301675</c:v>
                </c:pt>
                <c:pt idx="10052">
                  <c:v>-0.15637266026161289</c:v>
                </c:pt>
                <c:pt idx="10053">
                  <c:v>-0.15427566233380663</c:v>
                </c:pt>
                <c:pt idx="10054">
                  <c:v>-0.14944688675058548</c:v>
                </c:pt>
                <c:pt idx="10055">
                  <c:v>-0.15015137817275803</c:v>
                </c:pt>
                <c:pt idx="10056">
                  <c:v>-0.17259069078074263</c:v>
                </c:pt>
                <c:pt idx="10057">
                  <c:v>-0.19021317380614355</c:v>
                </c:pt>
                <c:pt idx="10058">
                  <c:v>-0.20707445304263106</c:v>
                </c:pt>
                <c:pt idx="10059">
                  <c:v>-0.17771127544968279</c:v>
                </c:pt>
                <c:pt idx="10060">
                  <c:v>-0.18281514215763262</c:v>
                </c:pt>
                <c:pt idx="10061">
                  <c:v>-0.1838951113333035</c:v>
                </c:pt>
                <c:pt idx="10062">
                  <c:v>-0.19299558802524797</c:v>
                </c:pt>
                <c:pt idx="10063">
                  <c:v>-0.20847489135984287</c:v>
                </c:pt>
                <c:pt idx="10064">
                  <c:v>-0.22450402223113897</c:v>
                </c:pt>
                <c:pt idx="10065">
                  <c:v>-0.23435222426479585</c:v>
                </c:pt>
                <c:pt idx="10066">
                  <c:v>-0.24137211516910095</c:v>
                </c:pt>
                <c:pt idx="10067">
                  <c:v>-0.24311849265375374</c:v>
                </c:pt>
                <c:pt idx="10068">
                  <c:v>-0.2187280652275162</c:v>
                </c:pt>
                <c:pt idx="10069">
                  <c:v>-0.21570371636646801</c:v>
                </c:pt>
                <c:pt idx="10070">
                  <c:v>-0.20501913870220867</c:v>
                </c:pt>
                <c:pt idx="10071">
                  <c:v>-0.19738600210741986</c:v>
                </c:pt>
                <c:pt idx="10072">
                  <c:v>-0.19174663280353366</c:v>
                </c:pt>
                <c:pt idx="10073">
                  <c:v>-0.20013873646509517</c:v>
                </c:pt>
                <c:pt idx="10074">
                  <c:v>-0.19492525720541798</c:v>
                </c:pt>
                <c:pt idx="10075">
                  <c:v>-0.18443909445075846</c:v>
                </c:pt>
                <c:pt idx="10076">
                  <c:v>-0.1798753120636597</c:v>
                </c:pt>
                <c:pt idx="10077">
                  <c:v>-0.17361224582652623</c:v>
                </c:pt>
                <c:pt idx="10078">
                  <c:v>-0.17409265085145365</c:v>
                </c:pt>
                <c:pt idx="10079">
                  <c:v>-0.17671011068371756</c:v>
                </c:pt>
                <c:pt idx="10080">
                  <c:v>-0.18728239671929026</c:v>
                </c:pt>
                <c:pt idx="10081">
                  <c:v>-0.19394368267317474</c:v>
                </c:pt>
                <c:pt idx="10082">
                  <c:v>-0.18671832833992996</c:v>
                </c:pt>
                <c:pt idx="10083">
                  <c:v>-0.18288542653142525</c:v>
                </c:pt>
                <c:pt idx="10084">
                  <c:v>-0.1846636954617159</c:v>
                </c:pt>
                <c:pt idx="10085">
                  <c:v>-0.19405807563142052</c:v>
                </c:pt>
                <c:pt idx="10086">
                  <c:v>-0.19209037703982001</c:v>
                </c:pt>
                <c:pt idx="10087">
                  <c:v>-0.18663355228082645</c:v>
                </c:pt>
                <c:pt idx="10088">
                  <c:v>-0.17795146377298443</c:v>
                </c:pt>
                <c:pt idx="10089">
                  <c:v>-0.16861907441998891</c:v>
                </c:pt>
                <c:pt idx="10090">
                  <c:v>-0.16941134522727963</c:v>
                </c:pt>
                <c:pt idx="10091">
                  <c:v>-0.177932623861774</c:v>
                </c:pt>
                <c:pt idx="10092">
                  <c:v>-0.174882418373697</c:v>
                </c:pt>
                <c:pt idx="10093">
                  <c:v>-0.17545010887945767</c:v>
                </c:pt>
                <c:pt idx="10094">
                  <c:v>-0.18390016652332442</c:v>
                </c:pt>
                <c:pt idx="10095">
                  <c:v>-0.19024622478182485</c:v>
                </c:pt>
                <c:pt idx="10096">
                  <c:v>-0.18691577214430577</c:v>
                </c:pt>
                <c:pt idx="10097">
                  <c:v>-0.18633743555329763</c:v>
                </c:pt>
                <c:pt idx="10098">
                  <c:v>-0.18290329646787318</c:v>
                </c:pt>
                <c:pt idx="10099">
                  <c:v>-0.17945639106614586</c:v>
                </c:pt>
                <c:pt idx="10100">
                  <c:v>-0.1701638696460438</c:v>
                </c:pt>
                <c:pt idx="10101">
                  <c:v>-0.16493225979627657</c:v>
                </c:pt>
                <c:pt idx="10102">
                  <c:v>-0.15819275350499673</c:v>
                </c:pt>
                <c:pt idx="10103">
                  <c:v>-0.15075702441043881</c:v>
                </c:pt>
                <c:pt idx="10104">
                  <c:v>-0.14981904522367662</c:v>
                </c:pt>
                <c:pt idx="10105">
                  <c:v>-0.15210788595301639</c:v>
                </c:pt>
                <c:pt idx="10106">
                  <c:v>-0.1364812519575046</c:v>
                </c:pt>
                <c:pt idx="10107">
                  <c:v>-0.13484430705845629</c:v>
                </c:pt>
                <c:pt idx="10108">
                  <c:v>-0.12874693125698067</c:v>
                </c:pt>
                <c:pt idx="10109">
                  <c:v>-0.12446384623103957</c:v>
                </c:pt>
                <c:pt idx="10110">
                  <c:v>-0.13943882879567715</c:v>
                </c:pt>
                <c:pt idx="10111">
                  <c:v>-0.14022255860802502</c:v>
                </c:pt>
                <c:pt idx="10112">
                  <c:v>-0.13347230788646092</c:v>
                </c:pt>
                <c:pt idx="10113">
                  <c:v>-0.12924896673124942</c:v>
                </c:pt>
                <c:pt idx="10114">
                  <c:v>-0.13596644572271188</c:v>
                </c:pt>
                <c:pt idx="10115">
                  <c:v>-0.13282263193934862</c:v>
                </c:pt>
                <c:pt idx="10116">
                  <c:v>-0.13074433665235718</c:v>
                </c:pt>
                <c:pt idx="10117">
                  <c:v>-0.12734168377618871</c:v>
                </c:pt>
                <c:pt idx="10118">
                  <c:v>-0.13116147923324173</c:v>
                </c:pt>
                <c:pt idx="10119">
                  <c:v>-0.13366730384982806</c:v>
                </c:pt>
                <c:pt idx="10120">
                  <c:v>-0.13409835374292844</c:v>
                </c:pt>
                <c:pt idx="10121">
                  <c:v>-0.13513867369918431</c:v>
                </c:pt>
                <c:pt idx="10122">
                  <c:v>-0.13150229247318457</c:v>
                </c:pt>
                <c:pt idx="10123">
                  <c:v>-0.11920448229085068</c:v>
                </c:pt>
                <c:pt idx="10124">
                  <c:v>-0.11129029656065959</c:v>
                </c:pt>
                <c:pt idx="10125">
                  <c:v>-0.10320466526805838</c:v>
                </c:pt>
                <c:pt idx="10126">
                  <c:v>-9.3901146778350486E-2</c:v>
                </c:pt>
                <c:pt idx="10127">
                  <c:v>-0.11412235485750777</c:v>
                </c:pt>
                <c:pt idx="10128">
                  <c:v>-0.13457633259191137</c:v>
                </c:pt>
                <c:pt idx="10129">
                  <c:v>-0.13697954813945357</c:v>
                </c:pt>
                <c:pt idx="10130">
                  <c:v>-0.14504345807937513</c:v>
                </c:pt>
                <c:pt idx="10131">
                  <c:v>-0.14795902787559589</c:v>
                </c:pt>
                <c:pt idx="10132">
                  <c:v>-0.1318341367412823</c:v>
                </c:pt>
                <c:pt idx="10133">
                  <c:v>-0.13148226438686028</c:v>
                </c:pt>
                <c:pt idx="10134">
                  <c:v>-0.11269135180674184</c:v>
                </c:pt>
                <c:pt idx="10135">
                  <c:v>-9.8194168668847559E-2</c:v>
                </c:pt>
                <c:pt idx="10136">
                  <c:v>-9.7836206226743938E-2</c:v>
                </c:pt>
                <c:pt idx="10137">
                  <c:v>-0.1080305480612469</c:v>
                </c:pt>
                <c:pt idx="10138">
                  <c:v>-0.10731655124157269</c:v>
                </c:pt>
                <c:pt idx="10139">
                  <c:v>-9.8962885980150794E-2</c:v>
                </c:pt>
                <c:pt idx="10140">
                  <c:v>-9.7970663632369948E-2</c:v>
                </c:pt>
                <c:pt idx="10141">
                  <c:v>-9.7155748702053568E-2</c:v>
                </c:pt>
                <c:pt idx="10142">
                  <c:v>-8.0296686244779925E-2</c:v>
                </c:pt>
                <c:pt idx="10143">
                  <c:v>-5.7212847167147474E-2</c:v>
                </c:pt>
                <c:pt idx="10144">
                  <c:v>-5.1886957126833666E-2</c:v>
                </c:pt>
                <c:pt idx="10145">
                  <c:v>-3.8069306967249084E-2</c:v>
                </c:pt>
                <c:pt idx="10146">
                  <c:v>2.4603925228711354E-2</c:v>
                </c:pt>
                <c:pt idx="10147">
                  <c:v>-3.6895152799707343E-2</c:v>
                </c:pt>
                <c:pt idx="10148">
                  <c:v>-7.3904853517096414E-2</c:v>
                </c:pt>
                <c:pt idx="10149">
                  <c:v>-9.5719592869837222E-2</c:v>
                </c:pt>
                <c:pt idx="10150">
                  <c:v>-3.5289771162842931E-2</c:v>
                </c:pt>
                <c:pt idx="10151">
                  <c:v>-4.7270767745442921E-2</c:v>
                </c:pt>
                <c:pt idx="10152">
                  <c:v>-6.3408054133096359E-2</c:v>
                </c:pt>
                <c:pt idx="10153">
                  <c:v>-4.297550005955364E-2</c:v>
                </c:pt>
                <c:pt idx="10154">
                  <c:v>-2.9086310023536344E-2</c:v>
                </c:pt>
                <c:pt idx="10155">
                  <c:v>-1.8466220732757832E-2</c:v>
                </c:pt>
                <c:pt idx="10156">
                  <c:v>1.7815235031942933E-2</c:v>
                </c:pt>
                <c:pt idx="10157">
                  <c:v>4.5228174186761949E-2</c:v>
                </c:pt>
                <c:pt idx="10158">
                  <c:v>7.8653185302989925E-2</c:v>
                </c:pt>
                <c:pt idx="10159">
                  <c:v>5.4576993563152376E-2</c:v>
                </c:pt>
                <c:pt idx="10160">
                  <c:v>5.278740322775155E-2</c:v>
                </c:pt>
                <c:pt idx="10161">
                  <c:v>6.5885370800415677E-2</c:v>
                </c:pt>
                <c:pt idx="10162">
                  <c:v>9.5945783300247944E-2</c:v>
                </c:pt>
                <c:pt idx="10163">
                  <c:v>0.11893655544222348</c:v>
                </c:pt>
                <c:pt idx="10164">
                  <c:v>0.15195525105847252</c:v>
                </c:pt>
                <c:pt idx="10165">
                  <c:v>0.15277585548738415</c:v>
                </c:pt>
                <c:pt idx="10166">
                  <c:v>0.16053900645268904</c:v>
                </c:pt>
                <c:pt idx="10167">
                  <c:v>0.14889310388269106</c:v>
                </c:pt>
                <c:pt idx="10168">
                  <c:v>0.12223719274027522</c:v>
                </c:pt>
                <c:pt idx="10169">
                  <c:v>0.12314061269686261</c:v>
                </c:pt>
                <c:pt idx="10170">
                  <c:v>0.11320559929340446</c:v>
                </c:pt>
                <c:pt idx="10171">
                  <c:v>9.754524747196136E-2</c:v>
                </c:pt>
                <c:pt idx="10172">
                  <c:v>9.8712465838170838E-2</c:v>
                </c:pt>
                <c:pt idx="10173">
                  <c:v>0.11889138036040214</c:v>
                </c:pt>
                <c:pt idx="10174">
                  <c:v>0.11630204858022219</c:v>
                </c:pt>
                <c:pt idx="10175">
                  <c:v>0.10006400588389042</c:v>
                </c:pt>
                <c:pt idx="10176">
                  <c:v>8.5021494104601913E-2</c:v>
                </c:pt>
                <c:pt idx="10177">
                  <c:v>9.0946091543145702E-2</c:v>
                </c:pt>
                <c:pt idx="10178">
                  <c:v>9.8703162124754718E-2</c:v>
                </c:pt>
                <c:pt idx="10179">
                  <c:v>9.9461092982523924E-2</c:v>
                </c:pt>
                <c:pt idx="10180">
                  <c:v>0.12149664658005932</c:v>
                </c:pt>
                <c:pt idx="10181">
                  <c:v>0.11842616385854998</c:v>
                </c:pt>
                <c:pt idx="10182">
                  <c:v>0.11451624499641944</c:v>
                </c:pt>
                <c:pt idx="10183">
                  <c:v>0.1128437451405766</c:v>
                </c:pt>
                <c:pt idx="10184">
                  <c:v>0.10949251038736851</c:v>
                </c:pt>
                <c:pt idx="10185">
                  <c:v>0.12111626602945558</c:v>
                </c:pt>
                <c:pt idx="10186">
                  <c:v>0.11495019930573624</c:v>
                </c:pt>
                <c:pt idx="10187">
                  <c:v>0.10461785171952531</c:v>
                </c:pt>
                <c:pt idx="10188">
                  <c:v>0.10493582833030479</c:v>
                </c:pt>
                <c:pt idx="10189">
                  <c:v>9.7268663272253919E-2</c:v>
                </c:pt>
                <c:pt idx="10190">
                  <c:v>8.7881539288694466E-2</c:v>
                </c:pt>
                <c:pt idx="10191">
                  <c:v>9.5355450941709829E-2</c:v>
                </c:pt>
                <c:pt idx="10192">
                  <c:v>9.8214987890162142E-2</c:v>
                </c:pt>
                <c:pt idx="10193">
                  <c:v>9.4182428365680249E-2</c:v>
                </c:pt>
                <c:pt idx="10194">
                  <c:v>0.10169130757825262</c:v>
                </c:pt>
                <c:pt idx="10195">
                  <c:v>0.11102354179335205</c:v>
                </c:pt>
                <c:pt idx="10196">
                  <c:v>0.10140146228549463</c:v>
                </c:pt>
                <c:pt idx="10197">
                  <c:v>0.12103902364629637</c:v>
                </c:pt>
                <c:pt idx="10198">
                  <c:v>0.1268697247675874</c:v>
                </c:pt>
                <c:pt idx="10199">
                  <c:v>0.12519437464794558</c:v>
                </c:pt>
                <c:pt idx="10200">
                  <c:v>0.12420286673365233</c:v>
                </c:pt>
                <c:pt idx="10201">
                  <c:v>0.11450338012531769</c:v>
                </c:pt>
                <c:pt idx="10202">
                  <c:v>0.11618543919976942</c:v>
                </c:pt>
                <c:pt idx="10203">
                  <c:v>0.11220302444452579</c:v>
                </c:pt>
                <c:pt idx="10204">
                  <c:v>0.11188244112568024</c:v>
                </c:pt>
                <c:pt idx="10205">
                  <c:v>0.11479464701764108</c:v>
                </c:pt>
                <c:pt idx="10206">
                  <c:v>9.4312306151799641E-2</c:v>
                </c:pt>
                <c:pt idx="10207">
                  <c:v>0.10286829685261645</c:v>
                </c:pt>
                <c:pt idx="10208">
                  <c:v>0.10453562877917522</c:v>
                </c:pt>
                <c:pt idx="10209">
                  <c:v>0.10664613603304485</c:v>
                </c:pt>
                <c:pt idx="10210">
                  <c:v>0.12198700410687024</c:v>
                </c:pt>
                <c:pt idx="10211">
                  <c:v>0.12649383360348332</c:v>
                </c:pt>
                <c:pt idx="10212">
                  <c:v>0.12842013805894537</c:v>
                </c:pt>
                <c:pt idx="10213">
                  <c:v>0.12216357331807082</c:v>
                </c:pt>
                <c:pt idx="10214">
                  <c:v>0.13768607506427455</c:v>
                </c:pt>
                <c:pt idx="10215">
                  <c:v>0.14604964476444837</c:v>
                </c:pt>
                <c:pt idx="10216">
                  <c:v>0.13543183691604077</c:v>
                </c:pt>
                <c:pt idx="10217">
                  <c:v>0.14031316873509736</c:v>
                </c:pt>
                <c:pt idx="10218">
                  <c:v>0.14157789192660819</c:v>
                </c:pt>
                <c:pt idx="10219">
                  <c:v>0.13646555040323327</c:v>
                </c:pt>
                <c:pt idx="10220">
                  <c:v>0.13081948644876107</c:v>
                </c:pt>
                <c:pt idx="10221">
                  <c:v>0.13910558065986689</c:v>
                </c:pt>
                <c:pt idx="10222">
                  <c:v>0.13241705011975902</c:v>
                </c:pt>
                <c:pt idx="10223">
                  <c:v>0.12994375939785319</c:v>
                </c:pt>
                <c:pt idx="10224">
                  <c:v>0.12509343898098968</c:v>
                </c:pt>
                <c:pt idx="10225">
                  <c:v>0.12769706531617797</c:v>
                </c:pt>
                <c:pt idx="10226">
                  <c:v>0.14064944501363996</c:v>
                </c:pt>
                <c:pt idx="10227">
                  <c:v>0.16079604679072301</c:v>
                </c:pt>
                <c:pt idx="10228">
                  <c:v>0.1843404781754916</c:v>
                </c:pt>
                <c:pt idx="10229">
                  <c:v>0.17975863964568828</c:v>
                </c:pt>
                <c:pt idx="10230">
                  <c:v>0.19161593127446341</c:v>
                </c:pt>
                <c:pt idx="10231">
                  <c:v>0.19330691512436116</c:v>
                </c:pt>
                <c:pt idx="10232">
                  <c:v>0.18668144889384553</c:v>
                </c:pt>
                <c:pt idx="10233">
                  <c:v>0.19486661937420902</c:v>
                </c:pt>
                <c:pt idx="10234">
                  <c:v>0.18364527152227161</c:v>
                </c:pt>
                <c:pt idx="10235">
                  <c:v>0.17432039089970086</c:v>
                </c:pt>
                <c:pt idx="10236">
                  <c:v>0.15173349821978976</c:v>
                </c:pt>
                <c:pt idx="10237">
                  <c:v>0.14085955716067966</c:v>
                </c:pt>
                <c:pt idx="10238">
                  <c:v>0.15112513740327338</c:v>
                </c:pt>
                <c:pt idx="10239">
                  <c:v>0.14733820181951063</c:v>
                </c:pt>
                <c:pt idx="10240">
                  <c:v>0.14940338993090241</c:v>
                </c:pt>
                <c:pt idx="10241">
                  <c:v>0.15954745611356325</c:v>
                </c:pt>
                <c:pt idx="10242">
                  <c:v>0.16314813838054687</c:v>
                </c:pt>
                <c:pt idx="10243">
                  <c:v>0.160253899897848</c:v>
                </c:pt>
                <c:pt idx="10244">
                  <c:v>0.16677146100108597</c:v>
                </c:pt>
                <c:pt idx="10245">
                  <c:v>0.17579612197858241</c:v>
                </c:pt>
                <c:pt idx="10246">
                  <c:v>0.18161154828668047</c:v>
                </c:pt>
                <c:pt idx="10247">
                  <c:v>0.20245062445678585</c:v>
                </c:pt>
                <c:pt idx="10248">
                  <c:v>0.21133144269874515</c:v>
                </c:pt>
                <c:pt idx="10249">
                  <c:v>0.2418228794928996</c:v>
                </c:pt>
                <c:pt idx="10250">
                  <c:v>0.21622351246491567</c:v>
                </c:pt>
                <c:pt idx="10251">
                  <c:v>0.2240668740591909</c:v>
                </c:pt>
                <c:pt idx="10252">
                  <c:v>0.23315122269478628</c:v>
                </c:pt>
                <c:pt idx="10253">
                  <c:v>0.20708879041896799</c:v>
                </c:pt>
                <c:pt idx="10254">
                  <c:v>0.19246115904375793</c:v>
                </c:pt>
                <c:pt idx="10255">
                  <c:v>0.19735020090541933</c:v>
                </c:pt>
                <c:pt idx="10256">
                  <c:v>0.18385008331651265</c:v>
                </c:pt>
                <c:pt idx="10257">
                  <c:v>0.17132994343656249</c:v>
                </c:pt>
                <c:pt idx="10258">
                  <c:v>0.16358599646293293</c:v>
                </c:pt>
                <c:pt idx="10259">
                  <c:v>0.15528952431337584</c:v>
                </c:pt>
                <c:pt idx="10260">
                  <c:v>0.17041914572411887</c:v>
                </c:pt>
                <c:pt idx="10261">
                  <c:v>0.16627012053182955</c:v>
                </c:pt>
                <c:pt idx="10262">
                  <c:v>0.1568608202202102</c:v>
                </c:pt>
                <c:pt idx="10263">
                  <c:v>0.16291052316706467</c:v>
                </c:pt>
                <c:pt idx="10264">
                  <c:v>0.14822620690772803</c:v>
                </c:pt>
                <c:pt idx="10265">
                  <c:v>0.14836435323300123</c:v>
                </c:pt>
                <c:pt idx="10266">
                  <c:v>0.15250858507300147</c:v>
                </c:pt>
                <c:pt idx="10267">
                  <c:v>0.16237333607242044</c:v>
                </c:pt>
                <c:pt idx="10268">
                  <c:v>0.15192348469466133</c:v>
                </c:pt>
                <c:pt idx="10269">
                  <c:v>0.14142233515196279</c:v>
                </c:pt>
                <c:pt idx="10270">
                  <c:v>0.12914849150059537</c:v>
                </c:pt>
                <c:pt idx="10271">
                  <c:v>0.13766267645606001</c:v>
                </c:pt>
                <c:pt idx="10272">
                  <c:v>0.1302303686611026</c:v>
                </c:pt>
                <c:pt idx="10273">
                  <c:v>0.1259899013722301</c:v>
                </c:pt>
                <c:pt idx="10274">
                  <c:v>0.12399461812241142</c:v>
                </c:pt>
                <c:pt idx="10275">
                  <c:v>0.12717095324928351</c:v>
                </c:pt>
                <c:pt idx="10276">
                  <c:v>0.131018262048471</c:v>
                </c:pt>
                <c:pt idx="10277">
                  <c:v>0.11804017096335917</c:v>
                </c:pt>
                <c:pt idx="10278">
                  <c:v>0.11581348722680085</c:v>
                </c:pt>
                <c:pt idx="10279">
                  <c:v>0.11769747874801406</c:v>
                </c:pt>
                <c:pt idx="10280">
                  <c:v>0.11824399190470913</c:v>
                </c:pt>
                <c:pt idx="10281">
                  <c:v>0.13092041449711322</c:v>
                </c:pt>
                <c:pt idx="10282">
                  <c:v>0.12322284920833737</c:v>
                </c:pt>
                <c:pt idx="10283">
                  <c:v>0.11762193902984519</c:v>
                </c:pt>
                <c:pt idx="10284">
                  <c:v>0.13039610702000237</c:v>
                </c:pt>
                <c:pt idx="10285">
                  <c:v>0.13297923786768173</c:v>
                </c:pt>
                <c:pt idx="10286">
                  <c:v>0.14081429783727861</c:v>
                </c:pt>
                <c:pt idx="10287">
                  <c:v>0.14664834595847664</c:v>
                </c:pt>
                <c:pt idx="10288">
                  <c:v>0.13480318134784275</c:v>
                </c:pt>
                <c:pt idx="10289">
                  <c:v>0.13411317323335048</c:v>
                </c:pt>
                <c:pt idx="10290">
                  <c:v>0.13410180732393617</c:v>
                </c:pt>
                <c:pt idx="10291">
                  <c:v>0.13567896587221751</c:v>
                </c:pt>
                <c:pt idx="10292">
                  <c:v>0.12426822632721946</c:v>
                </c:pt>
                <c:pt idx="10293">
                  <c:v>0.12864811195836712</c:v>
                </c:pt>
                <c:pt idx="10294">
                  <c:v>0.12852403759215858</c:v>
                </c:pt>
                <c:pt idx="10295">
                  <c:v>0.12502280082821637</c:v>
                </c:pt>
                <c:pt idx="10296">
                  <c:v>0.12988612586120141</c:v>
                </c:pt>
                <c:pt idx="10297">
                  <c:v>0.11021583204315677</c:v>
                </c:pt>
                <c:pt idx="10298">
                  <c:v>0.10470284760540594</c:v>
                </c:pt>
                <c:pt idx="10299">
                  <c:v>0.10878734814616142</c:v>
                </c:pt>
                <c:pt idx="10300">
                  <c:v>0.10494162694776876</c:v>
                </c:pt>
                <c:pt idx="10301">
                  <c:v>0.10582689930514011</c:v>
                </c:pt>
                <c:pt idx="10302">
                  <c:v>0.10361968201328575</c:v>
                </c:pt>
                <c:pt idx="10303">
                  <c:v>9.8115948348085569E-2</c:v>
                </c:pt>
                <c:pt idx="10304">
                  <c:v>9.2002020955487041E-2</c:v>
                </c:pt>
                <c:pt idx="10305">
                  <c:v>9.1018343663837209E-2</c:v>
                </c:pt>
                <c:pt idx="10306">
                  <c:v>9.2446363767102913E-2</c:v>
                </c:pt>
                <c:pt idx="10307">
                  <c:v>8.6369440286559795E-2</c:v>
                </c:pt>
                <c:pt idx="10308">
                  <c:v>9.1473794306161205E-2</c:v>
                </c:pt>
                <c:pt idx="10309">
                  <c:v>8.7114481690985013E-2</c:v>
                </c:pt>
                <c:pt idx="10310">
                  <c:v>8.5054546599869774E-2</c:v>
                </c:pt>
                <c:pt idx="10311">
                  <c:v>7.8450968131872134E-2</c:v>
                </c:pt>
                <c:pt idx="10312">
                  <c:v>7.8127985142344203E-2</c:v>
                </c:pt>
                <c:pt idx="10313">
                  <c:v>7.6192406629007614E-2</c:v>
                </c:pt>
                <c:pt idx="10314">
                  <c:v>7.0833469826121265E-2</c:v>
                </c:pt>
                <c:pt idx="10315">
                  <c:v>7.3937924507665898E-2</c:v>
                </c:pt>
                <c:pt idx="10316">
                  <c:v>7.9013296545339617E-2</c:v>
                </c:pt>
                <c:pt idx="10317">
                  <c:v>7.1708948737444933E-2</c:v>
                </c:pt>
                <c:pt idx="10318">
                  <c:v>5.9932044867275769E-2</c:v>
                </c:pt>
                <c:pt idx="10319">
                  <c:v>5.6841833018435706E-2</c:v>
                </c:pt>
                <c:pt idx="10320">
                  <c:v>6.1801297704811242E-2</c:v>
                </c:pt>
                <c:pt idx="10321">
                  <c:v>4.9650365368300253E-2</c:v>
                </c:pt>
                <c:pt idx="10322">
                  <c:v>6.1018191871957894E-2</c:v>
                </c:pt>
                <c:pt idx="10323">
                  <c:v>6.7274945692018306E-2</c:v>
                </c:pt>
                <c:pt idx="10324">
                  <c:v>7.6927524789240254E-2</c:v>
                </c:pt>
                <c:pt idx="10325">
                  <c:v>6.9715860438613442E-2</c:v>
                </c:pt>
                <c:pt idx="10326">
                  <c:v>6.9502943526044803E-2</c:v>
                </c:pt>
                <c:pt idx="10327">
                  <c:v>6.4385296455977903E-2</c:v>
                </c:pt>
                <c:pt idx="10328">
                  <c:v>6.1196986797291908E-2</c:v>
                </c:pt>
                <c:pt idx="10329">
                  <c:v>5.8336389101206754E-2</c:v>
                </c:pt>
                <c:pt idx="10330">
                  <c:v>5.6211044918740072E-2</c:v>
                </c:pt>
                <c:pt idx="10331">
                  <c:v>6.0881633045252848E-2</c:v>
                </c:pt>
                <c:pt idx="10332">
                  <c:v>5.621944173325466E-2</c:v>
                </c:pt>
                <c:pt idx="10333">
                  <c:v>5.6856921780974234E-2</c:v>
                </c:pt>
                <c:pt idx="10334">
                  <c:v>5.3478425697280896E-2</c:v>
                </c:pt>
                <c:pt idx="10335">
                  <c:v>5.2948304309981209E-2</c:v>
                </c:pt>
                <c:pt idx="10336">
                  <c:v>6.519535655891362E-2</c:v>
                </c:pt>
                <c:pt idx="10337">
                  <c:v>7.3755735010054613E-2</c:v>
                </c:pt>
                <c:pt idx="10338">
                  <c:v>6.3658785985327704E-2</c:v>
                </c:pt>
                <c:pt idx="10339">
                  <c:v>6.7712096088851315E-2</c:v>
                </c:pt>
                <c:pt idx="10340">
                  <c:v>6.7083284101855156E-2</c:v>
                </c:pt>
                <c:pt idx="10341">
                  <c:v>6.985200831327143E-2</c:v>
                </c:pt>
                <c:pt idx="10342">
                  <c:v>6.7084993103187385E-2</c:v>
                </c:pt>
                <c:pt idx="10343">
                  <c:v>6.3997270490163904E-2</c:v>
                </c:pt>
                <c:pt idx="10344">
                  <c:v>6.4527937152086157E-2</c:v>
                </c:pt>
                <c:pt idx="10345">
                  <c:v>6.7286853666670643E-2</c:v>
                </c:pt>
                <c:pt idx="10346">
                  <c:v>7.8542779143010888E-2</c:v>
                </c:pt>
                <c:pt idx="10347">
                  <c:v>7.2312215583854034E-2</c:v>
                </c:pt>
                <c:pt idx="10348">
                  <c:v>7.8558422662607263E-2</c:v>
                </c:pt>
                <c:pt idx="10349">
                  <c:v>8.7530105556244076E-2</c:v>
                </c:pt>
                <c:pt idx="10350">
                  <c:v>8.2455303383794698E-2</c:v>
                </c:pt>
                <c:pt idx="10351">
                  <c:v>8.6790283223338704E-2</c:v>
                </c:pt>
                <c:pt idx="10352">
                  <c:v>8.5275608012027826E-2</c:v>
                </c:pt>
                <c:pt idx="10353">
                  <c:v>8.9614931321519764E-2</c:v>
                </c:pt>
                <c:pt idx="10354">
                  <c:v>8.8419594260499501E-2</c:v>
                </c:pt>
                <c:pt idx="10355">
                  <c:v>8.3541754009757607E-2</c:v>
                </c:pt>
                <c:pt idx="10356">
                  <c:v>8.4409620173701461E-2</c:v>
                </c:pt>
                <c:pt idx="10357">
                  <c:v>8.3216900790642478E-2</c:v>
                </c:pt>
                <c:pt idx="10358">
                  <c:v>8.3529869448464966E-2</c:v>
                </c:pt>
                <c:pt idx="10359">
                  <c:v>8.7528814476835137E-2</c:v>
                </c:pt>
                <c:pt idx="10360">
                  <c:v>8.1795431497077242E-2</c:v>
                </c:pt>
                <c:pt idx="10361">
                  <c:v>7.0389666404278239E-2</c:v>
                </c:pt>
                <c:pt idx="10362">
                  <c:v>7.2614057291191969E-2</c:v>
                </c:pt>
                <c:pt idx="10363">
                  <c:v>7.0999930378721432E-2</c:v>
                </c:pt>
                <c:pt idx="10364">
                  <c:v>7.6562202362336684E-2</c:v>
                </c:pt>
                <c:pt idx="10365">
                  <c:v>8.187205683705634E-2</c:v>
                </c:pt>
                <c:pt idx="10366">
                  <c:v>7.4693392124254965E-2</c:v>
                </c:pt>
                <c:pt idx="10367">
                  <c:v>7.567824940447121E-2</c:v>
                </c:pt>
                <c:pt idx="10368">
                  <c:v>7.1938329822559322E-2</c:v>
                </c:pt>
                <c:pt idx="10369">
                  <c:v>7.0563251088747059E-2</c:v>
                </c:pt>
                <c:pt idx="10370">
                  <c:v>7.5290791321545258E-2</c:v>
                </c:pt>
                <c:pt idx="10371">
                  <c:v>7.2850888648216428E-2</c:v>
                </c:pt>
                <c:pt idx="10372">
                  <c:v>7.1371271784336665E-2</c:v>
                </c:pt>
                <c:pt idx="10373">
                  <c:v>6.7763457953157635E-2</c:v>
                </c:pt>
                <c:pt idx="10374">
                  <c:v>6.3312313810981458E-2</c:v>
                </c:pt>
                <c:pt idx="10375">
                  <c:v>6.3014800572645413E-2</c:v>
                </c:pt>
                <c:pt idx="10376">
                  <c:v>5.9101027495461533E-2</c:v>
                </c:pt>
                <c:pt idx="10377">
                  <c:v>6.5481154167121192E-2</c:v>
                </c:pt>
                <c:pt idx="10378">
                  <c:v>6.3695110844297131E-2</c:v>
                </c:pt>
                <c:pt idx="10379">
                  <c:v>5.5769992924061373E-2</c:v>
                </c:pt>
                <c:pt idx="10380">
                  <c:v>5.6854605178788598E-2</c:v>
                </c:pt>
                <c:pt idx="10381">
                  <c:v>5.2651789637963908E-2</c:v>
                </c:pt>
                <c:pt idx="10382">
                  <c:v>5.0882733787972256E-2</c:v>
                </c:pt>
                <c:pt idx="10383">
                  <c:v>4.9442606805857769E-2</c:v>
                </c:pt>
                <c:pt idx="10384">
                  <c:v>3.5105191068623309E-2</c:v>
                </c:pt>
                <c:pt idx="10385">
                  <c:v>3.7393035200175229E-2</c:v>
                </c:pt>
                <c:pt idx="10386">
                  <c:v>3.5242161989963217E-2</c:v>
                </c:pt>
                <c:pt idx="10387">
                  <c:v>4.1885692822297926E-2</c:v>
                </c:pt>
                <c:pt idx="10388">
                  <c:v>4.4831735330404854E-2</c:v>
                </c:pt>
                <c:pt idx="10389">
                  <c:v>3.9850440814211963E-2</c:v>
                </c:pt>
                <c:pt idx="10390">
                  <c:v>4.0809202908747677E-2</c:v>
                </c:pt>
                <c:pt idx="10391">
                  <c:v>3.3654945966552718E-2</c:v>
                </c:pt>
                <c:pt idx="10392">
                  <c:v>3.86566193154394E-2</c:v>
                </c:pt>
                <c:pt idx="10393">
                  <c:v>3.7641183029957892E-2</c:v>
                </c:pt>
                <c:pt idx="10394">
                  <c:v>3.7765636500650901E-2</c:v>
                </c:pt>
                <c:pt idx="10395">
                  <c:v>4.0382611617463038E-2</c:v>
                </c:pt>
                <c:pt idx="10396">
                  <c:v>5.0817576000609099E-2</c:v>
                </c:pt>
                <c:pt idx="10397">
                  <c:v>5.3468260469755391E-2</c:v>
                </c:pt>
                <c:pt idx="10398">
                  <c:v>5.2542975694463534E-2</c:v>
                </c:pt>
                <c:pt idx="10399">
                  <c:v>4.8372247562263215E-2</c:v>
                </c:pt>
                <c:pt idx="10400">
                  <c:v>3.7029589818726283E-2</c:v>
                </c:pt>
                <c:pt idx="10401">
                  <c:v>3.8191864929149943E-2</c:v>
                </c:pt>
                <c:pt idx="10402">
                  <c:v>4.195008189802274E-2</c:v>
                </c:pt>
                <c:pt idx="10403">
                  <c:v>5.3459880218525324E-2</c:v>
                </c:pt>
                <c:pt idx="10404">
                  <c:v>5.7693899792892855E-2</c:v>
                </c:pt>
                <c:pt idx="10405">
                  <c:v>5.930447745459233E-2</c:v>
                </c:pt>
                <c:pt idx="10406">
                  <c:v>5.6875930523342166E-2</c:v>
                </c:pt>
                <c:pt idx="10407">
                  <c:v>5.8058319114194124E-2</c:v>
                </c:pt>
                <c:pt idx="10408">
                  <c:v>5.1046778527232828E-2</c:v>
                </c:pt>
                <c:pt idx="10409">
                  <c:v>4.9297685633574062E-2</c:v>
                </c:pt>
                <c:pt idx="10410">
                  <c:v>4.0532656655149824E-2</c:v>
                </c:pt>
                <c:pt idx="10411">
                  <c:v>4.8094773512221245E-2</c:v>
                </c:pt>
                <c:pt idx="10412">
                  <c:v>5.242777634057405E-2</c:v>
                </c:pt>
                <c:pt idx="10413">
                  <c:v>5.3836888180279319E-2</c:v>
                </c:pt>
                <c:pt idx="10414">
                  <c:v>5.1031184981874089E-2</c:v>
                </c:pt>
                <c:pt idx="10415">
                  <c:v>4.8349154466275079E-2</c:v>
                </c:pt>
                <c:pt idx="10416">
                  <c:v>4.5033751970189106E-2</c:v>
                </c:pt>
                <c:pt idx="10417">
                  <c:v>3.9733744167351981E-2</c:v>
                </c:pt>
                <c:pt idx="10418">
                  <c:v>4.1664403954082108E-2</c:v>
                </c:pt>
                <c:pt idx="10419">
                  <c:v>4.7881671223791056E-2</c:v>
                </c:pt>
                <c:pt idx="10420">
                  <c:v>5.1680347945718186E-2</c:v>
                </c:pt>
                <c:pt idx="10421">
                  <c:v>4.5571959139728779E-2</c:v>
                </c:pt>
                <c:pt idx="10422">
                  <c:v>7.328434077247703E-3</c:v>
                </c:pt>
                <c:pt idx="10423">
                  <c:v>4.0488338511755817E-2</c:v>
                </c:pt>
                <c:pt idx="10424">
                  <c:v>3.4716598037002333E-2</c:v>
                </c:pt>
                <c:pt idx="10425">
                  <c:v>5.5258505504420574E-2</c:v>
                </c:pt>
                <c:pt idx="10426">
                  <c:v>5.611983812223964E-2</c:v>
                </c:pt>
                <c:pt idx="10427">
                  <c:v>5.7516262301182008E-2</c:v>
                </c:pt>
                <c:pt idx="10428">
                  <c:v>6.1879687170669717E-2</c:v>
                </c:pt>
                <c:pt idx="10429">
                  <c:v>6.9235839250137321E-2</c:v>
                </c:pt>
                <c:pt idx="10430">
                  <c:v>7.2484684463570037E-2</c:v>
                </c:pt>
                <c:pt idx="10431">
                  <c:v>7.2076903770672551E-2</c:v>
                </c:pt>
                <c:pt idx="10432">
                  <c:v>7.6292851948658535E-2</c:v>
                </c:pt>
                <c:pt idx="10433">
                  <c:v>8.0642515436709417E-2</c:v>
                </c:pt>
                <c:pt idx="10434">
                  <c:v>8.2830182431941513E-2</c:v>
                </c:pt>
                <c:pt idx="10435">
                  <c:v>9.2228841378052984E-2</c:v>
                </c:pt>
                <c:pt idx="10436">
                  <c:v>9.4871453799455052E-2</c:v>
                </c:pt>
                <c:pt idx="10437">
                  <c:v>9.4675302770628411E-2</c:v>
                </c:pt>
                <c:pt idx="10438">
                  <c:v>9.3164227751799222E-2</c:v>
                </c:pt>
                <c:pt idx="10439">
                  <c:v>8.5779307698236051E-2</c:v>
                </c:pt>
                <c:pt idx="10440">
                  <c:v>8.2439182383410081E-2</c:v>
                </c:pt>
                <c:pt idx="10441">
                  <c:v>6.7005204432874388E-2</c:v>
                </c:pt>
                <c:pt idx="10442">
                  <c:v>7.0872326476932646E-2</c:v>
                </c:pt>
                <c:pt idx="10443">
                  <c:v>7.6798339391261905E-2</c:v>
                </c:pt>
                <c:pt idx="10444">
                  <c:v>7.5434909424434871E-2</c:v>
                </c:pt>
                <c:pt idx="10445">
                  <c:v>7.0441639296864311E-2</c:v>
                </c:pt>
                <c:pt idx="10446">
                  <c:v>7.0047981141652782E-2</c:v>
                </c:pt>
                <c:pt idx="10447">
                  <c:v>7.8537958211248871E-2</c:v>
                </c:pt>
                <c:pt idx="10448">
                  <c:v>7.8882569994084939E-2</c:v>
                </c:pt>
                <c:pt idx="10449">
                  <c:v>7.4936393276252122E-2</c:v>
                </c:pt>
                <c:pt idx="10450">
                  <c:v>7.2813348061055327E-2</c:v>
                </c:pt>
                <c:pt idx="10451">
                  <c:v>7.3583609237753311E-2</c:v>
                </c:pt>
                <c:pt idx="10452">
                  <c:v>7.3605014340068387E-2</c:v>
                </c:pt>
                <c:pt idx="10453">
                  <c:v>6.8602603504741788E-2</c:v>
                </c:pt>
                <c:pt idx="10454">
                  <c:v>6.5956728906153117E-2</c:v>
                </c:pt>
                <c:pt idx="10455">
                  <c:v>6.8110801586888314E-2</c:v>
                </c:pt>
                <c:pt idx="10456">
                  <c:v>7.1230901966669924E-2</c:v>
                </c:pt>
                <c:pt idx="10457">
                  <c:v>7.1359577063252466E-2</c:v>
                </c:pt>
                <c:pt idx="10458">
                  <c:v>6.70058882808513E-2</c:v>
                </c:pt>
                <c:pt idx="10459">
                  <c:v>6.1179147871909478E-2</c:v>
                </c:pt>
                <c:pt idx="10460">
                  <c:v>6.2047655922786493E-2</c:v>
                </c:pt>
                <c:pt idx="10461">
                  <c:v>7.1881924321825608E-2</c:v>
                </c:pt>
                <c:pt idx="10462">
                  <c:v>6.4670883106813903E-2</c:v>
                </c:pt>
                <c:pt idx="10463">
                  <c:v>6.3204438197901114E-2</c:v>
                </c:pt>
                <c:pt idx="10464">
                  <c:v>5.7404236784950546E-2</c:v>
                </c:pt>
                <c:pt idx="10465">
                  <c:v>5.4862095399278443E-2</c:v>
                </c:pt>
                <c:pt idx="10466">
                  <c:v>4.883907375541563E-2</c:v>
                </c:pt>
                <c:pt idx="10467">
                  <c:v>4.4340351164867675E-2</c:v>
                </c:pt>
                <c:pt idx="10468">
                  <c:v>5.113551566504726E-2</c:v>
                </c:pt>
                <c:pt idx="10469">
                  <c:v>5.4932741924299977E-2</c:v>
                </c:pt>
                <c:pt idx="10470">
                  <c:v>4.8112101322604461E-2</c:v>
                </c:pt>
                <c:pt idx="10471">
                  <c:v>4.4766640069954899E-2</c:v>
                </c:pt>
                <c:pt idx="10472">
                  <c:v>4.8216992249840773E-2</c:v>
                </c:pt>
                <c:pt idx="10473">
                  <c:v>5.1884504768460182E-2</c:v>
                </c:pt>
                <c:pt idx="10474">
                  <c:v>5.2200531518945548E-2</c:v>
                </c:pt>
                <c:pt idx="10475">
                  <c:v>5.5355744819649999E-2</c:v>
                </c:pt>
                <c:pt idx="10476">
                  <c:v>6.3092024681057346E-2</c:v>
                </c:pt>
                <c:pt idx="10477">
                  <c:v>5.8439265506452953E-2</c:v>
                </c:pt>
                <c:pt idx="10478">
                  <c:v>5.7592971093030965E-2</c:v>
                </c:pt>
                <c:pt idx="10479">
                  <c:v>6.3225588359739904E-2</c:v>
                </c:pt>
                <c:pt idx="10480">
                  <c:v>5.9623732116043771E-2</c:v>
                </c:pt>
                <c:pt idx="10481">
                  <c:v>6.6976753971345504E-2</c:v>
                </c:pt>
                <c:pt idx="10482">
                  <c:v>7.6656596302040025E-2</c:v>
                </c:pt>
                <c:pt idx="10483">
                  <c:v>7.9676247392495902E-2</c:v>
                </c:pt>
                <c:pt idx="10484">
                  <c:v>8.6626906236635826E-2</c:v>
                </c:pt>
                <c:pt idx="10485">
                  <c:v>8.2643661862820794E-2</c:v>
                </c:pt>
                <c:pt idx="10486">
                  <c:v>7.8653215954422873E-2</c:v>
                </c:pt>
                <c:pt idx="10487">
                  <c:v>7.3735783755112028E-2</c:v>
                </c:pt>
                <c:pt idx="10488">
                  <c:v>7.6119167355181316E-2</c:v>
                </c:pt>
                <c:pt idx="10489">
                  <c:v>8.1425187722766745E-2</c:v>
                </c:pt>
                <c:pt idx="10490">
                  <c:v>8.0797163523154358E-2</c:v>
                </c:pt>
                <c:pt idx="10491">
                  <c:v>8.7451367763229149E-2</c:v>
                </c:pt>
                <c:pt idx="10492">
                  <c:v>9.0080554929150569E-2</c:v>
                </c:pt>
                <c:pt idx="10493">
                  <c:v>8.8796096649674361E-2</c:v>
                </c:pt>
                <c:pt idx="10494">
                  <c:v>9.1320513211467613E-2</c:v>
                </c:pt>
                <c:pt idx="10495">
                  <c:v>9.3847751955218772E-2</c:v>
                </c:pt>
                <c:pt idx="10496">
                  <c:v>8.6172616345927544E-2</c:v>
                </c:pt>
                <c:pt idx="10497">
                  <c:v>8.5652049956655985E-2</c:v>
                </c:pt>
                <c:pt idx="10498">
                  <c:v>8.5023019668876598E-2</c:v>
                </c:pt>
                <c:pt idx="10499">
                  <c:v>8.6780001458572231E-2</c:v>
                </c:pt>
                <c:pt idx="10500">
                  <c:v>9.3794093332108641E-2</c:v>
                </c:pt>
                <c:pt idx="10501">
                  <c:v>9.2503971054557876E-2</c:v>
                </c:pt>
                <c:pt idx="10502">
                  <c:v>8.4143887659580807E-2</c:v>
                </c:pt>
                <c:pt idx="10503">
                  <c:v>7.5136495673831183E-2</c:v>
                </c:pt>
                <c:pt idx="10504">
                  <c:v>6.8841321665324084E-2</c:v>
                </c:pt>
                <c:pt idx="10505">
                  <c:v>7.1856268227993292E-2</c:v>
                </c:pt>
                <c:pt idx="10506">
                  <c:v>8.3220496221258822E-2</c:v>
                </c:pt>
                <c:pt idx="10507">
                  <c:v>7.9891600530289431E-2</c:v>
                </c:pt>
                <c:pt idx="10508">
                  <c:v>7.978343289363532E-2</c:v>
                </c:pt>
                <c:pt idx="10509">
                  <c:v>8.8110727932670718E-2</c:v>
                </c:pt>
                <c:pt idx="10510">
                  <c:v>0.1027804055383319</c:v>
                </c:pt>
                <c:pt idx="10511">
                  <c:v>0.10154953797721622</c:v>
                </c:pt>
                <c:pt idx="10512">
                  <c:v>9.6378921081733848E-2</c:v>
                </c:pt>
                <c:pt idx="10513">
                  <c:v>9.0449296023345838E-2</c:v>
                </c:pt>
                <c:pt idx="10514">
                  <c:v>9.4585879232707892E-2</c:v>
                </c:pt>
                <c:pt idx="10515">
                  <c:v>9.4017064305208065E-2</c:v>
                </c:pt>
                <c:pt idx="10516">
                  <c:v>0.10058523060664482</c:v>
                </c:pt>
                <c:pt idx="10517">
                  <c:v>0.10799157659007497</c:v>
                </c:pt>
                <c:pt idx="10518">
                  <c:v>0.11834882849715767</c:v>
                </c:pt>
                <c:pt idx="10519">
                  <c:v>0.11843819363353014</c:v>
                </c:pt>
                <c:pt idx="10520">
                  <c:v>0.11086910558532392</c:v>
                </c:pt>
                <c:pt idx="10521">
                  <c:v>0.12918019659826241</c:v>
                </c:pt>
                <c:pt idx="10522">
                  <c:v>0.16206205414838326</c:v>
                </c:pt>
                <c:pt idx="10523">
                  <c:v>0.11788458083786968</c:v>
                </c:pt>
                <c:pt idx="10524">
                  <c:v>0.11909364933449407</c:v>
                </c:pt>
                <c:pt idx="10525">
                  <c:v>0.10250957690293649</c:v>
                </c:pt>
                <c:pt idx="10526">
                  <c:v>8.8243534577679528E-2</c:v>
                </c:pt>
                <c:pt idx="10527">
                  <c:v>8.2898334550892683E-2</c:v>
                </c:pt>
                <c:pt idx="10528">
                  <c:v>8.7099717421517342E-2</c:v>
                </c:pt>
                <c:pt idx="10529">
                  <c:v>7.6605266757235446E-2</c:v>
                </c:pt>
                <c:pt idx="10530">
                  <c:v>7.7350404512828819E-2</c:v>
                </c:pt>
                <c:pt idx="10531">
                  <c:v>8.6937252983480429E-2</c:v>
                </c:pt>
                <c:pt idx="10532">
                  <c:v>9.1162312353651132E-2</c:v>
                </c:pt>
                <c:pt idx="10533">
                  <c:v>9.7706620432830293E-2</c:v>
                </c:pt>
                <c:pt idx="10534">
                  <c:v>0.1008795002266476</c:v>
                </c:pt>
                <c:pt idx="10535">
                  <c:v>0.10031902690511263</c:v>
                </c:pt>
                <c:pt idx="10536">
                  <c:v>9.5589138803737761E-2</c:v>
                </c:pt>
                <c:pt idx="10537">
                  <c:v>9.0452235500966927E-2</c:v>
                </c:pt>
                <c:pt idx="10538">
                  <c:v>9.5902639827299296E-2</c:v>
                </c:pt>
                <c:pt idx="10539">
                  <c:v>9.6771147396682577E-2</c:v>
                </c:pt>
                <c:pt idx="10540">
                  <c:v>9.7749092696121975E-2</c:v>
                </c:pt>
                <c:pt idx="10541">
                  <c:v>0.10601969915426124</c:v>
                </c:pt>
                <c:pt idx="10542">
                  <c:v>9.983003143124769E-2</c:v>
                </c:pt>
                <c:pt idx="10543">
                  <c:v>8.9858840409455132E-2</c:v>
                </c:pt>
                <c:pt idx="10544">
                  <c:v>9.2676671779531539E-2</c:v>
                </c:pt>
                <c:pt idx="10545">
                  <c:v>9.2338327723503921E-2</c:v>
                </c:pt>
                <c:pt idx="10546">
                  <c:v>8.6788335822350682E-2</c:v>
                </c:pt>
                <c:pt idx="10547">
                  <c:v>7.901113405128557E-2</c:v>
                </c:pt>
                <c:pt idx="10548">
                  <c:v>7.5349197539328561E-2</c:v>
                </c:pt>
                <c:pt idx="10549">
                  <c:v>7.1272776292308437E-2</c:v>
                </c:pt>
                <c:pt idx="10550">
                  <c:v>7.2557622655287535E-2</c:v>
                </c:pt>
                <c:pt idx="10551">
                  <c:v>6.5193695298761511E-2</c:v>
                </c:pt>
                <c:pt idx="10552">
                  <c:v>5.6496979654231394E-2</c:v>
                </c:pt>
                <c:pt idx="10553">
                  <c:v>5.4182626393409317E-2</c:v>
                </c:pt>
                <c:pt idx="10554">
                  <c:v>4.4380742154925379E-2</c:v>
                </c:pt>
                <c:pt idx="10555">
                  <c:v>4.7206408130625599E-2</c:v>
                </c:pt>
                <c:pt idx="10556">
                  <c:v>3.9904908132786243E-2</c:v>
                </c:pt>
                <c:pt idx="10557">
                  <c:v>4.6784664963988032E-2</c:v>
                </c:pt>
                <c:pt idx="10558">
                  <c:v>5.0877879529018344E-2</c:v>
                </c:pt>
                <c:pt idx="10559">
                  <c:v>5.6258465247274181E-2</c:v>
                </c:pt>
                <c:pt idx="10560">
                  <c:v>5.1107423695651688E-2</c:v>
                </c:pt>
                <c:pt idx="10561">
                  <c:v>5.0804097938762061E-2</c:v>
                </c:pt>
                <c:pt idx="10562">
                  <c:v>5.522343127774465E-2</c:v>
                </c:pt>
                <c:pt idx="10563">
                  <c:v>6.0190900880172871E-2</c:v>
                </c:pt>
                <c:pt idx="10564">
                  <c:v>6.136885539603032E-2</c:v>
                </c:pt>
                <c:pt idx="10565">
                  <c:v>6.2546939482997388E-2</c:v>
                </c:pt>
                <c:pt idx="10566">
                  <c:v>7.1427054803970602E-2</c:v>
                </c:pt>
                <c:pt idx="10567">
                  <c:v>6.6940153502032418E-2</c:v>
                </c:pt>
                <c:pt idx="10568">
                  <c:v>6.6631952089069912E-2</c:v>
                </c:pt>
                <c:pt idx="10569">
                  <c:v>6.8764917378107748E-2</c:v>
                </c:pt>
                <c:pt idx="10570">
                  <c:v>7.2937941263589545E-2</c:v>
                </c:pt>
                <c:pt idx="10571">
                  <c:v>7.5729422288351556E-2</c:v>
                </c:pt>
                <c:pt idx="10572">
                  <c:v>7.3476113904839879E-2</c:v>
                </c:pt>
                <c:pt idx="10573">
                  <c:v>7.6138844542813278E-2</c:v>
                </c:pt>
                <c:pt idx="10574">
                  <c:v>8.1730491456410093E-2</c:v>
                </c:pt>
                <c:pt idx="10575">
                  <c:v>8.2582128911814046E-2</c:v>
                </c:pt>
                <c:pt idx="10576">
                  <c:v>8.0952546785036938E-2</c:v>
                </c:pt>
                <c:pt idx="10577">
                  <c:v>8.0293784967603532E-2</c:v>
                </c:pt>
                <c:pt idx="10578">
                  <c:v>8.2119956268738914E-2</c:v>
                </c:pt>
                <c:pt idx="10579">
                  <c:v>8.3839770281040504E-2</c:v>
                </c:pt>
                <c:pt idx="10580">
                  <c:v>8.296207071500894E-2</c:v>
                </c:pt>
                <c:pt idx="10581">
                  <c:v>7.8624771063009025E-2</c:v>
                </c:pt>
                <c:pt idx="10582">
                  <c:v>8.1631007688185653E-2</c:v>
                </c:pt>
                <c:pt idx="10583">
                  <c:v>8.388904233475647E-2</c:v>
                </c:pt>
                <c:pt idx="10584">
                  <c:v>8.821142552674921E-2</c:v>
                </c:pt>
                <c:pt idx="10585">
                  <c:v>8.1798948683803774E-2</c:v>
                </c:pt>
                <c:pt idx="10586">
                  <c:v>8.2655763298677076E-2</c:v>
                </c:pt>
                <c:pt idx="10587">
                  <c:v>8.0592512472628774E-2</c:v>
                </c:pt>
                <c:pt idx="10588">
                  <c:v>7.7875803607031724E-2</c:v>
                </c:pt>
                <c:pt idx="10589">
                  <c:v>7.4737037866285494E-2</c:v>
                </c:pt>
                <c:pt idx="10590">
                  <c:v>7.1700662124380754E-2</c:v>
                </c:pt>
                <c:pt idx="10591">
                  <c:v>6.9107535491034433E-2</c:v>
                </c:pt>
                <c:pt idx="10592">
                  <c:v>6.7061702563200098E-2</c:v>
                </c:pt>
                <c:pt idx="10593">
                  <c:v>6.8320520667698226E-2</c:v>
                </c:pt>
                <c:pt idx="10594">
                  <c:v>6.606234278862555E-2</c:v>
                </c:pt>
                <c:pt idx="10595">
                  <c:v>5.9246508261210362E-2</c:v>
                </c:pt>
                <c:pt idx="10596">
                  <c:v>4.5376241093800118E-2</c:v>
                </c:pt>
                <c:pt idx="10597">
                  <c:v>4.6086351322006225E-2</c:v>
                </c:pt>
                <c:pt idx="10598">
                  <c:v>3.6654896587710928E-2</c:v>
                </c:pt>
                <c:pt idx="10599">
                  <c:v>4.0461982081890557E-2</c:v>
                </c:pt>
                <c:pt idx="10600">
                  <c:v>3.9609783285199818E-2</c:v>
                </c:pt>
                <c:pt idx="10601">
                  <c:v>4.0421287544355256E-2</c:v>
                </c:pt>
                <c:pt idx="10602">
                  <c:v>5.0011194085505251E-2</c:v>
                </c:pt>
                <c:pt idx="10603">
                  <c:v>5.2824520753987692E-2</c:v>
                </c:pt>
                <c:pt idx="10604">
                  <c:v>5.36470811047558E-2</c:v>
                </c:pt>
                <c:pt idx="10605">
                  <c:v>5.0998643975050495E-2</c:v>
                </c:pt>
                <c:pt idx="10606">
                  <c:v>4.888144900040059E-2</c:v>
                </c:pt>
                <c:pt idx="10607">
                  <c:v>4.8965430900937301E-2</c:v>
                </c:pt>
                <c:pt idx="10608">
                  <c:v>4.631740396793238E-2</c:v>
                </c:pt>
                <c:pt idx="10609">
                  <c:v>4.4440657555627538E-2</c:v>
                </c:pt>
                <c:pt idx="10610">
                  <c:v>3.6445078717078028E-2</c:v>
                </c:pt>
                <c:pt idx="10611">
                  <c:v>2.9000021134481635E-2</c:v>
                </c:pt>
                <c:pt idx="10612">
                  <c:v>2.6429654485964349E-2</c:v>
                </c:pt>
                <c:pt idx="10613">
                  <c:v>3.4873990631945739E-2</c:v>
                </c:pt>
                <c:pt idx="10614">
                  <c:v>3.8081362307421207E-2</c:v>
                </c:pt>
                <c:pt idx="10615">
                  <c:v>3.5901674805951078E-2</c:v>
                </c:pt>
                <c:pt idx="10616">
                  <c:v>3.8692943053383999E-2</c:v>
                </c:pt>
                <c:pt idx="10617">
                  <c:v>4.160323318832515E-2</c:v>
                </c:pt>
                <c:pt idx="10618">
                  <c:v>4.2226929025687143E-2</c:v>
                </c:pt>
                <c:pt idx="10619">
                  <c:v>4.3267875590437876E-2</c:v>
                </c:pt>
                <c:pt idx="10620">
                  <c:v>4.3684795005617616E-2</c:v>
                </c:pt>
                <c:pt idx="10621">
                  <c:v>4.1709556582110174E-2</c:v>
                </c:pt>
                <c:pt idx="10622">
                  <c:v>4.3273012086622487E-2</c:v>
                </c:pt>
                <c:pt idx="10623">
                  <c:v>4.682003391706191E-2</c:v>
                </c:pt>
                <c:pt idx="10624">
                  <c:v>4.4830339665746122E-2</c:v>
                </c:pt>
                <c:pt idx="10625">
                  <c:v>4.3993244864655834E-2</c:v>
                </c:pt>
                <c:pt idx="10626">
                  <c:v>5.4933593046988527E-2</c:v>
                </c:pt>
                <c:pt idx="10627">
                  <c:v>6.6917497826608052E-2</c:v>
                </c:pt>
                <c:pt idx="10628">
                  <c:v>5.6529539714378796E-2</c:v>
                </c:pt>
                <c:pt idx="10629">
                  <c:v>6.5014613266741961E-2</c:v>
                </c:pt>
                <c:pt idx="10630">
                  <c:v>6.8110492879899454E-2</c:v>
                </c:pt>
                <c:pt idx="10631">
                  <c:v>5.9950748854843194E-2</c:v>
                </c:pt>
                <c:pt idx="10632">
                  <c:v>5.6258018575046975E-2</c:v>
                </c:pt>
                <c:pt idx="10633">
                  <c:v>5.3524676435073637E-2</c:v>
                </c:pt>
                <c:pt idx="10634">
                  <c:v>5.1528429304513956E-2</c:v>
                </c:pt>
                <c:pt idx="10635">
                  <c:v>5.026814533862578E-2</c:v>
                </c:pt>
                <c:pt idx="10636">
                  <c:v>5.1846182879325742E-2</c:v>
                </c:pt>
                <c:pt idx="10637">
                  <c:v>5.068895534948048E-2</c:v>
                </c:pt>
                <c:pt idx="10638">
                  <c:v>4.9851193930724458E-2</c:v>
                </c:pt>
                <c:pt idx="10639">
                  <c:v>5.6796672595102349E-2</c:v>
                </c:pt>
                <c:pt idx="10640">
                  <c:v>5.8171842183977862E-2</c:v>
                </c:pt>
                <c:pt idx="10641">
                  <c:v>5.6375877474740488E-2</c:v>
                </c:pt>
                <c:pt idx="10642">
                  <c:v>6.241636833236397E-2</c:v>
                </c:pt>
                <c:pt idx="10643">
                  <c:v>6.9138294075782758E-2</c:v>
                </c:pt>
                <c:pt idx="10644">
                  <c:v>6.530599009335325E-2</c:v>
                </c:pt>
                <c:pt idx="10645">
                  <c:v>6.1899838031266752E-2</c:v>
                </c:pt>
                <c:pt idx="10646">
                  <c:v>5.9565129254127713E-2</c:v>
                </c:pt>
                <c:pt idx="10647">
                  <c:v>5.3413068799767593E-2</c:v>
                </c:pt>
                <c:pt idx="10648">
                  <c:v>6.2592173693007291E-2</c:v>
                </c:pt>
                <c:pt idx="10649">
                  <c:v>6.557151347484913E-2</c:v>
                </c:pt>
                <c:pt idx="10650">
                  <c:v>6.6528871607406392E-2</c:v>
                </c:pt>
                <c:pt idx="10651">
                  <c:v>6.9621531383198265E-2</c:v>
                </c:pt>
                <c:pt idx="10652">
                  <c:v>7.3481001600163465E-2</c:v>
                </c:pt>
                <c:pt idx="10653">
                  <c:v>7.8420430392336593E-2</c:v>
                </c:pt>
                <c:pt idx="10654">
                  <c:v>8.7779146444495915E-2</c:v>
                </c:pt>
                <c:pt idx="10655">
                  <c:v>8.2786154165876757E-2</c:v>
                </c:pt>
                <c:pt idx="10656">
                  <c:v>8.3971678512502423E-2</c:v>
                </c:pt>
                <c:pt idx="10657">
                  <c:v>7.8464196183870127E-2</c:v>
                </c:pt>
                <c:pt idx="10658">
                  <c:v>7.6412209199179459E-2</c:v>
                </c:pt>
                <c:pt idx="10659">
                  <c:v>7.7817895338754273E-2</c:v>
                </c:pt>
                <c:pt idx="10660">
                  <c:v>7.9880983789904603E-2</c:v>
                </c:pt>
                <c:pt idx="10661">
                  <c:v>7.5054712073452601E-2</c:v>
                </c:pt>
                <c:pt idx="10662">
                  <c:v>7.1643164053562636E-2</c:v>
                </c:pt>
                <c:pt idx="10663">
                  <c:v>6.5683905282465371E-2</c:v>
                </c:pt>
                <c:pt idx="10664">
                  <c:v>6.1325868235045933E-2</c:v>
                </c:pt>
                <c:pt idx="10665">
                  <c:v>6.3032657143548665E-2</c:v>
                </c:pt>
                <c:pt idx="10666">
                  <c:v>6.2301095931717843E-2</c:v>
                </c:pt>
                <c:pt idx="10667">
                  <c:v>6.7429534287533066E-2</c:v>
                </c:pt>
                <c:pt idx="10668">
                  <c:v>6.8291016415359618E-2</c:v>
                </c:pt>
                <c:pt idx="10669">
                  <c:v>7.0966700901760049E-2</c:v>
                </c:pt>
                <c:pt idx="10670">
                  <c:v>7.0763773250355433E-2</c:v>
                </c:pt>
                <c:pt idx="10671">
                  <c:v>6.8743948179548431E-2</c:v>
                </c:pt>
                <c:pt idx="10672">
                  <c:v>6.9502422653987539E-2</c:v>
                </c:pt>
                <c:pt idx="10673">
                  <c:v>6.0383812668822756E-2</c:v>
                </c:pt>
                <c:pt idx="10674">
                  <c:v>5.3540105701807228E-2</c:v>
                </c:pt>
                <c:pt idx="10675">
                  <c:v>4.7056652854115644E-2</c:v>
                </c:pt>
                <c:pt idx="10676">
                  <c:v>4.2268937360298686E-2</c:v>
                </c:pt>
                <c:pt idx="10677">
                  <c:v>3.3016642453856493E-2</c:v>
                </c:pt>
                <c:pt idx="10678">
                  <c:v>2.1370538489223101E-2</c:v>
                </c:pt>
                <c:pt idx="10679">
                  <c:v>2.2298102723852686E-2</c:v>
                </c:pt>
                <c:pt idx="10680">
                  <c:v>2.7013584802193513E-2</c:v>
                </c:pt>
                <c:pt idx="10681">
                  <c:v>3.1864255143457143E-2</c:v>
                </c:pt>
                <c:pt idx="10682">
                  <c:v>2.7968410700679458E-2</c:v>
                </c:pt>
                <c:pt idx="10683">
                  <c:v>2.1010977700611555E-2</c:v>
                </c:pt>
                <c:pt idx="10684">
                  <c:v>9.7390278905520322E-3</c:v>
                </c:pt>
                <c:pt idx="10685">
                  <c:v>1.2483571951998451E-2</c:v>
                </c:pt>
                <c:pt idx="10686">
                  <c:v>1.6652258007038512E-2</c:v>
                </c:pt>
                <c:pt idx="10687">
                  <c:v>1.3816733930143377E-2</c:v>
                </c:pt>
                <c:pt idx="10688">
                  <c:v>1.0582108662612555E-2</c:v>
                </c:pt>
                <c:pt idx="10689">
                  <c:v>1.4938458130356658E-2</c:v>
                </c:pt>
                <c:pt idx="10690">
                  <c:v>2.3514138992861033E-2</c:v>
                </c:pt>
                <c:pt idx="10691">
                  <c:v>3.0807881316171848E-2</c:v>
                </c:pt>
                <c:pt idx="10692">
                  <c:v>3.0200573116922369E-2</c:v>
                </c:pt>
                <c:pt idx="10693">
                  <c:v>2.8153401431928682E-2</c:v>
                </c:pt>
                <c:pt idx="10694">
                  <c:v>2.538996243644287E-2</c:v>
                </c:pt>
                <c:pt idx="10695">
                  <c:v>2.7969546898888531E-2</c:v>
                </c:pt>
                <c:pt idx="10696">
                  <c:v>3.8583675792466909E-2</c:v>
                </c:pt>
                <c:pt idx="10697">
                  <c:v>3.3721130556258583E-2</c:v>
                </c:pt>
                <c:pt idx="10698">
                  <c:v>4.8745813581098751E-2</c:v>
                </c:pt>
                <c:pt idx="10699">
                  <c:v>4.80263017723912E-2</c:v>
                </c:pt>
                <c:pt idx="10700">
                  <c:v>4.3112679912292728E-2</c:v>
                </c:pt>
                <c:pt idx="10701">
                  <c:v>4.8338517663519598E-2</c:v>
                </c:pt>
                <c:pt idx="10702">
                  <c:v>4.6680166760568076E-2</c:v>
                </c:pt>
                <c:pt idx="10703">
                  <c:v>4.7942949808018165E-2</c:v>
                </c:pt>
                <c:pt idx="10704">
                  <c:v>5.0785348088503213E-2</c:v>
                </c:pt>
                <c:pt idx="10705">
                  <c:v>5.1531383304590284E-2</c:v>
                </c:pt>
                <c:pt idx="10706">
                  <c:v>5.3853572463606003E-2</c:v>
                </c:pt>
                <c:pt idx="10707">
                  <c:v>5.776638208085072E-2</c:v>
                </c:pt>
                <c:pt idx="10708">
                  <c:v>6.2451135723884166E-2</c:v>
                </c:pt>
                <c:pt idx="10709">
                  <c:v>6.511328256052229E-2</c:v>
                </c:pt>
                <c:pt idx="10710">
                  <c:v>7.0246075772945726E-2</c:v>
                </c:pt>
                <c:pt idx="10711">
                  <c:v>7.7355022906345994E-2</c:v>
                </c:pt>
                <c:pt idx="10712">
                  <c:v>7.8984550301684164E-2</c:v>
                </c:pt>
                <c:pt idx="10713">
                  <c:v>7.2767877950130178E-2</c:v>
                </c:pt>
                <c:pt idx="10714">
                  <c:v>7.1923204090502679E-2</c:v>
                </c:pt>
                <c:pt idx="10715">
                  <c:v>7.5907889006963103E-2</c:v>
                </c:pt>
                <c:pt idx="10716">
                  <c:v>7.2063563345806658E-2</c:v>
                </c:pt>
                <c:pt idx="10717">
                  <c:v>7.2930089132190901E-2</c:v>
                </c:pt>
                <c:pt idx="10718">
                  <c:v>7.3047801857527572E-2</c:v>
                </c:pt>
                <c:pt idx="10719">
                  <c:v>7.2201980276187072E-2</c:v>
                </c:pt>
                <c:pt idx="10720">
                  <c:v>7.1270403550391492E-2</c:v>
                </c:pt>
                <c:pt idx="10721">
                  <c:v>6.9805736371900906E-2</c:v>
                </c:pt>
                <c:pt idx="10722">
                  <c:v>7.0479087769015791E-2</c:v>
                </c:pt>
                <c:pt idx="10723">
                  <c:v>6.6990586710641065E-2</c:v>
                </c:pt>
                <c:pt idx="10724">
                  <c:v>6.6915727439023742E-2</c:v>
                </c:pt>
                <c:pt idx="10725">
                  <c:v>6.6092333224027966E-2</c:v>
                </c:pt>
                <c:pt idx="10726">
                  <c:v>6.6549459260629718E-2</c:v>
                </c:pt>
                <c:pt idx="10727">
                  <c:v>5.1421022947947037E-2</c:v>
                </c:pt>
                <c:pt idx="10728">
                  <c:v>4.4596011140863201E-2</c:v>
                </c:pt>
                <c:pt idx="10729">
                  <c:v>4.7331999020223448E-2</c:v>
                </c:pt>
                <c:pt idx="10730">
                  <c:v>4.6421302850044643E-2</c:v>
                </c:pt>
                <c:pt idx="10731">
                  <c:v>4.2686437817829326E-2</c:v>
                </c:pt>
                <c:pt idx="10732">
                  <c:v>4.3134286916607811E-2</c:v>
                </c:pt>
                <c:pt idx="10733">
                  <c:v>4.4310523277376168E-2</c:v>
                </c:pt>
                <c:pt idx="10734">
                  <c:v>4.5698304414991009E-2</c:v>
                </c:pt>
                <c:pt idx="10735">
                  <c:v>5.0853442401617155E-2</c:v>
                </c:pt>
                <c:pt idx="10736">
                  <c:v>5.7821785343039167E-2</c:v>
                </c:pt>
                <c:pt idx="10737">
                  <c:v>6.007781089827513E-2</c:v>
                </c:pt>
                <c:pt idx="10738">
                  <c:v>6.021527323398268E-2</c:v>
                </c:pt>
                <c:pt idx="10739">
                  <c:v>5.4440323725813089E-2</c:v>
                </c:pt>
                <c:pt idx="10740">
                  <c:v>5.615849445714427E-2</c:v>
                </c:pt>
                <c:pt idx="10741">
                  <c:v>5.5873311700849415E-2</c:v>
                </c:pt>
                <c:pt idx="10742">
                  <c:v>5.0322901885020199E-2</c:v>
                </c:pt>
                <c:pt idx="10743">
                  <c:v>4.6371206486570893E-2</c:v>
                </c:pt>
                <c:pt idx="10744">
                  <c:v>4.6193453141411434E-2</c:v>
                </c:pt>
                <c:pt idx="10745">
                  <c:v>4.7168724445823429E-2</c:v>
                </c:pt>
                <c:pt idx="10746">
                  <c:v>4.7934359661958581E-2</c:v>
                </c:pt>
                <c:pt idx="10747">
                  <c:v>5.9361996643157999E-2</c:v>
                </c:pt>
                <c:pt idx="10748">
                  <c:v>5.518610363364318E-2</c:v>
                </c:pt>
                <c:pt idx="10749">
                  <c:v>5.4480138474386708E-2</c:v>
                </c:pt>
                <c:pt idx="10750">
                  <c:v>5.0725519029174215E-2</c:v>
                </c:pt>
                <c:pt idx="10751">
                  <c:v>4.9810957983927429E-2</c:v>
                </c:pt>
                <c:pt idx="10752">
                  <c:v>4.8791142225516726E-2</c:v>
                </c:pt>
                <c:pt idx="10753">
                  <c:v>4.6624758957470869E-2</c:v>
                </c:pt>
                <c:pt idx="10754">
                  <c:v>4.8333439943721412E-2</c:v>
                </c:pt>
                <c:pt idx="10755">
                  <c:v>4.9203791693847032E-2</c:v>
                </c:pt>
                <c:pt idx="10756">
                  <c:v>5.4814957532451025E-2</c:v>
                </c:pt>
                <c:pt idx="10757">
                  <c:v>5.1262469193221083E-2</c:v>
                </c:pt>
                <c:pt idx="10758">
                  <c:v>4.2060656836245602E-2</c:v>
                </c:pt>
                <c:pt idx="10759">
                  <c:v>3.5120156269533354E-2</c:v>
                </c:pt>
                <c:pt idx="10760">
                  <c:v>3.7511881761887578E-2</c:v>
                </c:pt>
                <c:pt idx="10761">
                  <c:v>3.7625990952502741E-2</c:v>
                </c:pt>
                <c:pt idx="10762">
                  <c:v>3.7315339989690166E-2</c:v>
                </c:pt>
                <c:pt idx="10763">
                  <c:v>4.0428375572114428E-2</c:v>
                </c:pt>
                <c:pt idx="10764">
                  <c:v>4.4815503906437515E-2</c:v>
                </c:pt>
                <c:pt idx="10765">
                  <c:v>4.1689653483381717E-2</c:v>
                </c:pt>
                <c:pt idx="10766">
                  <c:v>4.0442058709011741E-2</c:v>
                </c:pt>
                <c:pt idx="10767">
                  <c:v>4.4806895792941948E-2</c:v>
                </c:pt>
                <c:pt idx="10768">
                  <c:v>4.6159127327146221E-2</c:v>
                </c:pt>
                <c:pt idx="10769">
                  <c:v>4.6054995626819029E-2</c:v>
                </c:pt>
                <c:pt idx="10770">
                  <c:v>4.4802922418748947E-2</c:v>
                </c:pt>
                <c:pt idx="10771">
                  <c:v>4.6787948720027783E-2</c:v>
                </c:pt>
                <c:pt idx="10772">
                  <c:v>4.5115011879442779E-2</c:v>
                </c:pt>
                <c:pt idx="10773">
                  <c:v>5.1399842820336827E-2</c:v>
                </c:pt>
                <c:pt idx="10774">
                  <c:v>5.3824001647952091E-2</c:v>
                </c:pt>
                <c:pt idx="10775">
                  <c:v>5.3612825053261481E-2</c:v>
                </c:pt>
                <c:pt idx="10776">
                  <c:v>6.1643974414281599E-2</c:v>
                </c:pt>
                <c:pt idx="10777">
                  <c:v>7.2351967499301617E-2</c:v>
                </c:pt>
                <c:pt idx="10778">
                  <c:v>8.3193104302852205E-2</c:v>
                </c:pt>
                <c:pt idx="10779">
                  <c:v>8.2015884844369502E-2</c:v>
                </c:pt>
                <c:pt idx="10780">
                  <c:v>7.7284948094374029E-2</c:v>
                </c:pt>
                <c:pt idx="10781">
                  <c:v>7.4607702430207645E-2</c:v>
                </c:pt>
                <c:pt idx="10782">
                  <c:v>7.6122838685183769E-2</c:v>
                </c:pt>
                <c:pt idx="10783">
                  <c:v>8.1004291889447133E-2</c:v>
                </c:pt>
                <c:pt idx="10784">
                  <c:v>9.1254594302878411E-2</c:v>
                </c:pt>
                <c:pt idx="10785">
                  <c:v>9.4332732574762268E-2</c:v>
                </c:pt>
                <c:pt idx="10786">
                  <c:v>9.4572923728629688E-2</c:v>
                </c:pt>
                <c:pt idx="10787">
                  <c:v>9.6679686378306151E-2</c:v>
                </c:pt>
                <c:pt idx="10788">
                  <c:v>9.923256090912802E-2</c:v>
                </c:pt>
                <c:pt idx="10789">
                  <c:v>9.3890422465049639E-2</c:v>
                </c:pt>
                <c:pt idx="10790">
                  <c:v>9.4021200206990452E-2</c:v>
                </c:pt>
                <c:pt idx="10791">
                  <c:v>9.2409847776447451E-2</c:v>
                </c:pt>
                <c:pt idx="10792">
                  <c:v>8.9921243750899382E-2</c:v>
                </c:pt>
                <c:pt idx="10793">
                  <c:v>8.4817554264033035E-2</c:v>
                </c:pt>
                <c:pt idx="10794">
                  <c:v>8.6252181842958686E-2</c:v>
                </c:pt>
                <c:pt idx="10795">
                  <c:v>8.8337285607192007E-2</c:v>
                </c:pt>
                <c:pt idx="10796">
                  <c:v>8.3783664276877445E-2</c:v>
                </c:pt>
                <c:pt idx="10797">
                  <c:v>8.2174902518945103E-2</c:v>
                </c:pt>
                <c:pt idx="10798">
                  <c:v>6.8102239148081445E-2</c:v>
                </c:pt>
                <c:pt idx="10799">
                  <c:v>6.8654867067723835E-2</c:v>
                </c:pt>
                <c:pt idx="10800">
                  <c:v>7.060833605055139E-2</c:v>
                </c:pt>
                <c:pt idx="10801">
                  <c:v>5.9231577882699282E-2</c:v>
                </c:pt>
                <c:pt idx="10802">
                  <c:v>6.2102524623077082E-2</c:v>
                </c:pt>
                <c:pt idx="10803">
                  <c:v>5.0488720053635472E-2</c:v>
                </c:pt>
                <c:pt idx="10804">
                  <c:v>4.0548377218343035E-2</c:v>
                </c:pt>
                <c:pt idx="10805">
                  <c:v>3.7449835974751711E-2</c:v>
                </c:pt>
                <c:pt idx="10806">
                  <c:v>3.6746438076112442E-2</c:v>
                </c:pt>
                <c:pt idx="10807">
                  <c:v>3.0254755990326121E-2</c:v>
                </c:pt>
                <c:pt idx="10808">
                  <c:v>1.9253175417629276E-2</c:v>
                </c:pt>
                <c:pt idx="10809">
                  <c:v>4.5567024828256919E-3</c:v>
                </c:pt>
                <c:pt idx="10810">
                  <c:v>-2.5347102174132496E-3</c:v>
                </c:pt>
                <c:pt idx="10811">
                  <c:v>7.4109495515672918E-5</c:v>
                </c:pt>
                <c:pt idx="10812">
                  <c:v>-1.32089999760997E-2</c:v>
                </c:pt>
                <c:pt idx="10813">
                  <c:v>-7.5596970554514531E-3</c:v>
                </c:pt>
                <c:pt idx="10814">
                  <c:v>-1.1053802449512151E-3</c:v>
                </c:pt>
                <c:pt idx="10815">
                  <c:v>3.2023490633934504E-3</c:v>
                </c:pt>
                <c:pt idx="10816">
                  <c:v>-2.1887337401708118E-3</c:v>
                </c:pt>
                <c:pt idx="10817">
                  <c:v>-8.7350855977004205E-3</c:v>
                </c:pt>
                <c:pt idx="10818">
                  <c:v>-9.5061594884726652E-3</c:v>
                </c:pt>
                <c:pt idx="10819">
                  <c:v>-1.7102213865298643E-2</c:v>
                </c:pt>
                <c:pt idx="10820">
                  <c:v>-3.0659966747630829E-2</c:v>
                </c:pt>
                <c:pt idx="10821">
                  <c:v>-3.7344001514127867E-2</c:v>
                </c:pt>
                <c:pt idx="10822">
                  <c:v>-5.6759364716944871E-2</c:v>
                </c:pt>
                <c:pt idx="10823">
                  <c:v>-4.9308955763642359E-2</c:v>
                </c:pt>
                <c:pt idx="10824">
                  <c:v>-2.596239422585267E-2</c:v>
                </c:pt>
                <c:pt idx="10825">
                  <c:v>-1.8351504171106092E-2</c:v>
                </c:pt>
                <c:pt idx="10826">
                  <c:v>-1.3468995156308061E-2</c:v>
                </c:pt>
                <c:pt idx="10827">
                  <c:v>-6.9137405363184357E-3</c:v>
                </c:pt>
                <c:pt idx="10828">
                  <c:v>-4.0521769997392543E-4</c:v>
                </c:pt>
                <c:pt idx="10829">
                  <c:v>9.748895225989429E-4</c:v>
                </c:pt>
                <c:pt idx="10830">
                  <c:v>5.4707953845480883E-3</c:v>
                </c:pt>
                <c:pt idx="10831">
                  <c:v>8.9916481085381417E-3</c:v>
                </c:pt>
                <c:pt idx="10832">
                  <c:v>6.2615397112641968E-3</c:v>
                </c:pt>
                <c:pt idx="10833">
                  <c:v>6.0509114361018135E-3</c:v>
                </c:pt>
                <c:pt idx="10834">
                  <c:v>3.0292250353054495E-3</c:v>
                </c:pt>
                <c:pt idx="10835">
                  <c:v>-2.1707652751896678E-3</c:v>
                </c:pt>
                <c:pt idx="10836">
                  <c:v>-9.3189368690584917E-3</c:v>
                </c:pt>
                <c:pt idx="10837">
                  <c:v>-2.2295605671535323E-2</c:v>
                </c:pt>
                <c:pt idx="10838">
                  <c:v>-3.0106241578594317E-2</c:v>
                </c:pt>
                <c:pt idx="10839">
                  <c:v>-3.0989940685648754E-2</c:v>
                </c:pt>
                <c:pt idx="10840">
                  <c:v>-3.0419343121878994E-2</c:v>
                </c:pt>
                <c:pt idx="10841">
                  <c:v>-3.0235060140858971E-2</c:v>
                </c:pt>
                <c:pt idx="10842">
                  <c:v>-2.9175112098776546E-2</c:v>
                </c:pt>
                <c:pt idx="10843">
                  <c:v>-2.5781027532856382E-2</c:v>
                </c:pt>
                <c:pt idx="10844">
                  <c:v>-1.9169783006739216E-2</c:v>
                </c:pt>
                <c:pt idx="10845">
                  <c:v>-1.1026974864140726E-2</c:v>
                </c:pt>
                <c:pt idx="10846">
                  <c:v>-8.067459526100218E-3</c:v>
                </c:pt>
                <c:pt idx="10847">
                  <c:v>-1.064619167741776E-2</c:v>
                </c:pt>
                <c:pt idx="10848">
                  <c:v>-9.5711930220971908E-3</c:v>
                </c:pt>
                <c:pt idx="10849">
                  <c:v>-9.9769604497124131E-3</c:v>
                </c:pt>
                <c:pt idx="10850">
                  <c:v>-5.4284791257318554E-3</c:v>
                </c:pt>
                <c:pt idx="10851">
                  <c:v>-5.3388475825856263E-3</c:v>
                </c:pt>
                <c:pt idx="10852">
                  <c:v>-2.3575363374193081E-3</c:v>
                </c:pt>
                <c:pt idx="10853">
                  <c:v>1.024268706094178E-3</c:v>
                </c:pt>
                <c:pt idx="10854">
                  <c:v>4.0171516965452625E-3</c:v>
                </c:pt>
                <c:pt idx="10855">
                  <c:v>7.9205924898000379E-3</c:v>
                </c:pt>
                <c:pt idx="10856">
                  <c:v>7.2063687476682237E-3</c:v>
                </c:pt>
                <c:pt idx="10857">
                  <c:v>1.1741150645746101E-2</c:v>
                </c:pt>
                <c:pt idx="10858">
                  <c:v>1.9065669225977855E-2</c:v>
                </c:pt>
                <c:pt idx="10859">
                  <c:v>1.9055455690967449E-2</c:v>
                </c:pt>
                <c:pt idx="10860">
                  <c:v>1.6299492689826778E-2</c:v>
                </c:pt>
                <c:pt idx="10861">
                  <c:v>1.4866882883683319E-2</c:v>
                </c:pt>
                <c:pt idx="10862">
                  <c:v>1.5069501677371422E-2</c:v>
                </c:pt>
                <c:pt idx="10863">
                  <c:v>1.3955876332688799E-2</c:v>
                </c:pt>
                <c:pt idx="10864">
                  <c:v>1.7605205155280412E-2</c:v>
                </c:pt>
                <c:pt idx="10865">
                  <c:v>1.9233780627399222E-2</c:v>
                </c:pt>
                <c:pt idx="10866">
                  <c:v>1.9030086641761423E-2</c:v>
                </c:pt>
                <c:pt idx="10867">
                  <c:v>1.3252525102139812E-2</c:v>
                </c:pt>
                <c:pt idx="10868">
                  <c:v>8.1144809778350702E-3</c:v>
                </c:pt>
                <c:pt idx="10869">
                  <c:v>9.1180293138832802E-3</c:v>
                </c:pt>
                <c:pt idx="10870">
                  <c:v>1.2544405006365E-2</c:v>
                </c:pt>
                <c:pt idx="10871">
                  <c:v>1.395920830693842E-2</c:v>
                </c:pt>
                <c:pt idx="10872">
                  <c:v>1.7408221671196156E-2</c:v>
                </c:pt>
                <c:pt idx="10873">
                  <c:v>1.6191893037566851E-2</c:v>
                </c:pt>
                <c:pt idx="10874">
                  <c:v>1.8834388333759167E-2</c:v>
                </c:pt>
                <c:pt idx="10875">
                  <c:v>2.3735330423254153E-2</c:v>
                </c:pt>
                <c:pt idx="10876">
                  <c:v>1.4666257173099995E-2</c:v>
                </c:pt>
                <c:pt idx="10877">
                  <c:v>1.8111127385680659E-2</c:v>
                </c:pt>
                <c:pt idx="10878">
                  <c:v>2.3404511240507686E-2</c:v>
                </c:pt>
                <c:pt idx="10879">
                  <c:v>2.1974390647867548E-2</c:v>
                </c:pt>
                <c:pt idx="10880">
                  <c:v>2.2894489634095239E-2</c:v>
                </c:pt>
                <c:pt idx="10881">
                  <c:v>2.0847574851697859E-2</c:v>
                </c:pt>
                <c:pt idx="10882">
                  <c:v>2.4313431114612261E-2</c:v>
                </c:pt>
                <c:pt idx="10883">
                  <c:v>1.9493541947662063E-2</c:v>
                </c:pt>
                <c:pt idx="10884">
                  <c:v>1.9076741644331374E-2</c:v>
                </c:pt>
                <c:pt idx="10885">
                  <c:v>2.2522590425624767E-2</c:v>
                </c:pt>
                <c:pt idx="10886">
                  <c:v>1.7616815549361009E-2</c:v>
                </c:pt>
                <c:pt idx="10887">
                  <c:v>1.3533967380996881E-2</c:v>
                </c:pt>
                <c:pt idx="10888">
                  <c:v>1.4031116059639137E-2</c:v>
                </c:pt>
                <c:pt idx="10889">
                  <c:v>1.4325402855526415E-2</c:v>
                </c:pt>
                <c:pt idx="10890">
                  <c:v>1.3001745893658212E-2</c:v>
                </c:pt>
                <c:pt idx="10891">
                  <c:v>1.5414712498550864E-2</c:v>
                </c:pt>
                <c:pt idx="10892">
                  <c:v>1.6218046922996887E-2</c:v>
                </c:pt>
                <c:pt idx="10893">
                  <c:v>2.1213529501159289E-2</c:v>
                </c:pt>
                <c:pt idx="10894">
                  <c:v>2.6823020903477879E-2</c:v>
                </c:pt>
                <c:pt idx="10895">
                  <c:v>3.0603831300155093E-2</c:v>
                </c:pt>
                <c:pt idx="10896">
                  <c:v>3.5565928833404037E-2</c:v>
                </c:pt>
                <c:pt idx="10897">
                  <c:v>4.0444393422407687E-2</c:v>
                </c:pt>
                <c:pt idx="10898">
                  <c:v>4.6617302763294122E-2</c:v>
                </c:pt>
                <c:pt idx="10899">
                  <c:v>4.3276237544042528E-2</c:v>
                </c:pt>
                <c:pt idx="10900">
                  <c:v>4.8913815913464553E-2</c:v>
                </c:pt>
                <c:pt idx="10901">
                  <c:v>5.6181823668848052E-2</c:v>
                </c:pt>
                <c:pt idx="10902">
                  <c:v>4.9663737761642679E-2</c:v>
                </c:pt>
                <c:pt idx="10903">
                  <c:v>5.8636758356105823E-2</c:v>
                </c:pt>
                <c:pt idx="10904">
                  <c:v>6.6413635667178728E-2</c:v>
                </c:pt>
                <c:pt idx="10905">
                  <c:v>6.4692855165429775E-2</c:v>
                </c:pt>
                <c:pt idx="10906">
                  <c:v>6.7762879262399212E-2</c:v>
                </c:pt>
                <c:pt idx="10907">
                  <c:v>7.5358688077813651E-2</c:v>
                </c:pt>
                <c:pt idx="10908">
                  <c:v>8.3607604095145893E-2</c:v>
                </c:pt>
                <c:pt idx="10909">
                  <c:v>9.7829297007767879E-2</c:v>
                </c:pt>
                <c:pt idx="10910">
                  <c:v>0.10147821851590688</c:v>
                </c:pt>
                <c:pt idx="10911">
                  <c:v>9.7979756294128251E-2</c:v>
                </c:pt>
                <c:pt idx="10912">
                  <c:v>0.11524141906184804</c:v>
                </c:pt>
                <c:pt idx="10913">
                  <c:v>0.11125706632173205</c:v>
                </c:pt>
                <c:pt idx="10914">
                  <c:v>9.7722341582774375E-2</c:v>
                </c:pt>
                <c:pt idx="10915">
                  <c:v>8.8677037911301548E-2</c:v>
                </c:pt>
                <c:pt idx="10916">
                  <c:v>9.2514565431054407E-2</c:v>
                </c:pt>
                <c:pt idx="10917">
                  <c:v>9.9652818493156881E-2</c:v>
                </c:pt>
                <c:pt idx="10918">
                  <c:v>0.10306604882721482</c:v>
                </c:pt>
                <c:pt idx="10919">
                  <c:v>0.11140209176182059</c:v>
                </c:pt>
                <c:pt idx="10920">
                  <c:v>0.12515578557773632</c:v>
                </c:pt>
                <c:pt idx="10921">
                  <c:v>0.13411165245094536</c:v>
                </c:pt>
                <c:pt idx="10922">
                  <c:v>0.15180470026115134</c:v>
                </c:pt>
                <c:pt idx="10923">
                  <c:v>0.14313240131567007</c:v>
                </c:pt>
                <c:pt idx="10924">
                  <c:v>0.1126126360813573</c:v>
                </c:pt>
                <c:pt idx="10925">
                  <c:v>0.10942346027452632</c:v>
                </c:pt>
                <c:pt idx="10926">
                  <c:v>0.1026233244109036</c:v>
                </c:pt>
                <c:pt idx="10927">
                  <c:v>0.10750497422699712</c:v>
                </c:pt>
                <c:pt idx="10928">
                  <c:v>0.10963831714198702</c:v>
                </c:pt>
                <c:pt idx="10929">
                  <c:v>9.9203985696758368E-2</c:v>
                </c:pt>
                <c:pt idx="10930">
                  <c:v>9.4496942786341354E-2</c:v>
                </c:pt>
                <c:pt idx="10931">
                  <c:v>9.1870544083459071E-2</c:v>
                </c:pt>
                <c:pt idx="10932">
                  <c:v>9.4056799365198618E-2</c:v>
                </c:pt>
                <c:pt idx="10933">
                  <c:v>8.2276914580648786E-2</c:v>
                </c:pt>
                <c:pt idx="10934">
                  <c:v>9.3650489722616026E-2</c:v>
                </c:pt>
                <c:pt idx="10935">
                  <c:v>9.3322312531401552E-2</c:v>
                </c:pt>
                <c:pt idx="10936">
                  <c:v>9.7480055626341322E-2</c:v>
                </c:pt>
                <c:pt idx="10937">
                  <c:v>0.11436863760105176</c:v>
                </c:pt>
                <c:pt idx="10938">
                  <c:v>0.12165099435408822</c:v>
                </c:pt>
                <c:pt idx="10939">
                  <c:v>0.12491079080007372</c:v>
                </c:pt>
                <c:pt idx="10940">
                  <c:v>0.12423756106142658</c:v>
                </c:pt>
                <c:pt idx="10941">
                  <c:v>0.12637393288321652</c:v>
                </c:pt>
                <c:pt idx="10942">
                  <c:v>0.12885605103050257</c:v>
                </c:pt>
                <c:pt idx="10943">
                  <c:v>0.12108055140274088</c:v>
                </c:pt>
                <c:pt idx="10944">
                  <c:v>0.11685152862482884</c:v>
                </c:pt>
                <c:pt idx="10945">
                  <c:v>0.1111943375874469</c:v>
                </c:pt>
                <c:pt idx="10946">
                  <c:v>0.10720262016459214</c:v>
                </c:pt>
                <c:pt idx="10947">
                  <c:v>9.857808285267966E-2</c:v>
                </c:pt>
                <c:pt idx="10948">
                  <c:v>9.354600998126017E-2</c:v>
                </c:pt>
                <c:pt idx="10949">
                  <c:v>9.6497551168793994E-2</c:v>
                </c:pt>
                <c:pt idx="10950">
                  <c:v>9.6606802157800598E-2</c:v>
                </c:pt>
                <c:pt idx="10951">
                  <c:v>0.10099871926281323</c:v>
                </c:pt>
                <c:pt idx="10952">
                  <c:v>9.8170707960523185E-2</c:v>
                </c:pt>
                <c:pt idx="10953">
                  <c:v>9.5686431208248601E-2</c:v>
                </c:pt>
                <c:pt idx="10954">
                  <c:v>9.8777795148550895E-2</c:v>
                </c:pt>
                <c:pt idx="10955">
                  <c:v>9.6075837705156708E-2</c:v>
                </c:pt>
                <c:pt idx="10956">
                  <c:v>9.5999208183418672E-2</c:v>
                </c:pt>
                <c:pt idx="10957">
                  <c:v>9.6469664544308387E-2</c:v>
                </c:pt>
                <c:pt idx="10958">
                  <c:v>9.6831372935670457E-2</c:v>
                </c:pt>
                <c:pt idx="10959">
                  <c:v>9.7853726407812536E-2</c:v>
                </c:pt>
                <c:pt idx="10960">
                  <c:v>0.10118238682810099</c:v>
                </c:pt>
                <c:pt idx="10961">
                  <c:v>0.10430232090701574</c:v>
                </c:pt>
                <c:pt idx="10962">
                  <c:v>0.10598861518416247</c:v>
                </c:pt>
                <c:pt idx="10963">
                  <c:v>0.10646345428808179</c:v>
                </c:pt>
                <c:pt idx="10964">
                  <c:v>9.933209148562705E-2</c:v>
                </c:pt>
                <c:pt idx="10965">
                  <c:v>9.486384201007203E-2</c:v>
                </c:pt>
                <c:pt idx="10966">
                  <c:v>9.5334374669174382E-2</c:v>
                </c:pt>
                <c:pt idx="10967">
                  <c:v>9.865439983322899E-2</c:v>
                </c:pt>
                <c:pt idx="10968">
                  <c:v>0.10011466101523947</c:v>
                </c:pt>
                <c:pt idx="10969">
                  <c:v>9.2926800319230507E-2</c:v>
                </c:pt>
                <c:pt idx="10970">
                  <c:v>8.7629409408503722E-2</c:v>
                </c:pt>
                <c:pt idx="10971">
                  <c:v>8.0615942244629091E-2</c:v>
                </c:pt>
                <c:pt idx="10972">
                  <c:v>7.2782971607890046E-2</c:v>
                </c:pt>
                <c:pt idx="10973">
                  <c:v>6.1579502740766623E-2</c:v>
                </c:pt>
                <c:pt idx="10974">
                  <c:v>6.3411546772629057E-2</c:v>
                </c:pt>
                <c:pt idx="10975">
                  <c:v>6.2382763847012246E-2</c:v>
                </c:pt>
                <c:pt idx="10976">
                  <c:v>7.3404018128247595E-2</c:v>
                </c:pt>
                <c:pt idx="10977">
                  <c:v>7.2047374745629833E-2</c:v>
                </c:pt>
                <c:pt idx="10978">
                  <c:v>6.621448158418608E-2</c:v>
                </c:pt>
                <c:pt idx="10979">
                  <c:v>7.2001422095956835E-2</c:v>
                </c:pt>
                <c:pt idx="10980">
                  <c:v>6.9783598954946013E-2</c:v>
                </c:pt>
                <c:pt idx="10981">
                  <c:v>7.2818826369896561E-2</c:v>
                </c:pt>
                <c:pt idx="10982">
                  <c:v>6.6658539134831551E-2</c:v>
                </c:pt>
                <c:pt idx="10983">
                  <c:v>6.6262389915781705E-2</c:v>
                </c:pt>
                <c:pt idx="10984">
                  <c:v>6.4166986745415322E-2</c:v>
                </c:pt>
                <c:pt idx="10985">
                  <c:v>5.2667911099584019E-2</c:v>
                </c:pt>
                <c:pt idx="10986">
                  <c:v>5.2910570703244453E-2</c:v>
                </c:pt>
                <c:pt idx="10987">
                  <c:v>5.1990351509400679E-2</c:v>
                </c:pt>
                <c:pt idx="10988">
                  <c:v>4.8337936161221728E-2</c:v>
                </c:pt>
                <c:pt idx="10989">
                  <c:v>4.3544874915404153E-2</c:v>
                </c:pt>
                <c:pt idx="10990">
                  <c:v>4.4408814116621009E-2</c:v>
                </c:pt>
                <c:pt idx="10991">
                  <c:v>4.0286216063384339E-2</c:v>
                </c:pt>
                <c:pt idx="10992">
                  <c:v>2.7711384933104322E-2</c:v>
                </c:pt>
                <c:pt idx="10993">
                  <c:v>1.7656848500706479E-2</c:v>
                </c:pt>
                <c:pt idx="10994">
                  <c:v>1.6765721552420398E-2</c:v>
                </c:pt>
                <c:pt idx="10995">
                  <c:v>8.1936945913785308E-3</c:v>
                </c:pt>
                <c:pt idx="10996">
                  <c:v>-4.2921133804521006E-3</c:v>
                </c:pt>
                <c:pt idx="10997">
                  <c:v>-3.9735664934578141E-3</c:v>
                </c:pt>
                <c:pt idx="10998">
                  <c:v>6.4190589880823712E-3</c:v>
                </c:pt>
                <c:pt idx="10999">
                  <c:v>4.1298032844927501E-3</c:v>
                </c:pt>
                <c:pt idx="11000">
                  <c:v>6.453622260778058E-4</c:v>
                </c:pt>
                <c:pt idx="11001">
                  <c:v>-1.152728247995316E-2</c:v>
                </c:pt>
                <c:pt idx="11002">
                  <c:v>-1.8723004077418115E-2</c:v>
                </c:pt>
                <c:pt idx="11003">
                  <c:v>-1.4882734697878042E-2</c:v>
                </c:pt>
                <c:pt idx="11004">
                  <c:v>-1.1315361616906605E-2</c:v>
                </c:pt>
                <c:pt idx="11005">
                  <c:v>-2.561460587405695E-3</c:v>
                </c:pt>
                <c:pt idx="11006">
                  <c:v>6.3383573345254796E-4</c:v>
                </c:pt>
                <c:pt idx="11007">
                  <c:v>-2.4343228691714458E-4</c:v>
                </c:pt>
                <c:pt idx="11008">
                  <c:v>-3.2364945297347347E-4</c:v>
                </c:pt>
                <c:pt idx="11009">
                  <c:v>-1.1012585812965048E-3</c:v>
                </c:pt>
                <c:pt idx="11010">
                  <c:v>3.1975740378769046E-3</c:v>
                </c:pt>
                <c:pt idx="11011">
                  <c:v>3.7987891606063862E-3</c:v>
                </c:pt>
                <c:pt idx="11012">
                  <c:v>-2.2115621471496816E-3</c:v>
                </c:pt>
                <c:pt idx="11013">
                  <c:v>-1.1977486114668978E-2</c:v>
                </c:pt>
                <c:pt idx="11014">
                  <c:v>-3.1555910199342341E-3</c:v>
                </c:pt>
                <c:pt idx="11015">
                  <c:v>6.8351323830551092E-3</c:v>
                </c:pt>
                <c:pt idx="11016">
                  <c:v>1.681008190679889E-2</c:v>
                </c:pt>
                <c:pt idx="11017">
                  <c:v>1.9953172490734916E-2</c:v>
                </c:pt>
                <c:pt idx="11018">
                  <c:v>1.7517633061661542E-2</c:v>
                </c:pt>
                <c:pt idx="11019">
                  <c:v>1.9448464408668542E-2</c:v>
                </c:pt>
                <c:pt idx="11020">
                  <c:v>2.1795848420743225E-2</c:v>
                </c:pt>
                <c:pt idx="11021">
                  <c:v>1.7307442325869449E-2</c:v>
                </c:pt>
                <c:pt idx="11022">
                  <c:v>2.1798550462197808E-2</c:v>
                </c:pt>
                <c:pt idx="11023">
                  <c:v>2.4556110495229655E-2</c:v>
                </c:pt>
                <c:pt idx="11024">
                  <c:v>3.0941113445433599E-2</c:v>
                </c:pt>
                <c:pt idx="11025">
                  <c:v>2.4767012333839933E-2</c:v>
                </c:pt>
                <c:pt idx="11026">
                  <c:v>2.3028507118667774E-2</c:v>
                </c:pt>
                <c:pt idx="11027">
                  <c:v>2.5579013483832957E-2</c:v>
                </c:pt>
                <c:pt idx="11028">
                  <c:v>3.0611043249493042E-2</c:v>
                </c:pt>
                <c:pt idx="11029">
                  <c:v>3.0095051458786326E-2</c:v>
                </c:pt>
                <c:pt idx="11030">
                  <c:v>2.8570282067218011E-2</c:v>
                </c:pt>
                <c:pt idx="11031">
                  <c:v>2.9931056582205517E-2</c:v>
                </c:pt>
                <c:pt idx="11032">
                  <c:v>2.6247034818141168E-2</c:v>
                </c:pt>
                <c:pt idx="11033">
                  <c:v>2.7508835153216449E-2</c:v>
                </c:pt>
                <c:pt idx="11034">
                  <c:v>1.8064689171715109E-2</c:v>
                </c:pt>
                <c:pt idx="11035">
                  <c:v>1.7708170445205562E-2</c:v>
                </c:pt>
                <c:pt idx="11036">
                  <c:v>3.4528493797014725E-3</c:v>
                </c:pt>
                <c:pt idx="11037">
                  <c:v>-4.8012869255816826E-3</c:v>
                </c:pt>
                <c:pt idx="11038">
                  <c:v>-2.3042206253270581E-2</c:v>
                </c:pt>
                <c:pt idx="11039">
                  <c:v>-2.6214939532986259E-2</c:v>
                </c:pt>
                <c:pt idx="11040">
                  <c:v>-4.3465984817970704E-2</c:v>
                </c:pt>
                <c:pt idx="11041">
                  <c:v>-3.6734200633260494E-2</c:v>
                </c:pt>
                <c:pt idx="11042">
                  <c:v>-3.5338233006373843E-2</c:v>
                </c:pt>
                <c:pt idx="11043">
                  <c:v>-4.2368235329039661E-2</c:v>
                </c:pt>
                <c:pt idx="11044">
                  <c:v>-5.4725697690145014E-2</c:v>
                </c:pt>
                <c:pt idx="11045">
                  <c:v>-7.0342657713333367E-2</c:v>
                </c:pt>
                <c:pt idx="11046">
                  <c:v>-7.7371762850046766E-2</c:v>
                </c:pt>
                <c:pt idx="11047">
                  <c:v>-5.373843927753652E-2</c:v>
                </c:pt>
                <c:pt idx="11048">
                  <c:v>-5.4353724641885259E-2</c:v>
                </c:pt>
                <c:pt idx="11049">
                  <c:v>-5.2326767369545002E-2</c:v>
                </c:pt>
                <c:pt idx="11050">
                  <c:v>-4.7275657237965341E-2</c:v>
                </c:pt>
                <c:pt idx="11051">
                  <c:v>-4.276262744178505E-2</c:v>
                </c:pt>
                <c:pt idx="11052">
                  <c:v>-3.6892477017872571E-2</c:v>
                </c:pt>
                <c:pt idx="11053">
                  <c:v>-3.7450421007294121E-2</c:v>
                </c:pt>
                <c:pt idx="11054">
                  <c:v>-4.0014974305601525E-2</c:v>
                </c:pt>
                <c:pt idx="11055">
                  <c:v>-5.4558750319135374E-2</c:v>
                </c:pt>
                <c:pt idx="11056">
                  <c:v>-5.5606953226849609E-2</c:v>
                </c:pt>
                <c:pt idx="11057">
                  <c:v>-5.8066457359917334E-2</c:v>
                </c:pt>
                <c:pt idx="11058">
                  <c:v>-5.7511094216696756E-2</c:v>
                </c:pt>
                <c:pt idx="11059">
                  <c:v>-6.3088565912515326E-2</c:v>
                </c:pt>
                <c:pt idx="11060">
                  <c:v>-7.1697032071003863E-2</c:v>
                </c:pt>
                <c:pt idx="11061">
                  <c:v>-7.1706299531349327E-2</c:v>
                </c:pt>
                <c:pt idx="11062">
                  <c:v>-6.8107759954255442E-2</c:v>
                </c:pt>
                <c:pt idx="11063">
                  <c:v>-5.9653598731459923E-2</c:v>
                </c:pt>
                <c:pt idx="11064">
                  <c:v>-5.2497620883871776E-2</c:v>
                </c:pt>
                <c:pt idx="11065">
                  <c:v>-4.6616584738828348E-2</c:v>
                </c:pt>
                <c:pt idx="11066">
                  <c:v>-5.1007379304507605E-2</c:v>
                </c:pt>
                <c:pt idx="11067">
                  <c:v>-5.5559833233523204E-2</c:v>
                </c:pt>
                <c:pt idx="11068">
                  <c:v>-5.7171634552083961E-2</c:v>
                </c:pt>
                <c:pt idx="11069">
                  <c:v>-5.6520418739796185E-2</c:v>
                </c:pt>
                <c:pt idx="11070">
                  <c:v>-5.2944201980808181E-2</c:v>
                </c:pt>
                <c:pt idx="11071">
                  <c:v>-4.8108600893497555E-2</c:v>
                </c:pt>
                <c:pt idx="11072">
                  <c:v>-4.7640150401812242E-2</c:v>
                </c:pt>
                <c:pt idx="11073">
                  <c:v>-3.9778055441516802E-2</c:v>
                </c:pt>
                <c:pt idx="11074">
                  <c:v>-4.9636734411819372E-2</c:v>
                </c:pt>
                <c:pt idx="11075">
                  <c:v>-5.5623468903734152E-2</c:v>
                </c:pt>
                <c:pt idx="11076">
                  <c:v>-7.0651566334207994E-2</c:v>
                </c:pt>
                <c:pt idx="11077">
                  <c:v>-7.5476199486920192E-2</c:v>
                </c:pt>
                <c:pt idx="11078">
                  <c:v>-6.6044924968744145E-2</c:v>
                </c:pt>
                <c:pt idx="11079">
                  <c:v>-7.0130305262753656E-2</c:v>
                </c:pt>
                <c:pt idx="11080">
                  <c:v>-5.5602255389043953E-2</c:v>
                </c:pt>
                <c:pt idx="11081">
                  <c:v>-5.2392201872352384E-2</c:v>
                </c:pt>
                <c:pt idx="11082">
                  <c:v>-4.9831304792093634E-2</c:v>
                </c:pt>
                <c:pt idx="11083">
                  <c:v>-4.7159825952692969E-2</c:v>
                </c:pt>
                <c:pt idx="11084">
                  <c:v>-5.2207456012714815E-2</c:v>
                </c:pt>
                <c:pt idx="11085">
                  <c:v>-5.3255182626038455E-2</c:v>
                </c:pt>
                <c:pt idx="11086">
                  <c:v>-4.5950492057310388E-2</c:v>
                </c:pt>
                <c:pt idx="11087">
                  <c:v>-3.7796878655158128E-2</c:v>
                </c:pt>
                <c:pt idx="11088">
                  <c:v>-3.4995226963457027E-2</c:v>
                </c:pt>
                <c:pt idx="11089">
                  <c:v>-3.7031961393673485E-2</c:v>
                </c:pt>
                <c:pt idx="11090">
                  <c:v>-4.8644623861668235E-2</c:v>
                </c:pt>
                <c:pt idx="11091">
                  <c:v>-5.0543953806642672E-2</c:v>
                </c:pt>
                <c:pt idx="11092">
                  <c:v>-3.9186294903259089E-2</c:v>
                </c:pt>
                <c:pt idx="11093">
                  <c:v>-4.7912405613574571E-2</c:v>
                </c:pt>
                <c:pt idx="11094">
                  <c:v>-5.4066407314220521E-2</c:v>
                </c:pt>
                <c:pt idx="11095">
                  <c:v>-4.6848870552197774E-2</c:v>
                </c:pt>
                <c:pt idx="11096">
                  <c:v>-3.786061301863608E-2</c:v>
                </c:pt>
                <c:pt idx="11097">
                  <c:v>-4.0158816177721324E-2</c:v>
                </c:pt>
                <c:pt idx="11098">
                  <c:v>-6.3168674994910079E-2</c:v>
                </c:pt>
                <c:pt idx="11099">
                  <c:v>-6.2690924461693887E-2</c:v>
                </c:pt>
                <c:pt idx="11100">
                  <c:v>-5.2646015970329807E-2</c:v>
                </c:pt>
                <c:pt idx="11101">
                  <c:v>-3.3288413356521773E-2</c:v>
                </c:pt>
                <c:pt idx="11102">
                  <c:v>-2.4807035071859107E-2</c:v>
                </c:pt>
                <c:pt idx="11103">
                  <c:v>-3.1779833999664331E-2</c:v>
                </c:pt>
                <c:pt idx="11104">
                  <c:v>-3.6595505382584381E-2</c:v>
                </c:pt>
                <c:pt idx="11105">
                  <c:v>-4.5213679464010559E-2</c:v>
                </c:pt>
                <c:pt idx="11106">
                  <c:v>-5.353658847311471E-2</c:v>
                </c:pt>
                <c:pt idx="11107">
                  <c:v>-5.3904652858823288E-2</c:v>
                </c:pt>
                <c:pt idx="11108">
                  <c:v>-5.5508413389900535E-2</c:v>
                </c:pt>
                <c:pt idx="11109">
                  <c:v>-6.9167188692534798E-2</c:v>
                </c:pt>
                <c:pt idx="11110">
                  <c:v>-7.7599199868538804E-2</c:v>
                </c:pt>
                <c:pt idx="11111">
                  <c:v>-9.0757017964388842E-2</c:v>
                </c:pt>
                <c:pt idx="11112">
                  <c:v>-9.394279607968492E-2</c:v>
                </c:pt>
                <c:pt idx="11113">
                  <c:v>-0.1026152550196473</c:v>
                </c:pt>
                <c:pt idx="11114">
                  <c:v>-0.10867414354015303</c:v>
                </c:pt>
                <c:pt idx="11115">
                  <c:v>-0.10512748439728947</c:v>
                </c:pt>
                <c:pt idx="11116">
                  <c:v>-0.12427222474020649</c:v>
                </c:pt>
                <c:pt idx="11117">
                  <c:v>-0.14872543229813351</c:v>
                </c:pt>
                <c:pt idx="11118">
                  <c:v>-0.17265895984310353</c:v>
                </c:pt>
                <c:pt idx="11119">
                  <c:v>-0.16184679337435293</c:v>
                </c:pt>
                <c:pt idx="11120">
                  <c:v>-0.14911338119382789</c:v>
                </c:pt>
                <c:pt idx="11121">
                  <c:v>-0.14099076584288439</c:v>
                </c:pt>
                <c:pt idx="11122">
                  <c:v>-0.14457758654351238</c:v>
                </c:pt>
                <c:pt idx="11123">
                  <c:v>-0.15155283036267908</c:v>
                </c:pt>
                <c:pt idx="11124">
                  <c:v>-0.16001128257179553</c:v>
                </c:pt>
                <c:pt idx="11125">
                  <c:v>-0.15948832977192684</c:v>
                </c:pt>
                <c:pt idx="11126">
                  <c:v>-0.15703494344780045</c:v>
                </c:pt>
                <c:pt idx="11127">
                  <c:v>-0.14343372863259995</c:v>
                </c:pt>
                <c:pt idx="11128">
                  <c:v>-0.14136821214973472</c:v>
                </c:pt>
                <c:pt idx="11129">
                  <c:v>-0.13188874241801651</c:v>
                </c:pt>
                <c:pt idx="11130">
                  <c:v>-0.12152396163496237</c:v>
                </c:pt>
                <c:pt idx="11131">
                  <c:v>-0.12089087011222377</c:v>
                </c:pt>
                <c:pt idx="11132">
                  <c:v>-0.12245996800065906</c:v>
                </c:pt>
                <c:pt idx="11133">
                  <c:v>-0.12253063264333597</c:v>
                </c:pt>
                <c:pt idx="11134">
                  <c:v>-0.13751226623335888</c:v>
                </c:pt>
                <c:pt idx="11135">
                  <c:v>-0.13475845192977076</c:v>
                </c:pt>
                <c:pt idx="11136">
                  <c:v>-0.12759330705748007</c:v>
                </c:pt>
                <c:pt idx="11137">
                  <c:v>-0.12093645896314653</c:v>
                </c:pt>
                <c:pt idx="11138">
                  <c:v>-0.10287755288506939</c:v>
                </c:pt>
                <c:pt idx="11139">
                  <c:v>-0.1109808844625183</c:v>
                </c:pt>
                <c:pt idx="11140">
                  <c:v>-0.10620247446333864</c:v>
                </c:pt>
                <c:pt idx="11141">
                  <c:v>-0.11135013864193466</c:v>
                </c:pt>
                <c:pt idx="11142">
                  <c:v>-0.13217398968453686</c:v>
                </c:pt>
                <c:pt idx="11143">
                  <c:v>-0.12046941044455861</c:v>
                </c:pt>
                <c:pt idx="11144">
                  <c:v>-0.11707772171843123</c:v>
                </c:pt>
                <c:pt idx="11145">
                  <c:v>-0.11266848744199487</c:v>
                </c:pt>
                <c:pt idx="11146">
                  <c:v>-0.11569490571893359</c:v>
                </c:pt>
                <c:pt idx="11147">
                  <c:v>-0.11732640088797053</c:v>
                </c:pt>
                <c:pt idx="11148">
                  <c:v>-0.11200738680723554</c:v>
                </c:pt>
                <c:pt idx="11149">
                  <c:v>-9.3173321433906997E-2</c:v>
                </c:pt>
                <c:pt idx="11150">
                  <c:v>-0.10124318921066144</c:v>
                </c:pt>
                <c:pt idx="11151">
                  <c:v>-0.11041363091281042</c:v>
                </c:pt>
                <c:pt idx="11152">
                  <c:v>-0.10419423412863338</c:v>
                </c:pt>
                <c:pt idx="11153">
                  <c:v>-9.0031084802143724E-2</c:v>
                </c:pt>
                <c:pt idx="11154">
                  <c:v>-9.9537139657878693E-2</c:v>
                </c:pt>
                <c:pt idx="11155">
                  <c:v>-9.0120057454058378E-2</c:v>
                </c:pt>
                <c:pt idx="11156">
                  <c:v>-8.7163154623981942E-2</c:v>
                </c:pt>
                <c:pt idx="11157">
                  <c:v>-8.4469127498459362E-2</c:v>
                </c:pt>
                <c:pt idx="11158">
                  <c:v>-8.0765930524984486E-2</c:v>
                </c:pt>
                <c:pt idx="11159">
                  <c:v>-6.5997370427351654E-2</c:v>
                </c:pt>
                <c:pt idx="11160">
                  <c:v>-5.184396308010053E-2</c:v>
                </c:pt>
                <c:pt idx="11161">
                  <c:v>-5.2837867099155167E-2</c:v>
                </c:pt>
                <c:pt idx="11162">
                  <c:v>-5.9936623368848863E-2</c:v>
                </c:pt>
                <c:pt idx="11163">
                  <c:v>-6.223315727874601E-2</c:v>
                </c:pt>
                <c:pt idx="11164">
                  <c:v>-6.5471115570279403E-2</c:v>
                </c:pt>
                <c:pt idx="11165">
                  <c:v>-7.1496608990372468E-2</c:v>
                </c:pt>
                <c:pt idx="11166">
                  <c:v>-6.4293129146032357E-2</c:v>
                </c:pt>
                <c:pt idx="11167">
                  <c:v>-6.2577130495243938E-2</c:v>
                </c:pt>
                <c:pt idx="11168">
                  <c:v>-5.4957939747671936E-2</c:v>
                </c:pt>
                <c:pt idx="11169">
                  <c:v>-4.8501171742706295E-2</c:v>
                </c:pt>
                <c:pt idx="11170">
                  <c:v>-5.0842780145663458E-2</c:v>
                </c:pt>
                <c:pt idx="11171">
                  <c:v>-5.7540127914927464E-2</c:v>
                </c:pt>
                <c:pt idx="11172">
                  <c:v>-4.9848470105466891E-2</c:v>
                </c:pt>
                <c:pt idx="11173">
                  <c:v>-4.174586525877455E-2</c:v>
                </c:pt>
                <c:pt idx="11174">
                  <c:v>-4.2006189663757576E-2</c:v>
                </c:pt>
                <c:pt idx="11175">
                  <c:v>-4.3228501104856543E-2</c:v>
                </c:pt>
                <c:pt idx="11176">
                  <c:v>-4.6678433181432943E-2</c:v>
                </c:pt>
                <c:pt idx="11177">
                  <c:v>-4.9705396498454069E-2</c:v>
                </c:pt>
                <c:pt idx="11178">
                  <c:v>-5.1850446094509728E-2</c:v>
                </c:pt>
                <c:pt idx="11179">
                  <c:v>-4.5582971909449044E-2</c:v>
                </c:pt>
                <c:pt idx="11180">
                  <c:v>-5.9022814092642872E-2</c:v>
                </c:pt>
                <c:pt idx="11181">
                  <c:v>-6.5004236902790336E-2</c:v>
                </c:pt>
                <c:pt idx="11182">
                  <c:v>-6.5732237756486844E-2</c:v>
                </c:pt>
                <c:pt idx="11183">
                  <c:v>-6.796808903193241E-2</c:v>
                </c:pt>
                <c:pt idx="11184">
                  <c:v>-6.2995029437446726E-2</c:v>
                </c:pt>
                <c:pt idx="11185">
                  <c:v>-5.6481111303693488E-2</c:v>
                </c:pt>
                <c:pt idx="11186">
                  <c:v>-5.5252082443427941E-2</c:v>
                </c:pt>
                <c:pt idx="11187">
                  <c:v>-4.8461365366442299E-2</c:v>
                </c:pt>
                <c:pt idx="11188">
                  <c:v>-4.3688811546649498E-2</c:v>
                </c:pt>
                <c:pt idx="11189">
                  <c:v>-3.4529074818957617E-2</c:v>
                </c:pt>
                <c:pt idx="11190">
                  <c:v>-1.6306210431360268E-2</c:v>
                </c:pt>
                <c:pt idx="11191">
                  <c:v>-1.8657755928438102E-2</c:v>
                </c:pt>
                <c:pt idx="11192">
                  <c:v>-1.7665687559026311E-2</c:v>
                </c:pt>
                <c:pt idx="11193">
                  <c:v>-8.7424770502498861E-3</c:v>
                </c:pt>
                <c:pt idx="11194">
                  <c:v>-5.9502863091678293E-3</c:v>
                </c:pt>
                <c:pt idx="11195">
                  <c:v>-1.335882414628331E-2</c:v>
                </c:pt>
                <c:pt idx="11196">
                  <c:v>-1.3645931996126848E-2</c:v>
                </c:pt>
                <c:pt idx="11197">
                  <c:v>-6.5213524310112625E-3</c:v>
                </c:pt>
                <c:pt idx="11198">
                  <c:v>1.275549038744761E-2</c:v>
                </c:pt>
                <c:pt idx="11199">
                  <c:v>9.8303236169543506E-3</c:v>
                </c:pt>
                <c:pt idx="11200">
                  <c:v>-5.4558969280549263E-3</c:v>
                </c:pt>
                <c:pt idx="11201">
                  <c:v>-1.9143097300269751E-2</c:v>
                </c:pt>
                <c:pt idx="11202">
                  <c:v>-2.4226221601316045E-2</c:v>
                </c:pt>
                <c:pt idx="11203">
                  <c:v>-2.3239090933451445E-2</c:v>
                </c:pt>
                <c:pt idx="11204">
                  <c:v>-2.0577723709164997E-2</c:v>
                </c:pt>
                <c:pt idx="11205">
                  <c:v>-1.4854478615876743E-2</c:v>
                </c:pt>
                <c:pt idx="11206">
                  <c:v>-1.4311588203108627E-3</c:v>
                </c:pt>
                <c:pt idx="11207">
                  <c:v>3.4696458826295462E-3</c:v>
                </c:pt>
                <c:pt idx="11208">
                  <c:v>1.689924929388753E-2</c:v>
                </c:pt>
                <c:pt idx="11209">
                  <c:v>2.999820669152431E-2</c:v>
                </c:pt>
                <c:pt idx="11210">
                  <c:v>4.4727560157154178E-2</c:v>
                </c:pt>
                <c:pt idx="11211">
                  <c:v>6.3898037928905582E-2</c:v>
                </c:pt>
                <c:pt idx="11212">
                  <c:v>7.9354131852753751E-2</c:v>
                </c:pt>
                <c:pt idx="11213">
                  <c:v>9.72924395900161E-2</c:v>
                </c:pt>
                <c:pt idx="11214">
                  <c:v>0.1111557971380972</c:v>
                </c:pt>
                <c:pt idx="11215">
                  <c:v>0.10414916132226582</c:v>
                </c:pt>
                <c:pt idx="11216">
                  <c:v>0.11870597907922353</c:v>
                </c:pt>
                <c:pt idx="11217">
                  <c:v>0.14847315866735533</c:v>
                </c:pt>
                <c:pt idx="11218">
                  <c:v>0.18279252733617479</c:v>
                </c:pt>
                <c:pt idx="11219">
                  <c:v>0.16640558792489757</c:v>
                </c:pt>
                <c:pt idx="11220">
                  <c:v>0.13991880053307026</c:v>
                </c:pt>
                <c:pt idx="11221">
                  <c:v>0.13279706784268397</c:v>
                </c:pt>
                <c:pt idx="11222">
                  <c:v>0.14201271271845184</c:v>
                </c:pt>
                <c:pt idx="11223">
                  <c:v>0.15442003080655753</c:v>
                </c:pt>
                <c:pt idx="11224">
                  <c:v>0.16409950538101969</c:v>
                </c:pt>
                <c:pt idx="11225">
                  <c:v>0.16666954513238696</c:v>
                </c:pt>
                <c:pt idx="11226">
                  <c:v>0.16701839826910558</c:v>
                </c:pt>
                <c:pt idx="11227">
                  <c:v>0.15079536989347653</c:v>
                </c:pt>
                <c:pt idx="11228">
                  <c:v>0.14244458489539191</c:v>
                </c:pt>
                <c:pt idx="11229">
                  <c:v>0.1302185407244536</c:v>
                </c:pt>
                <c:pt idx="11230">
                  <c:v>0.12876422156565526</c:v>
                </c:pt>
                <c:pt idx="11231">
                  <c:v>0.12481271697421237</c:v>
                </c:pt>
                <c:pt idx="11232">
                  <c:v>0.13306104978911826</c:v>
                </c:pt>
                <c:pt idx="11233">
                  <c:v>0.14241397322127525</c:v>
                </c:pt>
                <c:pt idx="11234">
                  <c:v>0.17053021375250776</c:v>
                </c:pt>
                <c:pt idx="11235">
                  <c:v>0.16866164443424303</c:v>
                </c:pt>
                <c:pt idx="11236">
                  <c:v>0.16713810314545641</c:v>
                </c:pt>
                <c:pt idx="11237">
                  <c:v>0.16492560736481821</c:v>
                </c:pt>
                <c:pt idx="11238">
                  <c:v>0.15586627503105066</c:v>
                </c:pt>
                <c:pt idx="11239">
                  <c:v>0.16954737996672331</c:v>
                </c:pt>
                <c:pt idx="11240">
                  <c:v>0.18373101856802343</c:v>
                </c:pt>
                <c:pt idx="11241">
                  <c:v>0.18137061414012745</c:v>
                </c:pt>
                <c:pt idx="11242">
                  <c:v>0.19425254241228784</c:v>
                </c:pt>
                <c:pt idx="11243">
                  <c:v>0.19791552777096411</c:v>
                </c:pt>
                <c:pt idx="11244">
                  <c:v>0.21665968578479755</c:v>
                </c:pt>
                <c:pt idx="11245">
                  <c:v>0.23541117732630346</c:v>
                </c:pt>
                <c:pt idx="11246">
                  <c:v>0.25312388289214871</c:v>
                </c:pt>
                <c:pt idx="11247">
                  <c:v>0.23065162826737318</c:v>
                </c:pt>
                <c:pt idx="11248">
                  <c:v>0.22668423331444854</c:v>
                </c:pt>
                <c:pt idx="11249">
                  <c:v>0.19723960533947826</c:v>
                </c:pt>
                <c:pt idx="11250">
                  <c:v>0.2007830093627998</c:v>
                </c:pt>
                <c:pt idx="11251">
                  <c:v>0.20880251844039233</c:v>
                </c:pt>
                <c:pt idx="11252">
                  <c:v>0.18998521521204026</c:v>
                </c:pt>
                <c:pt idx="11253">
                  <c:v>0.16968421401983824</c:v>
                </c:pt>
                <c:pt idx="11254">
                  <c:v>0.18896057970337976</c:v>
                </c:pt>
                <c:pt idx="11255">
                  <c:v>0.20334085950041669</c:v>
                </c:pt>
                <c:pt idx="11256">
                  <c:v>0.20113403896311932</c:v>
                </c:pt>
                <c:pt idx="11257">
                  <c:v>0.19821063887626922</c:v>
                </c:pt>
                <c:pt idx="11258">
                  <c:v>0.18862800495217935</c:v>
                </c:pt>
                <c:pt idx="11259">
                  <c:v>0.18186426005922218</c:v>
                </c:pt>
                <c:pt idx="11260">
                  <c:v>0.18041069666782406</c:v>
                </c:pt>
                <c:pt idx="11261">
                  <c:v>0.17918383020050022</c:v>
                </c:pt>
                <c:pt idx="11262">
                  <c:v>0.1806698693135933</c:v>
                </c:pt>
                <c:pt idx="11263">
                  <c:v>0.16929161120361158</c:v>
                </c:pt>
                <c:pt idx="11264">
                  <c:v>0.16821747412691956</c:v>
                </c:pt>
                <c:pt idx="11265">
                  <c:v>0.16596774739640452</c:v>
                </c:pt>
                <c:pt idx="11266">
                  <c:v>0.14827095577174298</c:v>
                </c:pt>
                <c:pt idx="11267">
                  <c:v>0.14891418047438498</c:v>
                </c:pt>
                <c:pt idx="11268">
                  <c:v>0.14670385370909389</c:v>
                </c:pt>
                <c:pt idx="11269">
                  <c:v>0.14175929859225667</c:v>
                </c:pt>
                <c:pt idx="11270">
                  <c:v>0.13350286898597563</c:v>
                </c:pt>
                <c:pt idx="11271">
                  <c:v>0.12536817154446434</c:v>
                </c:pt>
                <c:pt idx="11272">
                  <c:v>0.12868499897428731</c:v>
                </c:pt>
                <c:pt idx="11273">
                  <c:v>0.11778750503097868</c:v>
                </c:pt>
                <c:pt idx="11274">
                  <c:v>0.13247984079557695</c:v>
                </c:pt>
                <c:pt idx="11275">
                  <c:v>0.15088933101512914</c:v>
                </c:pt>
                <c:pt idx="11276">
                  <c:v>0.17429210849121879</c:v>
                </c:pt>
                <c:pt idx="11277">
                  <c:v>0.19017431486209047</c:v>
                </c:pt>
                <c:pt idx="11278">
                  <c:v>0.18256891439799938</c:v>
                </c:pt>
                <c:pt idx="11279">
                  <c:v>0.17548358928842389</c:v>
                </c:pt>
                <c:pt idx="11280">
                  <c:v>0.1789637167382061</c:v>
                </c:pt>
                <c:pt idx="11281">
                  <c:v>0.18553650152218815</c:v>
                </c:pt>
                <c:pt idx="11282">
                  <c:v>0.19105558253826627</c:v>
                </c:pt>
                <c:pt idx="11283">
                  <c:v>0.19424754311739245</c:v>
                </c:pt>
                <c:pt idx="11284">
                  <c:v>0.20352230189561182</c:v>
                </c:pt>
                <c:pt idx="11285">
                  <c:v>0.20444819002763537</c:v>
                </c:pt>
                <c:pt idx="11286">
                  <c:v>0.19531008123627513</c:v>
                </c:pt>
                <c:pt idx="11287">
                  <c:v>0.18307645896941782</c:v>
                </c:pt>
                <c:pt idx="11288">
                  <c:v>0.18196867637228809</c:v>
                </c:pt>
                <c:pt idx="11289">
                  <c:v>0.18321857590934942</c:v>
                </c:pt>
                <c:pt idx="11290">
                  <c:v>0.17309668510265208</c:v>
                </c:pt>
                <c:pt idx="11291">
                  <c:v>0.17881285419357962</c:v>
                </c:pt>
                <c:pt idx="11292">
                  <c:v>0.16662502618573805</c:v>
                </c:pt>
                <c:pt idx="11293">
                  <c:v>0.17730367795757118</c:v>
                </c:pt>
                <c:pt idx="11294">
                  <c:v>0.18278777429928073</c:v>
                </c:pt>
                <c:pt idx="11295">
                  <c:v>0.18357037856703018</c:v>
                </c:pt>
                <c:pt idx="11296">
                  <c:v>0.17936493723957758</c:v>
                </c:pt>
                <c:pt idx="11297">
                  <c:v>0.17884879865416714</c:v>
                </c:pt>
                <c:pt idx="11298">
                  <c:v>0.17116976684787644</c:v>
                </c:pt>
                <c:pt idx="11299">
                  <c:v>0.17182714045033287</c:v>
                </c:pt>
                <c:pt idx="11300">
                  <c:v>0.17319357907850952</c:v>
                </c:pt>
                <c:pt idx="11301">
                  <c:v>0.17479651186620693</c:v>
                </c:pt>
                <c:pt idx="11302">
                  <c:v>0.17427767652185766</c:v>
                </c:pt>
                <c:pt idx="11303">
                  <c:v>0.16107073920599024</c:v>
                </c:pt>
                <c:pt idx="11304">
                  <c:v>0.17156793220280653</c:v>
                </c:pt>
                <c:pt idx="11305">
                  <c:v>0.16835190923059895</c:v>
                </c:pt>
                <c:pt idx="11306">
                  <c:v>0.14776852827938902</c:v>
                </c:pt>
                <c:pt idx="11307">
                  <c:v>0.12048139680004466</c:v>
                </c:pt>
                <c:pt idx="11308">
                  <c:v>0.12416967583769689</c:v>
                </c:pt>
                <c:pt idx="11309">
                  <c:v>0.11958398069930598</c:v>
                </c:pt>
                <c:pt idx="11310">
                  <c:v>9.1855240031183616E-2</c:v>
                </c:pt>
                <c:pt idx="11311">
                  <c:v>0.10783784656783668</c:v>
                </c:pt>
                <c:pt idx="11312">
                  <c:v>0.10973008201579826</c:v>
                </c:pt>
                <c:pt idx="11313">
                  <c:v>0.11808946318053803</c:v>
                </c:pt>
                <c:pt idx="11314">
                  <c:v>0.10838424767215815</c:v>
                </c:pt>
                <c:pt idx="11315">
                  <c:v>0.1095087274141775</c:v>
                </c:pt>
                <c:pt idx="11316">
                  <c:v>0.11562954310009221</c:v>
                </c:pt>
                <c:pt idx="11317">
                  <c:v>0.10953964381113068</c:v>
                </c:pt>
                <c:pt idx="11318">
                  <c:v>0.10757174767125055</c:v>
                </c:pt>
                <c:pt idx="11319">
                  <c:v>0.10560459769035258</c:v>
                </c:pt>
                <c:pt idx="11320">
                  <c:v>0.11352959994098777</c:v>
                </c:pt>
                <c:pt idx="11321">
                  <c:v>0.11277277822388765</c:v>
                </c:pt>
                <c:pt idx="11322">
                  <c:v>0.10460137215095933</c:v>
                </c:pt>
                <c:pt idx="11323">
                  <c:v>9.6166953242507791E-2</c:v>
                </c:pt>
                <c:pt idx="11324">
                  <c:v>9.7724444811054134E-2</c:v>
                </c:pt>
                <c:pt idx="11325">
                  <c:v>9.489959243127144E-2</c:v>
                </c:pt>
                <c:pt idx="11326">
                  <c:v>8.7404539471394482E-2</c:v>
                </c:pt>
                <c:pt idx="11327">
                  <c:v>8.0419949760011322E-2</c:v>
                </c:pt>
                <c:pt idx="11328">
                  <c:v>7.688234225846946E-2</c:v>
                </c:pt>
                <c:pt idx="11329">
                  <c:v>7.7238286501645437E-2</c:v>
                </c:pt>
                <c:pt idx="11330">
                  <c:v>7.1547764229816568E-2</c:v>
                </c:pt>
                <c:pt idx="11331">
                  <c:v>8.1410447783789586E-2</c:v>
                </c:pt>
                <c:pt idx="11332">
                  <c:v>7.7927210270111624E-2</c:v>
                </c:pt>
                <c:pt idx="11333">
                  <c:v>8.1446436677705902E-2</c:v>
                </c:pt>
                <c:pt idx="11334">
                  <c:v>7.8516036602142236E-2</c:v>
                </c:pt>
                <c:pt idx="11335">
                  <c:v>8.2579238450856574E-2</c:v>
                </c:pt>
                <c:pt idx="11336">
                  <c:v>8.6894815047316998E-2</c:v>
                </c:pt>
                <c:pt idx="11337">
                  <c:v>8.7296809351107063E-2</c:v>
                </c:pt>
                <c:pt idx="11338">
                  <c:v>9.6769235055820912E-2</c:v>
                </c:pt>
                <c:pt idx="11339">
                  <c:v>9.7503930851107867E-2</c:v>
                </c:pt>
                <c:pt idx="11340">
                  <c:v>0.10382710699965614</c:v>
                </c:pt>
                <c:pt idx="11341">
                  <c:v>0.10390429847758331</c:v>
                </c:pt>
                <c:pt idx="11342">
                  <c:v>0.11770882154409912</c:v>
                </c:pt>
                <c:pt idx="11343">
                  <c:v>0.11389031612283462</c:v>
                </c:pt>
                <c:pt idx="11344">
                  <c:v>9.8979330683536926E-2</c:v>
                </c:pt>
                <c:pt idx="11345">
                  <c:v>9.3491976409500577E-2</c:v>
                </c:pt>
                <c:pt idx="11346">
                  <c:v>9.6308172878921461E-2</c:v>
                </c:pt>
                <c:pt idx="11347">
                  <c:v>0.10144464798010766</c:v>
                </c:pt>
                <c:pt idx="11348">
                  <c:v>0.10153260698491939</c:v>
                </c:pt>
                <c:pt idx="11349">
                  <c:v>0.10272002984548401</c:v>
                </c:pt>
                <c:pt idx="11350">
                  <c:v>0.10630385894914096</c:v>
                </c:pt>
                <c:pt idx="11351">
                  <c:v>0.10592916943242292</c:v>
                </c:pt>
                <c:pt idx="11352">
                  <c:v>0.10921791377279488</c:v>
                </c:pt>
                <c:pt idx="11353">
                  <c:v>0.11328138973508972</c:v>
                </c:pt>
                <c:pt idx="11354">
                  <c:v>0.10165298975906345</c:v>
                </c:pt>
                <c:pt idx="11355">
                  <c:v>9.2767106827735146E-2</c:v>
                </c:pt>
                <c:pt idx="11356">
                  <c:v>9.25052302993572E-2</c:v>
                </c:pt>
                <c:pt idx="11357">
                  <c:v>8.9621247210015298E-2</c:v>
                </c:pt>
                <c:pt idx="11358">
                  <c:v>8.7501616595154985E-2</c:v>
                </c:pt>
                <c:pt idx="11359">
                  <c:v>7.9000935949373963E-2</c:v>
                </c:pt>
                <c:pt idx="11360">
                  <c:v>7.2850401308816037E-2</c:v>
                </c:pt>
                <c:pt idx="11361">
                  <c:v>7.0768197004468458E-2</c:v>
                </c:pt>
                <c:pt idx="11362">
                  <c:v>7.1153257689849037E-2</c:v>
                </c:pt>
                <c:pt idx="11363">
                  <c:v>7.4327426401568752E-2</c:v>
                </c:pt>
                <c:pt idx="11364">
                  <c:v>6.8486472954944144E-2</c:v>
                </c:pt>
                <c:pt idx="11365">
                  <c:v>6.8121391352655492E-2</c:v>
                </c:pt>
                <c:pt idx="11366">
                  <c:v>7.9225377663260987E-2</c:v>
                </c:pt>
                <c:pt idx="11367">
                  <c:v>7.3485391050611026E-2</c:v>
                </c:pt>
                <c:pt idx="11368">
                  <c:v>6.22648096923335E-2</c:v>
                </c:pt>
                <c:pt idx="11369">
                  <c:v>6.0441652239759946E-2</c:v>
                </c:pt>
                <c:pt idx="11370">
                  <c:v>6.9702219608106741E-2</c:v>
                </c:pt>
                <c:pt idx="11371">
                  <c:v>8.614151629318223E-2</c:v>
                </c:pt>
                <c:pt idx="11372">
                  <c:v>8.5472962255395801E-2</c:v>
                </c:pt>
                <c:pt idx="11373">
                  <c:v>8.8297847349248171E-2</c:v>
                </c:pt>
                <c:pt idx="11374">
                  <c:v>8.7000530065538317E-2</c:v>
                </c:pt>
                <c:pt idx="11375">
                  <c:v>7.7962456250331824E-2</c:v>
                </c:pt>
                <c:pt idx="11376">
                  <c:v>7.0465896488616009E-2</c:v>
                </c:pt>
                <c:pt idx="11377">
                  <c:v>6.1551184365101763E-2</c:v>
                </c:pt>
                <c:pt idx="11378">
                  <c:v>6.186921719576155E-2</c:v>
                </c:pt>
                <c:pt idx="11379">
                  <c:v>6.5048275986238968E-2</c:v>
                </c:pt>
                <c:pt idx="11380">
                  <c:v>7.2589305504273005E-2</c:v>
                </c:pt>
                <c:pt idx="11381">
                  <c:v>7.1198915921324879E-2</c:v>
                </c:pt>
                <c:pt idx="11382">
                  <c:v>6.5979582659571712E-2</c:v>
                </c:pt>
                <c:pt idx="11383">
                  <c:v>7.0034522210811412E-2</c:v>
                </c:pt>
                <c:pt idx="11384">
                  <c:v>5.6768666650107491E-2</c:v>
                </c:pt>
                <c:pt idx="11385">
                  <c:v>5.5713649312239655E-2</c:v>
                </c:pt>
                <c:pt idx="11386">
                  <c:v>6.2485175296219664E-2</c:v>
                </c:pt>
                <c:pt idx="11387">
                  <c:v>6.5683415585876759E-2</c:v>
                </c:pt>
                <c:pt idx="11388">
                  <c:v>6.7925393757156893E-2</c:v>
                </c:pt>
                <c:pt idx="11389">
                  <c:v>5.5164991673197772E-2</c:v>
                </c:pt>
                <c:pt idx="11390">
                  <c:v>5.4437909390026906E-2</c:v>
                </c:pt>
                <c:pt idx="11391">
                  <c:v>5.2975531047244617E-2</c:v>
                </c:pt>
                <c:pt idx="11392">
                  <c:v>6.3944136983185684E-2</c:v>
                </c:pt>
                <c:pt idx="11393">
                  <c:v>6.1100135535776534E-2</c:v>
                </c:pt>
                <c:pt idx="11394">
                  <c:v>5.9337002133114769E-2</c:v>
                </c:pt>
                <c:pt idx="11395">
                  <c:v>6.0111751430872662E-2</c:v>
                </c:pt>
                <c:pt idx="11396">
                  <c:v>7.0181611734063454E-2</c:v>
                </c:pt>
                <c:pt idx="11397">
                  <c:v>7.1171978318384621E-2</c:v>
                </c:pt>
                <c:pt idx="11398">
                  <c:v>7.6251574746722506E-2</c:v>
                </c:pt>
                <c:pt idx="11399">
                  <c:v>7.046197198550197E-2</c:v>
                </c:pt>
                <c:pt idx="11400">
                  <c:v>7.017177194289137E-2</c:v>
                </c:pt>
                <c:pt idx="11401">
                  <c:v>6.7305096616994353E-2</c:v>
                </c:pt>
                <c:pt idx="11402">
                  <c:v>7.4303642864833819E-2</c:v>
                </c:pt>
                <c:pt idx="11403">
                  <c:v>7.8576287014465063E-2</c:v>
                </c:pt>
                <c:pt idx="11404">
                  <c:v>6.6007757834562586E-2</c:v>
                </c:pt>
                <c:pt idx="11405">
                  <c:v>6.9774343476078249E-2</c:v>
                </c:pt>
                <c:pt idx="11406">
                  <c:v>7.5932787227641407E-2</c:v>
                </c:pt>
                <c:pt idx="11407">
                  <c:v>9.2923214992798986E-2</c:v>
                </c:pt>
                <c:pt idx="11408">
                  <c:v>7.5059204027525306E-2</c:v>
                </c:pt>
                <c:pt idx="11409">
                  <c:v>7.3289239470437861E-2</c:v>
                </c:pt>
                <c:pt idx="11410">
                  <c:v>9.2886517627539522E-2</c:v>
                </c:pt>
                <c:pt idx="11411">
                  <c:v>7.5919955726156285E-2</c:v>
                </c:pt>
                <c:pt idx="11412">
                  <c:v>6.7024352951593924E-2</c:v>
                </c:pt>
                <c:pt idx="11413">
                  <c:v>5.9237712448656943E-2</c:v>
                </c:pt>
                <c:pt idx="11414">
                  <c:v>4.7047267257917635E-2</c:v>
                </c:pt>
                <c:pt idx="11415">
                  <c:v>2.7862879419605191E-2</c:v>
                </c:pt>
                <c:pt idx="11416">
                  <c:v>1.6788620272674359E-2</c:v>
                </c:pt>
                <c:pt idx="11417">
                  <c:v>1.3692691299267423E-2</c:v>
                </c:pt>
                <c:pt idx="11418">
                  <c:v>8.8965169797712296E-3</c:v>
                </c:pt>
                <c:pt idx="11419">
                  <c:v>4.8222862280882239E-3</c:v>
                </c:pt>
                <c:pt idx="11420">
                  <c:v>8.6992719189389334E-3</c:v>
                </c:pt>
                <c:pt idx="11421">
                  <c:v>1.4913978081067647E-2</c:v>
                </c:pt>
                <c:pt idx="11422">
                  <c:v>1.4364617053659323E-2</c:v>
                </c:pt>
                <c:pt idx="11423">
                  <c:v>9.0393349299062731E-3</c:v>
                </c:pt>
                <c:pt idx="11424">
                  <c:v>1.2527750527971948E-2</c:v>
                </c:pt>
                <c:pt idx="11425">
                  <c:v>2.631110624531563E-2</c:v>
                </c:pt>
                <c:pt idx="11426">
                  <c:v>3.3477738097257292E-2</c:v>
                </c:pt>
                <c:pt idx="11427">
                  <c:v>1.8463283637978112E-2</c:v>
                </c:pt>
                <c:pt idx="11428">
                  <c:v>4.0829327499189993E-2</c:v>
                </c:pt>
                <c:pt idx="11429">
                  <c:v>4.922916366913066E-2</c:v>
                </c:pt>
                <c:pt idx="11430">
                  <c:v>4.7786507544682388E-2</c:v>
                </c:pt>
                <c:pt idx="11431">
                  <c:v>4.5931575490270049E-2</c:v>
                </c:pt>
                <c:pt idx="11432">
                  <c:v>5.1812298462634354E-2</c:v>
                </c:pt>
                <c:pt idx="11433">
                  <c:v>4.7436987068434799E-2</c:v>
                </c:pt>
                <c:pt idx="11434">
                  <c:v>3.797131582099289E-2</c:v>
                </c:pt>
                <c:pt idx="11435">
                  <c:v>3.9118348217067833E-2</c:v>
                </c:pt>
                <c:pt idx="11436">
                  <c:v>4.6091808618060393E-2</c:v>
                </c:pt>
                <c:pt idx="11437">
                  <c:v>4.6624910283188603E-2</c:v>
                </c:pt>
                <c:pt idx="11438">
                  <c:v>4.6531076240668101E-2</c:v>
                </c:pt>
                <c:pt idx="11439">
                  <c:v>4.4868521626413971E-2</c:v>
                </c:pt>
                <c:pt idx="11440">
                  <c:v>3.6580195387115211E-2</c:v>
                </c:pt>
                <c:pt idx="11441">
                  <c:v>3.3898295494947384E-2</c:v>
                </c:pt>
                <c:pt idx="11442">
                  <c:v>3.2360186484716502E-2</c:v>
                </c:pt>
                <c:pt idx="11443">
                  <c:v>3.6394455623154576E-2</c:v>
                </c:pt>
                <c:pt idx="11444">
                  <c:v>4.1917260913240995E-2</c:v>
                </c:pt>
                <c:pt idx="11445">
                  <c:v>3.578257673276819E-2</c:v>
                </c:pt>
                <c:pt idx="11446">
                  <c:v>2.8470757794303747E-2</c:v>
                </c:pt>
                <c:pt idx="11447">
                  <c:v>2.3971787501825714E-2</c:v>
                </c:pt>
                <c:pt idx="11448">
                  <c:v>2.8070291152918037E-2</c:v>
                </c:pt>
                <c:pt idx="11449">
                  <c:v>2.777303065954384E-2</c:v>
                </c:pt>
                <c:pt idx="11450">
                  <c:v>2.024606438973553E-2</c:v>
                </c:pt>
                <c:pt idx="11451">
                  <c:v>1.8344934250020373E-2</c:v>
                </c:pt>
                <c:pt idx="11452">
                  <c:v>2.7045860076043704E-2</c:v>
                </c:pt>
                <c:pt idx="11453">
                  <c:v>2.390144498296598E-2</c:v>
                </c:pt>
                <c:pt idx="11454">
                  <c:v>3.2135395153427115E-2</c:v>
                </c:pt>
                <c:pt idx="11455">
                  <c:v>2.8567916863618148E-2</c:v>
                </c:pt>
                <c:pt idx="11456">
                  <c:v>2.1726138342671897E-2</c:v>
                </c:pt>
                <c:pt idx="11457">
                  <c:v>2.1459807740361159E-2</c:v>
                </c:pt>
                <c:pt idx="11458">
                  <c:v>3.299476889835895E-2</c:v>
                </c:pt>
                <c:pt idx="11459">
                  <c:v>4.5492766182697153E-2</c:v>
                </c:pt>
                <c:pt idx="11460">
                  <c:v>4.2819619403276832E-2</c:v>
                </c:pt>
                <c:pt idx="11461">
                  <c:v>4.6938048195675375E-2</c:v>
                </c:pt>
                <c:pt idx="11462">
                  <c:v>4.8338927913463614E-2</c:v>
                </c:pt>
                <c:pt idx="11463">
                  <c:v>4.8694708512651896E-2</c:v>
                </c:pt>
                <c:pt idx="11464">
                  <c:v>5.2425218057172929E-2</c:v>
                </c:pt>
                <c:pt idx="11465">
                  <c:v>5.225593961769226E-2</c:v>
                </c:pt>
                <c:pt idx="11466">
                  <c:v>5.2298066084038197E-2</c:v>
                </c:pt>
                <c:pt idx="11467">
                  <c:v>5.7734385922090459E-2</c:v>
                </c:pt>
                <c:pt idx="11468">
                  <c:v>5.8626504808946045E-2</c:v>
                </c:pt>
                <c:pt idx="11469">
                  <c:v>4.3748762358010174E-2</c:v>
                </c:pt>
                <c:pt idx="11470">
                  <c:v>3.5878798419381353E-2</c:v>
                </c:pt>
                <c:pt idx="11471">
                  <c:v>2.879350063770314E-2</c:v>
                </c:pt>
                <c:pt idx="11472">
                  <c:v>2.2702336702433046E-2</c:v>
                </c:pt>
                <c:pt idx="11473">
                  <c:v>2.3335361330306004E-2</c:v>
                </c:pt>
                <c:pt idx="11474">
                  <c:v>1.6333046682331709E-2</c:v>
                </c:pt>
                <c:pt idx="11475">
                  <c:v>8.9478785152745655E-3</c:v>
                </c:pt>
                <c:pt idx="11476">
                  <c:v>1.1957478707931291E-3</c:v>
                </c:pt>
                <c:pt idx="11477">
                  <c:v>3.9383111535051807E-3</c:v>
                </c:pt>
                <c:pt idx="11478">
                  <c:v>-9.3274308865787248E-4</c:v>
                </c:pt>
                <c:pt idx="11479">
                  <c:v>-1.0435740895826107E-2</c:v>
                </c:pt>
                <c:pt idx="11480">
                  <c:v>-1.9215666590054248E-2</c:v>
                </c:pt>
                <c:pt idx="11481">
                  <c:v>-1.9078570653039972E-2</c:v>
                </c:pt>
                <c:pt idx="11482">
                  <c:v>-3.3545975722347521E-2</c:v>
                </c:pt>
                <c:pt idx="11483">
                  <c:v>-4.7482436282257234E-2</c:v>
                </c:pt>
                <c:pt idx="11484">
                  <c:v>-5.3279271298857234E-2</c:v>
                </c:pt>
                <c:pt idx="11485">
                  <c:v>-4.1888271784974451E-2</c:v>
                </c:pt>
                <c:pt idx="11486">
                  <c:v>-4.4898565554023939E-2</c:v>
                </c:pt>
                <c:pt idx="11487">
                  <c:v>-5.1240768187638785E-2</c:v>
                </c:pt>
                <c:pt idx="11488">
                  <c:v>-5.2524584631696736E-2</c:v>
                </c:pt>
                <c:pt idx="11489">
                  <c:v>-3.8247374552014657E-2</c:v>
                </c:pt>
                <c:pt idx="11490">
                  <c:v>-3.4652792157219392E-2</c:v>
                </c:pt>
                <c:pt idx="11491">
                  <c:v>-3.9919058922623485E-2</c:v>
                </c:pt>
                <c:pt idx="11492">
                  <c:v>-4.7368840038516047E-2</c:v>
                </c:pt>
                <c:pt idx="11493">
                  <c:v>-3.9699441031418536E-2</c:v>
                </c:pt>
                <c:pt idx="11494">
                  <c:v>-4.7911064539909787E-2</c:v>
                </c:pt>
                <c:pt idx="11495">
                  <c:v>-5.5040674940800116E-2</c:v>
                </c:pt>
                <c:pt idx="11496">
                  <c:v>-6.1169549606913232E-2</c:v>
                </c:pt>
                <c:pt idx="11497">
                  <c:v>-8.0956408425393644E-2</c:v>
                </c:pt>
                <c:pt idx="11498">
                  <c:v>-8.664208392057704E-2</c:v>
                </c:pt>
                <c:pt idx="11499">
                  <c:v>-6.3368420157775773E-2</c:v>
                </c:pt>
                <c:pt idx="11500">
                  <c:v>-6.0640403544464427E-2</c:v>
                </c:pt>
                <c:pt idx="11501">
                  <c:v>-5.582113955975132E-2</c:v>
                </c:pt>
                <c:pt idx="11502">
                  <c:v>-4.517725089180713E-2</c:v>
                </c:pt>
                <c:pt idx="11503">
                  <c:v>-3.5649042263297126E-2</c:v>
                </c:pt>
                <c:pt idx="11504">
                  <c:v>-3.5552441013373959E-2</c:v>
                </c:pt>
                <c:pt idx="11505">
                  <c:v>-5.7966241532423135E-2</c:v>
                </c:pt>
                <c:pt idx="11506">
                  <c:v>-5.1567322807066329E-2</c:v>
                </c:pt>
                <c:pt idx="11507">
                  <c:v>-4.4256934596706765E-2</c:v>
                </c:pt>
                <c:pt idx="11508">
                  <c:v>-4.5793221145205121E-2</c:v>
                </c:pt>
                <c:pt idx="11509">
                  <c:v>-4.1091655285270479E-2</c:v>
                </c:pt>
                <c:pt idx="11510">
                  <c:v>-5.0186914051210119E-2</c:v>
                </c:pt>
                <c:pt idx="11511">
                  <c:v>-5.4158337037218063E-2</c:v>
                </c:pt>
                <c:pt idx="11512">
                  <c:v>-5.5576560606705461E-2</c:v>
                </c:pt>
                <c:pt idx="11513">
                  <c:v>-4.7725913075494786E-2</c:v>
                </c:pt>
                <c:pt idx="11514">
                  <c:v>-3.0912825118534326E-2</c:v>
                </c:pt>
                <c:pt idx="11515">
                  <c:v>-1.9730823667443609E-2</c:v>
                </c:pt>
                <c:pt idx="11516">
                  <c:v>-8.01029959546673E-3</c:v>
                </c:pt>
                <c:pt idx="11517">
                  <c:v>2.0522185608758736E-2</c:v>
                </c:pt>
                <c:pt idx="11518">
                  <c:v>2.5772796203868964E-2</c:v>
                </c:pt>
                <c:pt idx="11519">
                  <c:v>3.8672426000165849E-2</c:v>
                </c:pt>
                <c:pt idx="11520">
                  <c:v>3.9220576302651189E-2</c:v>
                </c:pt>
                <c:pt idx="11521">
                  <c:v>2.7681486224022001E-2</c:v>
                </c:pt>
                <c:pt idx="11522">
                  <c:v>4.873850548381542E-2</c:v>
                </c:pt>
                <c:pt idx="11523">
                  <c:v>6.4191575678832713E-2</c:v>
                </c:pt>
                <c:pt idx="11524">
                  <c:v>6.994550909972852E-2</c:v>
                </c:pt>
                <c:pt idx="11525">
                  <c:v>6.2029641742768371E-2</c:v>
                </c:pt>
                <c:pt idx="11526">
                  <c:v>5.9945114409122535E-2</c:v>
                </c:pt>
                <c:pt idx="11527">
                  <c:v>7.8139613726706525E-2</c:v>
                </c:pt>
                <c:pt idx="11528">
                  <c:v>6.3333846972457586E-2</c:v>
                </c:pt>
                <c:pt idx="11529">
                  <c:v>4.3403862574308283E-2</c:v>
                </c:pt>
                <c:pt idx="11530">
                  <c:v>3.6147881289494199E-2</c:v>
                </c:pt>
                <c:pt idx="11531">
                  <c:v>4.5779695943996002E-2</c:v>
                </c:pt>
                <c:pt idx="11532">
                  <c:v>4.3418009569622384E-2</c:v>
                </c:pt>
                <c:pt idx="11533">
                  <c:v>4.6473146844314694E-2</c:v>
                </c:pt>
                <c:pt idx="11534">
                  <c:v>5.4807684099732468E-2</c:v>
                </c:pt>
                <c:pt idx="11535">
                  <c:v>5.2332126819309766E-2</c:v>
                </c:pt>
                <c:pt idx="11536">
                  <c:v>4.7146628196239826E-2</c:v>
                </c:pt>
                <c:pt idx="11537">
                  <c:v>4.9374221470839696E-2</c:v>
                </c:pt>
                <c:pt idx="11538">
                  <c:v>5.2123710101169785E-2</c:v>
                </c:pt>
                <c:pt idx="11539">
                  <c:v>5.3945213817358839E-2</c:v>
                </c:pt>
                <c:pt idx="11540">
                  <c:v>5.3027611631741189E-2</c:v>
                </c:pt>
                <c:pt idx="11541">
                  <c:v>6.0863595842006513E-2</c:v>
                </c:pt>
                <c:pt idx="11542">
                  <c:v>6.1637972060635704E-2</c:v>
                </c:pt>
                <c:pt idx="11543">
                  <c:v>5.1629000567795069E-2</c:v>
                </c:pt>
                <c:pt idx="11544">
                  <c:v>5.3550081325893117E-2</c:v>
                </c:pt>
                <c:pt idx="11545">
                  <c:v>5.7819498027998684E-2</c:v>
                </c:pt>
                <c:pt idx="11546">
                  <c:v>6.0184893036975939E-2</c:v>
                </c:pt>
                <c:pt idx="11547">
                  <c:v>6.0641151235285351E-2</c:v>
                </c:pt>
                <c:pt idx="11548">
                  <c:v>5.002282442074879E-2</c:v>
                </c:pt>
                <c:pt idx="11549">
                  <c:v>4.1257536698564801E-2</c:v>
                </c:pt>
                <c:pt idx="11550">
                  <c:v>3.7640647650502013E-2</c:v>
                </c:pt>
                <c:pt idx="11551">
                  <c:v>4.2126140881132201E-2</c:v>
                </c:pt>
                <c:pt idx="11552">
                  <c:v>3.8534636805276801E-2</c:v>
                </c:pt>
                <c:pt idx="11553">
                  <c:v>3.773470115617239E-2</c:v>
                </c:pt>
                <c:pt idx="11554">
                  <c:v>3.4363457752553561E-2</c:v>
                </c:pt>
                <c:pt idx="11555">
                  <c:v>3.6665315123601161E-2</c:v>
                </c:pt>
                <c:pt idx="11556">
                  <c:v>4.89854744117042E-2</c:v>
                </c:pt>
                <c:pt idx="11557">
                  <c:v>5.5528615721037511E-2</c:v>
                </c:pt>
                <c:pt idx="11558">
                  <c:v>5.6807942660952904E-2</c:v>
                </c:pt>
                <c:pt idx="11559">
                  <c:v>6.2652399700033889E-2</c:v>
                </c:pt>
                <c:pt idx="11560">
                  <c:v>6.9962470980061919E-2</c:v>
                </c:pt>
                <c:pt idx="11561">
                  <c:v>6.3520775159449316E-2</c:v>
                </c:pt>
                <c:pt idx="11562">
                  <c:v>7.0382678483490446E-2</c:v>
                </c:pt>
                <c:pt idx="11563">
                  <c:v>7.5477297590204051E-2</c:v>
                </c:pt>
                <c:pt idx="11564">
                  <c:v>7.8244927516512908E-2</c:v>
                </c:pt>
                <c:pt idx="11565">
                  <c:v>8.6885370791368821E-2</c:v>
                </c:pt>
                <c:pt idx="11566">
                  <c:v>8.3263072221806622E-2</c:v>
                </c:pt>
                <c:pt idx="11567">
                  <c:v>8.1714129943911917E-2</c:v>
                </c:pt>
                <c:pt idx="11568">
                  <c:v>7.3325468228722324E-2</c:v>
                </c:pt>
                <c:pt idx="11569">
                  <c:v>8.7112278263859144E-2</c:v>
                </c:pt>
                <c:pt idx="11570">
                  <c:v>9.8332122997719651E-2</c:v>
                </c:pt>
                <c:pt idx="11571">
                  <c:v>0.10447390872285922</c:v>
                </c:pt>
                <c:pt idx="11572">
                  <c:v>9.9694786501200117E-2</c:v>
                </c:pt>
                <c:pt idx="11573">
                  <c:v>9.2639834314982128E-2</c:v>
                </c:pt>
                <c:pt idx="11574">
                  <c:v>9.2607008507305633E-2</c:v>
                </c:pt>
                <c:pt idx="11575">
                  <c:v>9.5100742454612641E-2</c:v>
                </c:pt>
                <c:pt idx="11576">
                  <c:v>0.10183554356863045</c:v>
                </c:pt>
                <c:pt idx="11577">
                  <c:v>0.10335152866347119</c:v>
                </c:pt>
                <c:pt idx="11578">
                  <c:v>0.12103968820203703</c:v>
                </c:pt>
                <c:pt idx="11579">
                  <c:v>0.13835921648385296</c:v>
                </c:pt>
                <c:pt idx="11580">
                  <c:v>0.14072487456186877</c:v>
                </c:pt>
                <c:pt idx="11581">
                  <c:v>0.14024658320985006</c:v>
                </c:pt>
                <c:pt idx="11582">
                  <c:v>0.15606663722436509</c:v>
                </c:pt>
                <c:pt idx="11583">
                  <c:v>0.16809169543610869</c:v>
                </c:pt>
                <c:pt idx="11584">
                  <c:v>0.17420538138372854</c:v>
                </c:pt>
                <c:pt idx="11585">
                  <c:v>0.15574646001350168</c:v>
                </c:pt>
                <c:pt idx="11586">
                  <c:v>0.14223623807917152</c:v>
                </c:pt>
                <c:pt idx="11587">
                  <c:v>0.13040458297832247</c:v>
                </c:pt>
                <c:pt idx="11588">
                  <c:v>0.12373725695338234</c:v>
                </c:pt>
                <c:pt idx="11589">
                  <c:v>0.10238803561698684</c:v>
                </c:pt>
                <c:pt idx="11590">
                  <c:v>0.10082950215364939</c:v>
                </c:pt>
                <c:pt idx="11591">
                  <c:v>9.6494308614929247E-2</c:v>
                </c:pt>
                <c:pt idx="11592">
                  <c:v>0.10652773431504392</c:v>
                </c:pt>
                <c:pt idx="11593">
                  <c:v>9.6202933607482999E-2</c:v>
                </c:pt>
                <c:pt idx="11594">
                  <c:v>9.601560500001205E-2</c:v>
                </c:pt>
                <c:pt idx="11595">
                  <c:v>0.11008891411000721</c:v>
                </c:pt>
                <c:pt idx="11596">
                  <c:v>0.12017880712050677</c:v>
                </c:pt>
                <c:pt idx="11597">
                  <c:v>0.13502457775962218</c:v>
                </c:pt>
                <c:pt idx="11598">
                  <c:v>0.14020978411798946</c:v>
                </c:pt>
                <c:pt idx="11599">
                  <c:v>0.13119498441444866</c:v>
                </c:pt>
                <c:pt idx="11600">
                  <c:v>0.13816172634213619</c:v>
                </c:pt>
                <c:pt idx="11601">
                  <c:v>0.13491530335521063</c:v>
                </c:pt>
                <c:pt idx="11602">
                  <c:v>0.12646232949725666</c:v>
                </c:pt>
                <c:pt idx="11603">
                  <c:v>0.12831731946079827</c:v>
                </c:pt>
                <c:pt idx="11604">
                  <c:v>0.1304080935558356</c:v>
                </c:pt>
                <c:pt idx="11605">
                  <c:v>0.15089737513068235</c:v>
                </c:pt>
                <c:pt idx="11606">
                  <c:v>0.14250441594187779</c:v>
                </c:pt>
                <c:pt idx="11607">
                  <c:v>0.13779448495471525</c:v>
                </c:pt>
                <c:pt idx="11608">
                  <c:v>0.1430038521250574</c:v>
                </c:pt>
                <c:pt idx="11609">
                  <c:v>0.14260355259110269</c:v>
                </c:pt>
                <c:pt idx="11610">
                  <c:v>0.15440873605822136</c:v>
                </c:pt>
                <c:pt idx="11611">
                  <c:v>0.15864423018120033</c:v>
                </c:pt>
                <c:pt idx="11612">
                  <c:v>0.16730900713083741</c:v>
                </c:pt>
                <c:pt idx="11613">
                  <c:v>0.16785394766735107</c:v>
                </c:pt>
                <c:pt idx="11614">
                  <c:v>0.16295643587110975</c:v>
                </c:pt>
                <c:pt idx="11615">
                  <c:v>0.16548161694921881</c:v>
                </c:pt>
                <c:pt idx="11616">
                  <c:v>0.15167654169931</c:v>
                </c:pt>
                <c:pt idx="11617">
                  <c:v>0.12270496162277333</c:v>
                </c:pt>
                <c:pt idx="11618">
                  <c:v>0.12465416052641798</c:v>
                </c:pt>
                <c:pt idx="11619">
                  <c:v>0.11923661166660149</c:v>
                </c:pt>
                <c:pt idx="11620">
                  <c:v>0.11683063334114707</c:v>
                </c:pt>
                <c:pt idx="11621">
                  <c:v>0.12473414020046802</c:v>
                </c:pt>
                <c:pt idx="11622">
                  <c:v>0.1068712162924581</c:v>
                </c:pt>
                <c:pt idx="11623">
                  <c:v>0.1050475061366829</c:v>
                </c:pt>
                <c:pt idx="11624">
                  <c:v>9.8743643012273674E-2</c:v>
                </c:pt>
                <c:pt idx="11625">
                  <c:v>9.4511844824240354E-2</c:v>
                </c:pt>
                <c:pt idx="11626">
                  <c:v>9.3790700164025909E-2</c:v>
                </c:pt>
                <c:pt idx="11627">
                  <c:v>9.514266083846401E-2</c:v>
                </c:pt>
                <c:pt idx="11628">
                  <c:v>9.3538112183080946E-2</c:v>
                </c:pt>
                <c:pt idx="11629">
                  <c:v>0.11094997612275237</c:v>
                </c:pt>
                <c:pt idx="11630">
                  <c:v>0.11935484829343657</c:v>
                </c:pt>
                <c:pt idx="11631">
                  <c:v>0.10491277184088976</c:v>
                </c:pt>
                <c:pt idx="11632">
                  <c:v>0.10142036126891862</c:v>
                </c:pt>
                <c:pt idx="11633">
                  <c:v>9.3112600151746605E-2</c:v>
                </c:pt>
                <c:pt idx="11634">
                  <c:v>8.9442061334364498E-2</c:v>
                </c:pt>
                <c:pt idx="11635">
                  <c:v>8.7954301419663983E-2</c:v>
                </c:pt>
                <c:pt idx="11636">
                  <c:v>8.852999034025455E-2</c:v>
                </c:pt>
                <c:pt idx="11637">
                  <c:v>9.0417614600959428E-2</c:v>
                </c:pt>
                <c:pt idx="11638">
                  <c:v>9.1219392258754084E-2</c:v>
                </c:pt>
                <c:pt idx="11639">
                  <c:v>9.191707498707169E-2</c:v>
                </c:pt>
                <c:pt idx="11640">
                  <c:v>9.0210954557403467E-2</c:v>
                </c:pt>
                <c:pt idx="11641">
                  <c:v>7.7248509963999012E-2</c:v>
                </c:pt>
                <c:pt idx="11642">
                  <c:v>7.9982533960111013E-2</c:v>
                </c:pt>
                <c:pt idx="11643">
                  <c:v>8.2088228548937492E-2</c:v>
                </c:pt>
                <c:pt idx="11644">
                  <c:v>7.2319675987505327E-2</c:v>
                </c:pt>
                <c:pt idx="11645">
                  <c:v>7.4725280468437738E-2</c:v>
                </c:pt>
                <c:pt idx="11646">
                  <c:v>7.1553254878261141E-2</c:v>
                </c:pt>
                <c:pt idx="11647">
                  <c:v>7.2357241414035878E-2</c:v>
                </c:pt>
                <c:pt idx="11648">
                  <c:v>7.9087742276494399E-2</c:v>
                </c:pt>
                <c:pt idx="11649">
                  <c:v>8.8475360672040981E-2</c:v>
                </c:pt>
                <c:pt idx="11650">
                  <c:v>9.9354647300555543E-2</c:v>
                </c:pt>
                <c:pt idx="11651">
                  <c:v>0.10115776376978647</c:v>
                </c:pt>
                <c:pt idx="11652">
                  <c:v>0.103846458728164</c:v>
                </c:pt>
                <c:pt idx="11653">
                  <c:v>0.1064433544915151</c:v>
                </c:pt>
                <c:pt idx="11654">
                  <c:v>0.10925550494895808</c:v>
                </c:pt>
                <c:pt idx="11655">
                  <c:v>0.11152993361983898</c:v>
                </c:pt>
                <c:pt idx="11656">
                  <c:v>0.10794043413229226</c:v>
                </c:pt>
                <c:pt idx="11657">
                  <c:v>0.10391015449846508</c:v>
                </c:pt>
                <c:pt idx="11658">
                  <c:v>0.10056928729146009</c:v>
                </c:pt>
                <c:pt idx="11659">
                  <c:v>8.9810821782514427E-2</c:v>
                </c:pt>
                <c:pt idx="11660">
                  <c:v>9.1219756264455887E-2</c:v>
                </c:pt>
                <c:pt idx="11661">
                  <c:v>0.10097502303232631</c:v>
                </c:pt>
                <c:pt idx="11662">
                  <c:v>9.7266016266599253E-2</c:v>
                </c:pt>
                <c:pt idx="11663">
                  <c:v>8.7883762530013065E-2</c:v>
                </c:pt>
                <c:pt idx="11664">
                  <c:v>8.5699846062911922E-2</c:v>
                </c:pt>
                <c:pt idx="11665">
                  <c:v>8.0166031077743005E-2</c:v>
                </c:pt>
                <c:pt idx="11666">
                  <c:v>8.7747856209271502E-2</c:v>
                </c:pt>
                <c:pt idx="11667">
                  <c:v>8.7519120366079672E-2</c:v>
                </c:pt>
                <c:pt idx="11668">
                  <c:v>9.7734026213307512E-2</c:v>
                </c:pt>
                <c:pt idx="11669">
                  <c:v>9.8492182940284723E-2</c:v>
                </c:pt>
                <c:pt idx="11670">
                  <c:v>9.5968169469761166E-2</c:v>
                </c:pt>
                <c:pt idx="11671">
                  <c:v>9.0048748717171279E-2</c:v>
                </c:pt>
                <c:pt idx="11672">
                  <c:v>8.9271978895733461E-2</c:v>
                </c:pt>
                <c:pt idx="11673">
                  <c:v>9.6589576464456428E-2</c:v>
                </c:pt>
                <c:pt idx="11674">
                  <c:v>9.3064412436164368E-2</c:v>
                </c:pt>
                <c:pt idx="11675">
                  <c:v>8.5268166288376968E-2</c:v>
                </c:pt>
                <c:pt idx="11676">
                  <c:v>8.6312132539842823E-2</c:v>
                </c:pt>
                <c:pt idx="11677">
                  <c:v>8.313230252563808E-2</c:v>
                </c:pt>
                <c:pt idx="11678">
                  <c:v>6.5550305395438935E-2</c:v>
                </c:pt>
                <c:pt idx="11679">
                  <c:v>4.3372422337589533E-2</c:v>
                </c:pt>
                <c:pt idx="11680">
                  <c:v>4.1354293861113778E-2</c:v>
                </c:pt>
                <c:pt idx="11681">
                  <c:v>4.11046883256736E-2</c:v>
                </c:pt>
                <c:pt idx="11682">
                  <c:v>4.1583749781969548E-2</c:v>
                </c:pt>
                <c:pt idx="11683">
                  <c:v>2.75649574998591E-2</c:v>
                </c:pt>
                <c:pt idx="11684">
                  <c:v>1.8950962097852297E-2</c:v>
                </c:pt>
                <c:pt idx="11685">
                  <c:v>1.727448426137812E-2</c:v>
                </c:pt>
                <c:pt idx="11686">
                  <c:v>3.0990360159298236E-2</c:v>
                </c:pt>
                <c:pt idx="11687">
                  <c:v>4.2764383420817786E-2</c:v>
                </c:pt>
                <c:pt idx="11688">
                  <c:v>3.7706174581438434E-2</c:v>
                </c:pt>
                <c:pt idx="11689">
                  <c:v>5.9000971495202004E-2</c:v>
                </c:pt>
                <c:pt idx="11690">
                  <c:v>6.2443057246737599E-2</c:v>
                </c:pt>
                <c:pt idx="11691">
                  <c:v>7.7723686201772058E-2</c:v>
                </c:pt>
                <c:pt idx="11692">
                  <c:v>7.5420535860771798E-2</c:v>
                </c:pt>
                <c:pt idx="11693">
                  <c:v>7.9106777758668478E-2</c:v>
                </c:pt>
                <c:pt idx="11694">
                  <c:v>8.3782838416540439E-2</c:v>
                </c:pt>
                <c:pt idx="11695">
                  <c:v>8.3793631668793056E-2</c:v>
                </c:pt>
                <c:pt idx="11696">
                  <c:v>8.4559502577878698E-2</c:v>
                </c:pt>
                <c:pt idx="11697">
                  <c:v>8.6635724251000079E-2</c:v>
                </c:pt>
                <c:pt idx="11698">
                  <c:v>8.6212160807167315E-2</c:v>
                </c:pt>
                <c:pt idx="11699">
                  <c:v>7.5792317976817181E-2</c:v>
                </c:pt>
                <c:pt idx="11700">
                  <c:v>7.1734259707300518E-2</c:v>
                </c:pt>
                <c:pt idx="11701">
                  <c:v>7.5617471773125278E-2</c:v>
                </c:pt>
                <c:pt idx="11702">
                  <c:v>7.3276221374882766E-2</c:v>
                </c:pt>
                <c:pt idx="11703">
                  <c:v>6.8709907628513145E-2</c:v>
                </c:pt>
                <c:pt idx="11704">
                  <c:v>6.8741961553338227E-2</c:v>
                </c:pt>
                <c:pt idx="11705">
                  <c:v>7.3704976991179727E-2</c:v>
                </c:pt>
                <c:pt idx="11706">
                  <c:v>7.6849266100536884E-2</c:v>
                </c:pt>
                <c:pt idx="11707">
                  <c:v>7.5377705653908444E-2</c:v>
                </c:pt>
                <c:pt idx="11708">
                  <c:v>7.8318397746138135E-2</c:v>
                </c:pt>
                <c:pt idx="11709">
                  <c:v>7.9106334475118834E-2</c:v>
                </c:pt>
                <c:pt idx="11710">
                  <c:v>7.720075626034073E-2</c:v>
                </c:pt>
                <c:pt idx="11711">
                  <c:v>7.2061265625858129E-2</c:v>
                </c:pt>
                <c:pt idx="11712">
                  <c:v>5.1937812247141668E-2</c:v>
                </c:pt>
                <c:pt idx="11713">
                  <c:v>3.2105298914231417E-2</c:v>
                </c:pt>
                <c:pt idx="11714">
                  <c:v>1.9476921071975406E-2</c:v>
                </c:pt>
                <c:pt idx="11715">
                  <c:v>8.3919990306633441E-3</c:v>
                </c:pt>
                <c:pt idx="11716">
                  <c:v>6.0045472265568556E-4</c:v>
                </c:pt>
                <c:pt idx="11717">
                  <c:v>-4.9024718953536439E-3</c:v>
                </c:pt>
                <c:pt idx="11718">
                  <c:v>-4.4960871286581217E-3</c:v>
                </c:pt>
                <c:pt idx="11719">
                  <c:v>-1.2913823516565559E-2</c:v>
                </c:pt>
                <c:pt idx="11720">
                  <c:v>-1.5758962947112209E-2</c:v>
                </c:pt>
                <c:pt idx="11721">
                  <c:v>-1.5680369062832655E-2</c:v>
                </c:pt>
                <c:pt idx="11722">
                  <c:v>-7.0496941143850522E-3</c:v>
                </c:pt>
                <c:pt idx="11723">
                  <c:v>-9.3399408804585304E-3</c:v>
                </c:pt>
                <c:pt idx="11724">
                  <c:v>-2.465449251902041E-2</c:v>
                </c:pt>
                <c:pt idx="11725">
                  <c:v>-2.4576335920034165E-2</c:v>
                </c:pt>
                <c:pt idx="11726">
                  <c:v>-2.1964942463429282E-2</c:v>
                </c:pt>
                <c:pt idx="11727">
                  <c:v>-2.2179156921747767E-2</c:v>
                </c:pt>
                <c:pt idx="11728">
                  <c:v>-2.6581029478526252E-2</c:v>
                </c:pt>
                <c:pt idx="11729">
                  <c:v>-3.6774558413385061E-2</c:v>
                </c:pt>
                <c:pt idx="11730">
                  <c:v>-4.4179995127749283E-2</c:v>
                </c:pt>
                <c:pt idx="11731">
                  <c:v>-4.1895448243290279E-2</c:v>
                </c:pt>
                <c:pt idx="11732">
                  <c:v>-3.864662911986394E-2</c:v>
                </c:pt>
                <c:pt idx="11733">
                  <c:v>-2.7749798111835533E-2</c:v>
                </c:pt>
                <c:pt idx="11734">
                  <c:v>-2.1733013390479949E-2</c:v>
                </c:pt>
                <c:pt idx="11735">
                  <c:v>-2.5258071105944246E-2</c:v>
                </c:pt>
                <c:pt idx="11736">
                  <c:v>-2.8672109234766929E-2</c:v>
                </c:pt>
                <c:pt idx="11737">
                  <c:v>-3.2257307788936207E-2</c:v>
                </c:pt>
                <c:pt idx="11738">
                  <c:v>-3.27473576062699E-2</c:v>
                </c:pt>
                <c:pt idx="11739">
                  <c:v>-2.7542401990976462E-2</c:v>
                </c:pt>
                <c:pt idx="11740">
                  <c:v>-2.0430713164800163E-2</c:v>
                </c:pt>
                <c:pt idx="11741">
                  <c:v>-1.5591703568284321E-2</c:v>
                </c:pt>
                <c:pt idx="11742">
                  <c:v>-2.5589431696973364E-2</c:v>
                </c:pt>
                <c:pt idx="11743">
                  <c:v>-2.3233894282876033E-2</c:v>
                </c:pt>
                <c:pt idx="11744">
                  <c:v>-2.626867143278111E-2</c:v>
                </c:pt>
                <c:pt idx="11745">
                  <c:v>-2.4702123239450757E-2</c:v>
                </c:pt>
                <c:pt idx="11746">
                  <c:v>-1.3349501323416613E-2</c:v>
                </c:pt>
                <c:pt idx="11747">
                  <c:v>-9.009758039389193E-3</c:v>
                </c:pt>
                <c:pt idx="11748">
                  <c:v>-9.8998246206625229E-3</c:v>
                </c:pt>
                <c:pt idx="11749">
                  <c:v>-1.394729530121086E-2</c:v>
                </c:pt>
                <c:pt idx="11750">
                  <c:v>-2.0027683952195008E-2</c:v>
                </c:pt>
                <c:pt idx="11751">
                  <c:v>-3.5977216015097957E-2</c:v>
                </c:pt>
                <c:pt idx="11752">
                  <c:v>-4.0290088240512167E-2</c:v>
                </c:pt>
                <c:pt idx="11753">
                  <c:v>-3.7606255278786804E-2</c:v>
                </c:pt>
                <c:pt idx="11754">
                  <c:v>-5.0331648533041395E-2</c:v>
                </c:pt>
                <c:pt idx="11755">
                  <c:v>-5.0331648533041173E-2</c:v>
                </c:pt>
                <c:pt idx="11756">
                  <c:v>-5.2130352483385045E-2</c:v>
                </c:pt>
                <c:pt idx="11757">
                  <c:v>-4.7674251114714461E-2</c:v>
                </c:pt>
                <c:pt idx="11758">
                  <c:v>-4.7674251114715016E-2</c:v>
                </c:pt>
                <c:pt idx="11759">
                  <c:v>-4.6914555647687761E-2</c:v>
                </c:pt>
                <c:pt idx="11760">
                  <c:v>-4.5305333563564587E-2</c:v>
                </c:pt>
                <c:pt idx="11761">
                  <c:v>-4.1123287137839082E-2</c:v>
                </c:pt>
                <c:pt idx="11762">
                  <c:v>-4.7434132531434026E-2</c:v>
                </c:pt>
                <c:pt idx="11763">
                  <c:v>-4.1241700614580878E-2</c:v>
                </c:pt>
                <c:pt idx="11764">
                  <c:v>-3.5974114185268635E-2</c:v>
                </c:pt>
                <c:pt idx="11765">
                  <c:v>-2.8928328265725445E-2</c:v>
                </c:pt>
                <c:pt idx="11766">
                  <c:v>-3.3489123182031899E-2</c:v>
                </c:pt>
                <c:pt idx="11767">
                  <c:v>-2.8465094246206801E-2</c:v>
                </c:pt>
                <c:pt idx="11768">
                  <c:v>-2.5750004810690785E-2</c:v>
                </c:pt>
                <c:pt idx="11769">
                  <c:v>-2.7124054556841082E-2</c:v>
                </c:pt>
                <c:pt idx="11770">
                  <c:v>-2.5969840991003856E-2</c:v>
                </c:pt>
                <c:pt idx="11771">
                  <c:v>-1.5420389638210241E-2</c:v>
                </c:pt>
                <c:pt idx="11772">
                  <c:v>-1.3848052668547162E-2</c:v>
                </c:pt>
                <c:pt idx="11773">
                  <c:v>-1.5923561485022719E-2</c:v>
                </c:pt>
                <c:pt idx="11774">
                  <c:v>-1.969044639946671E-2</c:v>
                </c:pt>
                <c:pt idx="11775">
                  <c:v>-1.7620360349569486E-2</c:v>
                </c:pt>
                <c:pt idx="11776">
                  <c:v>-1.2221373201511843E-2</c:v>
                </c:pt>
                <c:pt idx="11777">
                  <c:v>-1.1540785994598846E-2</c:v>
                </c:pt>
                <c:pt idx="11778">
                  <c:v>-7.8799729190621726E-3</c:v>
                </c:pt>
                <c:pt idx="11779">
                  <c:v>5.2935285804256438E-4</c:v>
                </c:pt>
                <c:pt idx="11780">
                  <c:v>-8.1762040261920133E-3</c:v>
                </c:pt>
                <c:pt idx="11781">
                  <c:v>-1.1554809420851742E-2</c:v>
                </c:pt>
                <c:pt idx="11782">
                  <c:v>-9.1927561028317673E-3</c:v>
                </c:pt>
                <c:pt idx="11783">
                  <c:v>5.6304537289952883E-4</c:v>
                </c:pt>
                <c:pt idx="11784">
                  <c:v>1.1009453392180069E-2</c:v>
                </c:pt>
                <c:pt idx="11785">
                  <c:v>1.568280938792399E-2</c:v>
                </c:pt>
                <c:pt idx="11786">
                  <c:v>1.2446346998412405E-2</c:v>
                </c:pt>
                <c:pt idx="11787">
                  <c:v>8.4868781109905811E-3</c:v>
                </c:pt>
                <c:pt idx="11788">
                  <c:v>5.947734562259166E-3</c:v>
                </c:pt>
                <c:pt idx="11789">
                  <c:v>-9.2282441237946378E-3</c:v>
                </c:pt>
                <c:pt idx="11790">
                  <c:v>-2.4982286990326674E-2</c:v>
                </c:pt>
                <c:pt idx="11791">
                  <c:v>-4.4080512124348603E-2</c:v>
                </c:pt>
                <c:pt idx="11792">
                  <c:v>-4.0158261313442245E-2</c:v>
                </c:pt>
                <c:pt idx="11793">
                  <c:v>-4.2081329390631361E-2</c:v>
                </c:pt>
                <c:pt idx="11794">
                  <c:v>-4.5821176443884393E-2</c:v>
                </c:pt>
                <c:pt idx="11795">
                  <c:v>-5.1617669785143483E-2</c:v>
                </c:pt>
                <c:pt idx="11796">
                  <c:v>-6.4728859304147068E-2</c:v>
                </c:pt>
                <c:pt idx="11797">
                  <c:v>-7.1090993429163252E-2</c:v>
                </c:pt>
                <c:pt idx="11798">
                  <c:v>-7.7035178885253019E-2</c:v>
                </c:pt>
                <c:pt idx="11799">
                  <c:v>-6.7163798706603162E-2</c:v>
                </c:pt>
                <c:pt idx="11800">
                  <c:v>-7.1637207468575603E-2</c:v>
                </c:pt>
                <c:pt idx="11801">
                  <c:v>-6.9780370473293885E-2</c:v>
                </c:pt>
                <c:pt idx="11802">
                  <c:v>-7.2560077316910609E-2</c:v>
                </c:pt>
                <c:pt idx="11803">
                  <c:v>-6.7474451740238583E-2</c:v>
                </c:pt>
                <c:pt idx="11804">
                  <c:v>-6.3195272060442176E-2</c:v>
                </c:pt>
                <c:pt idx="11805">
                  <c:v>-5.6470808675774697E-2</c:v>
                </c:pt>
                <c:pt idx="11806">
                  <c:v>-5.2531052919045029E-2</c:v>
                </c:pt>
                <c:pt idx="11807">
                  <c:v>-5.9827574535964101E-2</c:v>
                </c:pt>
                <c:pt idx="11808">
                  <c:v>-7.3548949015045495E-2</c:v>
                </c:pt>
                <c:pt idx="11809">
                  <c:v>-8.050826664417321E-2</c:v>
                </c:pt>
                <c:pt idx="11810">
                  <c:v>-9.5588680956527616E-2</c:v>
                </c:pt>
                <c:pt idx="11811">
                  <c:v>-9.1977046020198072E-2</c:v>
                </c:pt>
                <c:pt idx="11812">
                  <c:v>-9.281384030869666E-2</c:v>
                </c:pt>
                <c:pt idx="11813">
                  <c:v>-8.5754704486113886E-2</c:v>
                </c:pt>
                <c:pt idx="11814">
                  <c:v>-6.8440290376789781E-2</c:v>
                </c:pt>
                <c:pt idx="11815">
                  <c:v>-5.4438590422932531E-2</c:v>
                </c:pt>
                <c:pt idx="11816">
                  <c:v>-4.9756550554132528E-2</c:v>
                </c:pt>
                <c:pt idx="11817">
                  <c:v>-5.7614944042942207E-2</c:v>
                </c:pt>
                <c:pt idx="11818">
                  <c:v>-6.6444291464739846E-2</c:v>
                </c:pt>
                <c:pt idx="11819">
                  <c:v>-6.5984809065705141E-2</c:v>
                </c:pt>
                <c:pt idx="11820">
                  <c:v>-7.5149697662033277E-2</c:v>
                </c:pt>
                <c:pt idx="11821">
                  <c:v>-9.7561807630559771E-2</c:v>
                </c:pt>
                <c:pt idx="11822">
                  <c:v>-0.11469699273509648</c:v>
                </c:pt>
                <c:pt idx="11823">
                  <c:v>-0.11300319008450477</c:v>
                </c:pt>
                <c:pt idx="11824">
                  <c:v>-8.2474339813544462E-2</c:v>
                </c:pt>
                <c:pt idx="11825">
                  <c:v>-6.2707328655415506E-2</c:v>
                </c:pt>
                <c:pt idx="11826">
                  <c:v>-7.0915514702578508E-2</c:v>
                </c:pt>
                <c:pt idx="11827">
                  <c:v>-7.0721228790076252E-2</c:v>
                </c:pt>
                <c:pt idx="11828">
                  <c:v>-6.1953305196997155E-2</c:v>
                </c:pt>
                <c:pt idx="11829">
                  <c:v>-5.4387574602440925E-2</c:v>
                </c:pt>
                <c:pt idx="11830">
                  <c:v>-4.9816919747133093E-2</c:v>
                </c:pt>
                <c:pt idx="11831">
                  <c:v>-5.739123440520022E-2</c:v>
                </c:pt>
                <c:pt idx="11832">
                  <c:v>-6.7812148155606766E-2</c:v>
                </c:pt>
                <c:pt idx="11833">
                  <c:v>-7.4095645633119656E-2</c:v>
                </c:pt>
                <c:pt idx="11834">
                  <c:v>-7.2890460270780055E-2</c:v>
                </c:pt>
                <c:pt idx="11835">
                  <c:v>-6.3500763060054144E-2</c:v>
                </c:pt>
                <c:pt idx="11836">
                  <c:v>-5.5238886011056421E-2</c:v>
                </c:pt>
                <c:pt idx="11837">
                  <c:v>-5.1267121344635513E-2</c:v>
                </c:pt>
                <c:pt idx="11838">
                  <c:v>-5.7478092277688075E-2</c:v>
                </c:pt>
                <c:pt idx="11839">
                  <c:v>-6.1493284460771069E-2</c:v>
                </c:pt>
                <c:pt idx="11840">
                  <c:v>-5.9053856769577417E-2</c:v>
                </c:pt>
                <c:pt idx="11841">
                  <c:v>-6.6505309933669432E-2</c:v>
                </c:pt>
                <c:pt idx="11842">
                  <c:v>-6.6796689235808393E-2</c:v>
                </c:pt>
                <c:pt idx="11843">
                  <c:v>-6.3444310303859219E-2</c:v>
                </c:pt>
                <c:pt idx="11844">
                  <c:v>-5.1268000010669668E-2</c:v>
                </c:pt>
                <c:pt idx="11845">
                  <c:v>-4.626097424128417E-2</c:v>
                </c:pt>
                <c:pt idx="11846">
                  <c:v>-5.4727932809494062E-2</c:v>
                </c:pt>
                <c:pt idx="11847">
                  <c:v>-6.5594210367146188E-2</c:v>
                </c:pt>
                <c:pt idx="11848">
                  <c:v>-7.4507535334427333E-2</c:v>
                </c:pt>
                <c:pt idx="11849">
                  <c:v>-7.9186653266609786E-2</c:v>
                </c:pt>
                <c:pt idx="11850">
                  <c:v>-8.8079171451224902E-2</c:v>
                </c:pt>
                <c:pt idx="11851">
                  <c:v>-7.2945655557528855E-2</c:v>
                </c:pt>
                <c:pt idx="11852">
                  <c:v>-5.8734556354260947E-2</c:v>
                </c:pt>
                <c:pt idx="11853">
                  <c:v>-6.8812344830125993E-2</c:v>
                </c:pt>
                <c:pt idx="11854">
                  <c:v>-6.10723839665408E-2</c:v>
                </c:pt>
                <c:pt idx="11855">
                  <c:v>-5.6714432761713951E-2</c:v>
                </c:pt>
                <c:pt idx="11856">
                  <c:v>-5.6478905778633015E-2</c:v>
                </c:pt>
                <c:pt idx="11857">
                  <c:v>-6.3289128221865387E-2</c:v>
                </c:pt>
                <c:pt idx="11858">
                  <c:v>-6.4827394395972515E-2</c:v>
                </c:pt>
                <c:pt idx="11859">
                  <c:v>-6.4687628650105022E-2</c:v>
                </c:pt>
                <c:pt idx="11860">
                  <c:v>-6.853626911522992E-2</c:v>
                </c:pt>
                <c:pt idx="11861">
                  <c:v>-7.6522750031275955E-2</c:v>
                </c:pt>
                <c:pt idx="11862">
                  <c:v>-7.7289826797860672E-2</c:v>
                </c:pt>
                <c:pt idx="11863">
                  <c:v>-8.8336673909930274E-2</c:v>
                </c:pt>
                <c:pt idx="11864">
                  <c:v>-9.8707929687313345E-2</c:v>
                </c:pt>
                <c:pt idx="11865">
                  <c:v>-0.1092303147905429</c:v>
                </c:pt>
                <c:pt idx="11866">
                  <c:v>-0.11014952649219001</c:v>
                </c:pt>
                <c:pt idx="11867">
                  <c:v>-0.11872325792590654</c:v>
                </c:pt>
                <c:pt idx="11868">
                  <c:v>-0.11191867788511956</c:v>
                </c:pt>
                <c:pt idx="11869">
                  <c:v>-0.11091346728943485</c:v>
                </c:pt>
                <c:pt idx="11870">
                  <c:v>-0.11292319258070549</c:v>
                </c:pt>
                <c:pt idx="11871">
                  <c:v>-0.1209128121980888</c:v>
                </c:pt>
                <c:pt idx="11872">
                  <c:v>-0.12291388308074447</c:v>
                </c:pt>
                <c:pt idx="11873">
                  <c:v>-0.12016978349760732</c:v>
                </c:pt>
                <c:pt idx="11874">
                  <c:v>-0.1066555033474047</c:v>
                </c:pt>
                <c:pt idx="11875">
                  <c:v>-8.7803784489395076E-2</c:v>
                </c:pt>
                <c:pt idx="11876">
                  <c:v>-7.9966251421031087E-2</c:v>
                </c:pt>
                <c:pt idx="11877">
                  <c:v>-8.1315826436658911E-2</c:v>
                </c:pt>
                <c:pt idx="11878">
                  <c:v>-7.4765804779802214E-2</c:v>
                </c:pt>
                <c:pt idx="11879">
                  <c:v>-7.3718436296988377E-2</c:v>
                </c:pt>
                <c:pt idx="11880">
                  <c:v>-6.3515925548272123E-2</c:v>
                </c:pt>
                <c:pt idx="11881">
                  <c:v>-5.3631321733253912E-2</c:v>
                </c:pt>
                <c:pt idx="11882">
                  <c:v>-5.0015876771246304E-2</c:v>
                </c:pt>
                <c:pt idx="11883">
                  <c:v>-4.7991464462488143E-2</c:v>
                </c:pt>
                <c:pt idx="11884">
                  <c:v>-3.8135591818185044E-2</c:v>
                </c:pt>
                <c:pt idx="11885">
                  <c:v>-3.8597406806007872E-2</c:v>
                </c:pt>
                <c:pt idx="11886">
                  <c:v>-4.2323773446295454E-2</c:v>
                </c:pt>
                <c:pt idx="11887">
                  <c:v>-4.4329095442018795E-2</c:v>
                </c:pt>
                <c:pt idx="11888">
                  <c:v>-3.321350154384406E-2</c:v>
                </c:pt>
                <c:pt idx="11889">
                  <c:v>-2.2185000059954052E-2</c:v>
                </c:pt>
                <c:pt idx="11890">
                  <c:v>-1.2972067892559669E-2</c:v>
                </c:pt>
                <c:pt idx="11891">
                  <c:v>1.9728907565448317E-3</c:v>
                </c:pt>
                <c:pt idx="11892">
                  <c:v>3.5008060423487031E-3</c:v>
                </c:pt>
                <c:pt idx="11893">
                  <c:v>8.9703810210790547E-3</c:v>
                </c:pt>
                <c:pt idx="11894">
                  <c:v>2.0864598911191301E-2</c:v>
                </c:pt>
                <c:pt idx="11895">
                  <c:v>2.3759319378225063E-2</c:v>
                </c:pt>
                <c:pt idx="11896">
                  <c:v>2.8952765307257211E-2</c:v>
                </c:pt>
                <c:pt idx="11897">
                  <c:v>3.4891183728362307E-2</c:v>
                </c:pt>
                <c:pt idx="11898">
                  <c:v>3.5547272288499299E-2</c:v>
                </c:pt>
                <c:pt idx="11899">
                  <c:v>2.0011093202895847E-2</c:v>
                </c:pt>
                <c:pt idx="11900">
                  <c:v>1.6150750458526764E-2</c:v>
                </c:pt>
                <c:pt idx="11901">
                  <c:v>1.3544299544621774E-2</c:v>
                </c:pt>
                <c:pt idx="11902">
                  <c:v>7.2966040501962759E-3</c:v>
                </c:pt>
                <c:pt idx="11903">
                  <c:v>-8.5119499941003207E-3</c:v>
                </c:pt>
                <c:pt idx="11904">
                  <c:v>-1.9839295183997185E-2</c:v>
                </c:pt>
                <c:pt idx="11905">
                  <c:v>-3.8668174065232819E-2</c:v>
                </c:pt>
                <c:pt idx="11906">
                  <c:v>-4.8094024747747488E-2</c:v>
                </c:pt>
                <c:pt idx="11907">
                  <c:v>-3.810976760130913E-2</c:v>
                </c:pt>
                <c:pt idx="11908">
                  <c:v>-1.839318744103613E-2</c:v>
                </c:pt>
                <c:pt idx="11909">
                  <c:v>-1.7957907020248465E-2</c:v>
                </c:pt>
                <c:pt idx="11910">
                  <c:v>-8.6379119499534474E-3</c:v>
                </c:pt>
                <c:pt idx="11911">
                  <c:v>-2.3619768357110549E-2</c:v>
                </c:pt>
                <c:pt idx="11912">
                  <c:v>-6.0626396668821414E-3</c:v>
                </c:pt>
                <c:pt idx="11913">
                  <c:v>-5.5237309118437716E-3</c:v>
                </c:pt>
                <c:pt idx="11914">
                  <c:v>-2.8503072764457404E-2</c:v>
                </c:pt>
                <c:pt idx="11915">
                  <c:v>-3.5517211983521202E-2</c:v>
                </c:pt>
                <c:pt idx="11916">
                  <c:v>-2.8578416974767928E-2</c:v>
                </c:pt>
                <c:pt idx="11917">
                  <c:v>-1.235763506939469E-2</c:v>
                </c:pt>
                <c:pt idx="11918">
                  <c:v>-4.0788900836954411E-3</c:v>
                </c:pt>
                <c:pt idx="11919">
                  <c:v>-2.7390634813284631E-3</c:v>
                </c:pt>
                <c:pt idx="11920">
                  <c:v>-2.3965525278303312E-3</c:v>
                </c:pt>
                <c:pt idx="11921">
                  <c:v>1.5195309012006275E-2</c:v>
                </c:pt>
                <c:pt idx="11922">
                  <c:v>4.1052849351540743E-2</c:v>
                </c:pt>
                <c:pt idx="11923">
                  <c:v>4.4200495342917367E-2</c:v>
                </c:pt>
                <c:pt idx="11924">
                  <c:v>1.135635828953796E-2</c:v>
                </c:pt>
                <c:pt idx="11925">
                  <c:v>-1.3383666750488965E-2</c:v>
                </c:pt>
                <c:pt idx="11926">
                  <c:v>3.5236929716100374E-3</c:v>
                </c:pt>
                <c:pt idx="11927">
                  <c:v>7.4700895580035453E-3</c:v>
                </c:pt>
                <c:pt idx="11928">
                  <c:v>-6.4900270056911236E-3</c:v>
                </c:pt>
                <c:pt idx="11929">
                  <c:v>-3.4632720886634827E-3</c:v>
                </c:pt>
                <c:pt idx="11930">
                  <c:v>2.3668175749977927E-3</c:v>
                </c:pt>
                <c:pt idx="11931">
                  <c:v>2.0260104591466543E-2</c:v>
                </c:pt>
                <c:pt idx="11932">
                  <c:v>3.48126231189132E-2</c:v>
                </c:pt>
                <c:pt idx="11933">
                  <c:v>2.6900579055848084E-2</c:v>
                </c:pt>
                <c:pt idx="11934">
                  <c:v>1.7780408989611862E-2</c:v>
                </c:pt>
                <c:pt idx="11935">
                  <c:v>1.0058787186677076E-2</c:v>
                </c:pt>
                <c:pt idx="11936">
                  <c:v>-2.178571481352698E-4</c:v>
                </c:pt>
                <c:pt idx="11937">
                  <c:v>-1.3490093343067944E-2</c:v>
                </c:pt>
                <c:pt idx="11938">
                  <c:v>-1.2750240507188759E-2</c:v>
                </c:pt>
                <c:pt idx="11939">
                  <c:v>-1.7623773336725712E-2</c:v>
                </c:pt>
                <c:pt idx="11940">
                  <c:v>-2.4307998809680709E-2</c:v>
                </c:pt>
                <c:pt idx="11941">
                  <c:v>-2.317569432972455E-2</c:v>
                </c:pt>
                <c:pt idx="11942">
                  <c:v>-2.8734553085452696E-2</c:v>
                </c:pt>
                <c:pt idx="11943">
                  <c:v>-2.9654550467716367E-2</c:v>
                </c:pt>
                <c:pt idx="11944">
                  <c:v>-3.298777606949177E-2</c:v>
                </c:pt>
                <c:pt idx="11945">
                  <c:v>-3.8985777736322391E-2</c:v>
                </c:pt>
                <c:pt idx="11946">
                  <c:v>-4.8132340240052973E-2</c:v>
                </c:pt>
                <c:pt idx="11947">
                  <c:v>-5.2167139724134115E-2</c:v>
                </c:pt>
                <c:pt idx="11948">
                  <c:v>-5.0264974141290386E-2</c:v>
                </c:pt>
                <c:pt idx="11949">
                  <c:v>-5.3523775145694619E-2</c:v>
                </c:pt>
                <c:pt idx="11950">
                  <c:v>-5.6020039239136565E-2</c:v>
                </c:pt>
                <c:pt idx="11951">
                  <c:v>-7.1205029974409251E-2</c:v>
                </c:pt>
                <c:pt idx="11952">
                  <c:v>-7.8677777938222726E-2</c:v>
                </c:pt>
                <c:pt idx="11953">
                  <c:v>-6.0479507529632937E-2</c:v>
                </c:pt>
                <c:pt idx="11954">
                  <c:v>-6.7877011007516419E-2</c:v>
                </c:pt>
                <c:pt idx="11955">
                  <c:v>-7.7397353110688183E-2</c:v>
                </c:pt>
                <c:pt idx="11956">
                  <c:v>-7.3049190860745461E-2</c:v>
                </c:pt>
                <c:pt idx="11957">
                  <c:v>-6.2526644571680001E-2</c:v>
                </c:pt>
                <c:pt idx="11958">
                  <c:v>-7.3909782313796746E-2</c:v>
                </c:pt>
                <c:pt idx="11959">
                  <c:v>-6.8817116442480564E-2</c:v>
                </c:pt>
                <c:pt idx="11960">
                  <c:v>-7.4546616861024151E-2</c:v>
                </c:pt>
                <c:pt idx="11961">
                  <c:v>-7.6101067654538834E-2</c:v>
                </c:pt>
                <c:pt idx="11962">
                  <c:v>-7.4972104616216062E-2</c:v>
                </c:pt>
                <c:pt idx="11963">
                  <c:v>-6.9828919702317194E-2</c:v>
                </c:pt>
                <c:pt idx="11964">
                  <c:v>-5.2111375315695097E-2</c:v>
                </c:pt>
                <c:pt idx="11965">
                  <c:v>-4.2451120651238683E-2</c:v>
                </c:pt>
                <c:pt idx="11966">
                  <c:v>-3.6285777350246295E-2</c:v>
                </c:pt>
                <c:pt idx="11967">
                  <c:v>-3.0410180556353361E-2</c:v>
                </c:pt>
                <c:pt idx="11968">
                  <c:v>-2.4009423070187386E-2</c:v>
                </c:pt>
                <c:pt idx="11969">
                  <c:v>-2.8345162531064894E-2</c:v>
                </c:pt>
                <c:pt idx="11970">
                  <c:v>-2.3244255863046237E-2</c:v>
                </c:pt>
                <c:pt idx="11971">
                  <c:v>-1.9710959702544995E-2</c:v>
                </c:pt>
                <c:pt idx="11972">
                  <c:v>-8.7647797177152764E-3</c:v>
                </c:pt>
                <c:pt idx="11973">
                  <c:v>-1.4483672385253832E-2</c:v>
                </c:pt>
                <c:pt idx="11974">
                  <c:v>-2.10325064983925E-2</c:v>
                </c:pt>
                <c:pt idx="11975">
                  <c:v>-3.9775525277763957E-2</c:v>
                </c:pt>
                <c:pt idx="11976">
                  <c:v>-6.2135203242245529E-2</c:v>
                </c:pt>
                <c:pt idx="11977">
                  <c:v>-6.1188584565846194E-2</c:v>
                </c:pt>
                <c:pt idx="11978">
                  <c:v>-6.8916002884633398E-2</c:v>
                </c:pt>
                <c:pt idx="11979">
                  <c:v>-7.2819743226365197E-2</c:v>
                </c:pt>
                <c:pt idx="11980">
                  <c:v>-8.1405259030271515E-2</c:v>
                </c:pt>
                <c:pt idx="11981">
                  <c:v>-9.9072645186638608E-2</c:v>
                </c:pt>
                <c:pt idx="11982">
                  <c:v>-0.10103320692104933</c:v>
                </c:pt>
                <c:pt idx="11983">
                  <c:v>-9.570411272760404E-2</c:v>
                </c:pt>
                <c:pt idx="11984">
                  <c:v>-0.10449423220851795</c:v>
                </c:pt>
                <c:pt idx="11985">
                  <c:v>-0.10824918003695727</c:v>
                </c:pt>
                <c:pt idx="11986">
                  <c:v>-0.10671994310192445</c:v>
                </c:pt>
                <c:pt idx="11987">
                  <c:v>-8.9498848850848245E-2</c:v>
                </c:pt>
                <c:pt idx="11988">
                  <c:v>-7.158797647156101E-2</c:v>
                </c:pt>
                <c:pt idx="11989">
                  <c:v>-7.3798789631629225E-2</c:v>
                </c:pt>
                <c:pt idx="11990">
                  <c:v>-7.5744648892884014E-2</c:v>
                </c:pt>
                <c:pt idx="11991">
                  <c:v>-7.6852680523531447E-2</c:v>
                </c:pt>
                <c:pt idx="11992">
                  <c:v>-7.698129479674698E-2</c:v>
                </c:pt>
                <c:pt idx="11993">
                  <c:v>-8.1901997109670721E-2</c:v>
                </c:pt>
                <c:pt idx="11994">
                  <c:v>-9.2334410821903856E-2</c:v>
                </c:pt>
                <c:pt idx="11995">
                  <c:v>-0.10044188768428552</c:v>
                </c:pt>
                <c:pt idx="11996">
                  <c:v>-0.10038772843130928</c:v>
                </c:pt>
                <c:pt idx="11997">
                  <c:v>-0.10060394456555732</c:v>
                </c:pt>
                <c:pt idx="11998">
                  <c:v>-9.6208131307503164E-2</c:v>
                </c:pt>
                <c:pt idx="11999">
                  <c:v>-9.6335174151782388E-2</c:v>
                </c:pt>
                <c:pt idx="12000">
                  <c:v>-9.7373272745519324E-2</c:v>
                </c:pt>
                <c:pt idx="12001">
                  <c:v>-0.10436400777753962</c:v>
                </c:pt>
                <c:pt idx="12002">
                  <c:v>-0.10223919406015258</c:v>
                </c:pt>
                <c:pt idx="12003">
                  <c:v>-0.10245703768439052</c:v>
                </c:pt>
                <c:pt idx="12004">
                  <c:v>-9.9240458820680777E-2</c:v>
                </c:pt>
                <c:pt idx="12005">
                  <c:v>-8.7442381411882653E-2</c:v>
                </c:pt>
                <c:pt idx="12006">
                  <c:v>-9.0405676243582755E-2</c:v>
                </c:pt>
                <c:pt idx="12007">
                  <c:v>-0.10711393461375851</c:v>
                </c:pt>
                <c:pt idx="12008">
                  <c:v>-0.12746102585513897</c:v>
                </c:pt>
                <c:pt idx="12009">
                  <c:v>-0.12531635320112489</c:v>
                </c:pt>
                <c:pt idx="12010">
                  <c:v>-0.13558199384338054</c:v>
                </c:pt>
                <c:pt idx="12011">
                  <c:v>-0.13773431147326065</c:v>
                </c:pt>
                <c:pt idx="12012">
                  <c:v>-0.1231040678857549</c:v>
                </c:pt>
                <c:pt idx="12013">
                  <c:v>-0.12333286390212217</c:v>
                </c:pt>
                <c:pt idx="12014">
                  <c:v>-0.11333755010544411</c:v>
                </c:pt>
                <c:pt idx="12015">
                  <c:v>-0.1346894271105874</c:v>
                </c:pt>
                <c:pt idx="12016">
                  <c:v>-0.14390010798528885</c:v>
                </c:pt>
                <c:pt idx="12017">
                  <c:v>-0.13426995705062883</c:v>
                </c:pt>
                <c:pt idx="12018">
                  <c:v>-0.13180208841560215</c:v>
                </c:pt>
                <c:pt idx="12019">
                  <c:v>-0.13383898783619863</c:v>
                </c:pt>
                <c:pt idx="12020">
                  <c:v>-0.13483609328396295</c:v>
                </c:pt>
                <c:pt idx="12021">
                  <c:v>-0.13826234723411002</c:v>
                </c:pt>
                <c:pt idx="12022">
                  <c:v>-0.16670454886349684</c:v>
                </c:pt>
                <c:pt idx="12023">
                  <c:v>-0.18615518785818563</c:v>
                </c:pt>
                <c:pt idx="12024">
                  <c:v>-0.16293042098067745</c:v>
                </c:pt>
                <c:pt idx="12025">
                  <c:v>-0.15741159522527648</c:v>
                </c:pt>
                <c:pt idx="12026">
                  <c:v>-0.18392175323872273</c:v>
                </c:pt>
                <c:pt idx="12027">
                  <c:v>-0.21203642939823097</c:v>
                </c:pt>
                <c:pt idx="12028">
                  <c:v>-0.22206862103231806</c:v>
                </c:pt>
                <c:pt idx="12029">
                  <c:v>-0.2262829098636997</c:v>
                </c:pt>
                <c:pt idx="12030">
                  <c:v>-0.25523797133053694</c:v>
                </c:pt>
                <c:pt idx="12031">
                  <c:v>-0.27366404134198163</c:v>
                </c:pt>
                <c:pt idx="12032">
                  <c:v>-0.23969295216951303</c:v>
                </c:pt>
                <c:pt idx="12033">
                  <c:v>-0.21391775528972368</c:v>
                </c:pt>
                <c:pt idx="12034">
                  <c:v>-0.19151875181105937</c:v>
                </c:pt>
                <c:pt idx="12035">
                  <c:v>-0.17708115384851741</c:v>
                </c:pt>
                <c:pt idx="12036">
                  <c:v>-0.17355738859508851</c:v>
                </c:pt>
                <c:pt idx="12037">
                  <c:v>-0.15767467225259624</c:v>
                </c:pt>
                <c:pt idx="12038">
                  <c:v>-0.17141898684618262</c:v>
                </c:pt>
                <c:pt idx="12039">
                  <c:v>-0.18348493471209182</c:v>
                </c:pt>
                <c:pt idx="12040">
                  <c:v>-0.18236618601028942</c:v>
                </c:pt>
                <c:pt idx="12041">
                  <c:v>-0.17555044183214541</c:v>
                </c:pt>
                <c:pt idx="12042">
                  <c:v>-0.173237082421976</c:v>
                </c:pt>
                <c:pt idx="12043">
                  <c:v>-0.18638125878802569</c:v>
                </c:pt>
                <c:pt idx="12044">
                  <c:v>-0.19030754291520635</c:v>
                </c:pt>
                <c:pt idx="12045">
                  <c:v>-0.18879551973268138</c:v>
                </c:pt>
                <c:pt idx="12046">
                  <c:v>-0.16144362822471392</c:v>
                </c:pt>
                <c:pt idx="12047">
                  <c:v>-0.15417719670759611</c:v>
                </c:pt>
                <c:pt idx="12048">
                  <c:v>-0.14373199718224117</c:v>
                </c:pt>
                <c:pt idx="12049">
                  <c:v>-0.1294924208472531</c:v>
                </c:pt>
                <c:pt idx="12050">
                  <c:v>-0.12369779800909519</c:v>
                </c:pt>
                <c:pt idx="12051">
                  <c:v>-0.13795387171444096</c:v>
                </c:pt>
                <c:pt idx="12052">
                  <c:v>-0.1548439993221461</c:v>
                </c:pt>
                <c:pt idx="12053">
                  <c:v>-0.16582438569907731</c:v>
                </c:pt>
                <c:pt idx="12054">
                  <c:v>-0.16654689207249895</c:v>
                </c:pt>
                <c:pt idx="12055">
                  <c:v>-0.17044552037040694</c:v>
                </c:pt>
                <c:pt idx="12056">
                  <c:v>-0.17783238222713971</c:v>
                </c:pt>
                <c:pt idx="12057">
                  <c:v>-0.18189218742337632</c:v>
                </c:pt>
                <c:pt idx="12058">
                  <c:v>-0.17634412652994991</c:v>
                </c:pt>
                <c:pt idx="12059">
                  <c:v>-0.19664745761616031</c:v>
                </c:pt>
                <c:pt idx="12060">
                  <c:v>-0.20202342181555966</c:v>
                </c:pt>
                <c:pt idx="12061">
                  <c:v>-0.18162887561191121</c:v>
                </c:pt>
                <c:pt idx="12062">
                  <c:v>-0.16794050883276668</c:v>
                </c:pt>
                <c:pt idx="12063">
                  <c:v>-0.16042270230747602</c:v>
                </c:pt>
                <c:pt idx="12064">
                  <c:v>-0.17094002081011417</c:v>
                </c:pt>
                <c:pt idx="12065">
                  <c:v>-0.17456000915532877</c:v>
                </c:pt>
                <c:pt idx="12066">
                  <c:v>-0.16919701814338461</c:v>
                </c:pt>
                <c:pt idx="12067">
                  <c:v>-0.1579647864733158</c:v>
                </c:pt>
                <c:pt idx="12068">
                  <c:v>-0.15678736997417442</c:v>
                </c:pt>
                <c:pt idx="12069">
                  <c:v>-0.15126210782088279</c:v>
                </c:pt>
                <c:pt idx="12070">
                  <c:v>-0.16565463695892502</c:v>
                </c:pt>
                <c:pt idx="12071">
                  <c:v>-0.16576293183316815</c:v>
                </c:pt>
                <c:pt idx="12072">
                  <c:v>-0.1604809036201984</c:v>
                </c:pt>
                <c:pt idx="12073">
                  <c:v>-0.16033786640081438</c:v>
                </c:pt>
                <c:pt idx="12074">
                  <c:v>-0.16179038021597403</c:v>
                </c:pt>
                <c:pt idx="12075">
                  <c:v>-0.15379955595174755</c:v>
                </c:pt>
                <c:pt idx="12076">
                  <c:v>-0.14142472859429456</c:v>
                </c:pt>
                <c:pt idx="12077">
                  <c:v>-0.14213615798248347</c:v>
                </c:pt>
                <c:pt idx="12078">
                  <c:v>-0.14147485555238459</c:v>
                </c:pt>
                <c:pt idx="12079">
                  <c:v>-0.1476172222118165</c:v>
                </c:pt>
                <c:pt idx="12080">
                  <c:v>-0.14077394266942544</c:v>
                </c:pt>
                <c:pt idx="12081">
                  <c:v>-0.13149318547382916</c:v>
                </c:pt>
                <c:pt idx="12082">
                  <c:v>-0.13644041450784683</c:v>
                </c:pt>
                <c:pt idx="12083">
                  <c:v>-0.13645763627308982</c:v>
                </c:pt>
                <c:pt idx="12084">
                  <c:v>-0.14643187655516654</c:v>
                </c:pt>
                <c:pt idx="12085">
                  <c:v>-0.14687793102790847</c:v>
                </c:pt>
                <c:pt idx="12086">
                  <c:v>-0.14988431792788659</c:v>
                </c:pt>
                <c:pt idx="12087">
                  <c:v>-0.16597170357989455</c:v>
                </c:pt>
                <c:pt idx="12088">
                  <c:v>-0.18011068201128255</c:v>
                </c:pt>
                <c:pt idx="12089">
                  <c:v>-0.17955386443337418</c:v>
                </c:pt>
                <c:pt idx="12090">
                  <c:v>-0.16854845144463138</c:v>
                </c:pt>
                <c:pt idx="12091">
                  <c:v>-0.16066447745030787</c:v>
                </c:pt>
                <c:pt idx="12092">
                  <c:v>-0.15814161730071519</c:v>
                </c:pt>
                <c:pt idx="12093">
                  <c:v>-0.13716972539883898</c:v>
                </c:pt>
                <c:pt idx="12094">
                  <c:v>-0.11261972351332905</c:v>
                </c:pt>
                <c:pt idx="12095">
                  <c:v>-0.10177717519740093</c:v>
                </c:pt>
                <c:pt idx="12096">
                  <c:v>-9.5720707518650361E-2</c:v>
                </c:pt>
                <c:pt idx="12097">
                  <c:v>-9.5068537303804934E-2</c:v>
                </c:pt>
                <c:pt idx="12098">
                  <c:v>-8.5179070841986504E-2</c:v>
                </c:pt>
                <c:pt idx="12099">
                  <c:v>-8.4333911271753048E-2</c:v>
                </c:pt>
                <c:pt idx="12100">
                  <c:v>-8.1913640343242888E-2</c:v>
                </c:pt>
                <c:pt idx="12101">
                  <c:v>-7.4118104560429998E-2</c:v>
                </c:pt>
                <c:pt idx="12102">
                  <c:v>-5.7664254824499661E-2</c:v>
                </c:pt>
                <c:pt idx="12103">
                  <c:v>-3.6584325328749778E-2</c:v>
                </c:pt>
                <c:pt idx="12104">
                  <c:v>-2.9896958644302862E-2</c:v>
                </c:pt>
                <c:pt idx="12105">
                  <c:v>-3.4909910924485033E-2</c:v>
                </c:pt>
                <c:pt idx="12106">
                  <c:v>-3.4987542777848768E-2</c:v>
                </c:pt>
                <c:pt idx="12107">
                  <c:v>-1.7047122640132417E-2</c:v>
                </c:pt>
                <c:pt idx="12108">
                  <c:v>-5.6361441608245855E-3</c:v>
                </c:pt>
                <c:pt idx="12109">
                  <c:v>-1.0312541059045777E-2</c:v>
                </c:pt>
                <c:pt idx="12110">
                  <c:v>1.40004881921032E-2</c:v>
                </c:pt>
                <c:pt idx="12111">
                  <c:v>3.7376835022462807E-2</c:v>
                </c:pt>
                <c:pt idx="12112">
                  <c:v>2.0434763793599986E-2</c:v>
                </c:pt>
                <c:pt idx="12113">
                  <c:v>1.5948345732092806E-2</c:v>
                </c:pt>
                <c:pt idx="12114">
                  <c:v>1.3710686062862409E-2</c:v>
                </c:pt>
                <c:pt idx="12115">
                  <c:v>5.4810580442623102E-2</c:v>
                </c:pt>
                <c:pt idx="12116">
                  <c:v>8.211545011179977E-2</c:v>
                </c:pt>
                <c:pt idx="12117">
                  <c:v>7.1104544568552308E-2</c:v>
                </c:pt>
                <c:pt idx="12118">
                  <c:v>6.4184920715553373E-2</c:v>
                </c:pt>
                <c:pt idx="12119">
                  <c:v>7.5949187966316556E-2</c:v>
                </c:pt>
                <c:pt idx="12120">
                  <c:v>8.6717925731938594E-2</c:v>
                </c:pt>
                <c:pt idx="12121">
                  <c:v>9.8188806707927512E-2</c:v>
                </c:pt>
                <c:pt idx="12122">
                  <c:v>0.12954806780417205</c:v>
                </c:pt>
                <c:pt idx="12123">
                  <c:v>0.16356237887688763</c:v>
                </c:pt>
                <c:pt idx="12124">
                  <c:v>0.1452387417877079</c:v>
                </c:pt>
                <c:pt idx="12125">
                  <c:v>0.14336345694268493</c:v>
                </c:pt>
                <c:pt idx="12126">
                  <c:v>0.15334885835208878</c:v>
                </c:pt>
                <c:pt idx="12127">
                  <c:v>0.17332057483318297</c:v>
                </c:pt>
                <c:pt idx="12128">
                  <c:v>0.18560264298376095</c:v>
                </c:pt>
                <c:pt idx="12129">
                  <c:v>0.18424936437249539</c:v>
                </c:pt>
                <c:pt idx="12130">
                  <c:v>0.22505560183101703</c:v>
                </c:pt>
                <c:pt idx="12131">
                  <c:v>0.24647747477322146</c:v>
                </c:pt>
                <c:pt idx="12132">
                  <c:v>0.17660609560340301</c:v>
                </c:pt>
                <c:pt idx="12133">
                  <c:v>0.13025477271976316</c:v>
                </c:pt>
                <c:pt idx="12134">
                  <c:v>0.10677496074620296</c:v>
                </c:pt>
                <c:pt idx="12135">
                  <c:v>8.596642664090659E-2</c:v>
                </c:pt>
                <c:pt idx="12136">
                  <c:v>7.9948099730339228E-2</c:v>
                </c:pt>
                <c:pt idx="12137">
                  <c:v>7.32742391630683E-2</c:v>
                </c:pt>
                <c:pt idx="12138">
                  <c:v>8.4666998441510266E-2</c:v>
                </c:pt>
                <c:pt idx="12139">
                  <c:v>0.10005571010298242</c:v>
                </c:pt>
                <c:pt idx="12140">
                  <c:v>0.10241785357892286</c:v>
                </c:pt>
                <c:pt idx="12141">
                  <c:v>0.10026891238327451</c:v>
                </c:pt>
                <c:pt idx="12142">
                  <c:v>0.11088304640208424</c:v>
                </c:pt>
                <c:pt idx="12143">
                  <c:v>0.1304518743801022</c:v>
                </c:pt>
                <c:pt idx="12144">
                  <c:v>0.14483135478127851</c:v>
                </c:pt>
                <c:pt idx="12145">
                  <c:v>0.14342778784311516</c:v>
                </c:pt>
                <c:pt idx="12146">
                  <c:v>0.11567642235903408</c:v>
                </c:pt>
                <c:pt idx="12147">
                  <c:v>0.1196691293920169</c:v>
                </c:pt>
                <c:pt idx="12148">
                  <c:v>0.11896784735324606</c:v>
                </c:pt>
                <c:pt idx="12149">
                  <c:v>0.11326665249306522</c:v>
                </c:pt>
                <c:pt idx="12150">
                  <c:v>0.12376557408195876</c:v>
                </c:pt>
                <c:pt idx="12151">
                  <c:v>0.13963074381939555</c:v>
                </c:pt>
                <c:pt idx="12152">
                  <c:v>0.14178607928092624</c:v>
                </c:pt>
                <c:pt idx="12153">
                  <c:v>0.14038134526724755</c:v>
                </c:pt>
                <c:pt idx="12154">
                  <c:v>0.15034758346198118</c:v>
                </c:pt>
                <c:pt idx="12155">
                  <c:v>0.15147291844519817</c:v>
                </c:pt>
                <c:pt idx="12156">
                  <c:v>0.15594136217540067</c:v>
                </c:pt>
                <c:pt idx="12157">
                  <c:v>0.16341695800667666</c:v>
                </c:pt>
                <c:pt idx="12158">
                  <c:v>0.17378420145790141</c:v>
                </c:pt>
                <c:pt idx="12159">
                  <c:v>0.19952675652420848</c:v>
                </c:pt>
                <c:pt idx="12160">
                  <c:v>0.21512058016379632</c:v>
                </c:pt>
                <c:pt idx="12161">
                  <c:v>0.1984963864525211</c:v>
                </c:pt>
                <c:pt idx="12162">
                  <c:v>0.19919213085695819</c:v>
                </c:pt>
                <c:pt idx="12163">
                  <c:v>0.19413270051949416</c:v>
                </c:pt>
                <c:pt idx="12164">
                  <c:v>0.20948436748797561</c:v>
                </c:pt>
                <c:pt idx="12165">
                  <c:v>0.21668987841830045</c:v>
                </c:pt>
                <c:pt idx="12166">
                  <c:v>0.2116908061088516</c:v>
                </c:pt>
                <c:pt idx="12167">
                  <c:v>0.20266475327805811</c:v>
                </c:pt>
                <c:pt idx="12168">
                  <c:v>0.17670600317042817</c:v>
                </c:pt>
                <c:pt idx="12169">
                  <c:v>0.17523738234253994</c:v>
                </c:pt>
                <c:pt idx="12170">
                  <c:v>0.1912017336388292</c:v>
                </c:pt>
                <c:pt idx="12171">
                  <c:v>0.19411598136951058</c:v>
                </c:pt>
                <c:pt idx="12172">
                  <c:v>0.17294496692363581</c:v>
                </c:pt>
                <c:pt idx="12173">
                  <c:v>0.17347388172323863</c:v>
                </c:pt>
                <c:pt idx="12174">
                  <c:v>0.17705892823971126</c:v>
                </c:pt>
                <c:pt idx="12175">
                  <c:v>0.1775871047361699</c:v>
                </c:pt>
                <c:pt idx="12176">
                  <c:v>0.17565171146284997</c:v>
                </c:pt>
                <c:pt idx="12177">
                  <c:v>0.17148165073816646</c:v>
                </c:pt>
                <c:pt idx="12178">
                  <c:v>0.17353248192618675</c:v>
                </c:pt>
                <c:pt idx="12179">
                  <c:v>0.18973306191047223</c:v>
                </c:pt>
                <c:pt idx="12180">
                  <c:v>0.19583638836211059</c:v>
                </c:pt>
                <c:pt idx="12181">
                  <c:v>0.20306321490241674</c:v>
                </c:pt>
                <c:pt idx="12182">
                  <c:v>0.21853452711569354</c:v>
                </c:pt>
                <c:pt idx="12183">
                  <c:v>0.21748956556279908</c:v>
                </c:pt>
                <c:pt idx="12184">
                  <c:v>0.23396398946563179</c:v>
                </c:pt>
                <c:pt idx="12185">
                  <c:v>0.22867849693622322</c:v>
                </c:pt>
                <c:pt idx="12186">
                  <c:v>0.24477531473905567</c:v>
                </c:pt>
                <c:pt idx="12187">
                  <c:v>0.26529448613157491</c:v>
                </c:pt>
                <c:pt idx="12188">
                  <c:v>0.2606835658157074</c:v>
                </c:pt>
                <c:pt idx="12189">
                  <c:v>0.25683338196282457</c:v>
                </c:pt>
                <c:pt idx="12190">
                  <c:v>0.24221166699830654</c:v>
                </c:pt>
                <c:pt idx="12191">
                  <c:v>0.24312247862434466</c:v>
                </c:pt>
                <c:pt idx="12192">
                  <c:v>0.23268654097198871</c:v>
                </c:pt>
                <c:pt idx="12193">
                  <c:v>0.2108853179098007</c:v>
                </c:pt>
                <c:pt idx="12194">
                  <c:v>0.18644640747359986</c:v>
                </c:pt>
                <c:pt idx="12195">
                  <c:v>0.18602100962818335</c:v>
                </c:pt>
                <c:pt idx="12196">
                  <c:v>0.18571367374090353</c:v>
                </c:pt>
                <c:pt idx="12197">
                  <c:v>0.18801614561624347</c:v>
                </c:pt>
                <c:pt idx="12198">
                  <c:v>0.18182997036905957</c:v>
                </c:pt>
                <c:pt idx="12199">
                  <c:v>0.19385280046641773</c:v>
                </c:pt>
                <c:pt idx="12200">
                  <c:v>0.20711449480374156</c:v>
                </c:pt>
                <c:pt idx="12201">
                  <c:v>0.21066323398150533</c:v>
                </c:pt>
                <c:pt idx="12202">
                  <c:v>0.18434680205399756</c:v>
                </c:pt>
                <c:pt idx="12203">
                  <c:v>0.17607588022551757</c:v>
                </c:pt>
                <c:pt idx="12204">
                  <c:v>0.1795202823651445</c:v>
                </c:pt>
                <c:pt idx="12205">
                  <c:v>0.19089855773877296</c:v>
                </c:pt>
                <c:pt idx="12206">
                  <c:v>0.19846704170972029</c:v>
                </c:pt>
                <c:pt idx="12207">
                  <c:v>0.1977745277528693</c:v>
                </c:pt>
                <c:pt idx="12208">
                  <c:v>0.20550171708932363</c:v>
                </c:pt>
                <c:pt idx="12209">
                  <c:v>0.22280923833422173</c:v>
                </c:pt>
                <c:pt idx="12210">
                  <c:v>0.22307666517694047</c:v>
                </c:pt>
                <c:pt idx="12211">
                  <c:v>0.21278984135279044</c:v>
                </c:pt>
                <c:pt idx="12212">
                  <c:v>0.20605379664592816</c:v>
                </c:pt>
                <c:pt idx="12213">
                  <c:v>0.22249362860706423</c:v>
                </c:pt>
                <c:pt idx="12214">
                  <c:v>0.23404822649145696</c:v>
                </c:pt>
                <c:pt idx="12215">
                  <c:v>0.22043869833148144</c:v>
                </c:pt>
                <c:pt idx="12216">
                  <c:v>0.19736638623843628</c:v>
                </c:pt>
                <c:pt idx="12217">
                  <c:v>0.18711297679292982</c:v>
                </c:pt>
                <c:pt idx="12218">
                  <c:v>0.17668647558126449</c:v>
                </c:pt>
                <c:pt idx="12219">
                  <c:v>0.1574112972923325</c:v>
                </c:pt>
                <c:pt idx="12220">
                  <c:v>0.16450139001985198</c:v>
                </c:pt>
                <c:pt idx="12221">
                  <c:v>0.17166461843031677</c:v>
                </c:pt>
                <c:pt idx="12222">
                  <c:v>0.16130093182509109</c:v>
                </c:pt>
                <c:pt idx="12223">
                  <c:v>0.14191176969864161</c:v>
                </c:pt>
                <c:pt idx="12224">
                  <c:v>0.14261798240197066</c:v>
                </c:pt>
                <c:pt idx="12225">
                  <c:v>0.14344074139760843</c:v>
                </c:pt>
                <c:pt idx="12226">
                  <c:v>0.15676359374146998</c:v>
                </c:pt>
                <c:pt idx="12227">
                  <c:v>0.18026066444856004</c:v>
                </c:pt>
                <c:pt idx="12228">
                  <c:v>0.20447578414807266</c:v>
                </c:pt>
                <c:pt idx="12229">
                  <c:v>0.21331366943387042</c:v>
                </c:pt>
                <c:pt idx="12230">
                  <c:v>0.213337899120432</c:v>
                </c:pt>
                <c:pt idx="12231">
                  <c:v>0.20683815511980663</c:v>
                </c:pt>
                <c:pt idx="12232">
                  <c:v>0.21378147116700608</c:v>
                </c:pt>
                <c:pt idx="12233">
                  <c:v>0.23300779133374983</c:v>
                </c:pt>
                <c:pt idx="12234">
                  <c:v>0.23989658236604572</c:v>
                </c:pt>
                <c:pt idx="12235">
                  <c:v>0.24649672626913399</c:v>
                </c:pt>
                <c:pt idx="12236">
                  <c:v>0.25190370667648332</c:v>
                </c:pt>
                <c:pt idx="12237">
                  <c:v>0.24707101534727038</c:v>
                </c:pt>
                <c:pt idx="12238">
                  <c:v>0.25135781804549362</c:v>
                </c:pt>
                <c:pt idx="12239">
                  <c:v>0.25000257046124408</c:v>
                </c:pt>
                <c:pt idx="12240">
                  <c:v>0.24180550553899338</c:v>
                </c:pt>
                <c:pt idx="12241">
                  <c:v>0.23635773547032324</c:v>
                </c:pt>
                <c:pt idx="12242">
                  <c:v>0.23737204582548399</c:v>
                </c:pt>
                <c:pt idx="12243">
                  <c:v>0.23798861700923513</c:v>
                </c:pt>
                <c:pt idx="12244">
                  <c:v>0.22841587582708267</c:v>
                </c:pt>
                <c:pt idx="12245">
                  <c:v>0.22866106127578845</c:v>
                </c:pt>
                <c:pt idx="12246">
                  <c:v>0.23210741228865284</c:v>
                </c:pt>
                <c:pt idx="12247">
                  <c:v>0.23161512560768638</c:v>
                </c:pt>
                <c:pt idx="12248">
                  <c:v>0.22781698300412101</c:v>
                </c:pt>
                <c:pt idx="12249">
                  <c:v>0.22793955265692034</c:v>
                </c:pt>
                <c:pt idx="12250">
                  <c:v>0.23173504447911863</c:v>
                </c:pt>
                <c:pt idx="12251">
                  <c:v>0.25078769294851222</c:v>
                </c:pt>
                <c:pt idx="12252">
                  <c:v>0.26455023380951803</c:v>
                </c:pt>
                <c:pt idx="12253">
                  <c:v>0.27506145224123246</c:v>
                </c:pt>
                <c:pt idx="12254">
                  <c:v>0.274806625973957</c:v>
                </c:pt>
                <c:pt idx="12255">
                  <c:v>0.28906347820846001</c:v>
                </c:pt>
                <c:pt idx="12256">
                  <c:v>0.28957852160071029</c:v>
                </c:pt>
                <c:pt idx="12257">
                  <c:v>0.27693847391514881</c:v>
                </c:pt>
                <c:pt idx="12258">
                  <c:v>0.2740205693420068</c:v>
                </c:pt>
                <c:pt idx="12259">
                  <c:v>0.2603436192024553</c:v>
                </c:pt>
                <c:pt idx="12260">
                  <c:v>0.25156012474846889</c:v>
                </c:pt>
                <c:pt idx="12261">
                  <c:v>0.24288620330728405</c:v>
                </c:pt>
                <c:pt idx="12262">
                  <c:v>0.22846430878256374</c:v>
                </c:pt>
                <c:pt idx="12263">
                  <c:v>0.22483925584215148</c:v>
                </c:pt>
                <c:pt idx="12264">
                  <c:v>0.21532984094184759</c:v>
                </c:pt>
                <c:pt idx="12265">
                  <c:v>0.21392663934185907</c:v>
                </c:pt>
                <c:pt idx="12266">
                  <c:v>0.20395831870942116</c:v>
                </c:pt>
                <c:pt idx="12267">
                  <c:v>0.18916599987996086</c:v>
                </c:pt>
                <c:pt idx="12268">
                  <c:v>0.18852061687115218</c:v>
                </c:pt>
                <c:pt idx="12269">
                  <c:v>0.19488924047673439</c:v>
                </c:pt>
                <c:pt idx="12270">
                  <c:v>0.19043634062781023</c:v>
                </c:pt>
                <c:pt idx="12271">
                  <c:v>0.17912358455932753</c:v>
                </c:pt>
                <c:pt idx="12272">
                  <c:v>0.18204029967764557</c:v>
                </c:pt>
                <c:pt idx="12273">
                  <c:v>0.17832270781375659</c:v>
                </c:pt>
                <c:pt idx="12274">
                  <c:v>0.18027600842088232</c:v>
                </c:pt>
                <c:pt idx="12275">
                  <c:v>0.17928782768842089</c:v>
                </c:pt>
                <c:pt idx="12276">
                  <c:v>0.17441673089344989</c:v>
                </c:pt>
                <c:pt idx="12277">
                  <c:v>0.17283873610818445</c:v>
                </c:pt>
                <c:pt idx="12278">
                  <c:v>0.15358403132621379</c:v>
                </c:pt>
                <c:pt idx="12279">
                  <c:v>0.15238632805216801</c:v>
                </c:pt>
                <c:pt idx="12280">
                  <c:v>0.14707689933957702</c:v>
                </c:pt>
                <c:pt idx="12281">
                  <c:v>0.14383698805838652</c:v>
                </c:pt>
                <c:pt idx="12282">
                  <c:v>0.12727816368043965</c:v>
                </c:pt>
                <c:pt idx="12283">
                  <c:v>0.11587026481945162</c:v>
                </c:pt>
                <c:pt idx="12284">
                  <c:v>0.10968333213687886</c:v>
                </c:pt>
                <c:pt idx="12285">
                  <c:v>0.12241293927526864</c:v>
                </c:pt>
                <c:pt idx="12286">
                  <c:v>0.112016825814375</c:v>
                </c:pt>
                <c:pt idx="12287">
                  <c:v>0.10678557128191501</c:v>
                </c:pt>
                <c:pt idx="12288">
                  <c:v>0.11295717636216374</c:v>
                </c:pt>
                <c:pt idx="12289">
                  <c:v>0.1237425736203055</c:v>
                </c:pt>
                <c:pt idx="12290">
                  <c:v>0.12698190001935483</c:v>
                </c:pt>
                <c:pt idx="12291">
                  <c:v>0.11881398993297698</c:v>
                </c:pt>
                <c:pt idx="12292">
                  <c:v>0.11800787151614833</c:v>
                </c:pt>
                <c:pt idx="12293">
                  <c:v>0.10594829045183207</c:v>
                </c:pt>
                <c:pt idx="12294">
                  <c:v>0.10206695765450591</c:v>
                </c:pt>
                <c:pt idx="12295">
                  <c:v>0.10138618818012102</c:v>
                </c:pt>
                <c:pt idx="12296">
                  <c:v>0.10191322500665301</c:v>
                </c:pt>
                <c:pt idx="12297">
                  <c:v>9.2093880190960098E-2</c:v>
                </c:pt>
                <c:pt idx="12298">
                  <c:v>8.7181636723056899E-2</c:v>
                </c:pt>
                <c:pt idx="12299">
                  <c:v>8.1653356593129445E-2</c:v>
                </c:pt>
                <c:pt idx="12300">
                  <c:v>7.6249879744820781E-2</c:v>
                </c:pt>
                <c:pt idx="12301">
                  <c:v>5.6699063875319311E-2</c:v>
                </c:pt>
                <c:pt idx="12302">
                  <c:v>5.1675222396768028E-2</c:v>
                </c:pt>
                <c:pt idx="12303">
                  <c:v>4.4635350005861829E-2</c:v>
                </c:pt>
                <c:pt idx="12304">
                  <c:v>4.6689778429874762E-2</c:v>
                </c:pt>
                <c:pt idx="12305">
                  <c:v>3.795757453184323E-2</c:v>
                </c:pt>
                <c:pt idx="12306">
                  <c:v>3.526096123030209E-2</c:v>
                </c:pt>
                <c:pt idx="12307">
                  <c:v>2.9481819725982072E-2</c:v>
                </c:pt>
                <c:pt idx="12308">
                  <c:v>3.9452139974532896E-2</c:v>
                </c:pt>
                <c:pt idx="12309">
                  <c:v>4.4314856147884107E-2</c:v>
                </c:pt>
                <c:pt idx="12310">
                  <c:v>3.9146059638729191E-2</c:v>
                </c:pt>
                <c:pt idx="12311">
                  <c:v>3.9998355435666877E-2</c:v>
                </c:pt>
                <c:pt idx="12312">
                  <c:v>4.1788817736955641E-2</c:v>
                </c:pt>
                <c:pt idx="12313">
                  <c:v>4.0047960924243675E-2</c:v>
                </c:pt>
                <c:pt idx="12314">
                  <c:v>3.738082668985987E-2</c:v>
                </c:pt>
                <c:pt idx="12315">
                  <c:v>3.8436242713902669E-2</c:v>
                </c:pt>
                <c:pt idx="12316">
                  <c:v>4.4612380790060913E-2</c:v>
                </c:pt>
                <c:pt idx="12317">
                  <c:v>3.8218747727653213E-2</c:v>
                </c:pt>
                <c:pt idx="12318">
                  <c:v>4.6202869618199749E-2</c:v>
                </c:pt>
                <c:pt idx="12319">
                  <c:v>5.7747818774125603E-2</c:v>
                </c:pt>
                <c:pt idx="12320">
                  <c:v>5.0297482455970766E-2</c:v>
                </c:pt>
                <c:pt idx="12321">
                  <c:v>4.010274722326268E-2</c:v>
                </c:pt>
                <c:pt idx="12322">
                  <c:v>4.2303869061721677E-2</c:v>
                </c:pt>
                <c:pt idx="12323">
                  <c:v>4.410081860895243E-2</c:v>
                </c:pt>
                <c:pt idx="12324">
                  <c:v>3.843863279731119E-2</c:v>
                </c:pt>
                <c:pt idx="12325">
                  <c:v>3.6217773264630493E-2</c:v>
                </c:pt>
                <c:pt idx="12326">
                  <c:v>3.2654003791577457E-2</c:v>
                </c:pt>
                <c:pt idx="12327">
                  <c:v>1.1870747370216428E-2</c:v>
                </c:pt>
                <c:pt idx="12328">
                  <c:v>-7.0906290163456065E-3</c:v>
                </c:pt>
                <c:pt idx="12329">
                  <c:v>-2.4322017700090681E-2</c:v>
                </c:pt>
                <c:pt idx="12330">
                  <c:v>-3.0206110051884894E-2</c:v>
                </c:pt>
                <c:pt idx="12331">
                  <c:v>-2.4206364083818599E-2</c:v>
                </c:pt>
                <c:pt idx="12332">
                  <c:v>-3.9937258657408936E-2</c:v>
                </c:pt>
                <c:pt idx="12333">
                  <c:v>-4.7048621540383029E-2</c:v>
                </c:pt>
                <c:pt idx="12334">
                  <c:v>-5.5452056234223113E-2</c:v>
                </c:pt>
                <c:pt idx="12335">
                  <c:v>-5.7257050662607112E-2</c:v>
                </c:pt>
                <c:pt idx="12336">
                  <c:v>-6.4533352682027201E-2</c:v>
                </c:pt>
                <c:pt idx="12337">
                  <c:v>-6.5486356467635232E-2</c:v>
                </c:pt>
                <c:pt idx="12338">
                  <c:v>-5.2306393829092857E-2</c:v>
                </c:pt>
                <c:pt idx="12339">
                  <c:v>-3.5010388528391889E-2</c:v>
                </c:pt>
                <c:pt idx="12340">
                  <c:v>-3.4642526352937186E-2</c:v>
                </c:pt>
                <c:pt idx="12341">
                  <c:v>6.515034015625254E-3</c:v>
                </c:pt>
                <c:pt idx="12342">
                  <c:v>1.3035099814334927E-2</c:v>
                </c:pt>
                <c:pt idx="12343">
                  <c:v>-4.2401692869188379E-3</c:v>
                </c:pt>
                <c:pt idx="12344">
                  <c:v>-9.6321730059256705E-3</c:v>
                </c:pt>
                <c:pt idx="12345">
                  <c:v>-9.9483855565764001E-3</c:v>
                </c:pt>
                <c:pt idx="12346">
                  <c:v>-1.9569996393677958E-3</c:v>
                </c:pt>
                <c:pt idx="12347">
                  <c:v>6.699694217247032E-3</c:v>
                </c:pt>
                <c:pt idx="12348">
                  <c:v>5.6750430361609538E-3</c:v>
                </c:pt>
                <c:pt idx="12349">
                  <c:v>2.8442198212832448E-3</c:v>
                </c:pt>
                <c:pt idx="12350">
                  <c:v>-6.6463344727896168E-4</c:v>
                </c:pt>
                <c:pt idx="12351">
                  <c:v>-1.4016565009595805E-2</c:v>
                </c:pt>
                <c:pt idx="12352">
                  <c:v>-2.0140013099657073E-2</c:v>
                </c:pt>
                <c:pt idx="12353">
                  <c:v>-2.6232326119726812E-2</c:v>
                </c:pt>
                <c:pt idx="12354">
                  <c:v>-2.414956715987171E-2</c:v>
                </c:pt>
                <c:pt idx="12355">
                  <c:v>-1.3998536880933776E-2</c:v>
                </c:pt>
                <c:pt idx="12356">
                  <c:v>-1.0513423924316201E-2</c:v>
                </c:pt>
                <c:pt idx="12357">
                  <c:v>-8.4951336868519522E-3</c:v>
                </c:pt>
                <c:pt idx="12358">
                  <c:v>-1.7242863903570105E-2</c:v>
                </c:pt>
                <c:pt idx="12359">
                  <c:v>-1.5820910911820474E-2</c:v>
                </c:pt>
                <c:pt idx="12360">
                  <c:v>-1.6669485765810843E-2</c:v>
                </c:pt>
                <c:pt idx="12361">
                  <c:v>-2.6924051610192401E-2</c:v>
                </c:pt>
                <c:pt idx="12362">
                  <c:v>-2.8240680593318856E-2</c:v>
                </c:pt>
                <c:pt idx="12363">
                  <c:v>-2.9950754685842185E-2</c:v>
                </c:pt>
                <c:pt idx="12364">
                  <c:v>-3.1264072330538961E-2</c:v>
                </c:pt>
                <c:pt idx="12365">
                  <c:v>-3.759662610124026E-2</c:v>
                </c:pt>
                <c:pt idx="12366">
                  <c:v>-3.8233321295624512E-2</c:v>
                </c:pt>
                <c:pt idx="12367">
                  <c:v>-4.0517641778844982E-2</c:v>
                </c:pt>
                <c:pt idx="12368">
                  <c:v>-3.5963610172626281E-2</c:v>
                </c:pt>
                <c:pt idx="12369">
                  <c:v>-4.2942365125088644E-2</c:v>
                </c:pt>
                <c:pt idx="12370">
                  <c:v>-4.8092107662095707E-2</c:v>
                </c:pt>
                <c:pt idx="12371">
                  <c:v>-4.0701622492036682E-2</c:v>
                </c:pt>
                <c:pt idx="12372">
                  <c:v>-3.7507008305440737E-2</c:v>
                </c:pt>
                <c:pt idx="12373">
                  <c:v>-2.8300343366046699E-2</c:v>
                </c:pt>
                <c:pt idx="12374">
                  <c:v>-2.5180984516177674E-2</c:v>
                </c:pt>
                <c:pt idx="12375">
                  <c:v>-2.4869804821474939E-2</c:v>
                </c:pt>
                <c:pt idx="12376">
                  <c:v>-2.4068716047195626E-2</c:v>
                </c:pt>
                <c:pt idx="12377">
                  <c:v>-1.2780269447330572E-2</c:v>
                </c:pt>
                <c:pt idx="12378">
                  <c:v>4.5796429676885353E-3</c:v>
                </c:pt>
                <c:pt idx="12379">
                  <c:v>-2.1265899959097556E-3</c:v>
                </c:pt>
                <c:pt idx="12380">
                  <c:v>-6.5861369826109017E-3</c:v>
                </c:pt>
                <c:pt idx="12381">
                  <c:v>-5.5755329430372536E-3</c:v>
                </c:pt>
                <c:pt idx="12382">
                  <c:v>-7.1520047816469035E-3</c:v>
                </c:pt>
                <c:pt idx="12383">
                  <c:v>-8.0328902338754338E-3</c:v>
                </c:pt>
                <c:pt idx="12384">
                  <c:v>-5.7168194899941405E-3</c:v>
                </c:pt>
                <c:pt idx="12385">
                  <c:v>-1.2248425667557239E-2</c:v>
                </c:pt>
                <c:pt idx="12386">
                  <c:v>-1.5293593425871777E-2</c:v>
                </c:pt>
                <c:pt idx="12387">
                  <c:v>-3.1475436752730568E-2</c:v>
                </c:pt>
                <c:pt idx="12388">
                  <c:v>-3.7442873218224926E-2</c:v>
                </c:pt>
                <c:pt idx="12389">
                  <c:v>-4.5936838365272736E-2</c:v>
                </c:pt>
                <c:pt idx="12390">
                  <c:v>-5.1840399951083804E-2</c:v>
                </c:pt>
                <c:pt idx="12391">
                  <c:v>-5.9121787566527306E-2</c:v>
                </c:pt>
                <c:pt idx="12392">
                  <c:v>-6.7696040481340591E-2</c:v>
                </c:pt>
                <c:pt idx="12393">
                  <c:v>-5.9145982501536465E-2</c:v>
                </c:pt>
                <c:pt idx="12394">
                  <c:v>-5.4062676654946018E-2</c:v>
                </c:pt>
                <c:pt idx="12395">
                  <c:v>-7.0745092887087968E-2</c:v>
                </c:pt>
                <c:pt idx="12396">
                  <c:v>-7.1383997882163097E-2</c:v>
                </c:pt>
                <c:pt idx="12397">
                  <c:v>-4.7880063872285716E-2</c:v>
                </c:pt>
                <c:pt idx="12398">
                  <c:v>-4.8060899750874797E-2</c:v>
                </c:pt>
                <c:pt idx="12399">
                  <c:v>-5.2232528617874086E-2</c:v>
                </c:pt>
                <c:pt idx="12400">
                  <c:v>-5.279178412920571E-2</c:v>
                </c:pt>
                <c:pt idx="12401">
                  <c:v>-3.7296262984494177E-2</c:v>
                </c:pt>
                <c:pt idx="12402">
                  <c:v>-3.6604490485297458E-2</c:v>
                </c:pt>
                <c:pt idx="12403">
                  <c:v>-4.7029029478310336E-2</c:v>
                </c:pt>
                <c:pt idx="12404">
                  <c:v>-5.5521757280476036E-2</c:v>
                </c:pt>
                <c:pt idx="12405">
                  <c:v>-5.7309556492009972E-2</c:v>
                </c:pt>
                <c:pt idx="12406">
                  <c:v>-4.6817064404115039E-2</c:v>
                </c:pt>
                <c:pt idx="12407">
                  <c:v>-4.365434347543562E-2</c:v>
                </c:pt>
                <c:pt idx="12408">
                  <c:v>-6.1140110074997756E-2</c:v>
                </c:pt>
                <c:pt idx="12409">
                  <c:v>-7.5362018509916529E-2</c:v>
                </c:pt>
                <c:pt idx="12410">
                  <c:v>-8.5530182570889957E-2</c:v>
                </c:pt>
                <c:pt idx="12411">
                  <c:v>-9.3216338903232221E-2</c:v>
                </c:pt>
                <c:pt idx="12412">
                  <c:v>-9.2228724927677641E-2</c:v>
                </c:pt>
                <c:pt idx="12413">
                  <c:v>-7.9033034123439871E-2</c:v>
                </c:pt>
                <c:pt idx="12414">
                  <c:v>-6.5459305012721902E-2</c:v>
                </c:pt>
                <c:pt idx="12415">
                  <c:v>-6.1743826208629726E-2</c:v>
                </c:pt>
                <c:pt idx="12416">
                  <c:v>-4.6582399557065557E-2</c:v>
                </c:pt>
                <c:pt idx="12417">
                  <c:v>-3.1343787057202421E-2</c:v>
                </c:pt>
                <c:pt idx="12418">
                  <c:v>-1.8363566795432495E-2</c:v>
                </c:pt>
                <c:pt idx="12419">
                  <c:v>-2.3190852676718277E-2</c:v>
                </c:pt>
                <c:pt idx="12420">
                  <c:v>-1.6946884337267765E-2</c:v>
                </c:pt>
                <c:pt idx="12421">
                  <c:v>-1.3222713141718856E-2</c:v>
                </c:pt>
                <c:pt idx="12422">
                  <c:v>-1.668270980444253E-2</c:v>
                </c:pt>
                <c:pt idx="12423">
                  <c:v>-7.9455225833001686E-3</c:v>
                </c:pt>
                <c:pt idx="12424">
                  <c:v>-1.8004307507326622E-3</c:v>
                </c:pt>
                <c:pt idx="12425">
                  <c:v>-4.1197559324154254E-3</c:v>
                </c:pt>
                <c:pt idx="12426">
                  <c:v>7.4496751677193274E-3</c:v>
                </c:pt>
                <c:pt idx="12427">
                  <c:v>2.8691482332794171E-2</c:v>
                </c:pt>
                <c:pt idx="12428">
                  <c:v>4.2569311342576022E-2</c:v>
                </c:pt>
                <c:pt idx="12429">
                  <c:v>6.8837045158820498E-2</c:v>
                </c:pt>
                <c:pt idx="12430">
                  <c:v>7.6331326944883982E-2</c:v>
                </c:pt>
                <c:pt idx="12431">
                  <c:v>6.4723212823960097E-2</c:v>
                </c:pt>
                <c:pt idx="12432">
                  <c:v>7.7666860098713153E-2</c:v>
                </c:pt>
                <c:pt idx="12433">
                  <c:v>8.5535494030099191E-2</c:v>
                </c:pt>
                <c:pt idx="12434">
                  <c:v>9.285461107425852E-2</c:v>
                </c:pt>
                <c:pt idx="12435">
                  <c:v>9.3464894759304418E-2</c:v>
                </c:pt>
                <c:pt idx="12436">
                  <c:v>9.8268379803435391E-2</c:v>
                </c:pt>
                <c:pt idx="12437">
                  <c:v>0.10261660945923023</c:v>
                </c:pt>
                <c:pt idx="12438">
                  <c:v>8.522366860220254E-2</c:v>
                </c:pt>
                <c:pt idx="12439">
                  <c:v>7.4235659929759779E-2</c:v>
                </c:pt>
                <c:pt idx="12440">
                  <c:v>8.7841215815595008E-2</c:v>
                </c:pt>
                <c:pt idx="12441">
                  <c:v>5.4389686451689956E-2</c:v>
                </c:pt>
                <c:pt idx="12442">
                  <c:v>4.7299750736631729E-2</c:v>
                </c:pt>
                <c:pt idx="12443">
                  <c:v>6.1022337432171003E-2</c:v>
                </c:pt>
                <c:pt idx="12444">
                  <c:v>7.011367809002067E-2</c:v>
                </c:pt>
                <c:pt idx="12445">
                  <c:v>6.747553615623203E-2</c:v>
                </c:pt>
                <c:pt idx="12446">
                  <c:v>5.1745475783584682E-2</c:v>
                </c:pt>
                <c:pt idx="12447">
                  <c:v>4.6254447700466716E-2</c:v>
                </c:pt>
                <c:pt idx="12448">
                  <c:v>4.8689517635980284E-2</c:v>
                </c:pt>
                <c:pt idx="12449">
                  <c:v>5.3864680369031692E-2</c:v>
                </c:pt>
                <c:pt idx="12450">
                  <c:v>4.9796435350998536E-2</c:v>
                </c:pt>
                <c:pt idx="12451">
                  <c:v>5.8620568615520563E-2</c:v>
                </c:pt>
                <c:pt idx="12452">
                  <c:v>6.1736942675906681E-2</c:v>
                </c:pt>
                <c:pt idx="12453">
                  <c:v>4.9714316012587467E-2</c:v>
                </c:pt>
                <c:pt idx="12454">
                  <c:v>4.8740681303368838E-2</c:v>
                </c:pt>
                <c:pt idx="12455">
                  <c:v>3.267971630032096E-2</c:v>
                </c:pt>
                <c:pt idx="12456">
                  <c:v>3.8916461878184316E-2</c:v>
                </c:pt>
                <c:pt idx="12457">
                  <c:v>4.4379696413340941E-2</c:v>
                </c:pt>
                <c:pt idx="12458">
                  <c:v>4.8755017483940843E-2</c:v>
                </c:pt>
                <c:pt idx="12459">
                  <c:v>5.3858473828365394E-2</c:v>
                </c:pt>
                <c:pt idx="12460">
                  <c:v>6.4168958912029783E-2</c:v>
                </c:pt>
                <c:pt idx="12461">
                  <c:v>7.2049150584157173E-2</c:v>
                </c:pt>
                <c:pt idx="12462">
                  <c:v>7.1995749448907409E-2</c:v>
                </c:pt>
                <c:pt idx="12463">
                  <c:v>7.0116694027034132E-2</c:v>
                </c:pt>
                <c:pt idx="12464">
                  <c:v>6.824990752569593E-2</c:v>
                </c:pt>
                <c:pt idx="12465">
                  <c:v>7.9339896735893589E-2</c:v>
                </c:pt>
                <c:pt idx="12466">
                  <c:v>8.3074936550270095E-2</c:v>
                </c:pt>
                <c:pt idx="12467">
                  <c:v>8.8374111792402177E-2</c:v>
                </c:pt>
                <c:pt idx="12468">
                  <c:v>8.5051813243640195E-2</c:v>
                </c:pt>
                <c:pt idx="12469">
                  <c:v>9.1844459089141628E-2</c:v>
                </c:pt>
                <c:pt idx="12470">
                  <c:v>0.10342747219500681</c:v>
                </c:pt>
                <c:pt idx="12471">
                  <c:v>0.10083977417025958</c:v>
                </c:pt>
                <c:pt idx="12472">
                  <c:v>9.8033390469724813E-2</c:v>
                </c:pt>
                <c:pt idx="12473">
                  <c:v>9.2842492448554692E-2</c:v>
                </c:pt>
                <c:pt idx="12474">
                  <c:v>8.7466628776161182E-2</c:v>
                </c:pt>
                <c:pt idx="12475">
                  <c:v>8.6219496708894505E-2</c:v>
                </c:pt>
                <c:pt idx="12476">
                  <c:v>9.4320175658693994E-2</c:v>
                </c:pt>
                <c:pt idx="12477">
                  <c:v>8.698828370588596E-2</c:v>
                </c:pt>
                <c:pt idx="12478">
                  <c:v>8.9103110202963576E-2</c:v>
                </c:pt>
                <c:pt idx="12479">
                  <c:v>0.10460741014096153</c:v>
                </c:pt>
                <c:pt idx="12480">
                  <c:v>0.10754057410067275</c:v>
                </c:pt>
                <c:pt idx="12481">
                  <c:v>0.11002342831742373</c:v>
                </c:pt>
                <c:pt idx="12482">
                  <c:v>0.12402324142140997</c:v>
                </c:pt>
                <c:pt idx="12483">
                  <c:v>0.13576289100586902</c:v>
                </c:pt>
                <c:pt idx="12484">
                  <c:v>0.14254802429450741</c:v>
                </c:pt>
                <c:pt idx="12485">
                  <c:v>0.14857611993355424</c:v>
                </c:pt>
                <c:pt idx="12486">
                  <c:v>0.14713459041969768</c:v>
                </c:pt>
                <c:pt idx="12487">
                  <c:v>0.15207728130575737</c:v>
                </c:pt>
                <c:pt idx="12488">
                  <c:v>0.15547567139830343</c:v>
                </c:pt>
                <c:pt idx="12489">
                  <c:v>0.15680490706818229</c:v>
                </c:pt>
                <c:pt idx="12490">
                  <c:v>0.15860557148461885</c:v>
                </c:pt>
                <c:pt idx="12491">
                  <c:v>0.16774660461743252</c:v>
                </c:pt>
                <c:pt idx="12492">
                  <c:v>0.17583079538787438</c:v>
                </c:pt>
                <c:pt idx="12493">
                  <c:v>0.16332532990470616</c:v>
                </c:pt>
                <c:pt idx="12494">
                  <c:v>0.15967861461894728</c:v>
                </c:pt>
                <c:pt idx="12495">
                  <c:v>0.18820629898270735</c:v>
                </c:pt>
                <c:pt idx="12496">
                  <c:v>0.18244819969559978</c:v>
                </c:pt>
                <c:pt idx="12497">
                  <c:v>0.16017514329833604</c:v>
                </c:pt>
                <c:pt idx="12498">
                  <c:v>0.15894557896801964</c:v>
                </c:pt>
                <c:pt idx="12499">
                  <c:v>0.15527369059093243</c:v>
                </c:pt>
                <c:pt idx="12500">
                  <c:v>0.16329706683452905</c:v>
                </c:pt>
                <c:pt idx="12501">
                  <c:v>0.1651102146886787</c:v>
                </c:pt>
                <c:pt idx="12502">
                  <c:v>0.18568387551157595</c:v>
                </c:pt>
                <c:pt idx="12503">
                  <c:v>0.21208102256061934</c:v>
                </c:pt>
                <c:pt idx="12504">
                  <c:v>0.21736685870293426</c:v>
                </c:pt>
                <c:pt idx="12505">
                  <c:v>0.2248915730757004</c:v>
                </c:pt>
                <c:pt idx="12506">
                  <c:v>0.21173583368510318</c:v>
                </c:pt>
                <c:pt idx="12507">
                  <c:v>0.21519835115406916</c:v>
                </c:pt>
                <c:pt idx="12508">
                  <c:v>0.22849138092253152</c:v>
                </c:pt>
                <c:pt idx="12509">
                  <c:v>0.232643693653801</c:v>
                </c:pt>
                <c:pt idx="12510">
                  <c:v>0.24541604241552828</c:v>
                </c:pt>
                <c:pt idx="12511">
                  <c:v>0.25214408570137259</c:v>
                </c:pt>
                <c:pt idx="12512">
                  <c:v>0.25209409392248738</c:v>
                </c:pt>
                <c:pt idx="12513">
                  <c:v>0.22204226175897013</c:v>
                </c:pt>
                <c:pt idx="12514">
                  <c:v>0.19811218093692418</c:v>
                </c:pt>
                <c:pt idx="12515">
                  <c:v>0.18736272767696471</c:v>
                </c:pt>
                <c:pt idx="12516">
                  <c:v>0.15943700006503514</c:v>
                </c:pt>
                <c:pt idx="12517">
                  <c:v>0.1446069516029802</c:v>
                </c:pt>
                <c:pt idx="12518">
                  <c:v>0.12862338036739529</c:v>
                </c:pt>
                <c:pt idx="12519">
                  <c:v>0.13493778541038215</c:v>
                </c:pt>
                <c:pt idx="12520">
                  <c:v>0.13580779854642988</c:v>
                </c:pt>
                <c:pt idx="12521">
                  <c:v>0.12386649028171193</c:v>
                </c:pt>
                <c:pt idx="12522">
                  <c:v>0.11697973679507467</c:v>
                </c:pt>
                <c:pt idx="12523">
                  <c:v>0.10542519420750174</c:v>
                </c:pt>
                <c:pt idx="12524">
                  <c:v>0.10385053012976453</c:v>
                </c:pt>
                <c:pt idx="12525">
                  <c:v>0.11223880573843004</c:v>
                </c:pt>
                <c:pt idx="12526">
                  <c:v>9.7535727225092739E-2</c:v>
                </c:pt>
                <c:pt idx="12527">
                  <c:v>6.9825167066012606E-2</c:v>
                </c:pt>
                <c:pt idx="12528">
                  <c:v>7.1921882625689992E-2</c:v>
                </c:pt>
                <c:pt idx="12529">
                  <c:v>6.3313641660679654E-2</c:v>
                </c:pt>
                <c:pt idx="12530">
                  <c:v>6.8161011998336463E-2</c:v>
                </c:pt>
                <c:pt idx="12531">
                  <c:v>7.9838836131036484E-2</c:v>
                </c:pt>
                <c:pt idx="12532">
                  <c:v>8.2083597863959579E-2</c:v>
                </c:pt>
                <c:pt idx="12533">
                  <c:v>8.2699418676065894E-2</c:v>
                </c:pt>
                <c:pt idx="12534">
                  <c:v>8.2559974345020937E-2</c:v>
                </c:pt>
                <c:pt idx="12535">
                  <c:v>8.9001150627786796E-2</c:v>
                </c:pt>
                <c:pt idx="12536">
                  <c:v>9.8581677768743381E-2</c:v>
                </c:pt>
                <c:pt idx="12537">
                  <c:v>9.4500984601174842E-2</c:v>
                </c:pt>
                <c:pt idx="12538">
                  <c:v>0.10306859296684667</c:v>
                </c:pt>
                <c:pt idx="12539">
                  <c:v>0.10109105873779112</c:v>
                </c:pt>
                <c:pt idx="12540">
                  <c:v>9.2259127366707272E-2</c:v>
                </c:pt>
                <c:pt idx="12541">
                  <c:v>8.3778010444074402E-2</c:v>
                </c:pt>
                <c:pt idx="12542">
                  <c:v>7.5975120884459679E-2</c:v>
                </c:pt>
                <c:pt idx="12543">
                  <c:v>7.8762621197632887E-2</c:v>
                </c:pt>
                <c:pt idx="12544">
                  <c:v>7.5743495499885016E-2</c:v>
                </c:pt>
                <c:pt idx="12545">
                  <c:v>6.7875404416773311E-2</c:v>
                </c:pt>
                <c:pt idx="12546">
                  <c:v>6.8186882397223814E-2</c:v>
                </c:pt>
                <c:pt idx="12547">
                  <c:v>5.8495820893211148E-2</c:v>
                </c:pt>
                <c:pt idx="12548">
                  <c:v>5.1839609630118799E-2</c:v>
                </c:pt>
                <c:pt idx="12549">
                  <c:v>4.3028354856937012E-2</c:v>
                </c:pt>
                <c:pt idx="12550">
                  <c:v>4.5315697740394567E-2</c:v>
                </c:pt>
                <c:pt idx="12551">
                  <c:v>5.0639868594656523E-2</c:v>
                </c:pt>
                <c:pt idx="12552">
                  <c:v>6.0628020094260382E-2</c:v>
                </c:pt>
                <c:pt idx="12553">
                  <c:v>7.1553376453445061E-2</c:v>
                </c:pt>
                <c:pt idx="12554">
                  <c:v>6.8868449251878516E-2</c:v>
                </c:pt>
                <c:pt idx="12555">
                  <c:v>6.8857744939088583E-2</c:v>
                </c:pt>
                <c:pt idx="12556">
                  <c:v>6.1024768407651031E-2</c:v>
                </c:pt>
                <c:pt idx="12557">
                  <c:v>5.4905740074004061E-2</c:v>
                </c:pt>
                <c:pt idx="12558">
                  <c:v>5.3734255819764876E-2</c:v>
                </c:pt>
                <c:pt idx="12559">
                  <c:v>4.7852821110490495E-2</c:v>
                </c:pt>
                <c:pt idx="12560">
                  <c:v>3.4118443665497322E-2</c:v>
                </c:pt>
                <c:pt idx="12561">
                  <c:v>3.3094584497532997E-2</c:v>
                </c:pt>
                <c:pt idx="12562">
                  <c:v>2.5694163999248731E-2</c:v>
                </c:pt>
                <c:pt idx="12563">
                  <c:v>2.7248214878859978E-2</c:v>
                </c:pt>
                <c:pt idx="12564">
                  <c:v>2.9925530930901889E-2</c:v>
                </c:pt>
                <c:pt idx="12565">
                  <c:v>2.6081151789913992E-2</c:v>
                </c:pt>
                <c:pt idx="12566">
                  <c:v>3.1455559773938768E-2</c:v>
                </c:pt>
                <c:pt idx="12567">
                  <c:v>4.3508467772742865E-2</c:v>
                </c:pt>
                <c:pt idx="12568">
                  <c:v>4.4388429135760799E-2</c:v>
                </c:pt>
                <c:pt idx="12569">
                  <c:v>3.4034157118288721E-2</c:v>
                </c:pt>
                <c:pt idx="12570">
                  <c:v>2.1317333391415838E-2</c:v>
                </c:pt>
                <c:pt idx="12571">
                  <c:v>1.6352340953250888E-2</c:v>
                </c:pt>
                <c:pt idx="12572">
                  <c:v>1.2420255762936927E-2</c:v>
                </c:pt>
                <c:pt idx="12573">
                  <c:v>1.7320271800509879E-2</c:v>
                </c:pt>
                <c:pt idx="12574">
                  <c:v>6.7947275031303711E-3</c:v>
                </c:pt>
                <c:pt idx="12575">
                  <c:v>4.4225348982414037E-3</c:v>
                </c:pt>
                <c:pt idx="12576">
                  <c:v>4.7039440202900629E-4</c:v>
                </c:pt>
                <c:pt idx="12577">
                  <c:v>-3.4886178709654381E-3</c:v>
                </c:pt>
                <c:pt idx="12578">
                  <c:v>-3.7272121496823019E-4</c:v>
                </c:pt>
                <c:pt idx="12579">
                  <c:v>2.4433537282431139E-3</c:v>
                </c:pt>
                <c:pt idx="12580">
                  <c:v>-1.1231333890182604E-3</c:v>
                </c:pt>
                <c:pt idx="12581">
                  <c:v>-7.8358020090776304E-3</c:v>
                </c:pt>
                <c:pt idx="12582">
                  <c:v>-1.852922134392665E-2</c:v>
                </c:pt>
                <c:pt idx="12583">
                  <c:v>-1.9372173516703173E-2</c:v>
                </c:pt>
                <c:pt idx="12584">
                  <c:v>-2.1779895144327432E-2</c:v>
                </c:pt>
                <c:pt idx="12585">
                  <c:v>-1.2880939855832496E-2</c:v>
                </c:pt>
                <c:pt idx="12586">
                  <c:v>7.1437452808886803E-4</c:v>
                </c:pt>
                <c:pt idx="12587">
                  <c:v>1.7786584789869941E-2</c:v>
                </c:pt>
                <c:pt idx="12588">
                  <c:v>1.8293945851856952E-2</c:v>
                </c:pt>
                <c:pt idx="12589">
                  <c:v>1.8700929703438396E-2</c:v>
                </c:pt>
                <c:pt idx="12590">
                  <c:v>2.2275964049448538E-2</c:v>
                </c:pt>
                <c:pt idx="12591">
                  <c:v>2.0746862170672564E-2</c:v>
                </c:pt>
                <c:pt idx="12592">
                  <c:v>2.6893964680934968E-2</c:v>
                </c:pt>
                <c:pt idx="12593">
                  <c:v>4.5136590022488488E-2</c:v>
                </c:pt>
                <c:pt idx="12594">
                  <c:v>4.7953613535108186E-2</c:v>
                </c:pt>
                <c:pt idx="12595">
                  <c:v>3.3629650195649008E-2</c:v>
                </c:pt>
                <c:pt idx="12596">
                  <c:v>3.2904673987620647E-2</c:v>
                </c:pt>
                <c:pt idx="12597">
                  <c:v>3.2801178599353165E-2</c:v>
                </c:pt>
                <c:pt idx="12598">
                  <c:v>3.8073103904477712E-2</c:v>
                </c:pt>
                <c:pt idx="12599">
                  <c:v>4.3398054951442555E-2</c:v>
                </c:pt>
                <c:pt idx="12600">
                  <c:v>4.2257411890832985E-2</c:v>
                </c:pt>
                <c:pt idx="12601">
                  <c:v>3.8285679604189049E-2</c:v>
                </c:pt>
                <c:pt idx="12602">
                  <c:v>2.0930013827692662E-2</c:v>
                </c:pt>
                <c:pt idx="12603">
                  <c:v>9.8736680008901789E-3</c:v>
                </c:pt>
                <c:pt idx="12604">
                  <c:v>1.1038765525170913E-3</c:v>
                </c:pt>
                <c:pt idx="12605">
                  <c:v>-2.139696658938206E-4</c:v>
                </c:pt>
                <c:pt idx="12606">
                  <c:v>2.7700477717051974E-3</c:v>
                </c:pt>
                <c:pt idx="12607">
                  <c:v>3.5492940279688856E-3</c:v>
                </c:pt>
                <c:pt idx="12608">
                  <c:v>4.0792461281589087E-3</c:v>
                </c:pt>
                <c:pt idx="12609">
                  <c:v>3.9081145595005751E-3</c:v>
                </c:pt>
                <c:pt idx="12610">
                  <c:v>-2.3836209551598708E-3</c:v>
                </c:pt>
                <c:pt idx="12611">
                  <c:v>-3.1536799120591708E-3</c:v>
                </c:pt>
                <c:pt idx="12612">
                  <c:v>-6.2083774712200501E-3</c:v>
                </c:pt>
                <c:pt idx="12613">
                  <c:v>-6.7783497251460156E-3</c:v>
                </c:pt>
                <c:pt idx="12614">
                  <c:v>-1.4409026706542649E-2</c:v>
                </c:pt>
                <c:pt idx="12615">
                  <c:v>-9.5429587489885837E-3</c:v>
                </c:pt>
                <c:pt idx="12616">
                  <c:v>-2.7341522673725027E-3</c:v>
                </c:pt>
                <c:pt idx="12617">
                  <c:v>6.2592069387303884E-3</c:v>
                </c:pt>
                <c:pt idx="12618">
                  <c:v>6.6928784954336518E-3</c:v>
                </c:pt>
                <c:pt idx="12619">
                  <c:v>5.1141704034205482E-3</c:v>
                </c:pt>
                <c:pt idx="12620">
                  <c:v>-5.5511986177791961E-4</c:v>
                </c:pt>
                <c:pt idx="12621">
                  <c:v>6.7361968190828847E-3</c:v>
                </c:pt>
                <c:pt idx="12622">
                  <c:v>1.3348269724244854E-2</c:v>
                </c:pt>
                <c:pt idx="12623">
                  <c:v>1.1042989747220844E-2</c:v>
                </c:pt>
                <c:pt idx="12624">
                  <c:v>9.6612323393414634E-3</c:v>
                </c:pt>
                <c:pt idx="12625">
                  <c:v>1.9951580842770822E-2</c:v>
                </c:pt>
                <c:pt idx="12626">
                  <c:v>3.1360228831573744E-2</c:v>
                </c:pt>
                <c:pt idx="12627">
                  <c:v>4.7715247273031114E-2</c:v>
                </c:pt>
                <c:pt idx="12628">
                  <c:v>3.714592531948635E-2</c:v>
                </c:pt>
                <c:pt idx="12629">
                  <c:v>3.367582822210502E-2</c:v>
                </c:pt>
                <c:pt idx="12630">
                  <c:v>2.3965614789688061E-2</c:v>
                </c:pt>
                <c:pt idx="12631">
                  <c:v>7.6048214937076697E-3</c:v>
                </c:pt>
                <c:pt idx="12632">
                  <c:v>1.6329372180897472E-2</c:v>
                </c:pt>
                <c:pt idx="12633">
                  <c:v>1.6572770358121991E-2</c:v>
                </c:pt>
                <c:pt idx="12634">
                  <c:v>8.4542093329085244E-3</c:v>
                </c:pt>
                <c:pt idx="12635">
                  <c:v>-5.2937149744818335E-3</c:v>
                </c:pt>
                <c:pt idx="12636">
                  <c:v>-1.9003023584374668E-2</c:v>
                </c:pt>
                <c:pt idx="12637">
                  <c:v>-2.5925816209114938E-2</c:v>
                </c:pt>
                <c:pt idx="12638">
                  <c:v>-4.0048456330993631E-2</c:v>
                </c:pt>
                <c:pt idx="12639">
                  <c:v>-3.6274700462083587E-2</c:v>
                </c:pt>
                <c:pt idx="12640">
                  <c:v>-3.229180795495934E-2</c:v>
                </c:pt>
                <c:pt idx="12641">
                  <c:v>-3.0117051900038994E-2</c:v>
                </c:pt>
                <c:pt idx="12642">
                  <c:v>-1.2982622475687267E-2</c:v>
                </c:pt>
                <c:pt idx="12643">
                  <c:v>-5.7449086241566638E-3</c:v>
                </c:pt>
                <c:pt idx="12644">
                  <c:v>-3.7091896212111397E-3</c:v>
                </c:pt>
                <c:pt idx="12645">
                  <c:v>3.9728930689575392E-3</c:v>
                </c:pt>
                <c:pt idx="12646">
                  <c:v>1.3108821278539518E-2</c:v>
                </c:pt>
                <c:pt idx="12647">
                  <c:v>1.5399701802620847E-2</c:v>
                </c:pt>
                <c:pt idx="12648">
                  <c:v>1.8098255862549761E-2</c:v>
                </c:pt>
                <c:pt idx="12649">
                  <c:v>3.2466763586945779E-2</c:v>
                </c:pt>
                <c:pt idx="12650">
                  <c:v>4.2328960223628531E-2</c:v>
                </c:pt>
                <c:pt idx="12651">
                  <c:v>4.2806316855451998E-2</c:v>
                </c:pt>
                <c:pt idx="12652">
                  <c:v>4.3696251096267291E-2</c:v>
                </c:pt>
                <c:pt idx="12653">
                  <c:v>4.2714617088851936E-2</c:v>
                </c:pt>
                <c:pt idx="12654">
                  <c:v>3.8603155672231715E-2</c:v>
                </c:pt>
                <c:pt idx="12655">
                  <c:v>4.095385433108012E-2</c:v>
                </c:pt>
                <c:pt idx="12656">
                  <c:v>4.0393828147406108E-2</c:v>
                </c:pt>
                <c:pt idx="12657">
                  <c:v>3.9832929744601842E-2</c:v>
                </c:pt>
                <c:pt idx="12658">
                  <c:v>5.0310098172263951E-2</c:v>
                </c:pt>
                <c:pt idx="12659">
                  <c:v>5.1217056175768327E-2</c:v>
                </c:pt>
                <c:pt idx="12660">
                  <c:v>6.3982432005195156E-2</c:v>
                </c:pt>
                <c:pt idx="12661">
                  <c:v>6.8626364416418451E-2</c:v>
                </c:pt>
                <c:pt idx="12662">
                  <c:v>7.265839067775115E-2</c:v>
                </c:pt>
                <c:pt idx="12663">
                  <c:v>7.9815679690116381E-2</c:v>
                </c:pt>
                <c:pt idx="12664">
                  <c:v>8.2031171558051508E-2</c:v>
                </c:pt>
                <c:pt idx="12665">
                  <c:v>8.130878237858763E-2</c:v>
                </c:pt>
                <c:pt idx="12666">
                  <c:v>7.1341464982399572E-2</c:v>
                </c:pt>
                <c:pt idx="12667">
                  <c:v>6.1273984954036909E-2</c:v>
                </c:pt>
                <c:pt idx="12668">
                  <c:v>6.4925254582097525E-2</c:v>
                </c:pt>
                <c:pt idx="12669">
                  <c:v>7.3629577988842065E-2</c:v>
                </c:pt>
                <c:pt idx="12670">
                  <c:v>8.8814796769656867E-2</c:v>
                </c:pt>
                <c:pt idx="12671">
                  <c:v>9.8051872222218783E-2</c:v>
                </c:pt>
                <c:pt idx="12672">
                  <c:v>0.10273637500754229</c:v>
                </c:pt>
                <c:pt idx="12673">
                  <c:v>0.10113416663273278</c:v>
                </c:pt>
                <c:pt idx="12674">
                  <c:v>0.11595729751882411</c:v>
                </c:pt>
                <c:pt idx="12675">
                  <c:v>0.11912896327643785</c:v>
                </c:pt>
                <c:pt idx="12676">
                  <c:v>0.1187270655181456</c:v>
                </c:pt>
                <c:pt idx="12677">
                  <c:v>0.11798630559274526</c:v>
                </c:pt>
                <c:pt idx="12678">
                  <c:v>0.10793135410700749</c:v>
                </c:pt>
                <c:pt idx="12679">
                  <c:v>9.2522717920864306E-2</c:v>
                </c:pt>
                <c:pt idx="12680">
                  <c:v>9.651122683029012E-2</c:v>
                </c:pt>
                <c:pt idx="12681">
                  <c:v>8.5800280061140821E-2</c:v>
                </c:pt>
                <c:pt idx="12682">
                  <c:v>8.5081322453651742E-2</c:v>
                </c:pt>
                <c:pt idx="12683">
                  <c:v>8.0894834333516075E-2</c:v>
                </c:pt>
                <c:pt idx="12684">
                  <c:v>7.4557368372703214E-2</c:v>
                </c:pt>
                <c:pt idx="12685">
                  <c:v>7.0490865680875814E-2</c:v>
                </c:pt>
                <c:pt idx="12686">
                  <c:v>6.3994163812639338E-2</c:v>
                </c:pt>
                <c:pt idx="12687">
                  <c:v>6.0488069021610302E-2</c:v>
                </c:pt>
                <c:pt idx="12688">
                  <c:v>6.8498372317193912E-2</c:v>
                </c:pt>
                <c:pt idx="12689">
                  <c:v>7.6705112577195367E-2</c:v>
                </c:pt>
                <c:pt idx="12690">
                  <c:v>7.9814240867346342E-2</c:v>
                </c:pt>
                <c:pt idx="12691">
                  <c:v>7.6136928358498945E-2</c:v>
                </c:pt>
                <c:pt idx="12692">
                  <c:v>7.7092473360334424E-2</c:v>
                </c:pt>
                <c:pt idx="12693">
                  <c:v>6.8108869245608217E-2</c:v>
                </c:pt>
                <c:pt idx="12694">
                  <c:v>6.2674851283158084E-2</c:v>
                </c:pt>
                <c:pt idx="12695">
                  <c:v>6.458502378802411E-2</c:v>
                </c:pt>
                <c:pt idx="12696">
                  <c:v>7.3540893869423751E-2</c:v>
                </c:pt>
                <c:pt idx="12697">
                  <c:v>6.6860309302596788E-2</c:v>
                </c:pt>
                <c:pt idx="12698">
                  <c:v>5.3676209764202509E-2</c:v>
                </c:pt>
                <c:pt idx="12699">
                  <c:v>5.0818804199958656E-2</c:v>
                </c:pt>
                <c:pt idx="12700">
                  <c:v>4.9553790317951929E-2</c:v>
                </c:pt>
                <c:pt idx="12701">
                  <c:v>5.2591192386825636E-2</c:v>
                </c:pt>
                <c:pt idx="12702">
                  <c:v>6.2048789464222986E-2</c:v>
                </c:pt>
                <c:pt idx="12703">
                  <c:v>5.9376151596971516E-2</c:v>
                </c:pt>
                <c:pt idx="12704">
                  <c:v>6.2771110432030985E-2</c:v>
                </c:pt>
                <c:pt idx="12705">
                  <c:v>4.6735409648515303E-2</c:v>
                </c:pt>
                <c:pt idx="12706">
                  <c:v>4.1603226487229028E-2</c:v>
                </c:pt>
                <c:pt idx="12707">
                  <c:v>3.1845843497099402E-2</c:v>
                </c:pt>
                <c:pt idx="12708">
                  <c:v>2.6029848721123017E-2</c:v>
                </c:pt>
                <c:pt idx="12709">
                  <c:v>3.0289240434205222E-2</c:v>
                </c:pt>
                <c:pt idx="12710">
                  <c:v>2.4537603104160199E-2</c:v>
                </c:pt>
                <c:pt idx="12711">
                  <c:v>2.3869495675146624E-2</c:v>
                </c:pt>
                <c:pt idx="12712">
                  <c:v>2.3408186992413871E-2</c:v>
                </c:pt>
                <c:pt idx="12713">
                  <c:v>3.2526717155292317E-2</c:v>
                </c:pt>
                <c:pt idx="12714">
                  <c:v>3.4454881354002653E-2</c:v>
                </c:pt>
                <c:pt idx="12715">
                  <c:v>2.6568666676576314E-2</c:v>
                </c:pt>
                <c:pt idx="12716">
                  <c:v>4.0165670618582006E-2</c:v>
                </c:pt>
                <c:pt idx="12717">
                  <c:v>5.2397769890746959E-2</c:v>
                </c:pt>
                <c:pt idx="12718">
                  <c:v>5.9936209289564557E-2</c:v>
                </c:pt>
                <c:pt idx="12719">
                  <c:v>4.5673934496458735E-2</c:v>
                </c:pt>
                <c:pt idx="12720">
                  <c:v>3.9135660948230955E-2</c:v>
                </c:pt>
                <c:pt idx="12721">
                  <c:v>4.4912858418115986E-2</c:v>
                </c:pt>
                <c:pt idx="12722">
                  <c:v>4.6948870762526518E-2</c:v>
                </c:pt>
                <c:pt idx="12723">
                  <c:v>4.4056950159659936E-2</c:v>
                </c:pt>
                <c:pt idx="12724">
                  <c:v>4.0041627297007443E-2</c:v>
                </c:pt>
                <c:pt idx="12725">
                  <c:v>1.4860387270043018E-2</c:v>
                </c:pt>
                <c:pt idx="12726">
                  <c:v>-1.7009901641218406E-5</c:v>
                </c:pt>
                <c:pt idx="12727">
                  <c:v>-1.2550878414364086E-2</c:v>
                </c:pt>
                <c:pt idx="12728">
                  <c:v>-3.2011224435645191E-3</c:v>
                </c:pt>
                <c:pt idx="12729">
                  <c:v>-1.0839847756147991E-2</c:v>
                </c:pt>
                <c:pt idx="12730">
                  <c:v>2.9536797562190742E-4</c:v>
                </c:pt>
                <c:pt idx="12731">
                  <c:v>1.529352819226748E-2</c:v>
                </c:pt>
                <c:pt idx="12732">
                  <c:v>2.167895863644631E-2</c:v>
                </c:pt>
                <c:pt idx="12733">
                  <c:v>2.3238415934788925E-2</c:v>
                </c:pt>
                <c:pt idx="12734">
                  <c:v>2.0100776412504073E-2</c:v>
                </c:pt>
                <c:pt idx="12735">
                  <c:v>2.1156144941108623E-2</c:v>
                </c:pt>
                <c:pt idx="12736">
                  <c:v>2.9526952437095577E-2</c:v>
                </c:pt>
                <c:pt idx="12737">
                  <c:v>4.0958310311606239E-2</c:v>
                </c:pt>
                <c:pt idx="12738">
                  <c:v>5.4768615273199428E-2</c:v>
                </c:pt>
                <c:pt idx="12739">
                  <c:v>4.1067462595130388E-2</c:v>
                </c:pt>
                <c:pt idx="12740">
                  <c:v>2.9817210757527191E-2</c:v>
                </c:pt>
                <c:pt idx="12741">
                  <c:v>1.8405494283637802E-2</c:v>
                </c:pt>
                <c:pt idx="12742">
                  <c:v>4.8285014611328947E-3</c:v>
                </c:pt>
                <c:pt idx="12743">
                  <c:v>-1.7434010995966642E-2</c:v>
                </c:pt>
                <c:pt idx="12744">
                  <c:v>-3.6893769190597392E-2</c:v>
                </c:pt>
                <c:pt idx="12745">
                  <c:v>-3.647954238145279E-2</c:v>
                </c:pt>
                <c:pt idx="12746">
                  <c:v>-3.2514398107987508E-2</c:v>
                </c:pt>
                <c:pt idx="12747">
                  <c:v>-1.5799155728113634E-2</c:v>
                </c:pt>
                <c:pt idx="12748">
                  <c:v>-1.5080531014358467E-2</c:v>
                </c:pt>
                <c:pt idx="12749">
                  <c:v>-1.4661034420067831E-2</c:v>
                </c:pt>
                <c:pt idx="12750">
                  <c:v>-3.3560537733579476E-2</c:v>
                </c:pt>
                <c:pt idx="12751">
                  <c:v>-4.9554216899947323E-2</c:v>
                </c:pt>
                <c:pt idx="12752">
                  <c:v>-6.682751051204272E-2</c:v>
                </c:pt>
                <c:pt idx="12753">
                  <c:v>-7.1061174722380605E-2</c:v>
                </c:pt>
                <c:pt idx="12754">
                  <c:v>-7.0809174317650658E-2</c:v>
                </c:pt>
                <c:pt idx="12755">
                  <c:v>-6.4802055299509775E-2</c:v>
                </c:pt>
                <c:pt idx="12756">
                  <c:v>-5.5787447772266407E-2</c:v>
                </c:pt>
                <c:pt idx="12757">
                  <c:v>-4.6100943150925611E-2</c:v>
                </c:pt>
                <c:pt idx="12758">
                  <c:v>-5.0196554328187371E-2</c:v>
                </c:pt>
                <c:pt idx="12759">
                  <c:v>-4.774769864606998E-2</c:v>
                </c:pt>
                <c:pt idx="12760">
                  <c:v>-5.6396872942832577E-2</c:v>
                </c:pt>
                <c:pt idx="12761">
                  <c:v>-6.4513464343627702E-2</c:v>
                </c:pt>
                <c:pt idx="12762">
                  <c:v>-7.005929121027743E-2</c:v>
                </c:pt>
                <c:pt idx="12763">
                  <c:v>-7.1105114716614626E-2</c:v>
                </c:pt>
                <c:pt idx="12764">
                  <c:v>-7.1594448960270229E-2</c:v>
                </c:pt>
                <c:pt idx="12765">
                  <c:v>-7.9398354468617538E-2</c:v>
                </c:pt>
                <c:pt idx="12766">
                  <c:v>-8.9774167633460022E-2</c:v>
                </c:pt>
                <c:pt idx="12767">
                  <c:v>-0.10220179697478937</c:v>
                </c:pt>
                <c:pt idx="12768">
                  <c:v>-9.9446631006229858E-2</c:v>
                </c:pt>
                <c:pt idx="12769">
                  <c:v>-0.11554862833972812</c:v>
                </c:pt>
                <c:pt idx="12770">
                  <c:v>-0.123315142818199</c:v>
                </c:pt>
                <c:pt idx="12771">
                  <c:v>-0.12582295258607668</c:v>
                </c:pt>
                <c:pt idx="12772">
                  <c:v>-0.11362248542800069</c:v>
                </c:pt>
                <c:pt idx="12773">
                  <c:v>-0.10352552011849381</c:v>
                </c:pt>
                <c:pt idx="12774">
                  <c:v>-0.10037451452854906</c:v>
                </c:pt>
                <c:pt idx="12775">
                  <c:v>-0.10591357175373628</c:v>
                </c:pt>
                <c:pt idx="12776">
                  <c:v>-0.10240717552281242</c:v>
                </c:pt>
                <c:pt idx="12777">
                  <c:v>-0.10328124945087525</c:v>
                </c:pt>
                <c:pt idx="12778">
                  <c:v>-0.10765570634276522</c:v>
                </c:pt>
                <c:pt idx="12779">
                  <c:v>-0.11514785373760006</c:v>
                </c:pt>
                <c:pt idx="12780">
                  <c:v>-0.1349281500420777</c:v>
                </c:pt>
                <c:pt idx="12781">
                  <c:v>-0.12178682206060587</c:v>
                </c:pt>
                <c:pt idx="12782">
                  <c:v>-0.11929174797811581</c:v>
                </c:pt>
                <c:pt idx="12783">
                  <c:v>-0.12403728612115994</c:v>
                </c:pt>
                <c:pt idx="12784">
                  <c:v>-0.13467825829961944</c:v>
                </c:pt>
                <c:pt idx="12785">
                  <c:v>-0.15212065259582774</c:v>
                </c:pt>
                <c:pt idx="12786">
                  <c:v>-0.14752723260540035</c:v>
                </c:pt>
                <c:pt idx="12787">
                  <c:v>-0.14750176538470605</c:v>
                </c:pt>
                <c:pt idx="12788">
                  <c:v>-0.13314310161702847</c:v>
                </c:pt>
                <c:pt idx="12789">
                  <c:v>-0.13252447659910238</c:v>
                </c:pt>
                <c:pt idx="12790">
                  <c:v>-0.13829779408753884</c:v>
                </c:pt>
                <c:pt idx="12791">
                  <c:v>-0.1495061141091274</c:v>
                </c:pt>
                <c:pt idx="12792">
                  <c:v>-0.15974720634461292</c:v>
                </c:pt>
                <c:pt idx="12793">
                  <c:v>-0.16745301798548073</c:v>
                </c:pt>
                <c:pt idx="12794">
                  <c:v>-0.17617580360925289</c:v>
                </c:pt>
                <c:pt idx="12795">
                  <c:v>-0.16277310445084292</c:v>
                </c:pt>
                <c:pt idx="12796">
                  <c:v>-0.16957441271727813</c:v>
                </c:pt>
                <c:pt idx="12797">
                  <c:v>-0.15154589339792401</c:v>
                </c:pt>
                <c:pt idx="12798">
                  <c:v>-0.13509539131591453</c:v>
                </c:pt>
                <c:pt idx="12799">
                  <c:v>-0.13463543261330979</c:v>
                </c:pt>
                <c:pt idx="12800">
                  <c:v>-0.12538623516726488</c:v>
                </c:pt>
                <c:pt idx="12801">
                  <c:v>-0.13077446586792429</c:v>
                </c:pt>
                <c:pt idx="12802">
                  <c:v>-0.13832340896268003</c:v>
                </c:pt>
                <c:pt idx="12803">
                  <c:v>-0.14461984664733618</c:v>
                </c:pt>
                <c:pt idx="12804">
                  <c:v>-0.15555825559408554</c:v>
                </c:pt>
                <c:pt idx="12805">
                  <c:v>-0.14157712016389767</c:v>
                </c:pt>
                <c:pt idx="12806">
                  <c:v>-0.13509055777599821</c:v>
                </c:pt>
                <c:pt idx="12807">
                  <c:v>-0.14054018867383267</c:v>
                </c:pt>
                <c:pt idx="12808">
                  <c:v>-0.13560813519525083</c:v>
                </c:pt>
                <c:pt idx="12809">
                  <c:v>-0.14896144917107468</c:v>
                </c:pt>
                <c:pt idx="12810">
                  <c:v>-0.13129711801956101</c:v>
                </c:pt>
                <c:pt idx="12811">
                  <c:v>-0.1250878615848936</c:v>
                </c:pt>
                <c:pt idx="12812">
                  <c:v>-0.11472899721668783</c:v>
                </c:pt>
                <c:pt idx="12813">
                  <c:v>-0.1193933397053093</c:v>
                </c:pt>
                <c:pt idx="12814">
                  <c:v>-0.12313750617695984</c:v>
                </c:pt>
                <c:pt idx="12815">
                  <c:v>-0.12729366991221769</c:v>
                </c:pt>
                <c:pt idx="12816">
                  <c:v>-0.14031168426762508</c:v>
                </c:pt>
                <c:pt idx="12817">
                  <c:v>-0.15299968101388306</c:v>
                </c:pt>
                <c:pt idx="12818">
                  <c:v>-0.15048897700861186</c:v>
                </c:pt>
                <c:pt idx="12819">
                  <c:v>-0.12638509672700382</c:v>
                </c:pt>
                <c:pt idx="12820">
                  <c:v>-0.10116132651612608</c:v>
                </c:pt>
                <c:pt idx="12821">
                  <c:v>-0.10485044940145716</c:v>
                </c:pt>
                <c:pt idx="12822">
                  <c:v>-0.11674149776388443</c:v>
                </c:pt>
                <c:pt idx="12823">
                  <c:v>-9.674225204938669E-2</c:v>
                </c:pt>
                <c:pt idx="12824">
                  <c:v>-9.1416290317823057E-2</c:v>
                </c:pt>
                <c:pt idx="12825">
                  <c:v>-7.417062915488748E-2</c:v>
                </c:pt>
                <c:pt idx="12826">
                  <c:v>-6.2422900154835537E-2</c:v>
                </c:pt>
                <c:pt idx="12827">
                  <c:v>-4.5183285627785619E-2</c:v>
                </c:pt>
                <c:pt idx="12828">
                  <c:v>-4.8238183006890423E-2</c:v>
                </c:pt>
                <c:pt idx="12829">
                  <c:v>-3.61735830975628E-2</c:v>
                </c:pt>
                <c:pt idx="12830">
                  <c:v>-3.1310549957493383E-2</c:v>
                </c:pt>
                <c:pt idx="12831">
                  <c:v>-3.3732490688840211E-2</c:v>
                </c:pt>
                <c:pt idx="12832">
                  <c:v>-4.7957319199448789E-2</c:v>
                </c:pt>
                <c:pt idx="12833">
                  <c:v>-5.45103119222351E-2</c:v>
                </c:pt>
                <c:pt idx="12834">
                  <c:v>-6.0487649021122691E-2</c:v>
                </c:pt>
                <c:pt idx="12835">
                  <c:v>-6.9358532538958961E-2</c:v>
                </c:pt>
                <c:pt idx="12836">
                  <c:v>-7.0112419977472196E-2</c:v>
                </c:pt>
                <c:pt idx="12837">
                  <c:v>-7.4750701929974239E-2</c:v>
                </c:pt>
                <c:pt idx="12838">
                  <c:v>-7.4575397169717506E-2</c:v>
                </c:pt>
                <c:pt idx="12839">
                  <c:v>-6.9459568037457786E-2</c:v>
                </c:pt>
                <c:pt idx="12840">
                  <c:v>-7.3583831416674683E-2</c:v>
                </c:pt>
                <c:pt idx="12841">
                  <c:v>-6.224639027510126E-2</c:v>
                </c:pt>
                <c:pt idx="12842">
                  <c:v>-6.6582834027126614E-2</c:v>
                </c:pt>
                <c:pt idx="12843">
                  <c:v>-6.4512376325411513E-2</c:v>
                </c:pt>
                <c:pt idx="12844">
                  <c:v>-5.7292243254067565E-2</c:v>
                </c:pt>
                <c:pt idx="12845">
                  <c:v>-5.494539377815999E-2</c:v>
                </c:pt>
                <c:pt idx="12846">
                  <c:v>-6.6771354207705524E-2</c:v>
                </c:pt>
                <c:pt idx="12847">
                  <c:v>-7.9658889399621513E-2</c:v>
                </c:pt>
                <c:pt idx="12848">
                  <c:v>-8.6751102333753827E-2</c:v>
                </c:pt>
                <c:pt idx="12849">
                  <c:v>-0.10258360715859294</c:v>
                </c:pt>
                <c:pt idx="12850">
                  <c:v>-9.8517654641607777E-2</c:v>
                </c:pt>
                <c:pt idx="12851">
                  <c:v>-7.5858818445968534E-2</c:v>
                </c:pt>
                <c:pt idx="12852">
                  <c:v>-6.7795703901679771E-2</c:v>
                </c:pt>
                <c:pt idx="12853">
                  <c:v>-5.5472104913056319E-2</c:v>
                </c:pt>
                <c:pt idx="12854">
                  <c:v>-4.6515996461912845E-2</c:v>
                </c:pt>
                <c:pt idx="12855">
                  <c:v>-4.4679569951514231E-2</c:v>
                </c:pt>
                <c:pt idx="12856">
                  <c:v>-5.643172973510191E-2</c:v>
                </c:pt>
                <c:pt idx="12857">
                  <c:v>-6.2085526323661488E-2</c:v>
                </c:pt>
                <c:pt idx="12858">
                  <c:v>-6.2178929215000456E-2</c:v>
                </c:pt>
                <c:pt idx="12859">
                  <c:v>-5.9457506399122395E-2</c:v>
                </c:pt>
                <c:pt idx="12860">
                  <c:v>-5.0864714105717468E-2</c:v>
                </c:pt>
                <c:pt idx="12861">
                  <c:v>-4.7143213678448426E-2</c:v>
                </c:pt>
                <c:pt idx="12862">
                  <c:v>-4.9826345543869333E-2</c:v>
                </c:pt>
                <c:pt idx="12863">
                  <c:v>-5.84413947194381E-2</c:v>
                </c:pt>
                <c:pt idx="12864">
                  <c:v>-6.5557673608944933E-2</c:v>
                </c:pt>
                <c:pt idx="12865">
                  <c:v>-5.7288771418568696E-2</c:v>
                </c:pt>
                <c:pt idx="12866">
                  <c:v>-3.4227197046068247E-2</c:v>
                </c:pt>
                <c:pt idx="12867">
                  <c:v>-1.9220673083284012E-2</c:v>
                </c:pt>
                <c:pt idx="12868">
                  <c:v>-2.4498619753157147E-2</c:v>
                </c:pt>
                <c:pt idx="12869">
                  <c:v>9.9706936848857897E-3</c:v>
                </c:pt>
                <c:pt idx="12870">
                  <c:v>2.181269267884578E-2</c:v>
                </c:pt>
                <c:pt idx="12871">
                  <c:v>2.6950201394272844E-2</c:v>
                </c:pt>
                <c:pt idx="12872">
                  <c:v>1.8050906643892306E-2</c:v>
                </c:pt>
                <c:pt idx="12873">
                  <c:v>8.5508503921876144E-3</c:v>
                </c:pt>
                <c:pt idx="12874">
                  <c:v>8.0805142246946904E-3</c:v>
                </c:pt>
                <c:pt idx="12875">
                  <c:v>1.4892621361473735E-2</c:v>
                </c:pt>
                <c:pt idx="12876">
                  <c:v>4.3303858956775798E-3</c:v>
                </c:pt>
                <c:pt idx="12877">
                  <c:v>7.9132071048968466E-3</c:v>
                </c:pt>
                <c:pt idx="12878">
                  <c:v>2.0747631342011408E-2</c:v>
                </c:pt>
                <c:pt idx="12879">
                  <c:v>3.3706654106462564E-2</c:v>
                </c:pt>
                <c:pt idx="12880">
                  <c:v>5.2778342705013914E-2</c:v>
                </c:pt>
                <c:pt idx="12881">
                  <c:v>6.0901389762512581E-2</c:v>
                </c:pt>
                <c:pt idx="12882">
                  <c:v>6.7008106941028212E-2</c:v>
                </c:pt>
                <c:pt idx="12883">
                  <c:v>7.5673517855624706E-2</c:v>
                </c:pt>
                <c:pt idx="12884">
                  <c:v>8.3509310600287545E-2</c:v>
                </c:pt>
                <c:pt idx="12885">
                  <c:v>0.11809302145693112</c:v>
                </c:pt>
                <c:pt idx="12886">
                  <c:v>0.113932334734832</c:v>
                </c:pt>
                <c:pt idx="12887">
                  <c:v>9.6572724846061719E-2</c:v>
                </c:pt>
                <c:pt idx="12888">
                  <c:v>6.6762090335398261E-2</c:v>
                </c:pt>
                <c:pt idx="12889">
                  <c:v>5.3818897674116961E-2</c:v>
                </c:pt>
                <c:pt idx="12890">
                  <c:v>5.7148315572950636E-2</c:v>
                </c:pt>
                <c:pt idx="12891">
                  <c:v>7.5770474787504538E-2</c:v>
                </c:pt>
                <c:pt idx="12892">
                  <c:v>7.4088107957805072E-2</c:v>
                </c:pt>
                <c:pt idx="12893">
                  <c:v>8.8225125669587179E-2</c:v>
                </c:pt>
                <c:pt idx="12894">
                  <c:v>0.10400639291413682</c:v>
                </c:pt>
                <c:pt idx="12895">
                  <c:v>9.0873830479684781E-2</c:v>
                </c:pt>
                <c:pt idx="12896">
                  <c:v>0.10174385661895524</c:v>
                </c:pt>
                <c:pt idx="12897">
                  <c:v>8.4824731427499689E-2</c:v>
                </c:pt>
                <c:pt idx="12898">
                  <c:v>5.6970195476540253E-2</c:v>
                </c:pt>
                <c:pt idx="12899">
                  <c:v>5.0970585284995096E-2</c:v>
                </c:pt>
                <c:pt idx="12900">
                  <c:v>3.0068012538945199E-2</c:v>
                </c:pt>
                <c:pt idx="12901">
                  <c:v>2.9364286929077998E-2</c:v>
                </c:pt>
                <c:pt idx="12902">
                  <c:v>2.3872346996390403E-2</c:v>
                </c:pt>
                <c:pt idx="12903">
                  <c:v>2.9491183941755317E-2</c:v>
                </c:pt>
                <c:pt idx="12904">
                  <c:v>5.1128627473435939E-2</c:v>
                </c:pt>
                <c:pt idx="12905">
                  <c:v>5.9955826710775595E-2</c:v>
                </c:pt>
                <c:pt idx="12906">
                  <c:v>4.0341090982832117E-2</c:v>
                </c:pt>
                <c:pt idx="12907">
                  <c:v>4.2150672590058003E-2</c:v>
                </c:pt>
                <c:pt idx="12908">
                  <c:v>3.5114723454233276E-2</c:v>
                </c:pt>
                <c:pt idx="12909">
                  <c:v>3.0516266663020097E-2</c:v>
                </c:pt>
                <c:pt idx="12910">
                  <c:v>2.0120627212962594E-2</c:v>
                </c:pt>
                <c:pt idx="12911">
                  <c:v>2.8580620453276362E-2</c:v>
                </c:pt>
                <c:pt idx="12912">
                  <c:v>-1.2332885921891745E-2</c:v>
                </c:pt>
                <c:pt idx="12913">
                  <c:v>-3.1336392249905809E-2</c:v>
                </c:pt>
                <c:pt idx="12914">
                  <c:v>-9.224633683841299E-3</c:v>
                </c:pt>
                <c:pt idx="12915">
                  <c:v>-1.4671754630629641E-3</c:v>
                </c:pt>
                <c:pt idx="12916">
                  <c:v>-2.9808107107907156E-2</c:v>
                </c:pt>
                <c:pt idx="12917">
                  <c:v>-3.4814920691708662E-2</c:v>
                </c:pt>
                <c:pt idx="12918">
                  <c:v>-2.3557778439733279E-2</c:v>
                </c:pt>
                <c:pt idx="12919">
                  <c:v>-4.0253871647362716E-2</c:v>
                </c:pt>
                <c:pt idx="12920">
                  <c:v>-7.3347270437133738E-2</c:v>
                </c:pt>
                <c:pt idx="12921">
                  <c:v>-9.1867347997066862E-2</c:v>
                </c:pt>
                <c:pt idx="12922">
                  <c:v>-8.5699315430401324E-2</c:v>
                </c:pt>
                <c:pt idx="12923">
                  <c:v>-0.11485824005008338</c:v>
                </c:pt>
                <c:pt idx="12924">
                  <c:v>-9.7457187805828127E-2</c:v>
                </c:pt>
                <c:pt idx="12925">
                  <c:v>-8.4906453599358667E-2</c:v>
                </c:pt>
                <c:pt idx="12926">
                  <c:v>-7.4588865008467176E-2</c:v>
                </c:pt>
                <c:pt idx="12927">
                  <c:v>-9.7271501627387735E-2</c:v>
                </c:pt>
                <c:pt idx="12928">
                  <c:v>-0.12325914021690187</c:v>
                </c:pt>
                <c:pt idx="12929">
                  <c:v>-0.14093691376671458</c:v>
                </c:pt>
                <c:pt idx="12930">
                  <c:v>-0.14422438272281013</c:v>
                </c:pt>
                <c:pt idx="12931">
                  <c:v>-0.15078755102787256</c:v>
                </c:pt>
                <c:pt idx="12932">
                  <c:v>-0.13272934061882447</c:v>
                </c:pt>
                <c:pt idx="12933">
                  <c:v>-0.13001531408194533</c:v>
                </c:pt>
                <c:pt idx="12934">
                  <c:v>-0.12517329405142674</c:v>
                </c:pt>
                <c:pt idx="12935">
                  <c:v>-0.12205397678548369</c:v>
                </c:pt>
                <c:pt idx="12936">
                  <c:v>-0.12651796016845884</c:v>
                </c:pt>
                <c:pt idx="12937">
                  <c:v>-0.10202829961604643</c:v>
                </c:pt>
                <c:pt idx="12938">
                  <c:v>-8.6880063154933351E-2</c:v>
                </c:pt>
                <c:pt idx="12939">
                  <c:v>-8.6313135094805871E-2</c:v>
                </c:pt>
                <c:pt idx="12940">
                  <c:v>-7.5503110809837515E-2</c:v>
                </c:pt>
                <c:pt idx="12941">
                  <c:v>-7.2840559768969859E-2</c:v>
                </c:pt>
                <c:pt idx="12942">
                  <c:v>-4.3707403116341137E-2</c:v>
                </c:pt>
                <c:pt idx="12943">
                  <c:v>-3.8701242780962875E-2</c:v>
                </c:pt>
                <c:pt idx="12944">
                  <c:v>-3.4743524385954405E-2</c:v>
                </c:pt>
                <c:pt idx="12945">
                  <c:v>-5.4112189280094092E-2</c:v>
                </c:pt>
                <c:pt idx="12946">
                  <c:v>-7.5138255377093732E-2</c:v>
                </c:pt>
                <c:pt idx="12947">
                  <c:v>-8.5232698406861873E-2</c:v>
                </c:pt>
                <c:pt idx="12948">
                  <c:v>-6.7652359854890376E-2</c:v>
                </c:pt>
                <c:pt idx="12949">
                  <c:v>-6.1659031951489029E-2</c:v>
                </c:pt>
                <c:pt idx="12950">
                  <c:v>-5.0084117749946699E-2</c:v>
                </c:pt>
                <c:pt idx="12951">
                  <c:v>-4.8696421070713813E-2</c:v>
                </c:pt>
                <c:pt idx="12952">
                  <c:v>-3.1477912003698982E-2</c:v>
                </c:pt>
                <c:pt idx="12953">
                  <c:v>-5.2942923426673283E-2</c:v>
                </c:pt>
                <c:pt idx="12954">
                  <c:v>-5.9935125922369048E-2</c:v>
                </c:pt>
                <c:pt idx="12955">
                  <c:v>-5.911541021766431E-2</c:v>
                </c:pt>
                <c:pt idx="12956">
                  <c:v>-5.461978013053892E-2</c:v>
                </c:pt>
                <c:pt idx="12957">
                  <c:v>-6.169155895618128E-2</c:v>
                </c:pt>
                <c:pt idx="12958">
                  <c:v>-6.6251988803296746E-2</c:v>
                </c:pt>
                <c:pt idx="12959">
                  <c:v>-7.275485344735344E-2</c:v>
                </c:pt>
                <c:pt idx="12960">
                  <c:v>-7.8732557046442775E-2</c:v>
                </c:pt>
                <c:pt idx="12961">
                  <c:v>-6.7827472549054968E-2</c:v>
                </c:pt>
                <c:pt idx="12962">
                  <c:v>-6.3860220879118468E-2</c:v>
                </c:pt>
                <c:pt idx="12963">
                  <c:v>-7.0025475417046845E-2</c:v>
                </c:pt>
                <c:pt idx="12964">
                  <c:v>-8.6100328666731452E-2</c:v>
                </c:pt>
                <c:pt idx="12965">
                  <c:v>-9.2431292440595669E-2</c:v>
                </c:pt>
                <c:pt idx="12966">
                  <c:v>-9.7871704901939083E-2</c:v>
                </c:pt>
                <c:pt idx="12967">
                  <c:v>-9.6473350110343747E-2</c:v>
                </c:pt>
                <c:pt idx="12968">
                  <c:v>-0.10303665112601501</c:v>
                </c:pt>
                <c:pt idx="12969">
                  <c:v>-0.13554042271742206</c:v>
                </c:pt>
                <c:pt idx="12970">
                  <c:v>-0.14311844409203101</c:v>
                </c:pt>
                <c:pt idx="12971">
                  <c:v>-0.14784831165045154</c:v>
                </c:pt>
                <c:pt idx="12972">
                  <c:v>-0.15043892888772403</c:v>
                </c:pt>
                <c:pt idx="12973">
                  <c:v>-0.14372092686323268</c:v>
                </c:pt>
                <c:pt idx="12974">
                  <c:v>-0.15081861811630226</c:v>
                </c:pt>
                <c:pt idx="12975">
                  <c:v>-0.14230698616935</c:v>
                </c:pt>
                <c:pt idx="12976">
                  <c:v>-0.12753194982076654</c:v>
                </c:pt>
                <c:pt idx="12977">
                  <c:v>-0.11894425312787094</c:v>
                </c:pt>
                <c:pt idx="12978">
                  <c:v>-0.12627412411359706</c:v>
                </c:pt>
                <c:pt idx="12979">
                  <c:v>-0.11839289118590435</c:v>
                </c:pt>
                <c:pt idx="12980">
                  <c:v>-0.11058001781346793</c:v>
                </c:pt>
                <c:pt idx="12981">
                  <c:v>-0.12224059514518293</c:v>
                </c:pt>
                <c:pt idx="12982">
                  <c:v>-0.1314316101341072</c:v>
                </c:pt>
                <c:pt idx="12983">
                  <c:v>-0.13049288038763529</c:v>
                </c:pt>
                <c:pt idx="12984">
                  <c:v>-0.10483016064991524</c:v>
                </c:pt>
                <c:pt idx="12985">
                  <c:v>-0.11444409350235429</c:v>
                </c:pt>
                <c:pt idx="12986">
                  <c:v>-0.12601652870350266</c:v>
                </c:pt>
                <c:pt idx="12987">
                  <c:v>-0.10905988080503537</c:v>
                </c:pt>
                <c:pt idx="12988">
                  <c:v>-9.9991742656497684E-2</c:v>
                </c:pt>
                <c:pt idx="12989">
                  <c:v>-9.5768639481812357E-2</c:v>
                </c:pt>
                <c:pt idx="12990">
                  <c:v>-9.0723936536651562E-2</c:v>
                </c:pt>
                <c:pt idx="12991">
                  <c:v>-9.2193612897359278E-2</c:v>
                </c:pt>
                <c:pt idx="12992">
                  <c:v>-8.5056510599760271E-2</c:v>
                </c:pt>
                <c:pt idx="12993">
                  <c:v>-0.10002330820077998</c:v>
                </c:pt>
                <c:pt idx="12994">
                  <c:v>-0.11017875004687627</c:v>
                </c:pt>
                <c:pt idx="12995">
                  <c:v>-0.10921945064985361</c:v>
                </c:pt>
                <c:pt idx="12996">
                  <c:v>-0.11763672030266381</c:v>
                </c:pt>
                <c:pt idx="12997">
                  <c:v>-0.11632778592094639</c:v>
                </c:pt>
                <c:pt idx="12998">
                  <c:v>-0.10100606441967697</c:v>
                </c:pt>
                <c:pt idx="12999">
                  <c:v>-9.1140959708423397E-2</c:v>
                </c:pt>
                <c:pt idx="13000">
                  <c:v>-9.817816041055849E-2</c:v>
                </c:pt>
                <c:pt idx="13001">
                  <c:v>-0.10987411855776807</c:v>
                </c:pt>
                <c:pt idx="13002">
                  <c:v>-0.10282082314221974</c:v>
                </c:pt>
                <c:pt idx="13003">
                  <c:v>-0.10336289261044362</c:v>
                </c:pt>
                <c:pt idx="13004">
                  <c:v>-0.10888581232294581</c:v>
                </c:pt>
                <c:pt idx="13005">
                  <c:v>-0.11117736464225392</c:v>
                </c:pt>
                <c:pt idx="13006">
                  <c:v>-9.846005581333761E-2</c:v>
                </c:pt>
                <c:pt idx="13007">
                  <c:v>-0.10228260847605752</c:v>
                </c:pt>
                <c:pt idx="13008">
                  <c:v>-0.10903263397726004</c:v>
                </c:pt>
                <c:pt idx="13009">
                  <c:v>-8.752001470310633E-2</c:v>
                </c:pt>
                <c:pt idx="13010">
                  <c:v>-8.8159415669818997E-2</c:v>
                </c:pt>
                <c:pt idx="13011">
                  <c:v>-0.10068915599386252</c:v>
                </c:pt>
                <c:pt idx="13012">
                  <c:v>-7.4079583204287203E-2</c:v>
                </c:pt>
                <c:pt idx="13013">
                  <c:v>-3.7806490346570909E-2</c:v>
                </c:pt>
                <c:pt idx="13014">
                  <c:v>-4.1423544475413965E-2</c:v>
                </c:pt>
                <c:pt idx="13015">
                  <c:v>-3.6625192076055968E-2</c:v>
                </c:pt>
                <c:pt idx="13016">
                  <c:v>-1.7062971704053576E-2</c:v>
                </c:pt>
                <c:pt idx="13017">
                  <c:v>-1.1706150404578564E-2</c:v>
                </c:pt>
                <c:pt idx="13018">
                  <c:v>-4.8522775195890211E-2</c:v>
                </c:pt>
                <c:pt idx="13019">
                  <c:v>-6.1600384630273397E-2</c:v>
                </c:pt>
                <c:pt idx="13020">
                  <c:v>-5.789152077285975E-2</c:v>
                </c:pt>
                <c:pt idx="13021">
                  <c:v>-3.2562715254097152E-2</c:v>
                </c:pt>
                <c:pt idx="13022">
                  <c:v>-2.9221768119688907E-2</c:v>
                </c:pt>
                <c:pt idx="13023">
                  <c:v>-9.4293172926829261E-3</c:v>
                </c:pt>
                <c:pt idx="13024">
                  <c:v>-1.2315358467539728E-2</c:v>
                </c:pt>
                <c:pt idx="13025">
                  <c:v>-3.4422365372377306E-2</c:v>
                </c:pt>
                <c:pt idx="13026">
                  <c:v>-5.665693683516082E-2</c:v>
                </c:pt>
                <c:pt idx="13027">
                  <c:v>-4.0790809691055752E-2</c:v>
                </c:pt>
                <c:pt idx="13028">
                  <c:v>-1.3402272378473801E-2</c:v>
                </c:pt>
                <c:pt idx="13029">
                  <c:v>1.5340435726109991E-3</c:v>
                </c:pt>
                <c:pt idx="13030">
                  <c:v>2.5454737665113747E-3</c:v>
                </c:pt>
                <c:pt idx="13031">
                  <c:v>-7.220496714167024E-3</c:v>
                </c:pt>
                <c:pt idx="13032">
                  <c:v>-3.4866978289694428E-2</c:v>
                </c:pt>
                <c:pt idx="13033">
                  <c:v>-3.4944179667265374E-2</c:v>
                </c:pt>
                <c:pt idx="13034">
                  <c:v>-3.4247472300884207E-2</c:v>
                </c:pt>
                <c:pt idx="13035">
                  <c:v>-3.1303580349928861E-2</c:v>
                </c:pt>
                <c:pt idx="13036">
                  <c:v>-4.2588569122334552E-2</c:v>
                </c:pt>
                <c:pt idx="13037">
                  <c:v>-7.2296260637372045E-2</c:v>
                </c:pt>
                <c:pt idx="13038">
                  <c:v>-9.0378806659147881E-2</c:v>
                </c:pt>
                <c:pt idx="13039">
                  <c:v>-9.846254817439648E-2</c:v>
                </c:pt>
                <c:pt idx="13040">
                  <c:v>-0.10015351553954133</c:v>
                </c:pt>
                <c:pt idx="13041">
                  <c:v>-8.8794173950049293E-2</c:v>
                </c:pt>
                <c:pt idx="13042">
                  <c:v>-0.11153247542864786</c:v>
                </c:pt>
                <c:pt idx="13043">
                  <c:v>-0.12094700845332129</c:v>
                </c:pt>
                <c:pt idx="13044">
                  <c:v>-0.11152997174281831</c:v>
                </c:pt>
                <c:pt idx="13045">
                  <c:v>-9.6736906890807495E-2</c:v>
                </c:pt>
                <c:pt idx="13046">
                  <c:v>-5.4107211279825096E-2</c:v>
                </c:pt>
                <c:pt idx="13047">
                  <c:v>-3.2199065685263983E-2</c:v>
                </c:pt>
                <c:pt idx="13048">
                  <c:v>-4.0692239082024795E-2</c:v>
                </c:pt>
                <c:pt idx="13049">
                  <c:v>-2.3001977032420018E-2</c:v>
                </c:pt>
                <c:pt idx="13050">
                  <c:v>-2.3855098011416054E-2</c:v>
                </c:pt>
                <c:pt idx="13051">
                  <c:v>-3.2302487314830985E-2</c:v>
                </c:pt>
                <c:pt idx="13052">
                  <c:v>-5.6262273514572136E-2</c:v>
                </c:pt>
                <c:pt idx="13053">
                  <c:v>-4.5030723163824393E-2</c:v>
                </c:pt>
                <c:pt idx="13054">
                  <c:v>-4.0416605083720802E-2</c:v>
                </c:pt>
                <c:pt idx="13055">
                  <c:v>-5.9492752091798051E-2</c:v>
                </c:pt>
                <c:pt idx="13056">
                  <c:v>-7.6783758619328735E-2</c:v>
                </c:pt>
                <c:pt idx="13057">
                  <c:v>-8.0836442715268686E-2</c:v>
                </c:pt>
                <c:pt idx="13058">
                  <c:v>-8.670551885317801E-2</c:v>
                </c:pt>
                <c:pt idx="13059">
                  <c:v>-8.9715331064980197E-2</c:v>
                </c:pt>
                <c:pt idx="13060">
                  <c:v>-9.7080152754605797E-2</c:v>
                </c:pt>
                <c:pt idx="13061">
                  <c:v>-0.10546253182699472</c:v>
                </c:pt>
                <c:pt idx="13062">
                  <c:v>-9.0083149377939153E-2</c:v>
                </c:pt>
                <c:pt idx="13063">
                  <c:v>-9.3223620082305891E-2</c:v>
                </c:pt>
                <c:pt idx="13064">
                  <c:v>-8.9441956395931888E-2</c:v>
                </c:pt>
                <c:pt idx="13065">
                  <c:v>-9.1096170504917362E-2</c:v>
                </c:pt>
                <c:pt idx="13066">
                  <c:v>-9.5345289792336474E-2</c:v>
                </c:pt>
                <c:pt idx="13067">
                  <c:v>-0.11566029856166549</c:v>
                </c:pt>
                <c:pt idx="13068">
                  <c:v>-0.1086002900450207</c:v>
                </c:pt>
                <c:pt idx="13069">
                  <c:v>-9.7796929393796028E-2</c:v>
                </c:pt>
                <c:pt idx="13070">
                  <c:v>-0.12708870999356692</c:v>
                </c:pt>
                <c:pt idx="13071">
                  <c:v>-0.12463560848951316</c:v>
                </c:pt>
                <c:pt idx="13072">
                  <c:v>-0.13985499918583344</c:v>
                </c:pt>
                <c:pt idx="13073">
                  <c:v>-0.15206990534655063</c:v>
                </c:pt>
                <c:pt idx="13074">
                  <c:v>-0.11692232402143898</c:v>
                </c:pt>
                <c:pt idx="13075">
                  <c:v>-0.12083757988456378</c:v>
                </c:pt>
                <c:pt idx="13076">
                  <c:v>-0.14062222855439999</c:v>
                </c:pt>
                <c:pt idx="13077">
                  <c:v>-0.13839817923067221</c:v>
                </c:pt>
                <c:pt idx="13078">
                  <c:v>-0.13458979399889881</c:v>
                </c:pt>
                <c:pt idx="13079">
                  <c:v>-0.14391978493389768</c:v>
                </c:pt>
                <c:pt idx="13080">
                  <c:v>-0.14561455481082064</c:v>
                </c:pt>
                <c:pt idx="13081">
                  <c:v>-0.13559878405753423</c:v>
                </c:pt>
                <c:pt idx="13082">
                  <c:v>-0.12719961717694761</c:v>
                </c:pt>
                <c:pt idx="13083">
                  <c:v>-0.13770435208157172</c:v>
                </c:pt>
                <c:pt idx="13084">
                  <c:v>-0.16721959030046007</c:v>
                </c:pt>
                <c:pt idx="13085">
                  <c:v>-0.18670903301050668</c:v>
                </c:pt>
                <c:pt idx="13086">
                  <c:v>-0.18354077197203511</c:v>
                </c:pt>
                <c:pt idx="13087">
                  <c:v>-0.20180205541228924</c:v>
                </c:pt>
                <c:pt idx="13088">
                  <c:v>-0.21498737915349864</c:v>
                </c:pt>
                <c:pt idx="13089">
                  <c:v>-0.21834816008820479</c:v>
                </c:pt>
                <c:pt idx="13090">
                  <c:v>-0.21585342734270219</c:v>
                </c:pt>
                <c:pt idx="13091">
                  <c:v>-0.20401278745217799</c:v>
                </c:pt>
                <c:pt idx="13092">
                  <c:v>-0.18189759769151004</c:v>
                </c:pt>
                <c:pt idx="13093">
                  <c:v>-0.1812264514572387</c:v>
                </c:pt>
                <c:pt idx="13094">
                  <c:v>-0.17973230901489545</c:v>
                </c:pt>
                <c:pt idx="13095">
                  <c:v>-0.19142050607547967</c:v>
                </c:pt>
                <c:pt idx="13096">
                  <c:v>-0.20299872661355878</c:v>
                </c:pt>
                <c:pt idx="13097">
                  <c:v>-0.2195823133000796</c:v>
                </c:pt>
                <c:pt idx="13098">
                  <c:v>-0.22557079020069704</c:v>
                </c:pt>
                <c:pt idx="13099">
                  <c:v>-0.23375268625777579</c:v>
                </c:pt>
                <c:pt idx="13100">
                  <c:v>-0.2344437966688494</c:v>
                </c:pt>
                <c:pt idx="13101">
                  <c:v>-0.21696894078080065</c:v>
                </c:pt>
                <c:pt idx="13102">
                  <c:v>-0.22461646836086258</c:v>
                </c:pt>
                <c:pt idx="13103">
                  <c:v>-0.22718686094000173</c:v>
                </c:pt>
                <c:pt idx="13104">
                  <c:v>-0.23977145652088061</c:v>
                </c:pt>
                <c:pt idx="13105">
                  <c:v>-0.24066853916842157</c:v>
                </c:pt>
                <c:pt idx="13106">
                  <c:v>-0.25197996164609338</c:v>
                </c:pt>
                <c:pt idx="13107">
                  <c:v>-0.24393371827964061</c:v>
                </c:pt>
                <c:pt idx="13108">
                  <c:v>-0.24568266953538853</c:v>
                </c:pt>
                <c:pt idx="13109">
                  <c:v>-0.22849168407794973</c:v>
                </c:pt>
                <c:pt idx="13110">
                  <c:v>-0.2436859756362888</c:v>
                </c:pt>
                <c:pt idx="13111">
                  <c:v>-0.26200138051232624</c:v>
                </c:pt>
                <c:pt idx="13112">
                  <c:v>-0.23928486281556138</c:v>
                </c:pt>
                <c:pt idx="13113">
                  <c:v>-0.24531990750797728</c:v>
                </c:pt>
                <c:pt idx="13114">
                  <c:v>-0.26739691932933318</c:v>
                </c:pt>
                <c:pt idx="13115">
                  <c:v>-0.27568728949690524</c:v>
                </c:pt>
                <c:pt idx="13116">
                  <c:v>-0.2744872482332662</c:v>
                </c:pt>
                <c:pt idx="13117">
                  <c:v>-0.29011520042738659</c:v>
                </c:pt>
                <c:pt idx="13118">
                  <c:v>-0.29304998270776128</c:v>
                </c:pt>
                <c:pt idx="13119">
                  <c:v>-0.27051238221344909</c:v>
                </c:pt>
                <c:pt idx="13120">
                  <c:v>-0.25126379407126087</c:v>
                </c:pt>
                <c:pt idx="13121">
                  <c:v>-0.25279690003334343</c:v>
                </c:pt>
                <c:pt idx="13122">
                  <c:v>-0.22720140387217436</c:v>
                </c:pt>
                <c:pt idx="13123">
                  <c:v>-0.22678532422601794</c:v>
                </c:pt>
                <c:pt idx="13124">
                  <c:v>-0.24751376127071223</c:v>
                </c:pt>
                <c:pt idx="13125">
                  <c:v>-0.26057049009129929</c:v>
                </c:pt>
                <c:pt idx="13126">
                  <c:v>-0.25732038155328074</c:v>
                </c:pt>
                <c:pt idx="13127">
                  <c:v>-0.26828128987366906</c:v>
                </c:pt>
                <c:pt idx="13128">
                  <c:v>-0.28495805693145126</c:v>
                </c:pt>
                <c:pt idx="13129">
                  <c:v>-0.30192568690271093</c:v>
                </c:pt>
                <c:pt idx="13130">
                  <c:v>-0.31098441354837913</c:v>
                </c:pt>
                <c:pt idx="13131">
                  <c:v>-0.29923521479562709</c:v>
                </c:pt>
                <c:pt idx="13132">
                  <c:v>-0.30434202561297086</c:v>
                </c:pt>
                <c:pt idx="13133">
                  <c:v>-0.30372987108169214</c:v>
                </c:pt>
                <c:pt idx="13134">
                  <c:v>-0.27590808764489416</c:v>
                </c:pt>
                <c:pt idx="13135">
                  <c:v>-0.27206079831646313</c:v>
                </c:pt>
                <c:pt idx="13136">
                  <c:v>-0.22754450496811895</c:v>
                </c:pt>
                <c:pt idx="13137">
                  <c:v>-0.20094610171993899</c:v>
                </c:pt>
                <c:pt idx="13138">
                  <c:v>-0.18474193682941575</c:v>
                </c:pt>
                <c:pt idx="13139">
                  <c:v>-0.1578394250613212</c:v>
                </c:pt>
                <c:pt idx="13140">
                  <c:v>-0.1717457989547948</c:v>
                </c:pt>
                <c:pt idx="13141">
                  <c:v>-0.19582172310830381</c:v>
                </c:pt>
                <c:pt idx="13142">
                  <c:v>-0.18528135809463187</c:v>
                </c:pt>
                <c:pt idx="13143">
                  <c:v>-0.16054525040656697</c:v>
                </c:pt>
                <c:pt idx="13144">
                  <c:v>-0.15104677659586785</c:v>
                </c:pt>
                <c:pt idx="13145">
                  <c:v>-0.15250852559406058</c:v>
                </c:pt>
                <c:pt idx="13146">
                  <c:v>-0.18900663718198063</c:v>
                </c:pt>
                <c:pt idx="13147">
                  <c:v>-0.20845445826763231</c:v>
                </c:pt>
                <c:pt idx="13148">
                  <c:v>-0.21104296213291818</c:v>
                </c:pt>
                <c:pt idx="13149">
                  <c:v>-0.22498717479471986</c:v>
                </c:pt>
                <c:pt idx="13150">
                  <c:v>-0.20380497899608019</c:v>
                </c:pt>
                <c:pt idx="13151">
                  <c:v>-0.19286501559354141</c:v>
                </c:pt>
                <c:pt idx="13152">
                  <c:v>-0.18861693672824453</c:v>
                </c:pt>
                <c:pt idx="13153">
                  <c:v>-0.18579154864038361</c:v>
                </c:pt>
                <c:pt idx="13154">
                  <c:v>-0.19523812115565908</c:v>
                </c:pt>
                <c:pt idx="13155">
                  <c:v>-0.16607972863631948</c:v>
                </c:pt>
                <c:pt idx="13156">
                  <c:v>-0.15562508816123199</c:v>
                </c:pt>
                <c:pt idx="13157">
                  <c:v>-0.14349580489976654</c:v>
                </c:pt>
                <c:pt idx="13158">
                  <c:v>-0.13886302133037909</c:v>
                </c:pt>
                <c:pt idx="13159">
                  <c:v>-0.12890612501451193</c:v>
                </c:pt>
                <c:pt idx="13160">
                  <c:v>-0.13755023241518483</c:v>
                </c:pt>
                <c:pt idx="13161">
                  <c:v>-0.14240097386523798</c:v>
                </c:pt>
                <c:pt idx="13162">
                  <c:v>-0.15554986603215748</c:v>
                </c:pt>
                <c:pt idx="13163">
                  <c:v>-0.1544606402855202</c:v>
                </c:pt>
                <c:pt idx="13164">
                  <c:v>-0.17182991450061258</c:v>
                </c:pt>
                <c:pt idx="13165">
                  <c:v>-0.18076532427176295</c:v>
                </c:pt>
                <c:pt idx="13166">
                  <c:v>-0.1830215588572025</c:v>
                </c:pt>
                <c:pt idx="13167">
                  <c:v>-0.1611997510944555</c:v>
                </c:pt>
                <c:pt idx="13168">
                  <c:v>-0.15082729127189942</c:v>
                </c:pt>
                <c:pt idx="13169">
                  <c:v>-0.1468572795130515</c:v>
                </c:pt>
                <c:pt idx="13170">
                  <c:v>-0.11024568293765125</c:v>
                </c:pt>
                <c:pt idx="13171">
                  <c:v>-0.10709562327436517</c:v>
                </c:pt>
                <c:pt idx="13172">
                  <c:v>-9.0606119156041554E-2</c:v>
                </c:pt>
                <c:pt idx="13173">
                  <c:v>-0.11217295237310909</c:v>
                </c:pt>
                <c:pt idx="13174">
                  <c:v>-0.15892719002663158</c:v>
                </c:pt>
                <c:pt idx="13175">
                  <c:v>-0.16384071966375768</c:v>
                </c:pt>
                <c:pt idx="13176">
                  <c:v>-0.17143433523897789</c:v>
                </c:pt>
                <c:pt idx="13177">
                  <c:v>-0.19461667032886776</c:v>
                </c:pt>
                <c:pt idx="13178">
                  <c:v>-0.19179575518183434</c:v>
                </c:pt>
                <c:pt idx="13179">
                  <c:v>-0.1725373905883304</c:v>
                </c:pt>
                <c:pt idx="13180">
                  <c:v>-0.16964231895993964</c:v>
                </c:pt>
                <c:pt idx="13181">
                  <c:v>-0.18146560271660994</c:v>
                </c:pt>
                <c:pt idx="13182">
                  <c:v>-0.1890408498234244</c:v>
                </c:pt>
                <c:pt idx="13183">
                  <c:v>-0.18673512373066481</c:v>
                </c:pt>
                <c:pt idx="13184">
                  <c:v>-0.16149381493229131</c:v>
                </c:pt>
                <c:pt idx="13185">
                  <c:v>-0.14219396880844004</c:v>
                </c:pt>
                <c:pt idx="13186">
                  <c:v>-0.1405468625679146</c:v>
                </c:pt>
                <c:pt idx="13187">
                  <c:v>-0.13739769200080265</c:v>
                </c:pt>
                <c:pt idx="13188">
                  <c:v>-0.14437719480989819</c:v>
                </c:pt>
                <c:pt idx="13189">
                  <c:v>-0.13103394852191785</c:v>
                </c:pt>
                <c:pt idx="13190">
                  <c:v>-0.13098227407858509</c:v>
                </c:pt>
                <c:pt idx="13191">
                  <c:v>-0.14778480628282187</c:v>
                </c:pt>
                <c:pt idx="13192">
                  <c:v>-0.16901806454570767</c:v>
                </c:pt>
                <c:pt idx="13193">
                  <c:v>-0.14046007702531327</c:v>
                </c:pt>
                <c:pt idx="13194">
                  <c:v>-0.11330724139358916</c:v>
                </c:pt>
                <c:pt idx="13195">
                  <c:v>-9.5646397531283567E-2</c:v>
                </c:pt>
                <c:pt idx="13196">
                  <c:v>-7.3223039734245376E-2</c:v>
                </c:pt>
                <c:pt idx="13197">
                  <c:v>-5.2487379748537344E-2</c:v>
                </c:pt>
                <c:pt idx="13198">
                  <c:v>-5.8023040274909232E-2</c:v>
                </c:pt>
                <c:pt idx="13199">
                  <c:v>-3.4762591033988599E-2</c:v>
                </c:pt>
                <c:pt idx="13200">
                  <c:v>8.2570483351585011E-5</c:v>
                </c:pt>
                <c:pt idx="13201">
                  <c:v>-7.2972674397906445E-3</c:v>
                </c:pt>
                <c:pt idx="13202">
                  <c:v>2.7967815370490978E-3</c:v>
                </c:pt>
                <c:pt idx="13203">
                  <c:v>2.0933233736062817E-2</c:v>
                </c:pt>
                <c:pt idx="13204">
                  <c:v>3.9078408630169204E-2</c:v>
                </c:pt>
                <c:pt idx="13205">
                  <c:v>1.9055463529539907E-2</c:v>
                </c:pt>
                <c:pt idx="13206">
                  <c:v>3.5189878791937135E-2</c:v>
                </c:pt>
                <c:pt idx="13207">
                  <c:v>3.4141159394583509E-2</c:v>
                </c:pt>
                <c:pt idx="13208">
                  <c:v>5.8631689347138138E-2</c:v>
                </c:pt>
                <c:pt idx="13209">
                  <c:v>3.5145895330576549E-2</c:v>
                </c:pt>
                <c:pt idx="13210">
                  <c:v>7.1279743465148648E-2</c:v>
                </c:pt>
                <c:pt idx="13211">
                  <c:v>0.13759234474014503</c:v>
                </c:pt>
                <c:pt idx="13212">
                  <c:v>0.11047313341323517</c:v>
                </c:pt>
                <c:pt idx="13213">
                  <c:v>0.1191330389878229</c:v>
                </c:pt>
                <c:pt idx="13214">
                  <c:v>0.13213769459635594</c:v>
                </c:pt>
                <c:pt idx="13215">
                  <c:v>0.1521682617672484</c:v>
                </c:pt>
                <c:pt idx="13216">
                  <c:v>0.17672228634732146</c:v>
                </c:pt>
                <c:pt idx="13217">
                  <c:v>0.20355705904479926</c:v>
                </c:pt>
                <c:pt idx="13218">
                  <c:v>0.25097326915215667</c:v>
                </c:pt>
                <c:pt idx="13219">
                  <c:v>0.23189543351159747</c:v>
                </c:pt>
                <c:pt idx="13220">
                  <c:v>0.21145672780414149</c:v>
                </c:pt>
                <c:pt idx="13221">
                  <c:v>0.20328784130291311</c:v>
                </c:pt>
                <c:pt idx="13222">
                  <c:v>0.16619286790155519</c:v>
                </c:pt>
                <c:pt idx="13223">
                  <c:v>0.18063808698278638</c:v>
                </c:pt>
                <c:pt idx="13224">
                  <c:v>0.20553557329064476</c:v>
                </c:pt>
                <c:pt idx="13225">
                  <c:v>0.2341762504035485</c:v>
                </c:pt>
                <c:pt idx="13226">
                  <c:v>0.23062101017604864</c:v>
                </c:pt>
                <c:pt idx="13227">
                  <c:v>0.25679671926444714</c:v>
                </c:pt>
                <c:pt idx="13228">
                  <c:v>0.29559276217608255</c:v>
                </c:pt>
                <c:pt idx="13229">
                  <c:v>0.33264191324353143</c:v>
                </c:pt>
                <c:pt idx="13230">
                  <c:v>0.31863336178657664</c:v>
                </c:pt>
                <c:pt idx="13231">
                  <c:v>0.28821106374731742</c:v>
                </c:pt>
                <c:pt idx="13232">
                  <c:v>0.32123103377036699</c:v>
                </c:pt>
                <c:pt idx="13233">
                  <c:v>0.32692030539602235</c:v>
                </c:pt>
                <c:pt idx="13234">
                  <c:v>0.28973043364870876</c:v>
                </c:pt>
                <c:pt idx="13235">
                  <c:v>0.3133427433436462</c:v>
                </c:pt>
                <c:pt idx="13236">
                  <c:v>0.26873403891418857</c:v>
                </c:pt>
                <c:pt idx="13237">
                  <c:v>0.22301467030209432</c:v>
                </c:pt>
                <c:pt idx="13238">
                  <c:v>0.20945784899003828</c:v>
                </c:pt>
                <c:pt idx="13239">
                  <c:v>0.1913577144198082</c:v>
                </c:pt>
                <c:pt idx="13240">
                  <c:v>0.22004222561442277</c:v>
                </c:pt>
                <c:pt idx="13241">
                  <c:v>0.23104218036758417</c:v>
                </c:pt>
                <c:pt idx="13242">
                  <c:v>0.20692104963517322</c:v>
                </c:pt>
                <c:pt idx="13243">
                  <c:v>0.19357852683837384</c:v>
                </c:pt>
                <c:pt idx="13244">
                  <c:v>0.18969428021670165</c:v>
                </c:pt>
                <c:pt idx="13245">
                  <c:v>0.20948633022451846</c:v>
                </c:pt>
                <c:pt idx="13246">
                  <c:v>0.22956959383586439</c:v>
                </c:pt>
                <c:pt idx="13247">
                  <c:v>0.23341425397728433</c:v>
                </c:pt>
                <c:pt idx="13248">
                  <c:v>0.22562923022803982</c:v>
                </c:pt>
                <c:pt idx="13249">
                  <c:v>0.22414520972551988</c:v>
                </c:pt>
                <c:pt idx="13250">
                  <c:v>0.15644219987613939</c:v>
                </c:pt>
                <c:pt idx="13251">
                  <c:v>0.14100588209077403</c:v>
                </c:pt>
                <c:pt idx="13252">
                  <c:v>0.16479829577221183</c:v>
                </c:pt>
                <c:pt idx="13253">
                  <c:v>0.16903828876861327</c:v>
                </c:pt>
                <c:pt idx="13254">
                  <c:v>0.17356921625821298</c:v>
                </c:pt>
                <c:pt idx="13255">
                  <c:v>0.13493719423491624</c:v>
                </c:pt>
                <c:pt idx="13256">
                  <c:v>0.13360808164294991</c:v>
                </c:pt>
                <c:pt idx="13257">
                  <c:v>0.1136171961240855</c:v>
                </c:pt>
                <c:pt idx="13258">
                  <c:v>0.10929959636753117</c:v>
                </c:pt>
                <c:pt idx="13259">
                  <c:v>9.8167577537448869E-2</c:v>
                </c:pt>
                <c:pt idx="13260">
                  <c:v>0.12641759332226066</c:v>
                </c:pt>
                <c:pt idx="13261">
                  <c:v>0.15451664075406168</c:v>
                </c:pt>
                <c:pt idx="13262">
                  <c:v>0.16959966092613987</c:v>
                </c:pt>
                <c:pt idx="13263">
                  <c:v>0.19348114750595458</c:v>
                </c:pt>
                <c:pt idx="13264">
                  <c:v>0.25674528704168664</c:v>
                </c:pt>
                <c:pt idx="13265">
                  <c:v>0.28616562305576632</c:v>
                </c:pt>
                <c:pt idx="13266">
                  <c:v>0.29692489441366443</c:v>
                </c:pt>
                <c:pt idx="13267">
                  <c:v>0.29993118688556764</c:v>
                </c:pt>
                <c:pt idx="13268">
                  <c:v>0.27438435760231705</c:v>
                </c:pt>
                <c:pt idx="13269">
                  <c:v>0.28934380651469782</c:v>
                </c:pt>
                <c:pt idx="13270">
                  <c:v>0.2736766263588859</c:v>
                </c:pt>
                <c:pt idx="13271">
                  <c:v>0.25282988141356033</c:v>
                </c:pt>
                <c:pt idx="13272">
                  <c:v>0.25161581407390887</c:v>
                </c:pt>
                <c:pt idx="13273">
                  <c:v>0.29264629670461484</c:v>
                </c:pt>
                <c:pt idx="13274">
                  <c:v>0.30677107031693263</c:v>
                </c:pt>
                <c:pt idx="13275">
                  <c:v>0.29395537127448779</c:v>
                </c:pt>
                <c:pt idx="13276">
                  <c:v>0.34113996510940647</c:v>
                </c:pt>
                <c:pt idx="13277">
                  <c:v>0.37645502701943334</c:v>
                </c:pt>
                <c:pt idx="13278">
                  <c:v>0.38600889483224288</c:v>
                </c:pt>
                <c:pt idx="13279">
                  <c:v>0.36809833738066988</c:v>
                </c:pt>
                <c:pt idx="13280">
                  <c:v>0.34197926866864603</c:v>
                </c:pt>
                <c:pt idx="13281">
                  <c:v>0.35367172929725932</c:v>
                </c:pt>
                <c:pt idx="13282">
                  <c:v>0.37133902847001399</c:v>
                </c:pt>
                <c:pt idx="13283">
                  <c:v>0.39981375651367279</c:v>
                </c:pt>
                <c:pt idx="13284">
                  <c:v>0.38210770700501939</c:v>
                </c:pt>
                <c:pt idx="13285">
                  <c:v>0.38675631342504491</c:v>
                </c:pt>
                <c:pt idx="13286">
                  <c:v>0.40203438484714527</c:v>
                </c:pt>
                <c:pt idx="13287">
                  <c:v>0.40739394106481908</c:v>
                </c:pt>
                <c:pt idx="13288">
                  <c:v>0.41479053067219152</c:v>
                </c:pt>
                <c:pt idx="13289">
                  <c:v>0.39758959974358965</c:v>
                </c:pt>
                <c:pt idx="13290">
                  <c:v>0.37969433634340533</c:v>
                </c:pt>
                <c:pt idx="13291">
                  <c:v>0.36969424287327635</c:v>
                </c:pt>
                <c:pt idx="13292">
                  <c:v>0.37597039229586393</c:v>
                </c:pt>
                <c:pt idx="13293">
                  <c:v>0.36382785373569293</c:v>
                </c:pt>
                <c:pt idx="13294">
                  <c:v>0.32943479379864637</c:v>
                </c:pt>
                <c:pt idx="13295">
                  <c:v>0.31011812971482877</c:v>
                </c:pt>
                <c:pt idx="13296">
                  <c:v>0.30004589640997725</c:v>
                </c:pt>
                <c:pt idx="13297">
                  <c:v>0.32103618016322244</c:v>
                </c:pt>
                <c:pt idx="13298">
                  <c:v>0.35541631177125721</c:v>
                </c:pt>
                <c:pt idx="13299">
                  <c:v>0.33838458140568384</c:v>
                </c:pt>
                <c:pt idx="13300">
                  <c:v>0.30802571199212792</c:v>
                </c:pt>
                <c:pt idx="13301">
                  <c:v>0.31397032902664379</c:v>
                </c:pt>
                <c:pt idx="13302">
                  <c:v>0.32274813698006</c:v>
                </c:pt>
                <c:pt idx="13303">
                  <c:v>0.29743747366346973</c:v>
                </c:pt>
                <c:pt idx="13304">
                  <c:v>0.28478125324962256</c:v>
                </c:pt>
                <c:pt idx="13305">
                  <c:v>0.30237796771975645</c:v>
                </c:pt>
                <c:pt idx="13306">
                  <c:v>0.29564642382805828</c:v>
                </c:pt>
                <c:pt idx="13307">
                  <c:v>0.30739356950375574</c:v>
                </c:pt>
                <c:pt idx="13308">
                  <c:v>0.30575134269894555</c:v>
                </c:pt>
                <c:pt idx="13309">
                  <c:v>0.28812676471650778</c:v>
                </c:pt>
                <c:pt idx="13310">
                  <c:v>0.26959522026182881</c:v>
                </c:pt>
                <c:pt idx="13311">
                  <c:v>0.25022755598430857</c:v>
                </c:pt>
                <c:pt idx="13312">
                  <c:v>0.25287766116736643</c:v>
                </c:pt>
                <c:pt idx="13313">
                  <c:v>0.24650078325502789</c:v>
                </c:pt>
                <c:pt idx="13314">
                  <c:v>0.26872191333995343</c:v>
                </c:pt>
                <c:pt idx="13315">
                  <c:v>0.26159990747036277</c:v>
                </c:pt>
                <c:pt idx="13316">
                  <c:v>0.24884225358641987</c:v>
                </c:pt>
                <c:pt idx="13317">
                  <c:v>0.25305086312881198</c:v>
                </c:pt>
                <c:pt idx="13318">
                  <c:v>0.23870252904440914</c:v>
                </c:pt>
                <c:pt idx="13319">
                  <c:v>0.23521804654151612</c:v>
                </c:pt>
                <c:pt idx="13320">
                  <c:v>0.22581737916061928</c:v>
                </c:pt>
                <c:pt idx="13321">
                  <c:v>0.23379503204987384</c:v>
                </c:pt>
                <c:pt idx="13322">
                  <c:v>0.22146853392044408</c:v>
                </c:pt>
                <c:pt idx="13323">
                  <c:v>0.20041598696450547</c:v>
                </c:pt>
                <c:pt idx="13324">
                  <c:v>0.20289160877632728</c:v>
                </c:pt>
                <c:pt idx="13325">
                  <c:v>0.19749532978775686</c:v>
                </c:pt>
                <c:pt idx="13326">
                  <c:v>0.2054390140164406</c:v>
                </c:pt>
                <c:pt idx="13327">
                  <c:v>0.20638663904611687</c:v>
                </c:pt>
                <c:pt idx="13328">
                  <c:v>0.20063869719811511</c:v>
                </c:pt>
                <c:pt idx="13329">
                  <c:v>0.18353673950532912</c:v>
                </c:pt>
                <c:pt idx="13330">
                  <c:v>0.18807944556320044</c:v>
                </c:pt>
                <c:pt idx="13331">
                  <c:v>0.2112764801390048</c:v>
                </c:pt>
                <c:pt idx="13332">
                  <c:v>0.19229193407514655</c:v>
                </c:pt>
                <c:pt idx="13333">
                  <c:v>0.17282821866855036</c:v>
                </c:pt>
                <c:pt idx="13334">
                  <c:v>0.14584513633029927</c:v>
                </c:pt>
                <c:pt idx="13335">
                  <c:v>0.12265362994872309</c:v>
                </c:pt>
                <c:pt idx="13336">
                  <c:v>0.1058323857192689</c:v>
                </c:pt>
                <c:pt idx="13337">
                  <c:v>0.10595492056069311</c:v>
                </c:pt>
                <c:pt idx="13338">
                  <c:v>8.9195868880953766E-2</c:v>
                </c:pt>
                <c:pt idx="13339">
                  <c:v>8.8666246295336704E-2</c:v>
                </c:pt>
                <c:pt idx="13340">
                  <c:v>8.0573720233912072E-2</c:v>
                </c:pt>
                <c:pt idx="13341">
                  <c:v>7.570798336661011E-2</c:v>
                </c:pt>
                <c:pt idx="13342">
                  <c:v>7.486149046699575E-2</c:v>
                </c:pt>
                <c:pt idx="13343">
                  <c:v>5.9984218114625509E-2</c:v>
                </c:pt>
                <c:pt idx="13344">
                  <c:v>4.5681159253686543E-2</c:v>
                </c:pt>
                <c:pt idx="13345">
                  <c:v>3.1158526095311334E-2</c:v>
                </c:pt>
                <c:pt idx="13346">
                  <c:v>3.690099748285447E-2</c:v>
                </c:pt>
                <c:pt idx="13347">
                  <c:v>5.1147390221468081E-2</c:v>
                </c:pt>
                <c:pt idx="13348">
                  <c:v>6.5241553998510282E-2</c:v>
                </c:pt>
                <c:pt idx="13349">
                  <c:v>5.4483586575774456E-2</c:v>
                </c:pt>
                <c:pt idx="13350">
                  <c:v>7.3065270513551717E-2</c:v>
                </c:pt>
                <c:pt idx="13351">
                  <c:v>7.4793251088526969E-2</c:v>
                </c:pt>
                <c:pt idx="13352">
                  <c:v>5.3905845279455855E-2</c:v>
                </c:pt>
                <c:pt idx="13353">
                  <c:v>3.3869652407790607E-2</c:v>
                </c:pt>
                <c:pt idx="13354">
                  <c:v>1.8610197448212462E-2</c:v>
                </c:pt>
                <c:pt idx="13355">
                  <c:v>2.5725376027303515E-2</c:v>
                </c:pt>
                <c:pt idx="13356">
                  <c:v>4.2407932248289759E-2</c:v>
                </c:pt>
                <c:pt idx="13357">
                  <c:v>6.3289788290805227E-2</c:v>
                </c:pt>
                <c:pt idx="13358">
                  <c:v>5.7119435199746604E-2</c:v>
                </c:pt>
                <c:pt idx="13359">
                  <c:v>6.9495415702438335E-2</c:v>
                </c:pt>
                <c:pt idx="13360">
                  <c:v>8.7387670022788244E-2</c:v>
                </c:pt>
                <c:pt idx="13361">
                  <c:v>7.3776671643851044E-2</c:v>
                </c:pt>
                <c:pt idx="13362">
                  <c:v>4.6411519926878864E-2</c:v>
                </c:pt>
                <c:pt idx="13363">
                  <c:v>4.5215323855392731E-2</c:v>
                </c:pt>
                <c:pt idx="13364">
                  <c:v>3.0962855375134435E-2</c:v>
                </c:pt>
                <c:pt idx="13365">
                  <c:v>1.7702059807883863E-2</c:v>
                </c:pt>
                <c:pt idx="13366">
                  <c:v>1.5320225488046901E-2</c:v>
                </c:pt>
                <c:pt idx="13367">
                  <c:v>-5.6916124290012915E-3</c:v>
                </c:pt>
                <c:pt idx="13368">
                  <c:v>-8.3499227872162463E-3</c:v>
                </c:pt>
                <c:pt idx="13369">
                  <c:v>-2.2719530731002413E-2</c:v>
                </c:pt>
                <c:pt idx="13370">
                  <c:v>-2.237662530318818E-2</c:v>
                </c:pt>
                <c:pt idx="13371">
                  <c:v>-1.7487520731810813E-2</c:v>
                </c:pt>
                <c:pt idx="13372">
                  <c:v>-2.6575761165041567E-2</c:v>
                </c:pt>
                <c:pt idx="13373">
                  <c:v>-3.1456412878819284E-2</c:v>
                </c:pt>
                <c:pt idx="13374">
                  <c:v>-9.9256617199131592E-3</c:v>
                </c:pt>
                <c:pt idx="13375">
                  <c:v>1.9951140729950412E-2</c:v>
                </c:pt>
                <c:pt idx="13376">
                  <c:v>-4.9783230717022064E-3</c:v>
                </c:pt>
                <c:pt idx="13377">
                  <c:v>-1.4803164604159536E-2</c:v>
                </c:pt>
                <c:pt idx="13378">
                  <c:v>-1.7585739286645308E-2</c:v>
                </c:pt>
                <c:pt idx="13379">
                  <c:v>-2.8637547054150447E-2</c:v>
                </c:pt>
                <c:pt idx="13380">
                  <c:v>-1.1187627645476539E-2</c:v>
                </c:pt>
                <c:pt idx="13381">
                  <c:v>-2.7974343940835311E-2</c:v>
                </c:pt>
                <c:pt idx="13382">
                  <c:v>-4.8678526111761267E-2</c:v>
                </c:pt>
                <c:pt idx="13383">
                  <c:v>-7.0371487931453314E-2</c:v>
                </c:pt>
                <c:pt idx="13384">
                  <c:v>-6.2540279732537285E-2</c:v>
                </c:pt>
                <c:pt idx="13385">
                  <c:v>-4.8008543036699436E-2</c:v>
                </c:pt>
                <c:pt idx="13386">
                  <c:v>-4.5334754742411665E-2</c:v>
                </c:pt>
                <c:pt idx="13387">
                  <c:v>-3.9439087810355544E-2</c:v>
                </c:pt>
                <c:pt idx="13388">
                  <c:v>-1.8566391289889683E-2</c:v>
                </c:pt>
                <c:pt idx="13389">
                  <c:v>-1.4909337553674518E-2</c:v>
                </c:pt>
                <c:pt idx="13390">
                  <c:v>-1.1813962772317721E-2</c:v>
                </c:pt>
                <c:pt idx="13391">
                  <c:v>1.2897932850782556E-2</c:v>
                </c:pt>
                <c:pt idx="13392">
                  <c:v>8.59056197182273E-3</c:v>
                </c:pt>
                <c:pt idx="13393">
                  <c:v>-4.9189028700576953E-3</c:v>
                </c:pt>
                <c:pt idx="13394">
                  <c:v>-2.2001836867390212E-3</c:v>
                </c:pt>
                <c:pt idx="13395">
                  <c:v>-1.5675271270446656E-3</c:v>
                </c:pt>
                <c:pt idx="13396">
                  <c:v>7.744960973548487E-3</c:v>
                </c:pt>
                <c:pt idx="13397">
                  <c:v>-5.5368359247076615E-4</c:v>
                </c:pt>
                <c:pt idx="13398">
                  <c:v>-1.2721747165291064E-2</c:v>
                </c:pt>
                <c:pt idx="13399">
                  <c:v>-1.1196787980950584E-2</c:v>
                </c:pt>
                <c:pt idx="13400">
                  <c:v>-2.2438928497649946E-2</c:v>
                </c:pt>
                <c:pt idx="13401">
                  <c:v>-2.4537977028775582E-2</c:v>
                </c:pt>
                <c:pt idx="13402">
                  <c:v>-1.5897275086712237E-2</c:v>
                </c:pt>
                <c:pt idx="13403">
                  <c:v>-1.6943355590827047E-2</c:v>
                </c:pt>
                <c:pt idx="13404">
                  <c:v>-1.0451032598177257E-2</c:v>
                </c:pt>
                <c:pt idx="13405">
                  <c:v>-1.4156690361643132E-2</c:v>
                </c:pt>
                <c:pt idx="13406">
                  <c:v>-1.8387012173896378E-2</c:v>
                </c:pt>
                <c:pt idx="13407">
                  <c:v>-1.9041427344040907E-2</c:v>
                </c:pt>
                <c:pt idx="13408">
                  <c:v>-2.0275166425704927E-2</c:v>
                </c:pt>
                <c:pt idx="13409">
                  <c:v>-7.7000274029269677E-3</c:v>
                </c:pt>
                <c:pt idx="13410">
                  <c:v>-7.2725647072310329E-3</c:v>
                </c:pt>
                <c:pt idx="13411">
                  <c:v>-2.4601582207552486E-2</c:v>
                </c:pt>
                <c:pt idx="13412">
                  <c:v>-2.5347425544328561E-2</c:v>
                </c:pt>
                <c:pt idx="13413">
                  <c:v>-2.1171403965455249E-2</c:v>
                </c:pt>
                <c:pt idx="13414">
                  <c:v>-2.785193174216527E-2</c:v>
                </c:pt>
                <c:pt idx="13415">
                  <c:v>-3.3049549327509475E-2</c:v>
                </c:pt>
                <c:pt idx="13416">
                  <c:v>-3.041606861607371E-2</c:v>
                </c:pt>
                <c:pt idx="13417">
                  <c:v>-3.5620704519603086E-2</c:v>
                </c:pt>
                <c:pt idx="13418">
                  <c:v>-5.0658990859578146E-2</c:v>
                </c:pt>
                <c:pt idx="13419">
                  <c:v>-5.0658990859578812E-2</c:v>
                </c:pt>
                <c:pt idx="13420">
                  <c:v>-4.3579496878162094E-2</c:v>
                </c:pt>
                <c:pt idx="13421">
                  <c:v>-4.4246509941750722E-2</c:v>
                </c:pt>
                <c:pt idx="13422">
                  <c:v>-2.7384579467499615E-2</c:v>
                </c:pt>
                <c:pt idx="13423">
                  <c:v>-2.2708637460572723E-2</c:v>
                </c:pt>
                <c:pt idx="13424">
                  <c:v>-3.4738082505222589E-2</c:v>
                </c:pt>
                <c:pt idx="13425">
                  <c:v>-4.1007144338235602E-2</c:v>
                </c:pt>
                <c:pt idx="13426">
                  <c:v>-5.5679441583915357E-2</c:v>
                </c:pt>
                <c:pt idx="13427">
                  <c:v>-8.0279925446721356E-2</c:v>
                </c:pt>
                <c:pt idx="13428">
                  <c:v>-8.3209203492913719E-2</c:v>
                </c:pt>
                <c:pt idx="13429">
                  <c:v>-8.404238036186118E-2</c:v>
                </c:pt>
                <c:pt idx="13430">
                  <c:v>-7.4432042349880545E-2</c:v>
                </c:pt>
                <c:pt idx="13431">
                  <c:v>-7.0439403540571321E-2</c:v>
                </c:pt>
                <c:pt idx="13432">
                  <c:v>-5.5179525884477387E-2</c:v>
                </c:pt>
                <c:pt idx="13433">
                  <c:v>-4.6675549205578482E-2</c:v>
                </c:pt>
                <c:pt idx="13434">
                  <c:v>-3.3327730146546108E-2</c:v>
                </c:pt>
                <c:pt idx="13435">
                  <c:v>-2.8090521846113825E-2</c:v>
                </c:pt>
                <c:pt idx="13436">
                  <c:v>-1.0847314233858985E-2</c:v>
                </c:pt>
                <c:pt idx="13437">
                  <c:v>-5.8536074441373209E-4</c:v>
                </c:pt>
                <c:pt idx="13438">
                  <c:v>9.4719455315548373E-3</c:v>
                </c:pt>
                <c:pt idx="13439">
                  <c:v>-4.0582378093986238E-3</c:v>
                </c:pt>
                <c:pt idx="13440">
                  <c:v>-1.1228158106735719E-2</c:v>
                </c:pt>
                <c:pt idx="13441">
                  <c:v>4.3357414269169503E-3</c:v>
                </c:pt>
                <c:pt idx="13442">
                  <c:v>2.2781130941124106E-2</c:v>
                </c:pt>
                <c:pt idx="13443">
                  <c:v>4.3765658811444563E-2</c:v>
                </c:pt>
                <c:pt idx="13444">
                  <c:v>4.2189777531205008E-2</c:v>
                </c:pt>
                <c:pt idx="13445">
                  <c:v>3.873919771102563E-2</c:v>
                </c:pt>
                <c:pt idx="13446">
                  <c:v>4.8837602319916407E-2</c:v>
                </c:pt>
                <c:pt idx="13447">
                  <c:v>5.2166980437200028E-2</c:v>
                </c:pt>
                <c:pt idx="13448">
                  <c:v>6.3966534646505258E-2</c:v>
                </c:pt>
                <c:pt idx="13449">
                  <c:v>9.0015693551700471E-2</c:v>
                </c:pt>
                <c:pt idx="13450">
                  <c:v>0.10206206430895182</c:v>
                </c:pt>
                <c:pt idx="13451">
                  <c:v>0.10139489693677128</c:v>
                </c:pt>
                <c:pt idx="13452">
                  <c:v>0.10855705927770232</c:v>
                </c:pt>
                <c:pt idx="13453">
                  <c:v>0.14086130803668206</c:v>
                </c:pt>
                <c:pt idx="13454">
                  <c:v>0.15610104406088765</c:v>
                </c:pt>
                <c:pt idx="13455">
                  <c:v>0.17576227219076923</c:v>
                </c:pt>
                <c:pt idx="13456">
                  <c:v>0.15441808216480268</c:v>
                </c:pt>
                <c:pt idx="13457">
                  <c:v>0.14857585067731405</c:v>
                </c:pt>
                <c:pt idx="13458">
                  <c:v>0.17621752011336023</c:v>
                </c:pt>
                <c:pt idx="13459">
                  <c:v>0.17632284988143709</c:v>
                </c:pt>
                <c:pt idx="13460">
                  <c:v>0.14468451154541029</c:v>
                </c:pt>
                <c:pt idx="13461">
                  <c:v>0.13433334481404446</c:v>
                </c:pt>
                <c:pt idx="13462">
                  <c:v>0.16551843966410917</c:v>
                </c:pt>
                <c:pt idx="13463">
                  <c:v>0.16490369639593827</c:v>
                </c:pt>
                <c:pt idx="13464">
                  <c:v>0.15696209611008438</c:v>
                </c:pt>
                <c:pt idx="13465">
                  <c:v>0.15902259106416583</c:v>
                </c:pt>
                <c:pt idx="13466">
                  <c:v>0.17657424837032343</c:v>
                </c:pt>
                <c:pt idx="13467">
                  <c:v>0.20146159906559435</c:v>
                </c:pt>
                <c:pt idx="13468">
                  <c:v>0.21729797015033792</c:v>
                </c:pt>
                <c:pt idx="13469">
                  <c:v>0.22710868194870981</c:v>
                </c:pt>
                <c:pt idx="13470">
                  <c:v>0.24067285367982527</c:v>
                </c:pt>
                <c:pt idx="13471">
                  <c:v>0.23110667043004063</c:v>
                </c:pt>
                <c:pt idx="13472">
                  <c:v>0.23226228910629731</c:v>
                </c:pt>
                <c:pt idx="13473">
                  <c:v>0.23315991069093722</c:v>
                </c:pt>
                <c:pt idx="13474">
                  <c:v>0.22048386703580647</c:v>
                </c:pt>
                <c:pt idx="13475">
                  <c:v>0.19903333635886833</c:v>
                </c:pt>
                <c:pt idx="13476">
                  <c:v>0.20475136598126853</c:v>
                </c:pt>
                <c:pt idx="13477">
                  <c:v>0.20153065394405156</c:v>
                </c:pt>
                <c:pt idx="13478">
                  <c:v>0.18395540486383033</c:v>
                </c:pt>
                <c:pt idx="13479">
                  <c:v>0.19537459515762534</c:v>
                </c:pt>
                <c:pt idx="13480">
                  <c:v>0.20825289097016575</c:v>
                </c:pt>
                <c:pt idx="13481">
                  <c:v>0.23152874511316668</c:v>
                </c:pt>
                <c:pt idx="13482">
                  <c:v>0.24555447180818124</c:v>
                </c:pt>
                <c:pt idx="13483">
                  <c:v>0.2662666779868974</c:v>
                </c:pt>
                <c:pt idx="13484">
                  <c:v>0.25301601294583165</c:v>
                </c:pt>
                <c:pt idx="13485">
                  <c:v>0.20582936386562123</c:v>
                </c:pt>
                <c:pt idx="13486">
                  <c:v>0.18547046185506444</c:v>
                </c:pt>
                <c:pt idx="13487">
                  <c:v>0.19096611461593072</c:v>
                </c:pt>
                <c:pt idx="13488">
                  <c:v>0.18347213615997604</c:v>
                </c:pt>
                <c:pt idx="13489">
                  <c:v>0.17149300561401715</c:v>
                </c:pt>
                <c:pt idx="13490">
                  <c:v>0.16121119778082837</c:v>
                </c:pt>
                <c:pt idx="13491">
                  <c:v>0.14715486476637518</c:v>
                </c:pt>
                <c:pt idx="13492">
                  <c:v>0.1591216046842745</c:v>
                </c:pt>
                <c:pt idx="13493">
                  <c:v>0.16298325598747265</c:v>
                </c:pt>
                <c:pt idx="13494">
                  <c:v>0.16499132137348327</c:v>
                </c:pt>
                <c:pt idx="13495">
                  <c:v>0.18166518935620712</c:v>
                </c:pt>
                <c:pt idx="13496">
                  <c:v>0.16039933569489939</c:v>
                </c:pt>
                <c:pt idx="13497">
                  <c:v>0.13844701700546103</c:v>
                </c:pt>
                <c:pt idx="13498">
                  <c:v>0.14745652245918972</c:v>
                </c:pt>
                <c:pt idx="13499">
                  <c:v>0.14155392134767708</c:v>
                </c:pt>
                <c:pt idx="13500">
                  <c:v>0.15211422623136128</c:v>
                </c:pt>
                <c:pt idx="13501">
                  <c:v>0.15433972061315715</c:v>
                </c:pt>
                <c:pt idx="13502">
                  <c:v>0.14612830346848904</c:v>
                </c:pt>
                <c:pt idx="13503">
                  <c:v>0.17682754649164822</c:v>
                </c:pt>
                <c:pt idx="13504">
                  <c:v>0.19112620039607209</c:v>
                </c:pt>
                <c:pt idx="13505">
                  <c:v>0.18758018698925683</c:v>
                </c:pt>
                <c:pt idx="13506">
                  <c:v>0.19998552290833338</c:v>
                </c:pt>
                <c:pt idx="13507">
                  <c:v>0.19024770825592685</c:v>
                </c:pt>
                <c:pt idx="13508">
                  <c:v>0.17543629277719508</c:v>
                </c:pt>
                <c:pt idx="13509">
                  <c:v>0.17760106514771845</c:v>
                </c:pt>
                <c:pt idx="13510">
                  <c:v>0.17439356389879168</c:v>
                </c:pt>
                <c:pt idx="13511">
                  <c:v>0.17472232176995162</c:v>
                </c:pt>
                <c:pt idx="13512">
                  <c:v>0.18112000649426596</c:v>
                </c:pt>
                <c:pt idx="13513">
                  <c:v>0.16294212597024549</c:v>
                </c:pt>
                <c:pt idx="13514">
                  <c:v>0.14989026079460999</c:v>
                </c:pt>
                <c:pt idx="13515">
                  <c:v>0.13996848340471701</c:v>
                </c:pt>
                <c:pt idx="13516">
                  <c:v>0.12247971190071749</c:v>
                </c:pt>
                <c:pt idx="13517">
                  <c:v>0.12617987215381166</c:v>
                </c:pt>
                <c:pt idx="13518">
                  <c:v>0.14608001991189057</c:v>
                </c:pt>
                <c:pt idx="13519">
                  <c:v>0.14375592076698918</c:v>
                </c:pt>
                <c:pt idx="13520">
                  <c:v>0.14808052903780244</c:v>
                </c:pt>
                <c:pt idx="13521">
                  <c:v>0.15252166924703725</c:v>
                </c:pt>
                <c:pt idx="13522">
                  <c:v>0.15866437157168822</c:v>
                </c:pt>
                <c:pt idx="13523">
                  <c:v>0.15933423993108375</c:v>
                </c:pt>
                <c:pt idx="13524">
                  <c:v>0.15376307381628207</c:v>
                </c:pt>
                <c:pt idx="13525">
                  <c:v>0.15292761901989071</c:v>
                </c:pt>
                <c:pt idx="13526">
                  <c:v>0.17187144962731482</c:v>
                </c:pt>
                <c:pt idx="13527">
                  <c:v>0.19039130633287549</c:v>
                </c:pt>
                <c:pt idx="13528">
                  <c:v>0.19084296850278215</c:v>
                </c:pt>
                <c:pt idx="13529">
                  <c:v>0.20345645348379127</c:v>
                </c:pt>
                <c:pt idx="13530">
                  <c:v>0.19694426924437836</c:v>
                </c:pt>
                <c:pt idx="13531">
                  <c:v>0.1859088333274781</c:v>
                </c:pt>
                <c:pt idx="13532">
                  <c:v>0.18187832729478659</c:v>
                </c:pt>
                <c:pt idx="13533">
                  <c:v>0.17947363158415763</c:v>
                </c:pt>
                <c:pt idx="13534">
                  <c:v>0.18380481189665221</c:v>
                </c:pt>
                <c:pt idx="13535">
                  <c:v>0.19050278547611899</c:v>
                </c:pt>
                <c:pt idx="13536">
                  <c:v>0.19376905666306876</c:v>
                </c:pt>
                <c:pt idx="13537">
                  <c:v>0.18909213626203303</c:v>
                </c:pt>
                <c:pt idx="13538">
                  <c:v>0.1828962331489643</c:v>
                </c:pt>
                <c:pt idx="13539">
                  <c:v>0.18393185658699451</c:v>
                </c:pt>
                <c:pt idx="13540">
                  <c:v>0.18365761059838093</c:v>
                </c:pt>
                <c:pt idx="13541">
                  <c:v>0.17350377153010665</c:v>
                </c:pt>
                <c:pt idx="13542">
                  <c:v>0.16497550256328708</c:v>
                </c:pt>
                <c:pt idx="13543">
                  <c:v>0.15397471330085599</c:v>
                </c:pt>
                <c:pt idx="13544">
                  <c:v>0.16306904447155124</c:v>
                </c:pt>
                <c:pt idx="13545">
                  <c:v>0.1611664305712992</c:v>
                </c:pt>
                <c:pt idx="13546">
                  <c:v>0.13482610584609156</c:v>
                </c:pt>
                <c:pt idx="13547">
                  <c:v>0.12488630253436295</c:v>
                </c:pt>
                <c:pt idx="13548">
                  <c:v>0.10452161956574746</c:v>
                </c:pt>
                <c:pt idx="13549">
                  <c:v>9.0194330177179927E-2</c:v>
                </c:pt>
                <c:pt idx="13550">
                  <c:v>9.2438867050790963E-2</c:v>
                </c:pt>
                <c:pt idx="13551">
                  <c:v>8.2002865877995434E-2</c:v>
                </c:pt>
                <c:pt idx="13552">
                  <c:v>8.0473335286721293E-2</c:v>
                </c:pt>
                <c:pt idx="13553">
                  <c:v>6.6055933840759584E-2</c:v>
                </c:pt>
                <c:pt idx="13554">
                  <c:v>6.4316783961780866E-2</c:v>
                </c:pt>
                <c:pt idx="13555">
                  <c:v>4.229759260838728E-2</c:v>
                </c:pt>
                <c:pt idx="13556">
                  <c:v>4.8452646081791118E-2</c:v>
                </c:pt>
                <c:pt idx="13557">
                  <c:v>4.321361810770119E-2</c:v>
                </c:pt>
                <c:pt idx="13558">
                  <c:v>3.8658730135483266E-2</c:v>
                </c:pt>
                <c:pt idx="13559">
                  <c:v>4.566496440633383E-2</c:v>
                </c:pt>
                <c:pt idx="13560">
                  <c:v>6.1192561735762041E-2</c:v>
                </c:pt>
                <c:pt idx="13561">
                  <c:v>5.8726451928056811E-2</c:v>
                </c:pt>
                <c:pt idx="13562">
                  <c:v>5.2426751180213893E-2</c:v>
                </c:pt>
                <c:pt idx="13563">
                  <c:v>6.3094371387932613E-2</c:v>
                </c:pt>
                <c:pt idx="13564">
                  <c:v>7.0658750143560933E-2</c:v>
                </c:pt>
                <c:pt idx="13565">
                  <c:v>7.9777878125339319E-2</c:v>
                </c:pt>
                <c:pt idx="13566">
                  <c:v>5.4591697040168308E-2</c:v>
                </c:pt>
                <c:pt idx="13567">
                  <c:v>4.4626919213599958E-2</c:v>
                </c:pt>
                <c:pt idx="13568">
                  <c:v>4.9341184349531941E-2</c:v>
                </c:pt>
                <c:pt idx="13569">
                  <c:v>4.5078542687863488E-2</c:v>
                </c:pt>
                <c:pt idx="13570">
                  <c:v>3.3704581068331851E-2</c:v>
                </c:pt>
                <c:pt idx="13571">
                  <c:v>5.1423794821702451E-2</c:v>
                </c:pt>
                <c:pt idx="13572">
                  <c:v>6.5334209661226827E-2</c:v>
                </c:pt>
                <c:pt idx="13573">
                  <c:v>5.5391316989691131E-2</c:v>
                </c:pt>
                <c:pt idx="13574">
                  <c:v>5.2083011536068424E-2</c:v>
                </c:pt>
                <c:pt idx="13575">
                  <c:v>4.2803129923485228E-2</c:v>
                </c:pt>
                <c:pt idx="13576">
                  <c:v>4.9227913902422982E-2</c:v>
                </c:pt>
                <c:pt idx="13577">
                  <c:v>5.5168847797702369E-2</c:v>
                </c:pt>
                <c:pt idx="13578">
                  <c:v>6.9952113529978099E-2</c:v>
                </c:pt>
                <c:pt idx="13579">
                  <c:v>6.9676155719568422E-2</c:v>
                </c:pt>
                <c:pt idx="13580">
                  <c:v>5.0768802207321828E-2</c:v>
                </c:pt>
                <c:pt idx="13581">
                  <c:v>4.6427472339629183E-2</c:v>
                </c:pt>
                <c:pt idx="13582">
                  <c:v>4.3216670894337561E-2</c:v>
                </c:pt>
                <c:pt idx="13583">
                  <c:v>3.3190132667691108E-2</c:v>
                </c:pt>
                <c:pt idx="13584">
                  <c:v>3.157606408333935E-2</c:v>
                </c:pt>
                <c:pt idx="13585">
                  <c:v>4.0516431847319456E-2</c:v>
                </c:pt>
                <c:pt idx="13586">
                  <c:v>4.8309463972936451E-2</c:v>
                </c:pt>
                <c:pt idx="13587">
                  <c:v>4.6272126345991094E-2</c:v>
                </c:pt>
                <c:pt idx="13588">
                  <c:v>4.153983992107424E-2</c:v>
                </c:pt>
                <c:pt idx="13589">
                  <c:v>4.6618887372352091E-2</c:v>
                </c:pt>
                <c:pt idx="13590">
                  <c:v>5.1638160762780494E-2</c:v>
                </c:pt>
                <c:pt idx="13591">
                  <c:v>4.6229633916632817E-2</c:v>
                </c:pt>
                <c:pt idx="13592">
                  <c:v>3.4164962853322711E-2</c:v>
                </c:pt>
                <c:pt idx="13593">
                  <c:v>3.5557090147840587E-2</c:v>
                </c:pt>
                <c:pt idx="13594">
                  <c:v>3.0418873095484855E-2</c:v>
                </c:pt>
                <c:pt idx="13595">
                  <c:v>3.1052367102563982E-2</c:v>
                </c:pt>
                <c:pt idx="13596">
                  <c:v>4.2408325274532421E-2</c:v>
                </c:pt>
                <c:pt idx="13597">
                  <c:v>4.970224279568991E-2</c:v>
                </c:pt>
                <c:pt idx="13598">
                  <c:v>3.9225695366181812E-2</c:v>
                </c:pt>
                <c:pt idx="13599">
                  <c:v>3.7167760957883766E-2</c:v>
                </c:pt>
                <c:pt idx="13600">
                  <c:v>4.9475453122613589E-2</c:v>
                </c:pt>
                <c:pt idx="13601">
                  <c:v>4.5932017567103411E-2</c:v>
                </c:pt>
                <c:pt idx="13602">
                  <c:v>4.6057432839451629E-2</c:v>
                </c:pt>
                <c:pt idx="13603">
                  <c:v>3.3172332844548125E-2</c:v>
                </c:pt>
                <c:pt idx="13604">
                  <c:v>2.4297318396726775E-2</c:v>
                </c:pt>
                <c:pt idx="13605">
                  <c:v>3.3071095782934545E-2</c:v>
                </c:pt>
                <c:pt idx="13606">
                  <c:v>2.9996141613879868E-2</c:v>
                </c:pt>
                <c:pt idx="13607">
                  <c:v>2.20553580452163E-2</c:v>
                </c:pt>
                <c:pt idx="13608">
                  <c:v>1.7150165507835435E-2</c:v>
                </c:pt>
                <c:pt idx="13609">
                  <c:v>6.5579044760855076E-3</c:v>
                </c:pt>
                <c:pt idx="13610">
                  <c:v>4.6274640728827254E-3</c:v>
                </c:pt>
                <c:pt idx="13611">
                  <c:v>1.1847125708748463E-2</c:v>
                </c:pt>
                <c:pt idx="13612">
                  <c:v>-5.9654642970555782E-3</c:v>
                </c:pt>
                <c:pt idx="13613">
                  <c:v>-4.1848960803961832E-3</c:v>
                </c:pt>
                <c:pt idx="13614">
                  <c:v>1.2930833424504407E-2</c:v>
                </c:pt>
                <c:pt idx="13615">
                  <c:v>3.0000518006344734E-2</c:v>
                </c:pt>
                <c:pt idx="13616">
                  <c:v>5.1553827825391974E-2</c:v>
                </c:pt>
                <c:pt idx="13617">
                  <c:v>5.3144378040775209E-2</c:v>
                </c:pt>
                <c:pt idx="13618">
                  <c:v>5.0225660632675639E-2</c:v>
                </c:pt>
                <c:pt idx="13619">
                  <c:v>6.3125022182142887E-2</c:v>
                </c:pt>
                <c:pt idx="13620">
                  <c:v>5.8474181277928361E-2</c:v>
                </c:pt>
                <c:pt idx="13621">
                  <c:v>4.6816143071182648E-2</c:v>
                </c:pt>
                <c:pt idx="13622">
                  <c:v>3.4241558144066042E-2</c:v>
                </c:pt>
                <c:pt idx="13623">
                  <c:v>2.7554740339369221E-2</c:v>
                </c:pt>
                <c:pt idx="13624">
                  <c:v>2.6535626741957197E-2</c:v>
                </c:pt>
                <c:pt idx="13625">
                  <c:v>3.5431029063060615E-2</c:v>
                </c:pt>
                <c:pt idx="13626">
                  <c:v>4.3717373895507894E-2</c:v>
                </c:pt>
                <c:pt idx="13627">
                  <c:v>5.8308437886348763E-2</c:v>
                </c:pt>
                <c:pt idx="13628">
                  <c:v>5.7579589875426329E-2</c:v>
                </c:pt>
                <c:pt idx="13629">
                  <c:v>7.0917002244992977E-2</c:v>
                </c:pt>
                <c:pt idx="13630">
                  <c:v>7.2110254475963975E-2</c:v>
                </c:pt>
                <c:pt idx="13631">
                  <c:v>7.6131113791664484E-2</c:v>
                </c:pt>
                <c:pt idx="13632">
                  <c:v>6.9090933705611146E-2</c:v>
                </c:pt>
                <c:pt idx="13633">
                  <c:v>7.7809529234030395E-2</c:v>
                </c:pt>
                <c:pt idx="13634">
                  <c:v>6.2680719085772774E-2</c:v>
                </c:pt>
                <c:pt idx="13635">
                  <c:v>4.9204638166220338E-2</c:v>
                </c:pt>
                <c:pt idx="13636">
                  <c:v>3.5234450271752094E-2</c:v>
                </c:pt>
                <c:pt idx="13637">
                  <c:v>2.6738646178207981E-2</c:v>
                </c:pt>
                <c:pt idx="13638">
                  <c:v>2.6944304451436141E-2</c:v>
                </c:pt>
                <c:pt idx="13639">
                  <c:v>2.5189002952759498E-2</c:v>
                </c:pt>
                <c:pt idx="13640">
                  <c:v>2.8493765576992125E-2</c:v>
                </c:pt>
                <c:pt idx="13641">
                  <c:v>3.7361957943029322E-2</c:v>
                </c:pt>
                <c:pt idx="13642">
                  <c:v>2.751971583489099E-2</c:v>
                </c:pt>
                <c:pt idx="13643">
                  <c:v>1.8474738392536993E-2</c:v>
                </c:pt>
                <c:pt idx="13644">
                  <c:v>4.2068432208652862E-3</c:v>
                </c:pt>
                <c:pt idx="13645">
                  <c:v>2.0762088276427004E-2</c:v>
                </c:pt>
                <c:pt idx="13646">
                  <c:v>2.5951049572681573E-2</c:v>
                </c:pt>
                <c:pt idx="13647">
                  <c:v>2.790174155817926E-2</c:v>
                </c:pt>
                <c:pt idx="13648">
                  <c:v>3.417451401839311E-2</c:v>
                </c:pt>
                <c:pt idx="13649">
                  <c:v>3.4795583900397498E-2</c:v>
                </c:pt>
                <c:pt idx="13650">
                  <c:v>2.9660070972723052E-2</c:v>
                </c:pt>
                <c:pt idx="13651">
                  <c:v>2.4075089035723973E-2</c:v>
                </c:pt>
                <c:pt idx="13652">
                  <c:v>1.3447413154094257E-2</c:v>
                </c:pt>
                <c:pt idx="13653">
                  <c:v>1.4856527792771246E-2</c:v>
                </c:pt>
                <c:pt idx="13654">
                  <c:v>3.2657975259299921E-2</c:v>
                </c:pt>
                <c:pt idx="13655">
                  <c:v>4.385634666939775E-2</c:v>
                </c:pt>
                <c:pt idx="13656">
                  <c:v>4.1344671554109036E-2</c:v>
                </c:pt>
                <c:pt idx="13657">
                  <c:v>5.4356271141654755E-2</c:v>
                </c:pt>
                <c:pt idx="13658">
                  <c:v>4.8707373568318335E-2</c:v>
                </c:pt>
                <c:pt idx="13659">
                  <c:v>2.4559847326454554E-2</c:v>
                </c:pt>
                <c:pt idx="13660">
                  <c:v>2.2328353747484986E-2</c:v>
                </c:pt>
                <c:pt idx="13661">
                  <c:v>1.4322167844643019E-2</c:v>
                </c:pt>
                <c:pt idx="13662">
                  <c:v>-2.6218635959355252E-3</c:v>
                </c:pt>
                <c:pt idx="13663">
                  <c:v>-2.0023138129550477E-2</c:v>
                </c:pt>
                <c:pt idx="13664">
                  <c:v>-2.6477431402023521E-2</c:v>
                </c:pt>
                <c:pt idx="13665">
                  <c:v>-2.3471834387129853E-2</c:v>
                </c:pt>
                <c:pt idx="13666">
                  <c:v>-1.9735621107500156E-2</c:v>
                </c:pt>
                <c:pt idx="13667">
                  <c:v>-1.2565350600570735E-2</c:v>
                </c:pt>
                <c:pt idx="13668">
                  <c:v>-1.5804128399017903E-2</c:v>
                </c:pt>
                <c:pt idx="13669">
                  <c:v>-9.7039440503965402E-3</c:v>
                </c:pt>
                <c:pt idx="13670">
                  <c:v>4.8840427443312961E-3</c:v>
                </c:pt>
                <c:pt idx="13671">
                  <c:v>2.4819294947437953E-3</c:v>
                </c:pt>
                <c:pt idx="13672">
                  <c:v>4.1780075999788835E-3</c:v>
                </c:pt>
                <c:pt idx="13673">
                  <c:v>6.7856846065914578E-3</c:v>
                </c:pt>
                <c:pt idx="13674">
                  <c:v>7.3667614058101627E-3</c:v>
                </c:pt>
                <c:pt idx="13675">
                  <c:v>1.9083387324412282E-2</c:v>
                </c:pt>
                <c:pt idx="13676">
                  <c:v>1.0729245147328426E-2</c:v>
                </c:pt>
                <c:pt idx="13677">
                  <c:v>5.9667945253019106E-3</c:v>
                </c:pt>
                <c:pt idx="13678">
                  <c:v>1.5397908305678776E-3</c:v>
                </c:pt>
                <c:pt idx="13679">
                  <c:v>-8.9345293807344683E-3</c:v>
                </c:pt>
                <c:pt idx="13680">
                  <c:v>-1.4279620763207879E-3</c:v>
                </c:pt>
                <c:pt idx="13681">
                  <c:v>3.8102788278986388E-3</c:v>
                </c:pt>
                <c:pt idx="13682">
                  <c:v>1.002969839055079E-2</c:v>
                </c:pt>
                <c:pt idx="13683">
                  <c:v>2.0237348192452487E-2</c:v>
                </c:pt>
                <c:pt idx="13684">
                  <c:v>2.9303668732647559E-2</c:v>
                </c:pt>
                <c:pt idx="13685">
                  <c:v>3.806484572624691E-2</c:v>
                </c:pt>
                <c:pt idx="13686">
                  <c:v>3.8127078586043472E-2</c:v>
                </c:pt>
                <c:pt idx="13687">
                  <c:v>4.0988246464554345E-2</c:v>
                </c:pt>
                <c:pt idx="13688">
                  <c:v>4.0322958695450106E-2</c:v>
                </c:pt>
                <c:pt idx="13689">
                  <c:v>3.8199468235244671E-2</c:v>
                </c:pt>
                <c:pt idx="13690">
                  <c:v>3.8887970927146576E-2</c:v>
                </c:pt>
                <c:pt idx="13691">
                  <c:v>3.7282012930692776E-2</c:v>
                </c:pt>
                <c:pt idx="13692">
                  <c:v>4.3576628498536385E-2</c:v>
                </c:pt>
                <c:pt idx="13693">
                  <c:v>4.4158575593753469E-2</c:v>
                </c:pt>
                <c:pt idx="13694">
                  <c:v>4.6239176746694977E-2</c:v>
                </c:pt>
                <c:pt idx="13695">
                  <c:v>4.8095074760130085E-2</c:v>
                </c:pt>
                <c:pt idx="13696">
                  <c:v>5.2267003199452322E-2</c:v>
                </c:pt>
                <c:pt idx="13697">
                  <c:v>5.3418707738596583E-2</c:v>
                </c:pt>
                <c:pt idx="13698">
                  <c:v>5.9307966133278489E-2</c:v>
                </c:pt>
                <c:pt idx="13699">
                  <c:v>6.8002042877840507E-2</c:v>
                </c:pt>
                <c:pt idx="13700">
                  <c:v>5.6430758007245174E-2</c:v>
                </c:pt>
                <c:pt idx="13701">
                  <c:v>4.8679780099663672E-2</c:v>
                </c:pt>
                <c:pt idx="13702">
                  <c:v>4.0172072145334914E-2</c:v>
                </c:pt>
                <c:pt idx="13703">
                  <c:v>4.1502574351158783E-2</c:v>
                </c:pt>
                <c:pt idx="13704">
                  <c:v>4.0754032387740446E-2</c:v>
                </c:pt>
                <c:pt idx="13705">
                  <c:v>3.8865883244561861E-2</c:v>
                </c:pt>
                <c:pt idx="13706">
                  <c:v>3.1247595879080325E-2</c:v>
                </c:pt>
                <c:pt idx="13707">
                  <c:v>3.6338682554604373E-2</c:v>
                </c:pt>
                <c:pt idx="13708">
                  <c:v>5.4301231174231246E-2</c:v>
                </c:pt>
                <c:pt idx="13709">
                  <c:v>5.8620532525978097E-2</c:v>
                </c:pt>
                <c:pt idx="13710">
                  <c:v>6.307232160429721E-2</c:v>
                </c:pt>
                <c:pt idx="13711">
                  <c:v>5.2079641721479719E-2</c:v>
                </c:pt>
                <c:pt idx="13712">
                  <c:v>6.4020056011408588E-2</c:v>
                </c:pt>
                <c:pt idx="13713">
                  <c:v>5.5177048024100506E-2</c:v>
                </c:pt>
                <c:pt idx="13714">
                  <c:v>5.337205292459557E-2</c:v>
                </c:pt>
                <c:pt idx="13715">
                  <c:v>4.6238631481679837E-2</c:v>
                </c:pt>
                <c:pt idx="13716">
                  <c:v>3.5221342421828394E-2</c:v>
                </c:pt>
                <c:pt idx="13717">
                  <c:v>2.8863875460634736E-2</c:v>
                </c:pt>
                <c:pt idx="13718">
                  <c:v>1.9086742677920432E-2</c:v>
                </c:pt>
                <c:pt idx="13719">
                  <c:v>1.3172594376464897E-2</c:v>
                </c:pt>
                <c:pt idx="13720">
                  <c:v>1.4247514004972928E-2</c:v>
                </c:pt>
                <c:pt idx="13721">
                  <c:v>2.3791000419274511E-2</c:v>
                </c:pt>
                <c:pt idx="13722">
                  <c:v>2.0186426126697965E-2</c:v>
                </c:pt>
                <c:pt idx="13723">
                  <c:v>1.9132799853111448E-2</c:v>
                </c:pt>
                <c:pt idx="13724">
                  <c:v>2.3905465766323353E-2</c:v>
                </c:pt>
                <c:pt idx="13725">
                  <c:v>2.2444509663267054E-2</c:v>
                </c:pt>
                <c:pt idx="13726">
                  <c:v>1.1063859413472876E-2</c:v>
                </c:pt>
                <c:pt idx="13727">
                  <c:v>-6.202923845384789E-3</c:v>
                </c:pt>
                <c:pt idx="13728">
                  <c:v>-6.2327017264319773E-3</c:v>
                </c:pt>
                <c:pt idx="13729">
                  <c:v>-2.3536350548234553E-2</c:v>
                </c:pt>
                <c:pt idx="13730">
                  <c:v>-1.6516222035967476E-2</c:v>
                </c:pt>
                <c:pt idx="13731">
                  <c:v>-9.2359863577452517E-3</c:v>
                </c:pt>
                <c:pt idx="13732">
                  <c:v>-4.5063055648458805E-3</c:v>
                </c:pt>
                <c:pt idx="13733">
                  <c:v>-1.3263151304440779E-2</c:v>
                </c:pt>
                <c:pt idx="13734">
                  <c:v>-5.0121591620835293E-3</c:v>
                </c:pt>
                <c:pt idx="13735">
                  <c:v>-1.4226761840074875E-4</c:v>
                </c:pt>
                <c:pt idx="13736">
                  <c:v>-1.8739089845087875E-3</c:v>
                </c:pt>
                <c:pt idx="13737">
                  <c:v>1.1376219210865735E-3</c:v>
                </c:pt>
                <c:pt idx="13738">
                  <c:v>9.2710724625932883E-4</c:v>
                </c:pt>
                <c:pt idx="13739">
                  <c:v>1.0292306640268478E-2</c:v>
                </c:pt>
                <c:pt idx="13740">
                  <c:v>2.324698311638107E-2</c:v>
                </c:pt>
                <c:pt idx="13741">
                  <c:v>1.5079234655237972E-2</c:v>
                </c:pt>
                <c:pt idx="13742">
                  <c:v>2.8149100076897859E-2</c:v>
                </c:pt>
                <c:pt idx="13743">
                  <c:v>4.1399273161681682E-2</c:v>
                </c:pt>
                <c:pt idx="13744">
                  <c:v>5.0812257452394594E-2</c:v>
                </c:pt>
                <c:pt idx="13745">
                  <c:v>3.5816835350675147E-2</c:v>
                </c:pt>
                <c:pt idx="13746">
                  <c:v>4.0605152992520654E-2</c:v>
                </c:pt>
                <c:pt idx="13747">
                  <c:v>4.4523571501277281E-2</c:v>
                </c:pt>
                <c:pt idx="13748">
                  <c:v>3.9507066564020032E-2</c:v>
                </c:pt>
                <c:pt idx="13749">
                  <c:v>4.6546711694647858E-2</c:v>
                </c:pt>
                <c:pt idx="13750">
                  <c:v>4.870768257037561E-2</c:v>
                </c:pt>
                <c:pt idx="13751">
                  <c:v>5.9353441462586032E-2</c:v>
                </c:pt>
                <c:pt idx="13752">
                  <c:v>6.6364645474320971E-2</c:v>
                </c:pt>
                <c:pt idx="13753">
                  <c:v>6.3030558289018268E-2</c:v>
                </c:pt>
                <c:pt idx="13754">
                  <c:v>4.9194585261592927E-2</c:v>
                </c:pt>
                <c:pt idx="13755">
                  <c:v>4.1026683808410791E-2</c:v>
                </c:pt>
                <c:pt idx="13756">
                  <c:v>3.3910707617283542E-2</c:v>
                </c:pt>
                <c:pt idx="13757">
                  <c:v>1.7024320046104879E-2</c:v>
                </c:pt>
                <c:pt idx="13758">
                  <c:v>8.6649381037804396E-3</c:v>
                </c:pt>
                <c:pt idx="13759">
                  <c:v>1.8929119043823439E-2</c:v>
                </c:pt>
                <c:pt idx="13760">
                  <c:v>1.6664607458687142E-2</c:v>
                </c:pt>
                <c:pt idx="13761">
                  <c:v>1.7652259779229684E-2</c:v>
                </c:pt>
                <c:pt idx="13762">
                  <c:v>2.7798939202247741E-2</c:v>
                </c:pt>
                <c:pt idx="13763">
                  <c:v>3.9027601369094667E-2</c:v>
                </c:pt>
                <c:pt idx="13764">
                  <c:v>3.4633521809311896E-2</c:v>
                </c:pt>
                <c:pt idx="13765">
                  <c:v>2.4556322793276797E-2</c:v>
                </c:pt>
                <c:pt idx="13766">
                  <c:v>2.711514450215935E-2</c:v>
                </c:pt>
                <c:pt idx="13767">
                  <c:v>2.5163697246615158E-2</c:v>
                </c:pt>
                <c:pt idx="13768">
                  <c:v>2.7504767117671136E-2</c:v>
                </c:pt>
                <c:pt idx="13769">
                  <c:v>3.3313512398246425E-2</c:v>
                </c:pt>
                <c:pt idx="13770">
                  <c:v>2.0955793027179093E-2</c:v>
                </c:pt>
                <c:pt idx="13771">
                  <c:v>2.8080873891057179E-2</c:v>
                </c:pt>
                <c:pt idx="13772">
                  <c:v>2.194201045132993E-2</c:v>
                </c:pt>
                <c:pt idx="13773">
                  <c:v>2.2034345338330485E-2</c:v>
                </c:pt>
                <c:pt idx="13774">
                  <c:v>1.3282763326035063E-2</c:v>
                </c:pt>
                <c:pt idx="13775">
                  <c:v>9.6509615234063872E-3</c:v>
                </c:pt>
                <c:pt idx="13776">
                  <c:v>8.8286213737487351E-3</c:v>
                </c:pt>
                <c:pt idx="13777">
                  <c:v>-8.5902351729116866E-5</c:v>
                </c:pt>
                <c:pt idx="13778">
                  <c:v>-1.6799582763002308E-2</c:v>
                </c:pt>
                <c:pt idx="13779">
                  <c:v>-1.442360710366708E-2</c:v>
                </c:pt>
                <c:pt idx="13780">
                  <c:v>-1.14737771949317E-2</c:v>
                </c:pt>
                <c:pt idx="13781">
                  <c:v>-1.7053961531685147E-2</c:v>
                </c:pt>
                <c:pt idx="13782">
                  <c:v>-1.47842186851046E-2</c:v>
                </c:pt>
                <c:pt idx="13783">
                  <c:v>-1.4784218685104822E-2</c:v>
                </c:pt>
                <c:pt idx="13784">
                  <c:v>-1.5763675261748822E-2</c:v>
                </c:pt>
                <c:pt idx="13785">
                  <c:v>-1.232702734720148E-2</c:v>
                </c:pt>
                <c:pt idx="13786">
                  <c:v>-1.0353418177965201E-2</c:v>
                </c:pt>
                <c:pt idx="13787">
                  <c:v>-1.8336187514895075E-2</c:v>
                </c:pt>
                <c:pt idx="13788">
                  <c:v>-2.0984614035918336E-2</c:v>
                </c:pt>
                <c:pt idx="13789">
                  <c:v>-1.5291408599082512E-2</c:v>
                </c:pt>
                <c:pt idx="13790">
                  <c:v>-1.6477947448823804E-2</c:v>
                </c:pt>
                <c:pt idx="13791">
                  <c:v>-1.1336279099942725E-2</c:v>
                </c:pt>
                <c:pt idx="13792">
                  <c:v>-1.261555492624522E-2</c:v>
                </c:pt>
                <c:pt idx="13793">
                  <c:v>-1.3205167246398863E-2</c:v>
                </c:pt>
                <c:pt idx="13794">
                  <c:v>-1.1232918709896067E-2</c:v>
                </c:pt>
                <c:pt idx="13795">
                  <c:v>-1.7003856684346119E-2</c:v>
                </c:pt>
                <c:pt idx="13796">
                  <c:v>-2.6185441917723984E-2</c:v>
                </c:pt>
                <c:pt idx="13797">
                  <c:v>-2.6673824110989508E-2</c:v>
                </c:pt>
                <c:pt idx="13798">
                  <c:v>-4.2742979658347946E-2</c:v>
                </c:pt>
                <c:pt idx="13799">
                  <c:v>-5.2828583601991719E-2</c:v>
                </c:pt>
                <c:pt idx="13800">
                  <c:v>-5.7569333441832238E-2</c:v>
                </c:pt>
                <c:pt idx="13801">
                  <c:v>-4.6711639948059047E-2</c:v>
                </c:pt>
                <c:pt idx="13802">
                  <c:v>-4.5741806810824182E-2</c:v>
                </c:pt>
                <c:pt idx="13803">
                  <c:v>-4.9732287393538743E-2</c:v>
                </c:pt>
                <c:pt idx="13804">
                  <c:v>-4.3552656789217714E-2</c:v>
                </c:pt>
                <c:pt idx="13805">
                  <c:v>-4.602646628911844E-2</c:v>
                </c:pt>
                <c:pt idx="13806">
                  <c:v>-2.8687094482389819E-2</c:v>
                </c:pt>
                <c:pt idx="13807">
                  <c:v>-2.5841709021729664E-2</c:v>
                </c:pt>
                <c:pt idx="13808">
                  <c:v>-2.9503122910290114E-2</c:v>
                </c:pt>
                <c:pt idx="13809">
                  <c:v>-2.4349629888153146E-2</c:v>
                </c:pt>
                <c:pt idx="13810">
                  <c:v>-2.2678209055137288E-2</c:v>
                </c:pt>
                <c:pt idx="13811">
                  <c:v>-1.6984425420425331E-2</c:v>
                </c:pt>
                <c:pt idx="13812">
                  <c:v>-1.8734972968101227E-2</c:v>
                </c:pt>
                <c:pt idx="13813">
                  <c:v>-1.625574398520846E-3</c:v>
                </c:pt>
                <c:pt idx="13814">
                  <c:v>-7.1855264185174406E-3</c:v>
                </c:pt>
                <c:pt idx="13815">
                  <c:v>-4.3964707927725E-3</c:v>
                </c:pt>
                <c:pt idx="13816">
                  <c:v>-2.4944305827389046E-3</c:v>
                </c:pt>
                <c:pt idx="13817">
                  <c:v>8.3572960522619866E-3</c:v>
                </c:pt>
                <c:pt idx="13818">
                  <c:v>1.7494035130703578E-2</c:v>
                </c:pt>
                <c:pt idx="13819">
                  <c:v>1.5165068404616067E-2</c:v>
                </c:pt>
                <c:pt idx="13820">
                  <c:v>1.740820187310077E-2</c:v>
                </c:pt>
                <c:pt idx="13821">
                  <c:v>1.8015500984825294E-2</c:v>
                </c:pt>
                <c:pt idx="13822">
                  <c:v>1.8117396278593878E-2</c:v>
                </c:pt>
                <c:pt idx="13823">
                  <c:v>1.4745063794032509E-2</c:v>
                </c:pt>
                <c:pt idx="13824">
                  <c:v>1.2314245579170269E-2</c:v>
                </c:pt>
                <c:pt idx="13825">
                  <c:v>1.5247668821220639E-2</c:v>
                </c:pt>
                <c:pt idx="13826">
                  <c:v>1.5186612309985525E-2</c:v>
                </c:pt>
                <c:pt idx="13827">
                  <c:v>2.4031413385290135E-2</c:v>
                </c:pt>
                <c:pt idx="13828">
                  <c:v>1.8446791721769662E-2</c:v>
                </c:pt>
                <c:pt idx="13829">
                  <c:v>2.7086719071934162E-2</c:v>
                </c:pt>
                <c:pt idx="13830">
                  <c:v>2.2628593379881323E-2</c:v>
                </c:pt>
                <c:pt idx="13831">
                  <c:v>1.7163589829943593E-2</c:v>
                </c:pt>
                <c:pt idx="13832">
                  <c:v>1.2341084712720107E-2</c:v>
                </c:pt>
                <c:pt idx="13833">
                  <c:v>1.9300433663890226E-2</c:v>
                </c:pt>
                <c:pt idx="13834">
                  <c:v>2.843783326776661E-2</c:v>
                </c:pt>
                <c:pt idx="13835">
                  <c:v>3.5164623912215642E-2</c:v>
                </c:pt>
                <c:pt idx="13836">
                  <c:v>4.475659439392321E-2</c:v>
                </c:pt>
                <c:pt idx="13837">
                  <c:v>5.1000034071480904E-2</c:v>
                </c:pt>
                <c:pt idx="13838">
                  <c:v>5.1673698062554285E-2</c:v>
                </c:pt>
                <c:pt idx="13839">
                  <c:v>5.0351471656560731E-2</c:v>
                </c:pt>
                <c:pt idx="13840">
                  <c:v>3.458568211312496E-2</c:v>
                </c:pt>
                <c:pt idx="13841">
                  <c:v>3.1434112437364048E-2</c:v>
                </c:pt>
                <c:pt idx="13842">
                  <c:v>1.0549974260474437E-2</c:v>
                </c:pt>
                <c:pt idx="13843">
                  <c:v>6.5829267557560023E-3</c:v>
                </c:pt>
                <c:pt idx="13844">
                  <c:v>5.2359375392385665E-3</c:v>
                </c:pt>
                <c:pt idx="13845">
                  <c:v>1.2224866716918248E-2</c:v>
                </c:pt>
                <c:pt idx="13846">
                  <c:v>1.3172719153634604E-2</c:v>
                </c:pt>
                <c:pt idx="13847">
                  <c:v>6.1457590233784387E-3</c:v>
                </c:pt>
                <c:pt idx="13848">
                  <c:v>1.0398098572035108E-2</c:v>
                </c:pt>
                <c:pt idx="13849">
                  <c:v>4.2039564618776559E-3</c:v>
                </c:pt>
                <c:pt idx="13850">
                  <c:v>-6.0624035692432576E-3</c:v>
                </c:pt>
                <c:pt idx="13851">
                  <c:v>-7.2229198934394834E-3</c:v>
                </c:pt>
                <c:pt idx="13852">
                  <c:v>6.5563248056177414E-4</c:v>
                </c:pt>
                <c:pt idx="13853">
                  <c:v>-2.522930142150992E-3</c:v>
                </c:pt>
                <c:pt idx="13854">
                  <c:v>-1.0903204059998783E-3</c:v>
                </c:pt>
                <c:pt idx="13855">
                  <c:v>3.2438001125001392E-3</c:v>
                </c:pt>
                <c:pt idx="13856">
                  <c:v>7.5201930288570917E-3</c:v>
                </c:pt>
                <c:pt idx="13857">
                  <c:v>1.169980892062461E-2</c:v>
                </c:pt>
                <c:pt idx="13858">
                  <c:v>1.7835578083411407E-2</c:v>
                </c:pt>
                <c:pt idx="13859">
                  <c:v>1.705079307637658E-2</c:v>
                </c:pt>
                <c:pt idx="13860">
                  <c:v>1.4249418161574212E-2</c:v>
                </c:pt>
                <c:pt idx="13861">
                  <c:v>2.4021140587751955E-2</c:v>
                </c:pt>
                <c:pt idx="13862">
                  <c:v>2.1591197354951186E-2</c:v>
                </c:pt>
                <c:pt idx="13863">
                  <c:v>4.7621984802048711E-3</c:v>
                </c:pt>
                <c:pt idx="13864">
                  <c:v>1.2870923059129735E-2</c:v>
                </c:pt>
                <c:pt idx="13865">
                  <c:v>2.3838554546351309E-2</c:v>
                </c:pt>
                <c:pt idx="13866">
                  <c:v>1.9741110631767533E-2</c:v>
                </c:pt>
                <c:pt idx="13867">
                  <c:v>1.8928073937657164E-2</c:v>
                </c:pt>
                <c:pt idx="13868">
                  <c:v>1.5400161315598737E-2</c:v>
                </c:pt>
                <c:pt idx="13869">
                  <c:v>9.7021471914995328E-3</c:v>
                </c:pt>
                <c:pt idx="13870">
                  <c:v>1.1135222033840098E-2</c:v>
                </c:pt>
                <c:pt idx="13871">
                  <c:v>5.3406359449859053E-3</c:v>
                </c:pt>
                <c:pt idx="13872">
                  <c:v>-1.2712656077716877E-3</c:v>
                </c:pt>
                <c:pt idx="13873">
                  <c:v>-5.7626826367286332E-3</c:v>
                </c:pt>
                <c:pt idx="13874">
                  <c:v>-5.5432680475359097E-3</c:v>
                </c:pt>
                <c:pt idx="13875">
                  <c:v>-8.8925080299986359E-3</c:v>
                </c:pt>
                <c:pt idx="13876">
                  <c:v>1.2011910298050932E-3</c:v>
                </c:pt>
                <c:pt idx="13877">
                  <c:v>1.6520271377076234E-2</c:v>
                </c:pt>
                <c:pt idx="13878">
                  <c:v>2.6318156324286912E-2</c:v>
                </c:pt>
                <c:pt idx="13879">
                  <c:v>2.0794852419053322E-2</c:v>
                </c:pt>
                <c:pt idx="13880">
                  <c:v>1.2314287663505841E-2</c:v>
                </c:pt>
                <c:pt idx="13881">
                  <c:v>2.6384744000638172E-3</c:v>
                </c:pt>
                <c:pt idx="13882">
                  <c:v>-4.4136732684396662E-4</c:v>
                </c:pt>
                <c:pt idx="13883">
                  <c:v>-5.8791539767244494E-3</c:v>
                </c:pt>
                <c:pt idx="13884">
                  <c:v>-8.0259199944286985E-3</c:v>
                </c:pt>
                <c:pt idx="13885">
                  <c:v>-1.4998179852104609E-2</c:v>
                </c:pt>
                <c:pt idx="13886">
                  <c:v>-1.7227712928579275E-2</c:v>
                </c:pt>
                <c:pt idx="13887">
                  <c:v>-8.0223625165883883E-3</c:v>
                </c:pt>
                <c:pt idx="13888">
                  <c:v>9.5242714603793743E-4</c:v>
                </c:pt>
                <c:pt idx="13889">
                  <c:v>8.0276022278313874E-4</c:v>
                </c:pt>
                <c:pt idx="13890">
                  <c:v>2.4937469364560982E-4</c:v>
                </c:pt>
                <c:pt idx="13891">
                  <c:v>-3.0018259181834317E-3</c:v>
                </c:pt>
                <c:pt idx="13892">
                  <c:v>-2.5546880657867366E-3</c:v>
                </c:pt>
                <c:pt idx="13893">
                  <c:v>-6.5775261160713194E-3</c:v>
                </c:pt>
                <c:pt idx="13894">
                  <c:v>-1.0689210069692812E-2</c:v>
                </c:pt>
                <c:pt idx="13895">
                  <c:v>-2.2945095096890022E-2</c:v>
                </c:pt>
                <c:pt idx="13896">
                  <c:v>-3.0834212215056445E-2</c:v>
                </c:pt>
                <c:pt idx="13897">
                  <c:v>-3.3897868516761354E-2</c:v>
                </c:pt>
                <c:pt idx="13898">
                  <c:v>-2.251621469447751E-2</c:v>
                </c:pt>
                <c:pt idx="13899">
                  <c:v>-1.8932199127750571E-2</c:v>
                </c:pt>
                <c:pt idx="13900">
                  <c:v>-1.0970752529008143E-2</c:v>
                </c:pt>
                <c:pt idx="13901">
                  <c:v>-2.2867378965975238E-2</c:v>
                </c:pt>
                <c:pt idx="13902">
                  <c:v>-1.465725460682743E-2</c:v>
                </c:pt>
                <c:pt idx="13903">
                  <c:v>-1.4509124345840063E-2</c:v>
                </c:pt>
                <c:pt idx="13904">
                  <c:v>-2.9424799382785305E-2</c:v>
                </c:pt>
                <c:pt idx="13905">
                  <c:v>-3.6081360511590055E-2</c:v>
                </c:pt>
                <c:pt idx="13906">
                  <c:v>-3.4982610972088435E-2</c:v>
                </c:pt>
                <c:pt idx="13907">
                  <c:v>-2.7669525005130313E-2</c:v>
                </c:pt>
                <c:pt idx="13908">
                  <c:v>-2.868581738477638E-2</c:v>
                </c:pt>
                <c:pt idx="13909">
                  <c:v>-3.5400994817110121E-2</c:v>
                </c:pt>
                <c:pt idx="13910">
                  <c:v>-4.4507902254928511E-2</c:v>
                </c:pt>
                <c:pt idx="13911">
                  <c:v>-5.2928516905870193E-2</c:v>
                </c:pt>
                <c:pt idx="13912">
                  <c:v>-5.4570870132547911E-2</c:v>
                </c:pt>
                <c:pt idx="13913">
                  <c:v>-5.4982707627738159E-2</c:v>
                </c:pt>
                <c:pt idx="13914">
                  <c:v>-4.5363825571893779E-2</c:v>
                </c:pt>
                <c:pt idx="13915">
                  <c:v>-4.6258428199763224E-2</c:v>
                </c:pt>
                <c:pt idx="13916">
                  <c:v>-4.2868802774867265E-2</c:v>
                </c:pt>
                <c:pt idx="13917">
                  <c:v>-2.8709267900340674E-2</c:v>
                </c:pt>
                <c:pt idx="13918">
                  <c:v>-1.9358206017422219E-2</c:v>
                </c:pt>
                <c:pt idx="13919">
                  <c:v>-2.2246549677191862E-2</c:v>
                </c:pt>
                <c:pt idx="13920">
                  <c:v>-1.7993666495755622E-2</c:v>
                </c:pt>
                <c:pt idx="13921">
                  <c:v>-2.6624715023443213E-2</c:v>
                </c:pt>
                <c:pt idx="13922">
                  <c:v>-2.7637856095498181E-2</c:v>
                </c:pt>
                <c:pt idx="13923">
                  <c:v>-1.8080508994340438E-2</c:v>
                </c:pt>
                <c:pt idx="13924">
                  <c:v>-1.8119806208531597E-2</c:v>
                </c:pt>
                <c:pt idx="13925">
                  <c:v>-1.3071880774165878E-2</c:v>
                </c:pt>
                <c:pt idx="13926">
                  <c:v>-4.6431929212719103E-3</c:v>
                </c:pt>
                <c:pt idx="13927">
                  <c:v>-1.5386731295197187E-3</c:v>
                </c:pt>
                <c:pt idx="13928">
                  <c:v>-2.4210958664802051E-3</c:v>
                </c:pt>
                <c:pt idx="13929">
                  <c:v>-1.9502790214259935E-2</c:v>
                </c:pt>
                <c:pt idx="13930">
                  <c:v>-1.7718499407345267E-2</c:v>
                </c:pt>
                <c:pt idx="13931">
                  <c:v>-1.4656315943859521E-2</c:v>
                </c:pt>
                <c:pt idx="13932">
                  <c:v>-1.3561730678049999E-2</c:v>
                </c:pt>
                <c:pt idx="13933">
                  <c:v>-1.8672044524629672E-2</c:v>
                </c:pt>
                <c:pt idx="13934">
                  <c:v>-3.9337842636894327E-2</c:v>
                </c:pt>
                <c:pt idx="13935">
                  <c:v>-4.6582756067058861E-2</c:v>
                </c:pt>
                <c:pt idx="13936">
                  <c:v>-5.0552091187663462E-2</c:v>
                </c:pt>
                <c:pt idx="13937">
                  <c:v>-4.3706024079758432E-2</c:v>
                </c:pt>
                <c:pt idx="13938">
                  <c:v>-4.2260748333462494E-2</c:v>
                </c:pt>
                <c:pt idx="13939">
                  <c:v>-4.3399410473775824E-2</c:v>
                </c:pt>
                <c:pt idx="13940">
                  <c:v>-3.3761384162119268E-2</c:v>
                </c:pt>
                <c:pt idx="13941">
                  <c:v>-3.2489148618811692E-2</c:v>
                </c:pt>
                <c:pt idx="13942">
                  <c:v>-1.7832276380802092E-2</c:v>
                </c:pt>
                <c:pt idx="13943">
                  <c:v>-2.430657448292084E-2</c:v>
                </c:pt>
                <c:pt idx="13944">
                  <c:v>-2.761410904473327E-2</c:v>
                </c:pt>
                <c:pt idx="13945">
                  <c:v>-2.5347091355171658E-2</c:v>
                </c:pt>
                <c:pt idx="13946">
                  <c:v>-1.2856192084346407E-2</c:v>
                </c:pt>
                <c:pt idx="13947">
                  <c:v>-1.9361752110425012E-3</c:v>
                </c:pt>
                <c:pt idx="13948">
                  <c:v>-6.9608028099963359E-3</c:v>
                </c:pt>
                <c:pt idx="13949">
                  <c:v>-6.8218176280919751E-3</c:v>
                </c:pt>
                <c:pt idx="13950">
                  <c:v>2.2080738207224115E-3</c:v>
                </c:pt>
                <c:pt idx="13951">
                  <c:v>3.3495750887497788E-3</c:v>
                </c:pt>
                <c:pt idx="13952">
                  <c:v>-1.6434698545085946E-2</c:v>
                </c:pt>
                <c:pt idx="13953">
                  <c:v>-1.5109818415661946E-2</c:v>
                </c:pt>
                <c:pt idx="13954">
                  <c:v>-1.9218919053910266E-2</c:v>
                </c:pt>
                <c:pt idx="13955">
                  <c:v>-3.3368610690542089E-2</c:v>
                </c:pt>
                <c:pt idx="13956">
                  <c:v>-4.1283311958631219E-2</c:v>
                </c:pt>
                <c:pt idx="13957">
                  <c:v>-4.6903133895354721E-2</c:v>
                </c:pt>
                <c:pt idx="13958">
                  <c:v>-5.2010252033415694E-2</c:v>
                </c:pt>
                <c:pt idx="13959">
                  <c:v>-4.7982276473605423E-2</c:v>
                </c:pt>
                <c:pt idx="13960">
                  <c:v>-5.079212846299419E-2</c:v>
                </c:pt>
                <c:pt idx="13961">
                  <c:v>-5.2655016274239852E-2</c:v>
                </c:pt>
                <c:pt idx="13962">
                  <c:v>-4.4059989574974812E-2</c:v>
                </c:pt>
                <c:pt idx="13963">
                  <c:v>-2.8685317480436789E-2</c:v>
                </c:pt>
                <c:pt idx="13964">
                  <c:v>-3.1076449303030218E-2</c:v>
                </c:pt>
                <c:pt idx="13965">
                  <c:v>-4.0744637759581592E-2</c:v>
                </c:pt>
                <c:pt idx="13966">
                  <c:v>-4.2536935998405356E-2</c:v>
                </c:pt>
                <c:pt idx="13967">
                  <c:v>-4.4599713622602732E-2</c:v>
                </c:pt>
                <c:pt idx="13968">
                  <c:v>-4.429447696198574E-2</c:v>
                </c:pt>
                <c:pt idx="13969">
                  <c:v>-5.7568824173708788E-2</c:v>
                </c:pt>
                <c:pt idx="13970">
                  <c:v>-5.9337217153670241E-2</c:v>
                </c:pt>
                <c:pt idx="13971">
                  <c:v>-5.4722124671940486E-2</c:v>
                </c:pt>
                <c:pt idx="13972">
                  <c:v>-4.956732586291579E-2</c:v>
                </c:pt>
                <c:pt idx="13973">
                  <c:v>-3.3917019252455716E-2</c:v>
                </c:pt>
                <c:pt idx="13974">
                  <c:v>-2.7590212917867785E-2</c:v>
                </c:pt>
                <c:pt idx="13975">
                  <c:v>-3.0477663620853246E-2</c:v>
                </c:pt>
                <c:pt idx="13976">
                  <c:v>-3.3925721262113906E-2</c:v>
                </c:pt>
                <c:pt idx="13977">
                  <c:v>-2.9660131310046522E-2</c:v>
                </c:pt>
                <c:pt idx="13978">
                  <c:v>-2.1651891200823892E-2</c:v>
                </c:pt>
                <c:pt idx="13979">
                  <c:v>-1.9359295236282437E-2</c:v>
                </c:pt>
                <c:pt idx="13980">
                  <c:v>-2.0604322972734512E-2</c:v>
                </c:pt>
                <c:pt idx="13981">
                  <c:v>-1.5839103402022991E-2</c:v>
                </c:pt>
                <c:pt idx="13982">
                  <c:v>-2.2898290113447128E-2</c:v>
                </c:pt>
                <c:pt idx="13983">
                  <c:v>-2.5213998008799976E-2</c:v>
                </c:pt>
                <c:pt idx="13984">
                  <c:v>-3.5197993621139068E-2</c:v>
                </c:pt>
                <c:pt idx="13985">
                  <c:v>-3.4879229629885322E-2</c:v>
                </c:pt>
                <c:pt idx="13986">
                  <c:v>-3.8997783001807895E-2</c:v>
                </c:pt>
                <c:pt idx="13987">
                  <c:v>-4.336593145038381E-2</c:v>
                </c:pt>
                <c:pt idx="13988">
                  <c:v>-4.8181825173557846E-2</c:v>
                </c:pt>
                <c:pt idx="13989">
                  <c:v>-4.2858255628503761E-2</c:v>
                </c:pt>
                <c:pt idx="13990">
                  <c:v>-4.3715141702246996E-2</c:v>
                </c:pt>
                <c:pt idx="13991">
                  <c:v>-4.7831475790221512E-2</c:v>
                </c:pt>
                <c:pt idx="13992">
                  <c:v>-5.0288183079008175E-2</c:v>
                </c:pt>
                <c:pt idx="13993">
                  <c:v>-4.8189592780351731E-2</c:v>
                </c:pt>
                <c:pt idx="13994">
                  <c:v>-4.5320425779128648E-2</c:v>
                </c:pt>
                <c:pt idx="13995">
                  <c:v>-4.3098518313913536E-2</c:v>
                </c:pt>
                <c:pt idx="13996">
                  <c:v>-2.7607034870398839E-2</c:v>
                </c:pt>
                <c:pt idx="13997">
                  <c:v>-1.6045961593462277E-2</c:v>
                </c:pt>
                <c:pt idx="13998">
                  <c:v>-1.4364291472950597E-2</c:v>
                </c:pt>
                <c:pt idx="13999">
                  <c:v>-3.0097460132544329E-3</c:v>
                </c:pt>
                <c:pt idx="14000">
                  <c:v>-1.8034239955908582E-3</c:v>
                </c:pt>
                <c:pt idx="14001">
                  <c:v>1.2830700783717619E-2</c:v>
                </c:pt>
                <c:pt idx="14002">
                  <c:v>9.1012991233614393E-3</c:v>
                </c:pt>
                <c:pt idx="14003">
                  <c:v>1.5785294581164733E-2</c:v>
                </c:pt>
                <c:pt idx="14004">
                  <c:v>3.1354807072552671E-2</c:v>
                </c:pt>
                <c:pt idx="14005">
                  <c:v>4.6025616835130734E-2</c:v>
                </c:pt>
                <c:pt idx="14006">
                  <c:v>2.5841028979209923E-2</c:v>
                </c:pt>
                <c:pt idx="14007">
                  <c:v>1.9515300549712622E-2</c:v>
                </c:pt>
                <c:pt idx="14008">
                  <c:v>1.5664929370889924E-2</c:v>
                </c:pt>
                <c:pt idx="14009">
                  <c:v>1.3233429585051582E-2</c:v>
                </c:pt>
                <c:pt idx="14010">
                  <c:v>2.9601644593897136E-2</c:v>
                </c:pt>
                <c:pt idx="14011">
                  <c:v>3.7886176655321568E-2</c:v>
                </c:pt>
                <c:pt idx="14012">
                  <c:v>3.4052285383383341E-2</c:v>
                </c:pt>
                <c:pt idx="14013">
                  <c:v>2.2069388767771869E-2</c:v>
                </c:pt>
                <c:pt idx="14014">
                  <c:v>6.6928365853657912E-3</c:v>
                </c:pt>
                <c:pt idx="14015">
                  <c:v>8.6316047960059983E-3</c:v>
                </c:pt>
                <c:pt idx="14016">
                  <c:v>1.1772165182590832E-2</c:v>
                </c:pt>
                <c:pt idx="14017">
                  <c:v>-4.7740725728138145E-3</c:v>
                </c:pt>
                <c:pt idx="14018">
                  <c:v>-1.2702163501441377E-2</c:v>
                </c:pt>
                <c:pt idx="14019">
                  <c:v>-4.6370421128988371E-3</c:v>
                </c:pt>
                <c:pt idx="14020">
                  <c:v>-1.311019362082777E-2</c:v>
                </c:pt>
                <c:pt idx="14021">
                  <c:v>-1.0110739176900641E-2</c:v>
                </c:pt>
                <c:pt idx="14022">
                  <c:v>1.6214726927148426E-3</c:v>
                </c:pt>
                <c:pt idx="14023">
                  <c:v>1.7733480146823855E-2</c:v>
                </c:pt>
                <c:pt idx="14024">
                  <c:v>3.2733094093196691E-2</c:v>
                </c:pt>
                <c:pt idx="14025">
                  <c:v>1.34161821095935E-2</c:v>
                </c:pt>
                <c:pt idx="14026">
                  <c:v>1.112976597129256E-2</c:v>
                </c:pt>
                <c:pt idx="14027">
                  <c:v>1.5190649488857844E-2</c:v>
                </c:pt>
                <c:pt idx="14028">
                  <c:v>1.9711270470357478E-2</c:v>
                </c:pt>
                <c:pt idx="14029">
                  <c:v>4.7144434124178014E-2</c:v>
                </c:pt>
                <c:pt idx="14030">
                  <c:v>5.3446489075340775E-2</c:v>
                </c:pt>
                <c:pt idx="14031">
                  <c:v>5.4751809837638499E-2</c:v>
                </c:pt>
                <c:pt idx="14032">
                  <c:v>4.5620672439785404E-2</c:v>
                </c:pt>
                <c:pt idx="14033">
                  <c:v>5.856726154297065E-2</c:v>
                </c:pt>
                <c:pt idx="14034">
                  <c:v>8.3929115874731508E-2</c:v>
                </c:pt>
                <c:pt idx="14035">
                  <c:v>8.262687731656726E-2</c:v>
                </c:pt>
                <c:pt idx="14036">
                  <c:v>7.2580849998443053E-2</c:v>
                </c:pt>
                <c:pt idx="14037">
                  <c:v>6.4699942578360314E-2</c:v>
                </c:pt>
                <c:pt idx="14038">
                  <c:v>7.1509732043498753E-2</c:v>
                </c:pt>
                <c:pt idx="14039">
                  <c:v>6.92589538961077E-2</c:v>
                </c:pt>
                <c:pt idx="14040">
                  <c:v>6.3931465161860102E-2</c:v>
                </c:pt>
                <c:pt idx="14041">
                  <c:v>6.9164457723108974E-2</c:v>
                </c:pt>
                <c:pt idx="14042">
                  <c:v>8.232663164441445E-2</c:v>
                </c:pt>
                <c:pt idx="14043">
                  <c:v>9.9109761876431612E-2</c:v>
                </c:pt>
                <c:pt idx="14044">
                  <c:v>0.10958661159782013</c:v>
                </c:pt>
                <c:pt idx="14045">
                  <c:v>0.1105792539150845</c:v>
                </c:pt>
                <c:pt idx="14046">
                  <c:v>0.10649798573725278</c:v>
                </c:pt>
                <c:pt idx="14047">
                  <c:v>8.8623475398098783E-2</c:v>
                </c:pt>
                <c:pt idx="14048">
                  <c:v>8.4051393963869847E-2</c:v>
                </c:pt>
                <c:pt idx="14049">
                  <c:v>9.2828436126846992E-2</c:v>
                </c:pt>
                <c:pt idx="14050">
                  <c:v>8.0193699939279828E-2</c:v>
                </c:pt>
                <c:pt idx="14051">
                  <c:v>6.7688837889944065E-2</c:v>
                </c:pt>
                <c:pt idx="14052">
                  <c:v>7.9692267442958986E-2</c:v>
                </c:pt>
                <c:pt idx="14053">
                  <c:v>8.240198471742044E-2</c:v>
                </c:pt>
                <c:pt idx="14054">
                  <c:v>9.2867031652538179E-2</c:v>
                </c:pt>
                <c:pt idx="14055">
                  <c:v>0.11101086137941563</c:v>
                </c:pt>
                <c:pt idx="14056">
                  <c:v>0.12552190436719179</c:v>
                </c:pt>
                <c:pt idx="14057">
                  <c:v>0.14116186039519629</c:v>
                </c:pt>
                <c:pt idx="14058">
                  <c:v>0.16560394098882725</c:v>
                </c:pt>
                <c:pt idx="14059">
                  <c:v>0.16840707580944447</c:v>
                </c:pt>
                <c:pt idx="14060">
                  <c:v>0.16713342294110922</c:v>
                </c:pt>
                <c:pt idx="14061">
                  <c:v>0.17370252239903716</c:v>
                </c:pt>
                <c:pt idx="14062">
                  <c:v>0.16600959537019389</c:v>
                </c:pt>
                <c:pt idx="14063">
                  <c:v>0.15490562426744559</c:v>
                </c:pt>
                <c:pt idx="14064">
                  <c:v>0.15978323898426394</c:v>
                </c:pt>
                <c:pt idx="14065">
                  <c:v>0.16153779269056034</c:v>
                </c:pt>
                <c:pt idx="14066">
                  <c:v>0.15804252986622425</c:v>
                </c:pt>
                <c:pt idx="14067">
                  <c:v>0.14798346567928733</c:v>
                </c:pt>
                <c:pt idx="14068">
                  <c:v>0.14387014374882523</c:v>
                </c:pt>
                <c:pt idx="14069">
                  <c:v>0.14180720604688091</c:v>
                </c:pt>
                <c:pt idx="14070">
                  <c:v>0.13462545417340177</c:v>
                </c:pt>
                <c:pt idx="14071">
                  <c:v>0.12855673418094971</c:v>
                </c:pt>
                <c:pt idx="14072">
                  <c:v>0.12642233190382224</c:v>
                </c:pt>
                <c:pt idx="14073">
                  <c:v>0.10351485025227158</c:v>
                </c:pt>
                <c:pt idx="14074">
                  <c:v>0.10208548384068128</c:v>
                </c:pt>
                <c:pt idx="14075">
                  <c:v>0.10948989275100574</c:v>
                </c:pt>
                <c:pt idx="14076">
                  <c:v>0.11181926247704954</c:v>
                </c:pt>
                <c:pt idx="14077">
                  <c:v>0.10277236749192209</c:v>
                </c:pt>
                <c:pt idx="14078">
                  <c:v>9.3712752044473158E-2</c:v>
                </c:pt>
                <c:pt idx="14079">
                  <c:v>8.8159907963013318E-2</c:v>
                </c:pt>
                <c:pt idx="14080">
                  <c:v>8.9183761175584131E-2</c:v>
                </c:pt>
                <c:pt idx="14081">
                  <c:v>9.8399141956627911E-2</c:v>
                </c:pt>
                <c:pt idx="14082">
                  <c:v>0.11083919511409057</c:v>
                </c:pt>
                <c:pt idx="14083">
                  <c:v>0.12045954979692719</c:v>
                </c:pt>
                <c:pt idx="14084">
                  <c:v>0.13326235026314892</c:v>
                </c:pt>
                <c:pt idx="14085">
                  <c:v>0.13478222890813596</c:v>
                </c:pt>
                <c:pt idx="14086">
                  <c:v>0.15327878971816866</c:v>
                </c:pt>
                <c:pt idx="14087">
                  <c:v>0.15528381059474361</c:v>
                </c:pt>
                <c:pt idx="14088">
                  <c:v>0.14426178230317066</c:v>
                </c:pt>
                <c:pt idx="14089">
                  <c:v>0.14725675682855188</c:v>
                </c:pt>
                <c:pt idx="14090">
                  <c:v>0.15538841440181983</c:v>
                </c:pt>
                <c:pt idx="14091">
                  <c:v>0.16090722961058423</c:v>
                </c:pt>
                <c:pt idx="14092">
                  <c:v>0.15863466941519033</c:v>
                </c:pt>
                <c:pt idx="14093">
                  <c:v>0.16411377663731885</c:v>
                </c:pt>
                <c:pt idx="14094">
                  <c:v>0.1696231914397841</c:v>
                </c:pt>
                <c:pt idx="14095">
                  <c:v>0.18213253038566402</c:v>
                </c:pt>
                <c:pt idx="14096">
                  <c:v>0.1820619510955328</c:v>
                </c:pt>
                <c:pt idx="14097">
                  <c:v>0.18469622967409416</c:v>
                </c:pt>
                <c:pt idx="14098">
                  <c:v>0.18375059092116119</c:v>
                </c:pt>
                <c:pt idx="14099">
                  <c:v>0.19651763105517506</c:v>
                </c:pt>
                <c:pt idx="14100">
                  <c:v>0.20046124915121855</c:v>
                </c:pt>
                <c:pt idx="14101">
                  <c:v>0.20081986698634346</c:v>
                </c:pt>
                <c:pt idx="14102">
                  <c:v>0.20094013659362897</c:v>
                </c:pt>
                <c:pt idx="14103">
                  <c:v>0.20153789284852808</c:v>
                </c:pt>
                <c:pt idx="14104">
                  <c:v>0.19903354604841894</c:v>
                </c:pt>
                <c:pt idx="14105">
                  <c:v>0.18508907814578635</c:v>
                </c:pt>
                <c:pt idx="14106">
                  <c:v>0.20052272959659079</c:v>
                </c:pt>
                <c:pt idx="14107">
                  <c:v>0.20473449892579598</c:v>
                </c:pt>
                <c:pt idx="14108">
                  <c:v>0.203649955895574</c:v>
                </c:pt>
                <c:pt idx="14109">
                  <c:v>0.2175483579005133</c:v>
                </c:pt>
                <c:pt idx="14110">
                  <c:v>0.21682250338882891</c:v>
                </c:pt>
                <c:pt idx="14111">
                  <c:v>0.21160186086351329</c:v>
                </c:pt>
                <c:pt idx="14112">
                  <c:v>0.20468147426018857</c:v>
                </c:pt>
                <c:pt idx="14113">
                  <c:v>0.21095874911253665</c:v>
                </c:pt>
                <c:pt idx="14114">
                  <c:v>0.22701675199805793</c:v>
                </c:pt>
                <c:pt idx="14115">
                  <c:v>0.22563584336643072</c:v>
                </c:pt>
                <c:pt idx="14116">
                  <c:v>0.21636186507980426</c:v>
                </c:pt>
                <c:pt idx="14117">
                  <c:v>0.20467949225452942</c:v>
                </c:pt>
                <c:pt idx="14118">
                  <c:v>0.19205695122998012</c:v>
                </c:pt>
                <c:pt idx="14119">
                  <c:v>0.19012042449457422</c:v>
                </c:pt>
                <c:pt idx="14120">
                  <c:v>0.190203885658218</c:v>
                </c:pt>
                <c:pt idx="14121">
                  <c:v>0.19536952549116959</c:v>
                </c:pt>
                <c:pt idx="14122">
                  <c:v>0.19020916317234682</c:v>
                </c:pt>
                <c:pt idx="14123">
                  <c:v>0.17834059790118295</c:v>
                </c:pt>
                <c:pt idx="14124">
                  <c:v>0.16363123756767872</c:v>
                </c:pt>
                <c:pt idx="14125">
                  <c:v>0.19047784652153288</c:v>
                </c:pt>
                <c:pt idx="14126">
                  <c:v>0.18874644937257634</c:v>
                </c:pt>
                <c:pt idx="14127">
                  <c:v>0.18112408636132438</c:v>
                </c:pt>
                <c:pt idx="14128">
                  <c:v>0.17585242462308259</c:v>
                </c:pt>
                <c:pt idx="14129">
                  <c:v>0.14919263251968728</c:v>
                </c:pt>
                <c:pt idx="14130">
                  <c:v>0.12962841376909329</c:v>
                </c:pt>
                <c:pt idx="14131">
                  <c:v>0.11569365804368514</c:v>
                </c:pt>
                <c:pt idx="14132">
                  <c:v>0.11697623266041202</c:v>
                </c:pt>
                <c:pt idx="14133">
                  <c:v>9.6982981362705223E-2</c:v>
                </c:pt>
                <c:pt idx="14134">
                  <c:v>8.7499135356257085E-2</c:v>
                </c:pt>
                <c:pt idx="14135">
                  <c:v>9.0747581597211413E-2</c:v>
                </c:pt>
                <c:pt idx="14136">
                  <c:v>9.8525061256106827E-2</c:v>
                </c:pt>
                <c:pt idx="14137">
                  <c:v>0.10674424789469472</c:v>
                </c:pt>
                <c:pt idx="14138">
                  <c:v>8.9797388017100133E-2</c:v>
                </c:pt>
                <c:pt idx="14139">
                  <c:v>9.5018994739753726E-2</c:v>
                </c:pt>
                <c:pt idx="14140">
                  <c:v>0.10234449010279922</c:v>
                </c:pt>
                <c:pt idx="14141">
                  <c:v>0.10496510869023856</c:v>
                </c:pt>
                <c:pt idx="14142">
                  <c:v>8.9430070333086809E-2</c:v>
                </c:pt>
                <c:pt idx="14143">
                  <c:v>8.4655516367540429E-2</c:v>
                </c:pt>
                <c:pt idx="14144">
                  <c:v>8.075298590999469E-2</c:v>
                </c:pt>
                <c:pt idx="14145">
                  <c:v>7.6116265483419321E-2</c:v>
                </c:pt>
                <c:pt idx="14146">
                  <c:v>8.296046491299025E-2</c:v>
                </c:pt>
                <c:pt idx="14147">
                  <c:v>8.9702172802508029E-2</c:v>
                </c:pt>
                <c:pt idx="14148">
                  <c:v>0.10401516238934172</c:v>
                </c:pt>
                <c:pt idx="14149">
                  <c:v>8.9871928278238977E-2</c:v>
                </c:pt>
                <c:pt idx="14150">
                  <c:v>9.6114022953825984E-2</c:v>
                </c:pt>
                <c:pt idx="14151">
                  <c:v>8.690623575940104E-2</c:v>
                </c:pt>
                <c:pt idx="14152">
                  <c:v>7.0337509951623689E-2</c:v>
                </c:pt>
                <c:pt idx="14153">
                  <c:v>6.1527265585039848E-2</c:v>
                </c:pt>
                <c:pt idx="14154">
                  <c:v>4.5199823577995346E-2</c:v>
                </c:pt>
                <c:pt idx="14155">
                  <c:v>2.2489627556694147E-2</c:v>
                </c:pt>
                <c:pt idx="14156">
                  <c:v>1.8885069279510613E-2</c:v>
                </c:pt>
                <c:pt idx="14157">
                  <c:v>5.6085409959574228E-3</c:v>
                </c:pt>
                <c:pt idx="14158">
                  <c:v>-1.233179086291214E-2</c:v>
                </c:pt>
                <c:pt idx="14159">
                  <c:v>-3.3500182905758735E-2</c:v>
                </c:pt>
                <c:pt idx="14160">
                  <c:v>-5.1139936685771215E-2</c:v>
                </c:pt>
                <c:pt idx="14161">
                  <c:v>-5.3061625861627326E-2</c:v>
                </c:pt>
                <c:pt idx="14162">
                  <c:v>-6.8827499436896145E-2</c:v>
                </c:pt>
                <c:pt idx="14163">
                  <c:v>-2.766673232325767E-2</c:v>
                </c:pt>
                <c:pt idx="14164">
                  <c:v>-3.7292544161621755E-2</c:v>
                </c:pt>
                <c:pt idx="14165">
                  <c:v>-3.1234933524570074E-2</c:v>
                </c:pt>
                <c:pt idx="14166">
                  <c:v>-2.9582251458083242E-2</c:v>
                </c:pt>
                <c:pt idx="14167">
                  <c:v>-3.6637237610691931E-2</c:v>
                </c:pt>
                <c:pt idx="14168">
                  <c:v>-3.0567610253850797E-2</c:v>
                </c:pt>
                <c:pt idx="14169">
                  <c:v>-1.9813969577880397E-2</c:v>
                </c:pt>
                <c:pt idx="14170">
                  <c:v>-8.4806857314508877E-3</c:v>
                </c:pt>
                <c:pt idx="14171">
                  <c:v>-2.6988703340212195E-2</c:v>
                </c:pt>
                <c:pt idx="14172">
                  <c:v>-3.4119671196507162E-2</c:v>
                </c:pt>
                <c:pt idx="14173">
                  <c:v>-1.8773799273418601E-2</c:v>
                </c:pt>
                <c:pt idx="14174">
                  <c:v>-1.0854211145758574E-2</c:v>
                </c:pt>
                <c:pt idx="14175">
                  <c:v>-5.051007073452296E-3</c:v>
                </c:pt>
                <c:pt idx="14176">
                  <c:v>1.9867130213753192E-3</c:v>
                </c:pt>
                <c:pt idx="14177">
                  <c:v>1.4754646234707014E-3</c:v>
                </c:pt>
                <c:pt idx="14178">
                  <c:v>1.0564448512881519E-2</c:v>
                </c:pt>
                <c:pt idx="14179">
                  <c:v>2.4271957571654568E-2</c:v>
                </c:pt>
                <c:pt idx="14180">
                  <c:v>2.7191191035403461E-2</c:v>
                </c:pt>
                <c:pt idx="14181">
                  <c:v>1.3253379391401587E-2</c:v>
                </c:pt>
                <c:pt idx="14182">
                  <c:v>-4.1611559131804476E-3</c:v>
                </c:pt>
                <c:pt idx="14183">
                  <c:v>-1.1428026969135807E-3</c:v>
                </c:pt>
                <c:pt idx="14184">
                  <c:v>1.1106825806146414E-2</c:v>
                </c:pt>
                <c:pt idx="14185">
                  <c:v>1.1116932023419901E-2</c:v>
                </c:pt>
                <c:pt idx="14186">
                  <c:v>1.1326628596259436E-2</c:v>
                </c:pt>
                <c:pt idx="14187">
                  <c:v>1.0832353777279646E-2</c:v>
                </c:pt>
                <c:pt idx="14188">
                  <c:v>1.4916504328069013E-2</c:v>
                </c:pt>
                <c:pt idx="14189">
                  <c:v>-3.2811803244892079E-4</c:v>
                </c:pt>
                <c:pt idx="14190">
                  <c:v>4.079200917721959E-3</c:v>
                </c:pt>
                <c:pt idx="14191">
                  <c:v>2.1759336876767676E-3</c:v>
                </c:pt>
                <c:pt idx="14192">
                  <c:v>-2.6279478293800285E-3</c:v>
                </c:pt>
                <c:pt idx="14193">
                  <c:v>-9.5505663350321512E-3</c:v>
                </c:pt>
                <c:pt idx="14194">
                  <c:v>-2.263149110091045E-2</c:v>
                </c:pt>
                <c:pt idx="14195">
                  <c:v>-4.9255713819160607E-2</c:v>
                </c:pt>
                <c:pt idx="14196">
                  <c:v>-4.6691709146412297E-2</c:v>
                </c:pt>
                <c:pt idx="14197">
                  <c:v>-4.9426586710556553E-2</c:v>
                </c:pt>
                <c:pt idx="14198">
                  <c:v>-4.9948650316273713E-2</c:v>
                </c:pt>
                <c:pt idx="14199">
                  <c:v>-5.4180235610105099E-2</c:v>
                </c:pt>
                <c:pt idx="14200">
                  <c:v>-4.8860505515929575E-2</c:v>
                </c:pt>
                <c:pt idx="14201">
                  <c:v>-6.0743358021330573E-2</c:v>
                </c:pt>
                <c:pt idx="14202">
                  <c:v>-6.2765712439034282E-2</c:v>
                </c:pt>
                <c:pt idx="14203">
                  <c:v>-6.8314291610994782E-2</c:v>
                </c:pt>
                <c:pt idx="14204">
                  <c:v>-6.7656373830763283E-2</c:v>
                </c:pt>
                <c:pt idx="14205">
                  <c:v>-5.1519404779561517E-2</c:v>
                </c:pt>
                <c:pt idx="14206">
                  <c:v>-4.5555009742648034E-2</c:v>
                </c:pt>
                <c:pt idx="14207">
                  <c:v>-4.0111334637897067E-2</c:v>
                </c:pt>
                <c:pt idx="14208">
                  <c:v>-4.1351029061746369E-2</c:v>
                </c:pt>
                <c:pt idx="14209">
                  <c:v>-4.3244651959553515E-2</c:v>
                </c:pt>
                <c:pt idx="14210">
                  <c:v>-5.3698343674900229E-2</c:v>
                </c:pt>
                <c:pt idx="14211">
                  <c:v>-4.7430377716718208E-2</c:v>
                </c:pt>
                <c:pt idx="14212">
                  <c:v>-3.244447531020056E-2</c:v>
                </c:pt>
                <c:pt idx="14213">
                  <c:v>-2.8866080473389233E-2</c:v>
                </c:pt>
                <c:pt idx="14214">
                  <c:v>-4.5551202269814794E-2</c:v>
                </c:pt>
                <c:pt idx="14215">
                  <c:v>-4.8777298969822969E-2</c:v>
                </c:pt>
                <c:pt idx="14216">
                  <c:v>-4.5345924236405377E-2</c:v>
                </c:pt>
                <c:pt idx="14217">
                  <c:v>-3.8510761021752882E-2</c:v>
                </c:pt>
                <c:pt idx="14218">
                  <c:v>-3.2313156317748004E-2</c:v>
                </c:pt>
                <c:pt idx="14219">
                  <c:v>-2.7570066890870937E-2</c:v>
                </c:pt>
                <c:pt idx="14220">
                  <c:v>-2.9021542087549257E-2</c:v>
                </c:pt>
                <c:pt idx="14221">
                  <c:v>-2.3858768675702691E-2</c:v>
                </c:pt>
                <c:pt idx="14222">
                  <c:v>-2.2752175658817153E-2</c:v>
                </c:pt>
                <c:pt idx="14223">
                  <c:v>-3.3176565810507097E-2</c:v>
                </c:pt>
                <c:pt idx="14224">
                  <c:v>-3.7675170121320711E-2</c:v>
                </c:pt>
                <c:pt idx="14225">
                  <c:v>-6.0250814080126225E-2</c:v>
                </c:pt>
                <c:pt idx="14226">
                  <c:v>-6.1778922511855017E-2</c:v>
                </c:pt>
                <c:pt idx="14227">
                  <c:v>-6.5462411022986555E-2</c:v>
                </c:pt>
                <c:pt idx="14228">
                  <c:v>-7.2536191991208532E-2</c:v>
                </c:pt>
                <c:pt idx="14229">
                  <c:v>-6.2912106846823246E-2</c:v>
                </c:pt>
                <c:pt idx="14230">
                  <c:v>-6.2845902274280108E-2</c:v>
                </c:pt>
                <c:pt idx="14231">
                  <c:v>-4.7722418335476857E-2</c:v>
                </c:pt>
                <c:pt idx="14232">
                  <c:v>-3.8063535722125064E-2</c:v>
                </c:pt>
                <c:pt idx="14233">
                  <c:v>-2.6443530396306758E-2</c:v>
                </c:pt>
                <c:pt idx="14234">
                  <c:v>-1.8780951348411845E-2</c:v>
                </c:pt>
                <c:pt idx="14235">
                  <c:v>-2.0379363366382242E-2</c:v>
                </c:pt>
                <c:pt idx="14236">
                  <c:v>-2.0702634943756237E-2</c:v>
                </c:pt>
                <c:pt idx="14237">
                  <c:v>-2.7051670193423583E-2</c:v>
                </c:pt>
                <c:pt idx="14238">
                  <c:v>-1.2755871275217268E-2</c:v>
                </c:pt>
                <c:pt idx="14239">
                  <c:v>-1.7512796227822425E-2</c:v>
                </c:pt>
                <c:pt idx="14240">
                  <c:v>-2.7804765324548786E-2</c:v>
                </c:pt>
                <c:pt idx="14241">
                  <c:v>-3.6359223099941884E-2</c:v>
                </c:pt>
                <c:pt idx="14242">
                  <c:v>-3.4648806863528669E-2</c:v>
                </c:pt>
                <c:pt idx="14243">
                  <c:v>-5.457862554247761E-2</c:v>
                </c:pt>
                <c:pt idx="14244">
                  <c:v>-5.5738582341495091E-2</c:v>
                </c:pt>
                <c:pt idx="14245">
                  <c:v>-5.1538139574360708E-2</c:v>
                </c:pt>
                <c:pt idx="14246">
                  <c:v>-5.8997983629179185E-2</c:v>
                </c:pt>
                <c:pt idx="14247">
                  <c:v>-4.7260304434876721E-2</c:v>
                </c:pt>
                <c:pt idx="14248">
                  <c:v>-5.7496795598533934E-2</c:v>
                </c:pt>
                <c:pt idx="14249">
                  <c:v>-4.6932080739181758E-2</c:v>
                </c:pt>
                <c:pt idx="14250">
                  <c:v>-3.4452692097051818E-2</c:v>
                </c:pt>
                <c:pt idx="14251">
                  <c:v>-1.6205695289486344E-2</c:v>
                </c:pt>
                <c:pt idx="14252">
                  <c:v>2.4653940260201956E-3</c:v>
                </c:pt>
                <c:pt idx="14253">
                  <c:v>1.4874624274865189E-2</c:v>
                </c:pt>
                <c:pt idx="14254">
                  <c:v>2.7787901701790352E-2</c:v>
                </c:pt>
                <c:pt idx="14255">
                  <c:v>4.835600478243518E-2</c:v>
                </c:pt>
                <c:pt idx="14256">
                  <c:v>5.8820547939583356E-2</c:v>
                </c:pt>
                <c:pt idx="14257">
                  <c:v>6.8785817598726151E-2</c:v>
                </c:pt>
                <c:pt idx="14258">
                  <c:v>6.5530556269314477E-2</c:v>
                </c:pt>
                <c:pt idx="14259">
                  <c:v>9.1501921899585614E-2</c:v>
                </c:pt>
                <c:pt idx="14260">
                  <c:v>0.11794881277805169</c:v>
                </c:pt>
                <c:pt idx="14261">
                  <c:v>0.11779234844820619</c:v>
                </c:pt>
                <c:pt idx="14262">
                  <c:v>0.13276892912400662</c:v>
                </c:pt>
                <c:pt idx="14263">
                  <c:v>0.10214208876018294</c:v>
                </c:pt>
                <c:pt idx="14264">
                  <c:v>0.10841380022145342</c:v>
                </c:pt>
                <c:pt idx="14265">
                  <c:v>0.10195678544975117</c:v>
                </c:pt>
                <c:pt idx="14266">
                  <c:v>0.10744252761225992</c:v>
                </c:pt>
                <c:pt idx="14267">
                  <c:v>0.11764486144204978</c:v>
                </c:pt>
                <c:pt idx="14268">
                  <c:v>0.12784643155186504</c:v>
                </c:pt>
                <c:pt idx="14269">
                  <c:v>0.12972668225883321</c:v>
                </c:pt>
                <c:pt idx="14270">
                  <c:v>0.13047966105683351</c:v>
                </c:pt>
                <c:pt idx="14271">
                  <c:v>0.14906373852426258</c:v>
                </c:pt>
                <c:pt idx="14272">
                  <c:v>0.15750070476008271</c:v>
                </c:pt>
                <c:pt idx="14273">
                  <c:v>0.15942750736461941</c:v>
                </c:pt>
                <c:pt idx="14274">
                  <c:v>0.13759135298960312</c:v>
                </c:pt>
                <c:pt idx="14275">
                  <c:v>0.12426464878605592</c:v>
                </c:pt>
                <c:pt idx="14276">
                  <c:v>0.10451765075451669</c:v>
                </c:pt>
                <c:pt idx="14277">
                  <c:v>0.10514783709619757</c:v>
                </c:pt>
                <c:pt idx="14278">
                  <c:v>0.10412641307932424</c:v>
                </c:pt>
                <c:pt idx="14279">
                  <c:v>9.4865211262206595E-2</c:v>
                </c:pt>
                <c:pt idx="14280">
                  <c:v>9.2321374378345755E-2</c:v>
                </c:pt>
                <c:pt idx="14281">
                  <c:v>0.10450683447162956</c:v>
                </c:pt>
                <c:pt idx="14282">
                  <c:v>0.12597150608220775</c:v>
                </c:pt>
                <c:pt idx="14283">
                  <c:v>0.1196908847004543</c:v>
                </c:pt>
                <c:pt idx="14284">
                  <c:v>9.7221913311069441E-2</c:v>
                </c:pt>
                <c:pt idx="14285">
                  <c:v>9.4381500357939796E-2</c:v>
                </c:pt>
                <c:pt idx="14286">
                  <c:v>8.0236955250182262E-2</c:v>
                </c:pt>
                <c:pt idx="14287">
                  <c:v>7.8167226030172232E-2</c:v>
                </c:pt>
                <c:pt idx="14288">
                  <c:v>8.29062323925156E-2</c:v>
                </c:pt>
                <c:pt idx="14289">
                  <c:v>8.7776695825657836E-2</c:v>
                </c:pt>
                <c:pt idx="14290">
                  <c:v>7.2597258113053398E-2</c:v>
                </c:pt>
                <c:pt idx="14291">
                  <c:v>5.856454445974979E-2</c:v>
                </c:pt>
                <c:pt idx="14292">
                  <c:v>6.4610504311061412E-2</c:v>
                </c:pt>
                <c:pt idx="14293">
                  <c:v>6.8421466929860397E-2</c:v>
                </c:pt>
                <c:pt idx="14294">
                  <c:v>6.6786001688786234E-2</c:v>
                </c:pt>
                <c:pt idx="14295">
                  <c:v>9.2395235317239699E-2</c:v>
                </c:pt>
                <c:pt idx="14296">
                  <c:v>7.9363555042013978E-2</c:v>
                </c:pt>
                <c:pt idx="14297">
                  <c:v>7.5688632087834939E-2</c:v>
                </c:pt>
                <c:pt idx="14298">
                  <c:v>7.7494182050274585E-2</c:v>
                </c:pt>
                <c:pt idx="14299">
                  <c:v>7.5459954742694846E-2</c:v>
                </c:pt>
                <c:pt idx="14300">
                  <c:v>6.5857158445187691E-2</c:v>
                </c:pt>
                <c:pt idx="14301">
                  <c:v>7.8084554349486357E-2</c:v>
                </c:pt>
                <c:pt idx="14302">
                  <c:v>8.736803318439712E-2</c:v>
                </c:pt>
                <c:pt idx="14303">
                  <c:v>8.4516534073265204E-2</c:v>
                </c:pt>
                <c:pt idx="14304">
                  <c:v>7.9687597957726952E-2</c:v>
                </c:pt>
                <c:pt idx="14305">
                  <c:v>7.0849860514111906E-2</c:v>
                </c:pt>
                <c:pt idx="14306">
                  <c:v>5.8993359954024438E-2</c:v>
                </c:pt>
                <c:pt idx="14307">
                  <c:v>4.229095685915496E-2</c:v>
                </c:pt>
                <c:pt idx="14308">
                  <c:v>4.534192131610304E-2</c:v>
                </c:pt>
                <c:pt idx="14309">
                  <c:v>4.111044126263752E-2</c:v>
                </c:pt>
                <c:pt idx="14310">
                  <c:v>4.8781285645664196E-2</c:v>
                </c:pt>
                <c:pt idx="14311">
                  <c:v>5.6747241754846245E-2</c:v>
                </c:pt>
                <c:pt idx="14312">
                  <c:v>5.5835032497190573E-2</c:v>
                </c:pt>
                <c:pt idx="14313">
                  <c:v>5.5027570635917566E-2</c:v>
                </c:pt>
                <c:pt idx="14314">
                  <c:v>6.4979956495109237E-2</c:v>
                </c:pt>
                <c:pt idx="14315">
                  <c:v>6.8634482282492248E-2</c:v>
                </c:pt>
                <c:pt idx="14316">
                  <c:v>7.3986432743866182E-2</c:v>
                </c:pt>
                <c:pt idx="14317">
                  <c:v>7.0475023820131266E-2</c:v>
                </c:pt>
                <c:pt idx="14318">
                  <c:v>6.7940152654168973E-2</c:v>
                </c:pt>
                <c:pt idx="14319">
                  <c:v>6.18188446714385E-2</c:v>
                </c:pt>
                <c:pt idx="14320">
                  <c:v>5.9613712984988299E-2</c:v>
                </c:pt>
                <c:pt idx="14321">
                  <c:v>5.0094873410113205E-2</c:v>
                </c:pt>
                <c:pt idx="14322">
                  <c:v>4.4910893751955783E-2</c:v>
                </c:pt>
                <c:pt idx="14323">
                  <c:v>5.1538766849256845E-2</c:v>
                </c:pt>
                <c:pt idx="14324">
                  <c:v>5.9903819185229246E-2</c:v>
                </c:pt>
                <c:pt idx="14325">
                  <c:v>6.6472961707451095E-2</c:v>
                </c:pt>
                <c:pt idx="14326">
                  <c:v>6.1357881254010316E-2</c:v>
                </c:pt>
                <c:pt idx="14327">
                  <c:v>7.0831629742759139E-2</c:v>
                </c:pt>
                <c:pt idx="14328">
                  <c:v>9.089724957729417E-2</c:v>
                </c:pt>
                <c:pt idx="14329">
                  <c:v>9.1551801018069368E-2</c:v>
                </c:pt>
                <c:pt idx="14330">
                  <c:v>9.1970408401795822E-2</c:v>
                </c:pt>
                <c:pt idx="14331">
                  <c:v>8.7822228286743353E-2</c:v>
                </c:pt>
                <c:pt idx="14332">
                  <c:v>8.9102172277428338E-2</c:v>
                </c:pt>
                <c:pt idx="14333">
                  <c:v>9.765965185379466E-2</c:v>
                </c:pt>
                <c:pt idx="14334">
                  <c:v>9.8073542452641327E-2</c:v>
                </c:pt>
                <c:pt idx="14335">
                  <c:v>9.6182927532403095E-2</c:v>
                </c:pt>
                <c:pt idx="14336">
                  <c:v>9.0349367618757448E-2</c:v>
                </c:pt>
                <c:pt idx="14337">
                  <c:v>8.1719668822399338E-2</c:v>
                </c:pt>
                <c:pt idx="14338">
                  <c:v>7.1807470859269307E-2</c:v>
                </c:pt>
                <c:pt idx="14339">
                  <c:v>7.9199394714510429E-2</c:v>
                </c:pt>
                <c:pt idx="14340">
                  <c:v>7.4837809514493703E-2</c:v>
                </c:pt>
                <c:pt idx="14341">
                  <c:v>7.7841840067487178E-2</c:v>
                </c:pt>
                <c:pt idx="14342">
                  <c:v>7.9222886289919581E-2</c:v>
                </c:pt>
                <c:pt idx="14343">
                  <c:v>0.10060146001007686</c:v>
                </c:pt>
                <c:pt idx="14344">
                  <c:v>9.6402537054222082E-2</c:v>
                </c:pt>
                <c:pt idx="14345">
                  <c:v>9.2472310596510399E-2</c:v>
                </c:pt>
                <c:pt idx="14346">
                  <c:v>0.10260546930278358</c:v>
                </c:pt>
                <c:pt idx="14347">
                  <c:v>9.1801490342768854E-2</c:v>
                </c:pt>
                <c:pt idx="14348">
                  <c:v>9.5619245812120779E-2</c:v>
                </c:pt>
                <c:pt idx="14349">
                  <c:v>9.0058279209917158E-2</c:v>
                </c:pt>
                <c:pt idx="14350">
                  <c:v>8.5516684352600292E-2</c:v>
                </c:pt>
                <c:pt idx="14351">
                  <c:v>8.8944620358031745E-2</c:v>
                </c:pt>
                <c:pt idx="14352">
                  <c:v>8.7814231779500318E-2</c:v>
                </c:pt>
                <c:pt idx="14353">
                  <c:v>8.440759082306748E-2</c:v>
                </c:pt>
                <c:pt idx="14354">
                  <c:v>8.7293067221867915E-2</c:v>
                </c:pt>
                <c:pt idx="14355">
                  <c:v>9.8100135539979538E-2</c:v>
                </c:pt>
                <c:pt idx="14356">
                  <c:v>9.3589052097193814E-2</c:v>
                </c:pt>
                <c:pt idx="14357">
                  <c:v>8.6573488831527046E-2</c:v>
                </c:pt>
                <c:pt idx="14358">
                  <c:v>0.10105283647732533</c:v>
                </c:pt>
                <c:pt idx="14359">
                  <c:v>0.10319596244880036</c:v>
                </c:pt>
                <c:pt idx="14360">
                  <c:v>0.10040603667979076</c:v>
                </c:pt>
                <c:pt idx="14361">
                  <c:v>0.10817358281590783</c:v>
                </c:pt>
                <c:pt idx="14362">
                  <c:v>0.11146903456262902</c:v>
                </c:pt>
                <c:pt idx="14363">
                  <c:v>9.9799031969550756E-2</c:v>
                </c:pt>
                <c:pt idx="14364">
                  <c:v>0.10902314576437511</c:v>
                </c:pt>
                <c:pt idx="14365">
                  <c:v>0.1095332607033821</c:v>
                </c:pt>
                <c:pt idx="14366">
                  <c:v>0.11460658254080403</c:v>
                </c:pt>
                <c:pt idx="14367">
                  <c:v>0.11901520157198964</c:v>
                </c:pt>
                <c:pt idx="14368">
                  <c:v>0.10414724461285063</c:v>
                </c:pt>
                <c:pt idx="14369">
                  <c:v>0.10660114969107193</c:v>
                </c:pt>
                <c:pt idx="14370">
                  <c:v>9.9373423720825471E-2</c:v>
                </c:pt>
                <c:pt idx="14371">
                  <c:v>0.10006616752653108</c:v>
                </c:pt>
                <c:pt idx="14372">
                  <c:v>0.10307717678795814</c:v>
                </c:pt>
                <c:pt idx="14373">
                  <c:v>0.10146356006004686</c:v>
                </c:pt>
                <c:pt idx="14374">
                  <c:v>9.360866055467576E-2</c:v>
                </c:pt>
                <c:pt idx="14375">
                  <c:v>8.2573951925632771E-2</c:v>
                </c:pt>
                <c:pt idx="14376">
                  <c:v>9.7234603508128847E-2</c:v>
                </c:pt>
                <c:pt idx="14377">
                  <c:v>0.10648799257132691</c:v>
                </c:pt>
                <c:pt idx="14378">
                  <c:v>0.10630088130231563</c:v>
                </c:pt>
                <c:pt idx="14379">
                  <c:v>0.1030039581461164</c:v>
                </c:pt>
                <c:pt idx="14380">
                  <c:v>0.10634438992341133</c:v>
                </c:pt>
                <c:pt idx="14381">
                  <c:v>0.10340045976485501</c:v>
                </c:pt>
                <c:pt idx="14382">
                  <c:v>0.10771267516548577</c:v>
                </c:pt>
                <c:pt idx="14383">
                  <c:v>0.10288981535630604</c:v>
                </c:pt>
                <c:pt idx="14384">
                  <c:v>9.9710852043992659E-2</c:v>
                </c:pt>
                <c:pt idx="14385">
                  <c:v>0.10481322827904926</c:v>
                </c:pt>
                <c:pt idx="14386">
                  <c:v>0.12407590164996374</c:v>
                </c:pt>
                <c:pt idx="14387">
                  <c:v>0.12380616928807053</c:v>
                </c:pt>
                <c:pt idx="14388">
                  <c:v>0.11444177286109891</c:v>
                </c:pt>
                <c:pt idx="14389">
                  <c:v>0.11439722058498192</c:v>
                </c:pt>
                <c:pt idx="14390">
                  <c:v>0.12785093449394869</c:v>
                </c:pt>
                <c:pt idx="14391">
                  <c:v>0.14996768515661785</c:v>
                </c:pt>
                <c:pt idx="14392">
                  <c:v>0.14233319759006346</c:v>
                </c:pt>
                <c:pt idx="14393">
                  <c:v>0.13198735805506345</c:v>
                </c:pt>
                <c:pt idx="14394">
                  <c:v>0.15106560424819149</c:v>
                </c:pt>
                <c:pt idx="14395">
                  <c:v>0.15119202298723833</c:v>
                </c:pt>
                <c:pt idx="14396">
                  <c:v>0.1632292568927356</c:v>
                </c:pt>
                <c:pt idx="14397">
                  <c:v>0.1723043670212312</c:v>
                </c:pt>
                <c:pt idx="14398">
                  <c:v>0.15524429070253087</c:v>
                </c:pt>
                <c:pt idx="14399">
                  <c:v>9.9375294248504664E-2</c:v>
                </c:pt>
                <c:pt idx="14400">
                  <c:v>7.7424464587182662E-2</c:v>
                </c:pt>
                <c:pt idx="14401">
                  <c:v>7.3999024278988301E-2</c:v>
                </c:pt>
                <c:pt idx="14402">
                  <c:v>6.5780816276056697E-2</c:v>
                </c:pt>
                <c:pt idx="14403">
                  <c:v>5.6807238497943668E-2</c:v>
                </c:pt>
                <c:pt idx="14404">
                  <c:v>5.3230634887465156E-2</c:v>
                </c:pt>
                <c:pt idx="14405">
                  <c:v>5.3346112645034971E-2</c:v>
                </c:pt>
                <c:pt idx="14406">
                  <c:v>5.7154137587351883E-2</c:v>
                </c:pt>
                <c:pt idx="14407">
                  <c:v>4.4896752357850733E-2</c:v>
                </c:pt>
                <c:pt idx="14408">
                  <c:v>2.9867751721719182E-2</c:v>
                </c:pt>
                <c:pt idx="14409">
                  <c:v>2.5034043805551631E-2</c:v>
                </c:pt>
                <c:pt idx="14410">
                  <c:v>2.5340885104661259E-2</c:v>
                </c:pt>
                <c:pt idx="14411">
                  <c:v>9.9432468845923605E-3</c:v>
                </c:pt>
                <c:pt idx="14412">
                  <c:v>9.7426583432342895E-3</c:v>
                </c:pt>
                <c:pt idx="14413">
                  <c:v>5.627732195007118E-3</c:v>
                </c:pt>
                <c:pt idx="14414">
                  <c:v>2.5470744198695883E-2</c:v>
                </c:pt>
                <c:pt idx="14415">
                  <c:v>1.6473413694647387E-2</c:v>
                </c:pt>
                <c:pt idx="14416">
                  <c:v>1.5456315923906949E-2</c:v>
                </c:pt>
                <c:pt idx="14417">
                  <c:v>2.0844892193103703E-2</c:v>
                </c:pt>
                <c:pt idx="14418">
                  <c:v>1.592715329853589E-2</c:v>
                </c:pt>
                <c:pt idx="14419">
                  <c:v>9.3192824569030552E-3</c:v>
                </c:pt>
                <c:pt idx="14420">
                  <c:v>2.6119992532180891E-3</c:v>
                </c:pt>
                <c:pt idx="14421">
                  <c:v>7.81253921616476E-3</c:v>
                </c:pt>
                <c:pt idx="14422">
                  <c:v>1.8868719022096192E-2</c:v>
                </c:pt>
                <c:pt idx="14423">
                  <c:v>3.2351776810564115E-2</c:v>
                </c:pt>
                <c:pt idx="14424">
                  <c:v>2.4224721579995778E-2</c:v>
                </c:pt>
                <c:pt idx="14425">
                  <c:v>3.3477098282706397E-2</c:v>
                </c:pt>
                <c:pt idx="14426">
                  <c:v>4.5814738294134294E-2</c:v>
                </c:pt>
                <c:pt idx="14427">
                  <c:v>3.8215277333746522E-2</c:v>
                </c:pt>
                <c:pt idx="14428">
                  <c:v>3.696625619038052E-2</c:v>
                </c:pt>
                <c:pt idx="14429">
                  <c:v>3.1877703233202714E-2</c:v>
                </c:pt>
                <c:pt idx="14430">
                  <c:v>4.2297871311572033E-2</c:v>
                </c:pt>
                <c:pt idx="14431">
                  <c:v>4.8863215873118593E-2</c:v>
                </c:pt>
                <c:pt idx="14432">
                  <c:v>6.7154547974724865E-2</c:v>
                </c:pt>
                <c:pt idx="14433">
                  <c:v>5.4284416647988776E-2</c:v>
                </c:pt>
                <c:pt idx="14434">
                  <c:v>5.0530170242886863E-2</c:v>
                </c:pt>
                <c:pt idx="14435">
                  <c:v>5.4649028881207373E-2</c:v>
                </c:pt>
                <c:pt idx="14436">
                  <c:v>5.5932392376264684E-2</c:v>
                </c:pt>
                <c:pt idx="14437">
                  <c:v>6.0942104258382201E-2</c:v>
                </c:pt>
                <c:pt idx="14438">
                  <c:v>7.3510037025286357E-2</c:v>
                </c:pt>
                <c:pt idx="14439">
                  <c:v>7.4589467900975759E-2</c:v>
                </c:pt>
                <c:pt idx="14440">
                  <c:v>9.271515179719203E-2</c:v>
                </c:pt>
                <c:pt idx="14441">
                  <c:v>9.2178357916355091E-2</c:v>
                </c:pt>
                <c:pt idx="14442">
                  <c:v>9.4919013024396648E-2</c:v>
                </c:pt>
                <c:pt idx="14443">
                  <c:v>8.990766720366139E-2</c:v>
                </c:pt>
                <c:pt idx="14444">
                  <c:v>9.3852253130521257E-2</c:v>
                </c:pt>
                <c:pt idx="14445">
                  <c:v>9.2119025017316281E-2</c:v>
                </c:pt>
                <c:pt idx="14446">
                  <c:v>9.2237867480912561E-2</c:v>
                </c:pt>
                <c:pt idx="14447">
                  <c:v>9.5956968721210956E-2</c:v>
                </c:pt>
                <c:pt idx="14448">
                  <c:v>8.4697136850788057E-2</c:v>
                </c:pt>
                <c:pt idx="14449">
                  <c:v>8.1892427084556241E-2</c:v>
                </c:pt>
                <c:pt idx="14450">
                  <c:v>7.7064950092915252E-2</c:v>
                </c:pt>
                <c:pt idx="14451">
                  <c:v>6.691479077522211E-2</c:v>
                </c:pt>
                <c:pt idx="14452">
                  <c:v>6.6957431974657533E-2</c:v>
                </c:pt>
                <c:pt idx="14453">
                  <c:v>6.8921556788153371E-2</c:v>
                </c:pt>
                <c:pt idx="14454">
                  <c:v>6.7684490147551735E-2</c:v>
                </c:pt>
                <c:pt idx="14455">
                  <c:v>5.5805269809160896E-2</c:v>
                </c:pt>
                <c:pt idx="14456">
                  <c:v>5.3006985563280873E-2</c:v>
                </c:pt>
                <c:pt idx="14457">
                  <c:v>3.4457981887487055E-2</c:v>
                </c:pt>
                <c:pt idx="14458">
                  <c:v>1.8792303604166394E-2</c:v>
                </c:pt>
                <c:pt idx="14459">
                  <c:v>2.3467561913153911E-2</c:v>
                </c:pt>
                <c:pt idx="14460">
                  <c:v>2.5950045144289779E-2</c:v>
                </c:pt>
                <c:pt idx="14461">
                  <c:v>3.8509206464573342E-2</c:v>
                </c:pt>
                <c:pt idx="14462">
                  <c:v>4.1765177752858706E-2</c:v>
                </c:pt>
                <c:pt idx="14463">
                  <c:v>4.8133811921203362E-2</c:v>
                </c:pt>
                <c:pt idx="14464">
                  <c:v>4.524529933176602E-2</c:v>
                </c:pt>
                <c:pt idx="14465">
                  <c:v>4.8619653241035676E-2</c:v>
                </c:pt>
                <c:pt idx="14466">
                  <c:v>5.2733200686448045E-2</c:v>
                </c:pt>
                <c:pt idx="14467">
                  <c:v>5.6141948531843733E-2</c:v>
                </c:pt>
                <c:pt idx="14468">
                  <c:v>5.3217400435282336E-2</c:v>
                </c:pt>
                <c:pt idx="14469">
                  <c:v>5.0002125016553434E-2</c:v>
                </c:pt>
                <c:pt idx="14470">
                  <c:v>6.0015354131468746E-2</c:v>
                </c:pt>
                <c:pt idx="14471">
                  <c:v>5.3689782463119951E-2</c:v>
                </c:pt>
                <c:pt idx="14472">
                  <c:v>6.9735391920803691E-2</c:v>
                </c:pt>
                <c:pt idx="14473">
                  <c:v>6.9127727037957776E-2</c:v>
                </c:pt>
                <c:pt idx="14474">
                  <c:v>8.6212829743663288E-2</c:v>
                </c:pt>
                <c:pt idx="14475">
                  <c:v>0.11087424681891145</c:v>
                </c:pt>
                <c:pt idx="14476">
                  <c:v>9.8418591568695701E-2</c:v>
                </c:pt>
                <c:pt idx="14477">
                  <c:v>0.10030371816553796</c:v>
                </c:pt>
                <c:pt idx="14478">
                  <c:v>8.7200303177981997E-2</c:v>
                </c:pt>
                <c:pt idx="14479">
                  <c:v>0.10187312511936586</c:v>
                </c:pt>
                <c:pt idx="14480">
                  <c:v>9.3429526689654763E-2</c:v>
                </c:pt>
                <c:pt idx="14481">
                  <c:v>9.5407190438426381E-2</c:v>
                </c:pt>
                <c:pt idx="14482">
                  <c:v>9.4658494548850225E-2</c:v>
                </c:pt>
                <c:pt idx="14483">
                  <c:v>0.10058456747321931</c:v>
                </c:pt>
                <c:pt idx="14484">
                  <c:v>0.12287716102084123</c:v>
                </c:pt>
                <c:pt idx="14485">
                  <c:v>0.11247195736021975</c:v>
                </c:pt>
                <c:pt idx="14486">
                  <c:v>0.10056116953992889</c:v>
                </c:pt>
                <c:pt idx="14487">
                  <c:v>0.1040942182075586</c:v>
                </c:pt>
                <c:pt idx="14488">
                  <c:v>9.6985957445320015E-2</c:v>
                </c:pt>
                <c:pt idx="14489">
                  <c:v>8.6800356269274292E-2</c:v>
                </c:pt>
                <c:pt idx="14490">
                  <c:v>7.5863305119043156E-2</c:v>
                </c:pt>
                <c:pt idx="14491">
                  <c:v>8.99477323182587E-2</c:v>
                </c:pt>
                <c:pt idx="14492">
                  <c:v>8.7325793292520881E-2</c:v>
                </c:pt>
                <c:pt idx="14493">
                  <c:v>8.9359240552192798E-2</c:v>
                </c:pt>
                <c:pt idx="14494">
                  <c:v>6.5760671037165874E-2</c:v>
                </c:pt>
                <c:pt idx="14495">
                  <c:v>7.039959417202124E-2</c:v>
                </c:pt>
                <c:pt idx="14496">
                  <c:v>5.1310776581764639E-2</c:v>
                </c:pt>
                <c:pt idx="14497">
                  <c:v>4.2203195712560149E-2</c:v>
                </c:pt>
                <c:pt idx="14498">
                  <c:v>6.5579400511229125E-2</c:v>
                </c:pt>
                <c:pt idx="14499">
                  <c:v>9.336666846592645E-2</c:v>
                </c:pt>
                <c:pt idx="14500">
                  <c:v>0.11408222154159176</c:v>
                </c:pt>
                <c:pt idx="14501">
                  <c:v>9.6805916020476168E-2</c:v>
                </c:pt>
                <c:pt idx="14502">
                  <c:v>7.380915312140246E-2</c:v>
                </c:pt>
                <c:pt idx="14503">
                  <c:v>6.8581821299571244E-2</c:v>
                </c:pt>
                <c:pt idx="14504">
                  <c:v>6.2897875441594975E-2</c:v>
                </c:pt>
                <c:pt idx="14505">
                  <c:v>7.2738933926768778E-2</c:v>
                </c:pt>
                <c:pt idx="14506">
                  <c:v>6.3522743001875215E-2</c:v>
                </c:pt>
                <c:pt idx="14507">
                  <c:v>7.5347142347741647E-2</c:v>
                </c:pt>
                <c:pt idx="14508">
                  <c:v>8.7441089906395986E-2</c:v>
                </c:pt>
                <c:pt idx="14509">
                  <c:v>5.6771297157199641E-2</c:v>
                </c:pt>
                <c:pt idx="14510">
                  <c:v>6.8672729549770883E-2</c:v>
                </c:pt>
                <c:pt idx="14511">
                  <c:v>7.6379761712364269E-2</c:v>
                </c:pt>
                <c:pt idx="14512">
                  <c:v>5.8514581813863709E-2</c:v>
                </c:pt>
                <c:pt idx="14513">
                  <c:v>4.8890569517884952E-2</c:v>
                </c:pt>
                <c:pt idx="14514">
                  <c:v>-1.3965873835070086E-3</c:v>
                </c:pt>
                <c:pt idx="14515">
                  <c:v>-5.0262749975427123E-4</c:v>
                </c:pt>
                <c:pt idx="14516">
                  <c:v>-1.3586480963268754E-2</c:v>
                </c:pt>
                <c:pt idx="14517">
                  <c:v>-3.3370461458232414E-2</c:v>
                </c:pt>
                <c:pt idx="14518">
                  <c:v>1.8444381515081432E-3</c:v>
                </c:pt>
                <c:pt idx="14519">
                  <c:v>2.2800786707430687E-2</c:v>
                </c:pt>
                <c:pt idx="14520">
                  <c:v>3.9073346715366553E-2</c:v>
                </c:pt>
                <c:pt idx="14521">
                  <c:v>4.2399968285330658E-2</c:v>
                </c:pt>
                <c:pt idx="14522">
                  <c:v>2.5643674671099737E-2</c:v>
                </c:pt>
                <c:pt idx="14523">
                  <c:v>-1.2335288605733852E-2</c:v>
                </c:pt>
                <c:pt idx="14524">
                  <c:v>6.6355880013846402E-4</c:v>
                </c:pt>
                <c:pt idx="14525">
                  <c:v>1.5132856701667752E-2</c:v>
                </c:pt>
                <c:pt idx="14526">
                  <c:v>1.6563089426637978E-2</c:v>
                </c:pt>
                <c:pt idx="14527">
                  <c:v>1.7397781300160453E-2</c:v>
                </c:pt>
                <c:pt idx="14528">
                  <c:v>2.9354339107645622E-3</c:v>
                </c:pt>
                <c:pt idx="14529">
                  <c:v>5.5745521294969791E-3</c:v>
                </c:pt>
                <c:pt idx="14530">
                  <c:v>-6.0552313591328844E-3</c:v>
                </c:pt>
                <c:pt idx="14531">
                  <c:v>-1.8853353609529333E-2</c:v>
                </c:pt>
                <c:pt idx="14532">
                  <c:v>-4.2940942214787947E-2</c:v>
                </c:pt>
                <c:pt idx="14533">
                  <c:v>-4.9534937946246083E-2</c:v>
                </c:pt>
                <c:pt idx="14534">
                  <c:v>-2.1037165099097921E-2</c:v>
                </c:pt>
                <c:pt idx="14535">
                  <c:v>-1.8181934241291109E-2</c:v>
                </c:pt>
                <c:pt idx="14536">
                  <c:v>-5.2431624595442594E-3</c:v>
                </c:pt>
                <c:pt idx="14537">
                  <c:v>2.5555667950374339E-3</c:v>
                </c:pt>
                <c:pt idx="14538">
                  <c:v>-1.6980666653972909E-3</c:v>
                </c:pt>
                <c:pt idx="14539">
                  <c:v>-3.5646640125782669E-3</c:v>
                </c:pt>
                <c:pt idx="14540">
                  <c:v>-7.4025479118717818E-3</c:v>
                </c:pt>
                <c:pt idx="14541">
                  <c:v>-1.0578557091847185E-2</c:v>
                </c:pt>
                <c:pt idx="14542">
                  <c:v>-1.1456709693329348E-2</c:v>
                </c:pt>
                <c:pt idx="14543">
                  <c:v>-1.8413197197978404E-3</c:v>
                </c:pt>
                <c:pt idx="14544">
                  <c:v>-1.1333845474331694E-3</c:v>
                </c:pt>
                <c:pt idx="14545">
                  <c:v>6.0550014681313158E-3</c:v>
                </c:pt>
                <c:pt idx="14546">
                  <c:v>-1.1548995659351857E-2</c:v>
                </c:pt>
                <c:pt idx="14547">
                  <c:v>-2.7572826464042688E-2</c:v>
                </c:pt>
                <c:pt idx="14548">
                  <c:v>-1.8832194631942967E-2</c:v>
                </c:pt>
                <c:pt idx="14549">
                  <c:v>-5.8589027615915112E-3</c:v>
                </c:pt>
                <c:pt idx="14550">
                  <c:v>-7.8781757548085363E-4</c:v>
                </c:pt>
                <c:pt idx="14551">
                  <c:v>7.2611879066031282E-3</c:v>
                </c:pt>
                <c:pt idx="14552">
                  <c:v>1.0592324349867122E-2</c:v>
                </c:pt>
                <c:pt idx="14553">
                  <c:v>1.201531003680989E-2</c:v>
                </c:pt>
                <c:pt idx="14554">
                  <c:v>1.0408086145804241E-2</c:v>
                </c:pt>
                <c:pt idx="14555">
                  <c:v>1.0620108586615107E-2</c:v>
                </c:pt>
                <c:pt idx="14556">
                  <c:v>2.2241073700287162E-2</c:v>
                </c:pt>
                <c:pt idx="14557">
                  <c:v>5.8775764779608775E-2</c:v>
                </c:pt>
                <c:pt idx="14558">
                  <c:v>7.3616921049856732E-2</c:v>
                </c:pt>
                <c:pt idx="14559">
                  <c:v>6.6117406663896761E-2</c:v>
                </c:pt>
                <c:pt idx="14560">
                  <c:v>4.6392971342550826E-2</c:v>
                </c:pt>
                <c:pt idx="14561">
                  <c:v>3.3892415817665222E-2</c:v>
                </c:pt>
                <c:pt idx="14562">
                  <c:v>3.0103562377637116E-2</c:v>
                </c:pt>
                <c:pt idx="14563">
                  <c:v>1.9208884215582867E-2</c:v>
                </c:pt>
                <c:pt idx="14564">
                  <c:v>3.4288164866164594E-2</c:v>
                </c:pt>
                <c:pt idx="14565">
                  <c:v>3.2876497947911254E-2</c:v>
                </c:pt>
                <c:pt idx="14566">
                  <c:v>3.1366864981812181E-2</c:v>
                </c:pt>
                <c:pt idx="14567">
                  <c:v>3.4695650079029638E-2</c:v>
                </c:pt>
                <c:pt idx="14568">
                  <c:v>4.5825090238367228E-2</c:v>
                </c:pt>
                <c:pt idx="14569">
                  <c:v>5.472319909941592E-2</c:v>
                </c:pt>
                <c:pt idx="14570">
                  <c:v>4.3149952252448553E-2</c:v>
                </c:pt>
                <c:pt idx="14571">
                  <c:v>5.230738350475006E-2</c:v>
                </c:pt>
                <c:pt idx="14572">
                  <c:v>3.8450869837225232E-2</c:v>
                </c:pt>
                <c:pt idx="14573">
                  <c:v>3.6100308966784178E-2</c:v>
                </c:pt>
                <c:pt idx="14574">
                  <c:v>3.7892654960536953E-2</c:v>
                </c:pt>
                <c:pt idx="14575">
                  <c:v>1.4502164686326147E-2</c:v>
                </c:pt>
                <c:pt idx="14576">
                  <c:v>1.688055806539257E-2</c:v>
                </c:pt>
                <c:pt idx="14577">
                  <c:v>1.1271279911747367E-2</c:v>
                </c:pt>
                <c:pt idx="14578">
                  <c:v>2.4437071575989622E-2</c:v>
                </c:pt>
                <c:pt idx="14579">
                  <c:v>2.9879495246283305E-2</c:v>
                </c:pt>
                <c:pt idx="14580">
                  <c:v>3.0758549683701508E-2</c:v>
                </c:pt>
                <c:pt idx="14581">
                  <c:v>2.7211442339946101E-2</c:v>
                </c:pt>
                <c:pt idx="14582">
                  <c:v>3.6398701479536388E-3</c:v>
                </c:pt>
                <c:pt idx="14583">
                  <c:v>4.638775208116952E-3</c:v>
                </c:pt>
                <c:pt idx="14584">
                  <c:v>-1.4112341989251931E-3</c:v>
                </c:pt>
                <c:pt idx="14585">
                  <c:v>1.9601315844610667E-2</c:v>
                </c:pt>
                <c:pt idx="14586">
                  <c:v>2.1222561377834959E-2</c:v>
                </c:pt>
                <c:pt idx="14587">
                  <c:v>1.5216208214638538E-2</c:v>
                </c:pt>
                <c:pt idx="14588">
                  <c:v>3.1070275189414964E-2</c:v>
                </c:pt>
                <c:pt idx="14589">
                  <c:v>3.2630548597250897E-2</c:v>
                </c:pt>
                <c:pt idx="14590">
                  <c:v>4.7924309115093822E-2</c:v>
                </c:pt>
                <c:pt idx="14591">
                  <c:v>5.0919736103121505E-2</c:v>
                </c:pt>
                <c:pt idx="14592">
                  <c:v>5.5691149639518267E-2</c:v>
                </c:pt>
                <c:pt idx="14593">
                  <c:v>6.19419803798269E-2</c:v>
                </c:pt>
                <c:pt idx="14594">
                  <c:v>9.2088152542200152E-2</c:v>
                </c:pt>
                <c:pt idx="14595">
                  <c:v>8.9374323687128943E-2</c:v>
                </c:pt>
                <c:pt idx="14596">
                  <c:v>0.10657427454895463</c:v>
                </c:pt>
                <c:pt idx="14597">
                  <c:v>0.10380822610936469</c:v>
                </c:pt>
                <c:pt idx="14598">
                  <c:v>9.1241854517053467E-2</c:v>
                </c:pt>
                <c:pt idx="14599">
                  <c:v>0.10001653250418086</c:v>
                </c:pt>
                <c:pt idx="14600">
                  <c:v>9.2171610295317175E-2</c:v>
                </c:pt>
                <c:pt idx="14601">
                  <c:v>0.11421092285340051</c:v>
                </c:pt>
                <c:pt idx="14602">
                  <c:v>0.15012376096005764</c:v>
                </c:pt>
                <c:pt idx="14603">
                  <c:v>0.17090920059745196</c:v>
                </c:pt>
                <c:pt idx="14604">
                  <c:v>0.17500102102110193</c:v>
                </c:pt>
                <c:pt idx="14605">
                  <c:v>0.15855956974095275</c:v>
                </c:pt>
                <c:pt idx="14606">
                  <c:v>0.16220932914722508</c:v>
                </c:pt>
                <c:pt idx="14607">
                  <c:v>0.17362758371127929</c:v>
                </c:pt>
                <c:pt idx="14608">
                  <c:v>0.18507938870893392</c:v>
                </c:pt>
                <c:pt idx="14609">
                  <c:v>0.2416434162340626</c:v>
                </c:pt>
                <c:pt idx="14610">
                  <c:v>0.22869751044715314</c:v>
                </c:pt>
                <c:pt idx="14611">
                  <c:v>0.23509691291848767</c:v>
                </c:pt>
                <c:pt idx="14612">
                  <c:v>0.23862729386484505</c:v>
                </c:pt>
                <c:pt idx="14613">
                  <c:v>0.24440332131113029</c:v>
                </c:pt>
                <c:pt idx="14614">
                  <c:v>0.3036276088802099</c:v>
                </c:pt>
                <c:pt idx="14615">
                  <c:v>0.31571970574773145</c:v>
                </c:pt>
                <c:pt idx="14616">
                  <c:v>0.29883641882951828</c:v>
                </c:pt>
                <c:pt idx="14617">
                  <c:v>0.31487894712220776</c:v>
                </c:pt>
                <c:pt idx="14618">
                  <c:v>0.28963774504368733</c:v>
                </c:pt>
                <c:pt idx="14619">
                  <c:v>0.28942178277465214</c:v>
                </c:pt>
                <c:pt idx="14620">
                  <c:v>0.29264601162208304</c:v>
                </c:pt>
                <c:pt idx="14621">
                  <c:v>0.2751073601992684</c:v>
                </c:pt>
                <c:pt idx="14622">
                  <c:v>0.27844711294151403</c:v>
                </c:pt>
                <c:pt idx="14623">
                  <c:v>0.29294215567567927</c:v>
                </c:pt>
                <c:pt idx="14624">
                  <c:v>0.26594371998502742</c:v>
                </c:pt>
                <c:pt idx="14625">
                  <c:v>0.24632121329647205</c:v>
                </c:pt>
                <c:pt idx="14626">
                  <c:v>0.2475190172744135</c:v>
                </c:pt>
                <c:pt idx="14627">
                  <c:v>0.27256949969714839</c:v>
                </c:pt>
                <c:pt idx="14628">
                  <c:v>0.28062674632500584</c:v>
                </c:pt>
                <c:pt idx="14629">
                  <c:v>0.27930544134477531</c:v>
                </c:pt>
                <c:pt idx="14630">
                  <c:v>0.27732771364695408</c:v>
                </c:pt>
                <c:pt idx="14631">
                  <c:v>0.29102404935991588</c:v>
                </c:pt>
                <c:pt idx="14632">
                  <c:v>0.30471824017139948</c:v>
                </c:pt>
                <c:pt idx="14633">
                  <c:v>0.32507136582099916</c:v>
                </c:pt>
                <c:pt idx="14634">
                  <c:v>0.28213131334539954</c:v>
                </c:pt>
                <c:pt idx="14635">
                  <c:v>0.27851766156441804</c:v>
                </c:pt>
                <c:pt idx="14636">
                  <c:v>0.27936688861459813</c:v>
                </c:pt>
                <c:pt idx="14637">
                  <c:v>0.29218231955328089</c:v>
                </c:pt>
                <c:pt idx="14638">
                  <c:v>0.28249567969998601</c:v>
                </c:pt>
                <c:pt idx="14639">
                  <c:v>0.28565211243532596</c:v>
                </c:pt>
                <c:pt idx="14640">
                  <c:v>0.29137899057321026</c:v>
                </c:pt>
                <c:pt idx="14641">
                  <c:v>0.29109310901197416</c:v>
                </c:pt>
                <c:pt idx="14642">
                  <c:v>0.29699521948356256</c:v>
                </c:pt>
                <c:pt idx="14643">
                  <c:v>0.27213565119805705</c:v>
                </c:pt>
                <c:pt idx="14644">
                  <c:v>0.24480793531854017</c:v>
                </c:pt>
                <c:pt idx="14645">
                  <c:v>0.20419759993315401</c:v>
                </c:pt>
                <c:pt idx="14646">
                  <c:v>0.23096616771517486</c:v>
                </c:pt>
                <c:pt idx="14647">
                  <c:v>0.26200865953287034</c:v>
                </c:pt>
                <c:pt idx="14648">
                  <c:v>0.27138369636656834</c:v>
                </c:pt>
                <c:pt idx="14649">
                  <c:v>0.27041660678048363</c:v>
                </c:pt>
                <c:pt idx="14650">
                  <c:v>0.28382885901518518</c:v>
                </c:pt>
                <c:pt idx="14651">
                  <c:v>0.27490181822493232</c:v>
                </c:pt>
                <c:pt idx="14652">
                  <c:v>0.27620950098377151</c:v>
                </c:pt>
                <c:pt idx="14653">
                  <c:v>0.26848438513485862</c:v>
                </c:pt>
                <c:pt idx="14654">
                  <c:v>0.26420779658976423</c:v>
                </c:pt>
                <c:pt idx="14655">
                  <c:v>0.27775946561153186</c:v>
                </c:pt>
                <c:pt idx="14656">
                  <c:v>0.26252700990877198</c:v>
                </c:pt>
                <c:pt idx="14657">
                  <c:v>0.25821027421156195</c:v>
                </c:pt>
                <c:pt idx="14658">
                  <c:v>0.23500726641388092</c:v>
                </c:pt>
                <c:pt idx="14659">
                  <c:v>0.22117834592615693</c:v>
                </c:pt>
                <c:pt idx="14660">
                  <c:v>0.24686115080304316</c:v>
                </c:pt>
                <c:pt idx="14661">
                  <c:v>0.23043651712840618</c:v>
                </c:pt>
                <c:pt idx="14662">
                  <c:v>0.23576377612478261</c:v>
                </c:pt>
                <c:pt idx="14663">
                  <c:v>0.21635186455520516</c:v>
                </c:pt>
                <c:pt idx="14664">
                  <c:v>0.19927589583171357</c:v>
                </c:pt>
                <c:pt idx="14665">
                  <c:v>0.18003751914701582</c:v>
                </c:pt>
                <c:pt idx="14666">
                  <c:v>0.17536103195088248</c:v>
                </c:pt>
                <c:pt idx="14667">
                  <c:v>0.16953099585578602</c:v>
                </c:pt>
                <c:pt idx="14668">
                  <c:v>0.14380407454536726</c:v>
                </c:pt>
                <c:pt idx="14669">
                  <c:v>0.14269544129506051</c:v>
                </c:pt>
                <c:pt idx="14670">
                  <c:v>0.15843085191592698</c:v>
                </c:pt>
                <c:pt idx="14671">
                  <c:v>0.1748744521624237</c:v>
                </c:pt>
                <c:pt idx="14672">
                  <c:v>0.15217405655581606</c:v>
                </c:pt>
                <c:pt idx="14673">
                  <c:v>0.15348676048497056</c:v>
                </c:pt>
                <c:pt idx="14674">
                  <c:v>0.15514481350516451</c:v>
                </c:pt>
                <c:pt idx="14675">
                  <c:v>0.18431614133231777</c:v>
                </c:pt>
                <c:pt idx="14676">
                  <c:v>0.21741360403992549</c:v>
                </c:pt>
                <c:pt idx="14677">
                  <c:v>0.23079777057076134</c:v>
                </c:pt>
                <c:pt idx="14678">
                  <c:v>0.22999036116546367</c:v>
                </c:pt>
                <c:pt idx="14679">
                  <c:v>0.22031946035166938</c:v>
                </c:pt>
                <c:pt idx="14680">
                  <c:v>0.24179494754886144</c:v>
                </c:pt>
                <c:pt idx="14681">
                  <c:v>0.23898593476576768</c:v>
                </c:pt>
                <c:pt idx="14682">
                  <c:v>0.26907787369006586</c:v>
                </c:pt>
                <c:pt idx="14683">
                  <c:v>0.25152574965897534</c:v>
                </c:pt>
                <c:pt idx="14684">
                  <c:v>0.23572692136633155</c:v>
                </c:pt>
                <c:pt idx="14685">
                  <c:v>0.22840375218119813</c:v>
                </c:pt>
                <c:pt idx="14686">
                  <c:v>0.22558821333818835</c:v>
                </c:pt>
                <c:pt idx="14687">
                  <c:v>0.23294980472832183</c:v>
                </c:pt>
                <c:pt idx="14688">
                  <c:v>0.20457401045251866</c:v>
                </c:pt>
                <c:pt idx="14689">
                  <c:v>0.21045891883809209</c:v>
                </c:pt>
                <c:pt idx="14690">
                  <c:v>0.20162599614493182</c:v>
                </c:pt>
                <c:pt idx="14691">
                  <c:v>0.18030842534919223</c:v>
                </c:pt>
                <c:pt idx="14692">
                  <c:v>0.16353392430595326</c:v>
                </c:pt>
                <c:pt idx="14693">
                  <c:v>0.130044336225833</c:v>
                </c:pt>
                <c:pt idx="14694">
                  <c:v>0.11238634903300015</c:v>
                </c:pt>
                <c:pt idx="14695">
                  <c:v>9.1380986701477429E-2</c:v>
                </c:pt>
                <c:pt idx="14696">
                  <c:v>7.545024315281923E-2</c:v>
                </c:pt>
                <c:pt idx="14697">
                  <c:v>9.3506647840691626E-2</c:v>
                </c:pt>
                <c:pt idx="14698">
                  <c:v>9.6846385159358173E-2</c:v>
                </c:pt>
                <c:pt idx="14699">
                  <c:v>0.1062324938059076</c:v>
                </c:pt>
                <c:pt idx="14700">
                  <c:v>0.13203165788513793</c:v>
                </c:pt>
                <c:pt idx="14701">
                  <c:v>0.13220069520438971</c:v>
                </c:pt>
                <c:pt idx="14702">
                  <c:v>0.13057177493128402</c:v>
                </c:pt>
                <c:pt idx="14703">
                  <c:v>0.14451983037402538</c:v>
                </c:pt>
                <c:pt idx="14704">
                  <c:v>0.14572586969590473</c:v>
                </c:pt>
                <c:pt idx="14705">
                  <c:v>0.15214009865093714</c:v>
                </c:pt>
                <c:pt idx="14706">
                  <c:v>0.1619541544726959</c:v>
                </c:pt>
                <c:pt idx="14707">
                  <c:v>0.15020797258916518</c:v>
                </c:pt>
                <c:pt idx="14708">
                  <c:v>0.14482761748846507</c:v>
                </c:pt>
                <c:pt idx="14709">
                  <c:v>0.13274533153724155</c:v>
                </c:pt>
                <c:pt idx="14710">
                  <c:v>0.13600852333164171</c:v>
                </c:pt>
                <c:pt idx="14711">
                  <c:v>0.13667252672847807</c:v>
                </c:pt>
                <c:pt idx="14712">
                  <c:v>0.1459339636720105</c:v>
                </c:pt>
                <c:pt idx="14713">
                  <c:v>0.11892553511468718</c:v>
                </c:pt>
                <c:pt idx="14714">
                  <c:v>8.7398590502088869E-2</c:v>
                </c:pt>
                <c:pt idx="14715">
                  <c:v>8.7279488794477889E-2</c:v>
                </c:pt>
                <c:pt idx="14716">
                  <c:v>0.10752210061252576</c:v>
                </c:pt>
                <c:pt idx="14717">
                  <c:v>0.11085291039006684</c:v>
                </c:pt>
                <c:pt idx="14718">
                  <c:v>0.10325366911613809</c:v>
                </c:pt>
                <c:pt idx="14719">
                  <c:v>9.291678005870474E-2</c:v>
                </c:pt>
                <c:pt idx="14720">
                  <c:v>9.1928452254022019E-2</c:v>
                </c:pt>
                <c:pt idx="14721">
                  <c:v>9.4879610233086664E-2</c:v>
                </c:pt>
                <c:pt idx="14722">
                  <c:v>7.569099850735217E-2</c:v>
                </c:pt>
                <c:pt idx="14723">
                  <c:v>8.208435873056863E-2</c:v>
                </c:pt>
                <c:pt idx="14724">
                  <c:v>8.5684376467675127E-2</c:v>
                </c:pt>
                <c:pt idx="14725">
                  <c:v>8.2534170529374729E-2</c:v>
                </c:pt>
                <c:pt idx="14726">
                  <c:v>6.6600368225244289E-2</c:v>
                </c:pt>
                <c:pt idx="14727">
                  <c:v>5.7216511166336081E-2</c:v>
                </c:pt>
                <c:pt idx="14728">
                  <c:v>5.6505731020151551E-2</c:v>
                </c:pt>
                <c:pt idx="14729">
                  <c:v>5.9080093700273562E-2</c:v>
                </c:pt>
                <c:pt idx="14730">
                  <c:v>6.7150520661052981E-2</c:v>
                </c:pt>
                <c:pt idx="14731">
                  <c:v>3.7759742123120166E-2</c:v>
                </c:pt>
                <c:pt idx="14732">
                  <c:v>4.2190825565147749E-2</c:v>
                </c:pt>
                <c:pt idx="14733">
                  <c:v>3.7534307519313748E-2</c:v>
                </c:pt>
                <c:pt idx="14734">
                  <c:v>4.6654030546771752E-2</c:v>
                </c:pt>
                <c:pt idx="14735">
                  <c:v>5.3971388889086702E-2</c:v>
                </c:pt>
                <c:pt idx="14736">
                  <c:v>3.4444891928414156E-2</c:v>
                </c:pt>
                <c:pt idx="14737">
                  <c:v>1.7940393770873087E-2</c:v>
                </c:pt>
                <c:pt idx="14738">
                  <c:v>1.4060425169996948E-2</c:v>
                </c:pt>
                <c:pt idx="14739">
                  <c:v>1.8642031309958895E-3</c:v>
                </c:pt>
                <c:pt idx="14740">
                  <c:v>-8.5722964650934985E-3</c:v>
                </c:pt>
                <c:pt idx="14741">
                  <c:v>2.7034524075899569E-3</c:v>
                </c:pt>
                <c:pt idx="14742">
                  <c:v>1.3086778180684266E-3</c:v>
                </c:pt>
                <c:pt idx="14743">
                  <c:v>-1.5271447072593425E-3</c:v>
                </c:pt>
                <c:pt idx="14744">
                  <c:v>1.7214720244270509E-2</c:v>
                </c:pt>
                <c:pt idx="14745">
                  <c:v>4.8163824070748706E-2</c:v>
                </c:pt>
                <c:pt idx="14746">
                  <c:v>3.464059477736825E-2</c:v>
                </c:pt>
                <c:pt idx="14747">
                  <c:v>2.856654366891731E-2</c:v>
                </c:pt>
                <c:pt idx="14748">
                  <c:v>3.3313255619037863E-2</c:v>
                </c:pt>
                <c:pt idx="14749">
                  <c:v>3.1832000643164049E-2</c:v>
                </c:pt>
                <c:pt idx="14750">
                  <c:v>2.0717732746976969E-2</c:v>
                </c:pt>
                <c:pt idx="14751">
                  <c:v>1.6554509557583419E-2</c:v>
                </c:pt>
                <c:pt idx="14752">
                  <c:v>1.325771813971266E-2</c:v>
                </c:pt>
                <c:pt idx="14753">
                  <c:v>1.1976799191517395E-2</c:v>
                </c:pt>
                <c:pt idx="14754">
                  <c:v>1.5471243323998074E-2</c:v>
                </c:pt>
                <c:pt idx="14755">
                  <c:v>1.1496521196546983E-2</c:v>
                </c:pt>
                <c:pt idx="14756">
                  <c:v>6.9870955765154452E-3</c:v>
                </c:pt>
                <c:pt idx="14757">
                  <c:v>-7.0114199254138754E-3</c:v>
                </c:pt>
                <c:pt idx="14758">
                  <c:v>2.7588115386621537E-2</c:v>
                </c:pt>
                <c:pt idx="14759">
                  <c:v>3.3411606881663225E-2</c:v>
                </c:pt>
                <c:pt idx="14760">
                  <c:v>3.7765364508454358E-2</c:v>
                </c:pt>
                <c:pt idx="14761">
                  <c:v>3.9790557703518248E-2</c:v>
                </c:pt>
                <c:pt idx="14762">
                  <c:v>4.0558382605676346E-2</c:v>
                </c:pt>
                <c:pt idx="14763">
                  <c:v>5.4368808259541046E-2</c:v>
                </c:pt>
                <c:pt idx="14764">
                  <c:v>5.8510967680169612E-2</c:v>
                </c:pt>
                <c:pt idx="14765">
                  <c:v>8.4740051893147372E-2</c:v>
                </c:pt>
                <c:pt idx="14766">
                  <c:v>7.8493885505824368E-2</c:v>
                </c:pt>
                <c:pt idx="14767">
                  <c:v>9.6781676839712949E-2</c:v>
                </c:pt>
                <c:pt idx="14768">
                  <c:v>0.10783724859923893</c:v>
                </c:pt>
                <c:pt idx="14769">
                  <c:v>8.627516099743282E-2</c:v>
                </c:pt>
                <c:pt idx="14770">
                  <c:v>7.1262134442863001E-2</c:v>
                </c:pt>
                <c:pt idx="14771">
                  <c:v>6.4544569187518386E-2</c:v>
                </c:pt>
                <c:pt idx="14772">
                  <c:v>8.9223568695054212E-2</c:v>
                </c:pt>
                <c:pt idx="14773">
                  <c:v>8.7027136913273351E-2</c:v>
                </c:pt>
                <c:pt idx="14774">
                  <c:v>7.8879011289449741E-2</c:v>
                </c:pt>
                <c:pt idx="14775">
                  <c:v>5.4244005175052123E-2</c:v>
                </c:pt>
                <c:pt idx="14776">
                  <c:v>2.9618245574466684E-2</c:v>
                </c:pt>
                <c:pt idx="14777">
                  <c:v>1.7934979527347794E-2</c:v>
                </c:pt>
                <c:pt idx="14778">
                  <c:v>1.669980584541686E-2</c:v>
                </c:pt>
                <c:pt idx="14779">
                  <c:v>1.3035585046396125E-2</c:v>
                </c:pt>
                <c:pt idx="14780">
                  <c:v>-1.1155892103584142E-2</c:v>
                </c:pt>
                <c:pt idx="14781">
                  <c:v>-1.3060510430842664E-2</c:v>
                </c:pt>
                <c:pt idx="14782">
                  <c:v>-1.2102535034134831E-2</c:v>
                </c:pt>
                <c:pt idx="14783">
                  <c:v>9.2560370108563106E-4</c:v>
                </c:pt>
                <c:pt idx="14784">
                  <c:v>1.2786128593804458E-2</c:v>
                </c:pt>
                <c:pt idx="14785">
                  <c:v>-4.4129414879567896E-3</c:v>
                </c:pt>
                <c:pt idx="14786">
                  <c:v>-1.017539181817062E-2</c:v>
                </c:pt>
                <c:pt idx="14787">
                  <c:v>-1.3155037878106235E-2</c:v>
                </c:pt>
                <c:pt idx="14788">
                  <c:v>1.6314460832358213E-2</c:v>
                </c:pt>
                <c:pt idx="14789">
                  <c:v>2.1326807735690512E-2</c:v>
                </c:pt>
                <c:pt idx="14790">
                  <c:v>1.2256427941219838E-2</c:v>
                </c:pt>
                <c:pt idx="14791">
                  <c:v>3.8698288924465807E-3</c:v>
                </c:pt>
                <c:pt idx="14792">
                  <c:v>2.3425801065798613E-2</c:v>
                </c:pt>
                <c:pt idx="14793">
                  <c:v>5.0107684630140037E-2</c:v>
                </c:pt>
                <c:pt idx="14794">
                  <c:v>3.6204266878524516E-2</c:v>
                </c:pt>
                <c:pt idx="14795">
                  <c:v>4.8707041323234446E-2</c:v>
                </c:pt>
                <c:pt idx="14796">
                  <c:v>6.5227790475213876E-2</c:v>
                </c:pt>
                <c:pt idx="14797">
                  <c:v>5.8065995178492091E-2</c:v>
                </c:pt>
                <c:pt idx="14798">
                  <c:v>5.7727985296735618E-2</c:v>
                </c:pt>
                <c:pt idx="14799">
                  <c:v>3.5349316612391712E-2</c:v>
                </c:pt>
                <c:pt idx="14800">
                  <c:v>2.6461410607351521E-2</c:v>
                </c:pt>
                <c:pt idx="14801">
                  <c:v>2.1843463204724856E-2</c:v>
                </c:pt>
                <c:pt idx="14802">
                  <c:v>2.1620085029360192E-2</c:v>
                </c:pt>
                <c:pt idx="14803">
                  <c:v>1.4845509622658293E-2</c:v>
                </c:pt>
                <c:pt idx="14804">
                  <c:v>1.9606937792399082E-2</c:v>
                </c:pt>
                <c:pt idx="14805">
                  <c:v>1.278308871316769E-2</c:v>
                </c:pt>
                <c:pt idx="14806">
                  <c:v>9.1357436528896052E-3</c:v>
                </c:pt>
                <c:pt idx="14807">
                  <c:v>1.8799080504603216E-2</c:v>
                </c:pt>
                <c:pt idx="14808">
                  <c:v>1.7050575312506755E-2</c:v>
                </c:pt>
                <c:pt idx="14809">
                  <c:v>2.2398728404013024E-2</c:v>
                </c:pt>
                <c:pt idx="14810">
                  <c:v>2.3394614213269493E-2</c:v>
                </c:pt>
                <c:pt idx="14811">
                  <c:v>1.2127029276735479E-2</c:v>
                </c:pt>
                <c:pt idx="14812">
                  <c:v>7.051176683832816E-3</c:v>
                </c:pt>
                <c:pt idx="14813">
                  <c:v>3.2196696265091918E-2</c:v>
                </c:pt>
                <c:pt idx="14814">
                  <c:v>3.1485406372145919E-2</c:v>
                </c:pt>
                <c:pt idx="14815">
                  <c:v>2.7499942090760898E-2</c:v>
                </c:pt>
                <c:pt idx="14816">
                  <c:v>2.8957985958261157E-2</c:v>
                </c:pt>
                <c:pt idx="14817">
                  <c:v>4.1257727424403479E-2</c:v>
                </c:pt>
                <c:pt idx="14818">
                  <c:v>3.8268440993137309E-2</c:v>
                </c:pt>
                <c:pt idx="14819">
                  <c:v>2.971851738233755E-2</c:v>
                </c:pt>
                <c:pt idx="14820">
                  <c:v>2.738334573786938E-2</c:v>
                </c:pt>
                <c:pt idx="14821">
                  <c:v>4.0477982114772049E-2</c:v>
                </c:pt>
                <c:pt idx="14822">
                  <c:v>6.0215041403250513E-2</c:v>
                </c:pt>
                <c:pt idx="14823">
                  <c:v>6.4809459020903404E-2</c:v>
                </c:pt>
                <c:pt idx="14824">
                  <c:v>6.1396711382158742E-2</c:v>
                </c:pt>
                <c:pt idx="14825">
                  <c:v>6.927235373703744E-2</c:v>
                </c:pt>
                <c:pt idx="14826">
                  <c:v>6.1881688978790095E-2</c:v>
                </c:pt>
                <c:pt idx="14827">
                  <c:v>5.5388028010555423E-2</c:v>
                </c:pt>
                <c:pt idx="14828">
                  <c:v>5.8164556174697735E-2</c:v>
                </c:pt>
                <c:pt idx="14829">
                  <c:v>6.8982351455339375E-2</c:v>
                </c:pt>
                <c:pt idx="14830">
                  <c:v>6.8359657882195446E-2</c:v>
                </c:pt>
                <c:pt idx="14831">
                  <c:v>9.4083918094376662E-2</c:v>
                </c:pt>
                <c:pt idx="14832">
                  <c:v>7.9966496868372428E-2</c:v>
                </c:pt>
                <c:pt idx="14833">
                  <c:v>7.0434149415312453E-2</c:v>
                </c:pt>
                <c:pt idx="14834">
                  <c:v>5.3635086810622568E-2</c:v>
                </c:pt>
                <c:pt idx="14835">
                  <c:v>3.5347528026988151E-2</c:v>
                </c:pt>
                <c:pt idx="14836">
                  <c:v>3.5765571564844389E-2</c:v>
                </c:pt>
                <c:pt idx="14837">
                  <c:v>2.5606535373106087E-2</c:v>
                </c:pt>
                <c:pt idx="14838">
                  <c:v>3.655283735360948E-2</c:v>
                </c:pt>
                <c:pt idx="14839">
                  <c:v>4.4374224814022201E-2</c:v>
                </c:pt>
                <c:pt idx="14840">
                  <c:v>5.4530451610781849E-2</c:v>
                </c:pt>
                <c:pt idx="14841">
                  <c:v>5.1067331882345135E-2</c:v>
                </c:pt>
                <c:pt idx="14842">
                  <c:v>4.7616272049885833E-2</c:v>
                </c:pt>
                <c:pt idx="14843">
                  <c:v>6.1961939459735493E-2</c:v>
                </c:pt>
                <c:pt idx="14844">
                  <c:v>6.8023244663629523E-2</c:v>
                </c:pt>
                <c:pt idx="14845">
                  <c:v>6.388222041155811E-2</c:v>
                </c:pt>
                <c:pt idx="14846">
                  <c:v>6.5156000333428832E-2</c:v>
                </c:pt>
                <c:pt idx="14847">
                  <c:v>4.0946948358721702E-2</c:v>
                </c:pt>
                <c:pt idx="14848">
                  <c:v>2.3773678608270954E-2</c:v>
                </c:pt>
                <c:pt idx="14849">
                  <c:v>5.2252178054155163E-3</c:v>
                </c:pt>
                <c:pt idx="14850">
                  <c:v>4.4152221822524318E-4</c:v>
                </c:pt>
                <c:pt idx="14851">
                  <c:v>1.7809352547953239E-2</c:v>
                </c:pt>
                <c:pt idx="14852">
                  <c:v>2.4625561695711617E-2</c:v>
                </c:pt>
                <c:pt idx="14853">
                  <c:v>2.463585478488417E-2</c:v>
                </c:pt>
                <c:pt idx="14854">
                  <c:v>2.5261101492650928E-2</c:v>
                </c:pt>
                <c:pt idx="14855">
                  <c:v>2.3745210605800038E-2</c:v>
                </c:pt>
                <c:pt idx="14856">
                  <c:v>3.6398761027566229E-2</c:v>
                </c:pt>
                <c:pt idx="14857">
                  <c:v>3.6253279675437566E-2</c:v>
                </c:pt>
                <c:pt idx="14858">
                  <c:v>1.7976886103217904E-2</c:v>
                </c:pt>
                <c:pt idx="14859">
                  <c:v>2.8412458717914202E-2</c:v>
                </c:pt>
                <c:pt idx="14860">
                  <c:v>1.9213578168951528E-2</c:v>
                </c:pt>
                <c:pt idx="14861">
                  <c:v>1.9274973495180259E-2</c:v>
                </c:pt>
                <c:pt idx="14862">
                  <c:v>2.0453972317790781E-2</c:v>
                </c:pt>
                <c:pt idx="14863">
                  <c:v>3.4250678126033884E-2</c:v>
                </c:pt>
                <c:pt idx="14864">
                  <c:v>2.5375546915815672E-2</c:v>
                </c:pt>
                <c:pt idx="14865">
                  <c:v>1.5697503168521809E-2</c:v>
                </c:pt>
                <c:pt idx="14866">
                  <c:v>1.4839641922067548E-2</c:v>
                </c:pt>
                <c:pt idx="14867">
                  <c:v>-1.0672444750200016E-2</c:v>
                </c:pt>
                <c:pt idx="14868">
                  <c:v>-1.7168305611937607E-2</c:v>
                </c:pt>
                <c:pt idx="14869">
                  <c:v>-5.2010682609143766E-3</c:v>
                </c:pt>
                <c:pt idx="14870">
                  <c:v>-6.5364394260536418E-4</c:v>
                </c:pt>
                <c:pt idx="14871">
                  <c:v>-2.1153563258791364E-2</c:v>
                </c:pt>
                <c:pt idx="14872">
                  <c:v>-5.4742051604413478E-2</c:v>
                </c:pt>
                <c:pt idx="14873">
                  <c:v>-5.890239307638101E-2</c:v>
                </c:pt>
                <c:pt idx="14874">
                  <c:v>-5.5405329528142033E-2</c:v>
                </c:pt>
                <c:pt idx="14875">
                  <c:v>-5.5023447529588099E-2</c:v>
                </c:pt>
                <c:pt idx="14876">
                  <c:v>-5.0677033493767731E-2</c:v>
                </c:pt>
                <c:pt idx="14877">
                  <c:v>-6.4485917843820517E-2</c:v>
                </c:pt>
                <c:pt idx="14878">
                  <c:v>-6.6647211468263357E-2</c:v>
                </c:pt>
                <c:pt idx="14879">
                  <c:v>-6.4427629692796473E-2</c:v>
                </c:pt>
                <c:pt idx="14880">
                  <c:v>-7.2573642189687981E-2</c:v>
                </c:pt>
                <c:pt idx="14881">
                  <c:v>-7.6973489823007002E-2</c:v>
                </c:pt>
                <c:pt idx="14882">
                  <c:v>-0.10402650258900203</c:v>
                </c:pt>
                <c:pt idx="14883">
                  <c:v>-0.10564920687623958</c:v>
                </c:pt>
                <c:pt idx="14884">
                  <c:v>-9.7131664950893426E-2</c:v>
                </c:pt>
                <c:pt idx="14885">
                  <c:v>-7.7926546432577459E-2</c:v>
                </c:pt>
                <c:pt idx="14886">
                  <c:v>-8.4309145685047771E-2</c:v>
                </c:pt>
                <c:pt idx="14887">
                  <c:v>-8.936269795488927E-2</c:v>
                </c:pt>
                <c:pt idx="14888">
                  <c:v>-0.10338765645261272</c:v>
                </c:pt>
                <c:pt idx="14889">
                  <c:v>-0.1184309174858863</c:v>
                </c:pt>
                <c:pt idx="14890">
                  <c:v>-0.11809288229819381</c:v>
                </c:pt>
                <c:pt idx="14891">
                  <c:v>-0.10485239646775746</c:v>
                </c:pt>
                <c:pt idx="14892">
                  <c:v>-0.10952221836683862</c:v>
                </c:pt>
                <c:pt idx="14893">
                  <c:v>-0.11886498284221181</c:v>
                </c:pt>
                <c:pt idx="14894">
                  <c:v>-0.10874141428310879</c:v>
                </c:pt>
                <c:pt idx="14895">
                  <c:v>-0.12652240185328389</c:v>
                </c:pt>
                <c:pt idx="14896">
                  <c:v>-0.11320160110907751</c:v>
                </c:pt>
                <c:pt idx="14897">
                  <c:v>-0.11186379473699948</c:v>
                </c:pt>
                <c:pt idx="14898">
                  <c:v>-0.11024959829254977</c:v>
                </c:pt>
                <c:pt idx="14899">
                  <c:v>-9.1514117850663212E-2</c:v>
                </c:pt>
                <c:pt idx="14900">
                  <c:v>-7.9633355770662217E-2</c:v>
                </c:pt>
                <c:pt idx="14901">
                  <c:v>-7.6440226347186946E-2</c:v>
                </c:pt>
                <c:pt idx="14902">
                  <c:v>-8.289303770985923E-2</c:v>
                </c:pt>
                <c:pt idx="14903">
                  <c:v>-7.43566829593858E-2</c:v>
                </c:pt>
                <c:pt idx="14904">
                  <c:v>-6.7734191183359327E-2</c:v>
                </c:pt>
                <c:pt idx="14905">
                  <c:v>-6.9538208760603348E-2</c:v>
                </c:pt>
                <c:pt idx="14906">
                  <c:v>-7.2445988952282048E-2</c:v>
                </c:pt>
                <c:pt idx="14907">
                  <c:v>-7.3494680791440059E-2</c:v>
                </c:pt>
                <c:pt idx="14908">
                  <c:v>-8.8061762933983379E-2</c:v>
                </c:pt>
                <c:pt idx="14909">
                  <c:v>-9.1070327017947594E-2</c:v>
                </c:pt>
                <c:pt idx="14910">
                  <c:v>-0.10021314488294963</c:v>
                </c:pt>
                <c:pt idx="14911">
                  <c:v>-0.10060049093168599</c:v>
                </c:pt>
                <c:pt idx="14912">
                  <c:v>-8.7894735645289823E-2</c:v>
                </c:pt>
                <c:pt idx="14913">
                  <c:v>-8.6953676833613103E-2</c:v>
                </c:pt>
                <c:pt idx="14914">
                  <c:v>-7.7018692858624727E-2</c:v>
                </c:pt>
                <c:pt idx="14915">
                  <c:v>-8.418803511901285E-2</c:v>
                </c:pt>
                <c:pt idx="14916">
                  <c:v>-8.9735308997955787E-2</c:v>
                </c:pt>
                <c:pt idx="14917">
                  <c:v>-8.8986609952725892E-2</c:v>
                </c:pt>
                <c:pt idx="14918">
                  <c:v>-8.6773533468621822E-2</c:v>
                </c:pt>
                <c:pt idx="14919">
                  <c:v>-8.7203950772168137E-2</c:v>
                </c:pt>
                <c:pt idx="14920">
                  <c:v>-6.9978293354852839E-2</c:v>
                </c:pt>
                <c:pt idx="14921">
                  <c:v>-6.1954439547187379E-2</c:v>
                </c:pt>
                <c:pt idx="14922">
                  <c:v>-5.7527794097394169E-2</c:v>
                </c:pt>
                <c:pt idx="14923">
                  <c:v>-5.6944167517896549E-2</c:v>
                </c:pt>
                <c:pt idx="14924">
                  <c:v>-5.2634188485511046E-2</c:v>
                </c:pt>
                <c:pt idx="14925">
                  <c:v>-6.3900150131656286E-2</c:v>
                </c:pt>
                <c:pt idx="14926">
                  <c:v>-4.9203010325324592E-2</c:v>
                </c:pt>
                <c:pt idx="14927">
                  <c:v>-5.6662394718786091E-2</c:v>
                </c:pt>
                <c:pt idx="14928">
                  <c:v>-5.3620314930896806E-2</c:v>
                </c:pt>
                <c:pt idx="14929">
                  <c:v>-6.0442352644458741E-2</c:v>
                </c:pt>
                <c:pt idx="14930">
                  <c:v>-6.6277352052219629E-2</c:v>
                </c:pt>
                <c:pt idx="14931">
                  <c:v>-7.9496256763534445E-2</c:v>
                </c:pt>
                <c:pt idx="14932">
                  <c:v>-7.2746762718105984E-2</c:v>
                </c:pt>
                <c:pt idx="14933">
                  <c:v>-7.067543903775908E-2</c:v>
                </c:pt>
                <c:pt idx="14934">
                  <c:v>-6.0747536856493034E-2</c:v>
                </c:pt>
                <c:pt idx="14935">
                  <c:v>-4.3237753463682416E-2</c:v>
                </c:pt>
                <c:pt idx="14936">
                  <c:v>-3.5060875950552406E-2</c:v>
                </c:pt>
                <c:pt idx="14937">
                  <c:v>-1.2365261192901045E-2</c:v>
                </c:pt>
                <c:pt idx="14938">
                  <c:v>-1.219799221864637E-2</c:v>
                </c:pt>
                <c:pt idx="14939">
                  <c:v>-6.2107753680156197E-3</c:v>
                </c:pt>
                <c:pt idx="14940">
                  <c:v>-4.9576355339450151E-3</c:v>
                </c:pt>
                <c:pt idx="14941">
                  <c:v>-8.3951196397923367E-3</c:v>
                </c:pt>
                <c:pt idx="14942">
                  <c:v>-1.9738946433563886E-2</c:v>
                </c:pt>
                <c:pt idx="14943">
                  <c:v>-1.5678066708774696E-2</c:v>
                </c:pt>
                <c:pt idx="14944">
                  <c:v>-1.3188742451974211E-2</c:v>
                </c:pt>
                <c:pt idx="14945">
                  <c:v>-2.2407227591749179E-2</c:v>
                </c:pt>
                <c:pt idx="14946">
                  <c:v>-3.0064612232023724E-2</c:v>
                </c:pt>
                <c:pt idx="14947">
                  <c:v>-1.0028776728194355E-2</c:v>
                </c:pt>
                <c:pt idx="14948">
                  <c:v>-3.8238062259483563E-3</c:v>
                </c:pt>
                <c:pt idx="14949">
                  <c:v>-8.7071474242872426E-4</c:v>
                </c:pt>
                <c:pt idx="14950">
                  <c:v>-1.8085388380371437E-2</c:v>
                </c:pt>
                <c:pt idx="14951">
                  <c:v>-2.5640375080386857E-2</c:v>
                </c:pt>
                <c:pt idx="14952">
                  <c:v>-3.7193664706264951E-2</c:v>
                </c:pt>
                <c:pt idx="14953">
                  <c:v>-2.8546919847078578E-2</c:v>
                </c:pt>
                <c:pt idx="14954">
                  <c:v>-2.2292388189124268E-2</c:v>
                </c:pt>
                <c:pt idx="14955">
                  <c:v>-3.2552750700526656E-2</c:v>
                </c:pt>
                <c:pt idx="14956">
                  <c:v>-4.3836724726830867E-2</c:v>
                </c:pt>
                <c:pt idx="14957">
                  <c:v>-4.461338385878022E-2</c:v>
                </c:pt>
                <c:pt idx="14958">
                  <c:v>-4.6809762361468721E-2</c:v>
                </c:pt>
                <c:pt idx="14959">
                  <c:v>-5.9451592712995827E-2</c:v>
                </c:pt>
                <c:pt idx="14960">
                  <c:v>-6.5846431675889883E-2</c:v>
                </c:pt>
                <c:pt idx="14961">
                  <c:v>-5.8634737244138369E-2</c:v>
                </c:pt>
                <c:pt idx="14962">
                  <c:v>-5.9112916031207718E-2</c:v>
                </c:pt>
                <c:pt idx="14963">
                  <c:v>-6.5649638619309503E-2</c:v>
                </c:pt>
                <c:pt idx="14964">
                  <c:v>-8.2601066720214944E-2</c:v>
                </c:pt>
                <c:pt idx="14965">
                  <c:v>-9.0765212599224432E-2</c:v>
                </c:pt>
                <c:pt idx="14966">
                  <c:v>-8.7114402200084595E-2</c:v>
                </c:pt>
                <c:pt idx="14967">
                  <c:v>-7.3666435325860258E-2</c:v>
                </c:pt>
                <c:pt idx="14968">
                  <c:v>-8.528410421006094E-2</c:v>
                </c:pt>
                <c:pt idx="14969">
                  <c:v>-9.2227663842345931E-2</c:v>
                </c:pt>
                <c:pt idx="14970">
                  <c:v>-0.10537170650996441</c:v>
                </c:pt>
                <c:pt idx="14971">
                  <c:v>-9.1920347551591619E-2</c:v>
                </c:pt>
                <c:pt idx="14972">
                  <c:v>-5.8727006391860903E-2</c:v>
                </c:pt>
                <c:pt idx="14973">
                  <c:v>-4.8428242287819612E-2</c:v>
                </c:pt>
                <c:pt idx="14974">
                  <c:v>-5.6530898513123762E-2</c:v>
                </c:pt>
                <c:pt idx="14975">
                  <c:v>-5.2251111214878021E-2</c:v>
                </c:pt>
                <c:pt idx="14976">
                  <c:v>-5.3486841967343102E-2</c:v>
                </c:pt>
                <c:pt idx="14977">
                  <c:v>-4.6319405025380123E-2</c:v>
                </c:pt>
                <c:pt idx="14978">
                  <c:v>-5.1545234673755602E-2</c:v>
                </c:pt>
                <c:pt idx="14979">
                  <c:v>-5.5790254955372598E-2</c:v>
                </c:pt>
                <c:pt idx="14980">
                  <c:v>-3.4133053067279651E-2</c:v>
                </c:pt>
                <c:pt idx="14981">
                  <c:v>5.0467836363909946E-4</c:v>
                </c:pt>
                <c:pt idx="14982">
                  <c:v>3.1723598235106065E-2</c:v>
                </c:pt>
                <c:pt idx="14983">
                  <c:v>1.0628132225274811E-2</c:v>
                </c:pt>
                <c:pt idx="14984">
                  <c:v>-1.6229311113346023E-3</c:v>
                </c:pt>
                <c:pt idx="14985">
                  <c:v>-2.2249618965639484E-2</c:v>
                </c:pt>
                <c:pt idx="14986">
                  <c:v>-1.6645815877285308E-2</c:v>
                </c:pt>
                <c:pt idx="14987">
                  <c:v>-3.4084127412291609E-3</c:v>
                </c:pt>
                <c:pt idx="14988">
                  <c:v>-1.677745901907457E-2</c:v>
                </c:pt>
                <c:pt idx="14989">
                  <c:v>-1.140095170350186E-2</c:v>
                </c:pt>
                <c:pt idx="14990">
                  <c:v>3.7462855529011296E-3</c:v>
                </c:pt>
                <c:pt idx="14991">
                  <c:v>-3.1483026966563354E-3</c:v>
                </c:pt>
                <c:pt idx="14992">
                  <c:v>1.2481438731930528E-3</c:v>
                </c:pt>
                <c:pt idx="14993">
                  <c:v>8.8355826348260891E-3</c:v>
                </c:pt>
                <c:pt idx="14994">
                  <c:v>1.085003472589996E-2</c:v>
                </c:pt>
                <c:pt idx="14995">
                  <c:v>3.6199175460945199E-2</c:v>
                </c:pt>
                <c:pt idx="14996">
                  <c:v>1.1703629744873378E-2</c:v>
                </c:pt>
                <c:pt idx="14997">
                  <c:v>-9.4610469677233189E-3</c:v>
                </c:pt>
                <c:pt idx="14998">
                  <c:v>-1.4309127849099879E-2</c:v>
                </c:pt>
                <c:pt idx="14999">
                  <c:v>-7.125448319354355E-3</c:v>
                </c:pt>
                <c:pt idx="15000">
                  <c:v>-2.6744705515584499E-2</c:v>
                </c:pt>
                <c:pt idx="15001">
                  <c:v>-3.1360598865537104E-2</c:v>
                </c:pt>
                <c:pt idx="15002">
                  <c:v>-2.779293768074298E-2</c:v>
                </c:pt>
                <c:pt idx="15003">
                  <c:v>-4.6375140300954354E-2</c:v>
                </c:pt>
                <c:pt idx="15004">
                  <c:v>-6.9163726521595081E-2</c:v>
                </c:pt>
                <c:pt idx="15005">
                  <c:v>-7.4606010447944238E-2</c:v>
                </c:pt>
                <c:pt idx="15006">
                  <c:v>-7.9166062557830763E-2</c:v>
                </c:pt>
                <c:pt idx="15007">
                  <c:v>-9.2097620747364384E-2</c:v>
                </c:pt>
                <c:pt idx="15008">
                  <c:v>-7.1187303342313601E-2</c:v>
                </c:pt>
                <c:pt idx="15009">
                  <c:v>-7.1759709878761235E-2</c:v>
                </c:pt>
                <c:pt idx="15010">
                  <c:v>-6.9636825992593465E-2</c:v>
                </c:pt>
                <c:pt idx="15011">
                  <c:v>-7.5246363178127607E-2</c:v>
                </c:pt>
                <c:pt idx="15012">
                  <c:v>-7.956781298783755E-2</c:v>
                </c:pt>
                <c:pt idx="15013">
                  <c:v>-7.9125713752576377E-2</c:v>
                </c:pt>
                <c:pt idx="15014">
                  <c:v>-7.7204223327438481E-2</c:v>
                </c:pt>
                <c:pt idx="15015">
                  <c:v>-5.9464944891393534E-2</c:v>
                </c:pt>
                <c:pt idx="15016">
                  <c:v>-5.249619995474164E-2</c:v>
                </c:pt>
                <c:pt idx="15017">
                  <c:v>-4.3789905259592143E-2</c:v>
                </c:pt>
                <c:pt idx="15018">
                  <c:v>-4.0376027146451388E-2</c:v>
                </c:pt>
                <c:pt idx="15019">
                  <c:v>-4.1165492461117448E-2</c:v>
                </c:pt>
                <c:pt idx="15020">
                  <c:v>-5.8540169655375229E-2</c:v>
                </c:pt>
                <c:pt idx="15021">
                  <c:v>-8.4315498873584138E-2</c:v>
                </c:pt>
                <c:pt idx="15022">
                  <c:v>-8.7331545462628779E-2</c:v>
                </c:pt>
                <c:pt idx="15023">
                  <c:v>-8.8524957194603404E-2</c:v>
                </c:pt>
                <c:pt idx="15024">
                  <c:v>-8.4222301058646476E-2</c:v>
                </c:pt>
                <c:pt idx="15025">
                  <c:v>-6.6926639143597311E-2</c:v>
                </c:pt>
                <c:pt idx="15026">
                  <c:v>-6.0328409148397766E-2</c:v>
                </c:pt>
                <c:pt idx="15027">
                  <c:v>-5.9479759903751761E-2</c:v>
                </c:pt>
                <c:pt idx="15028">
                  <c:v>-5.609973448338279E-2</c:v>
                </c:pt>
                <c:pt idx="15029">
                  <c:v>-5.6664589075116623E-2</c:v>
                </c:pt>
                <c:pt idx="15030">
                  <c:v>-3.9971426069458249E-2</c:v>
                </c:pt>
                <c:pt idx="15031">
                  <c:v>-2.9373903758161957E-2</c:v>
                </c:pt>
                <c:pt idx="15032">
                  <c:v>-3.4682460115202374E-2</c:v>
                </c:pt>
                <c:pt idx="15033">
                  <c:v>-3.1968797763990642E-2</c:v>
                </c:pt>
                <c:pt idx="15034">
                  <c:v>-3.225783995509679E-2</c:v>
                </c:pt>
                <c:pt idx="15035">
                  <c:v>-3.6285184635882151E-2</c:v>
                </c:pt>
                <c:pt idx="15036">
                  <c:v>-3.618876783845093E-2</c:v>
                </c:pt>
                <c:pt idx="15037">
                  <c:v>-5.6652255480999059E-2</c:v>
                </c:pt>
                <c:pt idx="15038">
                  <c:v>-5.7779841361910056E-2</c:v>
                </c:pt>
                <c:pt idx="15039">
                  <c:v>-5.4880788736401898E-2</c:v>
                </c:pt>
                <c:pt idx="15040">
                  <c:v>-5.2537742587280389E-2</c:v>
                </c:pt>
                <c:pt idx="15041">
                  <c:v>-4.6244109918563647E-2</c:v>
                </c:pt>
                <c:pt idx="15042">
                  <c:v>-4.5155809246249401E-2</c:v>
                </c:pt>
                <c:pt idx="15043">
                  <c:v>-5.378604024788014E-2</c:v>
                </c:pt>
                <c:pt idx="15044">
                  <c:v>-6.8229687642249237E-2</c:v>
                </c:pt>
                <c:pt idx="15045">
                  <c:v>-5.9189844696444949E-2</c:v>
                </c:pt>
                <c:pt idx="15046">
                  <c:v>-5.1979738745293935E-2</c:v>
                </c:pt>
                <c:pt idx="15047">
                  <c:v>-5.0630814393459178E-2</c:v>
                </c:pt>
                <c:pt idx="15048">
                  <c:v>-5.0697150830864346E-2</c:v>
                </c:pt>
                <c:pt idx="15049">
                  <c:v>-3.7212030434000898E-2</c:v>
                </c:pt>
                <c:pt idx="15050">
                  <c:v>-1.4787725566405174E-2</c:v>
                </c:pt>
                <c:pt idx="15051">
                  <c:v>-2.2436705754603326E-2</c:v>
                </c:pt>
                <c:pt idx="15052">
                  <c:v>-1.0931922528459426E-2</c:v>
                </c:pt>
                <c:pt idx="15053">
                  <c:v>-1.7795527168021352E-2</c:v>
                </c:pt>
                <c:pt idx="15054">
                  <c:v>-2.9864534150172428E-2</c:v>
                </c:pt>
                <c:pt idx="15055">
                  <c:v>-2.6425166675581369E-2</c:v>
                </c:pt>
                <c:pt idx="15056">
                  <c:v>-3.2941718746102855E-2</c:v>
                </c:pt>
                <c:pt idx="15057">
                  <c:v>-3.6891866482657187E-2</c:v>
                </c:pt>
                <c:pt idx="15058">
                  <c:v>-4.6085826420573794E-2</c:v>
                </c:pt>
                <c:pt idx="15059">
                  <c:v>-4.7586924197981162E-2</c:v>
                </c:pt>
                <c:pt idx="15060">
                  <c:v>-4.0569244417494654E-2</c:v>
                </c:pt>
                <c:pt idx="15061">
                  <c:v>-4.4459345209704293E-2</c:v>
                </c:pt>
                <c:pt idx="15062">
                  <c:v>-5.0144026534167274E-2</c:v>
                </c:pt>
                <c:pt idx="15063">
                  <c:v>-6.3481824484929339E-2</c:v>
                </c:pt>
                <c:pt idx="15064">
                  <c:v>-4.8451285865551919E-2</c:v>
                </c:pt>
                <c:pt idx="15065">
                  <c:v>-4.4203214915621403E-2</c:v>
                </c:pt>
                <c:pt idx="15066">
                  <c:v>-4.5324075132670227E-2</c:v>
                </c:pt>
                <c:pt idx="15067">
                  <c:v>-4.6720466783967907E-2</c:v>
                </c:pt>
                <c:pt idx="15068">
                  <c:v>-2.6105589558653497E-2</c:v>
                </c:pt>
                <c:pt idx="15069">
                  <c:v>-3.5571424264622675E-2</c:v>
                </c:pt>
                <c:pt idx="15070">
                  <c:v>-2.4409599010819849E-2</c:v>
                </c:pt>
                <c:pt idx="15071">
                  <c:v>-3.3309483588088606E-2</c:v>
                </c:pt>
                <c:pt idx="15072">
                  <c:v>-4.567167252511295E-2</c:v>
                </c:pt>
                <c:pt idx="15073">
                  <c:v>-4.7634959781993946E-2</c:v>
                </c:pt>
                <c:pt idx="15074">
                  <c:v>-2.3866681000489831E-2</c:v>
                </c:pt>
                <c:pt idx="15075">
                  <c:v>-2.9040393754313887E-2</c:v>
                </c:pt>
                <c:pt idx="15076">
                  <c:v>-3.5494749518375723E-2</c:v>
                </c:pt>
                <c:pt idx="15077">
                  <c:v>-3.7207748006587438E-2</c:v>
                </c:pt>
                <c:pt idx="15078">
                  <c:v>-4.3459520257086992E-2</c:v>
                </c:pt>
                <c:pt idx="15079">
                  <c:v>-4.7070371972949054E-2</c:v>
                </c:pt>
                <c:pt idx="15080">
                  <c:v>-5.1028651232707944E-2</c:v>
                </c:pt>
                <c:pt idx="15081">
                  <c:v>-6.7376826852010518E-2</c:v>
                </c:pt>
                <c:pt idx="15082">
                  <c:v>-6.3661453791722944E-2</c:v>
                </c:pt>
                <c:pt idx="15083">
                  <c:v>-4.8462080903996951E-2</c:v>
                </c:pt>
                <c:pt idx="15084">
                  <c:v>-5.6571940757931705E-2</c:v>
                </c:pt>
                <c:pt idx="15085">
                  <c:v>-4.0724085488071826E-2</c:v>
                </c:pt>
                <c:pt idx="15086">
                  <c:v>-3.8754576209218849E-2</c:v>
                </c:pt>
                <c:pt idx="15087">
                  <c:v>-4.9767972611075018E-2</c:v>
                </c:pt>
                <c:pt idx="15088">
                  <c:v>-3.6449503119640125E-2</c:v>
                </c:pt>
                <c:pt idx="15089">
                  <c:v>-3.4582835490375885E-2</c:v>
                </c:pt>
                <c:pt idx="15090">
                  <c:v>-4.4538358317781634E-2</c:v>
                </c:pt>
                <c:pt idx="15091">
                  <c:v>-4.5188670521352781E-2</c:v>
                </c:pt>
                <c:pt idx="15092">
                  <c:v>-4.4214548658474961E-2</c:v>
                </c:pt>
                <c:pt idx="15093">
                  <c:v>-2.9415364359477003E-2</c:v>
                </c:pt>
                <c:pt idx="15094">
                  <c:v>-2.1037027562003208E-2</c:v>
                </c:pt>
                <c:pt idx="15095">
                  <c:v>-2.27777017248465E-2</c:v>
                </c:pt>
                <c:pt idx="15096">
                  <c:v>-1.2257483365862076E-2</c:v>
                </c:pt>
                <c:pt idx="15097">
                  <c:v>6.5941101956257242E-4</c:v>
                </c:pt>
                <c:pt idx="15098">
                  <c:v>7.194951509053249E-3</c:v>
                </c:pt>
                <c:pt idx="15099">
                  <c:v>-9.1667045126232471E-3</c:v>
                </c:pt>
                <c:pt idx="15100">
                  <c:v>-3.4995914314811527E-3</c:v>
                </c:pt>
                <c:pt idx="15101">
                  <c:v>-1.883450691972155E-3</c:v>
                </c:pt>
                <c:pt idx="15102">
                  <c:v>-3.8939764389682718E-3</c:v>
                </c:pt>
                <c:pt idx="15103">
                  <c:v>-3.3142755563184689E-3</c:v>
                </c:pt>
                <c:pt idx="15104">
                  <c:v>5.0620848488620585E-3</c:v>
                </c:pt>
                <c:pt idx="15105">
                  <c:v>7.9870245270881046E-3</c:v>
                </c:pt>
                <c:pt idx="15106">
                  <c:v>-6.5703844997500038E-4</c:v>
                </c:pt>
                <c:pt idx="15107">
                  <c:v>1.4145485505040467E-2</c:v>
                </c:pt>
                <c:pt idx="15108">
                  <c:v>2.6492461565381653E-3</c:v>
                </c:pt>
                <c:pt idx="15109">
                  <c:v>1.3150227400225978E-2</c:v>
                </c:pt>
                <c:pt idx="15110">
                  <c:v>5.8802697027608986E-3</c:v>
                </c:pt>
                <c:pt idx="15111">
                  <c:v>-8.8019602638289562E-4</c:v>
                </c:pt>
                <c:pt idx="15112">
                  <c:v>-1.3869588297435564E-2</c:v>
                </c:pt>
                <c:pt idx="15113">
                  <c:v>-2.5182540451050728E-2</c:v>
                </c:pt>
                <c:pt idx="15114">
                  <c:v>-3.1496428413332112E-2</c:v>
                </c:pt>
                <c:pt idx="15115">
                  <c:v>-4.3913631833074063E-2</c:v>
                </c:pt>
                <c:pt idx="15116">
                  <c:v>-4.9983144265777546E-2</c:v>
                </c:pt>
                <c:pt idx="15117">
                  <c:v>-7.0368211900741162E-2</c:v>
                </c:pt>
                <c:pt idx="15118">
                  <c:v>-6.5813910371079198E-2</c:v>
                </c:pt>
                <c:pt idx="15119">
                  <c:v>-5.7812657916529675E-2</c:v>
                </c:pt>
                <c:pt idx="15120">
                  <c:v>-2.2388622105774414E-2</c:v>
                </c:pt>
                <c:pt idx="15121">
                  <c:v>-1.2499318692551942E-2</c:v>
                </c:pt>
                <c:pt idx="15122">
                  <c:v>-1.1681018772935259E-2</c:v>
                </c:pt>
                <c:pt idx="15123">
                  <c:v>1.8575458253994981E-2</c:v>
                </c:pt>
                <c:pt idx="15124">
                  <c:v>4.7177039162872081E-2</c:v>
                </c:pt>
                <c:pt idx="15125">
                  <c:v>3.026493845446554E-2</c:v>
                </c:pt>
                <c:pt idx="15126">
                  <c:v>3.9659420600727469E-2</c:v>
                </c:pt>
                <c:pt idx="15127">
                  <c:v>5.3856067291304655E-2</c:v>
                </c:pt>
                <c:pt idx="15128">
                  <c:v>3.7419212591725204E-2</c:v>
                </c:pt>
                <c:pt idx="15129">
                  <c:v>3.9407022226343846E-2</c:v>
                </c:pt>
                <c:pt idx="15130">
                  <c:v>4.7896361497530293E-2</c:v>
                </c:pt>
                <c:pt idx="15131">
                  <c:v>4.0664277987350284E-2</c:v>
                </c:pt>
                <c:pt idx="15132">
                  <c:v>5.7010988722136391E-2</c:v>
                </c:pt>
                <c:pt idx="15133">
                  <c:v>7.7551604533732332E-2</c:v>
                </c:pt>
                <c:pt idx="15134">
                  <c:v>6.2757704882665966E-2</c:v>
                </c:pt>
                <c:pt idx="15135">
                  <c:v>6.477741296732531E-2</c:v>
                </c:pt>
                <c:pt idx="15136">
                  <c:v>6.5533684751093002E-2</c:v>
                </c:pt>
                <c:pt idx="15137">
                  <c:v>6.7479560639623681E-2</c:v>
                </c:pt>
                <c:pt idx="15138">
                  <c:v>7.3451816715724538E-2</c:v>
                </c:pt>
                <c:pt idx="15139">
                  <c:v>7.1019467923110202E-2</c:v>
                </c:pt>
                <c:pt idx="15140">
                  <c:v>6.8169574885301287E-2</c:v>
                </c:pt>
                <c:pt idx="15141">
                  <c:v>6.1801360784435211E-2</c:v>
                </c:pt>
                <c:pt idx="15142">
                  <c:v>6.127658075277953E-2</c:v>
                </c:pt>
                <c:pt idx="15143">
                  <c:v>6.6303191670939565E-2</c:v>
                </c:pt>
                <c:pt idx="15144">
                  <c:v>9.3736950023713073E-2</c:v>
                </c:pt>
                <c:pt idx="15145">
                  <c:v>8.6545260989602912E-2</c:v>
                </c:pt>
                <c:pt idx="15146">
                  <c:v>8.1249161066116349E-2</c:v>
                </c:pt>
                <c:pt idx="15147">
                  <c:v>7.1590834150200289E-2</c:v>
                </c:pt>
                <c:pt idx="15148">
                  <c:v>7.1922453607126791E-2</c:v>
                </c:pt>
                <c:pt idx="15149">
                  <c:v>6.0670152640959207E-2</c:v>
                </c:pt>
                <c:pt idx="15150">
                  <c:v>4.0150154948839445E-2</c:v>
                </c:pt>
                <c:pt idx="15151">
                  <c:v>3.8798943303789635E-2</c:v>
                </c:pt>
                <c:pt idx="15152">
                  <c:v>4.173477126251357E-2</c:v>
                </c:pt>
                <c:pt idx="15153">
                  <c:v>4.1682550316117339E-2</c:v>
                </c:pt>
                <c:pt idx="15154">
                  <c:v>5.2315919404557487E-2</c:v>
                </c:pt>
                <c:pt idx="15155">
                  <c:v>8.4173005923164901E-2</c:v>
                </c:pt>
                <c:pt idx="15156">
                  <c:v>0.11807292260918301</c:v>
                </c:pt>
                <c:pt idx="15157">
                  <c:v>0.14663514343102979</c:v>
                </c:pt>
                <c:pt idx="15158">
                  <c:v>0.18099043083001365</c:v>
                </c:pt>
                <c:pt idx="15159">
                  <c:v>0.18472500348329723</c:v>
                </c:pt>
                <c:pt idx="15160">
                  <c:v>0.20381764496319899</c:v>
                </c:pt>
                <c:pt idx="15161">
                  <c:v>0.18906689611021021</c:v>
                </c:pt>
                <c:pt idx="15162">
                  <c:v>0.18519285982823597</c:v>
                </c:pt>
                <c:pt idx="15163">
                  <c:v>0.22436218040094036</c:v>
                </c:pt>
                <c:pt idx="15164">
                  <c:v>0.22971045820412428</c:v>
                </c:pt>
                <c:pt idx="15165">
                  <c:v>0.25716128008672179</c:v>
                </c:pt>
                <c:pt idx="15166">
                  <c:v>0.2618920506609399</c:v>
                </c:pt>
                <c:pt idx="15167">
                  <c:v>0.25830830892488432</c:v>
                </c:pt>
                <c:pt idx="15168">
                  <c:v>0.21526088623694273</c:v>
                </c:pt>
                <c:pt idx="15169">
                  <c:v>0.24060888742668296</c:v>
                </c:pt>
                <c:pt idx="15170">
                  <c:v>0.25172311777258871</c:v>
                </c:pt>
                <c:pt idx="15171">
                  <c:v>0.24424567979306344</c:v>
                </c:pt>
                <c:pt idx="15172">
                  <c:v>0.25595513708782414</c:v>
                </c:pt>
                <c:pt idx="15173">
                  <c:v>0.26554869160911543</c:v>
                </c:pt>
                <c:pt idx="15174">
                  <c:v>0.26551130943179779</c:v>
                </c:pt>
                <c:pt idx="15175">
                  <c:v>0.32548372186930519</c:v>
                </c:pt>
                <c:pt idx="15176">
                  <c:v>0.32544382690110396</c:v>
                </c:pt>
                <c:pt idx="15177">
                  <c:v>0.33912687636912842</c:v>
                </c:pt>
                <c:pt idx="15178">
                  <c:v>0.34016849314486408</c:v>
                </c:pt>
                <c:pt idx="15179">
                  <c:v>0.36949263463799897</c:v>
                </c:pt>
                <c:pt idx="15180">
                  <c:v>0.35588990003770116</c:v>
                </c:pt>
                <c:pt idx="15181">
                  <c:v>0.35141075421155965</c:v>
                </c:pt>
                <c:pt idx="15182">
                  <c:v>0.31797244276611525</c:v>
                </c:pt>
                <c:pt idx="15183">
                  <c:v>0.29721021576771589</c:v>
                </c:pt>
                <c:pt idx="15184">
                  <c:v>0.28660695721509799</c:v>
                </c:pt>
                <c:pt idx="15185">
                  <c:v>0.29831348093205601</c:v>
                </c:pt>
                <c:pt idx="15186">
                  <c:v>0.3037245802648969</c:v>
                </c:pt>
                <c:pt idx="15187">
                  <c:v>0.29989136599118993</c:v>
                </c:pt>
                <c:pt idx="15188">
                  <c:v>0.28430733692077403</c:v>
                </c:pt>
                <c:pt idx="15189">
                  <c:v>0.28340198431670105</c:v>
                </c:pt>
                <c:pt idx="15190">
                  <c:v>0.29795974623476718</c:v>
                </c:pt>
                <c:pt idx="15191">
                  <c:v>0.30966010452414405</c:v>
                </c:pt>
                <c:pt idx="15192">
                  <c:v>0.30272445449019392</c:v>
                </c:pt>
                <c:pt idx="15193">
                  <c:v>0.32475212992951241</c:v>
                </c:pt>
                <c:pt idx="15194">
                  <c:v>0.32016179540463607</c:v>
                </c:pt>
                <c:pt idx="15195">
                  <c:v>0.32162820148179083</c:v>
                </c:pt>
                <c:pt idx="15196">
                  <c:v>0.31244968073826573</c:v>
                </c:pt>
                <c:pt idx="15197">
                  <c:v>0.33527888339752554</c:v>
                </c:pt>
                <c:pt idx="15198">
                  <c:v>0.33728552264307754</c:v>
                </c:pt>
                <c:pt idx="15199">
                  <c:v>0.33448499484515803</c:v>
                </c:pt>
                <c:pt idx="15200">
                  <c:v>0.31154480240046367</c:v>
                </c:pt>
                <c:pt idx="15201">
                  <c:v>0.30356148621193935</c:v>
                </c:pt>
                <c:pt idx="15202">
                  <c:v>0.30500728282434331</c:v>
                </c:pt>
                <c:pt idx="15203">
                  <c:v>0.28840024068731984</c:v>
                </c:pt>
                <c:pt idx="15204">
                  <c:v>0.27531522968728428</c:v>
                </c:pt>
                <c:pt idx="15205">
                  <c:v>0.28355177439488699</c:v>
                </c:pt>
                <c:pt idx="15206">
                  <c:v>0.32239713317124363</c:v>
                </c:pt>
                <c:pt idx="15207">
                  <c:v>0.31354055411336446</c:v>
                </c:pt>
                <c:pt idx="15208">
                  <c:v>0.33716054540269313</c:v>
                </c:pt>
                <c:pt idx="15209">
                  <c:v>0.31973448543799754</c:v>
                </c:pt>
                <c:pt idx="15210">
                  <c:v>0.33843865041482202</c:v>
                </c:pt>
                <c:pt idx="15211">
                  <c:v>0.37762438660652564</c:v>
                </c:pt>
                <c:pt idx="15212">
                  <c:v>0.37770768966845036</c:v>
                </c:pt>
                <c:pt idx="15213">
                  <c:v>0.39856113939520843</c:v>
                </c:pt>
                <c:pt idx="15214">
                  <c:v>0.40146409263935667</c:v>
                </c:pt>
                <c:pt idx="15215">
                  <c:v>0.40814407970285504</c:v>
                </c:pt>
                <c:pt idx="15216">
                  <c:v>0.39229795706681214</c:v>
                </c:pt>
                <c:pt idx="15217">
                  <c:v>0.41977118491568755</c:v>
                </c:pt>
                <c:pt idx="15218">
                  <c:v>0.41145964433254623</c:v>
                </c:pt>
                <c:pt idx="15219">
                  <c:v>0.43770890129519557</c:v>
                </c:pt>
                <c:pt idx="15220">
                  <c:v>0.38231309709835126</c:v>
                </c:pt>
                <c:pt idx="15221">
                  <c:v>0.3960872318984523</c:v>
                </c:pt>
                <c:pt idx="15222">
                  <c:v>0.38547504704427915</c:v>
                </c:pt>
                <c:pt idx="15223">
                  <c:v>0.35239509198611163</c:v>
                </c:pt>
                <c:pt idx="15224">
                  <c:v>0.31178041063652584</c:v>
                </c:pt>
                <c:pt idx="15225">
                  <c:v>0.32305973711170988</c:v>
                </c:pt>
                <c:pt idx="15226">
                  <c:v>0.29956403226879735</c:v>
                </c:pt>
                <c:pt idx="15227">
                  <c:v>0.28398545942759412</c:v>
                </c:pt>
                <c:pt idx="15228">
                  <c:v>0.28811123496539026</c:v>
                </c:pt>
                <c:pt idx="15229">
                  <c:v>0.28949692163680196</c:v>
                </c:pt>
                <c:pt idx="15230">
                  <c:v>0.2519805868152194</c:v>
                </c:pt>
                <c:pt idx="15231">
                  <c:v>0.22848006361600293</c:v>
                </c:pt>
                <c:pt idx="15232">
                  <c:v>0.22350974047312322</c:v>
                </c:pt>
                <c:pt idx="15233">
                  <c:v>0.20259001174351488</c:v>
                </c:pt>
                <c:pt idx="15234">
                  <c:v>0.23571877842008937</c:v>
                </c:pt>
                <c:pt idx="15235">
                  <c:v>0.23030681761524163</c:v>
                </c:pt>
                <c:pt idx="15236">
                  <c:v>0.23730488406487948</c:v>
                </c:pt>
                <c:pt idx="15237">
                  <c:v>0.23217094231376967</c:v>
                </c:pt>
                <c:pt idx="15238">
                  <c:v>0.22249286362689347</c:v>
                </c:pt>
                <c:pt idx="15239">
                  <c:v>0.22149871071401139</c:v>
                </c:pt>
                <c:pt idx="15240">
                  <c:v>0.22728975633530535</c:v>
                </c:pt>
                <c:pt idx="15241">
                  <c:v>0.23549839479208101</c:v>
                </c:pt>
                <c:pt idx="15242">
                  <c:v>0.23834108591376846</c:v>
                </c:pt>
                <c:pt idx="15243">
                  <c:v>0.23534172103205986</c:v>
                </c:pt>
                <c:pt idx="15244">
                  <c:v>0.23325253303534832</c:v>
                </c:pt>
                <c:pt idx="15245">
                  <c:v>0.24090740894848817</c:v>
                </c:pt>
                <c:pt idx="15246">
                  <c:v>0.25418233645572053</c:v>
                </c:pt>
                <c:pt idx="15247">
                  <c:v>0.25528884958541287</c:v>
                </c:pt>
                <c:pt idx="15248">
                  <c:v>0.24661993533136184</c:v>
                </c:pt>
                <c:pt idx="15249">
                  <c:v>0.24846818575639773</c:v>
                </c:pt>
                <c:pt idx="15250">
                  <c:v>0.26942047285869397</c:v>
                </c:pt>
                <c:pt idx="15251">
                  <c:v>0.26337890487525861</c:v>
                </c:pt>
                <c:pt idx="15252">
                  <c:v>0.25918130072963952</c:v>
                </c:pt>
                <c:pt idx="15253">
                  <c:v>0.28359783841448438</c:v>
                </c:pt>
                <c:pt idx="15254">
                  <c:v>0.27943197254036978</c:v>
                </c:pt>
                <c:pt idx="15255">
                  <c:v>0.23088842351811834</c:v>
                </c:pt>
                <c:pt idx="15256">
                  <c:v>0.2247266258299021</c:v>
                </c:pt>
                <c:pt idx="15257">
                  <c:v>0.21412423453444474</c:v>
                </c:pt>
                <c:pt idx="15258">
                  <c:v>0.19630438398455352</c:v>
                </c:pt>
                <c:pt idx="15259">
                  <c:v>0.1996444780836224</c:v>
                </c:pt>
                <c:pt idx="15260">
                  <c:v>0.17854455212762121</c:v>
                </c:pt>
                <c:pt idx="15261">
                  <c:v>0.17769717635088611</c:v>
                </c:pt>
                <c:pt idx="15262">
                  <c:v>0.195333969765078</c:v>
                </c:pt>
                <c:pt idx="15263">
                  <c:v>0.16569013706724611</c:v>
                </c:pt>
                <c:pt idx="15264">
                  <c:v>0.16183239710674657</c:v>
                </c:pt>
                <c:pt idx="15265">
                  <c:v>0.13559658928183671</c:v>
                </c:pt>
                <c:pt idx="15266">
                  <c:v>0.13785579391720981</c:v>
                </c:pt>
                <c:pt idx="15267">
                  <c:v>0.12874776246931696</c:v>
                </c:pt>
                <c:pt idx="15268">
                  <c:v>0.16866043695958721</c:v>
                </c:pt>
                <c:pt idx="15269">
                  <c:v>0.16469820656125678</c:v>
                </c:pt>
                <c:pt idx="15270">
                  <c:v>0.16364672203976816</c:v>
                </c:pt>
                <c:pt idx="15271">
                  <c:v>0.17327247617428765</c:v>
                </c:pt>
                <c:pt idx="15272">
                  <c:v>0.18460883774708692</c:v>
                </c:pt>
                <c:pt idx="15273">
                  <c:v>0.1756756835347828</c:v>
                </c:pt>
                <c:pt idx="15274">
                  <c:v>0.15468808985372107</c:v>
                </c:pt>
                <c:pt idx="15275">
                  <c:v>0.10850725428789421</c:v>
                </c:pt>
                <c:pt idx="15276">
                  <c:v>0.11058702610039362</c:v>
                </c:pt>
                <c:pt idx="15277">
                  <c:v>0.1158576460531342</c:v>
                </c:pt>
                <c:pt idx="15278">
                  <c:v>0.12427135011694368</c:v>
                </c:pt>
                <c:pt idx="15279">
                  <c:v>0.10542844286210684</c:v>
                </c:pt>
                <c:pt idx="15280">
                  <c:v>0.11063282409441388</c:v>
                </c:pt>
                <c:pt idx="15281">
                  <c:v>9.8428796645422478E-2</c:v>
                </c:pt>
                <c:pt idx="15282">
                  <c:v>0.11302276228283059</c:v>
                </c:pt>
                <c:pt idx="15283">
                  <c:v>0.13947800417022083</c:v>
                </c:pt>
                <c:pt idx="15284">
                  <c:v>0.17027220953380739</c:v>
                </c:pt>
                <c:pt idx="15285">
                  <c:v>0.15618751745446313</c:v>
                </c:pt>
                <c:pt idx="15286">
                  <c:v>0.15924858921362395</c:v>
                </c:pt>
                <c:pt idx="15287">
                  <c:v>0.17681932568056902</c:v>
                </c:pt>
                <c:pt idx="15288">
                  <c:v>0.20641080581851479</c:v>
                </c:pt>
                <c:pt idx="15289">
                  <c:v>0.22350456368388616</c:v>
                </c:pt>
                <c:pt idx="15290">
                  <c:v>0.20730451318309906</c:v>
                </c:pt>
                <c:pt idx="15291">
                  <c:v>0.21229000730146441</c:v>
                </c:pt>
                <c:pt idx="15292">
                  <c:v>0.21528572143301772</c:v>
                </c:pt>
                <c:pt idx="15293">
                  <c:v>0.18474995418114259</c:v>
                </c:pt>
                <c:pt idx="15294">
                  <c:v>0.16981826383194609</c:v>
                </c:pt>
                <c:pt idx="15295">
                  <c:v>0.18706601164686298</c:v>
                </c:pt>
                <c:pt idx="15296">
                  <c:v>0.186769099657077</c:v>
                </c:pt>
                <c:pt idx="15297">
                  <c:v>0.1759888714634732</c:v>
                </c:pt>
                <c:pt idx="15298">
                  <c:v>0.17780022457610212</c:v>
                </c:pt>
                <c:pt idx="15299">
                  <c:v>0.16824451591309408</c:v>
                </c:pt>
                <c:pt idx="15300">
                  <c:v>0.18233185405806451</c:v>
                </c:pt>
                <c:pt idx="15301">
                  <c:v>0.19923912466546567</c:v>
                </c:pt>
                <c:pt idx="15302">
                  <c:v>0.20728264845278299</c:v>
                </c:pt>
                <c:pt idx="15303">
                  <c:v>0.24078455494000073</c:v>
                </c:pt>
                <c:pt idx="15304">
                  <c:v>0.26225896858749165</c:v>
                </c:pt>
                <c:pt idx="15305">
                  <c:v>0.2668333321100167</c:v>
                </c:pt>
                <c:pt idx="15306">
                  <c:v>0.24164172319605304</c:v>
                </c:pt>
                <c:pt idx="15307">
                  <c:v>0.24729800622973164</c:v>
                </c:pt>
                <c:pt idx="15308">
                  <c:v>0.2360048976725726</c:v>
                </c:pt>
                <c:pt idx="15309">
                  <c:v>0.22099104555815074</c:v>
                </c:pt>
                <c:pt idx="15310">
                  <c:v>0.21810273445058881</c:v>
                </c:pt>
                <c:pt idx="15311">
                  <c:v>0.20107875797242514</c:v>
                </c:pt>
                <c:pt idx="15312">
                  <c:v>0.20267646832556308</c:v>
                </c:pt>
                <c:pt idx="15313">
                  <c:v>0.19886457452476924</c:v>
                </c:pt>
                <c:pt idx="15314">
                  <c:v>0.21419831414323021</c:v>
                </c:pt>
                <c:pt idx="15315">
                  <c:v>0.22547618489179322</c:v>
                </c:pt>
                <c:pt idx="15316">
                  <c:v>0.2495921460482815</c:v>
                </c:pt>
                <c:pt idx="15317">
                  <c:v>0.22637032214897523</c:v>
                </c:pt>
                <c:pt idx="15318">
                  <c:v>0.21539150633790638</c:v>
                </c:pt>
                <c:pt idx="15319">
                  <c:v>0.17405206323628786</c:v>
                </c:pt>
                <c:pt idx="15320">
                  <c:v>0.17319597261252828</c:v>
                </c:pt>
                <c:pt idx="15321">
                  <c:v>0.16921777899883428</c:v>
                </c:pt>
                <c:pt idx="15322">
                  <c:v>0.1804653430499974</c:v>
                </c:pt>
                <c:pt idx="15323">
                  <c:v>0.1769117381008749</c:v>
                </c:pt>
                <c:pt idx="15324">
                  <c:v>0.17155585152562702</c:v>
                </c:pt>
                <c:pt idx="15325">
                  <c:v>0.15464190170033776</c:v>
                </c:pt>
                <c:pt idx="15326">
                  <c:v>0.15506816862871631</c:v>
                </c:pt>
                <c:pt idx="15327">
                  <c:v>0.16416829224809759</c:v>
                </c:pt>
                <c:pt idx="15328">
                  <c:v>0.18652931007911855</c:v>
                </c:pt>
                <c:pt idx="15329">
                  <c:v>0.1857855377883888</c:v>
                </c:pt>
                <c:pt idx="15330">
                  <c:v>0.21451748259466741</c:v>
                </c:pt>
                <c:pt idx="15331">
                  <c:v>0.2619206556198812</c:v>
                </c:pt>
                <c:pt idx="15332">
                  <c:v>0.24728994457007625</c:v>
                </c:pt>
                <c:pt idx="15333">
                  <c:v>0.24500929690906892</c:v>
                </c:pt>
                <c:pt idx="15334">
                  <c:v>0.23188565406935391</c:v>
                </c:pt>
                <c:pt idx="15335">
                  <c:v>0.23209454613362213</c:v>
                </c:pt>
                <c:pt idx="15336">
                  <c:v>0.22238259942145677</c:v>
                </c:pt>
                <c:pt idx="15337">
                  <c:v>0.23855213927748009</c:v>
                </c:pt>
                <c:pt idx="15338">
                  <c:v>0.22391859907810274</c:v>
                </c:pt>
                <c:pt idx="15339">
                  <c:v>0.1926743693176125</c:v>
                </c:pt>
                <c:pt idx="15340">
                  <c:v>0.1826433870797628</c:v>
                </c:pt>
                <c:pt idx="15341">
                  <c:v>0.18638391936568777</c:v>
                </c:pt>
                <c:pt idx="15342">
                  <c:v>0.20161357137824476</c:v>
                </c:pt>
                <c:pt idx="15343">
                  <c:v>0.18985928499797966</c:v>
                </c:pt>
                <c:pt idx="15344">
                  <c:v>0.18335520841942499</c:v>
                </c:pt>
                <c:pt idx="15345">
                  <c:v>0.17656327728567667</c:v>
                </c:pt>
                <c:pt idx="15346">
                  <c:v>0.16367847399733115</c:v>
                </c:pt>
                <c:pt idx="15347">
                  <c:v>0.17131339466874174</c:v>
                </c:pt>
                <c:pt idx="15348">
                  <c:v>0.16077873062592651</c:v>
                </c:pt>
                <c:pt idx="15349">
                  <c:v>0.15863068852248019</c:v>
                </c:pt>
                <c:pt idx="15350">
                  <c:v>0.15707357524498788</c:v>
                </c:pt>
                <c:pt idx="15351">
                  <c:v>0.16088351741388718</c:v>
                </c:pt>
                <c:pt idx="15352">
                  <c:v>0.14711996670242544</c:v>
                </c:pt>
                <c:pt idx="15353">
                  <c:v>0.13375013862249796</c:v>
                </c:pt>
                <c:pt idx="15354">
                  <c:v>0.15939828851942406</c:v>
                </c:pt>
                <c:pt idx="15355">
                  <c:v>0.17198237567596597</c:v>
                </c:pt>
                <c:pt idx="15356">
                  <c:v>0.15398152396178411</c:v>
                </c:pt>
                <c:pt idx="15357">
                  <c:v>0.14769042760468265</c:v>
                </c:pt>
                <c:pt idx="15358">
                  <c:v>0.14302071355823842</c:v>
                </c:pt>
                <c:pt idx="15359">
                  <c:v>0.12317323741793618</c:v>
                </c:pt>
                <c:pt idx="15360">
                  <c:v>0.10509683656382252</c:v>
                </c:pt>
                <c:pt idx="15361">
                  <c:v>0.10408891460337832</c:v>
                </c:pt>
                <c:pt idx="15362">
                  <c:v>8.8728362505088532E-2</c:v>
                </c:pt>
                <c:pt idx="15363">
                  <c:v>9.3716558002814088E-2</c:v>
                </c:pt>
                <c:pt idx="15364">
                  <c:v>0.10310816747697427</c:v>
                </c:pt>
                <c:pt idx="15365">
                  <c:v>9.4646319831439563E-2</c:v>
                </c:pt>
                <c:pt idx="15366">
                  <c:v>9.5367150117776411E-2</c:v>
                </c:pt>
                <c:pt idx="15367">
                  <c:v>8.6826404712040617E-2</c:v>
                </c:pt>
                <c:pt idx="15368">
                  <c:v>9.2553592354212233E-2</c:v>
                </c:pt>
                <c:pt idx="15369">
                  <c:v>9.8940818679017717E-2</c:v>
                </c:pt>
                <c:pt idx="15370">
                  <c:v>9.2677182289076843E-2</c:v>
                </c:pt>
                <c:pt idx="15371">
                  <c:v>0.10095213745962828</c:v>
                </c:pt>
                <c:pt idx="15372">
                  <c:v>9.6668234695778565E-2</c:v>
                </c:pt>
                <c:pt idx="15373">
                  <c:v>8.8652117063637625E-2</c:v>
                </c:pt>
                <c:pt idx="15374">
                  <c:v>0.1017054212432924</c:v>
                </c:pt>
                <c:pt idx="15375">
                  <c:v>9.9556227685707377E-2</c:v>
                </c:pt>
                <c:pt idx="15376">
                  <c:v>0.10281557498629734</c:v>
                </c:pt>
                <c:pt idx="15377">
                  <c:v>9.2834355269528102E-2</c:v>
                </c:pt>
                <c:pt idx="15378">
                  <c:v>8.4141342274906439E-2</c:v>
                </c:pt>
                <c:pt idx="15379">
                  <c:v>7.4998922336751095E-2</c:v>
                </c:pt>
                <c:pt idx="15380">
                  <c:v>7.7885159211676935E-2</c:v>
                </c:pt>
                <c:pt idx="15381">
                  <c:v>9.2171482045258601E-2</c:v>
                </c:pt>
                <c:pt idx="15382">
                  <c:v>8.8003719280744575E-2</c:v>
                </c:pt>
                <c:pt idx="15383">
                  <c:v>8.3754042671882134E-2</c:v>
                </c:pt>
                <c:pt idx="15384">
                  <c:v>8.0833824210342131E-2</c:v>
                </c:pt>
                <c:pt idx="15385">
                  <c:v>7.5993113783027866E-2</c:v>
                </c:pt>
                <c:pt idx="15386">
                  <c:v>7.4924982118297345E-2</c:v>
                </c:pt>
                <c:pt idx="15387">
                  <c:v>8.1852006471170968E-2</c:v>
                </c:pt>
                <c:pt idx="15388">
                  <c:v>7.700962759283847E-2</c:v>
                </c:pt>
                <c:pt idx="15389">
                  <c:v>7.0481388465372108E-2</c:v>
                </c:pt>
                <c:pt idx="15390">
                  <c:v>7.5434529194169597E-2</c:v>
                </c:pt>
                <c:pt idx="15391">
                  <c:v>5.4490581010052663E-2</c:v>
                </c:pt>
                <c:pt idx="15392">
                  <c:v>5.0897984136996977E-2</c:v>
                </c:pt>
                <c:pt idx="15393">
                  <c:v>5.1107627047973558E-2</c:v>
                </c:pt>
                <c:pt idx="15394">
                  <c:v>5.619845566564452E-2</c:v>
                </c:pt>
                <c:pt idx="15395">
                  <c:v>4.9643774363492543E-2</c:v>
                </c:pt>
                <c:pt idx="15396">
                  <c:v>6.130344841772728E-2</c:v>
                </c:pt>
                <c:pt idx="15397">
                  <c:v>5.9725786858824792E-2</c:v>
                </c:pt>
                <c:pt idx="15398">
                  <c:v>4.7739128027052047E-2</c:v>
                </c:pt>
                <c:pt idx="15399">
                  <c:v>6.8559632651503222E-2</c:v>
                </c:pt>
                <c:pt idx="15400">
                  <c:v>6.6882715102785983E-2</c:v>
                </c:pt>
                <c:pt idx="15401">
                  <c:v>5.9615943092478529E-2</c:v>
                </c:pt>
                <c:pt idx="15402">
                  <c:v>4.1578004757411025E-2</c:v>
                </c:pt>
                <c:pt idx="15403">
                  <c:v>2.6991403917930867E-2</c:v>
                </c:pt>
                <c:pt idx="15404">
                  <c:v>2.2813345469118174E-2</c:v>
                </c:pt>
                <c:pt idx="15405">
                  <c:v>1.3661863010879127E-2</c:v>
                </c:pt>
                <c:pt idx="15406">
                  <c:v>1.6546013973871787E-2</c:v>
                </c:pt>
                <c:pt idx="15407">
                  <c:v>2.2899872759157613E-2</c:v>
                </c:pt>
                <c:pt idx="15408">
                  <c:v>2.5272009257050421E-2</c:v>
                </c:pt>
                <c:pt idx="15409">
                  <c:v>4.8488722701000464E-2</c:v>
                </c:pt>
                <c:pt idx="15410">
                  <c:v>4.7893305036947664E-2</c:v>
                </c:pt>
                <c:pt idx="15411">
                  <c:v>5.5361572946660553E-2</c:v>
                </c:pt>
                <c:pt idx="15412">
                  <c:v>5.0189012878778083E-2</c:v>
                </c:pt>
                <c:pt idx="15413">
                  <c:v>4.3920199417641914E-2</c:v>
                </c:pt>
                <c:pt idx="15414">
                  <c:v>3.6178090972052823E-2</c:v>
                </c:pt>
                <c:pt idx="15415">
                  <c:v>2.3623999381769956E-2</c:v>
                </c:pt>
                <c:pt idx="15416">
                  <c:v>1.9683184963570355E-2</c:v>
                </c:pt>
                <c:pt idx="15417">
                  <c:v>5.8201602874694558E-3</c:v>
                </c:pt>
                <c:pt idx="15418">
                  <c:v>1.5094880358788032E-3</c:v>
                </c:pt>
                <c:pt idx="15419">
                  <c:v>1.5523912589962441E-2</c:v>
                </c:pt>
                <c:pt idx="15420">
                  <c:v>8.2759710306929968E-3</c:v>
                </c:pt>
                <c:pt idx="15421">
                  <c:v>-9.656418770785935E-4</c:v>
                </c:pt>
                <c:pt idx="15422">
                  <c:v>-2.3979492005521408E-3</c:v>
                </c:pt>
                <c:pt idx="15423">
                  <c:v>-1.1086580913543309E-2</c:v>
                </c:pt>
                <c:pt idx="15424">
                  <c:v>-4.9389306344310713E-3</c:v>
                </c:pt>
                <c:pt idx="15425">
                  <c:v>-4.377145979884256E-3</c:v>
                </c:pt>
                <c:pt idx="15426">
                  <c:v>-7.5945986499682538E-3</c:v>
                </c:pt>
                <c:pt idx="15427">
                  <c:v>-1.4267805411131151E-2</c:v>
                </c:pt>
                <c:pt idx="15428">
                  <c:v>-1.8037726938020415E-2</c:v>
                </c:pt>
                <c:pt idx="15429">
                  <c:v>-2.7882768843370376E-2</c:v>
                </c:pt>
                <c:pt idx="15430">
                  <c:v>-4.1823835577598611E-2</c:v>
                </c:pt>
                <c:pt idx="15431">
                  <c:v>-5.5540504650800959E-2</c:v>
                </c:pt>
                <c:pt idx="15432">
                  <c:v>-5.7401089856638943E-2</c:v>
                </c:pt>
                <c:pt idx="15433">
                  <c:v>-4.6144628397168042E-2</c:v>
                </c:pt>
                <c:pt idx="15434">
                  <c:v>-4.9430845771534782E-2</c:v>
                </c:pt>
                <c:pt idx="15435">
                  <c:v>-4.0301514012065054E-2</c:v>
                </c:pt>
                <c:pt idx="15436">
                  <c:v>-3.4503515945231378E-2</c:v>
                </c:pt>
                <c:pt idx="15437">
                  <c:v>-4.1316631168574092E-2</c:v>
                </c:pt>
                <c:pt idx="15438">
                  <c:v>-2.6159620188566657E-2</c:v>
                </c:pt>
                <c:pt idx="15439">
                  <c:v>-7.1847103639658405E-3</c:v>
                </c:pt>
                <c:pt idx="15440">
                  <c:v>-1.5160837180654085E-2</c:v>
                </c:pt>
                <c:pt idx="15441">
                  <c:v>-1.8256157571431175E-2</c:v>
                </c:pt>
                <c:pt idx="15442">
                  <c:v>-1.9954254220262424E-2</c:v>
                </c:pt>
                <c:pt idx="15443">
                  <c:v>-6.4893866834854208E-3</c:v>
                </c:pt>
                <c:pt idx="15444">
                  <c:v>-1.380958728666748E-2</c:v>
                </c:pt>
                <c:pt idx="15445">
                  <c:v>-1.3156133541055937E-2</c:v>
                </c:pt>
                <c:pt idx="15446">
                  <c:v>-3.9993711099111096E-3</c:v>
                </c:pt>
                <c:pt idx="15447">
                  <c:v>-1.5338397247125379E-2</c:v>
                </c:pt>
                <c:pt idx="15448">
                  <c:v>-8.9052984917714628E-4</c:v>
                </c:pt>
                <c:pt idx="15449">
                  <c:v>-4.9255355760842168E-3</c:v>
                </c:pt>
                <c:pt idx="15450">
                  <c:v>-7.7326976067657593E-3</c:v>
                </c:pt>
                <c:pt idx="15451">
                  <c:v>2.5337730217178667E-4</c:v>
                </c:pt>
                <c:pt idx="15452">
                  <c:v>6.7512028904375132E-3</c:v>
                </c:pt>
                <c:pt idx="15453">
                  <c:v>-2.5962636703787956E-3</c:v>
                </c:pt>
                <c:pt idx="15454">
                  <c:v>-2.5518031000055452E-2</c:v>
                </c:pt>
                <c:pt idx="15455">
                  <c:v>-2.5157894031778372E-2</c:v>
                </c:pt>
                <c:pt idx="15456">
                  <c:v>-2.8696323186401251E-2</c:v>
                </c:pt>
                <c:pt idx="15457">
                  <c:v>-4.1019489920345542E-2</c:v>
                </c:pt>
                <c:pt idx="15458">
                  <c:v>-5.2323872708035624E-2</c:v>
                </c:pt>
                <c:pt idx="15459">
                  <c:v>-3.4355301210436728E-2</c:v>
                </c:pt>
                <c:pt idx="15460">
                  <c:v>-1.9079931687691398E-2</c:v>
                </c:pt>
                <c:pt idx="15461">
                  <c:v>-7.1700315814920978E-3</c:v>
                </c:pt>
                <c:pt idx="15462">
                  <c:v>5.211285339989935E-3</c:v>
                </c:pt>
                <c:pt idx="15463">
                  <c:v>3.8138040815529628E-3</c:v>
                </c:pt>
                <c:pt idx="15464">
                  <c:v>-1.5675316693198882E-3</c:v>
                </c:pt>
                <c:pt idx="15465">
                  <c:v>1.7030650862798868E-2</c:v>
                </c:pt>
                <c:pt idx="15466">
                  <c:v>1.6533761729037311E-2</c:v>
                </c:pt>
                <c:pt idx="15467">
                  <c:v>3.0786887585167122E-2</c:v>
                </c:pt>
                <c:pt idx="15468">
                  <c:v>2.966717050727663E-2</c:v>
                </c:pt>
                <c:pt idx="15469">
                  <c:v>1.6829904870194312E-2</c:v>
                </c:pt>
                <c:pt idx="15470">
                  <c:v>3.0670887966056437E-2</c:v>
                </c:pt>
                <c:pt idx="15471">
                  <c:v>3.7976976898776549E-2</c:v>
                </c:pt>
                <c:pt idx="15472">
                  <c:v>3.3788556669378522E-2</c:v>
                </c:pt>
                <c:pt idx="15473">
                  <c:v>3.5167867866242375E-2</c:v>
                </c:pt>
                <c:pt idx="15474">
                  <c:v>2.1867166236386071E-2</c:v>
                </c:pt>
                <c:pt idx="15475">
                  <c:v>2.8796091335649532E-2</c:v>
                </c:pt>
                <c:pt idx="15476">
                  <c:v>2.6977904080486503E-2</c:v>
                </c:pt>
                <c:pt idx="15477">
                  <c:v>2.28011530391381E-2</c:v>
                </c:pt>
                <c:pt idx="15478">
                  <c:v>3.3057775692135971E-2</c:v>
                </c:pt>
                <c:pt idx="15479">
                  <c:v>4.5595415837791142E-2</c:v>
                </c:pt>
                <c:pt idx="15480">
                  <c:v>4.719978135305114E-2</c:v>
                </c:pt>
                <c:pt idx="15481">
                  <c:v>3.6934034561682427E-2</c:v>
                </c:pt>
                <c:pt idx="15482">
                  <c:v>3.105361891505698E-2</c:v>
                </c:pt>
                <c:pt idx="15483">
                  <c:v>1.9562375464669879E-2</c:v>
                </c:pt>
                <c:pt idx="15484">
                  <c:v>1.2731187473522088E-2</c:v>
                </c:pt>
                <c:pt idx="15485">
                  <c:v>6.757626593256516E-3</c:v>
                </c:pt>
                <c:pt idx="15486">
                  <c:v>-3.9466011230158138E-3</c:v>
                </c:pt>
                <c:pt idx="15487">
                  <c:v>-2.0724757394732451E-2</c:v>
                </c:pt>
                <c:pt idx="15488">
                  <c:v>-2.9530661500648536E-2</c:v>
                </c:pt>
                <c:pt idx="15489">
                  <c:v>-2.836640100217902E-2</c:v>
                </c:pt>
                <c:pt idx="15490">
                  <c:v>-3.1576772739826175E-2</c:v>
                </c:pt>
                <c:pt idx="15491">
                  <c:v>-2.0348507547670258E-2</c:v>
                </c:pt>
                <c:pt idx="15492">
                  <c:v>-2.783458314153775E-2</c:v>
                </c:pt>
                <c:pt idx="15493">
                  <c:v>-4.6351834988438867E-2</c:v>
                </c:pt>
                <c:pt idx="15494">
                  <c:v>-4.0989203971964594E-2</c:v>
                </c:pt>
                <c:pt idx="15495">
                  <c:v>-6.5514389366889914E-2</c:v>
                </c:pt>
                <c:pt idx="15496">
                  <c:v>-7.9480433866433553E-2</c:v>
                </c:pt>
                <c:pt idx="15497">
                  <c:v>-8.1399020440812264E-2</c:v>
                </c:pt>
                <c:pt idx="15498">
                  <c:v>-8.6745833841694542E-2</c:v>
                </c:pt>
                <c:pt idx="15499">
                  <c:v>-8.4660902844767572E-2</c:v>
                </c:pt>
                <c:pt idx="15500">
                  <c:v>-8.4660902844767905E-2</c:v>
                </c:pt>
                <c:pt idx="15501">
                  <c:v>-8.7858961102277755E-2</c:v>
                </c:pt>
                <c:pt idx="15502">
                  <c:v>-8.2246974398551775E-2</c:v>
                </c:pt>
                <c:pt idx="15503">
                  <c:v>-8.6754511861662276E-2</c:v>
                </c:pt>
                <c:pt idx="15504">
                  <c:v>-8.583793001560458E-2</c:v>
                </c:pt>
                <c:pt idx="15505">
                  <c:v>-8.1697536566865403E-2</c:v>
                </c:pt>
                <c:pt idx="15506">
                  <c:v>-6.0798988334422432E-2</c:v>
                </c:pt>
                <c:pt idx="15507">
                  <c:v>-5.2277482784692908E-2</c:v>
                </c:pt>
                <c:pt idx="15508">
                  <c:v>-7.1663699946168502E-2</c:v>
                </c:pt>
                <c:pt idx="15509">
                  <c:v>-8.1286519357167131E-2</c:v>
                </c:pt>
                <c:pt idx="15510">
                  <c:v>-7.7833879875904732E-2</c:v>
                </c:pt>
                <c:pt idx="15511">
                  <c:v>-7.831896070847566E-2</c:v>
                </c:pt>
                <c:pt idx="15512">
                  <c:v>-7.4804723160305175E-2</c:v>
                </c:pt>
                <c:pt idx="15513">
                  <c:v>-7.8369036661447788E-2</c:v>
                </c:pt>
                <c:pt idx="15514">
                  <c:v>-8.7983955189516072E-2</c:v>
                </c:pt>
                <c:pt idx="15515">
                  <c:v>-8.5276512959853945E-2</c:v>
                </c:pt>
                <c:pt idx="15516">
                  <c:v>-9.0510759964667398E-2</c:v>
                </c:pt>
                <c:pt idx="15517">
                  <c:v>-6.6798046882978857E-2</c:v>
                </c:pt>
                <c:pt idx="15518">
                  <c:v>-5.5350082274553847E-2</c:v>
                </c:pt>
                <c:pt idx="15519">
                  <c:v>-5.7640633982937617E-2</c:v>
                </c:pt>
                <c:pt idx="15520">
                  <c:v>-4.6948176766284155E-2</c:v>
                </c:pt>
                <c:pt idx="15521">
                  <c:v>-3.5622540399042335E-2</c:v>
                </c:pt>
                <c:pt idx="15522">
                  <c:v>-4.7093609128641023E-2</c:v>
                </c:pt>
                <c:pt idx="15523">
                  <c:v>-3.6680954348823569E-2</c:v>
                </c:pt>
                <c:pt idx="15524">
                  <c:v>-3.4777620025981726E-2</c:v>
                </c:pt>
                <c:pt idx="15525">
                  <c:v>-3.7140929764748587E-2</c:v>
                </c:pt>
                <c:pt idx="15526">
                  <c:v>-3.7169834035588378E-2</c:v>
                </c:pt>
                <c:pt idx="15527">
                  <c:v>-3.7651234676552625E-2</c:v>
                </c:pt>
                <c:pt idx="15528">
                  <c:v>-4.2615584526935812E-2</c:v>
                </c:pt>
                <c:pt idx="15529">
                  <c:v>-2.3647562859260507E-2</c:v>
                </c:pt>
                <c:pt idx="15530">
                  <c:v>-1.9131639547899981E-2</c:v>
                </c:pt>
                <c:pt idx="15531">
                  <c:v>-1.6670436029858959E-2</c:v>
                </c:pt>
                <c:pt idx="15532">
                  <c:v>-2.1025331847366435E-2</c:v>
                </c:pt>
                <c:pt idx="15533">
                  <c:v>-3.4505322925567739E-2</c:v>
                </c:pt>
                <c:pt idx="15534">
                  <c:v>-3.8468378796714386E-2</c:v>
                </c:pt>
                <c:pt idx="15535">
                  <c:v>-6.432248835501353E-2</c:v>
                </c:pt>
                <c:pt idx="15536">
                  <c:v>-6.7882075355186422E-2</c:v>
                </c:pt>
                <c:pt idx="15537">
                  <c:v>-6.3309700705984073E-2</c:v>
                </c:pt>
                <c:pt idx="15538">
                  <c:v>-6.5100570700551086E-2</c:v>
                </c:pt>
                <c:pt idx="15539">
                  <c:v>-7.1097048312475097E-2</c:v>
                </c:pt>
                <c:pt idx="15540">
                  <c:v>-5.4801650145520964E-2</c:v>
                </c:pt>
                <c:pt idx="15541">
                  <c:v>-6.0178985774224536E-2</c:v>
                </c:pt>
                <c:pt idx="15542">
                  <c:v>-5.9449013167256148E-2</c:v>
                </c:pt>
                <c:pt idx="15543">
                  <c:v>-5.5331582083402386E-2</c:v>
                </c:pt>
                <c:pt idx="15544">
                  <c:v>-6.2607469452150011E-2</c:v>
                </c:pt>
                <c:pt idx="15545">
                  <c:v>-5.9240594511733802E-2</c:v>
                </c:pt>
                <c:pt idx="15546">
                  <c:v>-7.214856486989174E-2</c:v>
                </c:pt>
                <c:pt idx="15547">
                  <c:v>-6.0679195489666382E-2</c:v>
                </c:pt>
                <c:pt idx="15548">
                  <c:v>-5.8266685028770082E-2</c:v>
                </c:pt>
                <c:pt idx="15549">
                  <c:v>-4.284971546165417E-2</c:v>
                </c:pt>
                <c:pt idx="15550">
                  <c:v>-4.3739562678220323E-2</c:v>
                </c:pt>
                <c:pt idx="15551">
                  <c:v>-4.1086051086438702E-2</c:v>
                </c:pt>
                <c:pt idx="15552">
                  <c:v>-3.3423846135720248E-2</c:v>
                </c:pt>
                <c:pt idx="15553">
                  <c:v>-2.5161432702422215E-2</c:v>
                </c:pt>
                <c:pt idx="15554">
                  <c:v>-2.788030788761986E-2</c:v>
                </c:pt>
                <c:pt idx="15555">
                  <c:v>-3.9032788330110146E-2</c:v>
                </c:pt>
                <c:pt idx="15556">
                  <c:v>-3.4008261843016196E-2</c:v>
                </c:pt>
                <c:pt idx="15557">
                  <c:v>-1.8396609044932011E-2</c:v>
                </c:pt>
                <c:pt idx="15558">
                  <c:v>-1.1953147981430323E-2</c:v>
                </c:pt>
                <c:pt idx="15559">
                  <c:v>-1.5980807224314719E-2</c:v>
                </c:pt>
                <c:pt idx="15560">
                  <c:v>-2.4041214078244666E-2</c:v>
                </c:pt>
                <c:pt idx="15561">
                  <c:v>-2.7845911902780629E-2</c:v>
                </c:pt>
                <c:pt idx="15562">
                  <c:v>-3.2564169729562553E-2</c:v>
                </c:pt>
                <c:pt idx="15563">
                  <c:v>-3.1488638128664648E-2</c:v>
                </c:pt>
                <c:pt idx="15564">
                  <c:v>-4.0873137845208851E-2</c:v>
                </c:pt>
                <c:pt idx="15565">
                  <c:v>-5.2867701679494838E-2</c:v>
                </c:pt>
                <c:pt idx="15566">
                  <c:v>-6.0700316851552971E-2</c:v>
                </c:pt>
                <c:pt idx="15567">
                  <c:v>-6.5863577820858055E-2</c:v>
                </c:pt>
                <c:pt idx="15568">
                  <c:v>-7.1911969963188382E-2</c:v>
                </c:pt>
                <c:pt idx="15569">
                  <c:v>-8.0403706051446533E-2</c:v>
                </c:pt>
                <c:pt idx="15570">
                  <c:v>-9.1828894498962699E-2</c:v>
                </c:pt>
                <c:pt idx="15571">
                  <c:v>-0.11084475805495453</c:v>
                </c:pt>
                <c:pt idx="15572">
                  <c:v>-0.11501366901055765</c:v>
                </c:pt>
                <c:pt idx="15573">
                  <c:v>-0.11067810842053416</c:v>
                </c:pt>
                <c:pt idx="15574">
                  <c:v>-9.2471490404536616E-2</c:v>
                </c:pt>
                <c:pt idx="15575">
                  <c:v>-8.3843584913315117E-2</c:v>
                </c:pt>
                <c:pt idx="15576">
                  <c:v>-8.6684351584085273E-2</c:v>
                </c:pt>
                <c:pt idx="15577">
                  <c:v>-7.7337312860907614E-2</c:v>
                </c:pt>
                <c:pt idx="15578">
                  <c:v>-7.7152809843962555E-2</c:v>
                </c:pt>
                <c:pt idx="15579">
                  <c:v>-7.8624567418519198E-2</c:v>
                </c:pt>
                <c:pt idx="15580">
                  <c:v>-8.7942945914776693E-2</c:v>
                </c:pt>
                <c:pt idx="15581">
                  <c:v>-8.9132235525503756E-2</c:v>
                </c:pt>
                <c:pt idx="15582">
                  <c:v>-8.4001412035264456E-2</c:v>
                </c:pt>
                <c:pt idx="15583">
                  <c:v>-8.483324737234621E-2</c:v>
                </c:pt>
                <c:pt idx="15584">
                  <c:v>-9.3313261320732366E-2</c:v>
                </c:pt>
                <c:pt idx="15585">
                  <c:v>-7.5259038075781048E-2</c:v>
                </c:pt>
                <c:pt idx="15586">
                  <c:v>-6.5971319759044467E-2</c:v>
                </c:pt>
                <c:pt idx="15587">
                  <c:v>-5.3805344924733212E-2</c:v>
                </c:pt>
                <c:pt idx="15588">
                  <c:v>-4.6173665816187315E-2</c:v>
                </c:pt>
                <c:pt idx="15589">
                  <c:v>-4.6649883705161432E-2</c:v>
                </c:pt>
                <c:pt idx="15590">
                  <c:v>-4.3585249895522149E-2</c:v>
                </c:pt>
                <c:pt idx="15591">
                  <c:v>-5.3784617845328953E-2</c:v>
                </c:pt>
                <c:pt idx="15592">
                  <c:v>-4.7552957003951568E-2</c:v>
                </c:pt>
                <c:pt idx="15593">
                  <c:v>-2.5185953473048306E-2</c:v>
                </c:pt>
                <c:pt idx="15594">
                  <c:v>-2.3725864133693264E-2</c:v>
                </c:pt>
                <c:pt idx="15595">
                  <c:v>-8.1044451387405347E-3</c:v>
                </c:pt>
                <c:pt idx="15596">
                  <c:v>1.9739555815512233E-4</c:v>
                </c:pt>
                <c:pt idx="15597">
                  <c:v>-1.0018850988084194E-2</c:v>
                </c:pt>
                <c:pt idx="15598">
                  <c:v>-3.9929830530284205E-3</c:v>
                </c:pt>
                <c:pt idx="15599">
                  <c:v>-8.0075494440258188E-3</c:v>
                </c:pt>
                <c:pt idx="15600">
                  <c:v>-9.3681301633085079E-3</c:v>
                </c:pt>
                <c:pt idx="15601">
                  <c:v>-2.0552011289526328E-2</c:v>
                </c:pt>
                <c:pt idx="15602">
                  <c:v>-2.1798952772407731E-2</c:v>
                </c:pt>
                <c:pt idx="15603">
                  <c:v>-1.0142441240211797E-2</c:v>
                </c:pt>
                <c:pt idx="15604">
                  <c:v>-5.2495261797678161E-3</c:v>
                </c:pt>
                <c:pt idx="15605">
                  <c:v>7.6047858661687506E-4</c:v>
                </c:pt>
                <c:pt idx="15606">
                  <c:v>-2.4323278311772389E-2</c:v>
                </c:pt>
                <c:pt idx="15607">
                  <c:v>-4.232209695288025E-2</c:v>
                </c:pt>
                <c:pt idx="15608">
                  <c:v>-3.4623471797106564E-2</c:v>
                </c:pt>
                <c:pt idx="15609">
                  <c:v>-4.2876446326463258E-2</c:v>
                </c:pt>
                <c:pt idx="15610">
                  <c:v>-5.5746708327536254E-2</c:v>
                </c:pt>
                <c:pt idx="15611">
                  <c:v>-5.7847070157219571E-2</c:v>
                </c:pt>
                <c:pt idx="15612">
                  <c:v>-4.3171761304722112E-2</c:v>
                </c:pt>
                <c:pt idx="15613">
                  <c:v>-2.5819328108749429E-2</c:v>
                </c:pt>
                <c:pt idx="15614">
                  <c:v>-1.9458248246198684E-2</c:v>
                </c:pt>
                <c:pt idx="15615">
                  <c:v>-1.9985930840846655E-2</c:v>
                </c:pt>
                <c:pt idx="15616">
                  <c:v>4.5530552726062989E-3</c:v>
                </c:pt>
                <c:pt idx="15617">
                  <c:v>1.8901966498350964E-2</c:v>
                </c:pt>
                <c:pt idx="15618">
                  <c:v>4.3485970808374352E-2</c:v>
                </c:pt>
                <c:pt idx="15619">
                  <c:v>4.8109862109706913E-2</c:v>
                </c:pt>
                <c:pt idx="15620">
                  <c:v>4.4176306934498033E-2</c:v>
                </c:pt>
                <c:pt idx="15621">
                  <c:v>2.7987767235800654E-2</c:v>
                </c:pt>
                <c:pt idx="15622">
                  <c:v>5.8307820550334233E-2</c:v>
                </c:pt>
                <c:pt idx="15623">
                  <c:v>5.4971766742130113E-2</c:v>
                </c:pt>
                <c:pt idx="15624">
                  <c:v>5.5003446624618757E-2</c:v>
                </c:pt>
                <c:pt idx="15625">
                  <c:v>6.0470117009540747E-2</c:v>
                </c:pt>
                <c:pt idx="15626">
                  <c:v>5.2967566573489888E-2</c:v>
                </c:pt>
                <c:pt idx="15627">
                  <c:v>5.9319946618550112E-2</c:v>
                </c:pt>
                <c:pt idx="15628">
                  <c:v>5.7555874631420645E-2</c:v>
                </c:pt>
                <c:pt idx="15629">
                  <c:v>4.6323586859085886E-2</c:v>
                </c:pt>
                <c:pt idx="15630">
                  <c:v>6.3529652668435466E-2</c:v>
                </c:pt>
                <c:pt idx="15631">
                  <c:v>6.1751477683746669E-2</c:v>
                </c:pt>
                <c:pt idx="15632">
                  <c:v>6.9605538493295427E-2</c:v>
                </c:pt>
                <c:pt idx="15633">
                  <c:v>7.5023245406356631E-2</c:v>
                </c:pt>
                <c:pt idx="15634">
                  <c:v>6.9807348466328856E-2</c:v>
                </c:pt>
                <c:pt idx="15635">
                  <c:v>9.1581198429024013E-2</c:v>
                </c:pt>
                <c:pt idx="15636">
                  <c:v>9.0653641952867181E-2</c:v>
                </c:pt>
                <c:pt idx="15637">
                  <c:v>8.8198959400532351E-2</c:v>
                </c:pt>
                <c:pt idx="15638">
                  <c:v>8.6950414735398995E-2</c:v>
                </c:pt>
                <c:pt idx="15639">
                  <c:v>8.360598555008103E-2</c:v>
                </c:pt>
                <c:pt idx="15640">
                  <c:v>6.5159536347888736E-2</c:v>
                </c:pt>
                <c:pt idx="15641">
                  <c:v>7.3299715857644276E-2</c:v>
                </c:pt>
                <c:pt idx="15642">
                  <c:v>6.1808581498157045E-2</c:v>
                </c:pt>
                <c:pt idx="15643">
                  <c:v>5.5828109046614616E-2</c:v>
                </c:pt>
                <c:pt idx="15644">
                  <c:v>6.4044504984741568E-2</c:v>
                </c:pt>
                <c:pt idx="15645">
                  <c:v>6.3874310624196351E-2</c:v>
                </c:pt>
                <c:pt idx="15646">
                  <c:v>8.8120205463720458E-2</c:v>
                </c:pt>
                <c:pt idx="15647">
                  <c:v>8.8920842776705644E-2</c:v>
                </c:pt>
                <c:pt idx="15648">
                  <c:v>8.6250668762063443E-2</c:v>
                </c:pt>
                <c:pt idx="15649">
                  <c:v>6.9410240023791481E-2</c:v>
                </c:pt>
                <c:pt idx="15650">
                  <c:v>6.6028908679824472E-2</c:v>
                </c:pt>
                <c:pt idx="15651">
                  <c:v>6.8094918093156265E-2</c:v>
                </c:pt>
                <c:pt idx="15652">
                  <c:v>4.88566306872531E-2</c:v>
                </c:pt>
                <c:pt idx="15653">
                  <c:v>4.1544249416587853E-2</c:v>
                </c:pt>
                <c:pt idx="15654">
                  <c:v>4.5094197236763556E-2</c:v>
                </c:pt>
                <c:pt idx="15655">
                  <c:v>5.8816963323403249E-2</c:v>
                </c:pt>
                <c:pt idx="15656">
                  <c:v>6.0508279792546471E-2</c:v>
                </c:pt>
                <c:pt idx="15657">
                  <c:v>4.9235803168317771E-2</c:v>
                </c:pt>
                <c:pt idx="15658">
                  <c:v>4.2698115519224311E-2</c:v>
                </c:pt>
                <c:pt idx="15659">
                  <c:v>3.662505769353297E-2</c:v>
                </c:pt>
                <c:pt idx="15660">
                  <c:v>3.8799393517667813E-2</c:v>
                </c:pt>
                <c:pt idx="15661">
                  <c:v>4.7243982379906235E-2</c:v>
                </c:pt>
                <c:pt idx="15662">
                  <c:v>4.3776321659314776E-2</c:v>
                </c:pt>
                <c:pt idx="15663">
                  <c:v>4.0518273414028361E-2</c:v>
                </c:pt>
                <c:pt idx="15664">
                  <c:v>4.869238576537871E-2</c:v>
                </c:pt>
                <c:pt idx="15665">
                  <c:v>5.6793736188030408E-2</c:v>
                </c:pt>
                <c:pt idx="15666">
                  <c:v>6.7827804469106079E-2</c:v>
                </c:pt>
                <c:pt idx="15667">
                  <c:v>8.4040080624549596E-2</c:v>
                </c:pt>
                <c:pt idx="15668">
                  <c:v>9.7516423646220707E-2</c:v>
                </c:pt>
                <c:pt idx="15669">
                  <c:v>0.10828522297813059</c:v>
                </c:pt>
                <c:pt idx="15670">
                  <c:v>0.10284524363253977</c:v>
                </c:pt>
                <c:pt idx="15671">
                  <c:v>0.13395954654843512</c:v>
                </c:pt>
                <c:pt idx="15672">
                  <c:v>0.13575147142071398</c:v>
                </c:pt>
                <c:pt idx="15673">
                  <c:v>0.12859534829686092</c:v>
                </c:pt>
                <c:pt idx="15674">
                  <c:v>0.10858416275529947</c:v>
                </c:pt>
                <c:pt idx="15675">
                  <c:v>9.9319952742979778E-2</c:v>
                </c:pt>
                <c:pt idx="15676">
                  <c:v>9.7191155049892064E-2</c:v>
                </c:pt>
                <c:pt idx="15677">
                  <c:v>8.2992159409683408E-2</c:v>
                </c:pt>
                <c:pt idx="15678">
                  <c:v>7.9387093342633719E-2</c:v>
                </c:pt>
                <c:pt idx="15679">
                  <c:v>8.8945390087985077E-2</c:v>
                </c:pt>
                <c:pt idx="15680">
                  <c:v>9.827549392998125E-2</c:v>
                </c:pt>
                <c:pt idx="15681">
                  <c:v>0.11094968534598348</c:v>
                </c:pt>
                <c:pt idx="15682">
                  <c:v>0.11260539774812539</c:v>
                </c:pt>
                <c:pt idx="15683">
                  <c:v>0.13113458798896205</c:v>
                </c:pt>
                <c:pt idx="15684">
                  <c:v>0.14864148821538881</c:v>
                </c:pt>
                <c:pt idx="15685">
                  <c:v>0.12541178390512475</c:v>
                </c:pt>
                <c:pt idx="15686">
                  <c:v>0.11711941738091514</c:v>
                </c:pt>
                <c:pt idx="15687">
                  <c:v>0.10031390006407537</c:v>
                </c:pt>
                <c:pt idx="15688">
                  <c:v>9.85421466394929E-2</c:v>
                </c:pt>
                <c:pt idx="15689">
                  <c:v>8.9531765581398082E-2</c:v>
                </c:pt>
                <c:pt idx="15690">
                  <c:v>9.0284551232421739E-2</c:v>
                </c:pt>
                <c:pt idx="15691">
                  <c:v>9.7302984817310589E-2</c:v>
                </c:pt>
                <c:pt idx="15692">
                  <c:v>9.508288637400697E-2</c:v>
                </c:pt>
                <c:pt idx="15693">
                  <c:v>8.0170110367624003E-2</c:v>
                </c:pt>
                <c:pt idx="15694">
                  <c:v>8.1990210358171556E-2</c:v>
                </c:pt>
                <c:pt idx="15695">
                  <c:v>8.5846761934456062E-2</c:v>
                </c:pt>
                <c:pt idx="15696">
                  <c:v>9.6082127340547885E-2</c:v>
                </c:pt>
                <c:pt idx="15697">
                  <c:v>9.4936692385982235E-2</c:v>
                </c:pt>
                <c:pt idx="15698">
                  <c:v>0.10390104781231235</c:v>
                </c:pt>
                <c:pt idx="15699">
                  <c:v>9.0355980316360052E-2</c:v>
                </c:pt>
                <c:pt idx="15700">
                  <c:v>8.6158477620178031E-2</c:v>
                </c:pt>
                <c:pt idx="15701">
                  <c:v>9.7889548220114087E-2</c:v>
                </c:pt>
                <c:pt idx="15702">
                  <c:v>9.7041025247756707E-2</c:v>
                </c:pt>
                <c:pt idx="15703">
                  <c:v>9.4343714571401227E-2</c:v>
                </c:pt>
                <c:pt idx="15704">
                  <c:v>8.4331510655746511E-2</c:v>
                </c:pt>
                <c:pt idx="15705">
                  <c:v>8.2960019037930488E-2</c:v>
                </c:pt>
                <c:pt idx="15706">
                  <c:v>8.6912547083765723E-2</c:v>
                </c:pt>
                <c:pt idx="15707">
                  <c:v>9.7120918483006635E-2</c:v>
                </c:pt>
                <c:pt idx="15708">
                  <c:v>0.10553917752425424</c:v>
                </c:pt>
                <c:pt idx="15709">
                  <c:v>0.11024435689111289</c:v>
                </c:pt>
                <c:pt idx="15710">
                  <c:v>0.11340725517879569</c:v>
                </c:pt>
                <c:pt idx="15711">
                  <c:v>0.1136621180543147</c:v>
                </c:pt>
                <c:pt idx="15712">
                  <c:v>0.11027027616855389</c:v>
                </c:pt>
                <c:pt idx="15713">
                  <c:v>0.12792157939181648</c:v>
                </c:pt>
                <c:pt idx="15714">
                  <c:v>0.13010767148776692</c:v>
                </c:pt>
                <c:pt idx="15715">
                  <c:v>0.1223662046238807</c:v>
                </c:pt>
                <c:pt idx="15716">
                  <c:v>9.6038064251246613E-2</c:v>
                </c:pt>
                <c:pt idx="15717">
                  <c:v>7.7169257570600003E-2</c:v>
                </c:pt>
                <c:pt idx="15718">
                  <c:v>4.6230203189646213E-2</c:v>
                </c:pt>
                <c:pt idx="15719">
                  <c:v>3.7644980840338294E-2</c:v>
                </c:pt>
                <c:pt idx="15720">
                  <c:v>3.9573534803688304E-2</c:v>
                </c:pt>
                <c:pt idx="15721">
                  <c:v>4.9874617203908622E-2</c:v>
                </c:pt>
                <c:pt idx="15722">
                  <c:v>1.9755010392353611E-2</c:v>
                </c:pt>
                <c:pt idx="15723">
                  <c:v>1.4190638839526981E-2</c:v>
                </c:pt>
                <c:pt idx="15724">
                  <c:v>1.1175658560711454E-2</c:v>
                </c:pt>
                <c:pt idx="15725">
                  <c:v>1.8928452357505954E-2</c:v>
                </c:pt>
                <c:pt idx="15726">
                  <c:v>2.6660832223924791E-2</c:v>
                </c:pt>
                <c:pt idx="15727">
                  <c:v>2.7712445909025663E-2</c:v>
                </c:pt>
                <c:pt idx="15728">
                  <c:v>4.4064936283522149E-2</c:v>
                </c:pt>
                <c:pt idx="15729">
                  <c:v>4.0453803248313713E-2</c:v>
                </c:pt>
                <c:pt idx="15730">
                  <c:v>3.9255123751481991E-2</c:v>
                </c:pt>
                <c:pt idx="15731">
                  <c:v>4.533123728539068E-2</c:v>
                </c:pt>
                <c:pt idx="15732">
                  <c:v>4.8808851795620667E-2</c:v>
                </c:pt>
                <c:pt idx="15733">
                  <c:v>4.5700293136625714E-2</c:v>
                </c:pt>
                <c:pt idx="15734">
                  <c:v>5.477222358192857E-2</c:v>
                </c:pt>
                <c:pt idx="15735">
                  <c:v>7.0229260126718263E-2</c:v>
                </c:pt>
                <c:pt idx="15736">
                  <c:v>7.3045483841657655E-2</c:v>
                </c:pt>
                <c:pt idx="15737">
                  <c:v>8.6740137270671758E-2</c:v>
                </c:pt>
                <c:pt idx="15738">
                  <c:v>8.4167547349647931E-2</c:v>
                </c:pt>
                <c:pt idx="15739">
                  <c:v>9.820830715394524E-2</c:v>
                </c:pt>
                <c:pt idx="15740">
                  <c:v>0.10409245139736334</c:v>
                </c:pt>
                <c:pt idx="15741">
                  <c:v>0.10534193310143025</c:v>
                </c:pt>
                <c:pt idx="15742">
                  <c:v>0.11472497148752714</c:v>
                </c:pt>
                <c:pt idx="15743">
                  <c:v>0.1163313802530439</c:v>
                </c:pt>
                <c:pt idx="15744">
                  <c:v>0.10903655255746925</c:v>
                </c:pt>
                <c:pt idx="15745">
                  <c:v>0.11995892424440791</c:v>
                </c:pt>
                <c:pt idx="15746">
                  <c:v>0.10590501323204093</c:v>
                </c:pt>
                <c:pt idx="15747">
                  <c:v>0.10002633886094325</c:v>
                </c:pt>
                <c:pt idx="15748">
                  <c:v>0.10821539329463215</c:v>
                </c:pt>
                <c:pt idx="15749">
                  <c:v>0.11740919589373666</c:v>
                </c:pt>
                <c:pt idx="15750">
                  <c:v>0.11320313869463927</c:v>
                </c:pt>
                <c:pt idx="15751">
                  <c:v>0.10970686282157671</c:v>
                </c:pt>
                <c:pt idx="15752">
                  <c:v>0.13380782819704096</c:v>
                </c:pt>
                <c:pt idx="15753">
                  <c:v>0.13397840256565763</c:v>
                </c:pt>
                <c:pt idx="15754">
                  <c:v>0.12837053694529743</c:v>
                </c:pt>
                <c:pt idx="15755">
                  <c:v>0.12370203813833536</c:v>
                </c:pt>
                <c:pt idx="15756">
                  <c:v>0.12062186808612485</c:v>
                </c:pt>
                <c:pt idx="15757">
                  <c:v>0.11932791241736806</c:v>
                </c:pt>
                <c:pt idx="15758">
                  <c:v>0.12425867356094566</c:v>
                </c:pt>
                <c:pt idx="15759">
                  <c:v>0.12920417591487277</c:v>
                </c:pt>
                <c:pt idx="15760">
                  <c:v>0.14610138752753721</c:v>
                </c:pt>
                <c:pt idx="15761">
                  <c:v>0.14194946788768359</c:v>
                </c:pt>
                <c:pt idx="15762">
                  <c:v>0.14522906018735982</c:v>
                </c:pt>
                <c:pt idx="15763">
                  <c:v>0.16161853701791662</c:v>
                </c:pt>
                <c:pt idx="15764">
                  <c:v>0.1579642212411787</c:v>
                </c:pt>
                <c:pt idx="15765">
                  <c:v>0.15676213826293783</c:v>
                </c:pt>
                <c:pt idx="15766">
                  <c:v>0.1428975287991241</c:v>
                </c:pt>
                <c:pt idx="15767">
                  <c:v>0.12721049995084854</c:v>
                </c:pt>
                <c:pt idx="15768">
                  <c:v>0.11531488117390665</c:v>
                </c:pt>
                <c:pt idx="15769">
                  <c:v>0.11739721725993535</c:v>
                </c:pt>
                <c:pt idx="15770">
                  <c:v>0.12407406417136602</c:v>
                </c:pt>
                <c:pt idx="15771">
                  <c:v>9.3164865894014071E-2</c:v>
                </c:pt>
                <c:pt idx="15772">
                  <c:v>9.0283031670992164E-2</c:v>
                </c:pt>
                <c:pt idx="15773">
                  <c:v>8.9254803314496423E-2</c:v>
                </c:pt>
                <c:pt idx="15774">
                  <c:v>8.9538341302803248E-2</c:v>
                </c:pt>
                <c:pt idx="15775">
                  <c:v>0.10267383898468063</c:v>
                </c:pt>
                <c:pt idx="15776">
                  <c:v>0.1065093033648512</c:v>
                </c:pt>
                <c:pt idx="15777">
                  <c:v>0.11526046113272481</c:v>
                </c:pt>
                <c:pt idx="15778">
                  <c:v>0.11666987527375183</c:v>
                </c:pt>
                <c:pt idx="15779">
                  <c:v>9.90556354076777E-2</c:v>
                </c:pt>
                <c:pt idx="15780">
                  <c:v>0.1044129570410115</c:v>
                </c:pt>
                <c:pt idx="15781">
                  <c:v>0.10314093298285942</c:v>
                </c:pt>
                <c:pt idx="15782">
                  <c:v>0.10318500353199256</c:v>
                </c:pt>
                <c:pt idx="15783">
                  <c:v>0.10235212159419405</c:v>
                </c:pt>
                <c:pt idx="15784">
                  <c:v>9.513593191978198E-2</c:v>
                </c:pt>
                <c:pt idx="15785">
                  <c:v>9.854152748122913E-2</c:v>
                </c:pt>
                <c:pt idx="15786">
                  <c:v>9.2698045877497082E-2</c:v>
                </c:pt>
                <c:pt idx="15787">
                  <c:v>9.6637179265759654E-2</c:v>
                </c:pt>
                <c:pt idx="15788">
                  <c:v>9.4099506454234927E-2</c:v>
                </c:pt>
                <c:pt idx="15789">
                  <c:v>0.10290520280937887</c:v>
                </c:pt>
                <c:pt idx="15790">
                  <c:v>0.11050916223035934</c:v>
                </c:pt>
                <c:pt idx="15791">
                  <c:v>0.11661165489903813</c:v>
                </c:pt>
                <c:pt idx="15792">
                  <c:v>0.12831329905093858</c:v>
                </c:pt>
                <c:pt idx="15793">
                  <c:v>0.13886868956318188</c:v>
                </c:pt>
                <c:pt idx="15794">
                  <c:v>0.13568328069673763</c:v>
                </c:pt>
                <c:pt idx="15795">
                  <c:v>0.13578525255812668</c:v>
                </c:pt>
                <c:pt idx="15796">
                  <c:v>0.11637807352275686</c:v>
                </c:pt>
                <c:pt idx="15797">
                  <c:v>0.12433976998835727</c:v>
                </c:pt>
                <c:pt idx="15798">
                  <c:v>0.1161605156532679</c:v>
                </c:pt>
                <c:pt idx="15799">
                  <c:v>0.13008232447084844</c:v>
                </c:pt>
                <c:pt idx="15800">
                  <c:v>0.13928311549884564</c:v>
                </c:pt>
                <c:pt idx="15801">
                  <c:v>0.14795064303519201</c:v>
                </c:pt>
                <c:pt idx="15802">
                  <c:v>0.14739714706458695</c:v>
                </c:pt>
                <c:pt idx="15803">
                  <c:v>0.13597034835015664</c:v>
                </c:pt>
                <c:pt idx="15804">
                  <c:v>0.13828090508415536</c:v>
                </c:pt>
                <c:pt idx="15805">
                  <c:v>0.12781546767277896</c:v>
                </c:pt>
                <c:pt idx="15806">
                  <c:v>0.13174726409791626</c:v>
                </c:pt>
                <c:pt idx="15807">
                  <c:v>0.13556219324329111</c:v>
                </c:pt>
                <c:pt idx="15808">
                  <c:v>0.13406627290728856</c:v>
                </c:pt>
                <c:pt idx="15809">
                  <c:v>0.14108800332704496</c:v>
                </c:pt>
                <c:pt idx="15810">
                  <c:v>0.14564676570206614</c:v>
                </c:pt>
                <c:pt idx="15811">
                  <c:v>0.14870176294797188</c:v>
                </c:pt>
                <c:pt idx="15812">
                  <c:v>0.15828075508018613</c:v>
                </c:pt>
                <c:pt idx="15813">
                  <c:v>0.13270250738423761</c:v>
                </c:pt>
                <c:pt idx="15814">
                  <c:v>0.13222568517650179</c:v>
                </c:pt>
                <c:pt idx="15815">
                  <c:v>0.14038754981734036</c:v>
                </c:pt>
                <c:pt idx="15816">
                  <c:v>0.15077738641739002</c:v>
                </c:pt>
                <c:pt idx="15817">
                  <c:v>0.1534971438995385</c:v>
                </c:pt>
                <c:pt idx="15818">
                  <c:v>0.1684857244943978</c:v>
                </c:pt>
                <c:pt idx="15819">
                  <c:v>0.17292069521352027</c:v>
                </c:pt>
                <c:pt idx="15820">
                  <c:v>0.16365543828059304</c:v>
                </c:pt>
                <c:pt idx="15821">
                  <c:v>0.15286326707813536</c:v>
                </c:pt>
                <c:pt idx="15822">
                  <c:v>0.16730037859736102</c:v>
                </c:pt>
                <c:pt idx="15823">
                  <c:v>0.16930248859585895</c:v>
                </c:pt>
                <c:pt idx="15824">
                  <c:v>0.17330546170683458</c:v>
                </c:pt>
                <c:pt idx="15825">
                  <c:v>0.17015805128990658</c:v>
                </c:pt>
                <c:pt idx="15826">
                  <c:v>0.17953298601703116</c:v>
                </c:pt>
                <c:pt idx="15827">
                  <c:v>0.17272476554120852</c:v>
                </c:pt>
                <c:pt idx="15828">
                  <c:v>0.15760867780438614</c:v>
                </c:pt>
                <c:pt idx="15829">
                  <c:v>0.15968123257415656</c:v>
                </c:pt>
                <c:pt idx="15830">
                  <c:v>0.14766588369024181</c:v>
                </c:pt>
                <c:pt idx="15831">
                  <c:v>0.13758508883155862</c:v>
                </c:pt>
                <c:pt idx="15832">
                  <c:v>0.13157031538793662</c:v>
                </c:pt>
                <c:pt idx="15833">
                  <c:v>0.13042638839583098</c:v>
                </c:pt>
                <c:pt idx="15834">
                  <c:v>0.12005033617573191</c:v>
                </c:pt>
                <c:pt idx="15835">
                  <c:v>8.6324399237476479E-2</c:v>
                </c:pt>
                <c:pt idx="15836">
                  <c:v>9.2384287462822678E-2</c:v>
                </c:pt>
                <c:pt idx="15837">
                  <c:v>7.8856409107108449E-2</c:v>
                </c:pt>
                <c:pt idx="15838">
                  <c:v>8.4462457188554163E-2</c:v>
                </c:pt>
                <c:pt idx="15839">
                  <c:v>7.786469597075496E-2</c:v>
                </c:pt>
                <c:pt idx="15840">
                  <c:v>7.5272201118222748E-2</c:v>
                </c:pt>
                <c:pt idx="15841">
                  <c:v>7.7820466902386531E-2</c:v>
                </c:pt>
                <c:pt idx="15842">
                  <c:v>7.5659859797027718E-2</c:v>
                </c:pt>
                <c:pt idx="15843">
                  <c:v>7.8981356930776903E-2</c:v>
                </c:pt>
                <c:pt idx="15844">
                  <c:v>8.5569232658975647E-2</c:v>
                </c:pt>
                <c:pt idx="15845">
                  <c:v>8.1463416353274365E-2</c:v>
                </c:pt>
                <c:pt idx="15846">
                  <c:v>8.1334067594216908E-2</c:v>
                </c:pt>
                <c:pt idx="15847">
                  <c:v>8.3364741899558448E-2</c:v>
                </c:pt>
                <c:pt idx="15848">
                  <c:v>7.3672270195597189E-2</c:v>
                </c:pt>
                <c:pt idx="15849">
                  <c:v>6.8939417463707908E-2</c:v>
                </c:pt>
                <c:pt idx="15850">
                  <c:v>8.3026800416277968E-2</c:v>
                </c:pt>
                <c:pt idx="15851">
                  <c:v>7.9972053889798556E-2</c:v>
                </c:pt>
                <c:pt idx="15852">
                  <c:v>6.1628081934794299E-2</c:v>
                </c:pt>
                <c:pt idx="15853">
                  <c:v>7.1188270638940843E-2</c:v>
                </c:pt>
                <c:pt idx="15854">
                  <c:v>7.9448035617361024E-2</c:v>
                </c:pt>
                <c:pt idx="15855">
                  <c:v>8.3208651458736016E-2</c:v>
                </c:pt>
                <c:pt idx="15856">
                  <c:v>8.1346463672119729E-2</c:v>
                </c:pt>
                <c:pt idx="15857">
                  <c:v>9.7955806218270602E-2</c:v>
                </c:pt>
                <c:pt idx="15858">
                  <c:v>0.10630838049680857</c:v>
                </c:pt>
                <c:pt idx="15859">
                  <c:v>0.10273821314343046</c:v>
                </c:pt>
                <c:pt idx="15860">
                  <c:v>9.6921668136566552E-2</c:v>
                </c:pt>
                <c:pt idx="15861">
                  <c:v>9.404312770135137E-2</c:v>
                </c:pt>
                <c:pt idx="15862">
                  <c:v>8.2777387252460644E-2</c:v>
                </c:pt>
                <c:pt idx="15863">
                  <c:v>6.4982680267863913E-2</c:v>
                </c:pt>
                <c:pt idx="15864">
                  <c:v>7.1501081983289083E-2</c:v>
                </c:pt>
                <c:pt idx="15865">
                  <c:v>7.2132768589241003E-2</c:v>
                </c:pt>
                <c:pt idx="15866">
                  <c:v>6.5532469124177206E-2</c:v>
                </c:pt>
                <c:pt idx="15867">
                  <c:v>7.2271802079552305E-2</c:v>
                </c:pt>
                <c:pt idx="15868">
                  <c:v>8.043000632957864E-2</c:v>
                </c:pt>
                <c:pt idx="15869">
                  <c:v>9.023743437449161E-2</c:v>
                </c:pt>
                <c:pt idx="15870">
                  <c:v>8.4326580526040251E-2</c:v>
                </c:pt>
                <c:pt idx="15871">
                  <c:v>8.7891106388471307E-2</c:v>
                </c:pt>
                <c:pt idx="15872">
                  <c:v>7.6410843008448248E-2</c:v>
                </c:pt>
                <c:pt idx="15873">
                  <c:v>7.8097143247547463E-2</c:v>
                </c:pt>
                <c:pt idx="15874">
                  <c:v>8.6902428746250981E-2</c:v>
                </c:pt>
                <c:pt idx="15875">
                  <c:v>7.139963726165055E-2</c:v>
                </c:pt>
                <c:pt idx="15876">
                  <c:v>6.9961358463092926E-2</c:v>
                </c:pt>
                <c:pt idx="15877">
                  <c:v>6.6393716840168926E-2</c:v>
                </c:pt>
                <c:pt idx="15878">
                  <c:v>6.9448827108892885E-2</c:v>
                </c:pt>
                <c:pt idx="15879">
                  <c:v>7.488967315115036E-2</c:v>
                </c:pt>
                <c:pt idx="15880">
                  <c:v>6.7122152531509771E-2</c:v>
                </c:pt>
                <c:pt idx="15881">
                  <c:v>6.2200188309452509E-2</c:v>
                </c:pt>
                <c:pt idx="15882">
                  <c:v>6.8204495818596333E-2</c:v>
                </c:pt>
                <c:pt idx="15883">
                  <c:v>6.731245814401321E-2</c:v>
                </c:pt>
                <c:pt idx="15884">
                  <c:v>5.6151396192609893E-2</c:v>
                </c:pt>
                <c:pt idx="15885">
                  <c:v>5.8599085384579919E-2</c:v>
                </c:pt>
                <c:pt idx="15886">
                  <c:v>6.7671817087023189E-2</c:v>
                </c:pt>
                <c:pt idx="15887">
                  <c:v>7.2062406985592853E-2</c:v>
                </c:pt>
                <c:pt idx="15888">
                  <c:v>8.0038773469280233E-2</c:v>
                </c:pt>
                <c:pt idx="15889">
                  <c:v>8.0265413897791849E-2</c:v>
                </c:pt>
                <c:pt idx="15890">
                  <c:v>7.32979682226087E-2</c:v>
                </c:pt>
                <c:pt idx="15891">
                  <c:v>6.4194797926495628E-2</c:v>
                </c:pt>
                <c:pt idx="15892">
                  <c:v>5.9074799797047772E-2</c:v>
                </c:pt>
                <c:pt idx="15893">
                  <c:v>5.6517822109328764E-2</c:v>
                </c:pt>
                <c:pt idx="15894">
                  <c:v>5.9238631800538899E-2</c:v>
                </c:pt>
                <c:pt idx="15895">
                  <c:v>5.773817406026871E-2</c:v>
                </c:pt>
                <c:pt idx="15896">
                  <c:v>5.4636364884926403E-2</c:v>
                </c:pt>
                <c:pt idx="15897">
                  <c:v>4.2817999643816496E-2</c:v>
                </c:pt>
                <c:pt idx="15898">
                  <c:v>3.746560459381687E-2</c:v>
                </c:pt>
                <c:pt idx="15899">
                  <c:v>2.5685365959117634E-2</c:v>
                </c:pt>
                <c:pt idx="15900">
                  <c:v>2.2797957318147377E-2</c:v>
                </c:pt>
                <c:pt idx="15901">
                  <c:v>8.3295846379289884E-3</c:v>
                </c:pt>
                <c:pt idx="15902">
                  <c:v>1.4389452498652533E-2</c:v>
                </c:pt>
                <c:pt idx="15903">
                  <c:v>3.2056968916876594E-2</c:v>
                </c:pt>
                <c:pt idx="15904">
                  <c:v>3.2658485328608711E-2</c:v>
                </c:pt>
                <c:pt idx="15905">
                  <c:v>4.910037063245265E-2</c:v>
                </c:pt>
                <c:pt idx="15906">
                  <c:v>3.9695437690174584E-2</c:v>
                </c:pt>
                <c:pt idx="15907">
                  <c:v>2.3285176731503432E-2</c:v>
                </c:pt>
                <c:pt idx="15908">
                  <c:v>2.3612398932516987E-2</c:v>
                </c:pt>
                <c:pt idx="15909">
                  <c:v>2.2205861931096749E-2</c:v>
                </c:pt>
                <c:pt idx="15910">
                  <c:v>3.6186841926314273E-2</c:v>
                </c:pt>
                <c:pt idx="15911">
                  <c:v>2.4546834929583206E-2</c:v>
                </c:pt>
                <c:pt idx="15912">
                  <c:v>1.2494532282429471E-2</c:v>
                </c:pt>
                <c:pt idx="15913">
                  <c:v>5.7021161329469106E-3</c:v>
                </c:pt>
                <c:pt idx="15914">
                  <c:v>1.8499331552781495E-3</c:v>
                </c:pt>
                <c:pt idx="15915">
                  <c:v>-2.3643877357851784E-3</c:v>
                </c:pt>
                <c:pt idx="15916">
                  <c:v>-4.3681899996552698E-3</c:v>
                </c:pt>
                <c:pt idx="15917">
                  <c:v>-1.0996529372750308E-2</c:v>
                </c:pt>
                <c:pt idx="15918">
                  <c:v>-1.4730093220755913E-2</c:v>
                </c:pt>
                <c:pt idx="15919">
                  <c:v>-4.2042528642456389E-3</c:v>
                </c:pt>
                <c:pt idx="15920">
                  <c:v>1.8057208041533102E-4</c:v>
                </c:pt>
                <c:pt idx="15921">
                  <c:v>1.3320750749370669E-2</c:v>
                </c:pt>
                <c:pt idx="15922">
                  <c:v>1.0573857743551462E-2</c:v>
                </c:pt>
                <c:pt idx="15923">
                  <c:v>9.8452974375777824E-3</c:v>
                </c:pt>
                <c:pt idx="15924">
                  <c:v>9.7240553808586316E-3</c:v>
                </c:pt>
                <c:pt idx="15925">
                  <c:v>1.5054865312275956E-2</c:v>
                </c:pt>
                <c:pt idx="15926">
                  <c:v>1.2113845063503659E-2</c:v>
                </c:pt>
                <c:pt idx="15927">
                  <c:v>9.5855325346183573E-3</c:v>
                </c:pt>
                <c:pt idx="15928">
                  <c:v>7.3639939819614142E-4</c:v>
                </c:pt>
                <c:pt idx="15929">
                  <c:v>1.3690476008432206E-4</c:v>
                </c:pt>
                <c:pt idx="15930">
                  <c:v>3.6238545615154827E-3</c:v>
                </c:pt>
                <c:pt idx="15931">
                  <c:v>1.4021695698920089E-2</c:v>
                </c:pt>
                <c:pt idx="15932">
                  <c:v>1.4732235636645274E-2</c:v>
                </c:pt>
                <c:pt idx="15933">
                  <c:v>2.4411069881656866E-2</c:v>
                </c:pt>
                <c:pt idx="15934">
                  <c:v>3.0305003897350247E-2</c:v>
                </c:pt>
                <c:pt idx="15935">
                  <c:v>4.79284502528603E-2</c:v>
                </c:pt>
                <c:pt idx="15936">
                  <c:v>4.3269511445766407E-2</c:v>
                </c:pt>
                <c:pt idx="15937">
                  <c:v>4.6218372826447141E-2</c:v>
                </c:pt>
                <c:pt idx="15938">
                  <c:v>4.9469634129677198E-2</c:v>
                </c:pt>
                <c:pt idx="15939">
                  <c:v>6.7679590313058036E-2</c:v>
                </c:pt>
                <c:pt idx="15940">
                  <c:v>7.3789283640846026E-2</c:v>
                </c:pt>
                <c:pt idx="15941">
                  <c:v>5.7664598885318163E-2</c:v>
                </c:pt>
                <c:pt idx="15942">
                  <c:v>6.6141304808351231E-2</c:v>
                </c:pt>
                <c:pt idx="15943">
                  <c:v>5.904630001036848E-2</c:v>
                </c:pt>
                <c:pt idx="15944">
                  <c:v>5.9384558899659545E-2</c:v>
                </c:pt>
                <c:pt idx="15945">
                  <c:v>5.3720076474168099E-2</c:v>
                </c:pt>
                <c:pt idx="15946">
                  <c:v>5.1745362321402588E-2</c:v>
                </c:pt>
                <c:pt idx="15947">
                  <c:v>6.026016056468797E-2</c:v>
                </c:pt>
                <c:pt idx="15948">
                  <c:v>6.3146434946417473E-2</c:v>
                </c:pt>
                <c:pt idx="15949">
                  <c:v>5.9440310819304454E-2</c:v>
                </c:pt>
                <c:pt idx="15950">
                  <c:v>5.5247136296083799E-2</c:v>
                </c:pt>
                <c:pt idx="15951">
                  <c:v>6.7334562620082972E-2</c:v>
                </c:pt>
                <c:pt idx="15952">
                  <c:v>7.1104473375289468E-2</c:v>
                </c:pt>
                <c:pt idx="15953">
                  <c:v>5.6871764705838768E-2</c:v>
                </c:pt>
                <c:pt idx="15954">
                  <c:v>5.5429159176539677E-2</c:v>
                </c:pt>
                <c:pt idx="15955">
                  <c:v>6.8938163857633183E-2</c:v>
                </c:pt>
                <c:pt idx="15956">
                  <c:v>7.0040515034842432E-2</c:v>
                </c:pt>
                <c:pt idx="15957">
                  <c:v>5.418186372992384E-2</c:v>
                </c:pt>
                <c:pt idx="15958">
                  <c:v>5.6313369520251566E-2</c:v>
                </c:pt>
                <c:pt idx="15959">
                  <c:v>6.3461099191942649E-2</c:v>
                </c:pt>
                <c:pt idx="15960">
                  <c:v>6.9640807955486883E-2</c:v>
                </c:pt>
                <c:pt idx="15961">
                  <c:v>7.6977415156209927E-2</c:v>
                </c:pt>
                <c:pt idx="15962">
                  <c:v>0.10111461717552972</c:v>
                </c:pt>
                <c:pt idx="15963">
                  <c:v>0.11654448863180633</c:v>
                </c:pt>
                <c:pt idx="15964">
                  <c:v>0.10888210337098747</c:v>
                </c:pt>
                <c:pt idx="15965">
                  <c:v>0.10282487723761169</c:v>
                </c:pt>
                <c:pt idx="15966">
                  <c:v>0.1186229626766595</c:v>
                </c:pt>
                <c:pt idx="15967">
                  <c:v>0.12234507389562177</c:v>
                </c:pt>
                <c:pt idx="15968">
                  <c:v>0.10551849530909307</c:v>
                </c:pt>
                <c:pt idx="15969">
                  <c:v>9.1863478596939885E-2</c:v>
                </c:pt>
                <c:pt idx="15970">
                  <c:v>9.6524371846924639E-2</c:v>
                </c:pt>
                <c:pt idx="15971">
                  <c:v>0.11201975620610738</c:v>
                </c:pt>
                <c:pt idx="15972">
                  <c:v>0.12997860802401706</c:v>
                </c:pt>
                <c:pt idx="15973">
                  <c:v>0.13684447293064506</c:v>
                </c:pt>
                <c:pt idx="15974">
                  <c:v>0.12183327264275423</c:v>
                </c:pt>
                <c:pt idx="15975">
                  <c:v>0.13071396090757492</c:v>
                </c:pt>
                <c:pt idx="15976">
                  <c:v>0.13411682180211626</c:v>
                </c:pt>
                <c:pt idx="15977">
                  <c:v>0.15195188375663382</c:v>
                </c:pt>
                <c:pt idx="15978">
                  <c:v>0.12606273888870745</c:v>
                </c:pt>
                <c:pt idx="15979">
                  <c:v>0.11355906620160217</c:v>
                </c:pt>
                <c:pt idx="15980">
                  <c:v>0.11960462891963308</c:v>
                </c:pt>
                <c:pt idx="15981">
                  <c:v>0.12150539076031208</c:v>
                </c:pt>
                <c:pt idx="15982">
                  <c:v>0.11415454356927057</c:v>
                </c:pt>
                <c:pt idx="15983">
                  <c:v>0.11759106820492593</c:v>
                </c:pt>
                <c:pt idx="15984">
                  <c:v>0.13132663565780489</c:v>
                </c:pt>
                <c:pt idx="15985">
                  <c:v>0.13076043444882735</c:v>
                </c:pt>
                <c:pt idx="15986">
                  <c:v>0.12500190609924511</c:v>
                </c:pt>
                <c:pt idx="15987">
                  <c:v>0.11379168332908818</c:v>
                </c:pt>
                <c:pt idx="15988">
                  <c:v>0.10002677888569189</c:v>
                </c:pt>
                <c:pt idx="15989">
                  <c:v>0.10189504955266382</c:v>
                </c:pt>
                <c:pt idx="15990">
                  <c:v>0.11291675547467106</c:v>
                </c:pt>
                <c:pt idx="15991">
                  <c:v>0.12267134200435303</c:v>
                </c:pt>
                <c:pt idx="15992">
                  <c:v>0.1373434725396645</c:v>
                </c:pt>
                <c:pt idx="15993">
                  <c:v>0.14044866863538497</c:v>
                </c:pt>
                <c:pt idx="15994">
                  <c:v>0.13185346302262402</c:v>
                </c:pt>
                <c:pt idx="15995">
                  <c:v>0.14138526527760398</c:v>
                </c:pt>
                <c:pt idx="15996">
                  <c:v>0.16065322628368128</c:v>
                </c:pt>
                <c:pt idx="15997">
                  <c:v>0.16975068798744686</c:v>
                </c:pt>
                <c:pt idx="15998">
                  <c:v>0.1798402326249704</c:v>
                </c:pt>
                <c:pt idx="15999">
                  <c:v>0.18999735748544722</c:v>
                </c:pt>
                <c:pt idx="16000">
                  <c:v>0.19745479497579788</c:v>
                </c:pt>
                <c:pt idx="16001">
                  <c:v>0.21661851825919753</c:v>
                </c:pt>
                <c:pt idx="16002">
                  <c:v>0.21608375157318416</c:v>
                </c:pt>
                <c:pt idx="16003">
                  <c:v>0.20675910153932531</c:v>
                </c:pt>
                <c:pt idx="16004">
                  <c:v>0.21919366987359012</c:v>
                </c:pt>
                <c:pt idx="16005">
                  <c:v>0.21890379402332871</c:v>
                </c:pt>
                <c:pt idx="16006">
                  <c:v>0.24193811908565999</c:v>
                </c:pt>
                <c:pt idx="16007">
                  <c:v>0.24301673472906571</c:v>
                </c:pt>
                <c:pt idx="16008">
                  <c:v>0.2524043658598667</c:v>
                </c:pt>
                <c:pt idx="16009">
                  <c:v>0.26159522468482388</c:v>
                </c:pt>
                <c:pt idx="16010">
                  <c:v>0.2431792293743984</c:v>
                </c:pt>
                <c:pt idx="16011">
                  <c:v>0.24517554279598364</c:v>
                </c:pt>
                <c:pt idx="16012">
                  <c:v>0.24505119683912424</c:v>
                </c:pt>
                <c:pt idx="16013">
                  <c:v>0.26594845606766482</c:v>
                </c:pt>
                <c:pt idx="16014">
                  <c:v>0.2770344885673528</c:v>
                </c:pt>
                <c:pt idx="16015">
                  <c:v>0.2737363755115314</c:v>
                </c:pt>
                <c:pt idx="16016">
                  <c:v>0.26767023901887854</c:v>
                </c:pt>
                <c:pt idx="16017">
                  <c:v>0.26213268401937517</c:v>
                </c:pt>
                <c:pt idx="16018">
                  <c:v>0.25752526369837736</c:v>
                </c:pt>
                <c:pt idx="16019">
                  <c:v>0.24672208144130381</c:v>
                </c:pt>
                <c:pt idx="16020">
                  <c:v>0.25361032451448717</c:v>
                </c:pt>
                <c:pt idx="16021">
                  <c:v>0.26631197173316745</c:v>
                </c:pt>
                <c:pt idx="16022">
                  <c:v>0.27152563176788314</c:v>
                </c:pt>
                <c:pt idx="16023">
                  <c:v>0.27702974079736054</c:v>
                </c:pt>
                <c:pt idx="16024">
                  <c:v>0.29136690352999994</c:v>
                </c:pt>
                <c:pt idx="16025">
                  <c:v>0.27520844041515136</c:v>
                </c:pt>
                <c:pt idx="16026">
                  <c:v>0.2753607222924408</c:v>
                </c:pt>
                <c:pt idx="16027">
                  <c:v>0.27576954089156347</c:v>
                </c:pt>
                <c:pt idx="16028">
                  <c:v>0.28733271665759785</c:v>
                </c:pt>
                <c:pt idx="16029">
                  <c:v>0.27578378681325955</c:v>
                </c:pt>
                <c:pt idx="16030">
                  <c:v>0.27162987188468568</c:v>
                </c:pt>
                <c:pt idx="16031">
                  <c:v>0.26317326991730861</c:v>
                </c:pt>
                <c:pt idx="16032">
                  <c:v>0.27633974866304767</c:v>
                </c:pt>
                <c:pt idx="16033">
                  <c:v>0.27608640611666679</c:v>
                </c:pt>
                <c:pt idx="16034">
                  <c:v>0.27736262014418522</c:v>
                </c:pt>
                <c:pt idx="16035">
                  <c:v>0.25456028175059764</c:v>
                </c:pt>
                <c:pt idx="16036">
                  <c:v>0.25198413125178742</c:v>
                </c:pt>
                <c:pt idx="16037">
                  <c:v>0.23902005768879997</c:v>
                </c:pt>
                <c:pt idx="16038">
                  <c:v>0.21274116936367493</c:v>
                </c:pt>
                <c:pt idx="16039">
                  <c:v>0.19069567257740894</c:v>
                </c:pt>
                <c:pt idx="16040">
                  <c:v>0.20720646306356283</c:v>
                </c:pt>
                <c:pt idx="16041">
                  <c:v>0.21525693099038934</c:v>
                </c:pt>
                <c:pt idx="16042">
                  <c:v>0.21675085246796377</c:v>
                </c:pt>
                <c:pt idx="16043">
                  <c:v>0.21960633034859245</c:v>
                </c:pt>
                <c:pt idx="16044">
                  <c:v>0.22367087349702963</c:v>
                </c:pt>
                <c:pt idx="16045">
                  <c:v>0.22469793538125948</c:v>
                </c:pt>
                <c:pt idx="16046">
                  <c:v>0.24480582917699389</c:v>
                </c:pt>
                <c:pt idx="16047">
                  <c:v>0.23549840946719258</c:v>
                </c:pt>
                <c:pt idx="16048">
                  <c:v>0.2320949005240569</c:v>
                </c:pt>
                <c:pt idx="16049">
                  <c:v>0.24824540062742728</c:v>
                </c:pt>
                <c:pt idx="16050">
                  <c:v>0.23682973781817607</c:v>
                </c:pt>
                <c:pt idx="16051">
                  <c:v>0.22166986518883092</c:v>
                </c:pt>
                <c:pt idx="16052">
                  <c:v>0.22403966774704021</c:v>
                </c:pt>
                <c:pt idx="16053">
                  <c:v>0.2332001463193345</c:v>
                </c:pt>
                <c:pt idx="16054">
                  <c:v>0.23274491385219642</c:v>
                </c:pt>
                <c:pt idx="16055">
                  <c:v>0.20278873037810419</c:v>
                </c:pt>
                <c:pt idx="16056">
                  <c:v>0.18044869904902883</c:v>
                </c:pt>
                <c:pt idx="16057">
                  <c:v>0.18414979736080705</c:v>
                </c:pt>
                <c:pt idx="16058">
                  <c:v>0.17664005520400683</c:v>
                </c:pt>
                <c:pt idx="16059">
                  <c:v>0.18841456395069311</c:v>
                </c:pt>
                <c:pt idx="16060">
                  <c:v>0.17654349062407682</c:v>
                </c:pt>
                <c:pt idx="16061">
                  <c:v>0.16882198757871825</c:v>
                </c:pt>
                <c:pt idx="16062">
                  <c:v>0.15858726033049164</c:v>
                </c:pt>
                <c:pt idx="16063">
                  <c:v>0.15309322048527152</c:v>
                </c:pt>
                <c:pt idx="16064">
                  <c:v>0.15798761240493486</c:v>
                </c:pt>
                <c:pt idx="16065">
                  <c:v>0.15835969023924745</c:v>
                </c:pt>
                <c:pt idx="16066">
                  <c:v>0.16243503792157155</c:v>
                </c:pt>
                <c:pt idx="16067">
                  <c:v>0.1453245720757157</c:v>
                </c:pt>
                <c:pt idx="16068">
                  <c:v>0.15055314977494261</c:v>
                </c:pt>
                <c:pt idx="16069">
                  <c:v>0.15763198207443163</c:v>
                </c:pt>
                <c:pt idx="16070">
                  <c:v>0.16701122564059268</c:v>
                </c:pt>
                <c:pt idx="16071">
                  <c:v>0.15500581784270429</c:v>
                </c:pt>
                <c:pt idx="16072">
                  <c:v>0.16894580102575651</c:v>
                </c:pt>
                <c:pt idx="16073">
                  <c:v>0.17164853894782217</c:v>
                </c:pt>
                <c:pt idx="16074">
                  <c:v>0.19402178636391909</c:v>
                </c:pt>
                <c:pt idx="16075">
                  <c:v>0.19554124541501539</c:v>
                </c:pt>
                <c:pt idx="16076">
                  <c:v>0.20077850165837186</c:v>
                </c:pt>
                <c:pt idx="16077">
                  <c:v>0.18287428495793656</c:v>
                </c:pt>
                <c:pt idx="16078">
                  <c:v>0.19991666723751322</c:v>
                </c:pt>
                <c:pt idx="16079">
                  <c:v>0.21533211579743949</c:v>
                </c:pt>
                <c:pt idx="16080">
                  <c:v>0.20962034044196076</c:v>
                </c:pt>
                <c:pt idx="16081">
                  <c:v>0.21142925376698174</c:v>
                </c:pt>
                <c:pt idx="16082">
                  <c:v>0.2114292537669813</c:v>
                </c:pt>
                <c:pt idx="16083">
                  <c:v>0.17790361157078149</c:v>
                </c:pt>
                <c:pt idx="16084">
                  <c:v>0.16981530493811237</c:v>
                </c:pt>
                <c:pt idx="16085">
                  <c:v>0.17895311413997206</c:v>
                </c:pt>
                <c:pt idx="16086">
                  <c:v>0.18557943766000373</c:v>
                </c:pt>
                <c:pt idx="16087">
                  <c:v>0.21087689030797518</c:v>
                </c:pt>
                <c:pt idx="16088">
                  <c:v>0.22248527666240903</c:v>
                </c:pt>
                <c:pt idx="16089">
                  <c:v>0.2126093172139818</c:v>
                </c:pt>
                <c:pt idx="16090">
                  <c:v>0.20168112232747704</c:v>
                </c:pt>
                <c:pt idx="16091">
                  <c:v>0.194265921572633</c:v>
                </c:pt>
                <c:pt idx="16092">
                  <c:v>0.19166467903269857</c:v>
                </c:pt>
                <c:pt idx="16093">
                  <c:v>0.18239426114365065</c:v>
                </c:pt>
                <c:pt idx="16094">
                  <c:v>0.19556031049781075</c:v>
                </c:pt>
                <c:pt idx="16095">
                  <c:v>0.19295470082611299</c:v>
                </c:pt>
                <c:pt idx="16096">
                  <c:v>0.18133923230542037</c:v>
                </c:pt>
                <c:pt idx="16097">
                  <c:v>0.18769713853472925</c:v>
                </c:pt>
                <c:pt idx="16098">
                  <c:v>0.19300094701167225</c:v>
                </c:pt>
                <c:pt idx="16099">
                  <c:v>0.19545147145212738</c:v>
                </c:pt>
                <c:pt idx="16100">
                  <c:v>0.19350103430337739</c:v>
                </c:pt>
                <c:pt idx="16101">
                  <c:v>0.18314111153223123</c:v>
                </c:pt>
                <c:pt idx="16102">
                  <c:v>0.14844787339799348</c:v>
                </c:pt>
                <c:pt idx="16103">
                  <c:v>0.12936975202855194</c:v>
                </c:pt>
                <c:pt idx="16104">
                  <c:v>0.13011070516513312</c:v>
                </c:pt>
                <c:pt idx="16105">
                  <c:v>0.12009941906733546</c:v>
                </c:pt>
                <c:pt idx="16106">
                  <c:v>0.10632352950629853</c:v>
                </c:pt>
                <c:pt idx="16107">
                  <c:v>9.813002877318322E-2</c:v>
                </c:pt>
                <c:pt idx="16108">
                  <c:v>7.0757892776674991E-2</c:v>
                </c:pt>
                <c:pt idx="16109">
                  <c:v>6.4144350737906475E-2</c:v>
                </c:pt>
                <c:pt idx="16110">
                  <c:v>7.0172954078156158E-2</c:v>
                </c:pt>
                <c:pt idx="16111">
                  <c:v>7.3132609936244819E-2</c:v>
                </c:pt>
                <c:pt idx="16112">
                  <c:v>7.0195985464343469E-2</c:v>
                </c:pt>
                <c:pt idx="16113">
                  <c:v>6.6028094250987657E-2</c:v>
                </c:pt>
                <c:pt idx="16114">
                  <c:v>6.5240949436934814E-2</c:v>
                </c:pt>
                <c:pt idx="16115">
                  <c:v>6.6245893728857919E-2</c:v>
                </c:pt>
                <c:pt idx="16116">
                  <c:v>7.5788629027622179E-2</c:v>
                </c:pt>
                <c:pt idx="16117">
                  <c:v>6.0421759499491356E-2</c:v>
                </c:pt>
                <c:pt idx="16118">
                  <c:v>4.8850450773769927E-2</c:v>
                </c:pt>
                <c:pt idx="16119">
                  <c:v>5.2347666013445648E-2</c:v>
                </c:pt>
                <c:pt idx="16120">
                  <c:v>4.6523404592946127E-2</c:v>
                </c:pt>
                <c:pt idx="16121">
                  <c:v>2.2920393661994609E-2</c:v>
                </c:pt>
                <c:pt idx="16122">
                  <c:v>1.9377635929168413E-2</c:v>
                </c:pt>
                <c:pt idx="16123">
                  <c:v>1.9906495921868217E-2</c:v>
                </c:pt>
                <c:pt idx="16124">
                  <c:v>7.9170944063808868E-3</c:v>
                </c:pt>
                <c:pt idx="16125">
                  <c:v>1.7886620863946545E-2</c:v>
                </c:pt>
                <c:pt idx="16126">
                  <c:v>1.3247893775830688E-2</c:v>
                </c:pt>
                <c:pt idx="16127">
                  <c:v>3.0010216232446041E-2</c:v>
                </c:pt>
                <c:pt idx="16128">
                  <c:v>3.7005505691423135E-2</c:v>
                </c:pt>
                <c:pt idx="16129">
                  <c:v>5.521582414822257E-2</c:v>
                </c:pt>
                <c:pt idx="16130">
                  <c:v>5.4816479448315691E-2</c:v>
                </c:pt>
                <c:pt idx="16131">
                  <c:v>5.9806190595836473E-2</c:v>
                </c:pt>
                <c:pt idx="16132">
                  <c:v>4.9859687589353774E-2</c:v>
                </c:pt>
                <c:pt idx="16133">
                  <c:v>3.9667482164870815E-2</c:v>
                </c:pt>
                <c:pt idx="16134">
                  <c:v>5.0179456307650971E-2</c:v>
                </c:pt>
                <c:pt idx="16135">
                  <c:v>6.2592774308817267E-2</c:v>
                </c:pt>
                <c:pt idx="16136">
                  <c:v>6.2996099772026914E-2</c:v>
                </c:pt>
                <c:pt idx="16137">
                  <c:v>6.5229149530169783E-2</c:v>
                </c:pt>
                <c:pt idx="16138">
                  <c:v>9.7410580813273251E-2</c:v>
                </c:pt>
                <c:pt idx="16139">
                  <c:v>0.1026717765288796</c:v>
                </c:pt>
                <c:pt idx="16140">
                  <c:v>8.1121188062517779E-2</c:v>
                </c:pt>
                <c:pt idx="16141">
                  <c:v>7.9266000757343358E-2</c:v>
                </c:pt>
                <c:pt idx="16142">
                  <c:v>5.3800221802111414E-2</c:v>
                </c:pt>
                <c:pt idx="16143">
                  <c:v>5.7353518395677483E-2</c:v>
                </c:pt>
                <c:pt idx="16144">
                  <c:v>6.4998127340856193E-2</c:v>
                </c:pt>
                <c:pt idx="16145">
                  <c:v>5.0186993686191395E-2</c:v>
                </c:pt>
                <c:pt idx="16146">
                  <c:v>2.0541040565941415E-2</c:v>
                </c:pt>
                <c:pt idx="16147">
                  <c:v>1.4205497704943726E-2</c:v>
                </c:pt>
                <c:pt idx="16148">
                  <c:v>1.0622270722840277E-2</c:v>
                </c:pt>
                <c:pt idx="16149">
                  <c:v>-4.1350812595508546E-2</c:v>
                </c:pt>
                <c:pt idx="16150">
                  <c:v>-5.1715475225844187E-2</c:v>
                </c:pt>
                <c:pt idx="16151">
                  <c:v>-4.5270065169298879E-2</c:v>
                </c:pt>
                <c:pt idx="16152">
                  <c:v>-4.8728679259989471E-2</c:v>
                </c:pt>
                <c:pt idx="16153">
                  <c:v>-4.5808977033852005E-2</c:v>
                </c:pt>
                <c:pt idx="16154">
                  <c:v>-4.6028016033475061E-2</c:v>
                </c:pt>
                <c:pt idx="16155">
                  <c:v>-3.7389163795121361E-2</c:v>
                </c:pt>
                <c:pt idx="16156">
                  <c:v>-8.4786614277519989E-3</c:v>
                </c:pt>
                <c:pt idx="16157">
                  <c:v>-2.0422106359013759E-3</c:v>
                </c:pt>
                <c:pt idx="16158">
                  <c:v>2.4302950875683127E-3</c:v>
                </c:pt>
                <c:pt idx="16159">
                  <c:v>-2.3757208888594894E-2</c:v>
                </c:pt>
                <c:pt idx="16160">
                  <c:v>-2.2213247636225009E-2</c:v>
                </c:pt>
                <c:pt idx="16161">
                  <c:v>-2.7828480333554895E-2</c:v>
                </c:pt>
                <c:pt idx="16162">
                  <c:v>-2.6397152329907247E-2</c:v>
                </c:pt>
                <c:pt idx="16163">
                  <c:v>-2.1282784730033533E-2</c:v>
                </c:pt>
                <c:pt idx="16164">
                  <c:v>-1.8371423763964057E-2</c:v>
                </c:pt>
                <c:pt idx="16165">
                  <c:v>-1.5346419769862951E-2</c:v>
                </c:pt>
                <c:pt idx="16166">
                  <c:v>-1.5768121351985465E-2</c:v>
                </c:pt>
                <c:pt idx="16167">
                  <c:v>-6.7448600141735149E-3</c:v>
                </c:pt>
                <c:pt idx="16168">
                  <c:v>6.5067970920988927E-3</c:v>
                </c:pt>
                <c:pt idx="16169">
                  <c:v>3.258476243795716E-3</c:v>
                </c:pt>
                <c:pt idx="16170">
                  <c:v>-7.7936224176249347E-3</c:v>
                </c:pt>
                <c:pt idx="16171">
                  <c:v>-4.9420835056540602E-3</c:v>
                </c:pt>
                <c:pt idx="16172">
                  <c:v>-2.2692617314595931E-2</c:v>
                </c:pt>
                <c:pt idx="16173">
                  <c:v>-1.6308290005832227E-2</c:v>
                </c:pt>
                <c:pt idx="16174">
                  <c:v>-2.6048773406701642E-2</c:v>
                </c:pt>
                <c:pt idx="16175">
                  <c:v>-3.5458229420078924E-2</c:v>
                </c:pt>
                <c:pt idx="16176">
                  <c:v>-4.8741653224507075E-2</c:v>
                </c:pt>
                <c:pt idx="16177">
                  <c:v>-4.8008399716235273E-2</c:v>
                </c:pt>
                <c:pt idx="16178">
                  <c:v>-3.9521745812925779E-2</c:v>
                </c:pt>
                <c:pt idx="16179">
                  <c:v>-3.016877404930618E-2</c:v>
                </c:pt>
                <c:pt idx="16180">
                  <c:v>-2.797645952839467E-2</c:v>
                </c:pt>
                <c:pt idx="16181">
                  <c:v>-3.0153606475844641E-2</c:v>
                </c:pt>
                <c:pt idx="16182">
                  <c:v>-2.8360018403650877E-2</c:v>
                </c:pt>
                <c:pt idx="16183">
                  <c:v>-2.5388283801007772E-3</c:v>
                </c:pt>
                <c:pt idx="16184">
                  <c:v>9.8051221880695039E-3</c:v>
                </c:pt>
                <c:pt idx="16185">
                  <c:v>4.1357239266675005E-3</c:v>
                </c:pt>
                <c:pt idx="16186">
                  <c:v>8.4050169891232152E-3</c:v>
                </c:pt>
                <c:pt idx="16187">
                  <c:v>-3.9571987402144959E-3</c:v>
                </c:pt>
                <c:pt idx="16188">
                  <c:v>-2.1053924427042459E-3</c:v>
                </c:pt>
                <c:pt idx="16189">
                  <c:v>1.1655707272080207E-3</c:v>
                </c:pt>
                <c:pt idx="16190">
                  <c:v>5.2524097628126043E-4</c:v>
                </c:pt>
                <c:pt idx="16191">
                  <c:v>2.7897115031509934E-3</c:v>
                </c:pt>
                <c:pt idx="16192">
                  <c:v>-1.6279958134876038E-3</c:v>
                </c:pt>
                <c:pt idx="16193">
                  <c:v>1.7438993808311931E-3</c:v>
                </c:pt>
                <c:pt idx="16194">
                  <c:v>-1.8669632732153829E-2</c:v>
                </c:pt>
                <c:pt idx="16195">
                  <c:v>-2.1339124125863251E-2</c:v>
                </c:pt>
                <c:pt idx="16196">
                  <c:v>-2.6468589481782323E-2</c:v>
                </c:pt>
                <c:pt idx="16197">
                  <c:v>-5.1254506069167483E-2</c:v>
                </c:pt>
                <c:pt idx="16198">
                  <c:v>-5.6670786476112234E-2</c:v>
                </c:pt>
                <c:pt idx="16199">
                  <c:v>-4.6279465209460358E-2</c:v>
                </c:pt>
                <c:pt idx="16200">
                  <c:v>-3.7184555671280317E-2</c:v>
                </c:pt>
                <c:pt idx="16201">
                  <c:v>-2.9882460861364923E-2</c:v>
                </c:pt>
                <c:pt idx="16202">
                  <c:v>1.6510537288563221E-3</c:v>
                </c:pt>
                <c:pt idx="16203">
                  <c:v>1.8602165425498418E-2</c:v>
                </c:pt>
                <c:pt idx="16204">
                  <c:v>1.4018334255091913E-2</c:v>
                </c:pt>
                <c:pt idx="16205">
                  <c:v>1.2376018709330028E-2</c:v>
                </c:pt>
                <c:pt idx="16206">
                  <c:v>3.0900035387347646E-2</c:v>
                </c:pt>
                <c:pt idx="16207">
                  <c:v>4.9218018409864062E-2</c:v>
                </c:pt>
                <c:pt idx="16208">
                  <c:v>6.5199965367258583E-2</c:v>
                </c:pt>
                <c:pt idx="16209">
                  <c:v>5.3933060032609337E-2</c:v>
                </c:pt>
                <c:pt idx="16210">
                  <c:v>4.8037899297113107E-2</c:v>
                </c:pt>
                <c:pt idx="16211">
                  <c:v>4.0371934688069322E-2</c:v>
                </c:pt>
                <c:pt idx="16212">
                  <c:v>4.7435969896658881E-2</c:v>
                </c:pt>
                <c:pt idx="16213">
                  <c:v>2.9745533665447299E-2</c:v>
                </c:pt>
                <c:pt idx="16214">
                  <c:v>2.3863858824651363E-2</c:v>
                </c:pt>
                <c:pt idx="16215">
                  <c:v>2.7641726954350521E-2</c:v>
                </c:pt>
                <c:pt idx="16216">
                  <c:v>2.598989769805371E-2</c:v>
                </c:pt>
                <c:pt idx="16217">
                  <c:v>3.4310087307856119E-2</c:v>
                </c:pt>
                <c:pt idx="16218">
                  <c:v>3.762091239808818E-2</c:v>
                </c:pt>
                <c:pt idx="16219">
                  <c:v>4.1213725395724321E-2</c:v>
                </c:pt>
                <c:pt idx="16220">
                  <c:v>3.8795788333229053E-2</c:v>
                </c:pt>
                <c:pt idx="16221">
                  <c:v>3.2954700279301807E-2</c:v>
                </c:pt>
                <c:pt idx="16222">
                  <c:v>3.5121045574098009E-2</c:v>
                </c:pt>
                <c:pt idx="16223">
                  <c:v>3.3572730254937566E-2</c:v>
                </c:pt>
                <c:pt idx="16224">
                  <c:v>2.581099976299539E-2</c:v>
                </c:pt>
                <c:pt idx="16225">
                  <c:v>1.7830582657660132E-2</c:v>
                </c:pt>
                <c:pt idx="16226">
                  <c:v>1.3862709891857339E-2</c:v>
                </c:pt>
                <c:pt idx="16227">
                  <c:v>1.683901897401241E-2</c:v>
                </c:pt>
                <c:pt idx="16228">
                  <c:v>3.0597755477310251E-2</c:v>
                </c:pt>
                <c:pt idx="16229">
                  <c:v>2.5574533273521549E-2</c:v>
                </c:pt>
                <c:pt idx="16230">
                  <c:v>3.3523931381428396E-2</c:v>
                </c:pt>
                <c:pt idx="16231">
                  <c:v>3.958577624888604E-2</c:v>
                </c:pt>
                <c:pt idx="16232">
                  <c:v>4.5175282231394887E-2</c:v>
                </c:pt>
                <c:pt idx="16233">
                  <c:v>5.521194870137025E-2</c:v>
                </c:pt>
                <c:pt idx="16234">
                  <c:v>4.297966443520318E-2</c:v>
                </c:pt>
                <c:pt idx="16235">
                  <c:v>5.318184194533071E-2</c:v>
                </c:pt>
                <c:pt idx="16236">
                  <c:v>6.1152844383570937E-2</c:v>
                </c:pt>
                <c:pt idx="16237">
                  <c:v>6.9473347023413234E-2</c:v>
                </c:pt>
                <c:pt idx="16238">
                  <c:v>6.3660076112382002E-2</c:v>
                </c:pt>
                <c:pt idx="16239">
                  <c:v>6.098452222864803E-2</c:v>
                </c:pt>
                <c:pt idx="16240">
                  <c:v>5.6504120871920582E-2</c:v>
                </c:pt>
                <c:pt idx="16241">
                  <c:v>7.559387972679521E-2</c:v>
                </c:pt>
                <c:pt idx="16242">
                  <c:v>7.8527981943043779E-2</c:v>
                </c:pt>
                <c:pt idx="16243">
                  <c:v>7.1633989697000189E-2</c:v>
                </c:pt>
                <c:pt idx="16244">
                  <c:v>7.2046640891184177E-2</c:v>
                </c:pt>
                <c:pt idx="16245">
                  <c:v>9.1681274269120649E-2</c:v>
                </c:pt>
                <c:pt idx="16246">
                  <c:v>0.10005920863955442</c:v>
                </c:pt>
                <c:pt idx="16247">
                  <c:v>0.10302634951976319</c:v>
                </c:pt>
                <c:pt idx="16248">
                  <c:v>0.11889133412731345</c:v>
                </c:pt>
                <c:pt idx="16249">
                  <c:v>0.17029425605791237</c:v>
                </c:pt>
                <c:pt idx="16250">
                  <c:v>0.20691549812135079</c:v>
                </c:pt>
                <c:pt idx="16251">
                  <c:v>0.21199440978165773</c:v>
                </c:pt>
                <c:pt idx="16252">
                  <c:v>0.21165451090770926</c:v>
                </c:pt>
                <c:pt idx="16253">
                  <c:v>0.2004474524101123</c:v>
                </c:pt>
                <c:pt idx="16254">
                  <c:v>0.18680968099081352</c:v>
                </c:pt>
                <c:pt idx="16255">
                  <c:v>0.19787616979716383</c:v>
                </c:pt>
                <c:pt idx="16256">
                  <c:v>0.1800036122479729</c:v>
                </c:pt>
                <c:pt idx="16257">
                  <c:v>0.18942287648365053</c:v>
                </c:pt>
                <c:pt idx="16258">
                  <c:v>0.20472731878994122</c:v>
                </c:pt>
                <c:pt idx="16259">
                  <c:v>0.22322187875999466</c:v>
                </c:pt>
                <c:pt idx="16260">
                  <c:v>0.22422430921799719</c:v>
                </c:pt>
                <c:pt idx="16261">
                  <c:v>0.23624020351937669</c:v>
                </c:pt>
                <c:pt idx="16262">
                  <c:v>0.21772195867322175</c:v>
                </c:pt>
                <c:pt idx="16263">
                  <c:v>0.21015119349634426</c:v>
                </c:pt>
                <c:pt idx="16264">
                  <c:v>0.21405451719815582</c:v>
                </c:pt>
                <c:pt idx="16265">
                  <c:v>0.21251158791081282</c:v>
                </c:pt>
                <c:pt idx="16266">
                  <c:v>0.21291028143812474</c:v>
                </c:pt>
                <c:pt idx="16267">
                  <c:v>0.2124364883594374</c:v>
                </c:pt>
                <c:pt idx="16268">
                  <c:v>0.20571209112763889</c:v>
                </c:pt>
                <c:pt idx="16269">
                  <c:v>0.2239742299577705</c:v>
                </c:pt>
                <c:pt idx="16270">
                  <c:v>0.23243866343355912</c:v>
                </c:pt>
                <c:pt idx="16271">
                  <c:v>0.23060508019989556</c:v>
                </c:pt>
                <c:pt idx="16272">
                  <c:v>0.22482313487216543</c:v>
                </c:pt>
                <c:pt idx="16273">
                  <c:v>0.21975348265927042</c:v>
                </c:pt>
                <c:pt idx="16274">
                  <c:v>0.21550885243244733</c:v>
                </c:pt>
                <c:pt idx="16275">
                  <c:v>0.22246750046472008</c:v>
                </c:pt>
                <c:pt idx="16276">
                  <c:v>0.22988574529286399</c:v>
                </c:pt>
                <c:pt idx="16277">
                  <c:v>0.22313164632151494</c:v>
                </c:pt>
                <c:pt idx="16278">
                  <c:v>0.23572198904672947</c:v>
                </c:pt>
                <c:pt idx="16279">
                  <c:v>0.22326698700084768</c:v>
                </c:pt>
                <c:pt idx="16280">
                  <c:v>0.23174009734585233</c:v>
                </c:pt>
                <c:pt idx="16281">
                  <c:v>0.24219815204844841</c:v>
                </c:pt>
                <c:pt idx="16282">
                  <c:v>0.24778816767979794</c:v>
                </c:pt>
                <c:pt idx="16283">
                  <c:v>0.24160068585855021</c:v>
                </c:pt>
                <c:pt idx="16284">
                  <c:v>0.22612829881018981</c:v>
                </c:pt>
                <c:pt idx="16285">
                  <c:v>0.22761087624754417</c:v>
                </c:pt>
                <c:pt idx="16286">
                  <c:v>0.20418621457259301</c:v>
                </c:pt>
                <c:pt idx="16287">
                  <c:v>0.1743912228819966</c:v>
                </c:pt>
                <c:pt idx="16288">
                  <c:v>0.18001530911263774</c:v>
                </c:pt>
                <c:pt idx="16289">
                  <c:v>0.18379964579914221</c:v>
                </c:pt>
                <c:pt idx="16290">
                  <c:v>0.18877155459241002</c:v>
                </c:pt>
                <c:pt idx="16291">
                  <c:v>0.21086480997097112</c:v>
                </c:pt>
                <c:pt idx="16292">
                  <c:v>0.21183020980551337</c:v>
                </c:pt>
                <c:pt idx="16293">
                  <c:v>0.1971407701699186</c:v>
                </c:pt>
                <c:pt idx="16294">
                  <c:v>0.21350823697428045</c:v>
                </c:pt>
                <c:pt idx="16295">
                  <c:v>0.19224638296511376</c:v>
                </c:pt>
                <c:pt idx="16296">
                  <c:v>0.19584286681031982</c:v>
                </c:pt>
                <c:pt idx="16297">
                  <c:v>0.19828932882852834</c:v>
                </c:pt>
                <c:pt idx="16298">
                  <c:v>0.16916245134352281</c:v>
                </c:pt>
                <c:pt idx="16299">
                  <c:v>0.16927752525532958</c:v>
                </c:pt>
                <c:pt idx="16300">
                  <c:v>0.16523801193654464</c:v>
                </c:pt>
                <c:pt idx="16301">
                  <c:v>0.15527386033951096</c:v>
                </c:pt>
                <c:pt idx="16302">
                  <c:v>0.17243920623659825</c:v>
                </c:pt>
                <c:pt idx="16303">
                  <c:v>0.1539462896653967</c:v>
                </c:pt>
                <c:pt idx="16304">
                  <c:v>0.14934022330675245</c:v>
                </c:pt>
                <c:pt idx="16305">
                  <c:v>0.13241006500345009</c:v>
                </c:pt>
                <c:pt idx="16306">
                  <c:v>0.11113813842949516</c:v>
                </c:pt>
                <c:pt idx="16307">
                  <c:v>0.11501128529344085</c:v>
                </c:pt>
                <c:pt idx="16308">
                  <c:v>0.12438103418029489</c:v>
                </c:pt>
                <c:pt idx="16309">
                  <c:v>0.1447426282743367</c:v>
                </c:pt>
                <c:pt idx="16310">
                  <c:v>0.14447910556985333</c:v>
                </c:pt>
                <c:pt idx="16311">
                  <c:v>0.15596514036131226</c:v>
                </c:pt>
                <c:pt idx="16312">
                  <c:v>0.17041872908365052</c:v>
                </c:pt>
                <c:pt idx="16313">
                  <c:v>0.181960830770451</c:v>
                </c:pt>
                <c:pt idx="16314">
                  <c:v>0.18536763949610902</c:v>
                </c:pt>
                <c:pt idx="16315">
                  <c:v>0.18059547551619937</c:v>
                </c:pt>
                <c:pt idx="16316">
                  <c:v>0.16824065216028705</c:v>
                </c:pt>
                <c:pt idx="16317">
                  <c:v>0.18080605180802611</c:v>
                </c:pt>
                <c:pt idx="16318">
                  <c:v>0.18752392854514977</c:v>
                </c:pt>
                <c:pt idx="16319">
                  <c:v>0.1781864193699596</c:v>
                </c:pt>
                <c:pt idx="16320">
                  <c:v>0.159119733696512</c:v>
                </c:pt>
                <c:pt idx="16321">
                  <c:v>0.16306414914056888</c:v>
                </c:pt>
                <c:pt idx="16322">
                  <c:v>0.1355587054987184</c:v>
                </c:pt>
                <c:pt idx="16323">
                  <c:v>0.12803987613601975</c:v>
                </c:pt>
                <c:pt idx="16324">
                  <c:v>0.14587283436835174</c:v>
                </c:pt>
                <c:pt idx="16325">
                  <c:v>0.15689593706522609</c:v>
                </c:pt>
                <c:pt idx="16326">
                  <c:v>0.18646497684069674</c:v>
                </c:pt>
                <c:pt idx="16327">
                  <c:v>0.16640892905420346</c:v>
                </c:pt>
                <c:pt idx="16328">
                  <c:v>0.14488380672726398</c:v>
                </c:pt>
                <c:pt idx="16329">
                  <c:v>0.13951556110288976</c:v>
                </c:pt>
                <c:pt idx="16330">
                  <c:v>0.12635733890448786</c:v>
                </c:pt>
                <c:pt idx="16331">
                  <c:v>0.11208240158675764</c:v>
                </c:pt>
                <c:pt idx="16332">
                  <c:v>0.12061647329674741</c:v>
                </c:pt>
                <c:pt idx="16333">
                  <c:v>0.11841351398665112</c:v>
                </c:pt>
                <c:pt idx="16334">
                  <c:v>0.11608558432679894</c:v>
                </c:pt>
                <c:pt idx="16335">
                  <c:v>0.11544440996179128</c:v>
                </c:pt>
                <c:pt idx="16336">
                  <c:v>0.1078393583905537</c:v>
                </c:pt>
                <c:pt idx="16337">
                  <c:v>0.10952327421530739</c:v>
                </c:pt>
                <c:pt idx="16338">
                  <c:v>0.10251460244353017</c:v>
                </c:pt>
                <c:pt idx="16339">
                  <c:v>0.11301789376271798</c:v>
                </c:pt>
                <c:pt idx="16340">
                  <c:v>0.12333045027009537</c:v>
                </c:pt>
                <c:pt idx="16341">
                  <c:v>0.10802483855933853</c:v>
                </c:pt>
                <c:pt idx="16342">
                  <c:v>0.12160621097371793</c:v>
                </c:pt>
                <c:pt idx="16343">
                  <c:v>0.1280449780620061</c:v>
                </c:pt>
                <c:pt idx="16344">
                  <c:v>0.11659975266279887</c:v>
                </c:pt>
                <c:pt idx="16345">
                  <c:v>0.11739906845313208</c:v>
                </c:pt>
                <c:pt idx="16346">
                  <c:v>0.11786997715145575</c:v>
                </c:pt>
                <c:pt idx="16347">
                  <c:v>0.11319728064696277</c:v>
                </c:pt>
                <c:pt idx="16348">
                  <c:v>0.10855680006759294</c:v>
                </c:pt>
                <c:pt idx="16349">
                  <c:v>0.10377858578430121</c:v>
                </c:pt>
                <c:pt idx="16350">
                  <c:v>9.1012026872046903E-2</c:v>
                </c:pt>
                <c:pt idx="16351">
                  <c:v>7.2366785933378086E-2</c:v>
                </c:pt>
                <c:pt idx="16352">
                  <c:v>7.2022985655357585E-2</c:v>
                </c:pt>
                <c:pt idx="16353">
                  <c:v>8.5482183930037037E-2</c:v>
                </c:pt>
                <c:pt idx="16354">
                  <c:v>9.4009696366271989E-2</c:v>
                </c:pt>
                <c:pt idx="16355">
                  <c:v>9.0951592083337918E-2</c:v>
                </c:pt>
                <c:pt idx="16356">
                  <c:v>9.8599857114264333E-2</c:v>
                </c:pt>
                <c:pt idx="16357">
                  <c:v>8.3608052758395779E-2</c:v>
                </c:pt>
                <c:pt idx="16358">
                  <c:v>6.7817887923650844E-2</c:v>
                </c:pt>
                <c:pt idx="16359">
                  <c:v>6.6088074839606881E-2</c:v>
                </c:pt>
                <c:pt idx="16360">
                  <c:v>7.4476852916694369E-2</c:v>
                </c:pt>
                <c:pt idx="16361">
                  <c:v>7.4025586176470259E-2</c:v>
                </c:pt>
                <c:pt idx="16362">
                  <c:v>8.9383817383657638E-2</c:v>
                </c:pt>
                <c:pt idx="16363">
                  <c:v>9.2188173917436167E-2</c:v>
                </c:pt>
                <c:pt idx="16364">
                  <c:v>7.8359566796178282E-2</c:v>
                </c:pt>
                <c:pt idx="16365">
                  <c:v>7.2071125888837351E-2</c:v>
                </c:pt>
                <c:pt idx="16366">
                  <c:v>6.7030758817233638E-2</c:v>
                </c:pt>
                <c:pt idx="16367">
                  <c:v>6.6389263786833297E-2</c:v>
                </c:pt>
                <c:pt idx="16368">
                  <c:v>6.8091554317765368E-2</c:v>
                </c:pt>
                <c:pt idx="16369">
                  <c:v>5.8915781863098537E-2</c:v>
                </c:pt>
                <c:pt idx="16370">
                  <c:v>5.7652799745602668E-2</c:v>
                </c:pt>
                <c:pt idx="16371">
                  <c:v>6.7277343977844017E-2</c:v>
                </c:pt>
                <c:pt idx="16372">
                  <c:v>8.2101983233507259E-2</c:v>
                </c:pt>
                <c:pt idx="16373">
                  <c:v>7.5768942492837166E-2</c:v>
                </c:pt>
                <c:pt idx="16374">
                  <c:v>7.2550494470450477E-2</c:v>
                </c:pt>
                <c:pt idx="16375">
                  <c:v>6.6145835497976702E-2</c:v>
                </c:pt>
                <c:pt idx="16376">
                  <c:v>7.7819394640580741E-2</c:v>
                </c:pt>
                <c:pt idx="16377">
                  <c:v>9.6151463281384908E-2</c:v>
                </c:pt>
                <c:pt idx="16378">
                  <c:v>8.7712946121792035E-2</c:v>
                </c:pt>
                <c:pt idx="16379">
                  <c:v>0.10141790535540918</c:v>
                </c:pt>
                <c:pt idx="16380">
                  <c:v>0.11151641996285222</c:v>
                </c:pt>
                <c:pt idx="16381">
                  <c:v>9.7452159605985189E-2</c:v>
                </c:pt>
                <c:pt idx="16382">
                  <c:v>9.7027006044139164E-2</c:v>
                </c:pt>
                <c:pt idx="16383">
                  <c:v>9.4846778400324849E-2</c:v>
                </c:pt>
                <c:pt idx="16384">
                  <c:v>9.8588775087082858E-2</c:v>
                </c:pt>
                <c:pt idx="16385">
                  <c:v>8.1384776842612583E-2</c:v>
                </c:pt>
                <c:pt idx="16386">
                  <c:v>9.7063053817129985E-2</c:v>
                </c:pt>
                <c:pt idx="16387">
                  <c:v>0.13815059092697557</c:v>
                </c:pt>
                <c:pt idx="16388">
                  <c:v>0.13375444174892537</c:v>
                </c:pt>
                <c:pt idx="16389">
                  <c:v>0.12617727746954666</c:v>
                </c:pt>
                <c:pt idx="16390">
                  <c:v>0.13078646141553407</c:v>
                </c:pt>
                <c:pt idx="16391">
                  <c:v>0.10428634020501448</c:v>
                </c:pt>
                <c:pt idx="16392">
                  <c:v>9.088152399416205E-2</c:v>
                </c:pt>
                <c:pt idx="16393">
                  <c:v>9.4321953093980504E-2</c:v>
                </c:pt>
                <c:pt idx="16394">
                  <c:v>0.10133017932743971</c:v>
                </c:pt>
                <c:pt idx="16395">
                  <c:v>9.8428741033927514E-2</c:v>
                </c:pt>
                <c:pt idx="16396">
                  <c:v>9.4024058410057343E-2</c:v>
                </c:pt>
                <c:pt idx="16397">
                  <c:v>0.11200446626665661</c:v>
                </c:pt>
                <c:pt idx="16398">
                  <c:v>0.12990306287770892</c:v>
                </c:pt>
                <c:pt idx="16399">
                  <c:v>9.8100179726964276E-2</c:v>
                </c:pt>
                <c:pt idx="16400">
                  <c:v>9.016035017693369E-2</c:v>
                </c:pt>
                <c:pt idx="16401">
                  <c:v>0.10360818673175376</c:v>
                </c:pt>
                <c:pt idx="16402">
                  <c:v>9.9162132781609236E-2</c:v>
                </c:pt>
                <c:pt idx="16403">
                  <c:v>0.1174460116119469</c:v>
                </c:pt>
                <c:pt idx="16404">
                  <c:v>0.10479496119544507</c:v>
                </c:pt>
                <c:pt idx="16405">
                  <c:v>0.11445157274150342</c:v>
                </c:pt>
                <c:pt idx="16406">
                  <c:v>0.11623789277073993</c:v>
                </c:pt>
                <c:pt idx="16407">
                  <c:v>0.11012736494655417</c:v>
                </c:pt>
                <c:pt idx="16408">
                  <c:v>8.8736565411425605E-2</c:v>
                </c:pt>
                <c:pt idx="16409">
                  <c:v>9.9931689327819706E-2</c:v>
                </c:pt>
                <c:pt idx="16410">
                  <c:v>0.10777190559588878</c:v>
                </c:pt>
                <c:pt idx="16411">
                  <c:v>0.10150101947605128</c:v>
                </c:pt>
                <c:pt idx="16412">
                  <c:v>8.3559113275073926E-2</c:v>
                </c:pt>
                <c:pt idx="16413">
                  <c:v>9.1053670006139953E-2</c:v>
                </c:pt>
                <c:pt idx="16414">
                  <c:v>8.9436630548895169E-2</c:v>
                </c:pt>
                <c:pt idx="16415">
                  <c:v>9.4922113738652447E-2</c:v>
                </c:pt>
                <c:pt idx="16416">
                  <c:v>0.11568372579399666</c:v>
                </c:pt>
                <c:pt idx="16417">
                  <c:v>0.11632908633510053</c:v>
                </c:pt>
                <c:pt idx="16418">
                  <c:v>0.11463614296419178</c:v>
                </c:pt>
                <c:pt idx="16419">
                  <c:v>8.9326542460342218E-2</c:v>
                </c:pt>
                <c:pt idx="16420">
                  <c:v>0.1069674581277158</c:v>
                </c:pt>
                <c:pt idx="16421">
                  <c:v>9.9370000103150113E-2</c:v>
                </c:pt>
                <c:pt idx="16422">
                  <c:v>0.11326235442061372</c:v>
                </c:pt>
                <c:pt idx="16423">
                  <c:v>0.11122540071137355</c:v>
                </c:pt>
                <c:pt idx="16424">
                  <c:v>0.11815614341064262</c:v>
                </c:pt>
                <c:pt idx="16425">
                  <c:v>8.6405714583122739E-2</c:v>
                </c:pt>
                <c:pt idx="16426">
                  <c:v>3.9292238648601874E-2</c:v>
                </c:pt>
                <c:pt idx="16427">
                  <c:v>-1.1920075601867475E-2</c:v>
                </c:pt>
                <c:pt idx="16428">
                  <c:v>-0.18867202183091136</c:v>
                </c:pt>
                <c:pt idx="16429">
                  <c:v>-0.18243971417396532</c:v>
                </c:pt>
                <c:pt idx="16430">
                  <c:v>-0.11199421536026621</c:v>
                </c:pt>
                <c:pt idx="16431">
                  <c:v>-0.143255743605603</c:v>
                </c:pt>
                <c:pt idx="16432">
                  <c:v>-0.15977840293215262</c:v>
                </c:pt>
                <c:pt idx="16433">
                  <c:v>-0.23337573647289445</c:v>
                </c:pt>
                <c:pt idx="16434">
                  <c:v>-0.21903833598475742</c:v>
                </c:pt>
                <c:pt idx="16435">
                  <c:v>-0.22728122683108543</c:v>
                </c:pt>
                <c:pt idx="16436">
                  <c:v>-0.19231605315343958</c:v>
                </c:pt>
                <c:pt idx="16437">
                  <c:v>-0.16421098730592454</c:v>
                </c:pt>
                <c:pt idx="16438">
                  <c:v>-0.15659110182521452</c:v>
                </c:pt>
                <c:pt idx="16439">
                  <c:v>-0.17945666095873825</c:v>
                </c:pt>
                <c:pt idx="16440">
                  <c:v>-0.18774935142718263</c:v>
                </c:pt>
                <c:pt idx="16441">
                  <c:v>-0.17445192186863157</c:v>
                </c:pt>
                <c:pt idx="16442">
                  <c:v>-0.18430815366904574</c:v>
                </c:pt>
                <c:pt idx="16443">
                  <c:v>-0.20608175053304667</c:v>
                </c:pt>
                <c:pt idx="16444">
                  <c:v>-0.22203262670139423</c:v>
                </c:pt>
                <c:pt idx="16445">
                  <c:v>-0.21921143992662639</c:v>
                </c:pt>
                <c:pt idx="16446">
                  <c:v>-0.19794967044758627</c:v>
                </c:pt>
                <c:pt idx="16447">
                  <c:v>-0.20088944239720186</c:v>
                </c:pt>
                <c:pt idx="16448">
                  <c:v>-0.2030744979130592</c:v>
                </c:pt>
                <c:pt idx="16449">
                  <c:v>-0.21119887653761715</c:v>
                </c:pt>
                <c:pt idx="16450">
                  <c:v>-0.20477477273613565</c:v>
                </c:pt>
                <c:pt idx="16451">
                  <c:v>-0.21236693939031925</c:v>
                </c:pt>
                <c:pt idx="16452">
                  <c:v>-0.20632042828673225</c:v>
                </c:pt>
                <c:pt idx="16453">
                  <c:v>-0.2087964631549194</c:v>
                </c:pt>
                <c:pt idx="16454">
                  <c:v>-0.19685837490323699</c:v>
                </c:pt>
                <c:pt idx="16455">
                  <c:v>-0.206310762892567</c:v>
                </c:pt>
                <c:pt idx="16456">
                  <c:v>-0.21774180046832559</c:v>
                </c:pt>
                <c:pt idx="16457">
                  <c:v>-0.24800124008741398</c:v>
                </c:pt>
                <c:pt idx="16458">
                  <c:v>-0.2456976947297228</c:v>
                </c:pt>
                <c:pt idx="16459">
                  <c:v>-0.2414139895676326</c:v>
                </c:pt>
                <c:pt idx="16460">
                  <c:v>-0.27127460939155001</c:v>
                </c:pt>
                <c:pt idx="16461">
                  <c:v>-0.27829497284485705</c:v>
                </c:pt>
                <c:pt idx="16462">
                  <c:v>-0.27063886220791122</c:v>
                </c:pt>
                <c:pt idx="16463">
                  <c:v>-0.25744980967690378</c:v>
                </c:pt>
                <c:pt idx="16464">
                  <c:v>-0.23883196810525309</c:v>
                </c:pt>
                <c:pt idx="16465">
                  <c:v>-0.24552913596129344</c:v>
                </c:pt>
                <c:pt idx="16466">
                  <c:v>-0.24071935683185408</c:v>
                </c:pt>
                <c:pt idx="16467">
                  <c:v>-0.21798075103139813</c:v>
                </c:pt>
                <c:pt idx="16468">
                  <c:v>-0.2176925308501888</c:v>
                </c:pt>
                <c:pt idx="16469">
                  <c:v>-0.20493730603172744</c:v>
                </c:pt>
                <c:pt idx="16470">
                  <c:v>-0.21983518795888879</c:v>
                </c:pt>
                <c:pt idx="16471">
                  <c:v>-0.20965317551764684</c:v>
                </c:pt>
                <c:pt idx="16472">
                  <c:v>-0.21250131459387067</c:v>
                </c:pt>
                <c:pt idx="16473">
                  <c:v>-0.21448929283603302</c:v>
                </c:pt>
                <c:pt idx="16474">
                  <c:v>-0.20206516571603972</c:v>
                </c:pt>
                <c:pt idx="16475">
                  <c:v>-0.20089681601083409</c:v>
                </c:pt>
                <c:pt idx="16476">
                  <c:v>-0.22536207252735874</c:v>
                </c:pt>
                <c:pt idx="16477">
                  <c:v>-0.23650143824601944</c:v>
                </c:pt>
                <c:pt idx="16478">
                  <c:v>-0.23037288945928391</c:v>
                </c:pt>
                <c:pt idx="16479">
                  <c:v>-0.24187074272208287</c:v>
                </c:pt>
                <c:pt idx="16480">
                  <c:v>-0.22704051033856398</c:v>
                </c:pt>
                <c:pt idx="16481">
                  <c:v>-0.21594202585243294</c:v>
                </c:pt>
                <c:pt idx="16482">
                  <c:v>-0.21864562030577994</c:v>
                </c:pt>
                <c:pt idx="16483">
                  <c:v>-0.21221069801373837</c:v>
                </c:pt>
                <c:pt idx="16484">
                  <c:v>-0.25751298956255253</c:v>
                </c:pt>
                <c:pt idx="16485">
                  <c:v>-0.24024987671822629</c:v>
                </c:pt>
                <c:pt idx="16486">
                  <c:v>-0.24781460001259803</c:v>
                </c:pt>
                <c:pt idx="16487">
                  <c:v>-0.25676706892934054</c:v>
                </c:pt>
                <c:pt idx="16488">
                  <c:v>-0.25844879253286801</c:v>
                </c:pt>
                <c:pt idx="16489">
                  <c:v>-0.23687316654523416</c:v>
                </c:pt>
                <c:pt idx="16490">
                  <c:v>-0.24282941870654162</c:v>
                </c:pt>
                <c:pt idx="16491">
                  <c:v>-0.24463198849686674</c:v>
                </c:pt>
                <c:pt idx="16492">
                  <c:v>-0.25686839899751779</c:v>
                </c:pt>
                <c:pt idx="16493">
                  <c:v>-0.24738036587984824</c:v>
                </c:pt>
                <c:pt idx="16494">
                  <c:v>-0.24369691395174908</c:v>
                </c:pt>
                <c:pt idx="16495">
                  <c:v>-0.21669679158812882</c:v>
                </c:pt>
                <c:pt idx="16496">
                  <c:v>-0.21737483283505554</c:v>
                </c:pt>
                <c:pt idx="16497">
                  <c:v>-0.21427800428193222</c:v>
                </c:pt>
                <c:pt idx="16498">
                  <c:v>-0.19680535968584756</c:v>
                </c:pt>
                <c:pt idx="16499">
                  <c:v>-0.17643898993418172</c:v>
                </c:pt>
                <c:pt idx="16500">
                  <c:v>-0.18061303781471283</c:v>
                </c:pt>
                <c:pt idx="16501">
                  <c:v>-0.18652256623696795</c:v>
                </c:pt>
                <c:pt idx="16502">
                  <c:v>-0.20616910443067082</c:v>
                </c:pt>
                <c:pt idx="16503">
                  <c:v>-0.20781646728526038</c:v>
                </c:pt>
                <c:pt idx="16504">
                  <c:v>-0.19872908715095849</c:v>
                </c:pt>
                <c:pt idx="16505">
                  <c:v>-0.19798635484617488</c:v>
                </c:pt>
                <c:pt idx="16506">
                  <c:v>-0.19099146683171031</c:v>
                </c:pt>
                <c:pt idx="16507">
                  <c:v>-0.17623967744376767</c:v>
                </c:pt>
                <c:pt idx="16508">
                  <c:v>-0.16662895959014368</c:v>
                </c:pt>
                <c:pt idx="16509">
                  <c:v>-0.17974353698691015</c:v>
                </c:pt>
                <c:pt idx="16510">
                  <c:v>-0.17842265998759477</c:v>
                </c:pt>
                <c:pt idx="16511">
                  <c:v>-0.17774742026983159</c:v>
                </c:pt>
                <c:pt idx="16512">
                  <c:v>-0.18150841018820218</c:v>
                </c:pt>
                <c:pt idx="16513">
                  <c:v>-0.17816102893327657</c:v>
                </c:pt>
                <c:pt idx="16514">
                  <c:v>-0.16495700899917842</c:v>
                </c:pt>
                <c:pt idx="16515">
                  <c:v>-0.16694042465229697</c:v>
                </c:pt>
                <c:pt idx="16516">
                  <c:v>-0.17863283459242074</c:v>
                </c:pt>
                <c:pt idx="16517">
                  <c:v>-0.18709808969853825</c:v>
                </c:pt>
                <c:pt idx="16518">
                  <c:v>-0.18574971077920632</c:v>
                </c:pt>
                <c:pt idx="16519">
                  <c:v>-0.15222611700495203</c:v>
                </c:pt>
                <c:pt idx="16520">
                  <c:v>-0.15033739178467531</c:v>
                </c:pt>
                <c:pt idx="16521">
                  <c:v>-0.13516715137129387</c:v>
                </c:pt>
                <c:pt idx="16522">
                  <c:v>-0.12756552805837995</c:v>
                </c:pt>
                <c:pt idx="16523">
                  <c:v>-0.12227575646583755</c:v>
                </c:pt>
                <c:pt idx="16524">
                  <c:v>-0.13239431422463288</c:v>
                </c:pt>
                <c:pt idx="16525">
                  <c:v>-0.10463790249980542</c:v>
                </c:pt>
                <c:pt idx="16526">
                  <c:v>-8.3464324815919699E-2</c:v>
                </c:pt>
                <c:pt idx="16527">
                  <c:v>-5.2623217677828404E-2</c:v>
                </c:pt>
                <c:pt idx="16528">
                  <c:v>0.14929386518551557</c:v>
                </c:pt>
                <c:pt idx="16529">
                  <c:v>0.1457802865134239</c:v>
                </c:pt>
                <c:pt idx="16530">
                  <c:v>5.4748376681312161E-2</c:v>
                </c:pt>
                <c:pt idx="16531">
                  <c:v>0.10714704886057236</c:v>
                </c:pt>
                <c:pt idx="16532">
                  <c:v>0.12353982329475155</c:v>
                </c:pt>
                <c:pt idx="16533">
                  <c:v>0.22511741757672721</c:v>
                </c:pt>
                <c:pt idx="16534">
                  <c:v>0.19680104150035849</c:v>
                </c:pt>
                <c:pt idx="16535">
                  <c:v>0.19970202862981101</c:v>
                </c:pt>
                <c:pt idx="16536">
                  <c:v>0.14704464127011296</c:v>
                </c:pt>
                <c:pt idx="16537">
                  <c:v>8.7078723051701168E-2</c:v>
                </c:pt>
                <c:pt idx="16538">
                  <c:v>5.7582466932877718E-2</c:v>
                </c:pt>
                <c:pt idx="16539">
                  <c:v>7.3443994960481485E-2</c:v>
                </c:pt>
                <c:pt idx="16540">
                  <c:v>8.7718142856090031E-2</c:v>
                </c:pt>
                <c:pt idx="16541">
                  <c:v>5.8450177904916245E-2</c:v>
                </c:pt>
                <c:pt idx="16542">
                  <c:v>7.4204332852751076E-2</c:v>
                </c:pt>
                <c:pt idx="16543">
                  <c:v>9.1341029100522109E-2</c:v>
                </c:pt>
                <c:pt idx="16544">
                  <c:v>0.11828114058742156</c:v>
                </c:pt>
                <c:pt idx="16545">
                  <c:v>0.13163183458495209</c:v>
                </c:pt>
                <c:pt idx="16546">
                  <c:v>0.10827370362707733</c:v>
                </c:pt>
                <c:pt idx="16547">
                  <c:v>0.12945240225812693</c:v>
                </c:pt>
                <c:pt idx="16548">
                  <c:v>0.12951996872984095</c:v>
                </c:pt>
                <c:pt idx="16549">
                  <c:v>0.1515952775649525</c:v>
                </c:pt>
                <c:pt idx="16550">
                  <c:v>0.14139053187776662</c:v>
                </c:pt>
                <c:pt idx="16551">
                  <c:v>0.12073683170792249</c:v>
                </c:pt>
                <c:pt idx="16552">
                  <c:v>0.11300123182721733</c:v>
                </c:pt>
                <c:pt idx="16553">
                  <c:v>0.10796517773700476</c:v>
                </c:pt>
                <c:pt idx="16554">
                  <c:v>9.0752496846748576E-2</c:v>
                </c:pt>
                <c:pt idx="16555">
                  <c:v>8.9721176904448807E-2</c:v>
                </c:pt>
                <c:pt idx="16556">
                  <c:v>0.10257943906855704</c:v>
                </c:pt>
                <c:pt idx="16557">
                  <c:v>0.16097675468919137</c:v>
                </c:pt>
                <c:pt idx="16558">
                  <c:v>0.16334425662607743</c:v>
                </c:pt>
                <c:pt idx="16559">
                  <c:v>0.1658352833886314</c:v>
                </c:pt>
                <c:pt idx="16560">
                  <c:v>0.20280947320710996</c:v>
                </c:pt>
                <c:pt idx="16561">
                  <c:v>0.21052461912406284</c:v>
                </c:pt>
                <c:pt idx="16562">
                  <c:v>0.18819527018598703</c:v>
                </c:pt>
                <c:pt idx="16563">
                  <c:v>0.16201497204722415</c:v>
                </c:pt>
                <c:pt idx="16564">
                  <c:v>0.14894090363496093</c:v>
                </c:pt>
                <c:pt idx="16565">
                  <c:v>0.15975880818579991</c:v>
                </c:pt>
                <c:pt idx="16566">
                  <c:v>0.14737211632646008</c:v>
                </c:pt>
                <c:pt idx="16567">
                  <c:v>0.11292682773181451</c:v>
                </c:pt>
                <c:pt idx="16568">
                  <c:v>0.1036845748309474</c:v>
                </c:pt>
                <c:pt idx="16569">
                  <c:v>8.4496268163330779E-2</c:v>
                </c:pt>
                <c:pt idx="16570">
                  <c:v>8.2912548154655097E-2</c:v>
                </c:pt>
                <c:pt idx="16571">
                  <c:v>6.2213609320928676E-2</c:v>
                </c:pt>
                <c:pt idx="16572">
                  <c:v>6.8415358634076551E-2</c:v>
                </c:pt>
                <c:pt idx="16573">
                  <c:v>7.5319531186069932E-2</c:v>
                </c:pt>
                <c:pt idx="16574">
                  <c:v>5.2860823358140241E-2</c:v>
                </c:pt>
                <c:pt idx="16575">
                  <c:v>3.8901123282771399E-2</c:v>
                </c:pt>
                <c:pt idx="16576">
                  <c:v>6.6839784082177722E-2</c:v>
                </c:pt>
                <c:pt idx="16577">
                  <c:v>7.1935368352615381E-2</c:v>
                </c:pt>
                <c:pt idx="16578">
                  <c:v>5.1347702561180375E-2</c:v>
                </c:pt>
                <c:pt idx="16579">
                  <c:v>6.2469063040250461E-2</c:v>
                </c:pt>
                <c:pt idx="16580">
                  <c:v>3.0282999120951892E-2</c:v>
                </c:pt>
                <c:pt idx="16581">
                  <c:v>2.131693676874713E-2</c:v>
                </c:pt>
                <c:pt idx="16582">
                  <c:v>1.4992582999654669E-2</c:v>
                </c:pt>
                <c:pt idx="16583">
                  <c:v>3.4828029339053934E-2</c:v>
                </c:pt>
                <c:pt idx="16584">
                  <c:v>0.11518609166714722</c:v>
                </c:pt>
                <c:pt idx="16585">
                  <c:v>0.10089747633220658</c:v>
                </c:pt>
                <c:pt idx="16586">
                  <c:v>0.11563385552313687</c:v>
                </c:pt>
                <c:pt idx="16587">
                  <c:v>0.11660247131506907</c:v>
                </c:pt>
                <c:pt idx="16588">
                  <c:v>0.11009885734057701</c:v>
                </c:pt>
                <c:pt idx="16589">
                  <c:v>0.10648622191918</c:v>
                </c:pt>
                <c:pt idx="16590">
                  <c:v>0.10424106520920606</c:v>
                </c:pt>
                <c:pt idx="16591">
                  <c:v>0.11543746809563338</c:v>
                </c:pt>
                <c:pt idx="16592">
                  <c:v>0.14409059307658278</c:v>
                </c:pt>
                <c:pt idx="16593">
                  <c:v>0.15216437706924868</c:v>
                </c:pt>
                <c:pt idx="16594">
                  <c:v>0.13949597547203263</c:v>
                </c:pt>
                <c:pt idx="16595">
                  <c:v>0.10335893600270074</c:v>
                </c:pt>
                <c:pt idx="16596">
                  <c:v>0.11332934818820806</c:v>
                </c:pt>
                <c:pt idx="16597">
                  <c:v>0.1082842004392035</c:v>
                </c:pt>
                <c:pt idx="16598">
                  <c:v>0.10300066622598569</c:v>
                </c:pt>
                <c:pt idx="16599">
                  <c:v>0.10318585225458476</c:v>
                </c:pt>
                <c:pt idx="16600">
                  <c:v>0.10494479001727264</c:v>
                </c:pt>
                <c:pt idx="16601">
                  <c:v>0.10052337901473907</c:v>
                </c:pt>
                <c:pt idx="16602">
                  <c:v>9.7953232516783117E-2</c:v>
                </c:pt>
                <c:pt idx="16603">
                  <c:v>0.10815087258964584</c:v>
                </c:pt>
                <c:pt idx="16604">
                  <c:v>0.10647442982406563</c:v>
                </c:pt>
                <c:pt idx="16605">
                  <c:v>0.12361568937430167</c:v>
                </c:pt>
                <c:pt idx="16606">
                  <c:v>0.11004580142195652</c:v>
                </c:pt>
                <c:pt idx="16607">
                  <c:v>0.10319413827763313</c:v>
                </c:pt>
                <c:pt idx="16608">
                  <c:v>9.2393342754066632E-2</c:v>
                </c:pt>
                <c:pt idx="16609">
                  <c:v>8.5789431640801661E-2</c:v>
                </c:pt>
                <c:pt idx="16610">
                  <c:v>7.24491448651845E-2</c:v>
                </c:pt>
                <c:pt idx="16611">
                  <c:v>7.5477903729235907E-2</c:v>
                </c:pt>
                <c:pt idx="16612">
                  <c:v>7.08597569613445E-2</c:v>
                </c:pt>
                <c:pt idx="16613">
                  <c:v>6.2094106127815296E-2</c:v>
                </c:pt>
                <c:pt idx="16614">
                  <c:v>5.1526944371899752E-2</c:v>
                </c:pt>
                <c:pt idx="16615">
                  <c:v>5.6807563461710897E-2</c:v>
                </c:pt>
                <c:pt idx="16616">
                  <c:v>5.2285919232690992E-2</c:v>
                </c:pt>
                <c:pt idx="16617">
                  <c:v>5.1989181237679372E-2</c:v>
                </c:pt>
                <c:pt idx="16618">
                  <c:v>5.4004104202853398E-2</c:v>
                </c:pt>
                <c:pt idx="16619">
                  <c:v>2.4624126717386785E-2</c:v>
                </c:pt>
                <c:pt idx="16620">
                  <c:v>1.5554568315697903E-2</c:v>
                </c:pt>
                <c:pt idx="16621">
                  <c:v>1.4098706556621821E-2</c:v>
                </c:pt>
                <c:pt idx="16622">
                  <c:v>1.497014300946331E-2</c:v>
                </c:pt>
                <c:pt idx="16623">
                  <c:v>7.715203205192811E-3</c:v>
                </c:pt>
                <c:pt idx="16624">
                  <c:v>1.6227790069880399E-2</c:v>
                </c:pt>
                <c:pt idx="16625">
                  <c:v>2.6984513145419387E-2</c:v>
                </c:pt>
                <c:pt idx="16626">
                  <c:v>2.8390371300485606E-2</c:v>
                </c:pt>
                <c:pt idx="16627">
                  <c:v>4.5715098526718956E-2</c:v>
                </c:pt>
                <c:pt idx="16628">
                  <c:v>4.7145025649437233E-2</c:v>
                </c:pt>
                <c:pt idx="16629">
                  <c:v>4.0649826065813466E-2</c:v>
                </c:pt>
                <c:pt idx="16630">
                  <c:v>3.7912068318358694E-2</c:v>
                </c:pt>
                <c:pt idx="16631">
                  <c:v>2.6249209682404073E-2</c:v>
                </c:pt>
                <c:pt idx="16632">
                  <c:v>6.0780098211676847E-3</c:v>
                </c:pt>
                <c:pt idx="16633">
                  <c:v>-1.0450364326519912E-2</c:v>
                </c:pt>
                <c:pt idx="16634">
                  <c:v>-5.0889991468205942E-4</c:v>
                </c:pt>
                <c:pt idx="16635">
                  <c:v>-2.0369141665530499E-3</c:v>
                </c:pt>
                <c:pt idx="16636">
                  <c:v>-1.6115747224817678E-2</c:v>
                </c:pt>
                <c:pt idx="16637">
                  <c:v>7.8956004156807147E-3</c:v>
                </c:pt>
                <c:pt idx="16638">
                  <c:v>2.4232001615974719E-2</c:v>
                </c:pt>
                <c:pt idx="16639">
                  <c:v>2.9753163089870416E-2</c:v>
                </c:pt>
                <c:pt idx="16640">
                  <c:v>2.0727144933958108E-2</c:v>
                </c:pt>
                <c:pt idx="16641">
                  <c:v>1.5868936061320671E-2</c:v>
                </c:pt>
                <c:pt idx="16642">
                  <c:v>1.2093675640765023E-2</c:v>
                </c:pt>
                <c:pt idx="16643">
                  <c:v>3.4389907402077924E-2</c:v>
                </c:pt>
                <c:pt idx="16644">
                  <c:v>2.096480974883419E-2</c:v>
                </c:pt>
                <c:pt idx="16645">
                  <c:v>5.2014499084629406E-4</c:v>
                </c:pt>
                <c:pt idx="16646">
                  <c:v>6.6348060566105982E-3</c:v>
                </c:pt>
                <c:pt idx="16647">
                  <c:v>-3.1913147545402643E-3</c:v>
                </c:pt>
                <c:pt idx="16648">
                  <c:v>-8.2298679724851498E-3</c:v>
                </c:pt>
                <c:pt idx="16649">
                  <c:v>-2.3470709629949571E-2</c:v>
                </c:pt>
                <c:pt idx="16650">
                  <c:v>-4.759098613687951E-3</c:v>
                </c:pt>
                <c:pt idx="16651">
                  <c:v>3.8002049159951756E-2</c:v>
                </c:pt>
                <c:pt idx="16652">
                  <c:v>4.097510541324012E-2</c:v>
                </c:pt>
                <c:pt idx="16653">
                  <c:v>4.3747342711278892E-2</c:v>
                </c:pt>
                <c:pt idx="16654">
                  <c:v>5.0611967364823762E-2</c:v>
                </c:pt>
                <c:pt idx="16655">
                  <c:v>5.7022072297448823E-2</c:v>
                </c:pt>
                <c:pt idx="16656">
                  <c:v>5.99399492560726E-2</c:v>
                </c:pt>
                <c:pt idx="16657">
                  <c:v>5.4447000442269688E-2</c:v>
                </c:pt>
                <c:pt idx="16658">
                  <c:v>4.3414000943930109E-2</c:v>
                </c:pt>
                <c:pt idx="16659">
                  <c:v>4.4409476571673823E-2</c:v>
                </c:pt>
                <c:pt idx="16660">
                  <c:v>3.9460608779097184E-2</c:v>
                </c:pt>
                <c:pt idx="16661">
                  <c:v>4.6408916723722049E-2</c:v>
                </c:pt>
                <c:pt idx="16662">
                  <c:v>5.0876760714823943E-2</c:v>
                </c:pt>
                <c:pt idx="16663">
                  <c:v>4.7042747504028481E-2</c:v>
                </c:pt>
                <c:pt idx="16664">
                  <c:v>4.3762081605289271E-2</c:v>
                </c:pt>
                <c:pt idx="16665">
                  <c:v>4.8125371730260991E-2</c:v>
                </c:pt>
                <c:pt idx="16666">
                  <c:v>5.1338735068863217E-2</c:v>
                </c:pt>
                <c:pt idx="16667">
                  <c:v>5.8249606485810679E-2</c:v>
                </c:pt>
                <c:pt idx="16668">
                  <c:v>7.4347445249449917E-2</c:v>
                </c:pt>
                <c:pt idx="16669">
                  <c:v>7.0972161545891144E-2</c:v>
                </c:pt>
                <c:pt idx="16670">
                  <c:v>8.4513763970379463E-2</c:v>
                </c:pt>
                <c:pt idx="16671">
                  <c:v>7.9809020095324534E-2</c:v>
                </c:pt>
                <c:pt idx="16672">
                  <c:v>7.3872712409122743E-2</c:v>
                </c:pt>
                <c:pt idx="16673">
                  <c:v>6.9229873143234144E-2</c:v>
                </c:pt>
                <c:pt idx="16674">
                  <c:v>9.6256237691827451E-2</c:v>
                </c:pt>
                <c:pt idx="16675">
                  <c:v>0.11366790282251982</c:v>
                </c:pt>
                <c:pt idx="16676">
                  <c:v>0.10950305985666398</c:v>
                </c:pt>
                <c:pt idx="16677">
                  <c:v>9.448941168415681E-2</c:v>
                </c:pt>
                <c:pt idx="16678">
                  <c:v>0.10612071826318736</c:v>
                </c:pt>
                <c:pt idx="16679">
                  <c:v>9.7842684657376333E-2</c:v>
                </c:pt>
                <c:pt idx="16680">
                  <c:v>9.7787915206712706E-2</c:v>
                </c:pt>
                <c:pt idx="16681">
                  <c:v>0.1029840136155773</c:v>
                </c:pt>
                <c:pt idx="16682">
                  <c:v>9.9387230379653912E-2</c:v>
                </c:pt>
                <c:pt idx="16683">
                  <c:v>8.8417331318683567E-2</c:v>
                </c:pt>
                <c:pt idx="16684">
                  <c:v>7.2543106752431363E-2</c:v>
                </c:pt>
                <c:pt idx="16685">
                  <c:v>7.3479759803841471E-2</c:v>
                </c:pt>
                <c:pt idx="16686">
                  <c:v>6.8318696675641055E-2</c:v>
                </c:pt>
                <c:pt idx="16687">
                  <c:v>6.189549069614797E-2</c:v>
                </c:pt>
                <c:pt idx="16688">
                  <c:v>5.3219943687383475E-2</c:v>
                </c:pt>
                <c:pt idx="16689">
                  <c:v>3.6356776301301297E-2</c:v>
                </c:pt>
                <c:pt idx="16690">
                  <c:v>3.9232027468499631E-2</c:v>
                </c:pt>
                <c:pt idx="16691">
                  <c:v>3.669408118822437E-2</c:v>
                </c:pt>
                <c:pt idx="16692">
                  <c:v>3.5503097797915606E-2</c:v>
                </c:pt>
                <c:pt idx="16693">
                  <c:v>2.7446265424969196E-2</c:v>
                </c:pt>
                <c:pt idx="16694">
                  <c:v>1.8671427673865981E-2</c:v>
                </c:pt>
                <c:pt idx="16695">
                  <c:v>2.2954074591004403E-2</c:v>
                </c:pt>
                <c:pt idx="16696">
                  <c:v>2.5456258535762721E-2</c:v>
                </c:pt>
                <c:pt idx="16697">
                  <c:v>2.5198637279396641E-2</c:v>
                </c:pt>
                <c:pt idx="16698">
                  <c:v>1.7827276877663278E-2</c:v>
                </c:pt>
                <c:pt idx="16699">
                  <c:v>-1.2977295004297562E-2</c:v>
                </c:pt>
                <c:pt idx="16700">
                  <c:v>-1.352079882655477E-2</c:v>
                </c:pt>
                <c:pt idx="16701">
                  <c:v>-9.814534044364942E-3</c:v>
                </c:pt>
                <c:pt idx="16702">
                  <c:v>-1.1971866437104683E-2</c:v>
                </c:pt>
                <c:pt idx="16703">
                  <c:v>-2.0046230592242087E-2</c:v>
                </c:pt>
                <c:pt idx="16704">
                  <c:v>-1.0754260612808486E-2</c:v>
                </c:pt>
                <c:pt idx="16705">
                  <c:v>-2.1295677018522863E-2</c:v>
                </c:pt>
                <c:pt idx="16706">
                  <c:v>-1.4792919334839727E-2</c:v>
                </c:pt>
                <c:pt idx="16707">
                  <c:v>-1.925541098241601E-2</c:v>
                </c:pt>
                <c:pt idx="16708">
                  <c:v>-1.3881468028895005E-2</c:v>
                </c:pt>
                <c:pt idx="16709">
                  <c:v>-9.718590816952144E-3</c:v>
                </c:pt>
                <c:pt idx="16710">
                  <c:v>3.2364093815540063E-3</c:v>
                </c:pt>
                <c:pt idx="16711">
                  <c:v>1.1271517988173718E-2</c:v>
                </c:pt>
                <c:pt idx="16712">
                  <c:v>1.7334357962006441E-2</c:v>
                </c:pt>
                <c:pt idx="16713">
                  <c:v>1.2314866238196887E-2</c:v>
                </c:pt>
                <c:pt idx="16714">
                  <c:v>1.8319824569404952E-2</c:v>
                </c:pt>
                <c:pt idx="16715">
                  <c:v>2.232357045807043E-2</c:v>
                </c:pt>
                <c:pt idx="16716">
                  <c:v>2.8019967040614713E-2</c:v>
                </c:pt>
                <c:pt idx="16717">
                  <c:v>3.0971517845093777E-2</c:v>
                </c:pt>
                <c:pt idx="16718">
                  <c:v>2.8045975130045475E-2</c:v>
                </c:pt>
                <c:pt idx="16719">
                  <c:v>3.7134535152664183E-2</c:v>
                </c:pt>
                <c:pt idx="16720">
                  <c:v>4.6302517354600115E-2</c:v>
                </c:pt>
                <c:pt idx="16721">
                  <c:v>3.999163531482619E-2</c:v>
                </c:pt>
                <c:pt idx="16722">
                  <c:v>3.5371296097384208E-2</c:v>
                </c:pt>
                <c:pt idx="16723">
                  <c:v>5.0561265704863301E-2</c:v>
                </c:pt>
                <c:pt idx="16724">
                  <c:v>4.7700685002165955E-2</c:v>
                </c:pt>
                <c:pt idx="16725">
                  <c:v>2.6442989944152062E-2</c:v>
                </c:pt>
                <c:pt idx="16726">
                  <c:v>2.3513690280185573E-2</c:v>
                </c:pt>
                <c:pt idx="16727">
                  <c:v>2.263360931949876E-2</c:v>
                </c:pt>
                <c:pt idx="16728">
                  <c:v>2.348983027102336E-2</c:v>
                </c:pt>
                <c:pt idx="16729">
                  <c:v>2.2608006461181551E-2</c:v>
                </c:pt>
                <c:pt idx="16730">
                  <c:v>2.7059211752781254E-2</c:v>
                </c:pt>
                <c:pt idx="16731">
                  <c:v>3.7402329316171379E-2</c:v>
                </c:pt>
                <c:pt idx="16732">
                  <c:v>4.6779290091135906E-2</c:v>
                </c:pt>
                <c:pt idx="16733">
                  <c:v>5.5718299542333538E-2</c:v>
                </c:pt>
                <c:pt idx="16734">
                  <c:v>6.7198535650130342E-2</c:v>
                </c:pt>
                <c:pt idx="16735">
                  <c:v>7.0509301077062547E-2</c:v>
                </c:pt>
                <c:pt idx="16736">
                  <c:v>8.7529733324352987E-2</c:v>
                </c:pt>
                <c:pt idx="16737">
                  <c:v>8.2449636971263507E-2</c:v>
                </c:pt>
                <c:pt idx="16738">
                  <c:v>7.9098265824298686E-2</c:v>
                </c:pt>
                <c:pt idx="16739">
                  <c:v>8.233051830789595E-2</c:v>
                </c:pt>
                <c:pt idx="16740">
                  <c:v>8.8075142313496002E-2</c:v>
                </c:pt>
                <c:pt idx="16741">
                  <c:v>0.10193653271766845</c:v>
                </c:pt>
                <c:pt idx="16742">
                  <c:v>0.10358950363558161</c:v>
                </c:pt>
                <c:pt idx="16743">
                  <c:v>8.7680100861893262E-2</c:v>
                </c:pt>
                <c:pt idx="16744">
                  <c:v>0.10409444501349863</c:v>
                </c:pt>
                <c:pt idx="16745">
                  <c:v>0.10398422954821629</c:v>
                </c:pt>
                <c:pt idx="16746">
                  <c:v>9.3591576073337457E-2</c:v>
                </c:pt>
                <c:pt idx="16747">
                  <c:v>8.594606838051666E-2</c:v>
                </c:pt>
                <c:pt idx="16748">
                  <c:v>9.9765775651782684E-2</c:v>
                </c:pt>
                <c:pt idx="16749">
                  <c:v>0.11485116171208243</c:v>
                </c:pt>
                <c:pt idx="16750">
                  <c:v>0.10300349557725563</c:v>
                </c:pt>
                <c:pt idx="16751">
                  <c:v>0.1059368109819816</c:v>
                </c:pt>
                <c:pt idx="16752">
                  <c:v>0.10833336265498694</c:v>
                </c:pt>
                <c:pt idx="16753">
                  <c:v>0.11549361074171705</c:v>
                </c:pt>
                <c:pt idx="16754">
                  <c:v>0.11130491273427001</c:v>
                </c:pt>
                <c:pt idx="16755">
                  <c:v>0.11245037006909375</c:v>
                </c:pt>
                <c:pt idx="16756">
                  <c:v>0.11104120782930682</c:v>
                </c:pt>
                <c:pt idx="16757">
                  <c:v>0.10301123478959173</c:v>
                </c:pt>
                <c:pt idx="16758">
                  <c:v>0.1184256616002739</c:v>
                </c:pt>
                <c:pt idx="16759">
                  <c:v>0.10846500056853614</c:v>
                </c:pt>
                <c:pt idx="16760">
                  <c:v>0.10593763935429235</c:v>
                </c:pt>
                <c:pt idx="16761">
                  <c:v>8.899005112621805E-2</c:v>
                </c:pt>
                <c:pt idx="16762">
                  <c:v>8.7609780499834811E-2</c:v>
                </c:pt>
                <c:pt idx="16763">
                  <c:v>9.0370294494421799E-2</c:v>
                </c:pt>
                <c:pt idx="16764">
                  <c:v>9.6386865931527232E-2</c:v>
                </c:pt>
                <c:pt idx="16765">
                  <c:v>0.10246880011544124</c:v>
                </c:pt>
                <c:pt idx="16766">
                  <c:v>0.11122986354419218</c:v>
                </c:pt>
                <c:pt idx="16767">
                  <c:v>0.10572351510421218</c:v>
                </c:pt>
                <c:pt idx="16768">
                  <c:v>7.7869636686164867E-2</c:v>
                </c:pt>
                <c:pt idx="16769">
                  <c:v>8.1568616019458196E-2</c:v>
                </c:pt>
                <c:pt idx="16770">
                  <c:v>7.0211543528787113E-2</c:v>
                </c:pt>
                <c:pt idx="16771">
                  <c:v>7.3030738792642991E-2</c:v>
                </c:pt>
                <c:pt idx="16772">
                  <c:v>7.2421541966866343E-2</c:v>
                </c:pt>
                <c:pt idx="16773">
                  <c:v>6.6865619265692899E-2</c:v>
                </c:pt>
                <c:pt idx="16774">
                  <c:v>5.9106329314631223E-2</c:v>
                </c:pt>
                <c:pt idx="16775">
                  <c:v>6.2185280571193102E-2</c:v>
                </c:pt>
                <c:pt idx="16776">
                  <c:v>7.4104415893070819E-2</c:v>
                </c:pt>
                <c:pt idx="16777">
                  <c:v>8.5859008200954934E-2</c:v>
                </c:pt>
                <c:pt idx="16778">
                  <c:v>8.3380545215397506E-2</c:v>
                </c:pt>
                <c:pt idx="16779">
                  <c:v>8.1227395493559174E-2</c:v>
                </c:pt>
                <c:pt idx="16780">
                  <c:v>7.6491179540279397E-2</c:v>
                </c:pt>
                <c:pt idx="16781">
                  <c:v>7.4473339108131364E-2</c:v>
                </c:pt>
                <c:pt idx="16782">
                  <c:v>8.1190217107568463E-2</c:v>
                </c:pt>
                <c:pt idx="16783">
                  <c:v>6.7592814107730659E-2</c:v>
                </c:pt>
                <c:pt idx="16784">
                  <c:v>7.4209398480439281E-2</c:v>
                </c:pt>
                <c:pt idx="16785">
                  <c:v>5.5258909237469789E-2</c:v>
                </c:pt>
                <c:pt idx="16786">
                  <c:v>4.555904288964463E-2</c:v>
                </c:pt>
                <c:pt idx="16787">
                  <c:v>5.3855216017328456E-2</c:v>
                </c:pt>
                <c:pt idx="16788">
                  <c:v>6.5077232775696991E-2</c:v>
                </c:pt>
                <c:pt idx="16789">
                  <c:v>5.7446721009282831E-2</c:v>
                </c:pt>
                <c:pt idx="16790">
                  <c:v>6.0308995516553665E-2</c:v>
                </c:pt>
                <c:pt idx="16791">
                  <c:v>6.3519259869416977E-2</c:v>
                </c:pt>
                <c:pt idx="16792">
                  <c:v>6.6423044940919773E-2</c:v>
                </c:pt>
                <c:pt idx="16793">
                  <c:v>6.6241946798291984E-2</c:v>
                </c:pt>
                <c:pt idx="16794">
                  <c:v>8.2709791932053855E-2</c:v>
                </c:pt>
                <c:pt idx="16795">
                  <c:v>9.7531557824814819E-2</c:v>
                </c:pt>
                <c:pt idx="16796">
                  <c:v>9.0721652534099251E-2</c:v>
                </c:pt>
                <c:pt idx="16797">
                  <c:v>9.9678798594593054E-2</c:v>
                </c:pt>
                <c:pt idx="16798">
                  <c:v>9.6020782272738137E-2</c:v>
                </c:pt>
                <c:pt idx="16799">
                  <c:v>0.12254884442169067</c:v>
                </c:pt>
                <c:pt idx="16800">
                  <c:v>0.12476409803395172</c:v>
                </c:pt>
                <c:pt idx="16801">
                  <c:v>0.12753707988004304</c:v>
                </c:pt>
                <c:pt idx="16802">
                  <c:v>0.14765633454758897</c:v>
                </c:pt>
                <c:pt idx="16803">
                  <c:v>0.13799386298623584</c:v>
                </c:pt>
                <c:pt idx="16804">
                  <c:v>0.14644338852273764</c:v>
                </c:pt>
                <c:pt idx="16805">
                  <c:v>0.14985490962237091</c:v>
                </c:pt>
                <c:pt idx="16806">
                  <c:v>0.15979463071714606</c:v>
                </c:pt>
                <c:pt idx="16807">
                  <c:v>0.15664905778942351</c:v>
                </c:pt>
                <c:pt idx="16808">
                  <c:v>0.16091713549344422</c:v>
                </c:pt>
                <c:pt idx="16809">
                  <c:v>0.16516127655479718</c:v>
                </c:pt>
                <c:pt idx="16810">
                  <c:v>0.1541483663565697</c:v>
                </c:pt>
                <c:pt idx="16811">
                  <c:v>0.13867769911184724</c:v>
                </c:pt>
                <c:pt idx="16812">
                  <c:v>0.14203077647101092</c:v>
                </c:pt>
                <c:pt idx="16813">
                  <c:v>0.15248671285981685</c:v>
                </c:pt>
                <c:pt idx="16814">
                  <c:v>0.14316630495403393</c:v>
                </c:pt>
                <c:pt idx="16815">
                  <c:v>0.13212680484472084</c:v>
                </c:pt>
                <c:pt idx="16816">
                  <c:v>0.12835154173751051</c:v>
                </c:pt>
                <c:pt idx="16817">
                  <c:v>0.13386011882725923</c:v>
                </c:pt>
                <c:pt idx="16818">
                  <c:v>0.13189015716299601</c:v>
                </c:pt>
                <c:pt idx="16819">
                  <c:v>0.13411199462723133</c:v>
                </c:pt>
                <c:pt idx="16820">
                  <c:v>0.13054589041820797</c:v>
                </c:pt>
                <c:pt idx="16821">
                  <c:v>0.13208805933593126</c:v>
                </c:pt>
                <c:pt idx="16822">
                  <c:v>0.13737840265372725</c:v>
                </c:pt>
                <c:pt idx="16823">
                  <c:v>0.1340554447845006</c:v>
                </c:pt>
                <c:pt idx="16824">
                  <c:v>0.14684622104815337</c:v>
                </c:pt>
                <c:pt idx="16825">
                  <c:v>0.15818701308459415</c:v>
                </c:pt>
                <c:pt idx="16826">
                  <c:v>0.15721345450259716</c:v>
                </c:pt>
                <c:pt idx="16827">
                  <c:v>0.16562070926061634</c:v>
                </c:pt>
                <c:pt idx="16828">
                  <c:v>0.16348472469230702</c:v>
                </c:pt>
                <c:pt idx="16829">
                  <c:v>0.17615437686332602</c:v>
                </c:pt>
                <c:pt idx="16830">
                  <c:v>0.17786916155497878</c:v>
                </c:pt>
                <c:pt idx="16831">
                  <c:v>0.15934140830867305</c:v>
                </c:pt>
                <c:pt idx="16832">
                  <c:v>0.16429010009163347</c:v>
                </c:pt>
                <c:pt idx="16833">
                  <c:v>0.17496993791478199</c:v>
                </c:pt>
                <c:pt idx="16834">
                  <c:v>0.1677804568190413</c:v>
                </c:pt>
                <c:pt idx="16835">
                  <c:v>0.15834370585109148</c:v>
                </c:pt>
                <c:pt idx="16836">
                  <c:v>0.15972933969516445</c:v>
                </c:pt>
                <c:pt idx="16837">
                  <c:v>0.16362034940236825</c:v>
                </c:pt>
                <c:pt idx="16838">
                  <c:v>0.17744632654422188</c:v>
                </c:pt>
                <c:pt idx="16839">
                  <c:v>0.16227933257125615</c:v>
                </c:pt>
                <c:pt idx="16840">
                  <c:v>0.16327504933057613</c:v>
                </c:pt>
                <c:pt idx="16841">
                  <c:v>0.17112575649016626</c:v>
                </c:pt>
                <c:pt idx="16842">
                  <c:v>0.16979261950776214</c:v>
                </c:pt>
                <c:pt idx="16843">
                  <c:v>0.1720896395588889</c:v>
                </c:pt>
                <c:pt idx="16844">
                  <c:v>0.16065869873540861</c:v>
                </c:pt>
                <c:pt idx="16845">
                  <c:v>0.15134246774102866</c:v>
                </c:pt>
                <c:pt idx="16846">
                  <c:v>0.15095087816153785</c:v>
                </c:pt>
                <c:pt idx="16847">
                  <c:v>0.14569539469961446</c:v>
                </c:pt>
                <c:pt idx="16848">
                  <c:v>0.13680788367271579</c:v>
                </c:pt>
                <c:pt idx="16849">
                  <c:v>0.13483547903239579</c:v>
                </c:pt>
                <c:pt idx="16850">
                  <c:v>0.12364762603655866</c:v>
                </c:pt>
                <c:pt idx="16851">
                  <c:v>0.11422678288818044</c:v>
                </c:pt>
                <c:pt idx="16852">
                  <c:v>0.11495956386460993</c:v>
                </c:pt>
                <c:pt idx="16853">
                  <c:v>0.12210532240915994</c:v>
                </c:pt>
                <c:pt idx="16854">
                  <c:v>0.11896411857125888</c:v>
                </c:pt>
                <c:pt idx="16855">
                  <c:v>0.12455714939425166</c:v>
                </c:pt>
                <c:pt idx="16856">
                  <c:v>0.11557255186783277</c:v>
                </c:pt>
                <c:pt idx="16857">
                  <c:v>9.7028456655433137E-2</c:v>
                </c:pt>
                <c:pt idx="16858">
                  <c:v>7.9987785876690864E-2</c:v>
                </c:pt>
                <c:pt idx="16859">
                  <c:v>8.5862576681634772E-2</c:v>
                </c:pt>
                <c:pt idx="16860">
                  <c:v>9.693633730437945E-2</c:v>
                </c:pt>
                <c:pt idx="16861">
                  <c:v>0.11507385010098004</c:v>
                </c:pt>
                <c:pt idx="16862">
                  <c:v>0.12480144094695378</c:v>
                </c:pt>
                <c:pt idx="16863">
                  <c:v>0.13181372227535726</c:v>
                </c:pt>
                <c:pt idx="16864">
                  <c:v>0.12892724461663452</c:v>
                </c:pt>
                <c:pt idx="16865">
                  <c:v>0.12997461232427598</c:v>
                </c:pt>
                <c:pt idx="16866">
                  <c:v>0.12450347796423156</c:v>
                </c:pt>
                <c:pt idx="16867">
                  <c:v>0.13129768646919571</c:v>
                </c:pt>
                <c:pt idx="16868">
                  <c:v>0.15038565193862863</c:v>
                </c:pt>
                <c:pt idx="16869">
                  <c:v>0.14388195608403165</c:v>
                </c:pt>
                <c:pt idx="16870">
                  <c:v>0.1724378464758245</c:v>
                </c:pt>
                <c:pt idx="16871">
                  <c:v>0.16485990311135801</c:v>
                </c:pt>
                <c:pt idx="16872">
                  <c:v>0.16617170842769258</c:v>
                </c:pt>
                <c:pt idx="16873">
                  <c:v>0.16365588545647003</c:v>
                </c:pt>
                <c:pt idx="16874">
                  <c:v>0.1542538873733228</c:v>
                </c:pt>
                <c:pt idx="16875">
                  <c:v>0.16166990248793267</c:v>
                </c:pt>
                <c:pt idx="16876">
                  <c:v>0.16195738761525758</c:v>
                </c:pt>
                <c:pt idx="16877">
                  <c:v>0.16515725023887318</c:v>
                </c:pt>
                <c:pt idx="16878">
                  <c:v>0.17534219123746309</c:v>
                </c:pt>
                <c:pt idx="16879">
                  <c:v>0.17066105251923647</c:v>
                </c:pt>
                <c:pt idx="16880">
                  <c:v>0.17572945875984836</c:v>
                </c:pt>
                <c:pt idx="16881">
                  <c:v>0.17131346377364709</c:v>
                </c:pt>
                <c:pt idx="16882">
                  <c:v>0.16957922615221444</c:v>
                </c:pt>
                <c:pt idx="16883">
                  <c:v>0.17985177024170285</c:v>
                </c:pt>
                <c:pt idx="16884">
                  <c:v>0.17156636007178339</c:v>
                </c:pt>
                <c:pt idx="16885">
                  <c:v>0.19084726841722088</c:v>
                </c:pt>
                <c:pt idx="16886">
                  <c:v>0.20685987251102067</c:v>
                </c:pt>
                <c:pt idx="16887">
                  <c:v>0.19187021167410157</c:v>
                </c:pt>
                <c:pt idx="16888">
                  <c:v>0.18926542264006674</c:v>
                </c:pt>
                <c:pt idx="16889">
                  <c:v>0.19788294206144408</c:v>
                </c:pt>
                <c:pt idx="16890">
                  <c:v>0.19587831675746536</c:v>
                </c:pt>
                <c:pt idx="16891">
                  <c:v>0.18851576645106838</c:v>
                </c:pt>
                <c:pt idx="16892">
                  <c:v>0.18948782203504044</c:v>
                </c:pt>
                <c:pt idx="16893">
                  <c:v>0.173586785908727</c:v>
                </c:pt>
                <c:pt idx="16894">
                  <c:v>0.16487716277290154</c:v>
                </c:pt>
                <c:pt idx="16895">
                  <c:v>0.16983882259602523</c:v>
                </c:pt>
                <c:pt idx="16896">
                  <c:v>0.19244213825750589</c:v>
                </c:pt>
                <c:pt idx="16897">
                  <c:v>0.18730640086191763</c:v>
                </c:pt>
                <c:pt idx="16898">
                  <c:v>0.19394657737765164</c:v>
                </c:pt>
                <c:pt idx="16899">
                  <c:v>0.18145918575073927</c:v>
                </c:pt>
                <c:pt idx="16900">
                  <c:v>0.18438850149562258</c:v>
                </c:pt>
                <c:pt idx="16901">
                  <c:v>0.18118088582357195</c:v>
                </c:pt>
                <c:pt idx="16902">
                  <c:v>0.18588326423037582</c:v>
                </c:pt>
                <c:pt idx="16903">
                  <c:v>0.19220182761196813</c:v>
                </c:pt>
                <c:pt idx="16904">
                  <c:v>0.16666489598869028</c:v>
                </c:pt>
                <c:pt idx="16905">
                  <c:v>0.16373960939781407</c:v>
                </c:pt>
                <c:pt idx="16906">
                  <c:v>0.15176447067867205</c:v>
                </c:pt>
                <c:pt idx="16907">
                  <c:v>0.14440990196548098</c:v>
                </c:pt>
                <c:pt idx="16908">
                  <c:v>0.15058914680799851</c:v>
                </c:pt>
                <c:pt idx="16909">
                  <c:v>0.13356224546521611</c:v>
                </c:pt>
                <c:pt idx="16910">
                  <c:v>0.12696793999416767</c:v>
                </c:pt>
                <c:pt idx="16911">
                  <c:v>0.13419934778715059</c:v>
                </c:pt>
                <c:pt idx="16912">
                  <c:v>0.13690645670241519</c:v>
                </c:pt>
                <c:pt idx="16913">
                  <c:v>0.12955985439048301</c:v>
                </c:pt>
                <c:pt idx="16914">
                  <c:v>0.12796851172363444</c:v>
                </c:pt>
                <c:pt idx="16915">
                  <c:v>0.12838633639309416</c:v>
                </c:pt>
                <c:pt idx="16916">
                  <c:v>0.13366508560768442</c:v>
                </c:pt>
                <c:pt idx="16917">
                  <c:v>0.12558496239165873</c:v>
                </c:pt>
                <c:pt idx="16918">
                  <c:v>0.12757772603836703</c:v>
                </c:pt>
                <c:pt idx="16919">
                  <c:v>0.12867097353877344</c:v>
                </c:pt>
                <c:pt idx="16920">
                  <c:v>0.14417027256462611</c:v>
                </c:pt>
                <c:pt idx="16921">
                  <c:v>0.14940772012424475</c:v>
                </c:pt>
                <c:pt idx="16922">
                  <c:v>0.15279217780732135</c:v>
                </c:pt>
                <c:pt idx="16923">
                  <c:v>0.16020278770492213</c:v>
                </c:pt>
                <c:pt idx="16924">
                  <c:v>0.14545193738606099</c:v>
                </c:pt>
                <c:pt idx="16925">
                  <c:v>0.13856985247585052</c:v>
                </c:pt>
                <c:pt idx="16926">
                  <c:v>0.14603898747746991</c:v>
                </c:pt>
                <c:pt idx="16927">
                  <c:v>0.1412000651114127</c:v>
                </c:pt>
                <c:pt idx="16928">
                  <c:v>0.13670248937538632</c:v>
                </c:pt>
                <c:pt idx="16929">
                  <c:v>0.12108658567175667</c:v>
                </c:pt>
                <c:pt idx="16930">
                  <c:v>0.11365262101595652</c:v>
                </c:pt>
                <c:pt idx="16931">
                  <c:v>6.1911526543030559E-2</c:v>
                </c:pt>
                <c:pt idx="16932">
                  <c:v>7.7221547454318307E-2</c:v>
                </c:pt>
                <c:pt idx="16933">
                  <c:v>7.1680284350128964E-2</c:v>
                </c:pt>
                <c:pt idx="16934">
                  <c:v>6.7157573480381538E-2</c:v>
                </c:pt>
                <c:pt idx="16935">
                  <c:v>8.9965589931267465E-2</c:v>
                </c:pt>
                <c:pt idx="16936">
                  <c:v>8.5027775368573533E-2</c:v>
                </c:pt>
                <c:pt idx="16937">
                  <c:v>7.2922959220525607E-2</c:v>
                </c:pt>
                <c:pt idx="16938">
                  <c:v>5.6659468887992448E-2</c:v>
                </c:pt>
                <c:pt idx="16939">
                  <c:v>6.3148906541052208E-2</c:v>
                </c:pt>
                <c:pt idx="16940">
                  <c:v>4.6419485197380261E-2</c:v>
                </c:pt>
                <c:pt idx="16941">
                  <c:v>2.7730828756209913E-2</c:v>
                </c:pt>
                <c:pt idx="16942">
                  <c:v>2.7104113499551108E-2</c:v>
                </c:pt>
                <c:pt idx="16943">
                  <c:v>4.106078360159704E-2</c:v>
                </c:pt>
                <c:pt idx="16944">
                  <c:v>4.5343312047233297E-2</c:v>
                </c:pt>
                <c:pt idx="16945">
                  <c:v>4.5459038144054276E-2</c:v>
                </c:pt>
                <c:pt idx="16946">
                  <c:v>4.4423329414356116E-2</c:v>
                </c:pt>
                <c:pt idx="16947">
                  <c:v>4.1268067567623579E-2</c:v>
                </c:pt>
                <c:pt idx="16948">
                  <c:v>4.3770466844499811E-2</c:v>
                </c:pt>
                <c:pt idx="16949">
                  <c:v>5.3060057362704027E-2</c:v>
                </c:pt>
                <c:pt idx="16950">
                  <c:v>5.1593840638873623E-2</c:v>
                </c:pt>
                <c:pt idx="16951">
                  <c:v>6.0032127452921635E-2</c:v>
                </c:pt>
                <c:pt idx="16952">
                  <c:v>5.750929701276486E-2</c:v>
                </c:pt>
                <c:pt idx="16953">
                  <c:v>3.7921158282388845E-2</c:v>
                </c:pt>
                <c:pt idx="16954">
                  <c:v>4.6984835859175567E-2</c:v>
                </c:pt>
                <c:pt idx="16955">
                  <c:v>4.1996317413539153E-2</c:v>
                </c:pt>
                <c:pt idx="16956">
                  <c:v>5.2287043336532779E-2</c:v>
                </c:pt>
                <c:pt idx="16957">
                  <c:v>6.5049246434371044E-2</c:v>
                </c:pt>
                <c:pt idx="16958">
                  <c:v>6.987665905061835E-2</c:v>
                </c:pt>
                <c:pt idx="16959">
                  <c:v>7.1987310956082462E-2</c:v>
                </c:pt>
                <c:pt idx="16960">
                  <c:v>7.4423038764125815E-2</c:v>
                </c:pt>
                <c:pt idx="16961">
                  <c:v>7.4508654425365473E-2</c:v>
                </c:pt>
                <c:pt idx="16962">
                  <c:v>6.5652433706341329E-2</c:v>
                </c:pt>
                <c:pt idx="16963">
                  <c:v>5.4185714664321427E-2</c:v>
                </c:pt>
                <c:pt idx="16964">
                  <c:v>5.3745225184981482E-2</c:v>
                </c:pt>
                <c:pt idx="16965">
                  <c:v>6.1674438769619089E-2</c:v>
                </c:pt>
                <c:pt idx="16966">
                  <c:v>6.3742739039963414E-2</c:v>
                </c:pt>
                <c:pt idx="16967">
                  <c:v>5.5743876752475607E-2</c:v>
                </c:pt>
                <c:pt idx="16968">
                  <c:v>5.0424339134515828E-2</c:v>
                </c:pt>
                <c:pt idx="16969">
                  <c:v>5.1003665669009157E-2</c:v>
                </c:pt>
                <c:pt idx="16970">
                  <c:v>4.1286103964183196E-2</c:v>
                </c:pt>
                <c:pt idx="16971">
                  <c:v>4.584052008428352E-2</c:v>
                </c:pt>
                <c:pt idx="16972">
                  <c:v>4.7558340857901893E-2</c:v>
                </c:pt>
                <c:pt idx="16973">
                  <c:v>5.6354270413097041E-2</c:v>
                </c:pt>
                <c:pt idx="16974">
                  <c:v>5.0389149601709038E-2</c:v>
                </c:pt>
                <c:pt idx="16975">
                  <c:v>3.5886325197350022E-2</c:v>
                </c:pt>
                <c:pt idx="16976">
                  <c:v>7.6428017581031682E-3</c:v>
                </c:pt>
                <c:pt idx="16977">
                  <c:v>2.1585522253906309E-3</c:v>
                </c:pt>
                <c:pt idx="16978">
                  <c:v>-6.3271676275705735E-3</c:v>
                </c:pt>
                <c:pt idx="16979">
                  <c:v>3.9358198707106773E-3</c:v>
                </c:pt>
                <c:pt idx="16980">
                  <c:v>1.0127017897694213E-2</c:v>
                </c:pt>
                <c:pt idx="16981">
                  <c:v>6.8829084667716423E-3</c:v>
                </c:pt>
                <c:pt idx="16982">
                  <c:v>1.412594465760364E-2</c:v>
                </c:pt>
                <c:pt idx="16983">
                  <c:v>5.9970798073336606E-3</c:v>
                </c:pt>
                <c:pt idx="16984">
                  <c:v>1.2910596577625055E-2</c:v>
                </c:pt>
                <c:pt idx="16985">
                  <c:v>3.2281257832761145E-2</c:v>
                </c:pt>
                <c:pt idx="16986">
                  <c:v>2.7900910635406229E-2</c:v>
                </c:pt>
                <c:pt idx="16987">
                  <c:v>2.8771029916418778E-2</c:v>
                </c:pt>
                <c:pt idx="16988">
                  <c:v>2.5091384308471021E-2</c:v>
                </c:pt>
                <c:pt idx="16989">
                  <c:v>2.4723682490699561E-2</c:v>
                </c:pt>
                <c:pt idx="16990">
                  <c:v>1.239288924087667E-2</c:v>
                </c:pt>
                <c:pt idx="16991">
                  <c:v>7.359440903199177E-3</c:v>
                </c:pt>
                <c:pt idx="16992">
                  <c:v>6.4960645312139853E-3</c:v>
                </c:pt>
                <c:pt idx="16993">
                  <c:v>-4.2668551478286521E-3</c:v>
                </c:pt>
                <c:pt idx="16994">
                  <c:v>-1.3881599134626499E-2</c:v>
                </c:pt>
                <c:pt idx="16995">
                  <c:v>-1.3549348999565169E-2</c:v>
                </c:pt>
                <c:pt idx="16996">
                  <c:v>-3.7271803501954914E-2</c:v>
                </c:pt>
                <c:pt idx="16997">
                  <c:v>-3.5305320883346702E-2</c:v>
                </c:pt>
                <c:pt idx="16998">
                  <c:v>-3.5266860783712994E-2</c:v>
                </c:pt>
                <c:pt idx="16999">
                  <c:v>-5.2868791628233325E-2</c:v>
                </c:pt>
                <c:pt idx="17000">
                  <c:v>-5.5853607547387107E-2</c:v>
                </c:pt>
                <c:pt idx="17001">
                  <c:v>-6.1283094998245247E-2</c:v>
                </c:pt>
                <c:pt idx="17002">
                  <c:v>-7.6834619805076887E-2</c:v>
                </c:pt>
                <c:pt idx="17003">
                  <c:v>-7.8194215357647034E-2</c:v>
                </c:pt>
                <c:pt idx="17004">
                  <c:v>-7.3519338517109123E-2</c:v>
                </c:pt>
                <c:pt idx="17005">
                  <c:v>-8.0264768708470768E-2</c:v>
                </c:pt>
                <c:pt idx="17006">
                  <c:v>-6.5815106604643292E-2</c:v>
                </c:pt>
                <c:pt idx="17007">
                  <c:v>-6.2377814204413573E-2</c:v>
                </c:pt>
                <c:pt idx="17008">
                  <c:v>-5.866891742212399E-2</c:v>
                </c:pt>
                <c:pt idx="17009">
                  <c:v>-4.7791684699792447E-2</c:v>
                </c:pt>
                <c:pt idx="17010">
                  <c:v>-4.5902477624629179E-2</c:v>
                </c:pt>
                <c:pt idx="17011">
                  <c:v>-3.755366021621831E-2</c:v>
                </c:pt>
                <c:pt idx="17012">
                  <c:v>-4.1705566257946858E-2</c:v>
                </c:pt>
                <c:pt idx="17013">
                  <c:v>-4.0010961093026043E-2</c:v>
                </c:pt>
                <c:pt idx="17014">
                  <c:v>-4.8204337819638066E-2</c:v>
                </c:pt>
                <c:pt idx="17015">
                  <c:v>-4.5851590918938201E-2</c:v>
                </c:pt>
                <c:pt idx="17016">
                  <c:v>-4.6450948299534223E-2</c:v>
                </c:pt>
                <c:pt idx="17017">
                  <c:v>-3.2175025906146515E-2</c:v>
                </c:pt>
                <c:pt idx="17018">
                  <c:v>-3.8195364376890084E-2</c:v>
                </c:pt>
                <c:pt idx="17019">
                  <c:v>-5.2246473110566405E-2</c:v>
                </c:pt>
                <c:pt idx="17020">
                  <c:v>-6.2511697659338394E-2</c:v>
                </c:pt>
                <c:pt idx="17021">
                  <c:v>-6.8335186959271321E-2</c:v>
                </c:pt>
                <c:pt idx="17022">
                  <c:v>-7.7616508580809596E-2</c:v>
                </c:pt>
                <c:pt idx="17023">
                  <c:v>-7.7168931402136764E-2</c:v>
                </c:pt>
                <c:pt idx="17024">
                  <c:v>-7.7086339944043347E-2</c:v>
                </c:pt>
                <c:pt idx="17025">
                  <c:v>-7.2761810200447141E-2</c:v>
                </c:pt>
                <c:pt idx="17026">
                  <c:v>-7.471775587499252E-2</c:v>
                </c:pt>
                <c:pt idx="17027">
                  <c:v>-6.9197320261392803E-2</c:v>
                </c:pt>
                <c:pt idx="17028">
                  <c:v>-7.0801011108074463E-2</c:v>
                </c:pt>
                <c:pt idx="17029">
                  <c:v>-5.5213277770666647E-2</c:v>
                </c:pt>
                <c:pt idx="17030">
                  <c:v>-5.3430321327957664E-2</c:v>
                </c:pt>
                <c:pt idx="17031">
                  <c:v>1.0247875040684917E-2</c:v>
                </c:pt>
                <c:pt idx="17032">
                  <c:v>-1.13340744295507E-2</c:v>
                </c:pt>
                <c:pt idx="17033">
                  <c:v>-5.5966932287621063E-3</c:v>
                </c:pt>
                <c:pt idx="17034">
                  <c:v>-1.4937724081849346E-2</c:v>
                </c:pt>
                <c:pt idx="17035">
                  <c:v>-2.7470347694480424E-2</c:v>
                </c:pt>
                <c:pt idx="17036">
                  <c:v>-2.4571658579678135E-2</c:v>
                </c:pt>
                <c:pt idx="17037">
                  <c:v>-9.1785804167466845E-3</c:v>
                </c:pt>
                <c:pt idx="17038">
                  <c:v>1.6475072066102214E-4</c:v>
                </c:pt>
                <c:pt idx="17039">
                  <c:v>-2.7624336035457775E-3</c:v>
                </c:pt>
                <c:pt idx="17040">
                  <c:v>4.1755025653757993E-3</c:v>
                </c:pt>
                <c:pt idx="17041">
                  <c:v>1.8232573679801689E-3</c:v>
                </c:pt>
                <c:pt idx="17042">
                  <c:v>6.8137844425251171E-3</c:v>
                </c:pt>
                <c:pt idx="17043">
                  <c:v>-4.8264850168535656E-3</c:v>
                </c:pt>
                <c:pt idx="17044">
                  <c:v>1.9288041860443528E-4</c:v>
                </c:pt>
                <c:pt idx="17045">
                  <c:v>7.7013977099436026E-3</c:v>
                </c:pt>
                <c:pt idx="17046">
                  <c:v>6.146941615792878E-3</c:v>
                </c:pt>
                <c:pt idx="17047">
                  <c:v>1.8138355714282683E-2</c:v>
                </c:pt>
                <c:pt idx="17048">
                  <c:v>8.9316292402981112E-3</c:v>
                </c:pt>
                <c:pt idx="17049">
                  <c:v>1.1738573467861002E-2</c:v>
                </c:pt>
                <c:pt idx="17050">
                  <c:v>8.7041594822565571E-3</c:v>
                </c:pt>
                <c:pt idx="17051">
                  <c:v>1.2959886479806393E-3</c:v>
                </c:pt>
                <c:pt idx="17052">
                  <c:v>-3.09167132443533E-3</c:v>
                </c:pt>
                <c:pt idx="17053">
                  <c:v>3.7270723034998898E-3</c:v>
                </c:pt>
                <c:pt idx="17054">
                  <c:v>-3.5315960064874474E-4</c:v>
                </c:pt>
                <c:pt idx="17055">
                  <c:v>-4.4308015838934178E-4</c:v>
                </c:pt>
                <c:pt idx="17056">
                  <c:v>3.6522803039127361E-3</c:v>
                </c:pt>
                <c:pt idx="17057">
                  <c:v>1.0932806036097586E-2</c:v>
                </c:pt>
                <c:pt idx="17058">
                  <c:v>1.0942920117776422E-2</c:v>
                </c:pt>
                <c:pt idx="17059">
                  <c:v>-5.1315578638699844E-3</c:v>
                </c:pt>
                <c:pt idx="17060">
                  <c:v>-1.7882350043813888E-2</c:v>
                </c:pt>
                <c:pt idx="17061">
                  <c:v>-3.0197580876506591E-2</c:v>
                </c:pt>
                <c:pt idx="17062">
                  <c:v>-4.2296741040374286E-2</c:v>
                </c:pt>
                <c:pt idx="17063">
                  <c:v>-3.9591337405541216E-2</c:v>
                </c:pt>
                <c:pt idx="17064">
                  <c:v>-3.9486189800826299E-2</c:v>
                </c:pt>
                <c:pt idx="17065">
                  <c:v>-4.8094613107191542E-2</c:v>
                </c:pt>
                <c:pt idx="17066">
                  <c:v>-6.0775295098305371E-2</c:v>
                </c:pt>
                <c:pt idx="17067">
                  <c:v>-5.2914648797371955E-2</c:v>
                </c:pt>
                <c:pt idx="17068">
                  <c:v>-4.5972015506866915E-2</c:v>
                </c:pt>
                <c:pt idx="17069">
                  <c:v>-3.8313402402247121E-2</c:v>
                </c:pt>
                <c:pt idx="17070">
                  <c:v>-3.6864009486414551E-2</c:v>
                </c:pt>
                <c:pt idx="17071">
                  <c:v>-2.8273017719995241E-2</c:v>
                </c:pt>
                <c:pt idx="17072">
                  <c:v>-2.8553082145418962E-2</c:v>
                </c:pt>
                <c:pt idx="17073">
                  <c:v>-2.7380913447169641E-2</c:v>
                </c:pt>
                <c:pt idx="17074">
                  <c:v>-2.1016705734375307E-2</c:v>
                </c:pt>
                <c:pt idx="17075">
                  <c:v>-1.3343221663505656E-2</c:v>
                </c:pt>
                <c:pt idx="17076">
                  <c:v>2.4310146690754042E-2</c:v>
                </c:pt>
                <c:pt idx="17077">
                  <c:v>3.6971315388177217E-2</c:v>
                </c:pt>
                <c:pt idx="17078">
                  <c:v>3.5220934322449882E-2</c:v>
                </c:pt>
                <c:pt idx="17079">
                  <c:v>2.8642710604946719E-2</c:v>
                </c:pt>
                <c:pt idx="17080">
                  <c:v>2.2429843296027263E-2</c:v>
                </c:pt>
                <c:pt idx="17081">
                  <c:v>2.428155233781748E-2</c:v>
                </c:pt>
                <c:pt idx="17082">
                  <c:v>2.8774819666784079E-2</c:v>
                </c:pt>
                <c:pt idx="17083">
                  <c:v>2.5611406200001463E-2</c:v>
                </c:pt>
                <c:pt idx="17084">
                  <c:v>2.0025486934089898E-2</c:v>
                </c:pt>
                <c:pt idx="17085">
                  <c:v>4.7953742588584536E-3</c:v>
                </c:pt>
                <c:pt idx="17086">
                  <c:v>-3.9995755488420048E-3</c:v>
                </c:pt>
                <c:pt idx="17087">
                  <c:v>1.6709483177764772E-2</c:v>
                </c:pt>
                <c:pt idx="17088">
                  <c:v>2.6192183346549269E-2</c:v>
                </c:pt>
                <c:pt idx="17089">
                  <c:v>2.3890753595010361E-2</c:v>
                </c:pt>
                <c:pt idx="17090">
                  <c:v>3.9856732058599409E-2</c:v>
                </c:pt>
                <c:pt idx="17091">
                  <c:v>5.948773880690994E-2</c:v>
                </c:pt>
                <c:pt idx="17092">
                  <c:v>5.5302880598248061E-2</c:v>
                </c:pt>
                <c:pt idx="17093">
                  <c:v>7.6625840456388872E-2</c:v>
                </c:pt>
                <c:pt idx="17094">
                  <c:v>8.1885306995015616E-2</c:v>
                </c:pt>
                <c:pt idx="17095">
                  <c:v>6.027889585537749E-2</c:v>
                </c:pt>
                <c:pt idx="17096">
                  <c:v>7.5595720716423287E-2</c:v>
                </c:pt>
                <c:pt idx="17097">
                  <c:v>8.6923890203963516E-2</c:v>
                </c:pt>
                <c:pt idx="17098">
                  <c:v>8.0792502448268744E-2</c:v>
                </c:pt>
                <c:pt idx="17099">
                  <c:v>0.10052451997219114</c:v>
                </c:pt>
                <c:pt idx="17100">
                  <c:v>0.10023825764157346</c:v>
                </c:pt>
                <c:pt idx="17101">
                  <c:v>8.8902884674086025E-2</c:v>
                </c:pt>
                <c:pt idx="17102">
                  <c:v>0.10391221745527535</c:v>
                </c:pt>
                <c:pt idx="17103">
                  <c:v>0.10860849081029178</c:v>
                </c:pt>
                <c:pt idx="17104">
                  <c:v>0.11532557774776997</c:v>
                </c:pt>
                <c:pt idx="17105">
                  <c:v>0.11345781302503055</c:v>
                </c:pt>
                <c:pt idx="17106">
                  <c:v>8.58009294140607E-2</c:v>
                </c:pt>
                <c:pt idx="17107">
                  <c:v>8.3306331334296324E-2</c:v>
                </c:pt>
                <c:pt idx="17108">
                  <c:v>8.2446223091870774E-2</c:v>
                </c:pt>
                <c:pt idx="17109">
                  <c:v>8.5464696774429694E-2</c:v>
                </c:pt>
                <c:pt idx="17110">
                  <c:v>9.3211002279604882E-2</c:v>
                </c:pt>
                <c:pt idx="17111">
                  <c:v>8.4906491401754103E-2</c:v>
                </c:pt>
                <c:pt idx="17112">
                  <c:v>8.7316429775690318E-2</c:v>
                </c:pt>
                <c:pt idx="17113">
                  <c:v>7.3457943715518947E-2</c:v>
                </c:pt>
                <c:pt idx="17114">
                  <c:v>9.0271009904302479E-2</c:v>
                </c:pt>
                <c:pt idx="17115">
                  <c:v>9.116351487397556E-2</c:v>
                </c:pt>
                <c:pt idx="17116">
                  <c:v>8.1713949565080268E-2</c:v>
                </c:pt>
                <c:pt idx="17117">
                  <c:v>8.4525268430132083E-2</c:v>
                </c:pt>
                <c:pt idx="17118">
                  <c:v>0.10110968979605994</c:v>
                </c:pt>
                <c:pt idx="17119">
                  <c:v>0.12088235264890446</c:v>
                </c:pt>
                <c:pt idx="17120">
                  <c:v>0.12741765147921558</c:v>
                </c:pt>
                <c:pt idx="17121">
                  <c:v>0.12642223908501204</c:v>
                </c:pt>
                <c:pt idx="17122">
                  <c:v>0.12225533735618899</c:v>
                </c:pt>
                <c:pt idx="17123">
                  <c:v>0.11250239084328473</c:v>
                </c:pt>
                <c:pt idx="17124">
                  <c:v>9.692713613206605E-2</c:v>
                </c:pt>
                <c:pt idx="17125">
                  <c:v>7.055114353891323E-2</c:v>
                </c:pt>
                <c:pt idx="17126">
                  <c:v>6.7807755491476218E-2</c:v>
                </c:pt>
                <c:pt idx="17127">
                  <c:v>6.3073898498897218E-2</c:v>
                </c:pt>
                <c:pt idx="17128">
                  <c:v>6.4385953501611137E-2</c:v>
                </c:pt>
                <c:pt idx="17129">
                  <c:v>4.5993266523823406E-2</c:v>
                </c:pt>
                <c:pt idx="17130">
                  <c:v>5.1055082068823587E-2</c:v>
                </c:pt>
                <c:pt idx="17131">
                  <c:v>4.3062941292700385E-2</c:v>
                </c:pt>
                <c:pt idx="17132">
                  <c:v>4.6511897640858946E-2</c:v>
                </c:pt>
                <c:pt idx="17133">
                  <c:v>3.2189855978776327E-2</c:v>
                </c:pt>
                <c:pt idx="17134">
                  <c:v>2.0230298058609097E-2</c:v>
                </c:pt>
                <c:pt idx="17135">
                  <c:v>-1.5904490722508435E-2</c:v>
                </c:pt>
                <c:pt idx="17136">
                  <c:v>-1.669939031515999E-2</c:v>
                </c:pt>
                <c:pt idx="17137">
                  <c:v>-1.4663208173018805E-2</c:v>
                </c:pt>
                <c:pt idx="17138">
                  <c:v>-1.2219713454767911E-2</c:v>
                </c:pt>
                <c:pt idx="17139">
                  <c:v>-1.8584545868397861E-2</c:v>
                </c:pt>
                <c:pt idx="17140">
                  <c:v>-7.1618512105026122E-3</c:v>
                </c:pt>
                <c:pt idx="17141">
                  <c:v>7.1968176822105878E-3</c:v>
                </c:pt>
                <c:pt idx="17142">
                  <c:v>5.2820520114338354E-3</c:v>
                </c:pt>
                <c:pt idx="17143">
                  <c:v>-1.8305190418918205E-2</c:v>
                </c:pt>
                <c:pt idx="17144">
                  <c:v>-4.1195078222279746E-2</c:v>
                </c:pt>
                <c:pt idx="17145">
                  <c:v>-4.3119985475422395E-2</c:v>
                </c:pt>
                <c:pt idx="17146">
                  <c:v>-5.8968949690352157E-2</c:v>
                </c:pt>
                <c:pt idx="17147">
                  <c:v>-7.2172732417107754E-2</c:v>
                </c:pt>
                <c:pt idx="17148">
                  <c:v>-9.8494733924820221E-2</c:v>
                </c:pt>
                <c:pt idx="17149">
                  <c:v>-9.6678977494591312E-2</c:v>
                </c:pt>
                <c:pt idx="17150">
                  <c:v>-6.1834491909085076E-2</c:v>
                </c:pt>
                <c:pt idx="17151">
                  <c:v>-5.982448611504998E-2</c:v>
                </c:pt>
                <c:pt idx="17152">
                  <c:v>-5.0172379459831329E-2</c:v>
                </c:pt>
                <c:pt idx="17153">
                  <c:v>-6.5389481317173814E-2</c:v>
                </c:pt>
                <c:pt idx="17154">
                  <c:v>-5.8170322985565903E-2</c:v>
                </c:pt>
                <c:pt idx="17155">
                  <c:v>-5.7445433085820174E-2</c:v>
                </c:pt>
                <c:pt idx="17156">
                  <c:v>-6.0655156850280889E-2</c:v>
                </c:pt>
                <c:pt idx="17157">
                  <c:v>-7.137964249384865E-2</c:v>
                </c:pt>
                <c:pt idx="17158">
                  <c:v>-6.33247987661546E-2</c:v>
                </c:pt>
                <c:pt idx="17159">
                  <c:v>-5.6822476070552574E-2</c:v>
                </c:pt>
                <c:pt idx="17160">
                  <c:v>-5.1531090944765046E-2</c:v>
                </c:pt>
                <c:pt idx="17161">
                  <c:v>-4.0271227453701264E-2</c:v>
                </c:pt>
                <c:pt idx="17162">
                  <c:v>-3.9717896210425541E-2</c:v>
                </c:pt>
                <c:pt idx="17163">
                  <c:v>-4.2923521454144908E-2</c:v>
                </c:pt>
                <c:pt idx="17164">
                  <c:v>-4.5523755109681541E-2</c:v>
                </c:pt>
                <c:pt idx="17165">
                  <c:v>-4.6314515394017763E-2</c:v>
                </c:pt>
                <c:pt idx="17166">
                  <c:v>-4.1428219330238658E-2</c:v>
                </c:pt>
                <c:pt idx="17167">
                  <c:v>-6.1108303557793398E-2</c:v>
                </c:pt>
                <c:pt idx="17168">
                  <c:v>-6.6903296656859679E-2</c:v>
                </c:pt>
                <c:pt idx="17169">
                  <c:v>-9.2322460983722099E-2</c:v>
                </c:pt>
                <c:pt idx="17170">
                  <c:v>-8.5809392267129025E-2</c:v>
                </c:pt>
                <c:pt idx="17171">
                  <c:v>-0.10231872345131898</c:v>
                </c:pt>
                <c:pt idx="17172">
                  <c:v>-0.12079155146233078</c:v>
                </c:pt>
                <c:pt idx="17173">
                  <c:v>-0.11089617644766403</c:v>
                </c:pt>
                <c:pt idx="17174">
                  <c:v>-8.7554548621707751E-2</c:v>
                </c:pt>
                <c:pt idx="17175">
                  <c:v>-8.9290013128267787E-2</c:v>
                </c:pt>
                <c:pt idx="17176">
                  <c:v>-0.11759100359651331</c:v>
                </c:pt>
                <c:pt idx="17177">
                  <c:v>-0.12285109630377189</c:v>
                </c:pt>
                <c:pt idx="17178">
                  <c:v>-0.12619467197893519</c:v>
                </c:pt>
                <c:pt idx="17179">
                  <c:v>-0.12060664138871413</c:v>
                </c:pt>
                <c:pt idx="17180">
                  <c:v>-0.1445699151773151</c:v>
                </c:pt>
                <c:pt idx="17181">
                  <c:v>-0.15901775602424284</c:v>
                </c:pt>
                <c:pt idx="17182">
                  <c:v>-0.18151424552101458</c:v>
                </c:pt>
                <c:pt idx="17183">
                  <c:v>-0.17229023680871647</c:v>
                </c:pt>
                <c:pt idx="17184">
                  <c:v>-0.16660159503118943</c:v>
                </c:pt>
                <c:pt idx="17185">
                  <c:v>-0.17761618510996613</c:v>
                </c:pt>
                <c:pt idx="17186">
                  <c:v>-0.16998914808456511</c:v>
                </c:pt>
                <c:pt idx="17187">
                  <c:v>-0.16303834652139138</c:v>
                </c:pt>
                <c:pt idx="17188">
                  <c:v>-0.14883271571590273</c:v>
                </c:pt>
                <c:pt idx="17189">
                  <c:v>-0.14280402864427177</c:v>
                </c:pt>
                <c:pt idx="17190">
                  <c:v>-0.1517544639060403</c:v>
                </c:pt>
                <c:pt idx="17191">
                  <c:v>-0.1613154675756775</c:v>
                </c:pt>
                <c:pt idx="17192">
                  <c:v>-0.16543078322646754</c:v>
                </c:pt>
                <c:pt idx="17193">
                  <c:v>-0.17648357108782164</c:v>
                </c:pt>
                <c:pt idx="17194">
                  <c:v>-0.18053663507101714</c:v>
                </c:pt>
                <c:pt idx="17195">
                  <c:v>-0.16761474232575091</c:v>
                </c:pt>
                <c:pt idx="17196">
                  <c:v>-0.17298763624321145</c:v>
                </c:pt>
                <c:pt idx="17197">
                  <c:v>-0.17554726117998387</c:v>
                </c:pt>
                <c:pt idx="17198">
                  <c:v>-0.16061505611786342</c:v>
                </c:pt>
                <c:pt idx="17199">
                  <c:v>-0.14807068012235869</c:v>
                </c:pt>
                <c:pt idx="17200">
                  <c:v>-0.15329666504265249</c:v>
                </c:pt>
                <c:pt idx="17201">
                  <c:v>-0.15435332606334795</c:v>
                </c:pt>
                <c:pt idx="17202">
                  <c:v>-0.15311419068586996</c:v>
                </c:pt>
                <c:pt idx="17203">
                  <c:v>-0.13833239920948048</c:v>
                </c:pt>
                <c:pt idx="17204">
                  <c:v>-0.12409585304824911</c:v>
                </c:pt>
                <c:pt idx="17205">
                  <c:v>-0.11766110855720291</c:v>
                </c:pt>
                <c:pt idx="17206">
                  <c:v>-0.10274044383047543</c:v>
                </c:pt>
                <c:pt idx="17207">
                  <c:v>-0.10959475942275865</c:v>
                </c:pt>
                <c:pt idx="17208">
                  <c:v>-0.1158120308185262</c:v>
                </c:pt>
                <c:pt idx="17209">
                  <c:v>-0.11654087778885136</c:v>
                </c:pt>
                <c:pt idx="17210">
                  <c:v>-0.12767669486821931</c:v>
                </c:pt>
                <c:pt idx="17211">
                  <c:v>-0.12971987128956086</c:v>
                </c:pt>
                <c:pt idx="17212">
                  <c:v>-0.13306503062696884</c:v>
                </c:pt>
                <c:pt idx="17213">
                  <c:v>-0.12146117542231327</c:v>
                </c:pt>
                <c:pt idx="17214">
                  <c:v>-0.12089376794235951</c:v>
                </c:pt>
                <c:pt idx="17215">
                  <c:v>-0.12251602638040271</c:v>
                </c:pt>
                <c:pt idx="17216">
                  <c:v>-0.12008745114293318</c:v>
                </c:pt>
                <c:pt idx="17217">
                  <c:v>-0.11516867452721113</c:v>
                </c:pt>
                <c:pt idx="17218">
                  <c:v>-0.11816329426073169</c:v>
                </c:pt>
                <c:pt idx="17219">
                  <c:v>-0.11554724541839578</c:v>
                </c:pt>
                <c:pt idx="17220">
                  <c:v>-0.10842948057604296</c:v>
                </c:pt>
                <c:pt idx="17221">
                  <c:v>-0.10638816710143251</c:v>
                </c:pt>
                <c:pt idx="17222">
                  <c:v>-0.10162762299203665</c:v>
                </c:pt>
                <c:pt idx="17223">
                  <c:v>-0.10074855424706097</c:v>
                </c:pt>
                <c:pt idx="17224">
                  <c:v>-9.8408879038773489E-2</c:v>
                </c:pt>
                <c:pt idx="17225">
                  <c:v>-7.2521045299204445E-2</c:v>
                </c:pt>
                <c:pt idx="17226">
                  <c:v>-7.3559489426349045E-2</c:v>
                </c:pt>
                <c:pt idx="17227">
                  <c:v>-8.4006886947511683E-2</c:v>
                </c:pt>
                <c:pt idx="17228">
                  <c:v>-8.5402238345399506E-2</c:v>
                </c:pt>
                <c:pt idx="17229">
                  <c:v>-6.829817762035828E-2</c:v>
                </c:pt>
                <c:pt idx="17230">
                  <c:v>-7.0081836834421929E-2</c:v>
                </c:pt>
                <c:pt idx="17231">
                  <c:v>-7.0193313307998939E-2</c:v>
                </c:pt>
                <c:pt idx="17232">
                  <c:v>-6.5517641585442488E-2</c:v>
                </c:pt>
                <c:pt idx="17233">
                  <c:v>-5.7743529179394182E-2</c:v>
                </c:pt>
                <c:pt idx="17234">
                  <c:v>-3.776371522811206E-2</c:v>
                </c:pt>
                <c:pt idx="17235">
                  <c:v>-1.0978546693906965E-2</c:v>
                </c:pt>
                <c:pt idx="17236">
                  <c:v>-1.2834232767696907E-2</c:v>
                </c:pt>
                <c:pt idx="17237">
                  <c:v>-1.9451907530728563E-2</c:v>
                </c:pt>
                <c:pt idx="17238">
                  <c:v>-3.4891998994534434E-2</c:v>
                </c:pt>
                <c:pt idx="17239">
                  <c:v>-3.5526694355280108E-2</c:v>
                </c:pt>
                <c:pt idx="17240">
                  <c:v>-4.4669937291319073E-2</c:v>
                </c:pt>
                <c:pt idx="17241">
                  <c:v>-6.3111682650776157E-2</c:v>
                </c:pt>
                <c:pt idx="17242">
                  <c:v>-6.820356853756393E-2</c:v>
                </c:pt>
                <c:pt idx="17243">
                  <c:v>-5.6538019639871262E-2</c:v>
                </c:pt>
                <c:pt idx="17244">
                  <c:v>-3.2730641126955118E-2</c:v>
                </c:pt>
                <c:pt idx="17245">
                  <c:v>-3.0746111627075634E-2</c:v>
                </c:pt>
                <c:pt idx="17246">
                  <c:v>-2.1006903645199193E-2</c:v>
                </c:pt>
                <c:pt idx="17247">
                  <c:v>-2.1625196293495463E-3</c:v>
                </c:pt>
                <c:pt idx="17248">
                  <c:v>4.149828263301325E-2</c:v>
                </c:pt>
                <c:pt idx="17249">
                  <c:v>6.1458417424527179E-2</c:v>
                </c:pt>
                <c:pt idx="17250">
                  <c:v>3.8065366124097499E-2</c:v>
                </c:pt>
                <c:pt idx="17251">
                  <c:v>3.6457940084125839E-2</c:v>
                </c:pt>
                <c:pt idx="17252">
                  <c:v>2.2109547475188451E-2</c:v>
                </c:pt>
                <c:pt idx="17253">
                  <c:v>4.2574949817727914E-2</c:v>
                </c:pt>
                <c:pt idx="17254">
                  <c:v>4.7685712559709659E-2</c:v>
                </c:pt>
                <c:pt idx="17255">
                  <c:v>5.084589958533936E-2</c:v>
                </c:pt>
                <c:pt idx="17256">
                  <c:v>4.8563750512210957E-2</c:v>
                </c:pt>
                <c:pt idx="17257">
                  <c:v>6.0768794824080707E-2</c:v>
                </c:pt>
                <c:pt idx="17258">
                  <c:v>6.8365179206927307E-2</c:v>
                </c:pt>
                <c:pt idx="17259">
                  <c:v>8.2538431526638867E-2</c:v>
                </c:pt>
                <c:pt idx="17260">
                  <c:v>8.4208195636124916E-2</c:v>
                </c:pt>
                <c:pt idx="17261">
                  <c:v>9.8192958598547042E-2</c:v>
                </c:pt>
                <c:pt idx="17262">
                  <c:v>0.12210605726133061</c:v>
                </c:pt>
                <c:pt idx="17263">
                  <c:v>0.14889999194251891</c:v>
                </c:pt>
                <c:pt idx="17264">
                  <c:v>0.14172302140080162</c:v>
                </c:pt>
                <c:pt idx="17265">
                  <c:v>0.14804178498813836</c:v>
                </c:pt>
                <c:pt idx="17266">
                  <c:v>0.18190786915334112</c:v>
                </c:pt>
                <c:pt idx="17267">
                  <c:v>0.19408468689875713</c:v>
                </c:pt>
                <c:pt idx="17268">
                  <c:v>0.20705047709016267</c:v>
                </c:pt>
                <c:pt idx="17269">
                  <c:v>0.2191899448946284</c:v>
                </c:pt>
                <c:pt idx="17270">
                  <c:v>0.22116842473316711</c:v>
                </c:pt>
                <c:pt idx="17271">
                  <c:v>0.23590226027577033</c:v>
                </c:pt>
                <c:pt idx="17272">
                  <c:v>0.24147204340385975</c:v>
                </c:pt>
                <c:pt idx="17273">
                  <c:v>0.22269057706679551</c:v>
                </c:pt>
                <c:pt idx="17274">
                  <c:v>0.19276874383411058</c:v>
                </c:pt>
                <c:pt idx="17275">
                  <c:v>0.19508930559254356</c:v>
                </c:pt>
                <c:pt idx="17276">
                  <c:v>0.19599586671239222</c:v>
                </c:pt>
                <c:pt idx="17277">
                  <c:v>0.20763122861664751</c:v>
                </c:pt>
                <c:pt idx="17278">
                  <c:v>0.21339224934169554</c:v>
                </c:pt>
                <c:pt idx="17279">
                  <c:v>0.21727761434058235</c:v>
                </c:pt>
                <c:pt idx="17280">
                  <c:v>0.24926720555958415</c:v>
                </c:pt>
                <c:pt idx="17281">
                  <c:v>0.29371436347759317</c:v>
                </c:pt>
                <c:pt idx="17282">
                  <c:v>0.31493617638006688</c:v>
                </c:pt>
                <c:pt idx="17283">
                  <c:v>0.29821879610983015</c:v>
                </c:pt>
                <c:pt idx="17284">
                  <c:v>0.28345403310275508</c:v>
                </c:pt>
                <c:pt idx="17285">
                  <c:v>0.29389031146175726</c:v>
                </c:pt>
                <c:pt idx="17286">
                  <c:v>0.28278984263629958</c:v>
                </c:pt>
                <c:pt idx="17287">
                  <c:v>0.26888657406894234</c:v>
                </c:pt>
                <c:pt idx="17288">
                  <c:v>0.24473036404393511</c:v>
                </c:pt>
                <c:pt idx="17289">
                  <c:v>0.23265471385015424</c:v>
                </c:pt>
                <c:pt idx="17290">
                  <c:v>0.23565242705236389</c:v>
                </c:pt>
                <c:pt idx="17291">
                  <c:v>0.21998435427733987</c:v>
                </c:pt>
                <c:pt idx="17292">
                  <c:v>0.23240887039416158</c:v>
                </c:pt>
                <c:pt idx="17293">
                  <c:v>0.25010242733362786</c:v>
                </c:pt>
                <c:pt idx="17294">
                  <c:v>0.26413406051415644</c:v>
                </c:pt>
                <c:pt idx="17295">
                  <c:v>0.26667515992926161</c:v>
                </c:pt>
                <c:pt idx="17296">
                  <c:v>0.28746357184934035</c:v>
                </c:pt>
                <c:pt idx="17297">
                  <c:v>0.27718347845895219</c:v>
                </c:pt>
                <c:pt idx="17298">
                  <c:v>0.25649998886913417</c:v>
                </c:pt>
                <c:pt idx="17299">
                  <c:v>0.23394228857286015</c:v>
                </c:pt>
                <c:pt idx="17300">
                  <c:v>0.26732633087574387</c:v>
                </c:pt>
                <c:pt idx="17301">
                  <c:v>0.28891685331017802</c:v>
                </c:pt>
                <c:pt idx="17302">
                  <c:v>0.28695397715625282</c:v>
                </c:pt>
                <c:pt idx="17303">
                  <c:v>0.25178411827955904</c:v>
                </c:pt>
                <c:pt idx="17304">
                  <c:v>0.23541651325276436</c:v>
                </c:pt>
                <c:pt idx="17305">
                  <c:v>0.22620854762688736</c:v>
                </c:pt>
                <c:pt idx="17306">
                  <c:v>0.21376979045788613</c:v>
                </c:pt>
                <c:pt idx="17307">
                  <c:v>0.23920437639956171</c:v>
                </c:pt>
                <c:pt idx="17308">
                  <c:v>0.24722387319912942</c:v>
                </c:pt>
                <c:pt idx="17309">
                  <c:v>0.24210391673853304</c:v>
                </c:pt>
                <c:pt idx="17310">
                  <c:v>0.27382912164264828</c:v>
                </c:pt>
                <c:pt idx="17311">
                  <c:v>0.28282636620543422</c:v>
                </c:pt>
                <c:pt idx="17312">
                  <c:v>0.27944499239872611</c:v>
                </c:pt>
                <c:pt idx="17313">
                  <c:v>0.26244388416315823</c:v>
                </c:pt>
                <c:pt idx="17314">
                  <c:v>0.24159683103513863</c:v>
                </c:pt>
                <c:pt idx="17315">
                  <c:v>0.24267629703591975</c:v>
                </c:pt>
                <c:pt idx="17316">
                  <c:v>0.25087042499192469</c:v>
                </c:pt>
                <c:pt idx="17317">
                  <c:v>0.22129613972912132</c:v>
                </c:pt>
                <c:pt idx="17318">
                  <c:v>0.21127935280213972</c:v>
                </c:pt>
                <c:pt idx="17319">
                  <c:v>0.18680129064526563</c:v>
                </c:pt>
                <c:pt idx="17320">
                  <c:v>0.17500480711212596</c:v>
                </c:pt>
                <c:pt idx="17321">
                  <c:v>0.19173340976623043</c:v>
                </c:pt>
                <c:pt idx="17322">
                  <c:v>0.19784516982635325</c:v>
                </c:pt>
                <c:pt idx="17323">
                  <c:v>0.19618431717193108</c:v>
                </c:pt>
                <c:pt idx="17324">
                  <c:v>0.201249631973071</c:v>
                </c:pt>
                <c:pt idx="17325">
                  <c:v>0.18365208635413111</c:v>
                </c:pt>
                <c:pt idx="17326">
                  <c:v>0.18733619162691051</c:v>
                </c:pt>
                <c:pt idx="17327">
                  <c:v>0.21043690886652322</c:v>
                </c:pt>
                <c:pt idx="17328">
                  <c:v>0.19501941978339921</c:v>
                </c:pt>
                <c:pt idx="17329">
                  <c:v>0.18298775503921139</c:v>
                </c:pt>
                <c:pt idx="17330">
                  <c:v>0.16739973457071389</c:v>
                </c:pt>
                <c:pt idx="17331">
                  <c:v>0.15434827785191541</c:v>
                </c:pt>
                <c:pt idx="17332">
                  <c:v>0.16160825755214958</c:v>
                </c:pt>
                <c:pt idx="17333">
                  <c:v>0.16581723658433023</c:v>
                </c:pt>
                <c:pt idx="17334">
                  <c:v>0.16245709714708312</c:v>
                </c:pt>
                <c:pt idx="17335">
                  <c:v>0.17837363748125878</c:v>
                </c:pt>
                <c:pt idx="17336">
                  <c:v>0.18144888515031909</c:v>
                </c:pt>
                <c:pt idx="17337">
                  <c:v>0.17463961873082723</c:v>
                </c:pt>
                <c:pt idx="17338">
                  <c:v>0.19334886664254247</c:v>
                </c:pt>
                <c:pt idx="17339">
                  <c:v>0.22099186834217943</c:v>
                </c:pt>
                <c:pt idx="17340">
                  <c:v>0.22708563131216786</c:v>
                </c:pt>
                <c:pt idx="17341">
                  <c:v>0.2611384028676591</c:v>
                </c:pt>
                <c:pt idx="17342">
                  <c:v>0.27350535621313754</c:v>
                </c:pt>
                <c:pt idx="17343">
                  <c:v>0.28196342778044925</c:v>
                </c:pt>
                <c:pt idx="17344">
                  <c:v>0.26936764793676149</c:v>
                </c:pt>
                <c:pt idx="17345">
                  <c:v>0.26097475736282671</c:v>
                </c:pt>
                <c:pt idx="17346">
                  <c:v>0.26897261772079761</c:v>
                </c:pt>
                <c:pt idx="17347">
                  <c:v>0.25288646153909289</c:v>
                </c:pt>
                <c:pt idx="17348">
                  <c:v>0.23723514733873818</c:v>
                </c:pt>
                <c:pt idx="17349">
                  <c:v>0.20168495680099285</c:v>
                </c:pt>
                <c:pt idx="17350">
                  <c:v>0.17737819343796679</c:v>
                </c:pt>
                <c:pt idx="17351">
                  <c:v>0.18077097652142426</c:v>
                </c:pt>
                <c:pt idx="17352">
                  <c:v>0.20106579330162266</c:v>
                </c:pt>
                <c:pt idx="17353">
                  <c:v>0.18910443716585212</c:v>
                </c:pt>
                <c:pt idx="17354">
                  <c:v>0.16740190134222455</c:v>
                </c:pt>
                <c:pt idx="17355">
                  <c:v>0.15145261274656785</c:v>
                </c:pt>
                <c:pt idx="17356">
                  <c:v>0.14993516873148671</c:v>
                </c:pt>
                <c:pt idx="17357">
                  <c:v>0.15370232248580828</c:v>
                </c:pt>
                <c:pt idx="17358">
                  <c:v>0.11675403503395243</c:v>
                </c:pt>
                <c:pt idx="17359">
                  <c:v>0.1037918002874374</c:v>
                </c:pt>
                <c:pt idx="17360">
                  <c:v>0.10529303219742392</c:v>
                </c:pt>
                <c:pt idx="17361">
                  <c:v>9.5568759493743105E-2</c:v>
                </c:pt>
                <c:pt idx="17362">
                  <c:v>7.7207211350459382E-2</c:v>
                </c:pt>
                <c:pt idx="17363">
                  <c:v>7.5588146530610523E-2</c:v>
                </c:pt>
                <c:pt idx="17364">
                  <c:v>7.9011969821770833E-2</c:v>
                </c:pt>
                <c:pt idx="17365">
                  <c:v>6.1720764145722473E-2</c:v>
                </c:pt>
                <c:pt idx="17366">
                  <c:v>3.8878136640347005E-2</c:v>
                </c:pt>
                <c:pt idx="17367">
                  <c:v>5.3578207422795732E-2</c:v>
                </c:pt>
                <c:pt idx="17368">
                  <c:v>4.2897827834098123E-2</c:v>
                </c:pt>
                <c:pt idx="17369">
                  <c:v>5.5635269556291833E-2</c:v>
                </c:pt>
                <c:pt idx="17370">
                  <c:v>4.6218241663880999E-2</c:v>
                </c:pt>
                <c:pt idx="17371">
                  <c:v>5.2663418191330136E-2</c:v>
                </c:pt>
                <c:pt idx="17372">
                  <c:v>7.0288470320294394E-2</c:v>
                </c:pt>
                <c:pt idx="17373">
                  <c:v>6.8329744483316412E-2</c:v>
                </c:pt>
                <c:pt idx="17374">
                  <c:v>6.5314061298549442E-2</c:v>
                </c:pt>
                <c:pt idx="17375">
                  <c:v>7.0586265316128882E-2</c:v>
                </c:pt>
                <c:pt idx="17376">
                  <c:v>7.9642616865672755E-2</c:v>
                </c:pt>
                <c:pt idx="17377">
                  <c:v>6.3180454132100827E-2</c:v>
                </c:pt>
                <c:pt idx="17378">
                  <c:v>5.3265442250395312E-2</c:v>
                </c:pt>
                <c:pt idx="17379">
                  <c:v>4.1049976979753211E-2</c:v>
                </c:pt>
                <c:pt idx="17380">
                  <c:v>4.646062332394818E-2</c:v>
                </c:pt>
                <c:pt idx="17381">
                  <c:v>2.7468038530661154E-2</c:v>
                </c:pt>
                <c:pt idx="17382">
                  <c:v>3.3742998017892933E-2</c:v>
                </c:pt>
                <c:pt idx="17383">
                  <c:v>4.2631232389285678E-2</c:v>
                </c:pt>
                <c:pt idx="17384">
                  <c:v>4.9109019827971556E-2</c:v>
                </c:pt>
                <c:pt idx="17385">
                  <c:v>5.40574482041416E-2</c:v>
                </c:pt>
                <c:pt idx="17386">
                  <c:v>6.4252311573793852E-2</c:v>
                </c:pt>
                <c:pt idx="17387">
                  <c:v>4.7086951709699454E-2</c:v>
                </c:pt>
                <c:pt idx="17388">
                  <c:v>6.1546234584142878E-2</c:v>
                </c:pt>
                <c:pt idx="17389">
                  <c:v>6.4512932631352271E-2</c:v>
                </c:pt>
                <c:pt idx="17390">
                  <c:v>6.5676136473449942E-2</c:v>
                </c:pt>
                <c:pt idx="17391">
                  <c:v>7.4947859939302308E-2</c:v>
                </c:pt>
                <c:pt idx="17392">
                  <c:v>7.3223779870662975E-2</c:v>
                </c:pt>
                <c:pt idx="17393">
                  <c:v>8.0528354222943577E-2</c:v>
                </c:pt>
                <c:pt idx="17394">
                  <c:v>8.1056851251919859E-2</c:v>
                </c:pt>
                <c:pt idx="17395">
                  <c:v>7.2135007973504806E-2</c:v>
                </c:pt>
                <c:pt idx="17396">
                  <c:v>4.5556197889119465E-2</c:v>
                </c:pt>
                <c:pt idx="17397">
                  <c:v>2.0769034896727323E-2</c:v>
                </c:pt>
                <c:pt idx="17398">
                  <c:v>2.9032675664763197E-2</c:v>
                </c:pt>
                <c:pt idx="17399">
                  <c:v>6.6459025929176407E-2</c:v>
                </c:pt>
                <c:pt idx="17400">
                  <c:v>4.7817634971647927E-2</c:v>
                </c:pt>
                <c:pt idx="17401">
                  <c:v>5.3333345997378601E-2</c:v>
                </c:pt>
                <c:pt idx="17402">
                  <c:v>4.9626718097613765E-2</c:v>
                </c:pt>
                <c:pt idx="17403">
                  <c:v>5.8601962209196001E-2</c:v>
                </c:pt>
                <c:pt idx="17404">
                  <c:v>6.1305966664717326E-2</c:v>
                </c:pt>
                <c:pt idx="17405">
                  <c:v>7.2643697166460353E-2</c:v>
                </c:pt>
                <c:pt idx="17406">
                  <c:v>7.314872855938126E-2</c:v>
                </c:pt>
                <c:pt idx="17407">
                  <c:v>5.2246539259713343E-2</c:v>
                </c:pt>
                <c:pt idx="17408">
                  <c:v>4.0001143554184493E-2</c:v>
                </c:pt>
                <c:pt idx="17409">
                  <c:v>3.542361890892276E-2</c:v>
                </c:pt>
                <c:pt idx="17410">
                  <c:v>2.041230313766329E-2</c:v>
                </c:pt>
                <c:pt idx="17411">
                  <c:v>1.1190490430246003E-2</c:v>
                </c:pt>
                <c:pt idx="17412">
                  <c:v>5.794846094591577E-3</c:v>
                </c:pt>
                <c:pt idx="17413">
                  <c:v>1.8181331964926439E-2</c:v>
                </c:pt>
                <c:pt idx="17414">
                  <c:v>3.4927600186836827E-2</c:v>
                </c:pt>
                <c:pt idx="17415">
                  <c:v>2.4067236069613696E-2</c:v>
                </c:pt>
                <c:pt idx="17416">
                  <c:v>2.5588623372686081E-2</c:v>
                </c:pt>
                <c:pt idx="17417">
                  <c:v>3.3226227345844572E-2</c:v>
                </c:pt>
                <c:pt idx="17418">
                  <c:v>3.8491456508863875E-2</c:v>
                </c:pt>
                <c:pt idx="17419">
                  <c:v>5.5628869466022524E-2</c:v>
                </c:pt>
                <c:pt idx="17420">
                  <c:v>5.614507455368245E-2</c:v>
                </c:pt>
                <c:pt idx="17421">
                  <c:v>3.8638466547231021E-2</c:v>
                </c:pt>
                <c:pt idx="17422">
                  <c:v>4.187413270695739E-2</c:v>
                </c:pt>
                <c:pt idx="17423">
                  <c:v>3.9189077855458887E-2</c:v>
                </c:pt>
                <c:pt idx="17424">
                  <c:v>4.0771160765625147E-2</c:v>
                </c:pt>
                <c:pt idx="17425">
                  <c:v>4.4244547898588227E-2</c:v>
                </c:pt>
                <c:pt idx="17426">
                  <c:v>4.7599265944135993E-2</c:v>
                </c:pt>
                <c:pt idx="17427">
                  <c:v>3.8353398197344069E-2</c:v>
                </c:pt>
                <c:pt idx="17428">
                  <c:v>5.278421015874879E-2</c:v>
                </c:pt>
                <c:pt idx="17429">
                  <c:v>4.1089059637178238E-2</c:v>
                </c:pt>
                <c:pt idx="17430">
                  <c:v>4.7697241781442079E-2</c:v>
                </c:pt>
                <c:pt idx="17431">
                  <c:v>5.2429139681598791E-2</c:v>
                </c:pt>
                <c:pt idx="17432">
                  <c:v>4.5309468695746258E-2</c:v>
                </c:pt>
                <c:pt idx="17433">
                  <c:v>3.6287636015961855E-2</c:v>
                </c:pt>
                <c:pt idx="17434">
                  <c:v>4.4237472653165355E-2</c:v>
                </c:pt>
                <c:pt idx="17435">
                  <c:v>3.9024627914183041E-2</c:v>
                </c:pt>
                <c:pt idx="17436">
                  <c:v>4.8941219639744959E-2</c:v>
                </c:pt>
                <c:pt idx="17437">
                  <c:v>6.3297329883411857E-2</c:v>
                </c:pt>
                <c:pt idx="17438">
                  <c:v>6.3371279285893145E-2</c:v>
                </c:pt>
                <c:pt idx="17439">
                  <c:v>4.934535518769434E-2</c:v>
                </c:pt>
                <c:pt idx="17440">
                  <c:v>4.8476839073168909E-2</c:v>
                </c:pt>
                <c:pt idx="17441">
                  <c:v>3.1737490344313279E-2</c:v>
                </c:pt>
                <c:pt idx="17442">
                  <c:v>2.023287613477831E-2</c:v>
                </c:pt>
                <c:pt idx="17443">
                  <c:v>2.2657349885606637E-2</c:v>
                </c:pt>
                <c:pt idx="17444">
                  <c:v>1.4852210815649469E-2</c:v>
                </c:pt>
                <c:pt idx="17445">
                  <c:v>1.7474515218174336E-2</c:v>
                </c:pt>
                <c:pt idx="17446">
                  <c:v>3.337367139078129E-2</c:v>
                </c:pt>
                <c:pt idx="17447">
                  <c:v>4.9196948227593351E-2</c:v>
                </c:pt>
                <c:pt idx="17448">
                  <c:v>5.736873909549578E-2</c:v>
                </c:pt>
                <c:pt idx="17449">
                  <c:v>5.3653355365483213E-2</c:v>
                </c:pt>
                <c:pt idx="17450">
                  <c:v>6.2164734594659654E-2</c:v>
                </c:pt>
                <c:pt idx="17451">
                  <c:v>5.6325695088303096E-2</c:v>
                </c:pt>
                <c:pt idx="17452">
                  <c:v>4.2520862892227118E-2</c:v>
                </c:pt>
                <c:pt idx="17453">
                  <c:v>4.9731882503842861E-2</c:v>
                </c:pt>
                <c:pt idx="17454">
                  <c:v>6.3630521877293456E-2</c:v>
                </c:pt>
                <c:pt idx="17455">
                  <c:v>7.414323028930303E-2</c:v>
                </c:pt>
                <c:pt idx="17456">
                  <c:v>7.5635826674525397E-2</c:v>
                </c:pt>
                <c:pt idx="17457">
                  <c:v>8.03366671630239E-2</c:v>
                </c:pt>
                <c:pt idx="17458">
                  <c:v>0.10065940777594329</c:v>
                </c:pt>
                <c:pt idx="17459">
                  <c:v>0.10186151873121863</c:v>
                </c:pt>
                <c:pt idx="17460">
                  <c:v>6.1575143681784184E-2</c:v>
                </c:pt>
                <c:pt idx="17461">
                  <c:v>5.9456651968238239E-2</c:v>
                </c:pt>
                <c:pt idx="17462">
                  <c:v>4.9211858269830877E-2</c:v>
                </c:pt>
                <c:pt idx="17463">
                  <c:v>3.1126626026380944E-2</c:v>
                </c:pt>
                <c:pt idx="17464">
                  <c:v>3.678274293157191E-2</c:v>
                </c:pt>
                <c:pt idx="17465">
                  <c:v>3.7075850065941163E-2</c:v>
                </c:pt>
                <c:pt idx="17466">
                  <c:v>3.1879705895416777E-2</c:v>
                </c:pt>
                <c:pt idx="17467">
                  <c:v>2.8584796380548783E-2</c:v>
                </c:pt>
                <c:pt idx="17468">
                  <c:v>2.76374752610693E-2</c:v>
                </c:pt>
                <c:pt idx="17469">
                  <c:v>2.5665042487055922E-2</c:v>
                </c:pt>
                <c:pt idx="17470">
                  <c:v>3.6665775982362536E-2</c:v>
                </c:pt>
                <c:pt idx="17471">
                  <c:v>2.9629303641116822E-2</c:v>
                </c:pt>
                <c:pt idx="17472">
                  <c:v>2.2220867952737366E-2</c:v>
                </c:pt>
                <c:pt idx="17473">
                  <c:v>1.8697804808268659E-2</c:v>
                </c:pt>
                <c:pt idx="17474">
                  <c:v>2.2936774587809294E-2</c:v>
                </c:pt>
                <c:pt idx="17475">
                  <c:v>1.1442647416501917E-2</c:v>
                </c:pt>
                <c:pt idx="17476">
                  <c:v>1.2618484211719183E-2</c:v>
                </c:pt>
                <c:pt idx="17477">
                  <c:v>1.4406916488254984E-2</c:v>
                </c:pt>
                <c:pt idx="17478">
                  <c:v>3.309594535970839E-2</c:v>
                </c:pt>
                <c:pt idx="17479">
                  <c:v>4.3726124675528277E-2</c:v>
                </c:pt>
                <c:pt idx="17480">
                  <c:v>3.9637232209214224E-2</c:v>
                </c:pt>
                <c:pt idx="17481">
                  <c:v>3.3778482394401177E-2</c:v>
                </c:pt>
                <c:pt idx="17482">
                  <c:v>3.0033951808966508E-2</c:v>
                </c:pt>
                <c:pt idx="17483">
                  <c:v>1.7128151814056247E-2</c:v>
                </c:pt>
                <c:pt idx="17484">
                  <c:v>2.3165362291701186E-2</c:v>
                </c:pt>
                <c:pt idx="17485">
                  <c:v>4.7714940107871584E-2</c:v>
                </c:pt>
                <c:pt idx="17486">
                  <c:v>5.5218727024965997E-2</c:v>
                </c:pt>
                <c:pt idx="17487">
                  <c:v>7.6081068704697108E-2</c:v>
                </c:pt>
                <c:pt idx="17488">
                  <c:v>6.9246682169824103E-2</c:v>
                </c:pt>
                <c:pt idx="17489">
                  <c:v>9.0041832454853532E-2</c:v>
                </c:pt>
                <c:pt idx="17490">
                  <c:v>9.863240256873218E-2</c:v>
                </c:pt>
                <c:pt idx="17491">
                  <c:v>0.102206589979565</c:v>
                </c:pt>
                <c:pt idx="17492">
                  <c:v>0.10598981971138799</c:v>
                </c:pt>
                <c:pt idx="17493">
                  <c:v>0.1011888762580746</c:v>
                </c:pt>
                <c:pt idx="17494">
                  <c:v>9.947498070982963E-2</c:v>
                </c:pt>
                <c:pt idx="17495">
                  <c:v>0.10535434942933897</c:v>
                </c:pt>
                <c:pt idx="17496">
                  <c:v>0.11732509260312085</c:v>
                </c:pt>
                <c:pt idx="17497">
                  <c:v>0.13728202628364317</c:v>
                </c:pt>
                <c:pt idx="17498">
                  <c:v>0.1275056072014269</c:v>
                </c:pt>
                <c:pt idx="17499">
                  <c:v>0.11164301481554539</c:v>
                </c:pt>
                <c:pt idx="17500">
                  <c:v>0.11279657418474764</c:v>
                </c:pt>
                <c:pt idx="17501">
                  <c:v>9.9019440298615091E-2</c:v>
                </c:pt>
                <c:pt idx="17502">
                  <c:v>0.10038275609774594</c:v>
                </c:pt>
                <c:pt idx="17503">
                  <c:v>9.436871234613986E-2</c:v>
                </c:pt>
                <c:pt idx="17504">
                  <c:v>7.2605235856698869E-2</c:v>
                </c:pt>
                <c:pt idx="17505">
                  <c:v>8.7664462775857155E-2</c:v>
                </c:pt>
                <c:pt idx="17506">
                  <c:v>8.4549724399813675E-2</c:v>
                </c:pt>
                <c:pt idx="17507">
                  <c:v>9.4736882046130733E-2</c:v>
                </c:pt>
                <c:pt idx="17508">
                  <c:v>9.9272005123395068E-2</c:v>
                </c:pt>
                <c:pt idx="17509">
                  <c:v>0.10215922922033682</c:v>
                </c:pt>
                <c:pt idx="17510">
                  <c:v>9.1158910090380241E-2</c:v>
                </c:pt>
                <c:pt idx="17511">
                  <c:v>9.7188558998409835E-2</c:v>
                </c:pt>
                <c:pt idx="17512">
                  <c:v>0.10297472862144819</c:v>
                </c:pt>
                <c:pt idx="17513">
                  <c:v>0.10365718756154529</c:v>
                </c:pt>
                <c:pt idx="17514">
                  <c:v>0.10751609044535315</c:v>
                </c:pt>
                <c:pt idx="17515">
                  <c:v>0.12039015617689564</c:v>
                </c:pt>
                <c:pt idx="17516">
                  <c:v>0.1160622151496804</c:v>
                </c:pt>
                <c:pt idx="17517">
                  <c:v>0.10994454243902907</c:v>
                </c:pt>
                <c:pt idx="17518">
                  <c:v>0.11085113405876323</c:v>
                </c:pt>
                <c:pt idx="17519">
                  <c:v>0.10744140792649581</c:v>
                </c:pt>
                <c:pt idx="17520">
                  <c:v>0.11464370409686531</c:v>
                </c:pt>
                <c:pt idx="17521">
                  <c:v>0.11052339749528017</c:v>
                </c:pt>
                <c:pt idx="17522">
                  <c:v>0.10302874908241355</c:v>
                </c:pt>
                <c:pt idx="17523">
                  <c:v>9.1562455214953431E-2</c:v>
                </c:pt>
                <c:pt idx="17524">
                  <c:v>9.1693451879345078E-2</c:v>
                </c:pt>
                <c:pt idx="17525">
                  <c:v>0.10790266005548643</c:v>
                </c:pt>
                <c:pt idx="17526">
                  <c:v>9.6245513930172777E-2</c:v>
                </c:pt>
                <c:pt idx="17527">
                  <c:v>9.2714809349370597E-2</c:v>
                </c:pt>
                <c:pt idx="17528">
                  <c:v>9.1038395846337217E-2</c:v>
                </c:pt>
                <c:pt idx="17529">
                  <c:v>0.1144607365068806</c:v>
                </c:pt>
                <c:pt idx="17530">
                  <c:v>0.11980837222345997</c:v>
                </c:pt>
                <c:pt idx="17531">
                  <c:v>0.12349158188083531</c:v>
                </c:pt>
                <c:pt idx="17532">
                  <c:v>0.12155332978500866</c:v>
                </c:pt>
                <c:pt idx="17533">
                  <c:v>0.13192844482226307</c:v>
                </c:pt>
                <c:pt idx="17534">
                  <c:v>0.11537892920683235</c:v>
                </c:pt>
                <c:pt idx="17535">
                  <c:v>0.10288545699016005</c:v>
                </c:pt>
                <c:pt idx="17536">
                  <c:v>8.3568509947408609E-2</c:v>
                </c:pt>
                <c:pt idx="17537">
                  <c:v>7.1978111161526748E-2</c:v>
                </c:pt>
                <c:pt idx="17538">
                  <c:v>7.0987688499263069E-2</c:v>
                </c:pt>
                <c:pt idx="17539">
                  <c:v>6.6230272868697648E-2</c:v>
                </c:pt>
                <c:pt idx="17540">
                  <c:v>6.2899566912412386E-2</c:v>
                </c:pt>
                <c:pt idx="17541">
                  <c:v>7.3986360560324593E-2</c:v>
                </c:pt>
                <c:pt idx="17542">
                  <c:v>7.9022626278900221E-2</c:v>
                </c:pt>
                <c:pt idx="17543">
                  <c:v>8.751725262814869E-2</c:v>
                </c:pt>
                <c:pt idx="17544">
                  <c:v>9.6144339937825007E-2</c:v>
                </c:pt>
                <c:pt idx="17545">
                  <c:v>0.10127781039201533</c:v>
                </c:pt>
                <c:pt idx="17546">
                  <c:v>9.0362756301783032E-2</c:v>
                </c:pt>
                <c:pt idx="17547">
                  <c:v>8.1007932081315293E-2</c:v>
                </c:pt>
                <c:pt idx="17548">
                  <c:v>7.2373889535598313E-2</c:v>
                </c:pt>
                <c:pt idx="17549">
                  <c:v>6.9877953983376706E-2</c:v>
                </c:pt>
                <c:pt idx="17550">
                  <c:v>7.1970283749968278E-2</c:v>
                </c:pt>
                <c:pt idx="17551">
                  <c:v>6.3850926163378174E-2</c:v>
                </c:pt>
                <c:pt idx="17552">
                  <c:v>6.4330810803286953E-2</c:v>
                </c:pt>
                <c:pt idx="17553">
                  <c:v>6.2579917644936867E-2</c:v>
                </c:pt>
                <c:pt idx="17554">
                  <c:v>5.3053121276117832E-2</c:v>
                </c:pt>
                <c:pt idx="17555">
                  <c:v>4.2367837680243214E-2</c:v>
                </c:pt>
                <c:pt idx="17556">
                  <c:v>4.0754909509728598E-2</c:v>
                </c:pt>
                <c:pt idx="17557">
                  <c:v>4.1115960375353255E-2</c:v>
                </c:pt>
                <c:pt idx="17558">
                  <c:v>2.0790598856141651E-2</c:v>
                </c:pt>
                <c:pt idx="17559">
                  <c:v>1.0828925010833768E-2</c:v>
                </c:pt>
                <c:pt idx="17560">
                  <c:v>6.5053447524890951E-2</c:v>
                </c:pt>
                <c:pt idx="17561">
                  <c:v>6.743742111913309E-2</c:v>
                </c:pt>
                <c:pt idx="17562">
                  <c:v>8.9616952984490128E-2</c:v>
                </c:pt>
                <c:pt idx="17563">
                  <c:v>0.10614282828503496</c:v>
                </c:pt>
                <c:pt idx="17564">
                  <c:v>0.11038240010076206</c:v>
                </c:pt>
                <c:pt idx="17565">
                  <c:v>0.1174995175335265</c:v>
                </c:pt>
                <c:pt idx="17566">
                  <c:v>0.10410387179721869</c:v>
                </c:pt>
                <c:pt idx="17567">
                  <c:v>9.7129081122813155E-2</c:v>
                </c:pt>
                <c:pt idx="17568">
                  <c:v>9.9382702982836912E-2</c:v>
                </c:pt>
                <c:pt idx="17569">
                  <c:v>0.10373222389307424</c:v>
                </c:pt>
                <c:pt idx="17570">
                  <c:v>8.3126638971975364E-2</c:v>
                </c:pt>
                <c:pt idx="17571">
                  <c:v>7.9955868198068103E-2</c:v>
                </c:pt>
                <c:pt idx="17572">
                  <c:v>8.0247754006006256E-2</c:v>
                </c:pt>
                <c:pt idx="17573">
                  <c:v>9.487651626769944E-2</c:v>
                </c:pt>
                <c:pt idx="17574">
                  <c:v>0.10040608547664598</c:v>
                </c:pt>
                <c:pt idx="17575">
                  <c:v>9.7935939134934591E-2</c:v>
                </c:pt>
                <c:pt idx="17576">
                  <c:v>0.11042122639651364</c:v>
                </c:pt>
                <c:pt idx="17577">
                  <c:v>0.11426990356457312</c:v>
                </c:pt>
                <c:pt idx="17578">
                  <c:v>0.10451129338058851</c:v>
                </c:pt>
                <c:pt idx="17579">
                  <c:v>9.449001717746941E-2</c:v>
                </c:pt>
                <c:pt idx="17580">
                  <c:v>9.2370479321528753E-2</c:v>
                </c:pt>
                <c:pt idx="17581">
                  <c:v>0.10341295105726944</c:v>
                </c:pt>
                <c:pt idx="17582">
                  <c:v>9.6646656394947072E-2</c:v>
                </c:pt>
                <c:pt idx="17583">
                  <c:v>0.10056568919701658</c:v>
                </c:pt>
                <c:pt idx="17584">
                  <c:v>8.0909617367939113E-2</c:v>
                </c:pt>
                <c:pt idx="17585">
                  <c:v>5.0542120053080231E-2</c:v>
                </c:pt>
                <c:pt idx="17586">
                  <c:v>4.7270506754228503E-2</c:v>
                </c:pt>
                <c:pt idx="17587">
                  <c:v>3.979722867965374E-2</c:v>
                </c:pt>
                <c:pt idx="17588">
                  <c:v>3.3140740327303408E-2</c:v>
                </c:pt>
                <c:pt idx="17589">
                  <c:v>6.0716390355366467E-3</c:v>
                </c:pt>
                <c:pt idx="17590">
                  <c:v>2.4331158993708968E-3</c:v>
                </c:pt>
                <c:pt idx="17591">
                  <c:v>-3.596632413251144E-3</c:v>
                </c:pt>
                <c:pt idx="17592">
                  <c:v>-6.8761980143174917E-3</c:v>
                </c:pt>
                <c:pt idx="17593">
                  <c:v>1.9522311638751066E-3</c:v>
                </c:pt>
                <c:pt idx="17594">
                  <c:v>1.4416184854915137E-3</c:v>
                </c:pt>
                <c:pt idx="17595">
                  <c:v>2.1398695268177725E-3</c:v>
                </c:pt>
                <c:pt idx="17596">
                  <c:v>-6.3575008068430527E-3</c:v>
                </c:pt>
                <c:pt idx="17597">
                  <c:v>1.3408915499388829E-3</c:v>
                </c:pt>
                <c:pt idx="17598">
                  <c:v>-6.6429671849643768E-4</c:v>
                </c:pt>
                <c:pt idx="17599">
                  <c:v>-1.4470681329875612E-2</c:v>
                </c:pt>
                <c:pt idx="17600">
                  <c:v>-1.918589760659295E-2</c:v>
                </c:pt>
                <c:pt idx="17601">
                  <c:v>-2.155417955814376E-2</c:v>
                </c:pt>
                <c:pt idx="17602">
                  <c:v>-2.9179575371149569E-2</c:v>
                </c:pt>
                <c:pt idx="17603">
                  <c:v>-2.0776318713902286E-2</c:v>
                </c:pt>
                <c:pt idx="17604">
                  <c:v>-6.9098022136179216E-3</c:v>
                </c:pt>
                <c:pt idx="17605">
                  <c:v>-2.0718363713336352E-2</c:v>
                </c:pt>
                <c:pt idx="17606">
                  <c:v>-2.1308381267958865E-2</c:v>
                </c:pt>
                <c:pt idx="17607">
                  <c:v>-3.7822672473162733E-2</c:v>
                </c:pt>
                <c:pt idx="17608">
                  <c:v>-4.0520410937163964E-2</c:v>
                </c:pt>
                <c:pt idx="17609">
                  <c:v>-3.4284728960551569E-2</c:v>
                </c:pt>
                <c:pt idx="17610">
                  <c:v>-2.6968334665087523E-2</c:v>
                </c:pt>
                <c:pt idx="17611">
                  <c:v>-2.8324543865612783E-2</c:v>
                </c:pt>
                <c:pt idx="17612">
                  <c:v>-2.4613808994691455E-2</c:v>
                </c:pt>
                <c:pt idx="17613">
                  <c:v>-2.8699603641101801E-2</c:v>
                </c:pt>
                <c:pt idx="17614">
                  <c:v>-3.7929481201155801E-2</c:v>
                </c:pt>
                <c:pt idx="17615">
                  <c:v>-2.7373622932952757E-2</c:v>
                </c:pt>
                <c:pt idx="17616">
                  <c:v>-2.6401531206335704E-2</c:v>
                </c:pt>
                <c:pt idx="17617">
                  <c:v>-1.0351967310405885E-2</c:v>
                </c:pt>
                <c:pt idx="17618">
                  <c:v>-1.7847584656778048E-2</c:v>
                </c:pt>
                <c:pt idx="17619">
                  <c:v>-1.4322891128430881E-2</c:v>
                </c:pt>
                <c:pt idx="17620">
                  <c:v>-3.3185608508451758E-2</c:v>
                </c:pt>
                <c:pt idx="17621">
                  <c:v>-2.3642721083233953E-2</c:v>
                </c:pt>
                <c:pt idx="17622">
                  <c:v>-1.2008820149906452E-2</c:v>
                </c:pt>
                <c:pt idx="17623">
                  <c:v>1.8789473834821546E-3</c:v>
                </c:pt>
                <c:pt idx="17624">
                  <c:v>3.5720381500203846E-3</c:v>
                </c:pt>
                <c:pt idx="17625">
                  <c:v>-2.9767660082996583E-3</c:v>
                </c:pt>
                <c:pt idx="17626">
                  <c:v>1.0215481819877414E-3</c:v>
                </c:pt>
                <c:pt idx="17627">
                  <c:v>2.3133180986132373E-3</c:v>
                </c:pt>
                <c:pt idx="17628">
                  <c:v>1.4979791202960335E-3</c:v>
                </c:pt>
                <c:pt idx="17629">
                  <c:v>-1.5037796020359373E-2</c:v>
                </c:pt>
                <c:pt idx="17630">
                  <c:v>-1.2187977960088969E-2</c:v>
                </c:pt>
                <c:pt idx="17631">
                  <c:v>-1.6258264601608063E-2</c:v>
                </c:pt>
                <c:pt idx="17632">
                  <c:v>-1.4794026865487919E-2</c:v>
                </c:pt>
                <c:pt idx="17633">
                  <c:v>-1.5591684757675472E-2</c:v>
                </c:pt>
                <c:pt idx="17634">
                  <c:v>-7.8671410399845376E-3</c:v>
                </c:pt>
                <c:pt idx="17635">
                  <c:v>1.4040145269224924E-2</c:v>
                </c:pt>
                <c:pt idx="17636">
                  <c:v>3.0445460172830119E-2</c:v>
                </c:pt>
                <c:pt idx="17637">
                  <c:v>3.2801293152210143E-2</c:v>
                </c:pt>
                <c:pt idx="17638">
                  <c:v>2.8785728038876579E-2</c:v>
                </c:pt>
                <c:pt idx="17639">
                  <c:v>3.8805729036142544E-2</c:v>
                </c:pt>
                <c:pt idx="17640">
                  <c:v>3.8982529330417348E-2</c:v>
                </c:pt>
                <c:pt idx="17641">
                  <c:v>2.9022445952336273E-2</c:v>
                </c:pt>
                <c:pt idx="17642">
                  <c:v>2.498061074910396E-2</c:v>
                </c:pt>
                <c:pt idx="17643">
                  <c:v>1.4878821791000307E-2</c:v>
                </c:pt>
                <c:pt idx="17644">
                  <c:v>1.5152852774432679E-2</c:v>
                </c:pt>
                <c:pt idx="17645">
                  <c:v>1.1981291733175192E-2</c:v>
                </c:pt>
                <c:pt idx="17646">
                  <c:v>7.0019337130702297E-3</c:v>
                </c:pt>
                <c:pt idx="17647">
                  <c:v>1.0303910472399425E-2</c:v>
                </c:pt>
                <c:pt idx="17648">
                  <c:v>1.8073530960015516E-2</c:v>
                </c:pt>
                <c:pt idx="17649">
                  <c:v>2.1406797990042303E-2</c:v>
                </c:pt>
                <c:pt idx="17650">
                  <c:v>2.3318644956901835E-2</c:v>
                </c:pt>
                <c:pt idx="17651">
                  <c:v>2.7735698900764882E-2</c:v>
                </c:pt>
                <c:pt idx="17652">
                  <c:v>2.9352396508373291E-2</c:v>
                </c:pt>
                <c:pt idx="17653">
                  <c:v>2.0378265164171294E-2</c:v>
                </c:pt>
                <c:pt idx="17654">
                  <c:v>8.3114136852957543E-3</c:v>
                </c:pt>
                <c:pt idx="17655">
                  <c:v>1.8973455296452224E-2</c:v>
                </c:pt>
                <c:pt idx="17656">
                  <c:v>2.3935111775272411E-2</c:v>
                </c:pt>
                <c:pt idx="17657">
                  <c:v>1.6904276675344443E-2</c:v>
                </c:pt>
                <c:pt idx="17658">
                  <c:v>3.8208672429494106E-2</c:v>
                </c:pt>
                <c:pt idx="17659">
                  <c:v>4.8146344767803217E-2</c:v>
                </c:pt>
                <c:pt idx="17660">
                  <c:v>3.5947445403740064E-2</c:v>
                </c:pt>
                <c:pt idx="17661">
                  <c:v>3.3757194712677796E-2</c:v>
                </c:pt>
                <c:pt idx="17662">
                  <c:v>3.0227819131267264E-2</c:v>
                </c:pt>
                <c:pt idx="17663">
                  <c:v>1.3942081800096595E-2</c:v>
                </c:pt>
                <c:pt idx="17664">
                  <c:v>-2.6627999475237196E-4</c:v>
                </c:pt>
                <c:pt idx="17665">
                  <c:v>6.9230192103411081E-3</c:v>
                </c:pt>
                <c:pt idx="17666">
                  <c:v>3.091660595166501E-2</c:v>
                </c:pt>
                <c:pt idx="17667">
                  <c:v>3.2640218838424051E-2</c:v>
                </c:pt>
                <c:pt idx="17668">
                  <c:v>4.7065481432466472E-2</c:v>
                </c:pt>
                <c:pt idx="17669">
                  <c:v>3.3036360451133229E-2</c:v>
                </c:pt>
                <c:pt idx="17670">
                  <c:v>3.746936910308829E-2</c:v>
                </c:pt>
                <c:pt idx="17671">
                  <c:v>3.9933222407135593E-2</c:v>
                </c:pt>
                <c:pt idx="17672">
                  <c:v>4.6250354916528513E-2</c:v>
                </c:pt>
                <c:pt idx="17673">
                  <c:v>3.6775310785805759E-2</c:v>
                </c:pt>
                <c:pt idx="17674">
                  <c:v>1.7014976550799643E-2</c:v>
                </c:pt>
                <c:pt idx="17675">
                  <c:v>2.1284715213349292E-2</c:v>
                </c:pt>
                <c:pt idx="17676">
                  <c:v>1.4593002705963309E-2</c:v>
                </c:pt>
                <c:pt idx="17677">
                  <c:v>2.2162118290223187E-3</c:v>
                </c:pt>
                <c:pt idx="17678">
                  <c:v>4.8005341215031638E-3</c:v>
                </c:pt>
                <c:pt idx="17679">
                  <c:v>7.6994617724390757E-3</c:v>
                </c:pt>
                <c:pt idx="17680">
                  <c:v>1.1811533507947836E-2</c:v>
                </c:pt>
                <c:pt idx="17681">
                  <c:v>2.2091678742033327E-3</c:v>
                </c:pt>
                <c:pt idx="17682">
                  <c:v>-5.6865250696380709E-3</c:v>
                </c:pt>
                <c:pt idx="17683">
                  <c:v>-1.3483970048786986E-2</c:v>
                </c:pt>
                <c:pt idx="17684">
                  <c:v>-3.8777597656037832E-3</c:v>
                </c:pt>
                <c:pt idx="17685">
                  <c:v>-3.5170782334945638E-3</c:v>
                </c:pt>
                <c:pt idx="17686">
                  <c:v>-4.8343342719259219E-4</c:v>
                </c:pt>
                <c:pt idx="17687">
                  <c:v>-1.8085656997191335E-2</c:v>
                </c:pt>
                <c:pt idx="17688">
                  <c:v>-8.3012893317574443E-3</c:v>
                </c:pt>
                <c:pt idx="17689">
                  <c:v>2.734881218825258E-3</c:v>
                </c:pt>
                <c:pt idx="17690">
                  <c:v>1.9514746439242003E-4</c:v>
                </c:pt>
                <c:pt idx="17691">
                  <c:v>8.1109839618351831E-3</c:v>
                </c:pt>
                <c:pt idx="17692">
                  <c:v>1.0383995937565338E-2</c:v>
                </c:pt>
                <c:pt idx="17693">
                  <c:v>1.074451116992603E-2</c:v>
                </c:pt>
                <c:pt idx="17694">
                  <c:v>1.2219844076336583E-2</c:v>
                </c:pt>
                <c:pt idx="17695">
                  <c:v>9.3483698757510503E-3</c:v>
                </c:pt>
                <c:pt idx="17696">
                  <c:v>1.3867309707681574E-2</c:v>
                </c:pt>
                <c:pt idx="17697">
                  <c:v>1.1083489527265789E-2</c:v>
                </c:pt>
                <c:pt idx="17698">
                  <c:v>2.2799581129010926E-2</c:v>
                </c:pt>
                <c:pt idx="17699">
                  <c:v>2.3874219203945168E-2</c:v>
                </c:pt>
                <c:pt idx="17700">
                  <c:v>3.0488459991030226E-2</c:v>
                </c:pt>
                <c:pt idx="17701">
                  <c:v>4.2284177827648595E-2</c:v>
                </c:pt>
                <c:pt idx="17702">
                  <c:v>4.632505601569159E-2</c:v>
                </c:pt>
                <c:pt idx="17703">
                  <c:v>5.2453807279287279E-2</c:v>
                </c:pt>
                <c:pt idx="17704">
                  <c:v>4.4549775793910174E-2</c:v>
                </c:pt>
                <c:pt idx="17705">
                  <c:v>3.9817728707209454E-2</c:v>
                </c:pt>
                <c:pt idx="17706">
                  <c:v>4.9502843346862946E-2</c:v>
                </c:pt>
                <c:pt idx="17707">
                  <c:v>6.6311516316527985E-2</c:v>
                </c:pt>
                <c:pt idx="17708">
                  <c:v>7.4631283833502371E-2</c:v>
                </c:pt>
                <c:pt idx="17709">
                  <c:v>6.9475103332916177E-2</c:v>
                </c:pt>
                <c:pt idx="17710">
                  <c:v>8.1558901432631448E-2</c:v>
                </c:pt>
                <c:pt idx="17711">
                  <c:v>7.9262185954788178E-2</c:v>
                </c:pt>
                <c:pt idx="17712">
                  <c:v>8.0634427008161591E-2</c:v>
                </c:pt>
                <c:pt idx="17713">
                  <c:v>7.8870258430843831E-2</c:v>
                </c:pt>
                <c:pt idx="17714">
                  <c:v>7.3986150830092745E-2</c:v>
                </c:pt>
                <c:pt idx="17715">
                  <c:v>6.8338332583411265E-2</c:v>
                </c:pt>
                <c:pt idx="17716">
                  <c:v>6.9266348508075781E-2</c:v>
                </c:pt>
                <c:pt idx="17717">
                  <c:v>6.533055453945158E-2</c:v>
                </c:pt>
                <c:pt idx="17718">
                  <c:v>6.5522864044452955E-2</c:v>
                </c:pt>
                <c:pt idx="17719">
                  <c:v>6.7836587816408445E-2</c:v>
                </c:pt>
                <c:pt idx="17720">
                  <c:v>8.3459149086622109E-2</c:v>
                </c:pt>
                <c:pt idx="17721">
                  <c:v>8.4411032049759083E-2</c:v>
                </c:pt>
                <c:pt idx="17722">
                  <c:v>7.7731058374010731E-2</c:v>
                </c:pt>
                <c:pt idx="17723">
                  <c:v>7.5031460596956867E-2</c:v>
                </c:pt>
                <c:pt idx="17724">
                  <c:v>7.1050021582028666E-2</c:v>
                </c:pt>
                <c:pt idx="17725">
                  <c:v>6.5079285428168321E-2</c:v>
                </c:pt>
                <c:pt idx="17726">
                  <c:v>7.1785742978515588E-2</c:v>
                </c:pt>
                <c:pt idx="17727">
                  <c:v>7.7771398765324351E-2</c:v>
                </c:pt>
                <c:pt idx="17728">
                  <c:v>8.6859888559323917E-2</c:v>
                </c:pt>
                <c:pt idx="17729">
                  <c:v>8.8923670974755842E-2</c:v>
                </c:pt>
                <c:pt idx="17730">
                  <c:v>8.3695045924954359E-2</c:v>
                </c:pt>
                <c:pt idx="17731">
                  <c:v>8.9248036626787597E-2</c:v>
                </c:pt>
                <c:pt idx="17732">
                  <c:v>8.4782569482796388E-2</c:v>
                </c:pt>
                <c:pt idx="17733">
                  <c:v>8.3360992549078583E-2</c:v>
                </c:pt>
                <c:pt idx="17734">
                  <c:v>7.8910781983407619E-2</c:v>
                </c:pt>
                <c:pt idx="17735">
                  <c:v>7.4321439408748136E-2</c:v>
                </c:pt>
                <c:pt idx="17736">
                  <c:v>7.484231479989556E-2</c:v>
                </c:pt>
                <c:pt idx="17737">
                  <c:v>6.9906737901647809E-2</c:v>
                </c:pt>
                <c:pt idx="17738">
                  <c:v>6.7546351083947798E-2</c:v>
                </c:pt>
                <c:pt idx="17739">
                  <c:v>6.3510520705893025E-2</c:v>
                </c:pt>
                <c:pt idx="17740">
                  <c:v>6.671482759396774E-2</c:v>
                </c:pt>
                <c:pt idx="17741">
                  <c:v>7.1657491682745489E-2</c:v>
                </c:pt>
                <c:pt idx="17742">
                  <c:v>7.4894120538242959E-2</c:v>
                </c:pt>
                <c:pt idx="17743">
                  <c:v>7.9753458245612974E-2</c:v>
                </c:pt>
                <c:pt idx="17744">
                  <c:v>7.7713173072267772E-2</c:v>
                </c:pt>
                <c:pt idx="17745">
                  <c:v>7.5986622009993177E-2</c:v>
                </c:pt>
                <c:pt idx="17746">
                  <c:v>7.7281665185066073E-2</c:v>
                </c:pt>
                <c:pt idx="17747">
                  <c:v>7.835838695493158E-2</c:v>
                </c:pt>
                <c:pt idx="17748">
                  <c:v>6.4838938908493349E-2</c:v>
                </c:pt>
                <c:pt idx="17749">
                  <c:v>5.8569054335768422E-2</c:v>
                </c:pt>
                <c:pt idx="17750">
                  <c:v>6.2059121353419844E-2</c:v>
                </c:pt>
                <c:pt idx="17751">
                  <c:v>6.911442995408601E-2</c:v>
                </c:pt>
                <c:pt idx="17752">
                  <c:v>7.4996794617406159E-2</c:v>
                </c:pt>
                <c:pt idx="17753">
                  <c:v>9.102503559616526E-2</c:v>
                </c:pt>
                <c:pt idx="17754">
                  <c:v>0.1078012065801226</c:v>
                </c:pt>
                <c:pt idx="17755">
                  <c:v>0.10735836066196014</c:v>
                </c:pt>
                <c:pt idx="17756">
                  <c:v>9.8984474031813319E-2</c:v>
                </c:pt>
                <c:pt idx="17757">
                  <c:v>9.3611914447292444E-2</c:v>
                </c:pt>
                <c:pt idx="17758">
                  <c:v>9.5793857972854779E-2</c:v>
                </c:pt>
                <c:pt idx="17759">
                  <c:v>9.9962793977637299E-2</c:v>
                </c:pt>
                <c:pt idx="17760">
                  <c:v>0.10313801655187937</c:v>
                </c:pt>
                <c:pt idx="17761">
                  <c:v>9.765151465918942E-2</c:v>
                </c:pt>
                <c:pt idx="17762">
                  <c:v>9.0525473584016192E-2</c:v>
                </c:pt>
                <c:pt idx="17763">
                  <c:v>9.2601582679836314E-2</c:v>
                </c:pt>
                <c:pt idx="17764">
                  <c:v>0.10029425741858544</c:v>
                </c:pt>
                <c:pt idx="17765">
                  <c:v>0.10500564068808926</c:v>
                </c:pt>
                <c:pt idx="17766">
                  <c:v>9.7444764346139356E-2</c:v>
                </c:pt>
                <c:pt idx="17767">
                  <c:v>0.1074263212920763</c:v>
                </c:pt>
                <c:pt idx="17768">
                  <c:v>9.8252556377327771E-2</c:v>
                </c:pt>
                <c:pt idx="17769">
                  <c:v>0.10702596089476257</c:v>
                </c:pt>
                <c:pt idx="17770">
                  <c:v>0.10558584786874148</c:v>
                </c:pt>
                <c:pt idx="17771">
                  <c:v>9.8070269088443185E-2</c:v>
                </c:pt>
                <c:pt idx="17772">
                  <c:v>9.4575038852217519E-2</c:v>
                </c:pt>
                <c:pt idx="17773">
                  <c:v>9.9067198828288516E-2</c:v>
                </c:pt>
                <c:pt idx="17774">
                  <c:v>0.1038422755721764</c:v>
                </c:pt>
                <c:pt idx="17775">
                  <c:v>7.4253976693045232E-2</c:v>
                </c:pt>
                <c:pt idx="17776">
                  <c:v>6.5798823447244192E-2</c:v>
                </c:pt>
                <c:pt idx="17777">
                  <c:v>7.5384895005858432E-2</c:v>
                </c:pt>
                <c:pt idx="17778">
                  <c:v>7.656413914863891E-2</c:v>
                </c:pt>
                <c:pt idx="17779">
                  <c:v>7.3768203834404522E-2</c:v>
                </c:pt>
                <c:pt idx="17780">
                  <c:v>6.8955114228405279E-2</c:v>
                </c:pt>
                <c:pt idx="17781">
                  <c:v>8.9052372175935535E-2</c:v>
                </c:pt>
                <c:pt idx="17782">
                  <c:v>0.10782647465181361</c:v>
                </c:pt>
                <c:pt idx="17783">
                  <c:v>0.12024610404805225</c:v>
                </c:pt>
                <c:pt idx="17784">
                  <c:v>0.11690225274416521</c:v>
                </c:pt>
                <c:pt idx="17785">
                  <c:v>0.13634079888834538</c:v>
                </c:pt>
                <c:pt idx="17786">
                  <c:v>0.1327453543848196</c:v>
                </c:pt>
                <c:pt idx="17787">
                  <c:v>0.14008255903478561</c:v>
                </c:pt>
                <c:pt idx="17788">
                  <c:v>0.1275580265140368</c:v>
                </c:pt>
                <c:pt idx="17789">
                  <c:v>0.13968749438807193</c:v>
                </c:pt>
                <c:pt idx="17790">
                  <c:v>0.14049642982845501</c:v>
                </c:pt>
                <c:pt idx="17791">
                  <c:v>0.14506525169020446</c:v>
                </c:pt>
                <c:pt idx="17792">
                  <c:v>0.13584409114254981</c:v>
                </c:pt>
                <c:pt idx="17793">
                  <c:v>0.11728660668506485</c:v>
                </c:pt>
                <c:pt idx="17794">
                  <c:v>0.11897084625389143</c:v>
                </c:pt>
                <c:pt idx="17795">
                  <c:v>0.11652470315816732</c:v>
                </c:pt>
                <c:pt idx="17796">
                  <c:v>0.11027332786704935</c:v>
                </c:pt>
                <c:pt idx="17797">
                  <c:v>0.11895498054089937</c:v>
                </c:pt>
                <c:pt idx="17798">
                  <c:v>0.10442843021333692</c:v>
                </c:pt>
                <c:pt idx="17799">
                  <c:v>9.9471529322036067E-2</c:v>
                </c:pt>
                <c:pt idx="17800">
                  <c:v>9.3574274328457552E-2</c:v>
                </c:pt>
                <c:pt idx="17801">
                  <c:v>8.8787365300337484E-2</c:v>
                </c:pt>
                <c:pt idx="17802">
                  <c:v>9.9501583430136042E-2</c:v>
                </c:pt>
                <c:pt idx="17803">
                  <c:v>8.6728857152914118E-2</c:v>
                </c:pt>
                <c:pt idx="17804">
                  <c:v>9.7092488528407017E-2</c:v>
                </c:pt>
                <c:pt idx="17805">
                  <c:v>0.10655987362862573</c:v>
                </c:pt>
                <c:pt idx="17806">
                  <c:v>0.10335427370800598</c:v>
                </c:pt>
                <c:pt idx="17807">
                  <c:v>9.893168055955881E-2</c:v>
                </c:pt>
                <c:pt idx="17808">
                  <c:v>7.3079488516743618E-2</c:v>
                </c:pt>
                <c:pt idx="17809">
                  <c:v>7.2533212200495578E-2</c:v>
                </c:pt>
                <c:pt idx="17810">
                  <c:v>5.8806505315029733E-2</c:v>
                </c:pt>
                <c:pt idx="17811">
                  <c:v>6.1228943569005434E-2</c:v>
                </c:pt>
                <c:pt idx="17812">
                  <c:v>5.8883909007864554E-2</c:v>
                </c:pt>
                <c:pt idx="17813">
                  <c:v>7.5975703008725803E-2</c:v>
                </c:pt>
                <c:pt idx="17814">
                  <c:v>8.3850118616215941E-2</c:v>
                </c:pt>
                <c:pt idx="17815">
                  <c:v>7.4486750965160997E-2</c:v>
                </c:pt>
                <c:pt idx="17816">
                  <c:v>7.0295650232659934E-2</c:v>
                </c:pt>
                <c:pt idx="17817">
                  <c:v>6.2950734109126216E-2</c:v>
                </c:pt>
                <c:pt idx="17818">
                  <c:v>6.1980849650738357E-2</c:v>
                </c:pt>
                <c:pt idx="17819">
                  <c:v>5.0148458559631237E-2</c:v>
                </c:pt>
                <c:pt idx="17820">
                  <c:v>4.4072735566430543E-2</c:v>
                </c:pt>
                <c:pt idx="17821">
                  <c:v>3.3856127881890297E-2</c:v>
                </c:pt>
                <c:pt idx="17822">
                  <c:v>2.426468919548519E-2</c:v>
                </c:pt>
                <c:pt idx="17823">
                  <c:v>1.4304154965417482E-2</c:v>
                </c:pt>
                <c:pt idx="17824">
                  <c:v>2.5666459157188237E-2</c:v>
                </c:pt>
                <c:pt idx="17825">
                  <c:v>2.6465895406869056E-2</c:v>
                </c:pt>
                <c:pt idx="17826">
                  <c:v>2.3177871588230037E-2</c:v>
                </c:pt>
                <c:pt idx="17827">
                  <c:v>2.0514537138624167E-2</c:v>
                </c:pt>
                <c:pt idx="17828">
                  <c:v>2.2935300594707053E-2</c:v>
                </c:pt>
                <c:pt idx="17829">
                  <c:v>3.1839042368583037E-2</c:v>
                </c:pt>
                <c:pt idx="17830">
                  <c:v>3.833894625960288E-2</c:v>
                </c:pt>
                <c:pt idx="17831">
                  <c:v>3.6862186443000544E-2</c:v>
                </c:pt>
                <c:pt idx="17832">
                  <c:v>3.7152964376560904E-2</c:v>
                </c:pt>
                <c:pt idx="17833">
                  <c:v>4.1079960665707294E-2</c:v>
                </c:pt>
                <c:pt idx="17834">
                  <c:v>4.8372733991928207E-2</c:v>
                </c:pt>
                <c:pt idx="17835">
                  <c:v>3.9207928193896846E-2</c:v>
                </c:pt>
                <c:pt idx="17836">
                  <c:v>1.6062573449276751E-2</c:v>
                </c:pt>
                <c:pt idx="17837">
                  <c:v>1.655061046933537E-2</c:v>
                </c:pt>
                <c:pt idx="17838">
                  <c:v>1.8564327124892976E-2</c:v>
                </c:pt>
                <c:pt idx="17839">
                  <c:v>2.0583649031421292E-2</c:v>
                </c:pt>
                <c:pt idx="17840">
                  <c:v>3.3498432690312052E-2</c:v>
                </c:pt>
                <c:pt idx="17841">
                  <c:v>4.1129237601875035E-2</c:v>
                </c:pt>
                <c:pt idx="17842">
                  <c:v>3.3192896365092261E-2</c:v>
                </c:pt>
                <c:pt idx="17843">
                  <c:v>3.4100173613354157E-2</c:v>
                </c:pt>
                <c:pt idx="17844">
                  <c:v>3.8637109055969843E-2</c:v>
                </c:pt>
                <c:pt idx="17845">
                  <c:v>5.2167973993627825E-2</c:v>
                </c:pt>
                <c:pt idx="17846">
                  <c:v>5.2473646803687712E-2</c:v>
                </c:pt>
                <c:pt idx="17847">
                  <c:v>4.6788405940592304E-2</c:v>
                </c:pt>
                <c:pt idx="17848">
                  <c:v>6.2821117665765147E-2</c:v>
                </c:pt>
                <c:pt idx="17849">
                  <c:v>6.7622441833029789E-2</c:v>
                </c:pt>
                <c:pt idx="17850">
                  <c:v>6.1030998584175711E-2</c:v>
                </c:pt>
                <c:pt idx="17851">
                  <c:v>5.4877757181356124E-2</c:v>
                </c:pt>
                <c:pt idx="17852">
                  <c:v>4.2388656068595765E-2</c:v>
                </c:pt>
                <c:pt idx="17853">
                  <c:v>2.6971460682934767E-2</c:v>
                </c:pt>
                <c:pt idx="17854">
                  <c:v>2.6050611925696687E-2</c:v>
                </c:pt>
                <c:pt idx="17855">
                  <c:v>2.4511874530034783E-2</c:v>
                </c:pt>
                <c:pt idx="17856">
                  <c:v>3.129114341565864E-2</c:v>
                </c:pt>
                <c:pt idx="17857">
                  <c:v>3.5426978443692914E-2</c:v>
                </c:pt>
                <c:pt idx="17858">
                  <c:v>2.9344842312574837E-2</c:v>
                </c:pt>
                <c:pt idx="17859">
                  <c:v>2.8420852806998687E-2</c:v>
                </c:pt>
                <c:pt idx="17860">
                  <c:v>2.3112979579074988E-2</c:v>
                </c:pt>
                <c:pt idx="17861">
                  <c:v>1.3396515541566067E-2</c:v>
                </c:pt>
                <c:pt idx="17862">
                  <c:v>2.2667373965473026E-2</c:v>
                </c:pt>
                <c:pt idx="17863">
                  <c:v>2.1849174610353739E-2</c:v>
                </c:pt>
                <c:pt idx="17864">
                  <c:v>1.6235852403088336E-2</c:v>
                </c:pt>
                <c:pt idx="17865">
                  <c:v>1.4724376400028882E-2</c:v>
                </c:pt>
                <c:pt idx="17866">
                  <c:v>1.6852063506067827E-2</c:v>
                </c:pt>
                <c:pt idx="17867">
                  <c:v>1.7959942975429577E-2</c:v>
                </c:pt>
                <c:pt idx="17868">
                  <c:v>1.0165456428909314E-2</c:v>
                </c:pt>
                <c:pt idx="17869">
                  <c:v>1.4827041368591587E-2</c:v>
                </c:pt>
                <c:pt idx="17870">
                  <c:v>1.471518892620427E-2</c:v>
                </c:pt>
                <c:pt idx="17871">
                  <c:v>1.6543375765099011E-2</c:v>
                </c:pt>
                <c:pt idx="17872">
                  <c:v>6.4907424938021041E-3</c:v>
                </c:pt>
                <c:pt idx="17873">
                  <c:v>4.7749964517891375E-3</c:v>
                </c:pt>
                <c:pt idx="17874">
                  <c:v>2.134233130606189E-2</c:v>
                </c:pt>
                <c:pt idx="17875">
                  <c:v>5.0302511899199986E-2</c:v>
                </c:pt>
                <c:pt idx="17876">
                  <c:v>5.6514760895088223E-2</c:v>
                </c:pt>
                <c:pt idx="17877">
                  <c:v>5.7668184393591559E-2</c:v>
                </c:pt>
                <c:pt idx="17878">
                  <c:v>5.7868296873960112E-2</c:v>
                </c:pt>
                <c:pt idx="17879">
                  <c:v>5.7539871632571904E-2</c:v>
                </c:pt>
                <c:pt idx="17880">
                  <c:v>5.0651291691878431E-2</c:v>
                </c:pt>
                <c:pt idx="17881">
                  <c:v>3.4483760823685872E-2</c:v>
                </c:pt>
                <c:pt idx="17882">
                  <c:v>3.2825406061333773E-2</c:v>
                </c:pt>
                <c:pt idx="17883">
                  <c:v>2.879921781214656E-2</c:v>
                </c:pt>
                <c:pt idx="17884">
                  <c:v>2.4369667055078814E-2</c:v>
                </c:pt>
                <c:pt idx="17885">
                  <c:v>1.7182244620185916E-2</c:v>
                </c:pt>
                <c:pt idx="17886">
                  <c:v>1.7688300403024826E-2</c:v>
                </c:pt>
                <c:pt idx="17887">
                  <c:v>1.9425301146676732E-2</c:v>
                </c:pt>
                <c:pt idx="17888">
                  <c:v>2.0446349915365314E-2</c:v>
                </c:pt>
                <c:pt idx="17889">
                  <c:v>1.0198786369534085E-2</c:v>
                </c:pt>
                <c:pt idx="17890">
                  <c:v>5.4556426487544218E-3</c:v>
                </c:pt>
                <c:pt idx="17891">
                  <c:v>4.5552435697566729E-3</c:v>
                </c:pt>
                <c:pt idx="17892">
                  <c:v>7.9826931970929937E-3</c:v>
                </c:pt>
                <c:pt idx="17893">
                  <c:v>1.5292727736450074E-2</c:v>
                </c:pt>
                <c:pt idx="17894">
                  <c:v>1.1446960284572372E-2</c:v>
                </c:pt>
                <c:pt idx="17895">
                  <c:v>1.3470643441572561E-2</c:v>
                </c:pt>
                <c:pt idx="17896">
                  <c:v>2.5618285645977679E-2</c:v>
                </c:pt>
                <c:pt idx="17897">
                  <c:v>1.7365329571895183E-2</c:v>
                </c:pt>
                <c:pt idx="17898">
                  <c:v>2.3907806143935062E-2</c:v>
                </c:pt>
                <c:pt idx="17899">
                  <c:v>2.5244352767612277E-2</c:v>
                </c:pt>
                <c:pt idx="17900">
                  <c:v>2.7603570795812882E-2</c:v>
                </c:pt>
                <c:pt idx="17901">
                  <c:v>3.4498788594664598E-2</c:v>
                </c:pt>
                <c:pt idx="17902">
                  <c:v>3.0902176104392831E-2</c:v>
                </c:pt>
                <c:pt idx="17903">
                  <c:v>4.0732018897289946E-2</c:v>
                </c:pt>
                <c:pt idx="17904">
                  <c:v>3.6173811350931562E-2</c:v>
                </c:pt>
                <c:pt idx="17905">
                  <c:v>3.2148873487494178E-2</c:v>
                </c:pt>
                <c:pt idx="17906">
                  <c:v>2.9057404132693643E-2</c:v>
                </c:pt>
                <c:pt idx="17907">
                  <c:v>4.1966967015099721E-2</c:v>
                </c:pt>
                <c:pt idx="17908">
                  <c:v>6.3762992386075412E-2</c:v>
                </c:pt>
                <c:pt idx="17909">
                  <c:v>6.3231806743075936E-2</c:v>
                </c:pt>
                <c:pt idx="17910">
                  <c:v>6.7075546517001872E-2</c:v>
                </c:pt>
                <c:pt idx="17911">
                  <c:v>6.6862814278186411E-2</c:v>
                </c:pt>
                <c:pt idx="17912">
                  <c:v>7.3918855979577591E-2</c:v>
                </c:pt>
                <c:pt idx="17913">
                  <c:v>6.0676567413776583E-2</c:v>
                </c:pt>
                <c:pt idx="17914">
                  <c:v>5.4978949592188631E-2</c:v>
                </c:pt>
                <c:pt idx="17915">
                  <c:v>5.6256099924858916E-2</c:v>
                </c:pt>
                <c:pt idx="17916">
                  <c:v>4.9919684627516503E-2</c:v>
                </c:pt>
                <c:pt idx="17917">
                  <c:v>4.3105774013389331E-2</c:v>
                </c:pt>
                <c:pt idx="17918">
                  <c:v>5.0863036370691006E-2</c:v>
                </c:pt>
                <c:pt idx="17919">
                  <c:v>6.5555324955503869E-2</c:v>
                </c:pt>
                <c:pt idx="17920">
                  <c:v>6.748705153894119E-2</c:v>
                </c:pt>
                <c:pt idx="17921">
                  <c:v>6.9325859305693127E-2</c:v>
                </c:pt>
                <c:pt idx="17922">
                  <c:v>7.9339260649610388E-2</c:v>
                </c:pt>
                <c:pt idx="17923">
                  <c:v>8.774663751952283E-2</c:v>
                </c:pt>
                <c:pt idx="17924">
                  <c:v>7.6979216557760077E-2</c:v>
                </c:pt>
                <c:pt idx="17925">
                  <c:v>6.9247411017075766E-2</c:v>
                </c:pt>
                <c:pt idx="17926">
                  <c:v>6.0721261763051038E-2</c:v>
                </c:pt>
                <c:pt idx="17927">
                  <c:v>6.5592141639462032E-2</c:v>
                </c:pt>
                <c:pt idx="17928">
                  <c:v>6.464914912068398E-2</c:v>
                </c:pt>
                <c:pt idx="17929">
                  <c:v>5.9261923455342869E-2</c:v>
                </c:pt>
                <c:pt idx="17930">
                  <c:v>6.4340670529056121E-2</c:v>
                </c:pt>
                <c:pt idx="17931">
                  <c:v>6.8301216449019764E-2</c:v>
                </c:pt>
                <c:pt idx="17932">
                  <c:v>6.7777072707532637E-2</c:v>
                </c:pt>
                <c:pt idx="17933">
                  <c:v>6.4591141574827038E-2</c:v>
                </c:pt>
                <c:pt idx="17934">
                  <c:v>6.459114157482837E-2</c:v>
                </c:pt>
                <c:pt idx="17935">
                  <c:v>6.5123378599541981E-2</c:v>
                </c:pt>
                <c:pt idx="17936">
                  <c:v>7.6866983081324891E-2</c:v>
                </c:pt>
                <c:pt idx="17937">
                  <c:v>7.6651568755987887E-2</c:v>
                </c:pt>
                <c:pt idx="17938">
                  <c:v>7.1813941513720891E-2</c:v>
                </c:pt>
                <c:pt idx="17939">
                  <c:v>7.2777889657900552E-2</c:v>
                </c:pt>
                <c:pt idx="17940">
                  <c:v>5.9351118266413261E-2</c:v>
                </c:pt>
                <c:pt idx="17941">
                  <c:v>5.4616752700275883E-2</c:v>
                </c:pt>
                <c:pt idx="17942">
                  <c:v>6.5354173897920864E-2</c:v>
                </c:pt>
                <c:pt idx="17943">
                  <c:v>7.1727116384421308E-2</c:v>
                </c:pt>
                <c:pt idx="17944">
                  <c:v>7.386477755541665E-2</c:v>
                </c:pt>
                <c:pt idx="17945">
                  <c:v>5.9831637537270055E-2</c:v>
                </c:pt>
                <c:pt idx="17946">
                  <c:v>5.3144734735610877E-2</c:v>
                </c:pt>
                <c:pt idx="17947">
                  <c:v>5.5999329894565575E-2</c:v>
                </c:pt>
                <c:pt idx="17948">
                  <c:v>4.7499940674973207E-2</c:v>
                </c:pt>
                <c:pt idx="17949">
                  <c:v>4.4348919486678184E-2</c:v>
                </c:pt>
                <c:pt idx="17950">
                  <c:v>4.6849865276915814E-2</c:v>
                </c:pt>
                <c:pt idx="17951">
                  <c:v>5.126122272271938E-2</c:v>
                </c:pt>
                <c:pt idx="17952">
                  <c:v>6.1199950176220375E-2</c:v>
                </c:pt>
                <c:pt idx="17953">
                  <c:v>7.4981906567799683E-2</c:v>
                </c:pt>
                <c:pt idx="17954">
                  <c:v>7.4649599283307166E-2</c:v>
                </c:pt>
                <c:pt idx="17955">
                  <c:v>7.9168912320984886E-2</c:v>
                </c:pt>
                <c:pt idx="17956">
                  <c:v>7.4009641809300364E-2</c:v>
                </c:pt>
                <c:pt idx="17957">
                  <c:v>5.9102076530846981E-2</c:v>
                </c:pt>
                <c:pt idx="17958">
                  <c:v>4.6480081267139983E-2</c:v>
                </c:pt>
                <c:pt idx="17959">
                  <c:v>4.9509662622882367E-2</c:v>
                </c:pt>
                <c:pt idx="17960">
                  <c:v>5.0033202840888302E-2</c:v>
                </c:pt>
                <c:pt idx="17961">
                  <c:v>6.1796559001980667E-2</c:v>
                </c:pt>
                <c:pt idx="17962">
                  <c:v>6.4758275609744675E-2</c:v>
                </c:pt>
                <c:pt idx="17963">
                  <c:v>6.4971414827378338E-2</c:v>
                </c:pt>
                <c:pt idx="17964">
                  <c:v>7.4597356591574959E-2</c:v>
                </c:pt>
                <c:pt idx="17965">
                  <c:v>6.2752476988225059E-2</c:v>
                </c:pt>
                <c:pt idx="17966">
                  <c:v>6.307015274508232E-2</c:v>
                </c:pt>
                <c:pt idx="17967">
                  <c:v>4.6136254673215582E-2</c:v>
                </c:pt>
                <c:pt idx="17968">
                  <c:v>4.4249284516877596E-2</c:v>
                </c:pt>
                <c:pt idx="17969">
                  <c:v>3.9765379738240458E-2</c:v>
                </c:pt>
                <c:pt idx="17970">
                  <c:v>3.0710894714617964E-2</c:v>
                </c:pt>
                <c:pt idx="17971">
                  <c:v>4.1284041005758221E-2</c:v>
                </c:pt>
                <c:pt idx="17972">
                  <c:v>5.472761501255663E-2</c:v>
                </c:pt>
                <c:pt idx="17973">
                  <c:v>5.6002038489618267E-2</c:v>
                </c:pt>
                <c:pt idx="17974">
                  <c:v>4.3261997467469726E-2</c:v>
                </c:pt>
                <c:pt idx="17975">
                  <c:v>4.1917009933132965E-2</c:v>
                </c:pt>
                <c:pt idx="17976">
                  <c:v>4.3570829946703471E-2</c:v>
                </c:pt>
                <c:pt idx="17977">
                  <c:v>4.6588228170378887E-2</c:v>
                </c:pt>
                <c:pt idx="17978">
                  <c:v>4.6265210328329642E-2</c:v>
                </c:pt>
                <c:pt idx="17979">
                  <c:v>5.1285807554836582E-2</c:v>
                </c:pt>
                <c:pt idx="17980">
                  <c:v>5.9216164484050759E-2</c:v>
                </c:pt>
                <c:pt idx="17981">
                  <c:v>5.9947894396140455E-2</c:v>
                </c:pt>
                <c:pt idx="17982">
                  <c:v>5.2537741171661656E-2</c:v>
                </c:pt>
                <c:pt idx="17983">
                  <c:v>5.2843249018585059E-2</c:v>
                </c:pt>
                <c:pt idx="17984">
                  <c:v>6.087925052706944E-2</c:v>
                </c:pt>
                <c:pt idx="17985">
                  <c:v>4.9466043355367528E-2</c:v>
                </c:pt>
                <c:pt idx="17986">
                  <c:v>4.1627742407988055E-2</c:v>
                </c:pt>
                <c:pt idx="17987">
                  <c:v>4.6628591237943828E-2</c:v>
                </c:pt>
                <c:pt idx="17988">
                  <c:v>5.4053568686515563E-2</c:v>
                </c:pt>
                <c:pt idx="17989">
                  <c:v>4.754376504304747E-2</c:v>
                </c:pt>
                <c:pt idx="17990">
                  <c:v>4.8900101381039063E-2</c:v>
                </c:pt>
                <c:pt idx="17991">
                  <c:v>4.7740587869040674E-2</c:v>
                </c:pt>
                <c:pt idx="17992">
                  <c:v>4.9406645348926803E-2</c:v>
                </c:pt>
                <c:pt idx="17993">
                  <c:v>5.5587588680598987E-2</c:v>
                </c:pt>
                <c:pt idx="17994">
                  <c:v>5.8745658832142889E-2</c:v>
                </c:pt>
                <c:pt idx="17995">
                  <c:v>5.8312270866646587E-2</c:v>
                </c:pt>
                <c:pt idx="17996">
                  <c:v>5.0822945343995229E-2</c:v>
                </c:pt>
                <c:pt idx="17997">
                  <c:v>5.154909513947814E-2</c:v>
                </c:pt>
                <c:pt idx="17998">
                  <c:v>4.5260440793090995E-2</c:v>
                </c:pt>
                <c:pt idx="17999">
                  <c:v>5.0826302487830821E-2</c:v>
                </c:pt>
                <c:pt idx="18000">
                  <c:v>5.1256362862572402E-2</c:v>
                </c:pt>
                <c:pt idx="18001">
                  <c:v>4.5201136252237983E-2</c:v>
                </c:pt>
                <c:pt idx="18002">
                  <c:v>4.6982711339200289E-2</c:v>
                </c:pt>
                <c:pt idx="18003">
                  <c:v>5.0220018815029688E-2</c:v>
                </c:pt>
                <c:pt idx="18004">
                  <c:v>4.8445519628062206E-2</c:v>
                </c:pt>
                <c:pt idx="18005">
                  <c:v>4.887533501141772E-2</c:v>
                </c:pt>
                <c:pt idx="18006">
                  <c:v>4.8675771304212967E-2</c:v>
                </c:pt>
                <c:pt idx="18007">
                  <c:v>4.4424565642029012E-2</c:v>
                </c:pt>
                <c:pt idx="18008">
                  <c:v>4.1407717240009134E-2</c:v>
                </c:pt>
                <c:pt idx="18009">
                  <c:v>4.1730292346517039E-2</c:v>
                </c:pt>
                <c:pt idx="18010">
                  <c:v>4.1636481271671189E-2</c:v>
                </c:pt>
                <c:pt idx="18011">
                  <c:v>4.0816057925736837E-2</c:v>
                </c:pt>
                <c:pt idx="18012">
                  <c:v>3.5749318397751084E-2</c:v>
                </c:pt>
                <c:pt idx="18013">
                  <c:v>3.0572745966183978E-2</c:v>
                </c:pt>
                <c:pt idx="18014">
                  <c:v>3.0056437302044881E-2</c:v>
                </c:pt>
                <c:pt idx="18015">
                  <c:v>3.3659040957970232E-2</c:v>
                </c:pt>
                <c:pt idx="18016">
                  <c:v>4.9697356791156722E-2</c:v>
                </c:pt>
                <c:pt idx="18017">
                  <c:v>6.1108029403024622E-2</c:v>
                </c:pt>
                <c:pt idx="18018">
                  <c:v>6.3222169446863319E-2</c:v>
                </c:pt>
                <c:pt idx="18019">
                  <c:v>5.1091475001537656E-2</c:v>
                </c:pt>
                <c:pt idx="18020">
                  <c:v>5.54945795987829E-2</c:v>
                </c:pt>
                <c:pt idx="18021">
                  <c:v>5.9305067662940747E-2</c:v>
                </c:pt>
                <c:pt idx="18022">
                  <c:v>3.1215833915222424E-2</c:v>
                </c:pt>
                <c:pt idx="18023">
                  <c:v>3.7304795802463708E-2</c:v>
                </c:pt>
                <c:pt idx="18024">
                  <c:v>3.87477749923959E-2</c:v>
                </c:pt>
                <c:pt idx="18025">
                  <c:v>4.9393080152880797E-2</c:v>
                </c:pt>
                <c:pt idx="18026">
                  <c:v>4.8749099368898152E-2</c:v>
                </c:pt>
                <c:pt idx="18027">
                  <c:v>4.0315597608019615E-2</c:v>
                </c:pt>
                <c:pt idx="18028">
                  <c:v>3.6578073168454184E-2</c:v>
                </c:pt>
                <c:pt idx="18029">
                  <c:v>4.0710630982987217E-2</c:v>
                </c:pt>
                <c:pt idx="18030">
                  <c:v>3.3163563749712965E-2</c:v>
                </c:pt>
                <c:pt idx="18031">
                  <c:v>2.7784654397311259E-2</c:v>
                </c:pt>
                <c:pt idx="18032">
                  <c:v>2.4788467840944461E-2</c:v>
                </c:pt>
                <c:pt idx="18033">
                  <c:v>3.22657557848951E-2</c:v>
                </c:pt>
                <c:pt idx="18034">
                  <c:v>2.7430594632237293E-2</c:v>
                </c:pt>
                <c:pt idx="18035">
                  <c:v>1.4082139459672849E-2</c:v>
                </c:pt>
                <c:pt idx="18036">
                  <c:v>1.8343372449568962E-2</c:v>
                </c:pt>
                <c:pt idx="18037">
                  <c:v>2.2723957379223725E-2</c:v>
                </c:pt>
                <c:pt idx="18038">
                  <c:v>2.0580054037310003E-2</c:v>
                </c:pt>
                <c:pt idx="18039">
                  <c:v>1.7737212661161239E-2</c:v>
                </c:pt>
                <c:pt idx="18040">
                  <c:v>1.3379878260988187E-2</c:v>
                </c:pt>
                <c:pt idx="18041">
                  <c:v>1.5715157756188702E-2</c:v>
                </c:pt>
                <c:pt idx="18042">
                  <c:v>1.9374168962044358E-2</c:v>
                </c:pt>
                <c:pt idx="18043">
                  <c:v>8.0692295157702709E-3</c:v>
                </c:pt>
                <c:pt idx="18044">
                  <c:v>5.0692325054366716E-3</c:v>
                </c:pt>
                <c:pt idx="18045">
                  <c:v>2.0547607826220116E-3</c:v>
                </c:pt>
                <c:pt idx="18046">
                  <c:v>1.4486901262191987E-2</c:v>
                </c:pt>
                <c:pt idx="18047">
                  <c:v>1.8762979649786793E-2</c:v>
                </c:pt>
                <c:pt idx="18048">
                  <c:v>1.9690508450380451E-2</c:v>
                </c:pt>
                <c:pt idx="18049">
                  <c:v>2.7980010383533038E-2</c:v>
                </c:pt>
                <c:pt idx="18050">
                  <c:v>3.0764694491188571E-2</c:v>
                </c:pt>
                <c:pt idx="18051">
                  <c:v>3.2942853453418408E-2</c:v>
                </c:pt>
                <c:pt idx="18052">
                  <c:v>2.522625181133864E-2</c:v>
                </c:pt>
                <c:pt idx="18053">
                  <c:v>2.0239871756079442E-2</c:v>
                </c:pt>
                <c:pt idx="18054">
                  <c:v>1.8112909100376662E-2</c:v>
                </c:pt>
                <c:pt idx="18055">
                  <c:v>5.3220357957601827E-3</c:v>
                </c:pt>
                <c:pt idx="18056">
                  <c:v>-1.0330239464062529E-5</c:v>
                </c:pt>
                <c:pt idx="18057">
                  <c:v>7.9894250982583959E-3</c:v>
                </c:pt>
                <c:pt idx="18058">
                  <c:v>3.3919585833472876E-3</c:v>
                </c:pt>
                <c:pt idx="18059">
                  <c:v>-1.6383838016312602E-2</c:v>
                </c:pt>
                <c:pt idx="18060">
                  <c:v>-2.0307238674392547E-2</c:v>
                </c:pt>
                <c:pt idx="18061">
                  <c:v>-3.7497232630102073E-2</c:v>
                </c:pt>
                <c:pt idx="18062">
                  <c:v>-2.1031935244683608E-2</c:v>
                </c:pt>
                <c:pt idx="18063">
                  <c:v>-1.9934744922737724E-2</c:v>
                </c:pt>
                <c:pt idx="18064">
                  <c:v>-1.8549590190862886E-2</c:v>
                </c:pt>
                <c:pt idx="18065">
                  <c:v>-2.2373218183130539E-2</c:v>
                </c:pt>
                <c:pt idx="18066">
                  <c:v>-2.2840646718544244E-2</c:v>
                </c:pt>
                <c:pt idx="18067">
                  <c:v>-2.2722753329717849E-2</c:v>
                </c:pt>
                <c:pt idx="18068">
                  <c:v>-2.4763407741911436E-2</c:v>
                </c:pt>
                <c:pt idx="18069">
                  <c:v>-2.1418465161757827E-2</c:v>
                </c:pt>
                <c:pt idx="18070">
                  <c:v>-1.0319129502465385E-2</c:v>
                </c:pt>
                <c:pt idx="18071">
                  <c:v>-2.3685214932250509E-2</c:v>
                </c:pt>
                <c:pt idx="18072">
                  <c:v>-3.0951572410018002E-2</c:v>
                </c:pt>
                <c:pt idx="18073">
                  <c:v>-3.7407900327176669E-2</c:v>
                </c:pt>
                <c:pt idx="18074">
                  <c:v>-2.1381091911634287E-2</c:v>
                </c:pt>
                <c:pt idx="18075">
                  <c:v>-2.1067720768669029E-2</c:v>
                </c:pt>
                <c:pt idx="18076">
                  <c:v>-1.4393847759655132E-2</c:v>
                </c:pt>
                <c:pt idx="18077">
                  <c:v>-1.6124361354970529E-2</c:v>
                </c:pt>
                <c:pt idx="18078">
                  <c:v>-2.5393820115633958E-2</c:v>
                </c:pt>
                <c:pt idx="18079">
                  <c:v>-2.3605908479555127E-2</c:v>
                </c:pt>
                <c:pt idx="18080">
                  <c:v>-1.8969890951843427E-2</c:v>
                </c:pt>
                <c:pt idx="18081">
                  <c:v>-1.8430054473629331E-2</c:v>
                </c:pt>
                <c:pt idx="18082">
                  <c:v>-1.5521918148125313E-2</c:v>
                </c:pt>
                <c:pt idx="18083">
                  <c:v>-1.5768185428958081E-2</c:v>
                </c:pt>
                <c:pt idx="18084">
                  <c:v>-2.6524012145078157E-2</c:v>
                </c:pt>
                <c:pt idx="18085">
                  <c:v>-3.2644962772938158E-2</c:v>
                </c:pt>
                <c:pt idx="18086">
                  <c:v>-2.4842149095906207E-2</c:v>
                </c:pt>
                <c:pt idx="18087">
                  <c:v>-3.7438951259704423E-2</c:v>
                </c:pt>
                <c:pt idx="18088">
                  <c:v>-3.9877630518807661E-2</c:v>
                </c:pt>
                <c:pt idx="18089">
                  <c:v>-3.8676636861396219E-2</c:v>
                </c:pt>
                <c:pt idx="18090">
                  <c:v>-3.7761182576129704E-2</c:v>
                </c:pt>
                <c:pt idx="18091">
                  <c:v>-3.2724538716235041E-2</c:v>
                </c:pt>
                <c:pt idx="18092">
                  <c:v>-2.3017980168154484E-2</c:v>
                </c:pt>
                <c:pt idx="18093">
                  <c:v>-2.2678042095839013E-2</c:v>
                </c:pt>
                <c:pt idx="18094">
                  <c:v>-2.7211708400962542E-2</c:v>
                </c:pt>
                <c:pt idx="18095">
                  <c:v>-3.1438265600778004E-2</c:v>
                </c:pt>
                <c:pt idx="18096">
                  <c:v>-2.5078923820190058E-2</c:v>
                </c:pt>
                <c:pt idx="18097">
                  <c:v>-2.151761284335274E-2</c:v>
                </c:pt>
                <c:pt idx="18098">
                  <c:v>-1.4805177673026138E-2</c:v>
                </c:pt>
                <c:pt idx="18099">
                  <c:v>-1.6348045517113108E-2</c:v>
                </c:pt>
                <c:pt idx="18100">
                  <c:v>-1.9950051736258745E-2</c:v>
                </c:pt>
                <c:pt idx="18101">
                  <c:v>-1.6596335757928737E-2</c:v>
                </c:pt>
                <c:pt idx="18102">
                  <c:v>-1.9806107698694952E-2</c:v>
                </c:pt>
                <c:pt idx="18103">
                  <c:v>-2.3769941382820847E-2</c:v>
                </c:pt>
                <c:pt idx="18104">
                  <c:v>-2.2186104609437152E-2</c:v>
                </c:pt>
                <c:pt idx="18105">
                  <c:v>-2.5000745015150372E-2</c:v>
                </c:pt>
                <c:pt idx="18106">
                  <c:v>-2.7715532307931223E-2</c:v>
                </c:pt>
                <c:pt idx="18107">
                  <c:v>-3.2050472312370015E-2</c:v>
                </c:pt>
                <c:pt idx="18108">
                  <c:v>-2.717977342001443E-2</c:v>
                </c:pt>
                <c:pt idx="18109">
                  <c:v>-2.7549031537023705E-2</c:v>
                </c:pt>
                <c:pt idx="18110">
                  <c:v>-2.1204336830244475E-2</c:v>
                </c:pt>
                <c:pt idx="18111">
                  <c:v>-2.6263267539290758E-2</c:v>
                </c:pt>
                <c:pt idx="18112">
                  <c:v>-2.3613696790111605E-2</c:v>
                </c:pt>
                <c:pt idx="18113">
                  <c:v>-2.5850100289457334E-2</c:v>
                </c:pt>
                <c:pt idx="18114">
                  <c:v>-3.2373599898554817E-2</c:v>
                </c:pt>
                <c:pt idx="18115">
                  <c:v>-4.5458747090781348E-2</c:v>
                </c:pt>
                <c:pt idx="18116">
                  <c:v>-4.9606785315780666E-2</c:v>
                </c:pt>
                <c:pt idx="18117">
                  <c:v>-6.1984457022079442E-2</c:v>
                </c:pt>
                <c:pt idx="18118">
                  <c:v>-8.04310453182987E-2</c:v>
                </c:pt>
                <c:pt idx="18119">
                  <c:v>-6.9615407413918917E-2</c:v>
                </c:pt>
                <c:pt idx="18120">
                  <c:v>-7.5793825821292238E-2</c:v>
                </c:pt>
                <c:pt idx="18121">
                  <c:v>-7.0487564984182294E-2</c:v>
                </c:pt>
                <c:pt idx="18122">
                  <c:v>-5.3237193458825605E-2</c:v>
                </c:pt>
                <c:pt idx="18123">
                  <c:v>-5.2359696314005277E-2</c:v>
                </c:pt>
                <c:pt idx="18124">
                  <c:v>-5.3183640772093255E-2</c:v>
                </c:pt>
                <c:pt idx="18125">
                  <c:v>-5.7585421140226689E-2</c:v>
                </c:pt>
                <c:pt idx="18126">
                  <c:v>-4.6552432190912318E-2</c:v>
                </c:pt>
                <c:pt idx="18127">
                  <c:v>-4.5189560946156004E-2</c:v>
                </c:pt>
                <c:pt idx="18128">
                  <c:v>-4.9070942960867114E-2</c:v>
                </c:pt>
                <c:pt idx="18129">
                  <c:v>-5.2828059586343512E-2</c:v>
                </c:pt>
                <c:pt idx="18130">
                  <c:v>-4.9865514819633083E-2</c:v>
                </c:pt>
                <c:pt idx="18131">
                  <c:v>-3.609323666958586E-2</c:v>
                </c:pt>
                <c:pt idx="18132">
                  <c:v>-3.0640869992320185E-2</c:v>
                </c:pt>
                <c:pt idx="18133">
                  <c:v>-3.4849988938012055E-2</c:v>
                </c:pt>
                <c:pt idx="18134">
                  <c:v>-3.6077312699713593E-2</c:v>
                </c:pt>
                <c:pt idx="18135">
                  <c:v>-2.9118322045050826E-2</c:v>
                </c:pt>
                <c:pt idx="18136">
                  <c:v>-3.0733701389866308E-2</c:v>
                </c:pt>
                <c:pt idx="18137">
                  <c:v>-3.3890857705128785E-2</c:v>
                </c:pt>
                <c:pt idx="18138">
                  <c:v>-2.7171246817136785E-2</c:v>
                </c:pt>
                <c:pt idx="18139">
                  <c:v>-2.7541358475103306E-2</c:v>
                </c:pt>
                <c:pt idx="18140">
                  <c:v>-2.7619332948223718E-2</c:v>
                </c:pt>
                <c:pt idx="18141">
                  <c:v>-2.9729164397954033E-2</c:v>
                </c:pt>
                <c:pt idx="18142">
                  <c:v>-2.5947334787764453E-2</c:v>
                </c:pt>
                <c:pt idx="18143">
                  <c:v>-1.8489313940095342E-2</c:v>
                </c:pt>
                <c:pt idx="18144">
                  <c:v>-1.9038016156475601E-2</c:v>
                </c:pt>
                <c:pt idx="18145">
                  <c:v>-1.27806725296572E-2</c:v>
                </c:pt>
                <c:pt idx="18146">
                  <c:v>-2.2176022319224664E-2</c:v>
                </c:pt>
                <c:pt idx="18147">
                  <c:v>-2.8083794153032082E-2</c:v>
                </c:pt>
                <c:pt idx="18148">
                  <c:v>-2.6393369933031652E-2</c:v>
                </c:pt>
                <c:pt idx="18149">
                  <c:v>-3.0904572749035131E-2</c:v>
                </c:pt>
                <c:pt idx="18150">
                  <c:v>-2.8450726364538159E-2</c:v>
                </c:pt>
                <c:pt idx="18151">
                  <c:v>-3.1421825060670927E-2</c:v>
                </c:pt>
                <c:pt idx="18152">
                  <c:v>-2.1162947775659413E-2</c:v>
                </c:pt>
                <c:pt idx="18153">
                  <c:v>-2.1710811635698435E-2</c:v>
                </c:pt>
                <c:pt idx="18154">
                  <c:v>-1.6097789163925014E-2</c:v>
                </c:pt>
                <c:pt idx="18155">
                  <c:v>-4.6325743716881806E-3</c:v>
                </c:pt>
                <c:pt idx="18156">
                  <c:v>-1.888584165009588E-3</c:v>
                </c:pt>
                <c:pt idx="18157">
                  <c:v>4.0674764024490884E-3</c:v>
                </c:pt>
                <c:pt idx="18158">
                  <c:v>2.0465922948181836E-2</c:v>
                </c:pt>
                <c:pt idx="18159">
                  <c:v>4.1956614893862598E-2</c:v>
                </c:pt>
                <c:pt idx="18160">
                  <c:v>5.0761118037276454E-2</c:v>
                </c:pt>
                <c:pt idx="18161">
                  <c:v>6.6901382686404665E-2</c:v>
                </c:pt>
                <c:pt idx="18162">
                  <c:v>5.3479666589162145E-2</c:v>
                </c:pt>
                <c:pt idx="18163">
                  <c:v>5.4974949791110506E-2</c:v>
                </c:pt>
                <c:pt idx="18164">
                  <c:v>5.2374578197215138E-2</c:v>
                </c:pt>
                <c:pt idx="18165">
                  <c:v>5.9927607305682473E-2</c:v>
                </c:pt>
                <c:pt idx="18166">
                  <c:v>5.1297685684371652E-2</c:v>
                </c:pt>
                <c:pt idx="18167">
                  <c:v>5.3654476241779658E-2</c:v>
                </c:pt>
                <c:pt idx="18168">
                  <c:v>6.0470095615482222E-2</c:v>
                </c:pt>
                <c:pt idx="18169">
                  <c:v>5.9865953897507485E-2</c:v>
                </c:pt>
                <c:pt idx="18170">
                  <c:v>6.4453155109351901E-2</c:v>
                </c:pt>
                <c:pt idx="18171">
                  <c:v>6.3304935584010513E-2</c:v>
                </c:pt>
                <c:pt idx="18172">
                  <c:v>6.1418244588175908E-2</c:v>
                </c:pt>
                <c:pt idx="18173">
                  <c:v>6.9123582167120112E-2</c:v>
                </c:pt>
                <c:pt idx="18174">
                  <c:v>5.6407960358009879E-2</c:v>
                </c:pt>
                <c:pt idx="18175">
                  <c:v>6.9015446019920157E-2</c:v>
                </c:pt>
                <c:pt idx="18176">
                  <c:v>5.2961271038112212E-2</c:v>
                </c:pt>
                <c:pt idx="18177">
                  <c:v>5.1098721620003174E-2</c:v>
                </c:pt>
                <c:pt idx="18178">
                  <c:v>4.1725234065943972E-2</c:v>
                </c:pt>
                <c:pt idx="18179">
                  <c:v>3.1181918084841609E-2</c:v>
                </c:pt>
                <c:pt idx="18180">
                  <c:v>2.5047044812050556E-2</c:v>
                </c:pt>
                <c:pt idx="18181">
                  <c:v>2.1787558183878453E-2</c:v>
                </c:pt>
                <c:pt idx="18182">
                  <c:v>2.5389112486994936E-2</c:v>
                </c:pt>
                <c:pt idx="18183">
                  <c:v>2.807791744592647E-2</c:v>
                </c:pt>
                <c:pt idx="18184">
                  <c:v>4.3659099343951624E-2</c:v>
                </c:pt>
                <c:pt idx="18185">
                  <c:v>5.2872672967112955E-2</c:v>
                </c:pt>
                <c:pt idx="18186">
                  <c:v>4.8916747611699174E-2</c:v>
                </c:pt>
                <c:pt idx="18187">
                  <c:v>5.7322497506661962E-2</c:v>
                </c:pt>
                <c:pt idx="18188">
                  <c:v>3.787058602805371E-2</c:v>
                </c:pt>
                <c:pt idx="18189">
                  <c:v>3.3545044732031126E-2</c:v>
                </c:pt>
                <c:pt idx="18190">
                  <c:v>3.2851564005005329E-2</c:v>
                </c:pt>
                <c:pt idx="18191">
                  <c:v>3.073105546298649E-2</c:v>
                </c:pt>
                <c:pt idx="18192">
                  <c:v>2.6787672353262071E-2</c:v>
                </c:pt>
                <c:pt idx="18193">
                  <c:v>3.3655032387982731E-2</c:v>
                </c:pt>
                <c:pt idx="18194">
                  <c:v>3.6068879770056794E-2</c:v>
                </c:pt>
                <c:pt idx="18195">
                  <c:v>4.3167591159762875E-2</c:v>
                </c:pt>
                <c:pt idx="18196">
                  <c:v>4.0809387273957221E-2</c:v>
                </c:pt>
                <c:pt idx="18197">
                  <c:v>3.7311827683677024E-2</c:v>
                </c:pt>
                <c:pt idx="18198">
                  <c:v>3.2893331495127631E-2</c:v>
                </c:pt>
                <c:pt idx="18199">
                  <c:v>3.7155132243491318E-2</c:v>
                </c:pt>
                <c:pt idx="18200">
                  <c:v>3.1889120005272886E-2</c:v>
                </c:pt>
                <c:pt idx="18201">
                  <c:v>2.4933304071289575E-2</c:v>
                </c:pt>
                <c:pt idx="18202">
                  <c:v>1.5560286754396246E-2</c:v>
                </c:pt>
                <c:pt idx="18203">
                  <c:v>1.05473702479848E-2</c:v>
                </c:pt>
                <c:pt idx="18204">
                  <c:v>1.3315882450755767E-2</c:v>
                </c:pt>
                <c:pt idx="18205">
                  <c:v>2.2294785061782063E-2</c:v>
                </c:pt>
                <c:pt idx="18206">
                  <c:v>4.2563254646291515E-2</c:v>
                </c:pt>
                <c:pt idx="18207">
                  <c:v>4.0520525195197221E-2</c:v>
                </c:pt>
                <c:pt idx="18208">
                  <c:v>2.9976672430512386E-2</c:v>
                </c:pt>
                <c:pt idx="18209">
                  <c:v>2.69301958727719E-2</c:v>
                </c:pt>
                <c:pt idx="18210">
                  <c:v>2.3703937800952701E-2</c:v>
                </c:pt>
                <c:pt idx="18211">
                  <c:v>1.7379200321158361E-2</c:v>
                </c:pt>
                <c:pt idx="18212">
                  <c:v>1.478078984884168E-2</c:v>
                </c:pt>
                <c:pt idx="18213">
                  <c:v>2.7083144712989782E-2</c:v>
                </c:pt>
                <c:pt idx="18214">
                  <c:v>3.583186472972022E-2</c:v>
                </c:pt>
                <c:pt idx="18215">
                  <c:v>4.3088459598920936E-2</c:v>
                </c:pt>
                <c:pt idx="18216">
                  <c:v>3.5230527922486043E-2</c:v>
                </c:pt>
                <c:pt idx="18217">
                  <c:v>5.1564620026022912E-2</c:v>
                </c:pt>
                <c:pt idx="18218">
                  <c:v>6.5471157940446778E-2</c:v>
                </c:pt>
                <c:pt idx="18219">
                  <c:v>5.6326842325838733E-2</c:v>
                </c:pt>
                <c:pt idx="18220">
                  <c:v>5.4040008101067238E-2</c:v>
                </c:pt>
                <c:pt idx="18221">
                  <c:v>4.5681111908343563E-2</c:v>
                </c:pt>
                <c:pt idx="18222">
                  <c:v>4.3201003144773154E-2</c:v>
                </c:pt>
                <c:pt idx="18223">
                  <c:v>1.9768087368295939E-2</c:v>
                </c:pt>
                <c:pt idx="18224">
                  <c:v>1.8686852074509153E-2</c:v>
                </c:pt>
                <c:pt idx="18225">
                  <c:v>2.5350130211577504E-2</c:v>
                </c:pt>
                <c:pt idx="18226">
                  <c:v>2.3962646950128619E-2</c:v>
                </c:pt>
                <c:pt idx="18227">
                  <c:v>2.4821195843602428E-2</c:v>
                </c:pt>
                <c:pt idx="18228">
                  <c:v>2.5787290799269336E-2</c:v>
                </c:pt>
                <c:pt idx="18229">
                  <c:v>1.4482353129395609E-2</c:v>
                </c:pt>
                <c:pt idx="18230">
                  <c:v>1.7989140829984374E-2</c:v>
                </c:pt>
                <c:pt idx="18231">
                  <c:v>8.9879694459293891E-3</c:v>
                </c:pt>
                <c:pt idx="18232">
                  <c:v>6.5384312460841087E-3</c:v>
                </c:pt>
                <c:pt idx="18233">
                  <c:v>-7.2402619863776163E-4</c:v>
                </c:pt>
                <c:pt idx="18234">
                  <c:v>-1.2275249307727054E-2</c:v>
                </c:pt>
                <c:pt idx="18235">
                  <c:v>-5.2551093843355989E-3</c:v>
                </c:pt>
                <c:pt idx="18236">
                  <c:v>-3.200179517689139E-3</c:v>
                </c:pt>
                <c:pt idx="18237">
                  <c:v>-1.4369722880610558E-3</c:v>
                </c:pt>
                <c:pt idx="18238">
                  <c:v>7.1049956384434676E-3</c:v>
                </c:pt>
                <c:pt idx="18239">
                  <c:v>1.2218995806594135E-2</c:v>
                </c:pt>
                <c:pt idx="18240">
                  <c:v>1.9493774484205417E-2</c:v>
                </c:pt>
                <c:pt idx="18241">
                  <c:v>1.4887168465080647E-2</c:v>
                </c:pt>
                <c:pt idx="18242">
                  <c:v>4.7045221589208097E-3</c:v>
                </c:pt>
                <c:pt idx="18243">
                  <c:v>5.6538083523556271E-3</c:v>
                </c:pt>
                <c:pt idx="18244">
                  <c:v>4.2977487402313663E-3</c:v>
                </c:pt>
                <c:pt idx="18245">
                  <c:v>6.4564276435061796E-3</c:v>
                </c:pt>
                <c:pt idx="18246">
                  <c:v>1.6420241075493225E-2</c:v>
                </c:pt>
                <c:pt idx="18247">
                  <c:v>1.5553649431982342E-2</c:v>
                </c:pt>
                <c:pt idx="18248">
                  <c:v>1.6415009496260069E-2</c:v>
                </c:pt>
                <c:pt idx="18249">
                  <c:v>1.4130497307813572E-2</c:v>
                </c:pt>
                <c:pt idx="18250">
                  <c:v>6.0026093453806606E-3</c:v>
                </c:pt>
                <c:pt idx="18251">
                  <c:v>1.199288110799146E-2</c:v>
                </c:pt>
                <c:pt idx="18252">
                  <c:v>5.9953495651217104E-3</c:v>
                </c:pt>
                <c:pt idx="18253">
                  <c:v>8.0476621707381568E-3</c:v>
                </c:pt>
                <c:pt idx="18254">
                  <c:v>2.8779814670727433E-3</c:v>
                </c:pt>
                <c:pt idx="18255">
                  <c:v>3.2183269381960145E-3</c:v>
                </c:pt>
                <c:pt idx="18256">
                  <c:v>5.8756989438102369E-3</c:v>
                </c:pt>
                <c:pt idx="18257">
                  <c:v>4.810918803920039E-3</c:v>
                </c:pt>
                <c:pt idx="18258">
                  <c:v>1.5622481346954542E-2</c:v>
                </c:pt>
                <c:pt idx="18259">
                  <c:v>1.8288899413261506E-2</c:v>
                </c:pt>
                <c:pt idx="18260">
                  <c:v>1.3375685296599604E-2</c:v>
                </c:pt>
                <c:pt idx="18261">
                  <c:v>1.2605103661690986E-2</c:v>
                </c:pt>
                <c:pt idx="18262">
                  <c:v>-3.8816811826862807E-3</c:v>
                </c:pt>
                <c:pt idx="18263">
                  <c:v>-1.0602939477462825E-2</c:v>
                </c:pt>
                <c:pt idx="18264">
                  <c:v>-1.4013769668372533E-2</c:v>
                </c:pt>
                <c:pt idx="18265">
                  <c:v>-1.1408577659009267E-2</c:v>
                </c:pt>
                <c:pt idx="18266">
                  <c:v>-4.5250801590112077E-3</c:v>
                </c:pt>
                <c:pt idx="18267">
                  <c:v>-9.0052379420246798E-4</c:v>
                </c:pt>
                <c:pt idx="18268">
                  <c:v>2.72450354157594E-3</c:v>
                </c:pt>
                <c:pt idx="18269">
                  <c:v>-1.5572585414085349E-3</c:v>
                </c:pt>
                <c:pt idx="18270">
                  <c:v>-2.2230394034741252E-3</c:v>
                </c:pt>
                <c:pt idx="18271">
                  <c:v>8.6925219243145779E-3</c:v>
                </c:pt>
                <c:pt idx="18272">
                  <c:v>1.764724228525294E-2</c:v>
                </c:pt>
                <c:pt idx="18273">
                  <c:v>2.7020589293951236E-2</c:v>
                </c:pt>
                <c:pt idx="18274">
                  <c:v>3.0646199240498717E-2</c:v>
                </c:pt>
                <c:pt idx="18275">
                  <c:v>1.8358771615283098E-2</c:v>
                </c:pt>
                <c:pt idx="18276">
                  <c:v>2.5052507473011243E-2</c:v>
                </c:pt>
                <c:pt idx="18277">
                  <c:v>2.5504040808969064E-2</c:v>
                </c:pt>
                <c:pt idx="18278">
                  <c:v>4.2918790337908908E-2</c:v>
                </c:pt>
                <c:pt idx="18279">
                  <c:v>4.8937222437537731E-2</c:v>
                </c:pt>
                <c:pt idx="18280">
                  <c:v>5.0973851050815977E-2</c:v>
                </c:pt>
                <c:pt idx="18281">
                  <c:v>5.9555639195262522E-2</c:v>
                </c:pt>
                <c:pt idx="18282">
                  <c:v>5.6954776195551338E-2</c:v>
                </c:pt>
                <c:pt idx="18283">
                  <c:v>4.9189333875657715E-2</c:v>
                </c:pt>
                <c:pt idx="18284">
                  <c:v>4.2556749499373492E-2</c:v>
                </c:pt>
                <c:pt idx="18285">
                  <c:v>5.0654724592576139E-2</c:v>
                </c:pt>
                <c:pt idx="18286">
                  <c:v>5.3212515934237814E-2</c:v>
                </c:pt>
                <c:pt idx="18287">
                  <c:v>5.7784447395515137E-2</c:v>
                </c:pt>
                <c:pt idx="18288">
                  <c:v>6.4793552036393143E-2</c:v>
                </c:pt>
                <c:pt idx="18289">
                  <c:v>7.7649557206104891E-2</c:v>
                </c:pt>
                <c:pt idx="18290">
                  <c:v>7.6807204764308912E-2</c:v>
                </c:pt>
                <c:pt idx="18291">
                  <c:v>6.8909177402245891E-2</c:v>
                </c:pt>
                <c:pt idx="18292">
                  <c:v>6.2459741273110936E-2</c:v>
                </c:pt>
                <c:pt idx="18293">
                  <c:v>4.7691993482310124E-2</c:v>
                </c:pt>
                <c:pt idx="18294">
                  <c:v>3.9960645078283674E-2</c:v>
                </c:pt>
                <c:pt idx="18295">
                  <c:v>3.8530761360157983E-2</c:v>
                </c:pt>
                <c:pt idx="18296">
                  <c:v>3.7307594615233697E-2</c:v>
                </c:pt>
                <c:pt idx="18297">
                  <c:v>4.9678734135598202E-2</c:v>
                </c:pt>
                <c:pt idx="18298">
                  <c:v>5.2749384623160367E-2</c:v>
                </c:pt>
                <c:pt idx="18299">
                  <c:v>5.3503533105798251E-2</c:v>
                </c:pt>
                <c:pt idx="18300">
                  <c:v>5.8826828729455549E-2</c:v>
                </c:pt>
                <c:pt idx="18301">
                  <c:v>6.9159128118309265E-2</c:v>
                </c:pt>
                <c:pt idx="18302">
                  <c:v>7.6721494190563622E-2</c:v>
                </c:pt>
                <c:pt idx="18303">
                  <c:v>7.8142937136048696E-2</c:v>
                </c:pt>
                <c:pt idx="18304">
                  <c:v>7.268169938013469E-2</c:v>
                </c:pt>
                <c:pt idx="18305">
                  <c:v>6.6414939591211253E-2</c:v>
                </c:pt>
                <c:pt idx="18306">
                  <c:v>5.1312173305366748E-2</c:v>
                </c:pt>
                <c:pt idx="18307">
                  <c:v>6.3021734161108789E-2</c:v>
                </c:pt>
                <c:pt idx="18308">
                  <c:v>7.6431608528044537E-2</c:v>
                </c:pt>
                <c:pt idx="18309">
                  <c:v>8.066060881410908E-2</c:v>
                </c:pt>
                <c:pt idx="18310">
                  <c:v>7.6155521104329882E-2</c:v>
                </c:pt>
                <c:pt idx="18311">
                  <c:v>8.5408755643132439E-2</c:v>
                </c:pt>
                <c:pt idx="18312">
                  <c:v>8.2933479119430498E-2</c:v>
                </c:pt>
                <c:pt idx="18313">
                  <c:v>7.9108876709041986E-2</c:v>
                </c:pt>
                <c:pt idx="18314">
                  <c:v>8.5210234840303434E-2</c:v>
                </c:pt>
                <c:pt idx="18315">
                  <c:v>8.9072076831606006E-2</c:v>
                </c:pt>
                <c:pt idx="18316">
                  <c:v>9.4266048964528837E-2</c:v>
                </c:pt>
                <c:pt idx="18317">
                  <c:v>8.6604186930125726E-2</c:v>
                </c:pt>
                <c:pt idx="18318">
                  <c:v>9.0573944389284566E-2</c:v>
                </c:pt>
                <c:pt idx="18319">
                  <c:v>8.855714897442124E-2</c:v>
                </c:pt>
                <c:pt idx="18320">
                  <c:v>9.7249598937604764E-2</c:v>
                </c:pt>
                <c:pt idx="18321">
                  <c:v>0.10589951091782068</c:v>
                </c:pt>
                <c:pt idx="18322">
                  <c:v>0.10840613329317428</c:v>
                </c:pt>
                <c:pt idx="18323">
                  <c:v>0.1253972232584033</c:v>
                </c:pt>
                <c:pt idx="18324">
                  <c:v>0.12376324042734232</c:v>
                </c:pt>
                <c:pt idx="18325">
                  <c:v>0.11868253259934036</c:v>
                </c:pt>
                <c:pt idx="18326">
                  <c:v>0.12052159104305549</c:v>
                </c:pt>
                <c:pt idx="18327">
                  <c:v>0.12582984248664109</c:v>
                </c:pt>
                <c:pt idx="18328">
                  <c:v>0.12723983697917562</c:v>
                </c:pt>
                <c:pt idx="18329">
                  <c:v>0.14070098090891237</c:v>
                </c:pt>
                <c:pt idx="18330">
                  <c:v>0.13494827222636485</c:v>
                </c:pt>
                <c:pt idx="18331">
                  <c:v>0.13587799079383922</c:v>
                </c:pt>
                <c:pt idx="18332">
                  <c:v>0.13636714717288356</c:v>
                </c:pt>
                <c:pt idx="18333">
                  <c:v>0.14348364914500533</c:v>
                </c:pt>
                <c:pt idx="18334">
                  <c:v>0.17100631043681891</c:v>
                </c:pt>
                <c:pt idx="18335">
                  <c:v>0.16800226154748743</c:v>
                </c:pt>
                <c:pt idx="18336">
                  <c:v>0.16233737322475528</c:v>
                </c:pt>
                <c:pt idx="18337">
                  <c:v>0.16724223958556839</c:v>
                </c:pt>
                <c:pt idx="18338">
                  <c:v>0.15607129664478903</c:v>
                </c:pt>
                <c:pt idx="18339">
                  <c:v>0.15403220765209213</c:v>
                </c:pt>
                <c:pt idx="18340">
                  <c:v>0.15142509475376209</c:v>
                </c:pt>
                <c:pt idx="18341">
                  <c:v>0.15665145088169097</c:v>
                </c:pt>
                <c:pt idx="18342">
                  <c:v>0.16235653802723937</c:v>
                </c:pt>
                <c:pt idx="18343">
                  <c:v>0.15661642018859001</c:v>
                </c:pt>
                <c:pt idx="18344">
                  <c:v>0.15468450370274334</c:v>
                </c:pt>
                <c:pt idx="18345">
                  <c:v>0.13721005320726598</c:v>
                </c:pt>
                <c:pt idx="18346">
                  <c:v>0.1311324684044457</c:v>
                </c:pt>
                <c:pt idx="18347">
                  <c:v>0.14445246705357428</c:v>
                </c:pt>
                <c:pt idx="18348">
                  <c:v>0.15099050020999005</c:v>
                </c:pt>
                <c:pt idx="18349">
                  <c:v>0.15206219669400278</c:v>
                </c:pt>
                <c:pt idx="18350">
                  <c:v>0.1546490244010934</c:v>
                </c:pt>
                <c:pt idx="18351">
                  <c:v>0.14146289802377887</c:v>
                </c:pt>
                <c:pt idx="18352">
                  <c:v>0.13956750099394899</c:v>
                </c:pt>
                <c:pt idx="18353">
                  <c:v>0.15417034202464963</c:v>
                </c:pt>
                <c:pt idx="18354">
                  <c:v>0.15498898432518726</c:v>
                </c:pt>
                <c:pt idx="18355">
                  <c:v>0.15269560168818153</c:v>
                </c:pt>
                <c:pt idx="18356">
                  <c:v>0.16078165809550171</c:v>
                </c:pt>
                <c:pt idx="18357">
                  <c:v>0.16032908901956722</c:v>
                </c:pt>
                <c:pt idx="18358">
                  <c:v>0.14642446151808319</c:v>
                </c:pt>
                <c:pt idx="18359">
                  <c:v>0.13642935041240611</c:v>
                </c:pt>
                <c:pt idx="18360">
                  <c:v>0.1256704572206524</c:v>
                </c:pt>
                <c:pt idx="18361">
                  <c:v>0.13300811084687236</c:v>
                </c:pt>
                <c:pt idx="18362">
                  <c:v>0.1499946879536862</c:v>
                </c:pt>
                <c:pt idx="18363">
                  <c:v>0.15670905750148068</c:v>
                </c:pt>
                <c:pt idx="18364">
                  <c:v>0.15926487335538919</c:v>
                </c:pt>
                <c:pt idx="18365">
                  <c:v>0.16240083642865044</c:v>
                </c:pt>
                <c:pt idx="18366">
                  <c:v>0.17076334893179457</c:v>
                </c:pt>
                <c:pt idx="18367">
                  <c:v>0.17077504954491585</c:v>
                </c:pt>
                <c:pt idx="18368">
                  <c:v>0.16577293325913911</c:v>
                </c:pt>
                <c:pt idx="18369">
                  <c:v>0.18451755981480766</c:v>
                </c:pt>
                <c:pt idx="18370">
                  <c:v>0.17650752671935743</c:v>
                </c:pt>
                <c:pt idx="18371">
                  <c:v>0.16300078668753892</c:v>
                </c:pt>
                <c:pt idx="18372">
                  <c:v>0.15339217585397469</c:v>
                </c:pt>
                <c:pt idx="18373">
                  <c:v>0.14313888955426823</c:v>
                </c:pt>
                <c:pt idx="18374">
                  <c:v>0.13586867571047501</c:v>
                </c:pt>
                <c:pt idx="18375">
                  <c:v>0.13984616504523539</c:v>
                </c:pt>
                <c:pt idx="18376">
                  <c:v>0.14214518278184451</c:v>
                </c:pt>
                <c:pt idx="18377">
                  <c:v>0.14536825611789195</c:v>
                </c:pt>
                <c:pt idx="18378">
                  <c:v>0.15555936128848447</c:v>
                </c:pt>
                <c:pt idx="18379">
                  <c:v>0.16216645192789314</c:v>
                </c:pt>
                <c:pt idx="18380">
                  <c:v>0.16311837178743072</c:v>
                </c:pt>
                <c:pt idx="18381">
                  <c:v>0.15365149257108213</c:v>
                </c:pt>
                <c:pt idx="18382">
                  <c:v>0.16694541300242594</c:v>
                </c:pt>
                <c:pt idx="18383">
                  <c:v>0.17459666760844805</c:v>
                </c:pt>
                <c:pt idx="18384">
                  <c:v>0.17344522895698478</c:v>
                </c:pt>
                <c:pt idx="18385">
                  <c:v>0.1734685994716969</c:v>
                </c:pt>
                <c:pt idx="18386">
                  <c:v>0.15877556866544085</c:v>
                </c:pt>
                <c:pt idx="18387">
                  <c:v>0.13786275857024255</c:v>
                </c:pt>
                <c:pt idx="18388">
                  <c:v>0.15405878698831521</c:v>
                </c:pt>
                <c:pt idx="18389">
                  <c:v>0.14538397653882185</c:v>
                </c:pt>
                <c:pt idx="18390">
                  <c:v>0.15690559050400599</c:v>
                </c:pt>
                <c:pt idx="18391">
                  <c:v>0.16736499927678383</c:v>
                </c:pt>
                <c:pt idx="18392">
                  <c:v>0.16844891446181709</c:v>
                </c:pt>
                <c:pt idx="18393">
                  <c:v>0.17830978576916645</c:v>
                </c:pt>
                <c:pt idx="18394">
                  <c:v>0.18392417610530942</c:v>
                </c:pt>
                <c:pt idx="18395">
                  <c:v>0.18029786939011094</c:v>
                </c:pt>
                <c:pt idx="18396">
                  <c:v>0.17369282485270254</c:v>
                </c:pt>
                <c:pt idx="18397">
                  <c:v>0.15825865976416953</c:v>
                </c:pt>
                <c:pt idx="18398">
                  <c:v>0.15594468781378734</c:v>
                </c:pt>
                <c:pt idx="18399">
                  <c:v>0.15123264444528894</c:v>
                </c:pt>
                <c:pt idx="18400">
                  <c:v>0.15595978900435137</c:v>
                </c:pt>
                <c:pt idx="18401">
                  <c:v>0.15009839019353222</c:v>
                </c:pt>
                <c:pt idx="18402">
                  <c:v>0.15101892917517779</c:v>
                </c:pt>
                <c:pt idx="18403">
                  <c:v>0.14676526353599795</c:v>
                </c:pt>
                <c:pt idx="18404">
                  <c:v>0.14561596982630087</c:v>
                </c:pt>
                <c:pt idx="18405">
                  <c:v>0.15363047291323229</c:v>
                </c:pt>
                <c:pt idx="18406">
                  <c:v>0.15155601252237827</c:v>
                </c:pt>
                <c:pt idx="18407">
                  <c:v>0.14608056045689422</c:v>
                </c:pt>
                <c:pt idx="18408">
                  <c:v>0.14060674285471175</c:v>
                </c:pt>
                <c:pt idx="18409">
                  <c:v>0.1396958060529907</c:v>
                </c:pt>
                <c:pt idx="18410">
                  <c:v>0.13912510209402518</c:v>
                </c:pt>
                <c:pt idx="18411">
                  <c:v>0.14208860546148983</c:v>
                </c:pt>
                <c:pt idx="18412">
                  <c:v>0.1420886054614916</c:v>
                </c:pt>
                <c:pt idx="18413">
                  <c:v>0.13965991549650192</c:v>
                </c:pt>
                <c:pt idx="18414">
                  <c:v>0.13883204515895353</c:v>
                </c:pt>
                <c:pt idx="18415">
                  <c:v>0.1343614869522507</c:v>
                </c:pt>
                <c:pt idx="18416">
                  <c:v>0.13398742072989789</c:v>
                </c:pt>
                <c:pt idx="18417">
                  <c:v>0.13814986217902514</c:v>
                </c:pt>
                <c:pt idx="18418">
                  <c:v>0.13891034646458444</c:v>
                </c:pt>
                <c:pt idx="18419">
                  <c:v>0.1439175234357124</c:v>
                </c:pt>
                <c:pt idx="18420">
                  <c:v>0.15108745480040442</c:v>
                </c:pt>
                <c:pt idx="18421">
                  <c:v>0.15130537038325076</c:v>
                </c:pt>
                <c:pt idx="18422">
                  <c:v>0.15835254928592102</c:v>
                </c:pt>
                <c:pt idx="18423">
                  <c:v>0.16821823665833091</c:v>
                </c:pt>
                <c:pt idx="18424">
                  <c:v>0.17453242325077944</c:v>
                </c:pt>
                <c:pt idx="18425">
                  <c:v>0.17557584764083933</c:v>
                </c:pt>
                <c:pt idx="18426">
                  <c:v>0.17427787663541494</c:v>
                </c:pt>
                <c:pt idx="18427">
                  <c:v>0.1727509179202773</c:v>
                </c:pt>
                <c:pt idx="18428">
                  <c:v>0.1716829990793467</c:v>
                </c:pt>
                <c:pt idx="18429">
                  <c:v>0.16839592777815371</c:v>
                </c:pt>
                <c:pt idx="18430">
                  <c:v>0.16955006601837841</c:v>
                </c:pt>
                <c:pt idx="18431">
                  <c:v>0.17280715023844739</c:v>
                </c:pt>
                <c:pt idx="18432">
                  <c:v>0.16703081614513704</c:v>
                </c:pt>
                <c:pt idx="18433">
                  <c:v>0.16234422631765266</c:v>
                </c:pt>
                <c:pt idx="18434">
                  <c:v>0.14931211918846188</c:v>
                </c:pt>
                <c:pt idx="18435">
                  <c:v>0.14905907821109743</c:v>
                </c:pt>
                <c:pt idx="18436">
                  <c:v>0.14662122019319823</c:v>
                </c:pt>
                <c:pt idx="18437">
                  <c:v>0.14944608372542145</c:v>
                </c:pt>
                <c:pt idx="18438">
                  <c:v>0.14758535800681827</c:v>
                </c:pt>
                <c:pt idx="18439">
                  <c:v>0.1386153724285315</c:v>
                </c:pt>
                <c:pt idx="18440">
                  <c:v>0.13403837804338337</c:v>
                </c:pt>
                <c:pt idx="18441">
                  <c:v>0.12619940307994826</c:v>
                </c:pt>
                <c:pt idx="18442">
                  <c:v>0.12470817890917174</c:v>
                </c:pt>
                <c:pt idx="18443">
                  <c:v>0.1233267770677644</c:v>
                </c:pt>
                <c:pt idx="18444">
                  <c:v>0.11361440196397621</c:v>
                </c:pt>
                <c:pt idx="18445">
                  <c:v>0.12542464343369253</c:v>
                </c:pt>
                <c:pt idx="18446">
                  <c:v>0.13327324841721699</c:v>
                </c:pt>
                <c:pt idx="18447">
                  <c:v>0.13368929769280968</c:v>
                </c:pt>
                <c:pt idx="18448">
                  <c:v>0.12781147483763111</c:v>
                </c:pt>
                <c:pt idx="18449">
                  <c:v>0.12608547452104646</c:v>
                </c:pt>
                <c:pt idx="18450">
                  <c:v>0.13325978688372397</c:v>
                </c:pt>
                <c:pt idx="18451">
                  <c:v>0.14510598662363727</c:v>
                </c:pt>
                <c:pt idx="18452">
                  <c:v>0.1511525464303658</c:v>
                </c:pt>
                <c:pt idx="18453">
                  <c:v>0.12809183610269881</c:v>
                </c:pt>
                <c:pt idx="18454">
                  <c:v>0.12212315581464783</c:v>
                </c:pt>
                <c:pt idx="18455">
                  <c:v>0.12335723213001737</c:v>
                </c:pt>
                <c:pt idx="18456">
                  <c:v>0.10705905801955695</c:v>
                </c:pt>
                <c:pt idx="18457">
                  <c:v>9.687319795837035E-2</c:v>
                </c:pt>
                <c:pt idx="18458">
                  <c:v>0.10512607361640725</c:v>
                </c:pt>
                <c:pt idx="18459">
                  <c:v>0.11308767869344116</c:v>
                </c:pt>
                <c:pt idx="18460">
                  <c:v>0.11824444347775231</c:v>
                </c:pt>
                <c:pt idx="18461">
                  <c:v>0.11834456385052161</c:v>
                </c:pt>
                <c:pt idx="18462">
                  <c:v>0.11955219561026009</c:v>
                </c:pt>
                <c:pt idx="18463">
                  <c:v>0.12222549265745664</c:v>
                </c:pt>
                <c:pt idx="18464">
                  <c:v>0.11650470748224828</c:v>
                </c:pt>
                <c:pt idx="18465">
                  <c:v>0.10615671808775828</c:v>
                </c:pt>
                <c:pt idx="18466">
                  <c:v>0.10395407000288048</c:v>
                </c:pt>
                <c:pt idx="18467">
                  <c:v>0.10846648957325433</c:v>
                </c:pt>
                <c:pt idx="18468">
                  <c:v>0.10756846109128881</c:v>
                </c:pt>
                <c:pt idx="18469">
                  <c:v>9.3325777240384822E-2</c:v>
                </c:pt>
                <c:pt idx="18470">
                  <c:v>8.9258597894383396E-2</c:v>
                </c:pt>
                <c:pt idx="18471">
                  <c:v>0.10629802961228574</c:v>
                </c:pt>
                <c:pt idx="18472">
                  <c:v>0.11716880046664246</c:v>
                </c:pt>
                <c:pt idx="18473">
                  <c:v>0.11782569006538512</c:v>
                </c:pt>
                <c:pt idx="18474">
                  <c:v>0.11166591613347121</c:v>
                </c:pt>
                <c:pt idx="18475">
                  <c:v>0.11087900194472411</c:v>
                </c:pt>
                <c:pt idx="18476">
                  <c:v>0.10453605586324888</c:v>
                </c:pt>
                <c:pt idx="18477">
                  <c:v>0.10604605396382771</c:v>
                </c:pt>
                <c:pt idx="18478">
                  <c:v>9.5624552827539677E-2</c:v>
                </c:pt>
                <c:pt idx="18479">
                  <c:v>9.7769782936044436E-2</c:v>
                </c:pt>
                <c:pt idx="18480">
                  <c:v>0.10036648568529793</c:v>
                </c:pt>
                <c:pt idx="18481">
                  <c:v>0.10375535350734744</c:v>
                </c:pt>
                <c:pt idx="18482">
                  <c:v>9.3178739507083774E-2</c:v>
                </c:pt>
                <c:pt idx="18483">
                  <c:v>0.10378364250790617</c:v>
                </c:pt>
                <c:pt idx="18484">
                  <c:v>0.11020478031589453</c:v>
                </c:pt>
                <c:pt idx="18485">
                  <c:v>0.10778367313039627</c:v>
                </c:pt>
                <c:pt idx="18486">
                  <c:v>0.10902306703762021</c:v>
                </c:pt>
                <c:pt idx="18487">
                  <c:v>0.12989059874943942</c:v>
                </c:pt>
                <c:pt idx="18488">
                  <c:v>0.12597130582542748</c:v>
                </c:pt>
                <c:pt idx="18489">
                  <c:v>0.12238243612169919</c:v>
                </c:pt>
                <c:pt idx="18490">
                  <c:v>0.11949604557672844</c:v>
                </c:pt>
                <c:pt idx="18491">
                  <c:v>0.10184545751702156</c:v>
                </c:pt>
                <c:pt idx="18492">
                  <c:v>9.614131108298829E-2</c:v>
                </c:pt>
                <c:pt idx="18493">
                  <c:v>6.9274515722342001E-2</c:v>
                </c:pt>
                <c:pt idx="18494">
                  <c:v>8.2900012343488205E-2</c:v>
                </c:pt>
                <c:pt idx="18495">
                  <c:v>7.781729759524203E-2</c:v>
                </c:pt>
                <c:pt idx="18496">
                  <c:v>9.0966430338490722E-2</c:v>
                </c:pt>
                <c:pt idx="18497">
                  <c:v>9.680328109293046E-2</c:v>
                </c:pt>
                <c:pt idx="18498">
                  <c:v>0.10134813704701418</c:v>
                </c:pt>
                <c:pt idx="18499">
                  <c:v>0.1012821683056524</c:v>
                </c:pt>
                <c:pt idx="18500">
                  <c:v>9.8030826575963959E-2</c:v>
                </c:pt>
                <c:pt idx="18501">
                  <c:v>0.10202486295923285</c:v>
                </c:pt>
                <c:pt idx="18502">
                  <c:v>0.10840367327267164</c:v>
                </c:pt>
                <c:pt idx="18503">
                  <c:v>0.11050380654834924</c:v>
                </c:pt>
                <c:pt idx="18504">
                  <c:v>0.10514513549146787</c:v>
                </c:pt>
                <c:pt idx="18505">
                  <c:v>9.5372563878497463E-2</c:v>
                </c:pt>
                <c:pt idx="18506">
                  <c:v>9.9088849898860465E-2</c:v>
                </c:pt>
                <c:pt idx="18507">
                  <c:v>7.58862277167629E-2</c:v>
                </c:pt>
                <c:pt idx="18508">
                  <c:v>5.8449599291158894E-2</c:v>
                </c:pt>
                <c:pt idx="18509">
                  <c:v>6.6899007122446674E-2</c:v>
                </c:pt>
                <c:pt idx="18510">
                  <c:v>6.7850450124791184E-2</c:v>
                </c:pt>
                <c:pt idx="18511">
                  <c:v>5.9740328442705826E-2</c:v>
                </c:pt>
                <c:pt idx="18512">
                  <c:v>7.3434616997720914E-2</c:v>
                </c:pt>
                <c:pt idx="18513">
                  <c:v>7.3209082961131822E-2</c:v>
                </c:pt>
                <c:pt idx="18514">
                  <c:v>7.2877779619450189E-2</c:v>
                </c:pt>
                <c:pt idx="18515">
                  <c:v>8.2227266086449591E-2</c:v>
                </c:pt>
                <c:pt idx="18516">
                  <c:v>8.6435446879207678E-2</c:v>
                </c:pt>
                <c:pt idx="18517">
                  <c:v>8.2635358769047595E-2</c:v>
                </c:pt>
                <c:pt idx="18518">
                  <c:v>9.0501027261599365E-2</c:v>
                </c:pt>
                <c:pt idx="18519">
                  <c:v>8.3183323044442092E-2</c:v>
                </c:pt>
                <c:pt idx="18520">
                  <c:v>7.9611398874058326E-2</c:v>
                </c:pt>
                <c:pt idx="18521">
                  <c:v>7.9686684082483694E-2</c:v>
                </c:pt>
                <c:pt idx="18522">
                  <c:v>8.8606594651066128E-2</c:v>
                </c:pt>
                <c:pt idx="18523">
                  <c:v>9.2039216010477043E-2</c:v>
                </c:pt>
                <c:pt idx="18524">
                  <c:v>9.4086884844231999E-2</c:v>
                </c:pt>
                <c:pt idx="18525">
                  <c:v>8.8282131545833309E-2</c:v>
                </c:pt>
                <c:pt idx="18526">
                  <c:v>9.1945067560476046E-2</c:v>
                </c:pt>
                <c:pt idx="18527">
                  <c:v>9.2900134212021923E-2</c:v>
                </c:pt>
                <c:pt idx="18528">
                  <c:v>9.878924172395176E-2</c:v>
                </c:pt>
                <c:pt idx="18529">
                  <c:v>0.10910806101808923</c:v>
                </c:pt>
                <c:pt idx="18530">
                  <c:v>0.10665374402335215</c:v>
                </c:pt>
                <c:pt idx="18531">
                  <c:v>0.10773327724899229</c:v>
                </c:pt>
                <c:pt idx="18532">
                  <c:v>0.11239145827040198</c:v>
                </c:pt>
                <c:pt idx="18533">
                  <c:v>0.110807141134593</c:v>
                </c:pt>
                <c:pt idx="18534">
                  <c:v>0.1094496758807828</c:v>
                </c:pt>
                <c:pt idx="18535">
                  <c:v>0.10642901251228465</c:v>
                </c:pt>
                <c:pt idx="18536">
                  <c:v>9.8195597002777246E-2</c:v>
                </c:pt>
                <c:pt idx="18537">
                  <c:v>9.9915064502444029E-2</c:v>
                </c:pt>
                <c:pt idx="18538">
                  <c:v>0.11838789537596273</c:v>
                </c:pt>
                <c:pt idx="18539">
                  <c:v>0.12636585130579259</c:v>
                </c:pt>
                <c:pt idx="18540">
                  <c:v>0.11642776040033986</c:v>
                </c:pt>
                <c:pt idx="18541">
                  <c:v>0.11664081699325712</c:v>
                </c:pt>
                <c:pt idx="18542">
                  <c:v>0.11128642681696799</c:v>
                </c:pt>
                <c:pt idx="18543">
                  <c:v>0.104608997651924</c:v>
                </c:pt>
                <c:pt idx="18544">
                  <c:v>0.11932208452224424</c:v>
                </c:pt>
                <c:pt idx="18545">
                  <c:v>0.13242577391818267</c:v>
                </c:pt>
                <c:pt idx="18546">
                  <c:v>0.13307839754957729</c:v>
                </c:pt>
                <c:pt idx="18547">
                  <c:v>0.11979447191996129</c:v>
                </c:pt>
                <c:pt idx="18548">
                  <c:v>0.11809833775356582</c:v>
                </c:pt>
                <c:pt idx="18549">
                  <c:v>8.772113564190942E-2</c:v>
                </c:pt>
                <c:pt idx="18550">
                  <c:v>9.1158741321976766E-2</c:v>
                </c:pt>
                <c:pt idx="18551">
                  <c:v>8.340836947990371E-2</c:v>
                </c:pt>
                <c:pt idx="18552">
                  <c:v>8.4574590327935573E-2</c:v>
                </c:pt>
                <c:pt idx="18553">
                  <c:v>9.5240284482249526E-2</c:v>
                </c:pt>
                <c:pt idx="18554">
                  <c:v>0.1012638257543792</c:v>
                </c:pt>
                <c:pt idx="18555">
                  <c:v>0.1161994228758938</c:v>
                </c:pt>
                <c:pt idx="18556">
                  <c:v>0.12405562274447846</c:v>
                </c:pt>
                <c:pt idx="18557">
                  <c:v>0.13163472415652899</c:v>
                </c:pt>
                <c:pt idx="18558">
                  <c:v>0.12597829704212682</c:v>
                </c:pt>
                <c:pt idx="18559">
                  <c:v>0.12103415375631976</c:v>
                </c:pt>
                <c:pt idx="18560">
                  <c:v>0.12067452735738482</c:v>
                </c:pt>
                <c:pt idx="18561">
                  <c:v>0.11809941728258444</c:v>
                </c:pt>
                <c:pt idx="18562">
                  <c:v>0.10292955779624768</c:v>
                </c:pt>
                <c:pt idx="18563">
                  <c:v>9.9950449751168735E-2</c:v>
                </c:pt>
                <c:pt idx="18564">
                  <c:v>0.10082176315265579</c:v>
                </c:pt>
                <c:pt idx="18565">
                  <c:v>0.11787830614684225</c:v>
                </c:pt>
                <c:pt idx="18566">
                  <c:v>0.11224119894491147</c:v>
                </c:pt>
                <c:pt idx="18567">
                  <c:v>0.10872081772400488</c:v>
                </c:pt>
                <c:pt idx="18568">
                  <c:v>0.11051874337436707</c:v>
                </c:pt>
                <c:pt idx="18569">
                  <c:v>9.3639125346508534E-2</c:v>
                </c:pt>
                <c:pt idx="18570">
                  <c:v>9.9494761565151135E-2</c:v>
                </c:pt>
                <c:pt idx="18571">
                  <c:v>8.0493847817511233E-2</c:v>
                </c:pt>
                <c:pt idx="18572">
                  <c:v>6.8379773070089467E-2</c:v>
                </c:pt>
                <c:pt idx="18573">
                  <c:v>7.3189610295463448E-2</c:v>
                </c:pt>
                <c:pt idx="18574">
                  <c:v>8.821253806629259E-2</c:v>
                </c:pt>
                <c:pt idx="18575">
                  <c:v>9.1274255473603239E-2</c:v>
                </c:pt>
                <c:pt idx="18576">
                  <c:v>8.8561928200027173E-2</c:v>
                </c:pt>
                <c:pt idx="18577">
                  <c:v>9.0102294854778719E-2</c:v>
                </c:pt>
                <c:pt idx="18578">
                  <c:v>9.0668073069496202E-2</c:v>
                </c:pt>
                <c:pt idx="18579">
                  <c:v>8.8309520942433384E-2</c:v>
                </c:pt>
                <c:pt idx="18580">
                  <c:v>9.0390128609673104E-2</c:v>
                </c:pt>
                <c:pt idx="18581">
                  <c:v>9.0630038428949344E-2</c:v>
                </c:pt>
                <c:pt idx="18582">
                  <c:v>9.4092909130274682E-2</c:v>
                </c:pt>
                <c:pt idx="18583">
                  <c:v>8.4436346210300384E-2</c:v>
                </c:pt>
                <c:pt idx="18584">
                  <c:v>8.0744335634275632E-2</c:v>
                </c:pt>
                <c:pt idx="18585">
                  <c:v>7.9104948593675006E-2</c:v>
                </c:pt>
                <c:pt idx="18586">
                  <c:v>8.9045960111163502E-2</c:v>
                </c:pt>
                <c:pt idx="18587">
                  <c:v>6.9323953230560065E-2</c:v>
                </c:pt>
                <c:pt idx="18588">
                  <c:v>6.5537848513045782E-2</c:v>
                </c:pt>
                <c:pt idx="18589">
                  <c:v>6.6552504056215156E-2</c:v>
                </c:pt>
                <c:pt idx="18590">
                  <c:v>5.758086663085038E-2</c:v>
                </c:pt>
                <c:pt idx="18591">
                  <c:v>7.288046684472782E-2</c:v>
                </c:pt>
                <c:pt idx="18592">
                  <c:v>7.8635686225900114E-2</c:v>
                </c:pt>
                <c:pt idx="18593">
                  <c:v>0.10986501260496895</c:v>
                </c:pt>
                <c:pt idx="18594">
                  <c:v>0.11332599305293156</c:v>
                </c:pt>
                <c:pt idx="18595">
                  <c:v>0.1277107729619642</c:v>
                </c:pt>
                <c:pt idx="18596">
                  <c:v>0.1195936379157263</c:v>
                </c:pt>
                <c:pt idx="18597">
                  <c:v>0.1165253104579127</c:v>
                </c:pt>
                <c:pt idx="18598">
                  <c:v>0.11925196311392927</c:v>
                </c:pt>
                <c:pt idx="18599">
                  <c:v>0.12422447942303938</c:v>
                </c:pt>
                <c:pt idx="18600">
                  <c:v>0.12405578502114123</c:v>
                </c:pt>
                <c:pt idx="18601">
                  <c:v>0.12635014187170079</c:v>
                </c:pt>
                <c:pt idx="18602">
                  <c:v>0.11683411824965195</c:v>
                </c:pt>
                <c:pt idx="18603">
                  <c:v>0.12041016881889743</c:v>
                </c:pt>
                <c:pt idx="18604">
                  <c:v>0.11961954883465054</c:v>
                </c:pt>
                <c:pt idx="18605">
                  <c:v>0.11367778151063246</c:v>
                </c:pt>
                <c:pt idx="18606">
                  <c:v>0.11667694369066584</c:v>
                </c:pt>
                <c:pt idx="18607">
                  <c:v>0.13359474301855911</c:v>
                </c:pt>
                <c:pt idx="18608">
                  <c:v>0.14938919613981527</c:v>
                </c:pt>
                <c:pt idx="18609">
                  <c:v>0.14723599253912023</c:v>
                </c:pt>
                <c:pt idx="18610">
                  <c:v>0.15700981978387052</c:v>
                </c:pt>
                <c:pt idx="18611">
                  <c:v>0.15481073435522297</c:v>
                </c:pt>
                <c:pt idx="18612">
                  <c:v>0.14076405542409298</c:v>
                </c:pt>
                <c:pt idx="18613">
                  <c:v>0.1404329987978159</c:v>
                </c:pt>
                <c:pt idx="18614">
                  <c:v>0.13487789080379242</c:v>
                </c:pt>
                <c:pt idx="18615">
                  <c:v>0.12755566122469486</c:v>
                </c:pt>
                <c:pt idx="18616">
                  <c:v>0.11970771484271348</c:v>
                </c:pt>
                <c:pt idx="18617">
                  <c:v>0.1149041207100967</c:v>
                </c:pt>
                <c:pt idx="18618">
                  <c:v>0.10101594245589363</c:v>
                </c:pt>
                <c:pt idx="18619">
                  <c:v>9.6827132668697358E-2</c:v>
                </c:pt>
                <c:pt idx="18620">
                  <c:v>8.8664870526312667E-2</c:v>
                </c:pt>
                <c:pt idx="18621">
                  <c:v>8.1193035008550574E-2</c:v>
                </c:pt>
                <c:pt idx="18622">
                  <c:v>7.7668651446662684E-2</c:v>
                </c:pt>
                <c:pt idx="18623">
                  <c:v>7.2336356063744445E-2</c:v>
                </c:pt>
                <c:pt idx="18624">
                  <c:v>6.5077135335787073E-2</c:v>
                </c:pt>
                <c:pt idx="18625">
                  <c:v>5.9310726141066139E-2</c:v>
                </c:pt>
                <c:pt idx="18626">
                  <c:v>5.7838877176599635E-2</c:v>
                </c:pt>
                <c:pt idx="18627">
                  <c:v>5.8364119916013646E-2</c:v>
                </c:pt>
                <c:pt idx="18628">
                  <c:v>6.2476114404627969E-2</c:v>
                </c:pt>
                <c:pt idx="18629">
                  <c:v>5.098931650043248E-2</c:v>
                </c:pt>
                <c:pt idx="18630">
                  <c:v>4.6474577178802434E-2</c:v>
                </c:pt>
                <c:pt idx="18631">
                  <c:v>1.9521821064112599E-2</c:v>
                </c:pt>
                <c:pt idx="18632">
                  <c:v>1.2780843285088661E-2</c:v>
                </c:pt>
                <c:pt idx="18633">
                  <c:v>2.0715446115163516E-2</c:v>
                </c:pt>
                <c:pt idx="18634">
                  <c:v>2.17391302452552E-2</c:v>
                </c:pt>
                <c:pt idx="18635">
                  <c:v>6.5612328974400391E-3</c:v>
                </c:pt>
                <c:pt idx="18636">
                  <c:v>1.7240118363160084E-2</c:v>
                </c:pt>
                <c:pt idx="18637">
                  <c:v>-2.0401892546885403E-2</c:v>
                </c:pt>
                <c:pt idx="18638">
                  <c:v>-4.0651484294611961E-2</c:v>
                </c:pt>
                <c:pt idx="18639">
                  <c:v>-2.7809056611841632E-2</c:v>
                </c:pt>
                <c:pt idx="18640">
                  <c:v>-1.7778754460489044E-3</c:v>
                </c:pt>
                <c:pt idx="18641">
                  <c:v>-5.2863886373899494E-3</c:v>
                </c:pt>
                <c:pt idx="18642">
                  <c:v>-1.2859085668700421E-2</c:v>
                </c:pt>
                <c:pt idx="18643">
                  <c:v>-2.1398023370619579E-2</c:v>
                </c:pt>
                <c:pt idx="18644">
                  <c:v>-2.6365744262464519E-2</c:v>
                </c:pt>
                <c:pt idx="18645">
                  <c:v>-2.6356098493676594E-2</c:v>
                </c:pt>
                <c:pt idx="18646">
                  <c:v>-2.4219281819898186E-2</c:v>
                </c:pt>
                <c:pt idx="18647">
                  <c:v>-2.8224684460787075E-2</c:v>
                </c:pt>
                <c:pt idx="18648">
                  <c:v>-2.5305450037516164E-2</c:v>
                </c:pt>
                <c:pt idx="18649">
                  <c:v>1.1239698778899188E-2</c:v>
                </c:pt>
                <c:pt idx="18650">
                  <c:v>1.7751609974832938E-2</c:v>
                </c:pt>
                <c:pt idx="18651">
                  <c:v>4.1679698947304722E-2</c:v>
                </c:pt>
                <c:pt idx="18652">
                  <c:v>3.4316099287286628E-2</c:v>
                </c:pt>
                <c:pt idx="18653">
                  <c:v>3.3286201449722608E-2</c:v>
                </c:pt>
                <c:pt idx="18654">
                  <c:v>3.5555142793771921E-2</c:v>
                </c:pt>
                <c:pt idx="18655">
                  <c:v>1.8821206759503717E-2</c:v>
                </c:pt>
                <c:pt idx="18656">
                  <c:v>1.7495001862301018E-2</c:v>
                </c:pt>
                <c:pt idx="18657">
                  <c:v>2.5860294290809493E-2</c:v>
                </c:pt>
                <c:pt idx="18658">
                  <c:v>1.8674170082587427E-2</c:v>
                </c:pt>
                <c:pt idx="18659">
                  <c:v>2.0605421564998005E-2</c:v>
                </c:pt>
                <c:pt idx="18660">
                  <c:v>2.44946509013797E-2</c:v>
                </c:pt>
                <c:pt idx="18661">
                  <c:v>2.5822523608158177E-2</c:v>
                </c:pt>
                <c:pt idx="18662">
                  <c:v>3.0041940282476531E-2</c:v>
                </c:pt>
                <c:pt idx="18663">
                  <c:v>2.7983071134708437E-2</c:v>
                </c:pt>
                <c:pt idx="18664">
                  <c:v>2.921901146610395E-2</c:v>
                </c:pt>
                <c:pt idx="18665">
                  <c:v>2.7355332941055632E-2</c:v>
                </c:pt>
                <c:pt idx="18666">
                  <c:v>2.1482212522673239E-2</c:v>
                </c:pt>
                <c:pt idx="18667">
                  <c:v>1.6351954985142081E-2</c:v>
                </c:pt>
                <c:pt idx="18668">
                  <c:v>2.007965548562729E-2</c:v>
                </c:pt>
                <c:pt idx="18669">
                  <c:v>3.7369316963731025E-2</c:v>
                </c:pt>
                <c:pt idx="18670">
                  <c:v>2.8822536962719525E-2</c:v>
                </c:pt>
                <c:pt idx="18671">
                  <c:v>3.4620802231946968E-2</c:v>
                </c:pt>
                <c:pt idx="18672">
                  <c:v>4.1796857734850423E-2</c:v>
                </c:pt>
                <c:pt idx="18673">
                  <c:v>3.4772486743104736E-2</c:v>
                </c:pt>
                <c:pt idx="18674">
                  <c:v>1.6402894240028276E-2</c:v>
                </c:pt>
                <c:pt idx="18675">
                  <c:v>2.1459021340473949E-2</c:v>
                </c:pt>
                <c:pt idx="18676">
                  <c:v>3.6545071669718876E-2</c:v>
                </c:pt>
                <c:pt idx="18677">
                  <c:v>3.2109749645897301E-2</c:v>
                </c:pt>
                <c:pt idx="18678">
                  <c:v>3.4168985793711748E-2</c:v>
                </c:pt>
                <c:pt idx="18679">
                  <c:v>3.4683027161710234E-2</c:v>
                </c:pt>
                <c:pt idx="18680">
                  <c:v>4.1778208024160657E-2</c:v>
                </c:pt>
                <c:pt idx="18681">
                  <c:v>4.6882308751390767E-2</c:v>
                </c:pt>
                <c:pt idx="18682">
                  <c:v>4.0943112597356057E-2</c:v>
                </c:pt>
                <c:pt idx="18683">
                  <c:v>3.7513898573905857E-2</c:v>
                </c:pt>
                <c:pt idx="18684">
                  <c:v>3.8446616438613468E-2</c:v>
                </c:pt>
                <c:pt idx="18685">
                  <c:v>4.332477889139863E-2</c:v>
                </c:pt>
                <c:pt idx="18686">
                  <c:v>3.8984487858990224E-2</c:v>
                </c:pt>
                <c:pt idx="18687">
                  <c:v>5.5697516588889107E-2</c:v>
                </c:pt>
                <c:pt idx="18688">
                  <c:v>5.8476529959686774E-2</c:v>
                </c:pt>
                <c:pt idx="18689">
                  <c:v>6.2324225013466128E-2</c:v>
                </c:pt>
                <c:pt idx="18690">
                  <c:v>6.7368742661784831E-2</c:v>
                </c:pt>
                <c:pt idx="18691">
                  <c:v>6.2945636343626266E-2</c:v>
                </c:pt>
                <c:pt idx="18692">
                  <c:v>6.0496819241677047E-2</c:v>
                </c:pt>
                <c:pt idx="18693">
                  <c:v>5.6710416925896068E-2</c:v>
                </c:pt>
                <c:pt idx="18694">
                  <c:v>4.1265794680860335E-2</c:v>
                </c:pt>
                <c:pt idx="18695">
                  <c:v>4.5183242106226817E-2</c:v>
                </c:pt>
                <c:pt idx="18696">
                  <c:v>4.7263177557372638E-2</c:v>
                </c:pt>
                <c:pt idx="18697">
                  <c:v>4.2124660932038038E-2</c:v>
                </c:pt>
                <c:pt idx="18698">
                  <c:v>3.1130276327945516E-2</c:v>
                </c:pt>
                <c:pt idx="18699">
                  <c:v>2.2715940067122631E-2</c:v>
                </c:pt>
                <c:pt idx="18700">
                  <c:v>3.0584638682532361E-2</c:v>
                </c:pt>
                <c:pt idx="18701">
                  <c:v>2.8731124442510358E-2</c:v>
                </c:pt>
                <c:pt idx="18702">
                  <c:v>2.9648906999226066E-2</c:v>
                </c:pt>
                <c:pt idx="18703">
                  <c:v>2.8098153600958575E-2</c:v>
                </c:pt>
                <c:pt idx="18704">
                  <c:v>3.9807369021425121E-2</c:v>
                </c:pt>
                <c:pt idx="18705">
                  <c:v>5.0578181921928644E-2</c:v>
                </c:pt>
                <c:pt idx="18706">
                  <c:v>4.2311837465102364E-2</c:v>
                </c:pt>
                <c:pt idx="18707">
                  <c:v>3.7185833476728103E-2</c:v>
                </c:pt>
                <c:pt idx="18708">
                  <c:v>3.9660026404136017E-2</c:v>
                </c:pt>
                <c:pt idx="18709">
                  <c:v>2.7663154997168427E-2</c:v>
                </c:pt>
                <c:pt idx="18710">
                  <c:v>1.8155689636265127E-2</c:v>
                </c:pt>
                <c:pt idx="18711">
                  <c:v>1.9673946987057711E-2</c:v>
                </c:pt>
                <c:pt idx="18712">
                  <c:v>2.4352943758123358E-2</c:v>
                </c:pt>
                <c:pt idx="18713">
                  <c:v>2.5255276681554806E-2</c:v>
                </c:pt>
                <c:pt idx="18714">
                  <c:v>3.2931862737187734E-2</c:v>
                </c:pt>
                <c:pt idx="18715">
                  <c:v>3.1898310743254887E-2</c:v>
                </c:pt>
                <c:pt idx="18716">
                  <c:v>3.7692585826140768E-2</c:v>
                </c:pt>
                <c:pt idx="18717">
                  <c:v>5.1345064358150116E-2</c:v>
                </c:pt>
                <c:pt idx="18718">
                  <c:v>6.8198607119126065E-2</c:v>
                </c:pt>
                <c:pt idx="18719">
                  <c:v>8.1007518268579881E-2</c:v>
                </c:pt>
                <c:pt idx="18720">
                  <c:v>8.5985130464812265E-2</c:v>
                </c:pt>
                <c:pt idx="18721">
                  <c:v>9.1322469621559321E-2</c:v>
                </c:pt>
                <c:pt idx="18722">
                  <c:v>8.2535479558005775E-2</c:v>
                </c:pt>
                <c:pt idx="18723">
                  <c:v>8.0917339827726309E-2</c:v>
                </c:pt>
                <c:pt idx="18724">
                  <c:v>9.0126317865749428E-2</c:v>
                </c:pt>
                <c:pt idx="18725">
                  <c:v>9.9796793266169637E-2</c:v>
                </c:pt>
                <c:pt idx="18726">
                  <c:v>9.1380538736106853E-2</c:v>
                </c:pt>
                <c:pt idx="18727">
                  <c:v>8.9322352112187309E-2</c:v>
                </c:pt>
                <c:pt idx="18728">
                  <c:v>8.3376859468923925E-2</c:v>
                </c:pt>
                <c:pt idx="18729">
                  <c:v>8.4354538375494004E-2</c:v>
                </c:pt>
                <c:pt idx="18730">
                  <c:v>9.6213136216662276E-2</c:v>
                </c:pt>
                <c:pt idx="18731">
                  <c:v>0.1302285280110751</c:v>
                </c:pt>
                <c:pt idx="18732">
                  <c:v>0.13786520725439333</c:v>
                </c:pt>
                <c:pt idx="18733">
                  <c:v>0.13446317853029166</c:v>
                </c:pt>
                <c:pt idx="18734">
                  <c:v>0.13991896778682511</c:v>
                </c:pt>
                <c:pt idx="18735">
                  <c:v>0.16235731160510403</c:v>
                </c:pt>
                <c:pt idx="18736">
                  <c:v>0.15378082994179154</c:v>
                </c:pt>
                <c:pt idx="18737">
                  <c:v>0.18178073048964416</c:v>
                </c:pt>
                <c:pt idx="18738">
                  <c:v>0.1872685453201417</c:v>
                </c:pt>
                <c:pt idx="18739">
                  <c:v>0.16201099878227865</c:v>
                </c:pt>
                <c:pt idx="18740">
                  <c:v>0.15951819817477664</c:v>
                </c:pt>
                <c:pt idx="18741">
                  <c:v>0.16538414733816964</c:v>
                </c:pt>
                <c:pt idx="18742">
                  <c:v>0.16587820340144144</c:v>
                </c:pt>
                <c:pt idx="18743">
                  <c:v>0.16791281227913135</c:v>
                </c:pt>
                <c:pt idx="18744">
                  <c:v>0.16746793771150004</c:v>
                </c:pt>
                <c:pt idx="18745">
                  <c:v>0.1438965125375764</c:v>
                </c:pt>
                <c:pt idx="18746">
                  <c:v>0.13904526692356467</c:v>
                </c:pt>
                <c:pt idx="18747">
                  <c:v>0.15766394497405289</c:v>
                </c:pt>
                <c:pt idx="18748">
                  <c:v>0.17012755082939579</c:v>
                </c:pt>
                <c:pt idx="18749">
                  <c:v>0.16504054470271279</c:v>
                </c:pt>
                <c:pt idx="18750">
                  <c:v>0.14294136930338719</c:v>
                </c:pt>
                <c:pt idx="18751">
                  <c:v>0.12760401591974868</c:v>
                </c:pt>
                <c:pt idx="18752">
                  <c:v>0.13736168185181286</c:v>
                </c:pt>
                <c:pt idx="18753">
                  <c:v>0.13580860596733579</c:v>
                </c:pt>
                <c:pt idx="18754">
                  <c:v>0.12848985796605183</c:v>
                </c:pt>
                <c:pt idx="18755">
                  <c:v>0.11891709399548445</c:v>
                </c:pt>
                <c:pt idx="18756">
                  <c:v>0.11365564043084153</c:v>
                </c:pt>
                <c:pt idx="18757">
                  <c:v>0.12308016682834655</c:v>
                </c:pt>
                <c:pt idx="18758">
                  <c:v>0.13225911668471513</c:v>
                </c:pt>
                <c:pt idx="18759">
                  <c:v>0.13599162838807621</c:v>
                </c:pt>
                <c:pt idx="18760">
                  <c:v>0.13010166290257286</c:v>
                </c:pt>
                <c:pt idx="18761">
                  <c:v>0.13360126577786624</c:v>
                </c:pt>
                <c:pt idx="18762">
                  <c:v>0.13848274271889038</c:v>
                </c:pt>
                <c:pt idx="18763">
                  <c:v>0.13952022486458882</c:v>
                </c:pt>
                <c:pt idx="18764">
                  <c:v>0.15321558647195554</c:v>
                </c:pt>
                <c:pt idx="18765">
                  <c:v>0.14076649623842785</c:v>
                </c:pt>
                <c:pt idx="18766">
                  <c:v>0.14776042884061757</c:v>
                </c:pt>
                <c:pt idx="18767">
                  <c:v>0.16032660238842311</c:v>
                </c:pt>
                <c:pt idx="18768">
                  <c:v>0.15860510099185454</c:v>
                </c:pt>
                <c:pt idx="18769">
                  <c:v>0.16545115638819219</c:v>
                </c:pt>
                <c:pt idx="18770">
                  <c:v>0.18181492869371629</c:v>
                </c:pt>
                <c:pt idx="18771">
                  <c:v>0.17921084303651025</c:v>
                </c:pt>
                <c:pt idx="18772">
                  <c:v>0.16600281518554594</c:v>
                </c:pt>
                <c:pt idx="18773">
                  <c:v>0.15585272878573542</c:v>
                </c:pt>
                <c:pt idx="18774">
                  <c:v>0.16738301387731691</c:v>
                </c:pt>
                <c:pt idx="18775">
                  <c:v>0.16377726901205447</c:v>
                </c:pt>
                <c:pt idx="18776">
                  <c:v>0.16640435775618578</c:v>
                </c:pt>
                <c:pt idx="18777">
                  <c:v>0.16952838453836638</c:v>
                </c:pt>
                <c:pt idx="18778">
                  <c:v>0.1643818169076352</c:v>
                </c:pt>
                <c:pt idx="18779">
                  <c:v>0.1585739069685681</c:v>
                </c:pt>
                <c:pt idx="18780">
                  <c:v>0.1291612797504389</c:v>
                </c:pt>
                <c:pt idx="18781">
                  <c:v>0.12644235843842844</c:v>
                </c:pt>
                <c:pt idx="18782">
                  <c:v>0.13859731892367178</c:v>
                </c:pt>
                <c:pt idx="18783">
                  <c:v>0.13321463493765395</c:v>
                </c:pt>
                <c:pt idx="18784">
                  <c:v>0.13477531855296476</c:v>
                </c:pt>
                <c:pt idx="18785">
                  <c:v>0.14626734292859345</c:v>
                </c:pt>
                <c:pt idx="18786">
                  <c:v>0.16025377501457561</c:v>
                </c:pt>
                <c:pt idx="18787">
                  <c:v>0.15802590953730888</c:v>
                </c:pt>
                <c:pt idx="18788">
                  <c:v>0.16447659892677846</c:v>
                </c:pt>
                <c:pt idx="18789">
                  <c:v>0.15841149560974377</c:v>
                </c:pt>
                <c:pt idx="18790">
                  <c:v>0.14415155913174416</c:v>
                </c:pt>
                <c:pt idx="18791">
                  <c:v>0.13899093460845924</c:v>
                </c:pt>
                <c:pt idx="18792">
                  <c:v>0.14846373951853398</c:v>
                </c:pt>
                <c:pt idx="18793">
                  <c:v>0.14301484060749026</c:v>
                </c:pt>
                <c:pt idx="18794">
                  <c:v>0.13639815747041073</c:v>
                </c:pt>
                <c:pt idx="18795">
                  <c:v>0.10978577553158764</c:v>
                </c:pt>
                <c:pt idx="18796">
                  <c:v>0.10238705601567788</c:v>
                </c:pt>
                <c:pt idx="18797">
                  <c:v>0.11160885618901917</c:v>
                </c:pt>
                <c:pt idx="18798">
                  <c:v>0.11410000036768064</c:v>
                </c:pt>
                <c:pt idx="18799">
                  <c:v>0.12976403111802925</c:v>
                </c:pt>
                <c:pt idx="18800">
                  <c:v>0.11846840988512342</c:v>
                </c:pt>
                <c:pt idx="18801">
                  <c:v>0.12106256007229899</c:v>
                </c:pt>
                <c:pt idx="18802">
                  <c:v>0.13254848867331148</c:v>
                </c:pt>
                <c:pt idx="18803">
                  <c:v>0.12884905050856843</c:v>
                </c:pt>
                <c:pt idx="18804">
                  <c:v>0.11717301003920721</c:v>
                </c:pt>
                <c:pt idx="18805">
                  <c:v>9.4833556915215667E-2</c:v>
                </c:pt>
                <c:pt idx="18806">
                  <c:v>0.10134297458200958</c:v>
                </c:pt>
                <c:pt idx="18807">
                  <c:v>0.10758422850448013</c:v>
                </c:pt>
                <c:pt idx="18808">
                  <c:v>9.9200486594054116E-2</c:v>
                </c:pt>
                <c:pt idx="18809">
                  <c:v>9.7356301646986054E-2</c:v>
                </c:pt>
                <c:pt idx="18810">
                  <c:v>9.7499232393233104E-2</c:v>
                </c:pt>
                <c:pt idx="18811">
                  <c:v>0.10537179474555791</c:v>
                </c:pt>
                <c:pt idx="18812">
                  <c:v>0.10783018536099109</c:v>
                </c:pt>
                <c:pt idx="18813">
                  <c:v>0.10730944268475096</c:v>
                </c:pt>
                <c:pt idx="18814">
                  <c:v>0.10294172699496063</c:v>
                </c:pt>
                <c:pt idx="18815">
                  <c:v>8.3951774784381872E-2</c:v>
                </c:pt>
                <c:pt idx="18816">
                  <c:v>5.6617902629334083E-2</c:v>
                </c:pt>
                <c:pt idx="18817">
                  <c:v>4.9390837276297894E-2</c:v>
                </c:pt>
                <c:pt idx="18818">
                  <c:v>2.2899953306006138E-2</c:v>
                </c:pt>
                <c:pt idx="18819">
                  <c:v>1.8520315947432309E-2</c:v>
                </c:pt>
                <c:pt idx="18820">
                  <c:v>2.6740736990851888E-2</c:v>
                </c:pt>
                <c:pt idx="18821">
                  <c:v>3.2889498765423797E-2</c:v>
                </c:pt>
                <c:pt idx="18822">
                  <c:v>3.9720915432275294E-2</c:v>
                </c:pt>
                <c:pt idx="18823">
                  <c:v>3.1834808688477878E-2</c:v>
                </c:pt>
                <c:pt idx="18824">
                  <c:v>2.1374944795989892E-2</c:v>
                </c:pt>
                <c:pt idx="18825">
                  <c:v>-4.5472410531484098E-3</c:v>
                </c:pt>
                <c:pt idx="18826">
                  <c:v>2.6307858516250171E-3</c:v>
                </c:pt>
                <c:pt idx="18827">
                  <c:v>9.1115934371821528E-3</c:v>
                </c:pt>
                <c:pt idx="18828">
                  <c:v>1.5253661607173896E-2</c:v>
                </c:pt>
                <c:pt idx="18829">
                  <c:v>1.6169037579370382E-2</c:v>
                </c:pt>
                <c:pt idx="18830">
                  <c:v>1.2941823486225745E-2</c:v>
                </c:pt>
                <c:pt idx="18831">
                  <c:v>-6.9138819934582152E-3</c:v>
                </c:pt>
                <c:pt idx="18832">
                  <c:v>8.9030761116251078E-3</c:v>
                </c:pt>
                <c:pt idx="18833">
                  <c:v>8.3988262735044117E-3</c:v>
                </c:pt>
                <c:pt idx="18834">
                  <c:v>3.4719599371397791E-3</c:v>
                </c:pt>
                <c:pt idx="18835">
                  <c:v>-6.6748559084313097E-3</c:v>
                </c:pt>
                <c:pt idx="18836">
                  <c:v>8.8130202730896112E-3</c:v>
                </c:pt>
                <c:pt idx="18837">
                  <c:v>3.6519657209932443E-2</c:v>
                </c:pt>
                <c:pt idx="18838">
                  <c:v>4.6869091117163419E-2</c:v>
                </c:pt>
                <c:pt idx="18839">
                  <c:v>5.3628051325520953E-2</c:v>
                </c:pt>
                <c:pt idx="18840">
                  <c:v>5.9353274262744948E-2</c:v>
                </c:pt>
                <c:pt idx="18841">
                  <c:v>8.5387795531925548E-2</c:v>
                </c:pt>
                <c:pt idx="18842">
                  <c:v>9.196942101738359E-2</c:v>
                </c:pt>
                <c:pt idx="18843">
                  <c:v>9.319707371086583E-2</c:v>
                </c:pt>
                <c:pt idx="18844">
                  <c:v>0.10099137305713324</c:v>
                </c:pt>
                <c:pt idx="18845">
                  <c:v>0.11914790102882322</c:v>
                </c:pt>
                <c:pt idx="18846">
                  <c:v>0.12829112065570603</c:v>
                </c:pt>
                <c:pt idx="18847">
                  <c:v>0.1139821893175208</c:v>
                </c:pt>
                <c:pt idx="18848">
                  <c:v>0.10072389092917478</c:v>
                </c:pt>
                <c:pt idx="18849">
                  <c:v>0.10391703484277071</c:v>
                </c:pt>
                <c:pt idx="18850">
                  <c:v>9.539912230043579E-2</c:v>
                </c:pt>
                <c:pt idx="18851">
                  <c:v>9.312117343811499E-2</c:v>
                </c:pt>
                <c:pt idx="18852">
                  <c:v>9.6826779451939737E-2</c:v>
                </c:pt>
                <c:pt idx="18853">
                  <c:v>9.3553551978126537E-2</c:v>
                </c:pt>
                <c:pt idx="18854">
                  <c:v>9.3454897360458755E-2</c:v>
                </c:pt>
                <c:pt idx="18855">
                  <c:v>0.11864803104340615</c:v>
                </c:pt>
                <c:pt idx="18856">
                  <c:v>0.13051401650415673</c:v>
                </c:pt>
                <c:pt idx="18857">
                  <c:v>0.11382552934601797</c:v>
                </c:pt>
                <c:pt idx="18858">
                  <c:v>0.11051879021951239</c:v>
                </c:pt>
                <c:pt idx="18859">
                  <c:v>0.10867784682099457</c:v>
                </c:pt>
                <c:pt idx="18860">
                  <c:v>0.11299766008235812</c:v>
                </c:pt>
                <c:pt idx="18861">
                  <c:v>0.10325313024125582</c:v>
                </c:pt>
                <c:pt idx="18862">
                  <c:v>9.2914247942338601E-2</c:v>
                </c:pt>
                <c:pt idx="18863">
                  <c:v>9.825033751708423E-2</c:v>
                </c:pt>
                <c:pt idx="18864">
                  <c:v>0.10148655427353703</c:v>
                </c:pt>
                <c:pt idx="18865">
                  <c:v>0.10930149044375015</c:v>
                </c:pt>
                <c:pt idx="18866">
                  <c:v>0.10806241826932528</c:v>
                </c:pt>
                <c:pt idx="18867">
                  <c:v>0.10463065854627396</c:v>
                </c:pt>
                <c:pt idx="18868">
                  <c:v>0.11595455480660077</c:v>
                </c:pt>
                <c:pt idx="18869">
                  <c:v>0.12025820620571737</c:v>
                </c:pt>
                <c:pt idx="18870">
                  <c:v>0.11577538917511143</c:v>
                </c:pt>
                <c:pt idx="18871">
                  <c:v>0.12666649108820405</c:v>
                </c:pt>
                <c:pt idx="18872">
                  <c:v>0.13335482926851605</c:v>
                </c:pt>
                <c:pt idx="18873">
                  <c:v>0.15239245117405242</c:v>
                </c:pt>
                <c:pt idx="18874">
                  <c:v>0.15179338681874954</c:v>
                </c:pt>
                <c:pt idx="18875">
                  <c:v>0.12294708173874125</c:v>
                </c:pt>
                <c:pt idx="18876">
                  <c:v>0.12736210632169098</c:v>
                </c:pt>
                <c:pt idx="18877">
                  <c:v>0.11587836195150492</c:v>
                </c:pt>
                <c:pt idx="18878">
                  <c:v>0.11049982824689852</c:v>
                </c:pt>
                <c:pt idx="18879">
                  <c:v>0.11380449120692959</c:v>
                </c:pt>
                <c:pt idx="18880">
                  <c:v>0.1270925374965981</c:v>
                </c:pt>
                <c:pt idx="18881">
                  <c:v>0.13056622185812206</c:v>
                </c:pt>
                <c:pt idx="18882">
                  <c:v>0.13290617373342606</c:v>
                </c:pt>
                <c:pt idx="18883">
                  <c:v>0.15398641440196958</c:v>
                </c:pt>
                <c:pt idx="18884">
                  <c:v>0.14626940339874417</c:v>
                </c:pt>
                <c:pt idx="18885">
                  <c:v>0.13688837253185082</c:v>
                </c:pt>
                <c:pt idx="18886">
                  <c:v>0.1147109479251569</c:v>
                </c:pt>
                <c:pt idx="18887">
                  <c:v>0.12352364269382377</c:v>
                </c:pt>
                <c:pt idx="18888">
                  <c:v>0.12050095921154425</c:v>
                </c:pt>
                <c:pt idx="18889">
                  <c:v>0.12678340691665269</c:v>
                </c:pt>
                <c:pt idx="18890">
                  <c:v>0.14865793759821999</c:v>
                </c:pt>
                <c:pt idx="18891">
                  <c:v>0.16476632226842858</c:v>
                </c:pt>
                <c:pt idx="18892">
                  <c:v>0.14858869148129639</c:v>
                </c:pt>
                <c:pt idx="18893">
                  <c:v>0.1295620053682971</c:v>
                </c:pt>
                <c:pt idx="18894">
                  <c:v>0.13341937939690407</c:v>
                </c:pt>
                <c:pt idx="18895">
                  <c:v>0.17071031168713757</c:v>
                </c:pt>
                <c:pt idx="18896">
                  <c:v>0.17987321064025918</c:v>
                </c:pt>
                <c:pt idx="18897">
                  <c:v>0.17890967474008468</c:v>
                </c:pt>
                <c:pt idx="18898">
                  <c:v>0.18101379404204332</c:v>
                </c:pt>
                <c:pt idx="18899">
                  <c:v>0.16465086315642363</c:v>
                </c:pt>
                <c:pt idx="18900">
                  <c:v>0.17443892488807888</c:v>
                </c:pt>
                <c:pt idx="18901">
                  <c:v>0.17931439012929307</c:v>
                </c:pt>
                <c:pt idx="18902">
                  <c:v>0.17145782808304677</c:v>
                </c:pt>
                <c:pt idx="18903">
                  <c:v>0.16757179225362551</c:v>
                </c:pt>
                <c:pt idx="18904">
                  <c:v>0.18050414931197678</c:v>
                </c:pt>
                <c:pt idx="18905">
                  <c:v>0.20449564791889085</c:v>
                </c:pt>
                <c:pt idx="18906">
                  <c:v>0.20964588695724617</c:v>
                </c:pt>
                <c:pt idx="18907">
                  <c:v>0.20164300507958832</c:v>
                </c:pt>
                <c:pt idx="18908">
                  <c:v>0.18903950115229362</c:v>
                </c:pt>
                <c:pt idx="18909">
                  <c:v>0.19871971928869514</c:v>
                </c:pt>
                <c:pt idx="18910">
                  <c:v>0.18994136488631375</c:v>
                </c:pt>
                <c:pt idx="18911">
                  <c:v>0.18576930168571471</c:v>
                </c:pt>
                <c:pt idx="18912">
                  <c:v>0.18327955312459387</c:v>
                </c:pt>
                <c:pt idx="18913">
                  <c:v>0.15982494695955851</c:v>
                </c:pt>
                <c:pt idx="18914">
                  <c:v>0.16652351998416171</c:v>
                </c:pt>
                <c:pt idx="18915">
                  <c:v>0.20550631288301169</c:v>
                </c:pt>
                <c:pt idx="18916">
                  <c:v>0.25013277278341883</c:v>
                </c:pt>
                <c:pt idx="18917">
                  <c:v>0.2326641044343134</c:v>
                </c:pt>
                <c:pt idx="18918">
                  <c:v>0.2437624458905252</c:v>
                </c:pt>
                <c:pt idx="18919">
                  <c:v>0.24251868344463468</c:v>
                </c:pt>
                <c:pt idx="18920">
                  <c:v>0.22102607006094299</c:v>
                </c:pt>
                <c:pt idx="18921">
                  <c:v>0.2138784821917501</c:v>
                </c:pt>
                <c:pt idx="18922">
                  <c:v>0.19889381999246836</c:v>
                </c:pt>
                <c:pt idx="18923">
                  <c:v>0.20335470809984191</c:v>
                </c:pt>
                <c:pt idx="18924">
                  <c:v>0.23792095127126434</c:v>
                </c:pt>
                <c:pt idx="18925">
                  <c:v>0.27169281564826697</c:v>
                </c:pt>
                <c:pt idx="18926">
                  <c:v>0.26829135032650764</c:v>
                </c:pt>
                <c:pt idx="18927">
                  <c:v>0.25364227821375485</c:v>
                </c:pt>
                <c:pt idx="18928">
                  <c:v>0.24756243021170699</c:v>
                </c:pt>
                <c:pt idx="18929">
                  <c:v>0.25231992481595844</c:v>
                </c:pt>
                <c:pt idx="18930">
                  <c:v>0.23188431791857278</c:v>
                </c:pt>
                <c:pt idx="18931">
                  <c:v>0.23637497972578836</c:v>
                </c:pt>
                <c:pt idx="18932">
                  <c:v>0.23382713540748279</c:v>
                </c:pt>
                <c:pt idx="18933">
                  <c:v>0.23038441342749594</c:v>
                </c:pt>
                <c:pt idx="18934">
                  <c:v>0.26084813973590748</c:v>
                </c:pt>
                <c:pt idx="18935">
                  <c:v>0.27193321826331185</c:v>
                </c:pt>
                <c:pt idx="18936">
                  <c:v>0.26614310275024122</c:v>
                </c:pt>
                <c:pt idx="18937">
                  <c:v>0.2400736328322457</c:v>
                </c:pt>
                <c:pt idx="18938">
                  <c:v>0.23468094016445429</c:v>
                </c:pt>
                <c:pt idx="18939">
                  <c:v>0.23243208923814485</c:v>
                </c:pt>
                <c:pt idx="18940">
                  <c:v>0.20158290685277258</c:v>
                </c:pt>
                <c:pt idx="18941">
                  <c:v>0.16898660592408743</c:v>
                </c:pt>
                <c:pt idx="18942">
                  <c:v>0.18010049581222654</c:v>
                </c:pt>
                <c:pt idx="18943">
                  <c:v>0.20288037649178459</c:v>
                </c:pt>
                <c:pt idx="18944">
                  <c:v>0.1927957899813153</c:v>
                </c:pt>
                <c:pt idx="18945">
                  <c:v>0.19404158547083639</c:v>
                </c:pt>
                <c:pt idx="18946">
                  <c:v>0.1852612613152409</c:v>
                </c:pt>
                <c:pt idx="18947">
                  <c:v>0.19627194359574562</c:v>
                </c:pt>
                <c:pt idx="18948">
                  <c:v>0.20014537949652134</c:v>
                </c:pt>
                <c:pt idx="18949">
                  <c:v>0.20378388272949155</c:v>
                </c:pt>
                <c:pt idx="18950">
                  <c:v>0.21005276626630165</c:v>
                </c:pt>
                <c:pt idx="18951">
                  <c:v>0.20432180733620031</c:v>
                </c:pt>
                <c:pt idx="18952">
                  <c:v>0.19006319459540322</c:v>
                </c:pt>
                <c:pt idx="18953">
                  <c:v>0.1927437049293026</c:v>
                </c:pt>
                <c:pt idx="18954">
                  <c:v>0.19627101130559077</c:v>
                </c:pt>
                <c:pt idx="18955">
                  <c:v>0.17743219074308536</c:v>
                </c:pt>
                <c:pt idx="18956">
                  <c:v>0.16152935073175323</c:v>
                </c:pt>
                <c:pt idx="18957">
                  <c:v>0.14752073455936543</c:v>
                </c:pt>
                <c:pt idx="18958">
                  <c:v>0.16333979965685752</c:v>
                </c:pt>
                <c:pt idx="18959">
                  <c:v>0.17600579431371699</c:v>
                </c:pt>
                <c:pt idx="18960">
                  <c:v>0.17306483872214184</c:v>
                </c:pt>
                <c:pt idx="18961">
                  <c:v>0.15321185170617535</c:v>
                </c:pt>
                <c:pt idx="18962">
                  <c:v>0.14892688529661458</c:v>
                </c:pt>
                <c:pt idx="18963">
                  <c:v>6.8852728134222829E-2</c:v>
                </c:pt>
                <c:pt idx="18964">
                  <c:v>9.7200066528759343E-2</c:v>
                </c:pt>
                <c:pt idx="18965">
                  <c:v>9.2723837874689963E-2</c:v>
                </c:pt>
                <c:pt idx="18966">
                  <c:v>7.3631336863478003E-2</c:v>
                </c:pt>
                <c:pt idx="18967">
                  <c:v>8.175616077729031E-2</c:v>
                </c:pt>
                <c:pt idx="18968">
                  <c:v>9.2679647100929241E-2</c:v>
                </c:pt>
                <c:pt idx="18969">
                  <c:v>8.4597985123617381E-2</c:v>
                </c:pt>
                <c:pt idx="18970">
                  <c:v>8.788241205092473E-2</c:v>
                </c:pt>
                <c:pt idx="18971">
                  <c:v>8.1070789366669338E-2</c:v>
                </c:pt>
                <c:pt idx="18972">
                  <c:v>7.1338352966282104E-2</c:v>
                </c:pt>
                <c:pt idx="18973">
                  <c:v>5.5666390093578544E-2</c:v>
                </c:pt>
                <c:pt idx="18974">
                  <c:v>5.6648375873235679E-2</c:v>
                </c:pt>
                <c:pt idx="18975">
                  <c:v>5.5389154255590656E-2</c:v>
                </c:pt>
                <c:pt idx="18976">
                  <c:v>4.742399227942351E-2</c:v>
                </c:pt>
                <c:pt idx="18977">
                  <c:v>6.7706309284630839E-2</c:v>
                </c:pt>
                <c:pt idx="18978">
                  <c:v>9.2843830965673169E-2</c:v>
                </c:pt>
                <c:pt idx="18979">
                  <c:v>7.9601921107997242E-2</c:v>
                </c:pt>
                <c:pt idx="18980">
                  <c:v>8.5577019312252256E-2</c:v>
                </c:pt>
                <c:pt idx="18981">
                  <c:v>9.444997529147714E-2</c:v>
                </c:pt>
                <c:pt idx="18982">
                  <c:v>8.4520980269119583E-2</c:v>
                </c:pt>
                <c:pt idx="18983">
                  <c:v>5.3684364799545969E-2</c:v>
                </c:pt>
                <c:pt idx="18984">
                  <c:v>6.1105793970996247E-2</c:v>
                </c:pt>
                <c:pt idx="18985">
                  <c:v>5.5753325538808296E-2</c:v>
                </c:pt>
                <c:pt idx="18986">
                  <c:v>6.9734978357621769E-2</c:v>
                </c:pt>
                <c:pt idx="18987">
                  <c:v>8.2741230318884362E-2</c:v>
                </c:pt>
                <c:pt idx="18988">
                  <c:v>7.4474549148906943E-2</c:v>
                </c:pt>
                <c:pt idx="18989">
                  <c:v>7.7614626776856488E-2</c:v>
                </c:pt>
                <c:pt idx="18990">
                  <c:v>6.7487493913003016E-2</c:v>
                </c:pt>
                <c:pt idx="18991">
                  <c:v>6.5725214615229399E-2</c:v>
                </c:pt>
                <c:pt idx="18992">
                  <c:v>7.207870215674328E-2</c:v>
                </c:pt>
                <c:pt idx="18993">
                  <c:v>7.9395569446254921E-2</c:v>
                </c:pt>
                <c:pt idx="18994">
                  <c:v>7.5310274646777531E-2</c:v>
                </c:pt>
                <c:pt idx="18995">
                  <c:v>3.7811096743871397E-2</c:v>
                </c:pt>
                <c:pt idx="18996">
                  <c:v>3.1737911747622638E-2</c:v>
                </c:pt>
                <c:pt idx="18997">
                  <c:v>3.5470839036486401E-2</c:v>
                </c:pt>
                <c:pt idx="18998">
                  <c:v>4.2860470683615093E-2</c:v>
                </c:pt>
                <c:pt idx="18999">
                  <c:v>4.372787509759446E-2</c:v>
                </c:pt>
                <c:pt idx="19000">
                  <c:v>2.7046747535094839E-2</c:v>
                </c:pt>
                <c:pt idx="19001">
                  <c:v>9.0978843983362534E-3</c:v>
                </c:pt>
                <c:pt idx="19002">
                  <c:v>1.3055762905792134E-2</c:v>
                </c:pt>
                <c:pt idx="19003">
                  <c:v>6.4548565773558941E-3</c:v>
                </c:pt>
                <c:pt idx="19004">
                  <c:v>-2.3536299066451161E-3</c:v>
                </c:pt>
                <c:pt idx="19005">
                  <c:v>-2.4331553247463056E-3</c:v>
                </c:pt>
                <c:pt idx="19006">
                  <c:v>6.101011210684737E-3</c:v>
                </c:pt>
                <c:pt idx="19007">
                  <c:v>3.1767991164190379E-2</c:v>
                </c:pt>
                <c:pt idx="19008">
                  <c:v>5.3010582327350786E-2</c:v>
                </c:pt>
                <c:pt idx="19009">
                  <c:v>5.3651764654383038E-2</c:v>
                </c:pt>
                <c:pt idx="19010">
                  <c:v>6.5890670508830018E-2</c:v>
                </c:pt>
                <c:pt idx="19011">
                  <c:v>5.7567406351588968E-2</c:v>
                </c:pt>
                <c:pt idx="19012">
                  <c:v>5.0828419787380952E-2</c:v>
                </c:pt>
                <c:pt idx="19013">
                  <c:v>6.4140772471704022E-2</c:v>
                </c:pt>
                <c:pt idx="19014">
                  <c:v>2.4152382241659387E-2</c:v>
                </c:pt>
                <c:pt idx="19015">
                  <c:v>1.7698404211556218E-2</c:v>
                </c:pt>
                <c:pt idx="19016">
                  <c:v>1.9113826138898782E-2</c:v>
                </c:pt>
                <c:pt idx="19017">
                  <c:v>3.8105511065730457E-2</c:v>
                </c:pt>
                <c:pt idx="19018">
                  <c:v>3.4785321993843654E-2</c:v>
                </c:pt>
                <c:pt idx="19019">
                  <c:v>4.722553392291684E-2</c:v>
                </c:pt>
                <c:pt idx="19020">
                  <c:v>7.0725435011049553E-2</c:v>
                </c:pt>
                <c:pt idx="19021">
                  <c:v>6.1759979522284292E-2</c:v>
                </c:pt>
                <c:pt idx="19022">
                  <c:v>6.1877703136584028E-2</c:v>
                </c:pt>
                <c:pt idx="19023">
                  <c:v>5.8164695237629793E-2</c:v>
                </c:pt>
                <c:pt idx="19024">
                  <c:v>3.0383753902008648E-2</c:v>
                </c:pt>
                <c:pt idx="19025">
                  <c:v>3.8507456914777638E-2</c:v>
                </c:pt>
                <c:pt idx="19026">
                  <c:v>4.6065810705346211E-2</c:v>
                </c:pt>
                <c:pt idx="19027">
                  <c:v>5.4012652661505678E-2</c:v>
                </c:pt>
                <c:pt idx="19028">
                  <c:v>4.6449551736496897E-2</c:v>
                </c:pt>
                <c:pt idx="19029">
                  <c:v>6.3770211176352065E-2</c:v>
                </c:pt>
                <c:pt idx="19030">
                  <c:v>8.261210416891962E-2</c:v>
                </c:pt>
                <c:pt idx="19031">
                  <c:v>9.1870691853353392E-2</c:v>
                </c:pt>
                <c:pt idx="19032">
                  <c:v>7.7414686803668697E-2</c:v>
                </c:pt>
                <c:pt idx="19033">
                  <c:v>8.8868383667725537E-2</c:v>
                </c:pt>
                <c:pt idx="19034">
                  <c:v>6.3954654284199997E-2</c:v>
                </c:pt>
                <c:pt idx="19035">
                  <c:v>7.3429440831392467E-2</c:v>
                </c:pt>
                <c:pt idx="19036">
                  <c:v>7.1397463529603078E-2</c:v>
                </c:pt>
                <c:pt idx="19037">
                  <c:v>7.2038245098883236E-2</c:v>
                </c:pt>
                <c:pt idx="19038">
                  <c:v>6.414549404304748E-2</c:v>
                </c:pt>
                <c:pt idx="19039">
                  <c:v>6.8733201830602386E-2</c:v>
                </c:pt>
                <c:pt idx="19040">
                  <c:v>8.4000665403398678E-2</c:v>
                </c:pt>
                <c:pt idx="19041">
                  <c:v>8.8144273785300431E-2</c:v>
                </c:pt>
                <c:pt idx="19042">
                  <c:v>8.5333676720059426E-2</c:v>
                </c:pt>
                <c:pt idx="19043">
                  <c:v>8.2209670345444019E-2</c:v>
                </c:pt>
                <c:pt idx="19044">
                  <c:v>7.8841042680223294E-2</c:v>
                </c:pt>
                <c:pt idx="19045">
                  <c:v>8.4447611424849578E-2</c:v>
                </c:pt>
                <c:pt idx="19046">
                  <c:v>8.4587793380825671E-2</c:v>
                </c:pt>
                <c:pt idx="19047">
                  <c:v>7.9979552542464249E-2</c:v>
                </c:pt>
                <c:pt idx="19048">
                  <c:v>7.09706067427891E-2</c:v>
                </c:pt>
                <c:pt idx="19049">
                  <c:v>6.5133271410521276E-2</c:v>
                </c:pt>
                <c:pt idx="19050">
                  <c:v>6.7169076592880517E-2</c:v>
                </c:pt>
                <c:pt idx="19051">
                  <c:v>5.8295423207999741E-2</c:v>
                </c:pt>
                <c:pt idx="19052">
                  <c:v>8.0896330098382263E-2</c:v>
                </c:pt>
                <c:pt idx="19053">
                  <c:v>7.6361916120462947E-2</c:v>
                </c:pt>
                <c:pt idx="19054">
                  <c:v>8.7550709427329787E-2</c:v>
                </c:pt>
                <c:pt idx="19055">
                  <c:v>9.6605631672980863E-2</c:v>
                </c:pt>
                <c:pt idx="19056">
                  <c:v>0.10968051088014086</c:v>
                </c:pt>
                <c:pt idx="19057">
                  <c:v>0.12350823536430244</c:v>
                </c:pt>
                <c:pt idx="19058">
                  <c:v>0.12106384552490534</c:v>
                </c:pt>
                <c:pt idx="19059">
                  <c:v>0.10397244055418087</c:v>
                </c:pt>
                <c:pt idx="19060">
                  <c:v>0.11260777723995696</c:v>
                </c:pt>
                <c:pt idx="19061">
                  <c:v>0.13810862781030497</c:v>
                </c:pt>
                <c:pt idx="19062">
                  <c:v>0.15393991063405155</c:v>
                </c:pt>
                <c:pt idx="19063">
                  <c:v>0.23112611369343616</c:v>
                </c:pt>
                <c:pt idx="19064">
                  <c:v>0.19269702487590612</c:v>
                </c:pt>
                <c:pt idx="19065">
                  <c:v>0.18888375007812663</c:v>
                </c:pt>
                <c:pt idx="19066">
                  <c:v>0.20760956314841517</c:v>
                </c:pt>
                <c:pt idx="19067">
                  <c:v>0.188872687094505</c:v>
                </c:pt>
                <c:pt idx="19068">
                  <c:v>0.15944451267609527</c:v>
                </c:pt>
                <c:pt idx="19069">
                  <c:v>0.16565514103199308</c:v>
                </c:pt>
                <c:pt idx="19070">
                  <c:v>0.1686633282912593</c:v>
                </c:pt>
                <c:pt idx="19071">
                  <c:v>0.18438862696760672</c:v>
                </c:pt>
                <c:pt idx="19072">
                  <c:v>0.20200913813333732</c:v>
                </c:pt>
                <c:pt idx="19073">
                  <c:v>0.20465500561131211</c:v>
                </c:pt>
                <c:pt idx="19074">
                  <c:v>0.19140116422691489</c:v>
                </c:pt>
                <c:pt idx="19075">
                  <c:v>0.2092489152211876</c:v>
                </c:pt>
                <c:pt idx="19076">
                  <c:v>0.20887724811128594</c:v>
                </c:pt>
                <c:pt idx="19077">
                  <c:v>0.19405751240872227</c:v>
                </c:pt>
                <c:pt idx="19078">
                  <c:v>0.1803305575680012</c:v>
                </c:pt>
                <c:pt idx="19079">
                  <c:v>0.19423695260329721</c:v>
                </c:pt>
                <c:pt idx="19080">
                  <c:v>0.17841617462840853</c:v>
                </c:pt>
                <c:pt idx="19081">
                  <c:v>0.17549892891792362</c:v>
                </c:pt>
                <c:pt idx="19082">
                  <c:v>0.17454934814938272</c:v>
                </c:pt>
                <c:pt idx="19083">
                  <c:v>0.19746919032201316</c:v>
                </c:pt>
                <c:pt idx="19084">
                  <c:v>0.19674143409153344</c:v>
                </c:pt>
                <c:pt idx="19085">
                  <c:v>0.18108362608468664</c:v>
                </c:pt>
                <c:pt idx="19086">
                  <c:v>0.16530540966345475</c:v>
                </c:pt>
                <c:pt idx="19087">
                  <c:v>0.12030107941950741</c:v>
                </c:pt>
                <c:pt idx="19088">
                  <c:v>0.12567266305673619</c:v>
                </c:pt>
                <c:pt idx="19089">
                  <c:v>0.12968044821639846</c:v>
                </c:pt>
                <c:pt idx="19090">
                  <c:v>0.14855711856586984</c:v>
                </c:pt>
                <c:pt idx="19091">
                  <c:v>0.14432645427457524</c:v>
                </c:pt>
                <c:pt idx="19092">
                  <c:v>0.14556156107897289</c:v>
                </c:pt>
                <c:pt idx="19093">
                  <c:v>0.14726925342038122</c:v>
                </c:pt>
                <c:pt idx="19094">
                  <c:v>0.14678367106142765</c:v>
                </c:pt>
                <c:pt idx="19095">
                  <c:v>0.1554973723876294</c:v>
                </c:pt>
                <c:pt idx="19096">
                  <c:v>0.17134864297412133</c:v>
                </c:pt>
                <c:pt idx="19097">
                  <c:v>0.160623029729553</c:v>
                </c:pt>
                <c:pt idx="19098">
                  <c:v>0.15979254675226695</c:v>
                </c:pt>
                <c:pt idx="19099">
                  <c:v>0.1646466929047663</c:v>
                </c:pt>
                <c:pt idx="19100">
                  <c:v>0.17521705463414761</c:v>
                </c:pt>
                <c:pt idx="19101">
                  <c:v>0.17401039340754987</c:v>
                </c:pt>
                <c:pt idx="19102">
                  <c:v>0.162199329723276</c:v>
                </c:pt>
                <c:pt idx="19103">
                  <c:v>0.18099646468914532</c:v>
                </c:pt>
                <c:pt idx="19104">
                  <c:v>0.19344275795551491</c:v>
                </c:pt>
                <c:pt idx="19105">
                  <c:v>0.18521310245781453</c:v>
                </c:pt>
                <c:pt idx="19106">
                  <c:v>0.16011441716831754</c:v>
                </c:pt>
                <c:pt idx="19107">
                  <c:v>0.12293403921540769</c:v>
                </c:pt>
                <c:pt idx="19108">
                  <c:v>0.11641369031661952</c:v>
                </c:pt>
                <c:pt idx="19109">
                  <c:v>0.12018923366731826</c:v>
                </c:pt>
                <c:pt idx="19110">
                  <c:v>0.11302608387051927</c:v>
                </c:pt>
                <c:pt idx="19111">
                  <c:v>0.12098743470937157</c:v>
                </c:pt>
                <c:pt idx="19112">
                  <c:v>0.12726508134647663</c:v>
                </c:pt>
                <c:pt idx="19113">
                  <c:v>0.12769689224647895</c:v>
                </c:pt>
                <c:pt idx="19114">
                  <c:v>0.17380834275125578</c:v>
                </c:pt>
                <c:pt idx="19115">
                  <c:v>0.18205614008026361</c:v>
                </c:pt>
                <c:pt idx="19116">
                  <c:v>0.16771139205198304</c:v>
                </c:pt>
                <c:pt idx="19117">
                  <c:v>0.16351078265803021</c:v>
                </c:pt>
                <c:pt idx="19118">
                  <c:v>0.16231709018027285</c:v>
                </c:pt>
                <c:pt idx="19119">
                  <c:v>0.1330927497361809</c:v>
                </c:pt>
                <c:pt idx="19120">
                  <c:v>0.11590424180125369</c:v>
                </c:pt>
                <c:pt idx="19121">
                  <c:v>0.10161865494553335</c:v>
                </c:pt>
                <c:pt idx="19122">
                  <c:v>0.12147024034623288</c:v>
                </c:pt>
                <c:pt idx="19123">
                  <c:v>0.14614098451608193</c:v>
                </c:pt>
                <c:pt idx="19124">
                  <c:v>0.14738165792145819</c:v>
                </c:pt>
                <c:pt idx="19125">
                  <c:v>0.13156683018604909</c:v>
                </c:pt>
                <c:pt idx="19126">
                  <c:v>0.12392829767437541</c:v>
                </c:pt>
                <c:pt idx="19127">
                  <c:v>0.13037298131894115</c:v>
                </c:pt>
                <c:pt idx="19128">
                  <c:v>0.14771079077131866</c:v>
                </c:pt>
                <c:pt idx="19129">
                  <c:v>0.12247153276590983</c:v>
                </c:pt>
                <c:pt idx="19130">
                  <c:v>0.11988166895946772</c:v>
                </c:pt>
                <c:pt idx="19131">
                  <c:v>0.12354604967612826</c:v>
                </c:pt>
                <c:pt idx="19132">
                  <c:v>0.12296105108210997</c:v>
                </c:pt>
                <c:pt idx="19133">
                  <c:v>0.12705078628119582</c:v>
                </c:pt>
                <c:pt idx="19134">
                  <c:v>0.1257763395244349</c:v>
                </c:pt>
                <c:pt idx="19135">
                  <c:v>0.12618944387292386</c:v>
                </c:pt>
                <c:pt idx="19136">
                  <c:v>0.12244600864259403</c:v>
                </c:pt>
                <c:pt idx="19137">
                  <c:v>0.12845066596460764</c:v>
                </c:pt>
                <c:pt idx="19138">
                  <c:v>0.12547602879399977</c:v>
                </c:pt>
                <c:pt idx="19139">
                  <c:v>0.12724000975176941</c:v>
                </c:pt>
                <c:pt idx="19140">
                  <c:v>0.11938004281178971</c:v>
                </c:pt>
                <c:pt idx="19141">
                  <c:v>0.13123667021558538</c:v>
                </c:pt>
                <c:pt idx="19142">
                  <c:v>0.12601996342671029</c:v>
                </c:pt>
                <c:pt idx="19143">
                  <c:v>0.1283401287886845</c:v>
                </c:pt>
                <c:pt idx="19144">
                  <c:v>0.13898924292608372</c:v>
                </c:pt>
                <c:pt idx="19145">
                  <c:v>0.1246563151550566</c:v>
                </c:pt>
                <c:pt idx="19146">
                  <c:v>0.10058233451727383</c:v>
                </c:pt>
                <c:pt idx="19147">
                  <c:v>9.6919995603958142E-2</c:v>
                </c:pt>
                <c:pt idx="19148">
                  <c:v>7.6158726685179756E-2</c:v>
                </c:pt>
                <c:pt idx="19149">
                  <c:v>7.0904359558735308E-2</c:v>
                </c:pt>
                <c:pt idx="19150">
                  <c:v>7.757076554004283E-2</c:v>
                </c:pt>
                <c:pt idx="19151">
                  <c:v>7.2454405377156306E-2</c:v>
                </c:pt>
                <c:pt idx="19152">
                  <c:v>4.8134995195145081E-2</c:v>
                </c:pt>
                <c:pt idx="19153">
                  <c:v>6.6743181332232782E-2</c:v>
                </c:pt>
                <c:pt idx="19154">
                  <c:v>3.5718480545623432E-2</c:v>
                </c:pt>
                <c:pt idx="19155">
                  <c:v>2.1622867009875479E-2</c:v>
                </c:pt>
                <c:pt idx="19156">
                  <c:v>-1.589689279423756E-2</c:v>
                </c:pt>
                <c:pt idx="19157">
                  <c:v>-1.0461273558536544E-2</c:v>
                </c:pt>
                <c:pt idx="19158">
                  <c:v>-8.5782685883998289E-3</c:v>
                </c:pt>
                <c:pt idx="19159">
                  <c:v>-5.6867291492161964E-3</c:v>
                </c:pt>
                <c:pt idx="19160">
                  <c:v>-1.6253372995549076E-2</c:v>
                </c:pt>
                <c:pt idx="19161">
                  <c:v>-3.6414604631064162E-2</c:v>
                </c:pt>
                <c:pt idx="19162">
                  <c:v>-2.7103305029733793E-2</c:v>
                </c:pt>
                <c:pt idx="19163">
                  <c:v>-3.2353871014545788E-2</c:v>
                </c:pt>
                <c:pt idx="19164">
                  <c:v>-4.9698362837579779E-2</c:v>
                </c:pt>
                <c:pt idx="19165">
                  <c:v>-3.2915110846156614E-2</c:v>
                </c:pt>
                <c:pt idx="19166">
                  <c:v>-1.6738657389052225E-2</c:v>
                </c:pt>
                <c:pt idx="19167">
                  <c:v>-1.7311135835433422E-2</c:v>
                </c:pt>
                <c:pt idx="19168">
                  <c:v>-2.172249288813688E-2</c:v>
                </c:pt>
                <c:pt idx="19169">
                  <c:v>-4.043621906299566E-2</c:v>
                </c:pt>
                <c:pt idx="19170">
                  <c:v>-4.2534251579453342E-2</c:v>
                </c:pt>
                <c:pt idx="19171">
                  <c:v>-4.8420506056606083E-2</c:v>
                </c:pt>
                <c:pt idx="19172">
                  <c:v>-6.0575198724478585E-2</c:v>
                </c:pt>
                <c:pt idx="19173">
                  <c:v>-9.4587068472795632E-2</c:v>
                </c:pt>
                <c:pt idx="19174">
                  <c:v>-0.10053350078049095</c:v>
                </c:pt>
                <c:pt idx="19175">
                  <c:v>-0.1567445087694932</c:v>
                </c:pt>
                <c:pt idx="19176">
                  <c:v>-0.1337291451687157</c:v>
                </c:pt>
                <c:pt idx="19177">
                  <c:v>-0.13362518226984643</c:v>
                </c:pt>
                <c:pt idx="19178">
                  <c:v>-0.14875167873989881</c:v>
                </c:pt>
                <c:pt idx="19179">
                  <c:v>-0.15848604543784339</c:v>
                </c:pt>
                <c:pt idx="19180">
                  <c:v>-0.10923787149826625</c:v>
                </c:pt>
                <c:pt idx="19181">
                  <c:v>-0.13467311993719244</c:v>
                </c:pt>
                <c:pt idx="19182">
                  <c:v>-0.15788899630817566</c:v>
                </c:pt>
                <c:pt idx="19183">
                  <c:v>-0.1374619669746584</c:v>
                </c:pt>
                <c:pt idx="19184">
                  <c:v>-0.12239700202739068</c:v>
                </c:pt>
                <c:pt idx="19185">
                  <c:v>-0.10596135886584546</c:v>
                </c:pt>
                <c:pt idx="19186">
                  <c:v>-8.9514080956449749E-2</c:v>
                </c:pt>
                <c:pt idx="19187">
                  <c:v>-9.1448910044733323E-2</c:v>
                </c:pt>
                <c:pt idx="19188">
                  <c:v>-8.9072546007912035E-2</c:v>
                </c:pt>
                <c:pt idx="19189">
                  <c:v>-9.5373481127191795E-2</c:v>
                </c:pt>
                <c:pt idx="19190">
                  <c:v>-0.10221901434715785</c:v>
                </c:pt>
                <c:pt idx="19191">
                  <c:v>-7.8645794668218527E-2</c:v>
                </c:pt>
                <c:pt idx="19192">
                  <c:v>-9.8862791207294576E-2</c:v>
                </c:pt>
                <c:pt idx="19193">
                  <c:v>-9.2772434128860715E-2</c:v>
                </c:pt>
                <c:pt idx="19194">
                  <c:v>-8.2052898820855757E-2</c:v>
                </c:pt>
                <c:pt idx="19195">
                  <c:v>-7.5371198981644461E-2</c:v>
                </c:pt>
                <c:pt idx="19196">
                  <c:v>-0.10873795994825886</c:v>
                </c:pt>
                <c:pt idx="19197">
                  <c:v>-0.13593945250070483</c:v>
                </c:pt>
                <c:pt idx="19198">
                  <c:v>-0.12850621158984576</c:v>
                </c:pt>
                <c:pt idx="19199">
                  <c:v>-0.14749328834402009</c:v>
                </c:pt>
                <c:pt idx="19200">
                  <c:v>-0.15069531175017958</c:v>
                </c:pt>
                <c:pt idx="19201">
                  <c:v>-0.15946735231301801</c:v>
                </c:pt>
                <c:pt idx="19202">
                  <c:v>-0.17006052838097452</c:v>
                </c:pt>
                <c:pt idx="19203">
                  <c:v>-0.1514199555871415</c:v>
                </c:pt>
                <c:pt idx="19204">
                  <c:v>-0.14149775882940296</c:v>
                </c:pt>
                <c:pt idx="19205">
                  <c:v>-0.14386669437347188</c:v>
                </c:pt>
                <c:pt idx="19206">
                  <c:v>-0.12764259382952847</c:v>
                </c:pt>
                <c:pt idx="19207">
                  <c:v>-7.8455165984655517E-2</c:v>
                </c:pt>
                <c:pt idx="19208">
                  <c:v>-6.5646941246960244E-2</c:v>
                </c:pt>
                <c:pt idx="19209">
                  <c:v>-6.3185183834258862E-2</c:v>
                </c:pt>
                <c:pt idx="19210">
                  <c:v>-5.6742230530308246E-2</c:v>
                </c:pt>
                <c:pt idx="19211">
                  <c:v>-4.8075034381943604E-2</c:v>
                </c:pt>
                <c:pt idx="19212">
                  <c:v>-4.1557798417373615E-2</c:v>
                </c:pt>
                <c:pt idx="19213">
                  <c:v>-3.98580047124939E-2</c:v>
                </c:pt>
                <c:pt idx="19214">
                  <c:v>-4.5409222180717967E-2</c:v>
                </c:pt>
                <c:pt idx="19215">
                  <c:v>-6.4074115923570374E-2</c:v>
                </c:pt>
                <c:pt idx="19216">
                  <c:v>-6.439141373348567E-2</c:v>
                </c:pt>
                <c:pt idx="19217">
                  <c:v>-5.1831907234820784E-2</c:v>
                </c:pt>
                <c:pt idx="19218">
                  <c:v>-3.3540441697127221E-2</c:v>
                </c:pt>
                <c:pt idx="19219">
                  <c:v>-5.534795348107302E-3</c:v>
                </c:pt>
                <c:pt idx="19220">
                  <c:v>-7.4619572386723787E-3</c:v>
                </c:pt>
                <c:pt idx="19221">
                  <c:v>2.0931254517878584E-2</c:v>
                </c:pt>
                <c:pt idx="19222">
                  <c:v>2.3821950780510193E-2</c:v>
                </c:pt>
                <c:pt idx="19223">
                  <c:v>1.42131386815747E-2</c:v>
                </c:pt>
                <c:pt idx="19224">
                  <c:v>7.1659724279584669E-3</c:v>
                </c:pt>
                <c:pt idx="19225">
                  <c:v>9.8558202041987286E-3</c:v>
                </c:pt>
                <c:pt idx="19226">
                  <c:v>-4.4913908676658121E-4</c:v>
                </c:pt>
                <c:pt idx="19227">
                  <c:v>-1.6559636396191402E-2</c:v>
                </c:pt>
                <c:pt idx="19228">
                  <c:v>-2.243214111315972E-2</c:v>
                </c:pt>
                <c:pt idx="19229">
                  <c:v>-1.2078896581728671E-2</c:v>
                </c:pt>
                <c:pt idx="19230">
                  <c:v>-1.1921331836718507E-2</c:v>
                </c:pt>
                <c:pt idx="19231">
                  <c:v>-1.2353626692978015E-2</c:v>
                </c:pt>
                <c:pt idx="19232">
                  <c:v>-3.8840437924206883E-3</c:v>
                </c:pt>
                <c:pt idx="19233">
                  <c:v>-7.2622772257409096E-3</c:v>
                </c:pt>
                <c:pt idx="19234">
                  <c:v>1.4786847495156463E-2</c:v>
                </c:pt>
                <c:pt idx="19235">
                  <c:v>1.8791708748573388E-3</c:v>
                </c:pt>
                <c:pt idx="19236">
                  <c:v>7.4681330791814826E-3</c:v>
                </c:pt>
                <c:pt idx="19237">
                  <c:v>3.8442906297890822E-3</c:v>
                </c:pt>
                <c:pt idx="19238">
                  <c:v>-1.4344510833464441E-2</c:v>
                </c:pt>
                <c:pt idx="19239">
                  <c:v>-8.9509530674127813E-3</c:v>
                </c:pt>
                <c:pt idx="19240">
                  <c:v>-1.2029482938125891E-2</c:v>
                </c:pt>
                <c:pt idx="19241">
                  <c:v>-3.6041022456199223E-2</c:v>
                </c:pt>
                <c:pt idx="19242">
                  <c:v>-1.598788236620774E-2</c:v>
                </c:pt>
                <c:pt idx="19243">
                  <c:v>-1.3651699109220261E-2</c:v>
                </c:pt>
                <c:pt idx="19244">
                  <c:v>-1.9960438665696856E-2</c:v>
                </c:pt>
                <c:pt idx="19245">
                  <c:v>-1.7811745490018072E-2</c:v>
                </c:pt>
                <c:pt idx="19246">
                  <c:v>-1.7422574299646221E-2</c:v>
                </c:pt>
                <c:pt idx="19247">
                  <c:v>-1.5166561240578358E-2</c:v>
                </c:pt>
                <c:pt idx="19248">
                  <c:v>-1.5880296073910838E-2</c:v>
                </c:pt>
                <c:pt idx="19249">
                  <c:v>2.0445020740607056E-3</c:v>
                </c:pt>
                <c:pt idx="19250">
                  <c:v>-7.6511800499601268E-4</c:v>
                </c:pt>
                <c:pt idx="19251">
                  <c:v>2.9754155223480128E-2</c:v>
                </c:pt>
                <c:pt idx="19252">
                  <c:v>4.1535126946491641E-2</c:v>
                </c:pt>
                <c:pt idx="19253">
                  <c:v>4.0498395683219224E-2</c:v>
                </c:pt>
                <c:pt idx="19254">
                  <c:v>6.0312263531082211E-2</c:v>
                </c:pt>
                <c:pt idx="19255">
                  <c:v>9.022344256382353E-2</c:v>
                </c:pt>
                <c:pt idx="19256">
                  <c:v>0.12951759525164785</c:v>
                </c:pt>
                <c:pt idx="19257">
                  <c:v>0.12599944411906017</c:v>
                </c:pt>
                <c:pt idx="19258">
                  <c:v>0.12674572923881633</c:v>
                </c:pt>
                <c:pt idx="19259">
                  <c:v>0.11672497496921874</c:v>
                </c:pt>
                <c:pt idx="19260">
                  <c:v>0.12814717450199331</c:v>
                </c:pt>
                <c:pt idx="19261">
                  <c:v>0.14499597685399945</c:v>
                </c:pt>
                <c:pt idx="19262">
                  <c:v>0.14002410578475355</c:v>
                </c:pt>
                <c:pt idx="19263">
                  <c:v>0.17416159010220134</c:v>
                </c:pt>
                <c:pt idx="19264">
                  <c:v>0.18469893770568269</c:v>
                </c:pt>
                <c:pt idx="19265">
                  <c:v>0.17231869961934576</c:v>
                </c:pt>
                <c:pt idx="19266">
                  <c:v>0.1477372655064968</c:v>
                </c:pt>
                <c:pt idx="19267">
                  <c:v>0.13170168358283796</c:v>
                </c:pt>
                <c:pt idx="19268">
                  <c:v>0.13317113015739435</c:v>
                </c:pt>
                <c:pt idx="19269">
                  <c:v>0.12742847654411338</c:v>
                </c:pt>
                <c:pt idx="19270">
                  <c:v>0.14875304503970499</c:v>
                </c:pt>
                <c:pt idx="19271">
                  <c:v>0.15550367402831378</c:v>
                </c:pt>
                <c:pt idx="19272">
                  <c:v>0.17102641114328132</c:v>
                </c:pt>
                <c:pt idx="19273">
                  <c:v>0.19660377261039574</c:v>
                </c:pt>
                <c:pt idx="19274">
                  <c:v>0.20924892435716269</c:v>
                </c:pt>
                <c:pt idx="19275">
                  <c:v>0.30487691506375092</c:v>
                </c:pt>
                <c:pt idx="19276">
                  <c:v>0.27750249154968776</c:v>
                </c:pt>
                <c:pt idx="19277">
                  <c:v>0.268266333258949</c:v>
                </c:pt>
                <c:pt idx="19278">
                  <c:v>0.30309712236120689</c:v>
                </c:pt>
                <c:pt idx="19279">
                  <c:v>0.32577349658097243</c:v>
                </c:pt>
                <c:pt idx="19280">
                  <c:v>0.25865228117308203</c:v>
                </c:pt>
                <c:pt idx="19281">
                  <c:v>0.269887045356904</c:v>
                </c:pt>
                <c:pt idx="19282">
                  <c:v>0.31439078921840768</c:v>
                </c:pt>
                <c:pt idx="19283">
                  <c:v>0.25560337739586991</c:v>
                </c:pt>
                <c:pt idx="19284">
                  <c:v>0.2191514872974587</c:v>
                </c:pt>
                <c:pt idx="19285">
                  <c:v>0.21318533928334693</c:v>
                </c:pt>
                <c:pt idx="19286">
                  <c:v>0.17598220773327777</c:v>
                </c:pt>
                <c:pt idx="19287">
                  <c:v>0.2074911912458266</c:v>
                </c:pt>
                <c:pt idx="19288">
                  <c:v>0.23246290548250004</c:v>
                </c:pt>
                <c:pt idx="19289">
                  <c:v>0.20672202753200697</c:v>
                </c:pt>
                <c:pt idx="19290">
                  <c:v>0.20608704939953215</c:v>
                </c:pt>
                <c:pt idx="19291">
                  <c:v>0.15127340524357824</c:v>
                </c:pt>
                <c:pt idx="19292">
                  <c:v>0.18613875650064737</c:v>
                </c:pt>
                <c:pt idx="19293">
                  <c:v>0.18811758981402615</c:v>
                </c:pt>
                <c:pt idx="19294">
                  <c:v>0.21258739968375329</c:v>
                </c:pt>
                <c:pt idx="19295">
                  <c:v>0.21497830085415992</c:v>
                </c:pt>
                <c:pt idx="19296">
                  <c:v>0.23077618582349846</c:v>
                </c:pt>
                <c:pt idx="19297">
                  <c:v>0.26391075483755233</c:v>
                </c:pt>
                <c:pt idx="19298">
                  <c:v>0.2404059904178546</c:v>
                </c:pt>
                <c:pt idx="19299">
                  <c:v>0.26446687008520287</c:v>
                </c:pt>
                <c:pt idx="19300">
                  <c:v>0.26272523271324699</c:v>
                </c:pt>
                <c:pt idx="19301">
                  <c:v>0.28603451181429063</c:v>
                </c:pt>
                <c:pt idx="19302">
                  <c:v>0.32570440934119382</c:v>
                </c:pt>
                <c:pt idx="19303">
                  <c:v>0.31799464817635426</c:v>
                </c:pt>
                <c:pt idx="19304">
                  <c:v>0.3051990870909258</c:v>
                </c:pt>
                <c:pt idx="19305">
                  <c:v>0.31049158829430179</c:v>
                </c:pt>
                <c:pt idx="19306">
                  <c:v>0.29992800852382762</c:v>
                </c:pt>
                <c:pt idx="19307">
                  <c:v>0.25837277927224211</c:v>
                </c:pt>
                <c:pt idx="19308">
                  <c:v>0.24172068439534877</c:v>
                </c:pt>
                <c:pt idx="19309">
                  <c:v>0.24311207154728098</c:v>
                </c:pt>
                <c:pt idx="19310">
                  <c:v>0.23794302598877071</c:v>
                </c:pt>
                <c:pt idx="19311">
                  <c:v>0.22395225793003326</c:v>
                </c:pt>
                <c:pt idx="19312">
                  <c:v>0.22884151559911992</c:v>
                </c:pt>
                <c:pt idx="19313">
                  <c:v>0.21997887548762063</c:v>
                </c:pt>
                <c:pt idx="19314">
                  <c:v>0.21102568224655194</c:v>
                </c:pt>
                <c:pt idx="19315">
                  <c:v>0.18537728185962532</c:v>
                </c:pt>
                <c:pt idx="19316">
                  <c:v>0.1886051308242418</c:v>
                </c:pt>
                <c:pt idx="19317">
                  <c:v>0.19074570789397383</c:v>
                </c:pt>
                <c:pt idx="19318">
                  <c:v>0.17055002082473991</c:v>
                </c:pt>
                <c:pt idx="19319">
                  <c:v>0.17727911082267855</c:v>
                </c:pt>
                <c:pt idx="19320">
                  <c:v>0.17106957180047222</c:v>
                </c:pt>
                <c:pt idx="19321">
                  <c:v>0.15090853462105391</c:v>
                </c:pt>
                <c:pt idx="19322">
                  <c:v>0.14253477885802779</c:v>
                </c:pt>
                <c:pt idx="19323">
                  <c:v>0.15607114105255193</c:v>
                </c:pt>
                <c:pt idx="19324">
                  <c:v>0.16274986025226101</c:v>
                </c:pt>
                <c:pt idx="19325">
                  <c:v>0.16942142356197487</c:v>
                </c:pt>
                <c:pt idx="19326">
                  <c:v>0.19253317039763784</c:v>
                </c:pt>
                <c:pt idx="19327">
                  <c:v>0.2009381111845383</c:v>
                </c:pt>
                <c:pt idx="19328">
                  <c:v>0.20503500085718596</c:v>
                </c:pt>
                <c:pt idx="19329">
                  <c:v>0.19203571493517257</c:v>
                </c:pt>
                <c:pt idx="19330">
                  <c:v>0.17128038136272195</c:v>
                </c:pt>
                <c:pt idx="19331">
                  <c:v>0.16082886679338704</c:v>
                </c:pt>
                <c:pt idx="19332">
                  <c:v>0.15060135048004586</c:v>
                </c:pt>
                <c:pt idx="19333">
                  <c:v>0.11342184159058255</c:v>
                </c:pt>
                <c:pt idx="19334">
                  <c:v>0.10647079819279437</c:v>
                </c:pt>
                <c:pt idx="19335">
                  <c:v>0.13939215155972073</c:v>
                </c:pt>
                <c:pt idx="19336">
                  <c:v>0.15032023922419846</c:v>
                </c:pt>
                <c:pt idx="19337">
                  <c:v>0.14543548220417257</c:v>
                </c:pt>
                <c:pt idx="19338">
                  <c:v>0.17771002171093442</c:v>
                </c:pt>
                <c:pt idx="19339">
                  <c:v>0.16873216742605512</c:v>
                </c:pt>
                <c:pt idx="19340">
                  <c:v>0.16089822972621448</c:v>
                </c:pt>
                <c:pt idx="19341">
                  <c:v>0.17471381177657408</c:v>
                </c:pt>
                <c:pt idx="19342">
                  <c:v>0.14628356582466062</c:v>
                </c:pt>
                <c:pt idx="19343">
                  <c:v>0.14866912429754575</c:v>
                </c:pt>
                <c:pt idx="19344">
                  <c:v>0.1365568636297958</c:v>
                </c:pt>
                <c:pt idx="19345">
                  <c:v>0.14722907887760028</c:v>
                </c:pt>
                <c:pt idx="19346">
                  <c:v>0.1518894385062175</c:v>
                </c:pt>
                <c:pt idx="19347">
                  <c:v>0.16272077356874592</c:v>
                </c:pt>
                <c:pt idx="19348">
                  <c:v>0.18754366310324277</c:v>
                </c:pt>
                <c:pt idx="19349">
                  <c:v>0.18193802070756337</c:v>
                </c:pt>
                <c:pt idx="19350">
                  <c:v>0.19057160741835677</c:v>
                </c:pt>
                <c:pt idx="19351">
                  <c:v>0.17556149525611997</c:v>
                </c:pt>
                <c:pt idx="19352">
                  <c:v>0.14264012305414497</c:v>
                </c:pt>
                <c:pt idx="19353">
                  <c:v>0.12911335253055145</c:v>
                </c:pt>
                <c:pt idx="19354">
                  <c:v>0.12459766678700612</c:v>
                </c:pt>
                <c:pt idx="19355">
                  <c:v>0.1123530356538327</c:v>
                </c:pt>
                <c:pt idx="19356">
                  <c:v>0.10912550125720633</c:v>
                </c:pt>
                <c:pt idx="19357">
                  <c:v>0.10104319078755997</c:v>
                </c:pt>
                <c:pt idx="19358">
                  <c:v>6.7627781120233488E-2</c:v>
                </c:pt>
                <c:pt idx="19359">
                  <c:v>5.3573977315179544E-2</c:v>
                </c:pt>
                <c:pt idx="19360">
                  <c:v>6.3853054816439769E-2</c:v>
                </c:pt>
                <c:pt idx="19361">
                  <c:v>5.0617366849194267E-2</c:v>
                </c:pt>
                <c:pt idx="19362">
                  <c:v>5.5064248572821217E-2</c:v>
                </c:pt>
                <c:pt idx="19363">
                  <c:v>2.5091947775615964E-2</c:v>
                </c:pt>
                <c:pt idx="19364">
                  <c:v>2.7132921648365116E-2</c:v>
                </c:pt>
                <c:pt idx="19365">
                  <c:v>2.3748982353002823E-2</c:v>
                </c:pt>
                <c:pt idx="19366">
                  <c:v>4.9975739968837418E-2</c:v>
                </c:pt>
                <c:pt idx="19367">
                  <c:v>7.7345764300146058E-2</c:v>
                </c:pt>
                <c:pt idx="19368">
                  <c:v>6.9862316304777794E-2</c:v>
                </c:pt>
                <c:pt idx="19369">
                  <c:v>8.9647791486085815E-2</c:v>
                </c:pt>
                <c:pt idx="19370">
                  <c:v>5.256957994772149E-2</c:v>
                </c:pt>
                <c:pt idx="19371">
                  <c:v>3.5854834736042784E-2</c:v>
                </c:pt>
                <c:pt idx="19372">
                  <c:v>2.8302296966943752E-2</c:v>
                </c:pt>
                <c:pt idx="19373">
                  <c:v>5.2795408634125129E-2</c:v>
                </c:pt>
                <c:pt idx="19374">
                  <c:v>8.3724763778632694E-2</c:v>
                </c:pt>
                <c:pt idx="19375">
                  <c:v>8.4252155186086419E-2</c:v>
                </c:pt>
                <c:pt idx="19376">
                  <c:v>7.1731971832312169E-2</c:v>
                </c:pt>
                <c:pt idx="19377">
                  <c:v>8.6510535974160252E-2</c:v>
                </c:pt>
                <c:pt idx="19378">
                  <c:v>5.9136400639528519E-2</c:v>
                </c:pt>
                <c:pt idx="19379">
                  <c:v>4.7692117611098483E-2</c:v>
                </c:pt>
                <c:pt idx="19380">
                  <c:v>3.800694120342718E-2</c:v>
                </c:pt>
                <c:pt idx="19381">
                  <c:v>4.6687627523854802E-2</c:v>
                </c:pt>
                <c:pt idx="19382">
                  <c:v>5.0099871298122878E-2</c:v>
                </c:pt>
                <c:pt idx="19383">
                  <c:v>8.6591481419076022E-2</c:v>
                </c:pt>
                <c:pt idx="19384">
                  <c:v>0.11421157790536296</c:v>
                </c:pt>
                <c:pt idx="19385">
                  <c:v>0.11775708452739275</c:v>
                </c:pt>
                <c:pt idx="19386">
                  <c:v>0.15181489789161895</c:v>
                </c:pt>
                <c:pt idx="19387">
                  <c:v>0.14778367782600932</c:v>
                </c:pt>
                <c:pt idx="19388">
                  <c:v>0.12235550339895496</c:v>
                </c:pt>
                <c:pt idx="19389">
                  <c:v>0.14442078908324318</c:v>
                </c:pt>
                <c:pt idx="19390">
                  <c:v>0.14315892388553131</c:v>
                </c:pt>
                <c:pt idx="19391">
                  <c:v>0.15718036205551988</c:v>
                </c:pt>
                <c:pt idx="19392">
                  <c:v>0.14215085458412813</c:v>
                </c:pt>
                <c:pt idx="19393">
                  <c:v>0.14453154581080985</c:v>
                </c:pt>
                <c:pt idx="19394">
                  <c:v>0.1268656077080581</c:v>
                </c:pt>
                <c:pt idx="19395">
                  <c:v>0.13124434210155367</c:v>
                </c:pt>
                <c:pt idx="19396">
                  <c:v>0.13684847630702235</c:v>
                </c:pt>
                <c:pt idx="19397">
                  <c:v>0.11932574863206247</c:v>
                </c:pt>
                <c:pt idx="19398">
                  <c:v>0.12786163508939308</c:v>
                </c:pt>
                <c:pt idx="19399">
                  <c:v>0.11297505243282568</c:v>
                </c:pt>
                <c:pt idx="19400">
                  <c:v>0.11712092035929378</c:v>
                </c:pt>
                <c:pt idx="19401">
                  <c:v>0.10561779575448171</c:v>
                </c:pt>
                <c:pt idx="19402">
                  <c:v>0.10321802548409398</c:v>
                </c:pt>
                <c:pt idx="19403">
                  <c:v>8.2787661689341263E-2</c:v>
                </c:pt>
                <c:pt idx="19404">
                  <c:v>5.6868212905382354E-2</c:v>
                </c:pt>
                <c:pt idx="19405">
                  <c:v>5.167855659075915E-2</c:v>
                </c:pt>
                <c:pt idx="19406">
                  <c:v>4.3414755244933545E-2</c:v>
                </c:pt>
                <c:pt idx="19407">
                  <c:v>2.767260226946644E-2</c:v>
                </c:pt>
                <c:pt idx="19408">
                  <c:v>1.602472527529919E-2</c:v>
                </c:pt>
                <c:pt idx="19409">
                  <c:v>1.2904936206227902E-2</c:v>
                </c:pt>
                <c:pt idx="19410">
                  <c:v>4.283864433735074E-3</c:v>
                </c:pt>
                <c:pt idx="19411">
                  <c:v>5.6973817560965756E-3</c:v>
                </c:pt>
                <c:pt idx="19412">
                  <c:v>-1.8430300078545181E-2</c:v>
                </c:pt>
                <c:pt idx="19413">
                  <c:v>1.0808538781097665E-2</c:v>
                </c:pt>
                <c:pt idx="19414">
                  <c:v>1.2735085831579118E-2</c:v>
                </c:pt>
                <c:pt idx="19415">
                  <c:v>6.3175279368960613E-2</c:v>
                </c:pt>
                <c:pt idx="19416">
                  <c:v>6.0531301374349589E-2</c:v>
                </c:pt>
                <c:pt idx="19417">
                  <c:v>5.2092723464045809E-2</c:v>
                </c:pt>
                <c:pt idx="19418">
                  <c:v>4.9449752535509317E-2</c:v>
                </c:pt>
                <c:pt idx="19419">
                  <c:v>2.1052320066264674E-2</c:v>
                </c:pt>
                <c:pt idx="19420">
                  <c:v>3.66678825738187E-2</c:v>
                </c:pt>
                <c:pt idx="19421">
                  <c:v>6.4059216125758489E-2</c:v>
                </c:pt>
                <c:pt idx="19422">
                  <c:v>6.0249859159578811E-2</c:v>
                </c:pt>
                <c:pt idx="19423">
                  <c:v>5.3381877581321957E-2</c:v>
                </c:pt>
                <c:pt idx="19424">
                  <c:v>4.3667254920737086E-2</c:v>
                </c:pt>
                <c:pt idx="19425">
                  <c:v>2.9015720347783214E-2</c:v>
                </c:pt>
                <c:pt idx="19426">
                  <c:v>-1.9701609714330992E-3</c:v>
                </c:pt>
                <c:pt idx="19427">
                  <c:v>-7.9316326126513959E-3</c:v>
                </c:pt>
                <c:pt idx="19428">
                  <c:v>-9.0133025874027384E-3</c:v>
                </c:pt>
                <c:pt idx="19429">
                  <c:v>-1.4183080097530332E-2</c:v>
                </c:pt>
                <c:pt idx="19430">
                  <c:v>2.8514187805090074E-2</c:v>
                </c:pt>
                <c:pt idx="19431">
                  <c:v>2.9030365078450027E-2</c:v>
                </c:pt>
                <c:pt idx="19432">
                  <c:v>2.5730472137164284E-2</c:v>
                </c:pt>
                <c:pt idx="19433">
                  <c:v>5.5070708939872315E-2</c:v>
                </c:pt>
                <c:pt idx="19434">
                  <c:v>4.5289781639496596E-2</c:v>
                </c:pt>
                <c:pt idx="19435">
                  <c:v>1.2977414671861087E-2</c:v>
                </c:pt>
                <c:pt idx="19436">
                  <c:v>-5.7096242895120497E-3</c:v>
                </c:pt>
                <c:pt idx="19437">
                  <c:v>-1.9512592712305543E-2</c:v>
                </c:pt>
                <c:pt idx="19438">
                  <c:v>-2.5759103101365977E-2</c:v>
                </c:pt>
                <c:pt idx="19439">
                  <c:v>-1.476205777536288E-2</c:v>
                </c:pt>
                <c:pt idx="19440">
                  <c:v>-6.0165778468017628E-3</c:v>
                </c:pt>
                <c:pt idx="19441">
                  <c:v>-2.0791359551634025E-2</c:v>
                </c:pt>
                <c:pt idx="19442">
                  <c:v>-1.331558337591221E-2</c:v>
                </c:pt>
                <c:pt idx="19443">
                  <c:v>-4.6970404552731715E-2</c:v>
                </c:pt>
                <c:pt idx="19444">
                  <c:v>-3.4386123049419126E-2</c:v>
                </c:pt>
                <c:pt idx="19445">
                  <c:v>-4.0205779754348137E-2</c:v>
                </c:pt>
                <c:pt idx="19446">
                  <c:v>-3.1264773383706368E-2</c:v>
                </c:pt>
                <c:pt idx="19447">
                  <c:v>-4.7479642498384877E-2</c:v>
                </c:pt>
                <c:pt idx="19448">
                  <c:v>-3.8419996144518964E-2</c:v>
                </c:pt>
                <c:pt idx="19449">
                  <c:v>-5.1237009050750792E-2</c:v>
                </c:pt>
                <c:pt idx="19450">
                  <c:v>-4.1708569901380388E-2</c:v>
                </c:pt>
                <c:pt idx="19451">
                  <c:v>-4.4757987501921725E-2</c:v>
                </c:pt>
                <c:pt idx="19452">
                  <c:v>-6.1001453990279231E-3</c:v>
                </c:pt>
                <c:pt idx="19453">
                  <c:v>-1.2242128387417672E-2</c:v>
                </c:pt>
                <c:pt idx="19454">
                  <c:v>2.541964554293008E-3</c:v>
                </c:pt>
                <c:pt idx="19455">
                  <c:v>-3.5128373181710915E-3</c:v>
                </c:pt>
                <c:pt idx="19456">
                  <c:v>-1.7101707684372136E-2</c:v>
                </c:pt>
                <c:pt idx="19457">
                  <c:v>-3.1620774035410415E-2</c:v>
                </c:pt>
                <c:pt idx="19458">
                  <c:v>-1.2754128090296524E-2</c:v>
                </c:pt>
                <c:pt idx="19459">
                  <c:v>-2.1188346491554433E-2</c:v>
                </c:pt>
                <c:pt idx="19460">
                  <c:v>-3.3917231019121696E-2</c:v>
                </c:pt>
                <c:pt idx="19461">
                  <c:v>-1.2446982945470753E-2</c:v>
                </c:pt>
                <c:pt idx="19462">
                  <c:v>-9.2279804279661315E-3</c:v>
                </c:pt>
                <c:pt idx="19463">
                  <c:v>-2.8370625247002845E-3</c:v>
                </c:pt>
                <c:pt idx="19464">
                  <c:v>8.9120714192698625E-3</c:v>
                </c:pt>
                <c:pt idx="19465">
                  <c:v>3.3707021161026862E-3</c:v>
                </c:pt>
                <c:pt idx="19466">
                  <c:v>-2.4946439053684322E-2</c:v>
                </c:pt>
                <c:pt idx="19467">
                  <c:v>-2.3204027400813398E-2</c:v>
                </c:pt>
                <c:pt idx="19468">
                  <c:v>2.1785461963546027E-2</c:v>
                </c:pt>
                <c:pt idx="19469">
                  <c:v>3.7798989637114477E-2</c:v>
                </c:pt>
                <c:pt idx="19470">
                  <c:v>4.6400230023610378E-2</c:v>
                </c:pt>
                <c:pt idx="19471">
                  <c:v>5.1346527145918364E-2</c:v>
                </c:pt>
                <c:pt idx="19472">
                  <c:v>6.3800686332328382E-2</c:v>
                </c:pt>
                <c:pt idx="19473">
                  <c:v>6.5271456542598472E-2</c:v>
                </c:pt>
                <c:pt idx="19474">
                  <c:v>4.995032870890892E-2</c:v>
                </c:pt>
                <c:pt idx="19475">
                  <c:v>4.8584970124651461E-2</c:v>
                </c:pt>
                <c:pt idx="19476">
                  <c:v>3.8113556538040605E-2</c:v>
                </c:pt>
                <c:pt idx="19477">
                  <c:v>3.7071812348285382E-2</c:v>
                </c:pt>
                <c:pt idx="19478">
                  <c:v>5.0667366645884115E-2</c:v>
                </c:pt>
                <c:pt idx="19479">
                  <c:v>6.3701036395722443E-2</c:v>
                </c:pt>
                <c:pt idx="19480">
                  <c:v>7.8130420921129096E-2</c:v>
                </c:pt>
                <c:pt idx="19481">
                  <c:v>9.8612720180109692E-2</c:v>
                </c:pt>
                <c:pt idx="19482">
                  <c:v>7.8419548243328752E-2</c:v>
                </c:pt>
                <c:pt idx="19483">
                  <c:v>7.4584289377862767E-2</c:v>
                </c:pt>
                <c:pt idx="19484">
                  <c:v>5.649090317536376E-2</c:v>
                </c:pt>
                <c:pt idx="19485">
                  <c:v>5.0912621121568025E-2</c:v>
                </c:pt>
                <c:pt idx="19486">
                  <c:v>2.9831364845644748E-2</c:v>
                </c:pt>
                <c:pt idx="19487">
                  <c:v>3.9610527578923582E-2</c:v>
                </c:pt>
                <c:pt idx="19488">
                  <c:v>3.9703870370561889E-2</c:v>
                </c:pt>
                <c:pt idx="19489">
                  <c:v>3.3146486492785066E-2</c:v>
                </c:pt>
                <c:pt idx="19490">
                  <c:v>1.4437286310767794E-2</c:v>
                </c:pt>
                <c:pt idx="19491">
                  <c:v>2.1879488936391356E-2</c:v>
                </c:pt>
                <c:pt idx="19492">
                  <c:v>3.7695706986938804E-2</c:v>
                </c:pt>
                <c:pt idx="19493">
                  <c:v>4.9386540207237983E-2</c:v>
                </c:pt>
                <c:pt idx="19494">
                  <c:v>3.6400319338417697E-2</c:v>
                </c:pt>
                <c:pt idx="19495">
                  <c:v>2.7036436574987111E-2</c:v>
                </c:pt>
                <c:pt idx="19496">
                  <c:v>3.4718658353034337E-2</c:v>
                </c:pt>
                <c:pt idx="19497">
                  <c:v>6.1401826274324556E-2</c:v>
                </c:pt>
                <c:pt idx="19498">
                  <c:v>6.3963042391490976E-2</c:v>
                </c:pt>
                <c:pt idx="19499">
                  <c:v>7.8862492421738706E-2</c:v>
                </c:pt>
                <c:pt idx="19500">
                  <c:v>6.7954616713489013E-2</c:v>
                </c:pt>
                <c:pt idx="19501">
                  <c:v>8.4804907742666025E-2</c:v>
                </c:pt>
                <c:pt idx="19502">
                  <c:v>7.9356106173193997E-2</c:v>
                </c:pt>
                <c:pt idx="19503">
                  <c:v>8.0670712084793594E-2</c:v>
                </c:pt>
                <c:pt idx="19504">
                  <c:v>9.9057994115624659E-2</c:v>
                </c:pt>
                <c:pt idx="19505">
                  <c:v>0.12298761387914436</c:v>
                </c:pt>
                <c:pt idx="19506">
                  <c:v>0.1297650785256057</c:v>
                </c:pt>
                <c:pt idx="19507">
                  <c:v>0.15358364328833018</c:v>
                </c:pt>
                <c:pt idx="19508">
                  <c:v>0.16811930278191989</c:v>
                </c:pt>
                <c:pt idx="19509">
                  <c:v>0.1632680005348528</c:v>
                </c:pt>
                <c:pt idx="19510">
                  <c:v>0.18255829176350002</c:v>
                </c:pt>
                <c:pt idx="19511">
                  <c:v>0.18839937560764453</c:v>
                </c:pt>
                <c:pt idx="19512">
                  <c:v>0.2086191630782801</c:v>
                </c:pt>
                <c:pt idx="19513">
                  <c:v>0.18094785124133805</c:v>
                </c:pt>
                <c:pt idx="19514">
                  <c:v>0.13463362054676642</c:v>
                </c:pt>
                <c:pt idx="19515">
                  <c:v>0.10913910410904037</c:v>
                </c:pt>
                <c:pt idx="19516">
                  <c:v>9.8222250005890688E-2</c:v>
                </c:pt>
                <c:pt idx="19517">
                  <c:v>0.12261438082106957</c:v>
                </c:pt>
                <c:pt idx="19518">
                  <c:v>0.15103370969848506</c:v>
                </c:pt>
                <c:pt idx="19519">
                  <c:v>0.14028169687184189</c:v>
                </c:pt>
                <c:pt idx="19520">
                  <c:v>0.12246126404226421</c:v>
                </c:pt>
                <c:pt idx="19521">
                  <c:v>0.12061950029081547</c:v>
                </c:pt>
                <c:pt idx="19522">
                  <c:v>0.1315015815078342</c:v>
                </c:pt>
                <c:pt idx="19523">
                  <c:v>0.11510381784489576</c:v>
                </c:pt>
                <c:pt idx="19524">
                  <c:v>0.1334147255561231</c:v>
                </c:pt>
                <c:pt idx="19525">
                  <c:v>0.14054520758162514</c:v>
                </c:pt>
                <c:pt idx="19526">
                  <c:v>0.16391617912890744</c:v>
                </c:pt>
                <c:pt idx="19527">
                  <c:v>0.13574149956642589</c:v>
                </c:pt>
                <c:pt idx="19528">
                  <c:v>0.13273247993531356</c:v>
                </c:pt>
                <c:pt idx="19529">
                  <c:v>0.13756462498677258</c:v>
                </c:pt>
                <c:pt idx="19530">
                  <c:v>0.10132243404312646</c:v>
                </c:pt>
                <c:pt idx="19531">
                  <c:v>7.3954552774192495E-2</c:v>
                </c:pt>
                <c:pt idx="19532">
                  <c:v>9.6120763986294211E-2</c:v>
                </c:pt>
                <c:pt idx="19533">
                  <c:v>0.10687133044593189</c:v>
                </c:pt>
                <c:pt idx="19534">
                  <c:v>0.10383029352300843</c:v>
                </c:pt>
                <c:pt idx="19535">
                  <c:v>0.12753346571784041</c:v>
                </c:pt>
                <c:pt idx="19536">
                  <c:v>0.13290493914193413</c:v>
                </c:pt>
                <c:pt idx="19537">
                  <c:v>0.15165320901328849</c:v>
                </c:pt>
                <c:pt idx="19538">
                  <c:v>0.16819802760036762</c:v>
                </c:pt>
                <c:pt idx="19539">
                  <c:v>0.13304985011690595</c:v>
                </c:pt>
                <c:pt idx="19540">
                  <c:v>0.13955238580015372</c:v>
                </c:pt>
                <c:pt idx="19541">
                  <c:v>0.14180621055797604</c:v>
                </c:pt>
                <c:pt idx="19542">
                  <c:v>0.14128259244490793</c:v>
                </c:pt>
                <c:pt idx="19543">
                  <c:v>0.17696958344837554</c:v>
                </c:pt>
                <c:pt idx="19544">
                  <c:v>0.17241865325633521</c:v>
                </c:pt>
                <c:pt idx="19545">
                  <c:v>0.17293226783192606</c:v>
                </c:pt>
                <c:pt idx="19546">
                  <c:v>0.14406385028878055</c:v>
                </c:pt>
                <c:pt idx="19547">
                  <c:v>0.15460301011022626</c:v>
                </c:pt>
                <c:pt idx="19548">
                  <c:v>0.15830916017537278</c:v>
                </c:pt>
                <c:pt idx="19549">
                  <c:v>0.16032748413409803</c:v>
                </c:pt>
                <c:pt idx="19550">
                  <c:v>0.12956131153800521</c:v>
                </c:pt>
                <c:pt idx="19551">
                  <c:v>0.13921471558945719</c:v>
                </c:pt>
                <c:pt idx="19552">
                  <c:v>0.14082557714452459</c:v>
                </c:pt>
                <c:pt idx="19553">
                  <c:v>0.1621641999661092</c:v>
                </c:pt>
                <c:pt idx="19554">
                  <c:v>0.14862393186111134</c:v>
                </c:pt>
                <c:pt idx="19555">
                  <c:v>0.17259848254009791</c:v>
                </c:pt>
                <c:pt idx="19556">
                  <c:v>0.18395490642845935</c:v>
                </c:pt>
                <c:pt idx="19557">
                  <c:v>0.18204565256314553</c:v>
                </c:pt>
                <c:pt idx="19558">
                  <c:v>0.19046198593606278</c:v>
                </c:pt>
                <c:pt idx="19559">
                  <c:v>0.25284117676103435</c:v>
                </c:pt>
                <c:pt idx="19560">
                  <c:v>0.24635846079865131</c:v>
                </c:pt>
                <c:pt idx="19561">
                  <c:v>0.21868029457916571</c:v>
                </c:pt>
                <c:pt idx="19562">
                  <c:v>0.16858279488641914</c:v>
                </c:pt>
                <c:pt idx="19563">
                  <c:v>0.18019162074441075</c:v>
                </c:pt>
                <c:pt idx="19564">
                  <c:v>0.21445780332208098</c:v>
                </c:pt>
                <c:pt idx="19565">
                  <c:v>0.22728675469267445</c:v>
                </c:pt>
                <c:pt idx="19566">
                  <c:v>0.21666828870035615</c:v>
                </c:pt>
                <c:pt idx="19567">
                  <c:v>0.22947303879548997</c:v>
                </c:pt>
                <c:pt idx="19568">
                  <c:v>0.20558268034166494</c:v>
                </c:pt>
                <c:pt idx="19569">
                  <c:v>0.20264419993198057</c:v>
                </c:pt>
                <c:pt idx="19570">
                  <c:v>0.20859483664892697</c:v>
                </c:pt>
                <c:pt idx="19571">
                  <c:v>0.20790377456772302</c:v>
                </c:pt>
                <c:pt idx="19572">
                  <c:v>0.18359145316951953</c:v>
                </c:pt>
                <c:pt idx="19573">
                  <c:v>0.16411122394236854</c:v>
                </c:pt>
                <c:pt idx="19574">
                  <c:v>0.13469867037583838</c:v>
                </c:pt>
                <c:pt idx="19575">
                  <c:v>0.14149962158437002</c:v>
                </c:pt>
                <c:pt idx="19576">
                  <c:v>0.13134268248041647</c:v>
                </c:pt>
                <c:pt idx="19577">
                  <c:v>0.11195569488343371</c:v>
                </c:pt>
                <c:pt idx="19578">
                  <c:v>0.10804562325768763</c:v>
                </c:pt>
                <c:pt idx="19579">
                  <c:v>0.11217680990254464</c:v>
                </c:pt>
                <c:pt idx="19580">
                  <c:v>0.12770662092570384</c:v>
                </c:pt>
                <c:pt idx="19581">
                  <c:v>8.5823253587553605E-2</c:v>
                </c:pt>
                <c:pt idx="19582">
                  <c:v>8.1748152481893932E-2</c:v>
                </c:pt>
                <c:pt idx="19583">
                  <c:v>3.7974286839725035E-2</c:v>
                </c:pt>
                <c:pt idx="19584">
                  <c:v>2.048891819937726E-2</c:v>
                </c:pt>
                <c:pt idx="19585">
                  <c:v>-4.8195187543861762E-2</c:v>
                </c:pt>
                <c:pt idx="19586">
                  <c:v>-7.34722305211577E-3</c:v>
                </c:pt>
                <c:pt idx="19587">
                  <c:v>2.1944234885715286E-2</c:v>
                </c:pt>
                <c:pt idx="19588">
                  <c:v>1.1515504327313186E-2</c:v>
                </c:pt>
                <c:pt idx="19589">
                  <c:v>1.8607111462070725E-2</c:v>
                </c:pt>
                <c:pt idx="19590">
                  <c:v>2.1464745073330294E-2</c:v>
                </c:pt>
                <c:pt idx="19591">
                  <c:v>5.4534551863387737E-2</c:v>
                </c:pt>
                <c:pt idx="19592">
                  <c:v>2.9768572865391141E-2</c:v>
                </c:pt>
                <c:pt idx="19593">
                  <c:v>2.139745938062676E-2</c:v>
                </c:pt>
                <c:pt idx="19594">
                  <c:v>2.6463426699240511E-2</c:v>
                </c:pt>
                <c:pt idx="19595">
                  <c:v>4.5355960700041331E-2</c:v>
                </c:pt>
                <c:pt idx="19596">
                  <c:v>2.457226754503905E-2</c:v>
                </c:pt>
                <c:pt idx="19597">
                  <c:v>1.9373881068829313E-4</c:v>
                </c:pt>
                <c:pt idx="19598">
                  <c:v>-4.8505089320449724E-3</c:v>
                </c:pt>
                <c:pt idx="19599">
                  <c:v>9.4000079131677516E-3</c:v>
                </c:pt>
                <c:pt idx="19600">
                  <c:v>1.3010487220020295E-2</c:v>
                </c:pt>
                <c:pt idx="19601">
                  <c:v>-4.3867792023043473E-3</c:v>
                </c:pt>
                <c:pt idx="19602">
                  <c:v>-3.7105579969252234E-2</c:v>
                </c:pt>
                <c:pt idx="19603">
                  <c:v>-1.9698783842861722E-2</c:v>
                </c:pt>
                <c:pt idx="19604">
                  <c:v>-1.0939438375296762E-2</c:v>
                </c:pt>
                <c:pt idx="19605">
                  <c:v>-4.1838798378844855E-3</c:v>
                </c:pt>
                <c:pt idx="19606">
                  <c:v>5.4716167731538867E-3</c:v>
                </c:pt>
                <c:pt idx="19607">
                  <c:v>-2.1094189761604598E-2</c:v>
                </c:pt>
                <c:pt idx="19608">
                  <c:v>-2.969553627577215E-2</c:v>
                </c:pt>
                <c:pt idx="19609">
                  <c:v>-5.4836518938564782E-2</c:v>
                </c:pt>
                <c:pt idx="19610">
                  <c:v>-6.7672188306845293E-2</c:v>
                </c:pt>
                <c:pt idx="19611">
                  <c:v>-9.0556598230221774E-2</c:v>
                </c:pt>
                <c:pt idx="19612">
                  <c:v>-8.1212505988047856E-2</c:v>
                </c:pt>
                <c:pt idx="19613">
                  <c:v>-8.6559941534351093E-2</c:v>
                </c:pt>
                <c:pt idx="19614">
                  <c:v>-4.9607697320934396E-2</c:v>
                </c:pt>
                <c:pt idx="19615">
                  <c:v>-1.2402678977472603E-2</c:v>
                </c:pt>
                <c:pt idx="19616">
                  <c:v>-7.3100741254354951E-3</c:v>
                </c:pt>
                <c:pt idx="19617">
                  <c:v>-1.4166424612678252E-2</c:v>
                </c:pt>
                <c:pt idx="19618">
                  <c:v>-3.0567763387454594E-3</c:v>
                </c:pt>
                <c:pt idx="19619">
                  <c:v>1.0501351338067177E-2</c:v>
                </c:pt>
                <c:pt idx="19620">
                  <c:v>8.6396792790435217E-3</c:v>
                </c:pt>
                <c:pt idx="19621">
                  <c:v>4.3415129276855868E-3</c:v>
                </c:pt>
                <c:pt idx="19622">
                  <c:v>-1.3060812562447843E-2</c:v>
                </c:pt>
                <c:pt idx="19623">
                  <c:v>-1.0122580801849801E-2</c:v>
                </c:pt>
                <c:pt idx="19624">
                  <c:v>-2.6213101755758861E-2</c:v>
                </c:pt>
                <c:pt idx="19625">
                  <c:v>-8.4574265080458177E-3</c:v>
                </c:pt>
                <c:pt idx="19626">
                  <c:v>-1.2344432436988018E-2</c:v>
                </c:pt>
                <c:pt idx="19627">
                  <c:v>1.8948408004628936E-2</c:v>
                </c:pt>
                <c:pt idx="19628">
                  <c:v>6.4486479080243519E-3</c:v>
                </c:pt>
                <c:pt idx="19629">
                  <c:v>2.76426790451203E-2</c:v>
                </c:pt>
                <c:pt idx="19630">
                  <c:v>2.9572456622986021E-2</c:v>
                </c:pt>
                <c:pt idx="19631">
                  <c:v>6.3223876821247416E-2</c:v>
                </c:pt>
                <c:pt idx="19632">
                  <c:v>2.7793902970651763E-2</c:v>
                </c:pt>
                <c:pt idx="19633">
                  <c:v>4.62309127623306E-3</c:v>
                </c:pt>
                <c:pt idx="19634">
                  <c:v>1.2204244148054766E-2</c:v>
                </c:pt>
                <c:pt idx="19635">
                  <c:v>-8.1770455028105093E-3</c:v>
                </c:pt>
                <c:pt idx="19636">
                  <c:v>-8.15034423362615E-5</c:v>
                </c:pt>
                <c:pt idx="19637">
                  <c:v>-1.0282720320300864E-2</c:v>
                </c:pt>
                <c:pt idx="19638">
                  <c:v>-1.5111467763924913E-2</c:v>
                </c:pt>
                <c:pt idx="19639">
                  <c:v>1.2391428148077921E-2</c:v>
                </c:pt>
                <c:pt idx="19640">
                  <c:v>-9.4280467229373999E-3</c:v>
                </c:pt>
                <c:pt idx="19641">
                  <c:v>1.6897973728006166E-2</c:v>
                </c:pt>
                <c:pt idx="19642">
                  <c:v>2.9291994632193896E-2</c:v>
                </c:pt>
                <c:pt idx="19643">
                  <c:v>2.0830548557301265E-2</c:v>
                </c:pt>
                <c:pt idx="19644">
                  <c:v>2.8036990956762819E-2</c:v>
                </c:pt>
                <c:pt idx="19645">
                  <c:v>3.6753850855002934E-2</c:v>
                </c:pt>
                <c:pt idx="19646">
                  <c:v>7.0860679343453636E-2</c:v>
                </c:pt>
                <c:pt idx="19647">
                  <c:v>7.9758495078819935E-2</c:v>
                </c:pt>
                <c:pt idx="19648">
                  <c:v>6.7623980972840947E-2</c:v>
                </c:pt>
                <c:pt idx="19649">
                  <c:v>5.3130285293846891E-2</c:v>
                </c:pt>
                <c:pt idx="19650">
                  <c:v>5.1555622403387291E-2</c:v>
                </c:pt>
                <c:pt idx="19651">
                  <c:v>5.7523849031304586E-2</c:v>
                </c:pt>
                <c:pt idx="19652">
                  <c:v>2.3739331173799449E-2</c:v>
                </c:pt>
                <c:pt idx="19653">
                  <c:v>-4.7892887837700515E-3</c:v>
                </c:pt>
                <c:pt idx="19654">
                  <c:v>1.2259946103516661E-3</c:v>
                </c:pt>
                <c:pt idx="19655">
                  <c:v>-3.4255294057133456E-2</c:v>
                </c:pt>
                <c:pt idx="19656">
                  <c:v>-3.5481327638481996E-2</c:v>
                </c:pt>
                <c:pt idx="19657">
                  <c:v>-3.6723704991963202E-2</c:v>
                </c:pt>
                <c:pt idx="19658">
                  <c:v>-3.3433395732875182E-2</c:v>
                </c:pt>
                <c:pt idx="19659">
                  <c:v>-5.5015364997667127E-2</c:v>
                </c:pt>
                <c:pt idx="19660">
                  <c:v>-5.0726449895537762E-2</c:v>
                </c:pt>
                <c:pt idx="19661">
                  <c:v>-2.5756721441399399E-2</c:v>
                </c:pt>
                <c:pt idx="19662">
                  <c:v>6.3756548869433605E-3</c:v>
                </c:pt>
                <c:pt idx="19663">
                  <c:v>9.6886615049143199E-3</c:v>
                </c:pt>
                <c:pt idx="19664">
                  <c:v>-3.0478103316436744E-2</c:v>
                </c:pt>
                <c:pt idx="19665">
                  <c:v>-4.2211784458732082E-2</c:v>
                </c:pt>
                <c:pt idx="19666">
                  <c:v>-3.5567378365769509E-2</c:v>
                </c:pt>
                <c:pt idx="19667">
                  <c:v>-4.5857686224336058E-2</c:v>
                </c:pt>
                <c:pt idx="19668">
                  <c:v>-4.6497986997421359E-2</c:v>
                </c:pt>
                <c:pt idx="19669">
                  <c:v>-6.4703769275243905E-2</c:v>
                </c:pt>
                <c:pt idx="19670">
                  <c:v>-6.7393925217007378E-2</c:v>
                </c:pt>
                <c:pt idx="19671">
                  <c:v>-5.3240553892387132E-2</c:v>
                </c:pt>
                <c:pt idx="19672">
                  <c:v>-4.3051472703024674E-2</c:v>
                </c:pt>
                <c:pt idx="19673">
                  <c:v>-2.9502272185247258E-2</c:v>
                </c:pt>
                <c:pt idx="19674">
                  <c:v>-1.2198058678922874E-2</c:v>
                </c:pt>
                <c:pt idx="19675">
                  <c:v>-1.8424890400718041E-2</c:v>
                </c:pt>
                <c:pt idx="19676">
                  <c:v>1.6149943022460977E-3</c:v>
                </c:pt>
                <c:pt idx="19677">
                  <c:v>1.3351719828454955E-2</c:v>
                </c:pt>
                <c:pt idx="19678">
                  <c:v>1.8193894709775282E-2</c:v>
                </c:pt>
                <c:pt idx="19679">
                  <c:v>3.1257406331395288E-3</c:v>
                </c:pt>
                <c:pt idx="19680">
                  <c:v>-1.2023392234747465E-2</c:v>
                </c:pt>
                <c:pt idx="19681">
                  <c:v>1.9588152060043829E-2</c:v>
                </c:pt>
                <c:pt idx="19682">
                  <c:v>3.3911854965849475E-2</c:v>
                </c:pt>
                <c:pt idx="19683">
                  <c:v>5.522841710431603E-2</c:v>
                </c:pt>
                <c:pt idx="19684">
                  <c:v>6.1362716523669203E-2</c:v>
                </c:pt>
                <c:pt idx="19685">
                  <c:v>0.14691648689765535</c:v>
                </c:pt>
                <c:pt idx="19686">
                  <c:v>0.10493357792833358</c:v>
                </c:pt>
                <c:pt idx="19687">
                  <c:v>5.930602540065677E-2</c:v>
                </c:pt>
                <c:pt idx="19688">
                  <c:v>6.2519472889628558E-2</c:v>
                </c:pt>
                <c:pt idx="19689">
                  <c:v>6.4652705145364697E-2</c:v>
                </c:pt>
                <c:pt idx="19690">
                  <c:v>7.5631055802377389E-2</c:v>
                </c:pt>
                <c:pt idx="19691">
                  <c:v>2.4121758586753694E-2</c:v>
                </c:pt>
                <c:pt idx="19692">
                  <c:v>1.8223371228858642E-2</c:v>
                </c:pt>
                <c:pt idx="19693">
                  <c:v>2.3082926729344866E-2</c:v>
                </c:pt>
                <c:pt idx="19694">
                  <c:v>1.8391386143808308E-2</c:v>
                </c:pt>
                <c:pt idx="19695">
                  <c:v>-1.0681300048631659E-3</c:v>
                </c:pt>
                <c:pt idx="19696">
                  <c:v>2.414150709280749E-2</c:v>
                </c:pt>
                <c:pt idx="19697">
                  <c:v>4.0162509092807275E-2</c:v>
                </c:pt>
                <c:pt idx="19698">
                  <c:v>3.0200043622755857E-2</c:v>
                </c:pt>
                <c:pt idx="19699">
                  <c:v>1.3067765033598855E-2</c:v>
                </c:pt>
                <c:pt idx="19700">
                  <c:v>4.6842486721562215E-2</c:v>
                </c:pt>
                <c:pt idx="19701">
                  <c:v>4.6122228416167976E-2</c:v>
                </c:pt>
                <c:pt idx="19702">
                  <c:v>6.7641670904471818E-2</c:v>
                </c:pt>
                <c:pt idx="19703">
                  <c:v>3.2424124430750378E-2</c:v>
                </c:pt>
                <c:pt idx="19704">
                  <c:v>3.0703980698993938E-2</c:v>
                </c:pt>
                <c:pt idx="19705">
                  <c:v>6.9122174958740068E-3</c:v>
                </c:pt>
                <c:pt idx="19706">
                  <c:v>-2.7551542660019912E-2</c:v>
                </c:pt>
                <c:pt idx="19707">
                  <c:v>-1.7772147571861519E-2</c:v>
                </c:pt>
                <c:pt idx="19708">
                  <c:v>-2.1227165540032233E-2</c:v>
                </c:pt>
                <c:pt idx="19709">
                  <c:v>-1.4991602738170129E-2</c:v>
                </c:pt>
                <c:pt idx="19710">
                  <c:v>-3.580422414607809E-2</c:v>
                </c:pt>
                <c:pt idx="19711">
                  <c:v>2.6031175712563526E-2</c:v>
                </c:pt>
                <c:pt idx="19712">
                  <c:v>1.2818522962008805E-2</c:v>
                </c:pt>
                <c:pt idx="19713">
                  <c:v>6.0686562699303614E-3</c:v>
                </c:pt>
                <c:pt idx="19714">
                  <c:v>-5.6168512431464812E-4</c:v>
                </c:pt>
                <c:pt idx="19715">
                  <c:v>-2.0823581956854742E-3</c:v>
                </c:pt>
                <c:pt idx="19716">
                  <c:v>9.3363561409618434E-3</c:v>
                </c:pt>
                <c:pt idx="19717">
                  <c:v>-1.4912999534871796E-2</c:v>
                </c:pt>
                <c:pt idx="19718">
                  <c:v>-4.3845049146309822E-2</c:v>
                </c:pt>
                <c:pt idx="19719">
                  <c:v>-6.4407830734294014E-2</c:v>
                </c:pt>
                <c:pt idx="19720">
                  <c:v>-5.6132178855828219E-2</c:v>
                </c:pt>
                <c:pt idx="19721">
                  <c:v>-5.839907364064334E-2</c:v>
                </c:pt>
                <c:pt idx="19722">
                  <c:v>-4.5641459850324306E-2</c:v>
                </c:pt>
                <c:pt idx="19723">
                  <c:v>-1.9726568951178303E-2</c:v>
                </c:pt>
                <c:pt idx="19724">
                  <c:v>-1.2624575825436413E-2</c:v>
                </c:pt>
                <c:pt idx="19725">
                  <c:v>-1.6458552223164391E-2</c:v>
                </c:pt>
                <c:pt idx="19726">
                  <c:v>-1.5119033737940324E-2</c:v>
                </c:pt>
                <c:pt idx="19727">
                  <c:v>-1.8685526025085775E-2</c:v>
                </c:pt>
                <c:pt idx="19728">
                  <c:v>-1.21024417600194E-2</c:v>
                </c:pt>
                <c:pt idx="19729">
                  <c:v>-4.7313015837613825E-2</c:v>
                </c:pt>
                <c:pt idx="19730">
                  <c:v>-5.4035528435344538E-2</c:v>
                </c:pt>
                <c:pt idx="19731">
                  <c:v>-8.272225113795606E-2</c:v>
                </c:pt>
                <c:pt idx="19732">
                  <c:v>-7.8086230805000434E-2</c:v>
                </c:pt>
                <c:pt idx="19733">
                  <c:v>-4.4050233509520642E-2</c:v>
                </c:pt>
                <c:pt idx="19734">
                  <c:v>-4.7024021643601976E-2</c:v>
                </c:pt>
                <c:pt idx="19735">
                  <c:v>-5.7696954042856463E-2</c:v>
                </c:pt>
                <c:pt idx="19736">
                  <c:v>-6.9701529101484083E-2</c:v>
                </c:pt>
                <c:pt idx="19737">
                  <c:v>-8.6406973318609581E-2</c:v>
                </c:pt>
                <c:pt idx="19738">
                  <c:v>-9.3515658811753499E-2</c:v>
                </c:pt>
                <c:pt idx="19739">
                  <c:v>-0.1207279713506445</c:v>
                </c:pt>
                <c:pt idx="19740">
                  <c:v>-8.7852645561917631E-2</c:v>
                </c:pt>
                <c:pt idx="19741">
                  <c:v>-9.3005816137270325E-2</c:v>
                </c:pt>
                <c:pt idx="19742">
                  <c:v>-0.12097960309373978</c:v>
                </c:pt>
                <c:pt idx="19743">
                  <c:v>-0.11825174833728858</c:v>
                </c:pt>
                <c:pt idx="19744">
                  <c:v>-0.1371820760760929</c:v>
                </c:pt>
                <c:pt idx="19745">
                  <c:v>-0.14398523711992117</c:v>
                </c:pt>
                <c:pt idx="19746">
                  <c:v>-0.14533907111934274</c:v>
                </c:pt>
                <c:pt idx="19747">
                  <c:v>-0.11477193219667703</c:v>
                </c:pt>
                <c:pt idx="19748">
                  <c:v>-0.13138476767470875</c:v>
                </c:pt>
                <c:pt idx="19749">
                  <c:v>-0.12468577714225326</c:v>
                </c:pt>
                <c:pt idx="19750">
                  <c:v>-8.9428417112336622E-2</c:v>
                </c:pt>
                <c:pt idx="19751">
                  <c:v>-9.10365659109732E-2</c:v>
                </c:pt>
                <c:pt idx="19752">
                  <c:v>-8.890972184798307E-2</c:v>
                </c:pt>
                <c:pt idx="19753">
                  <c:v>-8.6127950224558769E-2</c:v>
                </c:pt>
                <c:pt idx="19754">
                  <c:v>-0.10711717340210458</c:v>
                </c:pt>
                <c:pt idx="19755">
                  <c:v>-0.11280772498507929</c:v>
                </c:pt>
                <c:pt idx="19756">
                  <c:v>-9.9373283227306763E-2</c:v>
                </c:pt>
                <c:pt idx="19757">
                  <c:v>-9.2910866615665721E-2</c:v>
                </c:pt>
                <c:pt idx="19758">
                  <c:v>-0.13437231007265182</c:v>
                </c:pt>
                <c:pt idx="19759">
                  <c:v>-0.13106297900277741</c:v>
                </c:pt>
                <c:pt idx="19760">
                  <c:v>-0.10463232632795527</c:v>
                </c:pt>
                <c:pt idx="19761">
                  <c:v>-0.10956370110780056</c:v>
                </c:pt>
                <c:pt idx="19762">
                  <c:v>-0.10539000155397127</c:v>
                </c:pt>
                <c:pt idx="19763">
                  <c:v>-0.10783912263844941</c:v>
                </c:pt>
                <c:pt idx="19764">
                  <c:v>-0.11966367153138724</c:v>
                </c:pt>
                <c:pt idx="19765">
                  <c:v>-0.14548351757969091</c:v>
                </c:pt>
                <c:pt idx="19766">
                  <c:v>-9.0030411439113278E-2</c:v>
                </c:pt>
                <c:pt idx="19767">
                  <c:v>-0.10947782954082919</c:v>
                </c:pt>
                <c:pt idx="19768">
                  <c:v>-0.14655433870177703</c:v>
                </c:pt>
                <c:pt idx="19769">
                  <c:v>-0.14566285049568339</c:v>
                </c:pt>
                <c:pt idx="19770">
                  <c:v>-0.13972436787558351</c:v>
                </c:pt>
                <c:pt idx="19771">
                  <c:v>-0.13696854630978161</c:v>
                </c:pt>
                <c:pt idx="19772">
                  <c:v>-0.12248402972221251</c:v>
                </c:pt>
                <c:pt idx="19773">
                  <c:v>-0.12943970390059023</c:v>
                </c:pt>
                <c:pt idx="19774">
                  <c:v>-0.12339874036128595</c:v>
                </c:pt>
                <c:pt idx="19775">
                  <c:v>-0.1249327838494968</c:v>
                </c:pt>
                <c:pt idx="19776">
                  <c:v>-0.11774823804423196</c:v>
                </c:pt>
                <c:pt idx="19777">
                  <c:v>-0.12221323565929898</c:v>
                </c:pt>
                <c:pt idx="19778">
                  <c:v>-0.12654487999144803</c:v>
                </c:pt>
                <c:pt idx="19779">
                  <c:v>-0.11253353895922824</c:v>
                </c:pt>
                <c:pt idx="19780">
                  <c:v>-0.10850089249721617</c:v>
                </c:pt>
                <c:pt idx="19781">
                  <c:v>-0.12608213008342717</c:v>
                </c:pt>
                <c:pt idx="19782">
                  <c:v>-0.13033835077352485</c:v>
                </c:pt>
                <c:pt idx="19783">
                  <c:v>-0.11391174993860709</c:v>
                </c:pt>
                <c:pt idx="19784">
                  <c:v>-9.7220518263277267E-2</c:v>
                </c:pt>
                <c:pt idx="19785">
                  <c:v>-0.11082153024203334</c:v>
                </c:pt>
                <c:pt idx="19786">
                  <c:v>-9.9930337734790764E-2</c:v>
                </c:pt>
                <c:pt idx="19787">
                  <c:v>-0.11308224693484958</c:v>
                </c:pt>
                <c:pt idx="19788">
                  <c:v>-0.10715609465363107</c:v>
                </c:pt>
                <c:pt idx="19789">
                  <c:v>-0.10942569736372643</c:v>
                </c:pt>
                <c:pt idx="19790">
                  <c:v>-0.11721549608224313</c:v>
                </c:pt>
                <c:pt idx="19791">
                  <c:v>-0.11225628357478457</c:v>
                </c:pt>
                <c:pt idx="19792">
                  <c:v>-0.10886708638812626</c:v>
                </c:pt>
                <c:pt idx="19793">
                  <c:v>-0.11014308769631498</c:v>
                </c:pt>
                <c:pt idx="19794">
                  <c:v>-0.11474263915751304</c:v>
                </c:pt>
                <c:pt idx="19795">
                  <c:v>-0.1103379309741982</c:v>
                </c:pt>
                <c:pt idx="19796">
                  <c:v>-0.10568697168877617</c:v>
                </c:pt>
                <c:pt idx="19797">
                  <c:v>-0.11804991758861927</c:v>
                </c:pt>
                <c:pt idx="19798">
                  <c:v>-0.12673009050893502</c:v>
                </c:pt>
                <c:pt idx="19799">
                  <c:v>-0.14103451671760026</c:v>
                </c:pt>
                <c:pt idx="19800">
                  <c:v>-0.16457644041301378</c:v>
                </c:pt>
                <c:pt idx="19801">
                  <c:v>-0.15717507743383519</c:v>
                </c:pt>
                <c:pt idx="19802">
                  <c:v>-0.1350702808238694</c:v>
                </c:pt>
                <c:pt idx="19803">
                  <c:v>-0.13406286787298738</c:v>
                </c:pt>
                <c:pt idx="19804">
                  <c:v>-0.15234247255952149</c:v>
                </c:pt>
                <c:pt idx="19805">
                  <c:v>-0.15026993949979417</c:v>
                </c:pt>
                <c:pt idx="19806">
                  <c:v>-0.136080997505442</c:v>
                </c:pt>
                <c:pt idx="19807">
                  <c:v>-0.12806914265217806</c:v>
                </c:pt>
                <c:pt idx="19808">
                  <c:v>-0.10601106527503668</c:v>
                </c:pt>
                <c:pt idx="19809">
                  <c:v>-8.4683803934694435E-2</c:v>
                </c:pt>
                <c:pt idx="19810">
                  <c:v>-5.9407723166761572E-2</c:v>
                </c:pt>
                <c:pt idx="19811">
                  <c:v>-0.11721651273277867</c:v>
                </c:pt>
                <c:pt idx="19812">
                  <c:v>-0.15759396321507535</c:v>
                </c:pt>
                <c:pt idx="19813">
                  <c:v>-0.12706721272072385</c:v>
                </c:pt>
                <c:pt idx="19814">
                  <c:v>-0.14172977282161869</c:v>
                </c:pt>
                <c:pt idx="19815">
                  <c:v>-0.16926130366595715</c:v>
                </c:pt>
                <c:pt idx="19816">
                  <c:v>-0.19424642112665513</c:v>
                </c:pt>
                <c:pt idx="19817">
                  <c:v>-0.17955755472452684</c:v>
                </c:pt>
                <c:pt idx="19818">
                  <c:v>-0.19833070351487492</c:v>
                </c:pt>
                <c:pt idx="19819">
                  <c:v>-0.19311806484022664</c:v>
                </c:pt>
                <c:pt idx="19820">
                  <c:v>-0.19663519079603409</c:v>
                </c:pt>
                <c:pt idx="19821">
                  <c:v>-0.18737064789304259</c:v>
                </c:pt>
                <c:pt idx="19822">
                  <c:v>-0.18459642572140778</c:v>
                </c:pt>
                <c:pt idx="19823">
                  <c:v>-0.18742088373593635</c:v>
                </c:pt>
                <c:pt idx="19824">
                  <c:v>-0.20460402927696208</c:v>
                </c:pt>
                <c:pt idx="19825">
                  <c:v>-0.21707709469038206</c:v>
                </c:pt>
                <c:pt idx="19826">
                  <c:v>-0.20756401060582541</c:v>
                </c:pt>
                <c:pt idx="19827">
                  <c:v>-0.22128372230590221</c:v>
                </c:pt>
                <c:pt idx="19828">
                  <c:v>-0.24944229738381096</c:v>
                </c:pt>
                <c:pt idx="19829">
                  <c:v>-0.23737875138545184</c:v>
                </c:pt>
                <c:pt idx="19830">
                  <c:v>-0.19399131137503778</c:v>
                </c:pt>
                <c:pt idx="19831">
                  <c:v>-0.18889030502378312</c:v>
                </c:pt>
                <c:pt idx="19832">
                  <c:v>-0.17033824922288043</c:v>
                </c:pt>
                <c:pt idx="19833">
                  <c:v>-0.16867381931500669</c:v>
                </c:pt>
                <c:pt idx="19834">
                  <c:v>-0.17449006227098318</c:v>
                </c:pt>
                <c:pt idx="19835">
                  <c:v>-0.14732949779479443</c:v>
                </c:pt>
                <c:pt idx="19836">
                  <c:v>-0.14693531421321515</c:v>
                </c:pt>
                <c:pt idx="19837">
                  <c:v>-0.11584292334508983</c:v>
                </c:pt>
                <c:pt idx="19838">
                  <c:v>-8.0768134239787903E-2</c:v>
                </c:pt>
                <c:pt idx="19839">
                  <c:v>-4.7004878506889725E-2</c:v>
                </c:pt>
                <c:pt idx="19840">
                  <c:v>-7.4576252683127842E-2</c:v>
                </c:pt>
                <c:pt idx="19841">
                  <c:v>-9.3246338251579575E-2</c:v>
                </c:pt>
                <c:pt idx="19842">
                  <c:v>-8.8489186641454776E-2</c:v>
                </c:pt>
                <c:pt idx="19843">
                  <c:v>-7.4880746092331862E-2</c:v>
                </c:pt>
                <c:pt idx="19844">
                  <c:v>-5.1505893829179361E-2</c:v>
                </c:pt>
                <c:pt idx="19845">
                  <c:v>-4.2495978164055481E-2</c:v>
                </c:pt>
                <c:pt idx="19846">
                  <c:v>-4.5596240252192444E-2</c:v>
                </c:pt>
                <c:pt idx="19847">
                  <c:v>-7.4709775930848821E-2</c:v>
                </c:pt>
                <c:pt idx="19848">
                  <c:v>-5.4931573777607601E-2</c:v>
                </c:pt>
                <c:pt idx="19849">
                  <c:v>-6.4435957809612421E-2</c:v>
                </c:pt>
                <c:pt idx="19850">
                  <c:v>-7.6720269018648035E-2</c:v>
                </c:pt>
                <c:pt idx="19851">
                  <c:v>-9.0408626779676537E-2</c:v>
                </c:pt>
                <c:pt idx="19852">
                  <c:v>-8.1492416057391437E-2</c:v>
                </c:pt>
                <c:pt idx="19853">
                  <c:v>-7.5547683754986439E-2</c:v>
                </c:pt>
                <c:pt idx="19854">
                  <c:v>-5.9642115778869909E-2</c:v>
                </c:pt>
                <c:pt idx="19855">
                  <c:v>-4.8039270320168526E-2</c:v>
                </c:pt>
                <c:pt idx="19856">
                  <c:v>-5.2769509970751693E-2</c:v>
                </c:pt>
                <c:pt idx="19857">
                  <c:v>-3.6596460290898025E-2</c:v>
                </c:pt>
                <c:pt idx="19858">
                  <c:v>2.694111955614753E-2</c:v>
                </c:pt>
                <c:pt idx="19859">
                  <c:v>2.6634768105974871E-2</c:v>
                </c:pt>
                <c:pt idx="19860">
                  <c:v>-1.7486930096300979E-3</c:v>
                </c:pt>
                <c:pt idx="19861">
                  <c:v>1.1253635721738542E-2</c:v>
                </c:pt>
                <c:pt idx="19862">
                  <c:v>-3.9074386610294942E-3</c:v>
                </c:pt>
                <c:pt idx="19863">
                  <c:v>-2.9573566796219919E-2</c:v>
                </c:pt>
                <c:pt idx="19864">
                  <c:v>-1.3562684807028935E-2</c:v>
                </c:pt>
                <c:pt idx="19865">
                  <c:v>1.1674230319611345E-2</c:v>
                </c:pt>
                <c:pt idx="19866">
                  <c:v>-5.033179535101806E-2</c:v>
                </c:pt>
                <c:pt idx="19867">
                  <c:v>-5.4670068554598328E-2</c:v>
                </c:pt>
                <c:pt idx="19868">
                  <c:v>-1.8637924865867683E-2</c:v>
                </c:pt>
                <c:pt idx="19869">
                  <c:v>-9.9040721914958052E-3</c:v>
                </c:pt>
                <c:pt idx="19870">
                  <c:v>-1.0229061902819914E-2</c:v>
                </c:pt>
                <c:pt idx="19871">
                  <c:v>-1.0258326019019881E-2</c:v>
                </c:pt>
                <c:pt idx="19872">
                  <c:v>-3.3416969550185915E-2</c:v>
                </c:pt>
                <c:pt idx="19873">
                  <c:v>-2.4423107815026768E-2</c:v>
                </c:pt>
                <c:pt idx="19874">
                  <c:v>-4.072696170205814E-2</c:v>
                </c:pt>
                <c:pt idx="19875">
                  <c:v>-5.3750280870153211E-2</c:v>
                </c:pt>
                <c:pt idx="19876">
                  <c:v>-6.4532661102168043E-2</c:v>
                </c:pt>
                <c:pt idx="19877">
                  <c:v>-6.9450926997898454E-2</c:v>
                </c:pt>
                <c:pt idx="19878">
                  <c:v>-8.771468309995345E-2</c:v>
                </c:pt>
                <c:pt idx="19879">
                  <c:v>-0.1060598827379976</c:v>
                </c:pt>
                <c:pt idx="19880">
                  <c:v>-0.11481526937558939</c:v>
                </c:pt>
                <c:pt idx="19881">
                  <c:v>-0.10583102264382416</c:v>
                </c:pt>
                <c:pt idx="19882">
                  <c:v>-9.5387297949335093E-2</c:v>
                </c:pt>
                <c:pt idx="19883">
                  <c:v>-9.4786768343114725E-2</c:v>
                </c:pt>
                <c:pt idx="19884">
                  <c:v>-0.10956249298558318</c:v>
                </c:pt>
                <c:pt idx="19885">
                  <c:v>-0.10806507023497947</c:v>
                </c:pt>
                <c:pt idx="19886">
                  <c:v>-0.11194691033364756</c:v>
                </c:pt>
                <c:pt idx="19887">
                  <c:v>-9.6805116417914117E-2</c:v>
                </c:pt>
                <c:pt idx="19888">
                  <c:v>-8.6591324591399066E-2</c:v>
                </c:pt>
                <c:pt idx="19889">
                  <c:v>-8.3825355886134045E-2</c:v>
                </c:pt>
                <c:pt idx="19890">
                  <c:v>-7.0760905031182708E-2</c:v>
                </c:pt>
                <c:pt idx="19891">
                  <c:v>-6.6514558286180914E-2</c:v>
                </c:pt>
                <c:pt idx="19892">
                  <c:v>-6.486723103609815E-2</c:v>
                </c:pt>
                <c:pt idx="19893">
                  <c:v>-9.6272599740621745E-2</c:v>
                </c:pt>
                <c:pt idx="19894">
                  <c:v>-8.2742217759337544E-2</c:v>
                </c:pt>
                <c:pt idx="19895">
                  <c:v>-9.6100162657741239E-2</c:v>
                </c:pt>
                <c:pt idx="19896">
                  <c:v>-0.10609275521320416</c:v>
                </c:pt>
                <c:pt idx="19897">
                  <c:v>-6.6323041519151249E-2</c:v>
                </c:pt>
                <c:pt idx="19898">
                  <c:v>-4.2869274308459548E-2</c:v>
                </c:pt>
                <c:pt idx="19899">
                  <c:v>-3.6298627444372067E-2</c:v>
                </c:pt>
                <c:pt idx="19900">
                  <c:v>-2.1543946996565366E-2</c:v>
                </c:pt>
                <c:pt idx="19901">
                  <c:v>-2.4647039256190717E-2</c:v>
                </c:pt>
                <c:pt idx="19902">
                  <c:v>-3.810084346305509E-2</c:v>
                </c:pt>
                <c:pt idx="19903">
                  <c:v>-2.9985275465565731E-2</c:v>
                </c:pt>
                <c:pt idx="19904">
                  <c:v>-3.0733409411828227E-2</c:v>
                </c:pt>
                <c:pt idx="19905">
                  <c:v>-4.7446739900583013E-2</c:v>
                </c:pt>
                <c:pt idx="19906">
                  <c:v>-2.9303141835587687E-2</c:v>
                </c:pt>
                <c:pt idx="19907">
                  <c:v>-2.3076951504377274E-2</c:v>
                </c:pt>
                <c:pt idx="19908">
                  <c:v>-3.0857232809485491E-2</c:v>
                </c:pt>
                <c:pt idx="19909">
                  <c:v>-3.7649006593214907E-2</c:v>
                </c:pt>
                <c:pt idx="19910">
                  <c:v>-3.1530674603373665E-2</c:v>
                </c:pt>
                <c:pt idx="19911">
                  <c:v>-1.9956324707676165E-3</c:v>
                </c:pt>
                <c:pt idx="19912">
                  <c:v>4.6653416643001711E-2</c:v>
                </c:pt>
                <c:pt idx="19913">
                  <c:v>2.496421281879635E-2</c:v>
                </c:pt>
                <c:pt idx="19914">
                  <c:v>3.8985093466673337E-2</c:v>
                </c:pt>
                <c:pt idx="19915">
                  <c:v>3.7577128334382204E-2</c:v>
                </c:pt>
                <c:pt idx="19916">
                  <c:v>4.1646515390531436E-2</c:v>
                </c:pt>
                <c:pt idx="19917">
                  <c:v>2.1954418013817811E-2</c:v>
                </c:pt>
                <c:pt idx="19918">
                  <c:v>5.1623015527121785E-2</c:v>
                </c:pt>
                <c:pt idx="19919">
                  <c:v>7.4168739700682274E-2</c:v>
                </c:pt>
                <c:pt idx="19920">
                  <c:v>7.5506205924088521E-2</c:v>
                </c:pt>
                <c:pt idx="19921">
                  <c:v>4.5631911366838418E-2</c:v>
                </c:pt>
                <c:pt idx="19922">
                  <c:v>3.6469226803930388E-2</c:v>
                </c:pt>
                <c:pt idx="19923">
                  <c:v>-4.3746576255285774E-3</c:v>
                </c:pt>
                <c:pt idx="19924">
                  <c:v>2.9181040035141548E-2</c:v>
                </c:pt>
                <c:pt idx="19925">
                  <c:v>2.198114855101152E-2</c:v>
                </c:pt>
                <c:pt idx="19926">
                  <c:v>1.7073651804716317E-2</c:v>
                </c:pt>
                <c:pt idx="19927">
                  <c:v>3.0332191687518772E-2</c:v>
                </c:pt>
                <c:pt idx="19928">
                  <c:v>8.9405426346401917E-2</c:v>
                </c:pt>
                <c:pt idx="19929">
                  <c:v>8.9000849403966908E-2</c:v>
                </c:pt>
                <c:pt idx="19930">
                  <c:v>2.5064954262742578E-2</c:v>
                </c:pt>
                <c:pt idx="19931">
                  <c:v>3.6398750541114744E-2</c:v>
                </c:pt>
                <c:pt idx="19932">
                  <c:v>1.0953615194793986E-2</c:v>
                </c:pt>
                <c:pt idx="19933">
                  <c:v>-1.3187827438442046E-2</c:v>
                </c:pt>
                <c:pt idx="19934">
                  <c:v>-1.340509993440242E-2</c:v>
                </c:pt>
                <c:pt idx="19935">
                  <c:v>-3.1779325260950508E-2</c:v>
                </c:pt>
                <c:pt idx="19936">
                  <c:v>-4.7943893431883988E-2</c:v>
                </c:pt>
                <c:pt idx="19937">
                  <c:v>-7.5549001268688687E-2</c:v>
                </c:pt>
                <c:pt idx="19938">
                  <c:v>-0.10714078448490638</c:v>
                </c:pt>
                <c:pt idx="19939">
                  <c:v>-0.16442452055814971</c:v>
                </c:pt>
                <c:pt idx="19940">
                  <c:v>-0.16402000595388155</c:v>
                </c:pt>
                <c:pt idx="19941">
                  <c:v>-0.1636117959873078</c:v>
                </c:pt>
                <c:pt idx="19942">
                  <c:v>-0.17970171572061544</c:v>
                </c:pt>
                <c:pt idx="19943">
                  <c:v>-0.20907758938182985</c:v>
                </c:pt>
                <c:pt idx="19944">
                  <c:v>-0.18256393675953508</c:v>
                </c:pt>
                <c:pt idx="19945">
                  <c:v>-0.18845972154909019</c:v>
                </c:pt>
                <c:pt idx="19946">
                  <c:v>-0.19415388722097948</c:v>
                </c:pt>
                <c:pt idx="19947">
                  <c:v>-0.19627610364463266</c:v>
                </c:pt>
                <c:pt idx="19948">
                  <c:v>-0.18087363164611381</c:v>
                </c:pt>
                <c:pt idx="19949">
                  <c:v>-0.17151194967935268</c:v>
                </c:pt>
                <c:pt idx="19950">
                  <c:v>-0.17383904862323829</c:v>
                </c:pt>
                <c:pt idx="19951">
                  <c:v>-0.1521644974534343</c:v>
                </c:pt>
                <c:pt idx="19952">
                  <c:v>-0.15246146260318805</c:v>
                </c:pt>
                <c:pt idx="19953">
                  <c:v>-0.14799064891684466</c:v>
                </c:pt>
                <c:pt idx="19954">
                  <c:v>-0.15400242485152527</c:v>
                </c:pt>
                <c:pt idx="19955">
                  <c:v>-0.15208502918888755</c:v>
                </c:pt>
                <c:pt idx="19956">
                  <c:v>-0.13315778864194205</c:v>
                </c:pt>
                <c:pt idx="19957">
                  <c:v>-0.11873568240250976</c:v>
                </c:pt>
                <c:pt idx="19958">
                  <c:v>-0.14749818822029925</c:v>
                </c:pt>
                <c:pt idx="19959">
                  <c:v>-0.15271317418781782</c:v>
                </c:pt>
                <c:pt idx="19960">
                  <c:v>-0.14802175713463472</c:v>
                </c:pt>
                <c:pt idx="19961">
                  <c:v>-0.18059235394437689</c:v>
                </c:pt>
                <c:pt idx="19962">
                  <c:v>-0.18539236869371434</c:v>
                </c:pt>
                <c:pt idx="19963">
                  <c:v>-0.16678910200043717</c:v>
                </c:pt>
                <c:pt idx="19964">
                  <c:v>-0.15770405412083044</c:v>
                </c:pt>
                <c:pt idx="19965">
                  <c:v>-0.15323620495097356</c:v>
                </c:pt>
                <c:pt idx="19966">
                  <c:v>-0.14352394273703162</c:v>
                </c:pt>
                <c:pt idx="19967">
                  <c:v>-0.1160278149256383</c:v>
                </c:pt>
                <c:pt idx="19968">
                  <c:v>-0.11887947962511947</c:v>
                </c:pt>
                <c:pt idx="19969">
                  <c:v>-0.14405485236424254</c:v>
                </c:pt>
                <c:pt idx="19970">
                  <c:v>-0.16324278125813951</c:v>
                </c:pt>
                <c:pt idx="19971">
                  <c:v>-0.17374111010174142</c:v>
                </c:pt>
                <c:pt idx="19972">
                  <c:v>-0.14817157467229991</c:v>
                </c:pt>
                <c:pt idx="19973">
                  <c:v>-0.15126364925231894</c:v>
                </c:pt>
                <c:pt idx="19974">
                  <c:v>-0.13065014609095049</c:v>
                </c:pt>
                <c:pt idx="19975">
                  <c:v>-0.10945034504291207</c:v>
                </c:pt>
                <c:pt idx="19976">
                  <c:v>-0.11172049751273727</c:v>
                </c:pt>
                <c:pt idx="19977">
                  <c:v>-0.10162161783957768</c:v>
                </c:pt>
                <c:pt idx="19978">
                  <c:v>-8.3068220963655182E-2</c:v>
                </c:pt>
                <c:pt idx="19979">
                  <c:v>-7.9522182823880794E-2</c:v>
                </c:pt>
                <c:pt idx="19980">
                  <c:v>-5.6506301076673759E-2</c:v>
                </c:pt>
                <c:pt idx="19981">
                  <c:v>-5.5329558089879827E-2</c:v>
                </c:pt>
                <c:pt idx="19982">
                  <c:v>-6.5375962777645125E-2</c:v>
                </c:pt>
                <c:pt idx="19983">
                  <c:v>-7.6805078518039416E-2</c:v>
                </c:pt>
                <c:pt idx="19984">
                  <c:v>-5.680514813941373E-2</c:v>
                </c:pt>
                <c:pt idx="19985">
                  <c:v>-5.9317856469746078E-2</c:v>
                </c:pt>
                <c:pt idx="19986">
                  <c:v>-6.3505022543295486E-2</c:v>
                </c:pt>
                <c:pt idx="19987">
                  <c:v>-5.05076625703752E-2</c:v>
                </c:pt>
                <c:pt idx="19988">
                  <c:v>-5.6083375298686566E-2</c:v>
                </c:pt>
                <c:pt idx="19989">
                  <c:v>-6.4594923831060691E-2</c:v>
                </c:pt>
                <c:pt idx="19990">
                  <c:v>-8.6414283791809932E-2</c:v>
                </c:pt>
                <c:pt idx="19991">
                  <c:v>-7.4020040477454141E-2</c:v>
                </c:pt>
                <c:pt idx="19992">
                  <c:v>-6.3764081665240058E-2</c:v>
                </c:pt>
                <c:pt idx="19993">
                  <c:v>-5.0131159232773781E-2</c:v>
                </c:pt>
                <c:pt idx="19994">
                  <c:v>-4.2171839198114403E-2</c:v>
                </c:pt>
                <c:pt idx="19995">
                  <c:v>-5.2971465960932607E-3</c:v>
                </c:pt>
                <c:pt idx="19996">
                  <c:v>-4.7690774890720711E-3</c:v>
                </c:pt>
                <c:pt idx="19997">
                  <c:v>-3.5727370479510578E-2</c:v>
                </c:pt>
                <c:pt idx="19998">
                  <c:v>-5.5549073496981571E-2</c:v>
                </c:pt>
                <c:pt idx="19999">
                  <c:v>-4.6444113323823366E-2</c:v>
                </c:pt>
                <c:pt idx="20000">
                  <c:v>-5.6039679863339575E-2</c:v>
                </c:pt>
                <c:pt idx="20001">
                  <c:v>-6.3899363170023205E-2</c:v>
                </c:pt>
                <c:pt idx="20002">
                  <c:v>-6.5826990719900391E-2</c:v>
                </c:pt>
                <c:pt idx="20003">
                  <c:v>-5.2960136041701467E-2</c:v>
                </c:pt>
                <c:pt idx="20004">
                  <c:v>-3.0040124709512783E-2</c:v>
                </c:pt>
                <c:pt idx="20005">
                  <c:v>-9.0947373258069009E-3</c:v>
                </c:pt>
                <c:pt idx="20006">
                  <c:v>-3.1642855776344625E-2</c:v>
                </c:pt>
                <c:pt idx="20007">
                  <c:v>-3.7642222692951255E-2</c:v>
                </c:pt>
                <c:pt idx="20008">
                  <c:v>-4.0012751154913317E-2</c:v>
                </c:pt>
                <c:pt idx="20009">
                  <c:v>-3.4121784895257745E-2</c:v>
                </c:pt>
                <c:pt idx="20010">
                  <c:v>-3.2363266545931246E-2</c:v>
                </c:pt>
                <c:pt idx="20011">
                  <c:v>-3.3095062708276002E-2</c:v>
                </c:pt>
                <c:pt idx="20012">
                  <c:v>-4.6354195818841815E-2</c:v>
                </c:pt>
                <c:pt idx="20013">
                  <c:v>-3.7691918687125514E-2</c:v>
                </c:pt>
                <c:pt idx="20014">
                  <c:v>-1.6820639855579023E-2</c:v>
                </c:pt>
                <c:pt idx="20015">
                  <c:v>-1.2072639792620521E-2</c:v>
                </c:pt>
                <c:pt idx="20016">
                  <c:v>-1.8810865462014492E-3</c:v>
                </c:pt>
                <c:pt idx="20017">
                  <c:v>-3.6386018660812258E-3</c:v>
                </c:pt>
                <c:pt idx="20018">
                  <c:v>-1.2525741251942835E-2</c:v>
                </c:pt>
                <c:pt idx="20019">
                  <c:v>-1.4062466852380329E-2</c:v>
                </c:pt>
                <c:pt idx="20020">
                  <c:v>-1.9658935154021728E-2</c:v>
                </c:pt>
                <c:pt idx="20021">
                  <c:v>-2.0705812166339377E-2</c:v>
                </c:pt>
                <c:pt idx="20022">
                  <c:v>-1.6269709063494453E-2</c:v>
                </c:pt>
                <c:pt idx="20023">
                  <c:v>-1.6229713117407507E-2</c:v>
                </c:pt>
                <c:pt idx="20024">
                  <c:v>-1.286983524753138E-2</c:v>
                </c:pt>
                <c:pt idx="20025">
                  <c:v>-1.153092012118806E-2</c:v>
                </c:pt>
                <c:pt idx="20026">
                  <c:v>-2.6506683510831963E-2</c:v>
                </c:pt>
                <c:pt idx="20027">
                  <c:v>-1.4555630690127108E-2</c:v>
                </c:pt>
                <c:pt idx="20028">
                  <c:v>-2.854591627839731E-2</c:v>
                </c:pt>
                <c:pt idx="20029">
                  <c:v>-2.3629779017789176E-2</c:v>
                </c:pt>
                <c:pt idx="20030">
                  <c:v>-8.7295647944047872E-3</c:v>
                </c:pt>
                <c:pt idx="20031">
                  <c:v>-2.4404435812468428E-2</c:v>
                </c:pt>
                <c:pt idx="20032">
                  <c:v>1.806274883392911E-3</c:v>
                </c:pt>
                <c:pt idx="20033">
                  <c:v>1.1023056200213599E-2</c:v>
                </c:pt>
                <c:pt idx="20034">
                  <c:v>4.9406035307275609E-3</c:v>
                </c:pt>
                <c:pt idx="20035">
                  <c:v>-1.5833961494416959E-2</c:v>
                </c:pt>
                <c:pt idx="20036">
                  <c:v>1.9515660688840253E-3</c:v>
                </c:pt>
                <c:pt idx="20037">
                  <c:v>1.2553958185492986E-2</c:v>
                </c:pt>
                <c:pt idx="20038">
                  <c:v>4.575612358056258E-3</c:v>
                </c:pt>
                <c:pt idx="20039">
                  <c:v>7.4471180451651131E-2</c:v>
                </c:pt>
                <c:pt idx="20040">
                  <c:v>9.7639932392072692E-2</c:v>
                </c:pt>
                <c:pt idx="20041">
                  <c:v>0.11303064157547138</c:v>
                </c:pt>
                <c:pt idx="20042">
                  <c:v>0.15927683057501207</c:v>
                </c:pt>
                <c:pt idx="20043">
                  <c:v>0.17948124126514031</c:v>
                </c:pt>
                <c:pt idx="20044">
                  <c:v>0.1232435284287634</c:v>
                </c:pt>
                <c:pt idx="20045">
                  <c:v>9.3244438182811251E-2</c:v>
                </c:pt>
                <c:pt idx="20046">
                  <c:v>0.11513177549755871</c:v>
                </c:pt>
                <c:pt idx="20047">
                  <c:v>8.6117043191400233E-2</c:v>
                </c:pt>
                <c:pt idx="20048">
                  <c:v>7.0069766895177743E-2</c:v>
                </c:pt>
                <c:pt idx="20049">
                  <c:v>9.2715779338407911E-2</c:v>
                </c:pt>
                <c:pt idx="20050">
                  <c:v>8.1235675825493514E-2</c:v>
                </c:pt>
                <c:pt idx="20051">
                  <c:v>5.7949311627198075E-2</c:v>
                </c:pt>
                <c:pt idx="20052">
                  <c:v>5.5905220956020685E-2</c:v>
                </c:pt>
                <c:pt idx="20053">
                  <c:v>7.8880789831794917E-2</c:v>
                </c:pt>
                <c:pt idx="20054">
                  <c:v>0.10907988219509379</c:v>
                </c:pt>
                <c:pt idx="20055">
                  <c:v>0.10871204665627587</c:v>
                </c:pt>
                <c:pt idx="20056">
                  <c:v>9.828131491604486E-2</c:v>
                </c:pt>
                <c:pt idx="20057">
                  <c:v>7.5039721923965352E-2</c:v>
                </c:pt>
                <c:pt idx="20058">
                  <c:v>8.8953399740901551E-2</c:v>
                </c:pt>
                <c:pt idx="20059">
                  <c:v>9.30620409709082E-2</c:v>
                </c:pt>
                <c:pt idx="20060">
                  <c:v>8.1533864072882656E-2</c:v>
                </c:pt>
                <c:pt idx="20061">
                  <c:v>9.3752029064500197E-2</c:v>
                </c:pt>
                <c:pt idx="20062">
                  <c:v>0.1012104307937165</c:v>
                </c:pt>
                <c:pt idx="20063">
                  <c:v>0.10687254708133831</c:v>
                </c:pt>
                <c:pt idx="20064">
                  <c:v>9.1357578262419192E-2</c:v>
                </c:pt>
                <c:pt idx="20065">
                  <c:v>0.10064782819998941</c:v>
                </c:pt>
                <c:pt idx="20066">
                  <c:v>8.3240239909045499E-2</c:v>
                </c:pt>
                <c:pt idx="20067">
                  <c:v>7.1353752804453885E-2</c:v>
                </c:pt>
                <c:pt idx="20068">
                  <c:v>6.2466701658406398E-2</c:v>
                </c:pt>
                <c:pt idx="20069">
                  <c:v>7.200584270421162E-2</c:v>
                </c:pt>
                <c:pt idx="20070">
                  <c:v>9.7723071928170313E-2</c:v>
                </c:pt>
                <c:pt idx="20071">
                  <c:v>0.10174407569498856</c:v>
                </c:pt>
                <c:pt idx="20072">
                  <c:v>8.220340776413626E-2</c:v>
                </c:pt>
                <c:pt idx="20073">
                  <c:v>7.8952087987944841E-2</c:v>
                </c:pt>
                <c:pt idx="20074">
                  <c:v>5.4049429570351082E-2</c:v>
                </c:pt>
                <c:pt idx="20075">
                  <c:v>2.8895127179078273E-2</c:v>
                </c:pt>
                <c:pt idx="20076">
                  <c:v>3.2493960583090287E-2</c:v>
                </c:pt>
                <c:pt idx="20077">
                  <c:v>2.9079069188847395E-2</c:v>
                </c:pt>
                <c:pt idx="20078">
                  <c:v>3.1947962055449031E-2</c:v>
                </c:pt>
                <c:pt idx="20079">
                  <c:v>2.6464918890170441E-2</c:v>
                </c:pt>
                <c:pt idx="20080">
                  <c:v>1.9300583109249425E-2</c:v>
                </c:pt>
                <c:pt idx="20081">
                  <c:v>-6.7131769392101415E-3</c:v>
                </c:pt>
                <c:pt idx="20082">
                  <c:v>1.6198328654863925E-3</c:v>
                </c:pt>
                <c:pt idx="20083">
                  <c:v>-2.6072160893475527E-3</c:v>
                </c:pt>
                <c:pt idx="20084">
                  <c:v>8.3272487810222007E-3</c:v>
                </c:pt>
                <c:pt idx="20085">
                  <c:v>1.4008795955328557E-2</c:v>
                </c:pt>
                <c:pt idx="20086">
                  <c:v>1.7462587670512564E-2</c:v>
                </c:pt>
                <c:pt idx="20087">
                  <c:v>6.3907508183778106E-3</c:v>
                </c:pt>
                <c:pt idx="20088">
                  <c:v>-1.5799641699765554E-2</c:v>
                </c:pt>
                <c:pt idx="20089">
                  <c:v>-1.5512668199487156E-2</c:v>
                </c:pt>
                <c:pt idx="20090">
                  <c:v>-4.2975225761949787E-3</c:v>
                </c:pt>
                <c:pt idx="20091">
                  <c:v>-1.6709598971847206E-2</c:v>
                </c:pt>
                <c:pt idx="20092">
                  <c:v>-2.922373863326877E-2</c:v>
                </c:pt>
                <c:pt idx="20093">
                  <c:v>-2.9419564278293286E-2</c:v>
                </c:pt>
                <c:pt idx="20094">
                  <c:v>-3.1715731780271428E-2</c:v>
                </c:pt>
                <c:pt idx="20095">
                  <c:v>-4.6573539389026419E-2</c:v>
                </c:pt>
                <c:pt idx="20096">
                  <c:v>-4.7432593935213152E-2</c:v>
                </c:pt>
                <c:pt idx="20097">
                  <c:v>-4.9543716758853606E-2</c:v>
                </c:pt>
                <c:pt idx="20098">
                  <c:v>-5.2631901094219558E-2</c:v>
                </c:pt>
                <c:pt idx="20099">
                  <c:v>-5.4150621182238123E-2</c:v>
                </c:pt>
                <c:pt idx="20100">
                  <c:v>-2.0777823324963918E-2</c:v>
                </c:pt>
                <c:pt idx="20101">
                  <c:v>-1.9982491750053732E-2</c:v>
                </c:pt>
                <c:pt idx="20102">
                  <c:v>-3.9032444809727895E-2</c:v>
                </c:pt>
                <c:pt idx="20103">
                  <c:v>-3.23760302255508E-2</c:v>
                </c:pt>
                <c:pt idx="20104">
                  <c:v>-1.9326870618489589E-2</c:v>
                </c:pt>
                <c:pt idx="20105">
                  <c:v>-2.7431042361838021E-2</c:v>
                </c:pt>
                <c:pt idx="20106">
                  <c:v>-1.4866186080594312E-2</c:v>
                </c:pt>
                <c:pt idx="20107">
                  <c:v>-1.3690807438654029E-2</c:v>
                </c:pt>
                <c:pt idx="20108">
                  <c:v>-2.6509365931158713E-2</c:v>
                </c:pt>
                <c:pt idx="20109">
                  <c:v>-4.2587792832313176E-2</c:v>
                </c:pt>
                <c:pt idx="20110">
                  <c:v>-4.5630305581388253E-2</c:v>
                </c:pt>
                <c:pt idx="20111">
                  <c:v>-3.9547703985763016E-2</c:v>
                </c:pt>
                <c:pt idx="20112">
                  <c:v>-4.0809324510603595E-2</c:v>
                </c:pt>
                <c:pt idx="20113">
                  <c:v>-5.1984138956146397E-2</c:v>
                </c:pt>
                <c:pt idx="20114">
                  <c:v>-6.7565852564796747E-2</c:v>
                </c:pt>
                <c:pt idx="20115">
                  <c:v>-7.6269200878112176E-2</c:v>
                </c:pt>
                <c:pt idx="20116">
                  <c:v>-6.7990626243711105E-2</c:v>
                </c:pt>
                <c:pt idx="20117">
                  <c:v>-8.8549999963481785E-2</c:v>
                </c:pt>
                <c:pt idx="20118">
                  <c:v>-8.5446435673553589E-2</c:v>
                </c:pt>
                <c:pt idx="20119">
                  <c:v>-7.8602383801875897E-2</c:v>
                </c:pt>
                <c:pt idx="20120">
                  <c:v>-8.8369586991325022E-2</c:v>
                </c:pt>
                <c:pt idx="20121">
                  <c:v>-7.9828539423477562E-2</c:v>
                </c:pt>
                <c:pt idx="20122">
                  <c:v>-8.4042004696835093E-2</c:v>
                </c:pt>
                <c:pt idx="20123">
                  <c:v>-8.4796094135677902E-2</c:v>
                </c:pt>
                <c:pt idx="20124">
                  <c:v>-8.9513966784073862E-2</c:v>
                </c:pt>
                <c:pt idx="20125">
                  <c:v>-8.9707242701645096E-2</c:v>
                </c:pt>
                <c:pt idx="20126">
                  <c:v>-8.2925723627040537E-2</c:v>
                </c:pt>
                <c:pt idx="20127">
                  <c:v>-6.6124765142060227E-2</c:v>
                </c:pt>
                <c:pt idx="20128">
                  <c:v>-6.9389380232991571E-2</c:v>
                </c:pt>
                <c:pt idx="20129">
                  <c:v>-8.5389668719350165E-2</c:v>
                </c:pt>
                <c:pt idx="20130">
                  <c:v>-9.8378877677742005E-2</c:v>
                </c:pt>
                <c:pt idx="20131">
                  <c:v>-8.9045095860068701E-2</c:v>
                </c:pt>
                <c:pt idx="20132">
                  <c:v>-9.6896523485130226E-2</c:v>
                </c:pt>
                <c:pt idx="20133">
                  <c:v>-0.12399221171664554</c:v>
                </c:pt>
                <c:pt idx="20134">
                  <c:v>-0.12011931103428464</c:v>
                </c:pt>
                <c:pt idx="20135">
                  <c:v>-8.3630716447988362E-2</c:v>
                </c:pt>
                <c:pt idx="20136">
                  <c:v>-7.9318152413491938E-2</c:v>
                </c:pt>
                <c:pt idx="20137">
                  <c:v>-9.3607106481268243E-2</c:v>
                </c:pt>
                <c:pt idx="20138">
                  <c:v>-0.11053423061095824</c:v>
                </c:pt>
                <c:pt idx="20139">
                  <c:v>-0.1208649451781113</c:v>
                </c:pt>
                <c:pt idx="20140">
                  <c:v>-0.10160564382022119</c:v>
                </c:pt>
                <c:pt idx="20141">
                  <c:v>-0.10998358310694567</c:v>
                </c:pt>
                <c:pt idx="20142">
                  <c:v>-0.13950480647587526</c:v>
                </c:pt>
                <c:pt idx="20143">
                  <c:v>-0.16356869122666795</c:v>
                </c:pt>
                <c:pt idx="20144">
                  <c:v>-0.14935848565122034</c:v>
                </c:pt>
                <c:pt idx="20145">
                  <c:v>-0.13730150720847534</c:v>
                </c:pt>
                <c:pt idx="20146">
                  <c:v>-0.1524549389971489</c:v>
                </c:pt>
                <c:pt idx="20147">
                  <c:v>-0.15228282591399955</c:v>
                </c:pt>
                <c:pt idx="20148">
                  <c:v>-0.15329244371614126</c:v>
                </c:pt>
                <c:pt idx="20149">
                  <c:v>-0.18960358642122455</c:v>
                </c:pt>
                <c:pt idx="20150">
                  <c:v>-0.21785336900949392</c:v>
                </c:pt>
                <c:pt idx="20151">
                  <c:v>-0.24332918521968228</c:v>
                </c:pt>
                <c:pt idx="20152">
                  <c:v>-0.26268293285190625</c:v>
                </c:pt>
                <c:pt idx="20153">
                  <c:v>-0.23953065619754454</c:v>
                </c:pt>
                <c:pt idx="20154">
                  <c:v>-0.2581719865583374</c:v>
                </c:pt>
                <c:pt idx="20155">
                  <c:v>-0.24303218273107219</c:v>
                </c:pt>
                <c:pt idx="20156">
                  <c:v>-0.21317063585024087</c:v>
                </c:pt>
                <c:pt idx="20157">
                  <c:v>-0.2065338593042475</c:v>
                </c:pt>
                <c:pt idx="20158">
                  <c:v>-0.2070852767975585</c:v>
                </c:pt>
                <c:pt idx="20159">
                  <c:v>-0.23057301464250379</c:v>
                </c:pt>
                <c:pt idx="20160">
                  <c:v>-0.24662862201592228</c:v>
                </c:pt>
                <c:pt idx="20161">
                  <c:v>-0.26510996675773402</c:v>
                </c:pt>
                <c:pt idx="20162">
                  <c:v>-0.24247296872505086</c:v>
                </c:pt>
                <c:pt idx="20163">
                  <c:v>-0.23685899238831398</c:v>
                </c:pt>
                <c:pt idx="20164">
                  <c:v>-0.21429953264903179</c:v>
                </c:pt>
                <c:pt idx="20165">
                  <c:v>-0.21462055588999951</c:v>
                </c:pt>
                <c:pt idx="20166">
                  <c:v>-0.20609760192983784</c:v>
                </c:pt>
                <c:pt idx="20167">
                  <c:v>-0.22557380039720309</c:v>
                </c:pt>
                <c:pt idx="20168">
                  <c:v>-0.19307631490070121</c:v>
                </c:pt>
                <c:pt idx="20169">
                  <c:v>-0.17163356470259261</c:v>
                </c:pt>
                <c:pt idx="20170">
                  <c:v>-0.17608798876350151</c:v>
                </c:pt>
                <c:pt idx="20171">
                  <c:v>-0.16282274073311176</c:v>
                </c:pt>
                <c:pt idx="20172">
                  <c:v>-0.17610278918414857</c:v>
                </c:pt>
                <c:pt idx="20173">
                  <c:v>-0.16390356431207642</c:v>
                </c:pt>
                <c:pt idx="20174">
                  <c:v>-0.14501087486234809</c:v>
                </c:pt>
                <c:pt idx="20175">
                  <c:v>-0.15598456060512456</c:v>
                </c:pt>
                <c:pt idx="20176">
                  <c:v>-0.15000808126857257</c:v>
                </c:pt>
                <c:pt idx="20177">
                  <c:v>-0.16100931004820762</c:v>
                </c:pt>
                <c:pt idx="20178">
                  <c:v>-0.17890820167696131</c:v>
                </c:pt>
                <c:pt idx="20179">
                  <c:v>-0.17222594323597251</c:v>
                </c:pt>
                <c:pt idx="20180">
                  <c:v>-0.18393590572229945</c:v>
                </c:pt>
                <c:pt idx="20181">
                  <c:v>-0.19837331440750638</c:v>
                </c:pt>
                <c:pt idx="20182">
                  <c:v>-0.19050386446118661</c:v>
                </c:pt>
                <c:pt idx="20183">
                  <c:v>-0.19824540415698866</c:v>
                </c:pt>
                <c:pt idx="20184">
                  <c:v>-0.20169492376909137</c:v>
                </c:pt>
                <c:pt idx="20185">
                  <c:v>-0.19241295790434831</c:v>
                </c:pt>
                <c:pt idx="20186">
                  <c:v>-0.18594365739790941</c:v>
                </c:pt>
                <c:pt idx="20187">
                  <c:v>-0.1867570873994101</c:v>
                </c:pt>
                <c:pt idx="20188">
                  <c:v>-0.19393953467688774</c:v>
                </c:pt>
                <c:pt idx="20189">
                  <c:v>-0.18664758277572702</c:v>
                </c:pt>
                <c:pt idx="20190">
                  <c:v>-0.18108043284958442</c:v>
                </c:pt>
                <c:pt idx="20191">
                  <c:v>-0.19583618348144227</c:v>
                </c:pt>
                <c:pt idx="20192">
                  <c:v>-0.18800635839692825</c:v>
                </c:pt>
                <c:pt idx="20193">
                  <c:v>-0.20504456972718532</c:v>
                </c:pt>
                <c:pt idx="20194">
                  <c:v>-0.21297786470258795</c:v>
                </c:pt>
                <c:pt idx="20195">
                  <c:v>-0.23032020879581427</c:v>
                </c:pt>
                <c:pt idx="20196">
                  <c:v>-0.24057777287390814</c:v>
                </c:pt>
                <c:pt idx="20197">
                  <c:v>-0.21450898157050013</c:v>
                </c:pt>
                <c:pt idx="20198">
                  <c:v>-0.18586332828601937</c:v>
                </c:pt>
                <c:pt idx="20199">
                  <c:v>-0.20726927206647028</c:v>
                </c:pt>
                <c:pt idx="20200">
                  <c:v>-0.24438894178540027</c:v>
                </c:pt>
                <c:pt idx="20201">
                  <c:v>-0.20614732792585266</c:v>
                </c:pt>
                <c:pt idx="20202">
                  <c:v>-0.21156250926676745</c:v>
                </c:pt>
                <c:pt idx="20203">
                  <c:v>-0.2339626663636728</c:v>
                </c:pt>
                <c:pt idx="20204">
                  <c:v>-0.26732273144742746</c:v>
                </c:pt>
                <c:pt idx="20205">
                  <c:v>-0.27909917594382394</c:v>
                </c:pt>
                <c:pt idx="20206">
                  <c:v>-0.27055815658490823</c:v>
                </c:pt>
                <c:pt idx="20207">
                  <c:v>-0.29562939227276008</c:v>
                </c:pt>
                <c:pt idx="20208">
                  <c:v>-0.26217558754220938</c:v>
                </c:pt>
                <c:pt idx="20209">
                  <c:v>-0.22560794465339462</c:v>
                </c:pt>
                <c:pt idx="20210">
                  <c:v>-0.22252972523975123</c:v>
                </c:pt>
                <c:pt idx="20211">
                  <c:v>-0.19545670806250137</c:v>
                </c:pt>
                <c:pt idx="20212">
                  <c:v>-0.20563997605134932</c:v>
                </c:pt>
                <c:pt idx="20213">
                  <c:v>-0.18043833067203874</c:v>
                </c:pt>
                <c:pt idx="20214">
                  <c:v>-0.17087621409159914</c:v>
                </c:pt>
                <c:pt idx="20215">
                  <c:v>-0.15517748774339823</c:v>
                </c:pt>
                <c:pt idx="20216">
                  <c:v>-0.1661470186519669</c:v>
                </c:pt>
                <c:pt idx="20217">
                  <c:v>-0.13888630894363474</c:v>
                </c:pt>
                <c:pt idx="20218">
                  <c:v>-0.15035104435951707</c:v>
                </c:pt>
                <c:pt idx="20219">
                  <c:v>-0.14310464325424865</c:v>
                </c:pt>
                <c:pt idx="20220">
                  <c:v>-0.13367054823217384</c:v>
                </c:pt>
                <c:pt idx="20221">
                  <c:v>-0.14189360619412084</c:v>
                </c:pt>
                <c:pt idx="20222">
                  <c:v>-0.13487229978675286</c:v>
                </c:pt>
                <c:pt idx="20223">
                  <c:v>-0.1235198418159773</c:v>
                </c:pt>
                <c:pt idx="20224">
                  <c:v>-0.11314636710550652</c:v>
                </c:pt>
                <c:pt idx="20225">
                  <c:v>-9.6199433995578065E-2</c:v>
                </c:pt>
                <c:pt idx="20226">
                  <c:v>-8.9868778413974781E-2</c:v>
                </c:pt>
                <c:pt idx="20227">
                  <c:v>-0.10572009473917698</c:v>
                </c:pt>
                <c:pt idx="20228">
                  <c:v>-0.12600888686500689</c:v>
                </c:pt>
                <c:pt idx="20229">
                  <c:v>-0.1197011116929545</c:v>
                </c:pt>
                <c:pt idx="20230">
                  <c:v>-0.12612691159949097</c:v>
                </c:pt>
                <c:pt idx="20231">
                  <c:v>-0.10518434195180815</c:v>
                </c:pt>
                <c:pt idx="20232">
                  <c:v>-0.10661338897721717</c:v>
                </c:pt>
                <c:pt idx="20233">
                  <c:v>-6.9175404952096509E-2</c:v>
                </c:pt>
                <c:pt idx="20234">
                  <c:v>-6.0962466357786238E-2</c:v>
                </c:pt>
                <c:pt idx="20235">
                  <c:v>-8.5711405151338238E-2</c:v>
                </c:pt>
                <c:pt idx="20236">
                  <c:v>-9.1190233396841069E-2</c:v>
                </c:pt>
                <c:pt idx="20237">
                  <c:v>-5.1660585661759795E-2</c:v>
                </c:pt>
                <c:pt idx="20238">
                  <c:v>-8.686120862307356E-3</c:v>
                </c:pt>
                <c:pt idx="20239">
                  <c:v>-1.4915335614150815E-2</c:v>
                </c:pt>
                <c:pt idx="20240">
                  <c:v>-4.5269683114129378E-2</c:v>
                </c:pt>
                <c:pt idx="20241">
                  <c:v>-5.3203462380335131E-2</c:v>
                </c:pt>
                <c:pt idx="20242">
                  <c:v>-3.3751275945509418E-3</c:v>
                </c:pt>
                <c:pt idx="20243">
                  <c:v>2.4465048729178873E-2</c:v>
                </c:pt>
                <c:pt idx="20244">
                  <c:v>1.7721327008747512E-2</c:v>
                </c:pt>
                <c:pt idx="20245">
                  <c:v>7.5704119761930144E-3</c:v>
                </c:pt>
                <c:pt idx="20246">
                  <c:v>8.2586085672353704E-3</c:v>
                </c:pt>
                <c:pt idx="20247">
                  <c:v>1.2229944006585836E-2</c:v>
                </c:pt>
                <c:pt idx="20248">
                  <c:v>1.2008662979049678E-2</c:v>
                </c:pt>
                <c:pt idx="20249">
                  <c:v>1.6563934381773171E-2</c:v>
                </c:pt>
                <c:pt idx="20250">
                  <c:v>6.725168248376856E-2</c:v>
                </c:pt>
                <c:pt idx="20251">
                  <c:v>0.10338262752163674</c:v>
                </c:pt>
                <c:pt idx="20252">
                  <c:v>0.13277678524164926</c:v>
                </c:pt>
                <c:pt idx="20253">
                  <c:v>5.969857082722374E-2</c:v>
                </c:pt>
                <c:pt idx="20254">
                  <c:v>8.8756213546540508E-2</c:v>
                </c:pt>
                <c:pt idx="20255">
                  <c:v>6.4599056262022225E-2</c:v>
                </c:pt>
                <c:pt idx="20256">
                  <c:v>-3.3998511713581037E-3</c:v>
                </c:pt>
                <c:pt idx="20257">
                  <c:v>-1.4534161336808071E-2</c:v>
                </c:pt>
                <c:pt idx="20258">
                  <c:v>-8.8753471982263576E-3</c:v>
                </c:pt>
                <c:pt idx="20259">
                  <c:v>2.0850449213097644E-2</c:v>
                </c:pt>
                <c:pt idx="20260">
                  <c:v>4.0076469491478806E-2</c:v>
                </c:pt>
                <c:pt idx="20261">
                  <c:v>7.3958090769163709E-2</c:v>
                </c:pt>
                <c:pt idx="20262">
                  <c:v>2.6418174118690851E-2</c:v>
                </c:pt>
                <c:pt idx="20263">
                  <c:v>1.1588863066119615E-2</c:v>
                </c:pt>
                <c:pt idx="20264">
                  <c:v>-1.7181581717753525E-2</c:v>
                </c:pt>
                <c:pt idx="20265">
                  <c:v>1.063551286784703E-2</c:v>
                </c:pt>
                <c:pt idx="20266">
                  <c:v>1.3873167810853682E-2</c:v>
                </c:pt>
                <c:pt idx="20267">
                  <c:v>5.8207324991432552E-2</c:v>
                </c:pt>
                <c:pt idx="20268">
                  <c:v>1.3427836873577625E-2</c:v>
                </c:pt>
                <c:pt idx="20269">
                  <c:v>-1.1723555733261781E-2</c:v>
                </c:pt>
                <c:pt idx="20270">
                  <c:v>6.3400984206347655E-3</c:v>
                </c:pt>
                <c:pt idx="20271">
                  <c:v>-1.4648301494554095E-2</c:v>
                </c:pt>
                <c:pt idx="20272">
                  <c:v>-2.878706408765086E-3</c:v>
                </c:pt>
                <c:pt idx="20273">
                  <c:v>-1.0856385010096337E-2</c:v>
                </c:pt>
                <c:pt idx="20274">
                  <c:v>-3.6637806236517023E-2</c:v>
                </c:pt>
                <c:pt idx="20275">
                  <c:v>-1.7825064022284343E-2</c:v>
                </c:pt>
                <c:pt idx="20276">
                  <c:v>-3.9555718571912091E-2</c:v>
                </c:pt>
                <c:pt idx="20277">
                  <c:v>-3.9370372413758958E-2</c:v>
                </c:pt>
                <c:pt idx="20278">
                  <c:v>-3.1066485533610244E-2</c:v>
                </c:pt>
                <c:pt idx="20279">
                  <c:v>-2.3534761978795671E-2</c:v>
                </c:pt>
                <c:pt idx="20280">
                  <c:v>-4.8023256055475971E-2</c:v>
                </c:pt>
                <c:pt idx="20281">
                  <c:v>-2.5248835059770824E-2</c:v>
                </c:pt>
                <c:pt idx="20282">
                  <c:v>-3.0723835956750989E-2</c:v>
                </c:pt>
                <c:pt idx="20283">
                  <c:v>-8.5772839044544469E-3</c:v>
                </c:pt>
                <c:pt idx="20284">
                  <c:v>-4.7055315998198233E-2</c:v>
                </c:pt>
                <c:pt idx="20285">
                  <c:v>-4.3675108552492903E-2</c:v>
                </c:pt>
                <c:pt idx="20286">
                  <c:v>-4.6449074880114516E-2</c:v>
                </c:pt>
                <c:pt idx="20287">
                  <c:v>-5.8962541114921385E-2</c:v>
                </c:pt>
                <c:pt idx="20288">
                  <c:v>-4.0862145283565465E-2</c:v>
                </c:pt>
                <c:pt idx="20289">
                  <c:v>-5.0626745157255293E-2</c:v>
                </c:pt>
                <c:pt idx="20290">
                  <c:v>-6.0896191024269464E-2</c:v>
                </c:pt>
                <c:pt idx="20291">
                  <c:v>-3.6024974822766009E-2</c:v>
                </c:pt>
                <c:pt idx="20292">
                  <c:v>-3.8561827646739988E-2</c:v>
                </c:pt>
                <c:pt idx="20293">
                  <c:v>-2.1640785281913377E-2</c:v>
                </c:pt>
                <c:pt idx="20294">
                  <c:v>-2.6054274358957685E-2</c:v>
                </c:pt>
                <c:pt idx="20295">
                  <c:v>7.3374726871866525E-3</c:v>
                </c:pt>
                <c:pt idx="20296">
                  <c:v>4.3225027443467567E-2</c:v>
                </c:pt>
                <c:pt idx="20297">
                  <c:v>1.1229819811936936E-2</c:v>
                </c:pt>
                <c:pt idx="20298">
                  <c:v>-1.4332438500901268E-2</c:v>
                </c:pt>
                <c:pt idx="20299">
                  <c:v>2.9228039548590656E-2</c:v>
                </c:pt>
                <c:pt idx="20300">
                  <c:v>2.3994694305108144E-2</c:v>
                </c:pt>
                <c:pt idx="20301">
                  <c:v>-4.293052835911193E-3</c:v>
                </c:pt>
                <c:pt idx="20302">
                  <c:v>6.8059160621150028E-3</c:v>
                </c:pt>
                <c:pt idx="20303">
                  <c:v>3.0116040289515533E-2</c:v>
                </c:pt>
                <c:pt idx="20304">
                  <c:v>5.8135584369980231E-2</c:v>
                </c:pt>
                <c:pt idx="20305">
                  <c:v>7.2484320076240616E-2</c:v>
                </c:pt>
                <c:pt idx="20306">
                  <c:v>4.1000305362245415E-2</c:v>
                </c:pt>
                <c:pt idx="20307">
                  <c:v>7.8995596033709425E-2</c:v>
                </c:pt>
                <c:pt idx="20308">
                  <c:v>3.4642591868596639E-2</c:v>
                </c:pt>
                <c:pt idx="20309">
                  <c:v>4.9135462537270858E-3</c:v>
                </c:pt>
                <c:pt idx="20310">
                  <c:v>-2.6308017544401818E-2</c:v>
                </c:pt>
                <c:pt idx="20311">
                  <c:v>-7.6409728812702027E-2</c:v>
                </c:pt>
                <c:pt idx="20312">
                  <c:v>-5.0486812074829079E-2</c:v>
                </c:pt>
                <c:pt idx="20313">
                  <c:v>-4.1316758143828847E-2</c:v>
                </c:pt>
                <c:pt idx="20314">
                  <c:v>-4.4760523570414046E-2</c:v>
                </c:pt>
                <c:pt idx="20315">
                  <c:v>-2.8231580477634077E-2</c:v>
                </c:pt>
                <c:pt idx="20316">
                  <c:v>-1.3010850803631402E-2</c:v>
                </c:pt>
                <c:pt idx="20317">
                  <c:v>-1.3412440180177954E-2</c:v>
                </c:pt>
                <c:pt idx="20318">
                  <c:v>3.7937365473992291E-3</c:v>
                </c:pt>
                <c:pt idx="20319">
                  <c:v>8.7191325761222238E-3</c:v>
                </c:pt>
                <c:pt idx="20320">
                  <c:v>-1.7023669357309701E-2</c:v>
                </c:pt>
                <c:pt idx="20321">
                  <c:v>3.5905151105535271E-3</c:v>
                </c:pt>
                <c:pt idx="20322">
                  <c:v>-1.2113556748880705E-2</c:v>
                </c:pt>
                <c:pt idx="20323">
                  <c:v>-8.9494158657416056E-3</c:v>
                </c:pt>
                <c:pt idx="20324">
                  <c:v>-3.0487640697864138E-2</c:v>
                </c:pt>
                <c:pt idx="20325">
                  <c:v>-5.3966545307734703E-2</c:v>
                </c:pt>
                <c:pt idx="20326">
                  <c:v>-4.9369677791691213E-2</c:v>
                </c:pt>
                <c:pt idx="20327">
                  <c:v>-3.4129243556695887E-2</c:v>
                </c:pt>
                <c:pt idx="20328">
                  <c:v>-1.7051230979328702E-2</c:v>
                </c:pt>
                <c:pt idx="20329">
                  <c:v>-6.446582148181057E-3</c:v>
                </c:pt>
                <c:pt idx="20330">
                  <c:v>1.6576955425921192E-2</c:v>
                </c:pt>
                <c:pt idx="20331">
                  <c:v>5.7796814438013655E-3</c:v>
                </c:pt>
                <c:pt idx="20332">
                  <c:v>-7.3021109457633848E-3</c:v>
                </c:pt>
                <c:pt idx="20333">
                  <c:v>-2.5821436827118904E-2</c:v>
                </c:pt>
                <c:pt idx="20334">
                  <c:v>-3.4835512543843761E-2</c:v>
                </c:pt>
                <c:pt idx="20335">
                  <c:v>-6.7694502911898047E-3</c:v>
                </c:pt>
                <c:pt idx="20336">
                  <c:v>4.1981398272721293E-3</c:v>
                </c:pt>
                <c:pt idx="20337">
                  <c:v>-2.5759544829913272E-2</c:v>
                </c:pt>
                <c:pt idx="20338">
                  <c:v>-3.1872029724730577E-2</c:v>
                </c:pt>
                <c:pt idx="20339">
                  <c:v>-3.0814507138796521E-2</c:v>
                </c:pt>
                <c:pt idx="20340">
                  <c:v>-1.4311527969558258E-2</c:v>
                </c:pt>
                <c:pt idx="20341">
                  <c:v>1.5055099060090615E-2</c:v>
                </c:pt>
                <c:pt idx="20342">
                  <c:v>-2.0407540411479741E-2</c:v>
                </c:pt>
                <c:pt idx="20343">
                  <c:v>-3.0047612265664658E-2</c:v>
                </c:pt>
                <c:pt idx="20344">
                  <c:v>-1.1989342497526589E-2</c:v>
                </c:pt>
                <c:pt idx="20345">
                  <c:v>6.8748228008497225E-3</c:v>
                </c:pt>
                <c:pt idx="20346">
                  <c:v>1.101854854587736E-2</c:v>
                </c:pt>
                <c:pt idx="20347">
                  <c:v>2.2049328806567958E-2</c:v>
                </c:pt>
                <c:pt idx="20348">
                  <c:v>3.1689291168417677E-2</c:v>
                </c:pt>
                <c:pt idx="20349">
                  <c:v>5.3527391771287069E-2</c:v>
                </c:pt>
                <c:pt idx="20350">
                  <c:v>4.6870473656786427E-2</c:v>
                </c:pt>
                <c:pt idx="20351">
                  <c:v>4.1003690421968386E-2</c:v>
                </c:pt>
                <c:pt idx="20352">
                  <c:v>3.3478111028633961E-2</c:v>
                </c:pt>
                <c:pt idx="20353">
                  <c:v>6.2386369844753986E-2</c:v>
                </c:pt>
                <c:pt idx="20354">
                  <c:v>5.2398077505852125E-2</c:v>
                </c:pt>
                <c:pt idx="20355">
                  <c:v>5.800761534655563E-2</c:v>
                </c:pt>
                <c:pt idx="20356">
                  <c:v>6.9899678848500457E-2</c:v>
                </c:pt>
                <c:pt idx="20357">
                  <c:v>8.5403285291911102E-2</c:v>
                </c:pt>
                <c:pt idx="20358">
                  <c:v>6.8881267584252281E-2</c:v>
                </c:pt>
                <c:pt idx="20359">
                  <c:v>4.1787374612717088E-2</c:v>
                </c:pt>
                <c:pt idx="20360">
                  <c:v>4.5965624222914059E-2</c:v>
                </c:pt>
                <c:pt idx="20361">
                  <c:v>5.224257066292326E-2</c:v>
                </c:pt>
                <c:pt idx="20362">
                  <c:v>7.8838475800065755E-2</c:v>
                </c:pt>
                <c:pt idx="20363">
                  <c:v>7.7967621083440797E-2</c:v>
                </c:pt>
                <c:pt idx="20364">
                  <c:v>9.765903460615144E-2</c:v>
                </c:pt>
                <c:pt idx="20365">
                  <c:v>6.6574037368433148E-2</c:v>
                </c:pt>
                <c:pt idx="20366">
                  <c:v>6.4961817741397088E-2</c:v>
                </c:pt>
                <c:pt idx="20367">
                  <c:v>5.8695189724924157E-2</c:v>
                </c:pt>
                <c:pt idx="20368">
                  <c:v>6.9561796955308619E-2</c:v>
                </c:pt>
                <c:pt idx="20369">
                  <c:v>8.8315579033377167E-2</c:v>
                </c:pt>
                <c:pt idx="20370">
                  <c:v>8.4790929726924702E-2</c:v>
                </c:pt>
                <c:pt idx="20371">
                  <c:v>9.0320874993161882E-2</c:v>
                </c:pt>
                <c:pt idx="20372">
                  <c:v>8.8028564999183212E-2</c:v>
                </c:pt>
                <c:pt idx="20373">
                  <c:v>6.7902930959120589E-2</c:v>
                </c:pt>
                <c:pt idx="20374">
                  <c:v>9.2467349596979886E-2</c:v>
                </c:pt>
                <c:pt idx="20375">
                  <c:v>0.1103344220882565</c:v>
                </c:pt>
                <c:pt idx="20376">
                  <c:v>0.1281258970327257</c:v>
                </c:pt>
                <c:pt idx="20377">
                  <c:v>0.13396843785513513</c:v>
                </c:pt>
                <c:pt idx="20378">
                  <c:v>0.16933877523940244</c:v>
                </c:pt>
                <c:pt idx="20379">
                  <c:v>0.15938153629979257</c:v>
                </c:pt>
                <c:pt idx="20380">
                  <c:v>0.19074356705801754</c:v>
                </c:pt>
                <c:pt idx="20381">
                  <c:v>0.19268062130771746</c:v>
                </c:pt>
                <c:pt idx="20382">
                  <c:v>0.17842946294320616</c:v>
                </c:pt>
                <c:pt idx="20383">
                  <c:v>0.1532530993984349</c:v>
                </c:pt>
                <c:pt idx="20384">
                  <c:v>0.18058946916195406</c:v>
                </c:pt>
                <c:pt idx="20385">
                  <c:v>0.15867597553481882</c:v>
                </c:pt>
                <c:pt idx="20386">
                  <c:v>0.16733357933707094</c:v>
                </c:pt>
                <c:pt idx="20387">
                  <c:v>0.17324922105063245</c:v>
                </c:pt>
                <c:pt idx="20388">
                  <c:v>0.17702191612912421</c:v>
                </c:pt>
                <c:pt idx="20389">
                  <c:v>0.19322647488990286</c:v>
                </c:pt>
                <c:pt idx="20390">
                  <c:v>0.22142156810626035</c:v>
                </c:pt>
                <c:pt idx="20391">
                  <c:v>0.20429413125074669</c:v>
                </c:pt>
                <c:pt idx="20392">
                  <c:v>0.23604640513779351</c:v>
                </c:pt>
                <c:pt idx="20393">
                  <c:v>0.2580500462722406</c:v>
                </c:pt>
                <c:pt idx="20394">
                  <c:v>0.25701580792651546</c:v>
                </c:pt>
                <c:pt idx="20395">
                  <c:v>0.21714852868390278</c:v>
                </c:pt>
                <c:pt idx="20396">
                  <c:v>0.20459211532596733</c:v>
                </c:pt>
                <c:pt idx="20397">
                  <c:v>0.2219140783760194</c:v>
                </c:pt>
                <c:pt idx="20398">
                  <c:v>0.22706416745856384</c:v>
                </c:pt>
                <c:pt idx="20399">
                  <c:v>0.20342275942540855</c:v>
                </c:pt>
                <c:pt idx="20400">
                  <c:v>0.20744131544568223</c:v>
                </c:pt>
                <c:pt idx="20401">
                  <c:v>0.21197349177494518</c:v>
                </c:pt>
                <c:pt idx="20402">
                  <c:v>0.20949519400363892</c:v>
                </c:pt>
                <c:pt idx="20403">
                  <c:v>0.20731904724560724</c:v>
                </c:pt>
                <c:pt idx="20404">
                  <c:v>0.20452964308327171</c:v>
                </c:pt>
                <c:pt idx="20405">
                  <c:v>0.2047479098933136</c:v>
                </c:pt>
                <c:pt idx="20406">
                  <c:v>0.24078095243747688</c:v>
                </c:pt>
                <c:pt idx="20407">
                  <c:v>0.23090739661215554</c:v>
                </c:pt>
                <c:pt idx="20408">
                  <c:v>0.23423400562029695</c:v>
                </c:pt>
                <c:pt idx="20409">
                  <c:v>0.2226957886471963</c:v>
                </c:pt>
                <c:pt idx="20410">
                  <c:v>0.25622929596449118</c:v>
                </c:pt>
                <c:pt idx="20411">
                  <c:v>0.25303790746120969</c:v>
                </c:pt>
                <c:pt idx="20412">
                  <c:v>0.25039007256081769</c:v>
                </c:pt>
                <c:pt idx="20413">
                  <c:v>0.18868989218260523</c:v>
                </c:pt>
                <c:pt idx="20414">
                  <c:v>0.18736035437939491</c:v>
                </c:pt>
                <c:pt idx="20415">
                  <c:v>0.15472990302179568</c:v>
                </c:pt>
                <c:pt idx="20416">
                  <c:v>0.15344233520718631</c:v>
                </c:pt>
                <c:pt idx="20417">
                  <c:v>0.15009852620365693</c:v>
                </c:pt>
                <c:pt idx="20418">
                  <c:v>0.15936491309274903</c:v>
                </c:pt>
                <c:pt idx="20419">
                  <c:v>0.12882515727254562</c:v>
                </c:pt>
                <c:pt idx="20420">
                  <c:v>0.17528867298085959</c:v>
                </c:pt>
                <c:pt idx="20421">
                  <c:v>0.16237634768960341</c:v>
                </c:pt>
                <c:pt idx="20422">
                  <c:v>0.1808191597820481</c:v>
                </c:pt>
                <c:pt idx="20423">
                  <c:v>0.18694100659951451</c:v>
                </c:pt>
                <c:pt idx="20424">
                  <c:v>0.19097201448929657</c:v>
                </c:pt>
                <c:pt idx="20425">
                  <c:v>0.21661868956111019</c:v>
                </c:pt>
                <c:pt idx="20426">
                  <c:v>0.19036739679846804</c:v>
                </c:pt>
                <c:pt idx="20427">
                  <c:v>0.15971634994557138</c:v>
                </c:pt>
                <c:pt idx="20428">
                  <c:v>0.1687829159934795</c:v>
                </c:pt>
                <c:pt idx="20429">
                  <c:v>0.16899297133258151</c:v>
                </c:pt>
                <c:pt idx="20430">
                  <c:v>0.17503717315072254</c:v>
                </c:pt>
                <c:pt idx="20431">
                  <c:v>0.18408271566542833</c:v>
                </c:pt>
                <c:pt idx="20432">
                  <c:v>0.21621396504772838</c:v>
                </c:pt>
                <c:pt idx="20433">
                  <c:v>0.21499200423728659</c:v>
                </c:pt>
                <c:pt idx="20434">
                  <c:v>0.2215615050677413</c:v>
                </c:pt>
                <c:pt idx="20435">
                  <c:v>0.19157548824314174</c:v>
                </c:pt>
                <c:pt idx="20436">
                  <c:v>0.19689243129130118</c:v>
                </c:pt>
                <c:pt idx="20437">
                  <c:v>0.20075317941387527</c:v>
                </c:pt>
                <c:pt idx="20438">
                  <c:v>0.16656083820052503</c:v>
                </c:pt>
                <c:pt idx="20439">
                  <c:v>0.1750740055367086</c:v>
                </c:pt>
                <c:pt idx="20440">
                  <c:v>0.15388065511600812</c:v>
                </c:pt>
                <c:pt idx="20441">
                  <c:v>0.13968802026790827</c:v>
                </c:pt>
                <c:pt idx="20442">
                  <c:v>0.16506803777657075</c:v>
                </c:pt>
                <c:pt idx="20443">
                  <c:v>0.17733191185843067</c:v>
                </c:pt>
                <c:pt idx="20444">
                  <c:v>0.17142008945426723</c:v>
                </c:pt>
                <c:pt idx="20445">
                  <c:v>0.1647542777937121</c:v>
                </c:pt>
                <c:pt idx="20446">
                  <c:v>0.14925682246564165</c:v>
                </c:pt>
                <c:pt idx="20447">
                  <c:v>0.15707380127289938</c:v>
                </c:pt>
                <c:pt idx="20448">
                  <c:v>0.11788340037908962</c:v>
                </c:pt>
                <c:pt idx="20449">
                  <c:v>0.11093960784262213</c:v>
                </c:pt>
                <c:pt idx="20450">
                  <c:v>9.2865513988590109E-2</c:v>
                </c:pt>
                <c:pt idx="20451">
                  <c:v>0.10867486804452153</c:v>
                </c:pt>
                <c:pt idx="20452">
                  <c:v>0.10901078262267427</c:v>
                </c:pt>
                <c:pt idx="20453">
                  <c:v>0.11742182560191083</c:v>
                </c:pt>
                <c:pt idx="20454">
                  <c:v>0.10703711054975162</c:v>
                </c:pt>
                <c:pt idx="20455">
                  <c:v>0.12089532362206068</c:v>
                </c:pt>
                <c:pt idx="20456">
                  <c:v>0.12897281613197653</c:v>
                </c:pt>
                <c:pt idx="20457">
                  <c:v>0.12638414861305303</c:v>
                </c:pt>
                <c:pt idx="20458">
                  <c:v>0.12445211971048176</c:v>
                </c:pt>
                <c:pt idx="20459">
                  <c:v>0.15724058373503724</c:v>
                </c:pt>
                <c:pt idx="20460">
                  <c:v>0.15769243170634217</c:v>
                </c:pt>
                <c:pt idx="20461">
                  <c:v>0.16229257989534673</c:v>
                </c:pt>
                <c:pt idx="20462">
                  <c:v>0.15629485363523932</c:v>
                </c:pt>
                <c:pt idx="20463">
                  <c:v>0.14913316944043831</c:v>
                </c:pt>
                <c:pt idx="20464">
                  <c:v>0.13108814713357364</c:v>
                </c:pt>
                <c:pt idx="20465">
                  <c:v>0.11606701123962715</c:v>
                </c:pt>
                <c:pt idx="20466">
                  <c:v>0.12355266281284849</c:v>
                </c:pt>
                <c:pt idx="20467">
                  <c:v>0.1092667439315731</c:v>
                </c:pt>
                <c:pt idx="20468">
                  <c:v>8.8141010434913625E-2</c:v>
                </c:pt>
                <c:pt idx="20469">
                  <c:v>8.6276771640205085E-2</c:v>
                </c:pt>
                <c:pt idx="20470">
                  <c:v>6.4757657136783608E-2</c:v>
                </c:pt>
                <c:pt idx="20471">
                  <c:v>6.3148158216941086E-2</c:v>
                </c:pt>
                <c:pt idx="20472">
                  <c:v>8.3605827316113768E-2</c:v>
                </c:pt>
                <c:pt idx="20473">
                  <c:v>0.10104101708031621</c:v>
                </c:pt>
                <c:pt idx="20474">
                  <c:v>8.9458573812134734E-2</c:v>
                </c:pt>
                <c:pt idx="20475">
                  <c:v>7.8574205613329617E-2</c:v>
                </c:pt>
                <c:pt idx="20476">
                  <c:v>8.6637808747575429E-2</c:v>
                </c:pt>
                <c:pt idx="20477">
                  <c:v>9.2884178532667727E-2</c:v>
                </c:pt>
                <c:pt idx="20478">
                  <c:v>6.9444217344621029E-2</c:v>
                </c:pt>
                <c:pt idx="20479">
                  <c:v>7.423954818386469E-2</c:v>
                </c:pt>
                <c:pt idx="20480">
                  <c:v>7.2292351165976099E-2</c:v>
                </c:pt>
                <c:pt idx="20481">
                  <c:v>8.0444886018772754E-2</c:v>
                </c:pt>
                <c:pt idx="20482">
                  <c:v>7.762647499232922E-2</c:v>
                </c:pt>
                <c:pt idx="20483">
                  <c:v>0.10880033727849558</c:v>
                </c:pt>
                <c:pt idx="20484">
                  <c:v>0.10701864303924324</c:v>
                </c:pt>
                <c:pt idx="20485">
                  <c:v>0.10444612348246007</c:v>
                </c:pt>
                <c:pt idx="20486">
                  <c:v>8.4339470198590893E-2</c:v>
                </c:pt>
                <c:pt idx="20487">
                  <c:v>8.4000494515878321E-2</c:v>
                </c:pt>
                <c:pt idx="20488">
                  <c:v>9.4087502673390278E-2</c:v>
                </c:pt>
                <c:pt idx="20489">
                  <c:v>7.7806470970697594E-2</c:v>
                </c:pt>
                <c:pt idx="20490">
                  <c:v>6.6430671305723221E-2</c:v>
                </c:pt>
                <c:pt idx="20491">
                  <c:v>9.2542825067637891E-2</c:v>
                </c:pt>
                <c:pt idx="20492">
                  <c:v>7.5400988625936138E-2</c:v>
                </c:pt>
                <c:pt idx="20493">
                  <c:v>7.423478417715712E-2</c:v>
                </c:pt>
                <c:pt idx="20494">
                  <c:v>7.9095965233956234E-2</c:v>
                </c:pt>
                <c:pt idx="20495">
                  <c:v>0.10579094006127399</c:v>
                </c:pt>
                <c:pt idx="20496">
                  <c:v>9.2763330619097806E-2</c:v>
                </c:pt>
                <c:pt idx="20497">
                  <c:v>8.1166693961480352E-2</c:v>
                </c:pt>
                <c:pt idx="20498">
                  <c:v>8.8450969479318964E-2</c:v>
                </c:pt>
                <c:pt idx="20499">
                  <c:v>8.6818780490939051E-2</c:v>
                </c:pt>
                <c:pt idx="20500">
                  <c:v>0.1099881031681933</c:v>
                </c:pt>
                <c:pt idx="20501">
                  <c:v>8.7707740878510076E-2</c:v>
                </c:pt>
                <c:pt idx="20502">
                  <c:v>0.10018654001156091</c:v>
                </c:pt>
                <c:pt idx="20503">
                  <c:v>0.10422889991316042</c:v>
                </c:pt>
                <c:pt idx="20504">
                  <c:v>0.10567279743957281</c:v>
                </c:pt>
                <c:pt idx="20505">
                  <c:v>0.10479362770138922</c:v>
                </c:pt>
                <c:pt idx="20506">
                  <c:v>9.3812405883979544E-2</c:v>
                </c:pt>
                <c:pt idx="20507">
                  <c:v>9.5683143123372894E-2</c:v>
                </c:pt>
                <c:pt idx="20508">
                  <c:v>0.11563911520705061</c:v>
                </c:pt>
                <c:pt idx="20509">
                  <c:v>0.11721495559698258</c:v>
                </c:pt>
                <c:pt idx="20510">
                  <c:v>0.11767153896450133</c:v>
                </c:pt>
                <c:pt idx="20511">
                  <c:v>0.13372331884654032</c:v>
                </c:pt>
                <c:pt idx="20512">
                  <c:v>0.13045055667632544</c:v>
                </c:pt>
                <c:pt idx="20513">
                  <c:v>0.15231362432347817</c:v>
                </c:pt>
                <c:pt idx="20514">
                  <c:v>0.16695616270480351</c:v>
                </c:pt>
                <c:pt idx="20515">
                  <c:v>0.1609341662599939</c:v>
                </c:pt>
                <c:pt idx="20516">
                  <c:v>0.15724307759487921</c:v>
                </c:pt>
                <c:pt idx="20517">
                  <c:v>0.15032955468351594</c:v>
                </c:pt>
                <c:pt idx="20518">
                  <c:v>0.15158123631345322</c:v>
                </c:pt>
                <c:pt idx="20519">
                  <c:v>0.15968256858905661</c:v>
                </c:pt>
                <c:pt idx="20520">
                  <c:v>0.15645556165023655</c:v>
                </c:pt>
                <c:pt idx="20521">
                  <c:v>0.16049899138338719</c:v>
                </c:pt>
                <c:pt idx="20522">
                  <c:v>0.14039790327434454</c:v>
                </c:pt>
                <c:pt idx="20523">
                  <c:v>0.14198757705147247</c:v>
                </c:pt>
                <c:pt idx="20524">
                  <c:v>0.13775642633990737</c:v>
                </c:pt>
                <c:pt idx="20525">
                  <c:v>0.1414933469125208</c:v>
                </c:pt>
                <c:pt idx="20526">
                  <c:v>0.15545296962220401</c:v>
                </c:pt>
                <c:pt idx="20527">
                  <c:v>0.16423766252770777</c:v>
                </c:pt>
                <c:pt idx="20528">
                  <c:v>0.16261249155113067</c:v>
                </c:pt>
                <c:pt idx="20529">
                  <c:v>0.16806733338504776</c:v>
                </c:pt>
                <c:pt idx="20530">
                  <c:v>0.15623621931642373</c:v>
                </c:pt>
                <c:pt idx="20531">
                  <c:v>0.14853050808785073</c:v>
                </c:pt>
                <c:pt idx="20532">
                  <c:v>0.1453478222690201</c:v>
                </c:pt>
                <c:pt idx="20533">
                  <c:v>0.12959735084233381</c:v>
                </c:pt>
                <c:pt idx="20534">
                  <c:v>0.11087667316284566</c:v>
                </c:pt>
                <c:pt idx="20535">
                  <c:v>0.12059002570428423</c:v>
                </c:pt>
                <c:pt idx="20536">
                  <c:v>0.10705300904931048</c:v>
                </c:pt>
                <c:pt idx="20537">
                  <c:v>0.11886957865222159</c:v>
                </c:pt>
                <c:pt idx="20538">
                  <c:v>0.13439903556540478</c:v>
                </c:pt>
                <c:pt idx="20539">
                  <c:v>0.11646266983173725</c:v>
                </c:pt>
                <c:pt idx="20540">
                  <c:v>0.11645153126927421</c:v>
                </c:pt>
                <c:pt idx="20541">
                  <c:v>0.1359340328535279</c:v>
                </c:pt>
                <c:pt idx="20542">
                  <c:v>0.11911973575170731</c:v>
                </c:pt>
                <c:pt idx="20543">
                  <c:v>0.12830885052132368</c:v>
                </c:pt>
                <c:pt idx="20544">
                  <c:v>0.12595760348456575</c:v>
                </c:pt>
                <c:pt idx="20545">
                  <c:v>0.12335074993148565</c:v>
                </c:pt>
                <c:pt idx="20546">
                  <c:v>0.13164750281586812</c:v>
                </c:pt>
                <c:pt idx="20547">
                  <c:v>0.13534643210259767</c:v>
                </c:pt>
                <c:pt idx="20548">
                  <c:v>0.15257494742403543</c:v>
                </c:pt>
                <c:pt idx="20549">
                  <c:v>0.15570056652253883</c:v>
                </c:pt>
                <c:pt idx="20550">
                  <c:v>0.16198230793429813</c:v>
                </c:pt>
                <c:pt idx="20551">
                  <c:v>0.14482597008740972</c:v>
                </c:pt>
                <c:pt idx="20552">
                  <c:v>0.15429259572350706</c:v>
                </c:pt>
                <c:pt idx="20553">
                  <c:v>0.13598896324333376</c:v>
                </c:pt>
                <c:pt idx="20554">
                  <c:v>0.13576247436088762</c:v>
                </c:pt>
                <c:pt idx="20555">
                  <c:v>0.12553169669967645</c:v>
                </c:pt>
                <c:pt idx="20556">
                  <c:v>0.13147895005013477</c:v>
                </c:pt>
                <c:pt idx="20557">
                  <c:v>0.11910746212215462</c:v>
                </c:pt>
                <c:pt idx="20558">
                  <c:v>0.12609042821017313</c:v>
                </c:pt>
                <c:pt idx="20559">
                  <c:v>0.1248697400489549</c:v>
                </c:pt>
                <c:pt idx="20560">
                  <c:v>0.12848335439756031</c:v>
                </c:pt>
                <c:pt idx="20561">
                  <c:v>0.11002473247973676</c:v>
                </c:pt>
                <c:pt idx="20562">
                  <c:v>9.7879364649273271E-2</c:v>
                </c:pt>
                <c:pt idx="20563">
                  <c:v>8.5329716441816972E-2</c:v>
                </c:pt>
                <c:pt idx="20564">
                  <c:v>6.6197769530558448E-2</c:v>
                </c:pt>
                <c:pt idx="20565">
                  <c:v>9.2622801970866142E-2</c:v>
                </c:pt>
                <c:pt idx="20566">
                  <c:v>7.1197545310068167E-2</c:v>
                </c:pt>
                <c:pt idx="20567">
                  <c:v>7.323857292450775E-2</c:v>
                </c:pt>
                <c:pt idx="20568">
                  <c:v>0.10310917930719543</c:v>
                </c:pt>
                <c:pt idx="20569">
                  <c:v>9.8497436033398111E-2</c:v>
                </c:pt>
                <c:pt idx="20570">
                  <c:v>9.2439606612061853E-2</c:v>
                </c:pt>
                <c:pt idx="20571">
                  <c:v>7.2647890782579383E-2</c:v>
                </c:pt>
                <c:pt idx="20572">
                  <c:v>5.4920529560607223E-2</c:v>
                </c:pt>
                <c:pt idx="20573">
                  <c:v>4.9145359584352732E-2</c:v>
                </c:pt>
                <c:pt idx="20574">
                  <c:v>6.79556800173724E-2</c:v>
                </c:pt>
                <c:pt idx="20575">
                  <c:v>6.4984492131839655E-2</c:v>
                </c:pt>
                <c:pt idx="20576">
                  <c:v>6.931052341737276E-2</c:v>
                </c:pt>
                <c:pt idx="20577">
                  <c:v>7.9192252745617253E-2</c:v>
                </c:pt>
                <c:pt idx="20578">
                  <c:v>7.9624085106363873E-2</c:v>
                </c:pt>
                <c:pt idx="20579">
                  <c:v>8.0268098519098663E-2</c:v>
                </c:pt>
                <c:pt idx="20580">
                  <c:v>9.3598854395039011E-2</c:v>
                </c:pt>
                <c:pt idx="20581">
                  <c:v>0.11045497793654757</c:v>
                </c:pt>
                <c:pt idx="20582">
                  <c:v>0.10967605487047649</c:v>
                </c:pt>
                <c:pt idx="20583">
                  <c:v>8.9636313219964681E-2</c:v>
                </c:pt>
                <c:pt idx="20584">
                  <c:v>8.7784561083218193E-2</c:v>
                </c:pt>
                <c:pt idx="20585">
                  <c:v>0.10237259288833478</c:v>
                </c:pt>
                <c:pt idx="20586">
                  <c:v>9.3712077372712699E-2</c:v>
                </c:pt>
                <c:pt idx="20587">
                  <c:v>0.10099363537567863</c:v>
                </c:pt>
                <c:pt idx="20588">
                  <c:v>9.2252468805271937E-2</c:v>
                </c:pt>
                <c:pt idx="20589">
                  <c:v>0.10579087838898737</c:v>
                </c:pt>
                <c:pt idx="20590">
                  <c:v>0.10590122134290536</c:v>
                </c:pt>
                <c:pt idx="20591">
                  <c:v>7.1217452185425412E-2</c:v>
                </c:pt>
                <c:pt idx="20592">
                  <c:v>7.4314258823918733E-2</c:v>
                </c:pt>
                <c:pt idx="20593">
                  <c:v>8.5442170353110081E-2</c:v>
                </c:pt>
                <c:pt idx="20594">
                  <c:v>8.414112294273246E-2</c:v>
                </c:pt>
                <c:pt idx="20595">
                  <c:v>6.8701488302254088E-2</c:v>
                </c:pt>
                <c:pt idx="20596">
                  <c:v>7.2987695566786082E-2</c:v>
                </c:pt>
                <c:pt idx="20597">
                  <c:v>6.092971857374252E-2</c:v>
                </c:pt>
                <c:pt idx="20598">
                  <c:v>4.9078592698027723E-2</c:v>
                </c:pt>
                <c:pt idx="20599">
                  <c:v>5.0453199276238703E-2</c:v>
                </c:pt>
                <c:pt idx="20600">
                  <c:v>5.2530018743483842E-2</c:v>
                </c:pt>
                <c:pt idx="20601">
                  <c:v>6.4845344643736924E-2</c:v>
                </c:pt>
                <c:pt idx="20602">
                  <c:v>7.0814903057357492E-2</c:v>
                </c:pt>
                <c:pt idx="20603">
                  <c:v>4.8192797087139416E-2</c:v>
                </c:pt>
                <c:pt idx="20604">
                  <c:v>2.9478427212714875E-2</c:v>
                </c:pt>
                <c:pt idx="20605">
                  <c:v>2.3660817388728939E-2</c:v>
                </c:pt>
                <c:pt idx="20606">
                  <c:v>2.8234005590270117E-2</c:v>
                </c:pt>
                <c:pt idx="20607">
                  <c:v>2.7915743172658658E-2</c:v>
                </c:pt>
                <c:pt idx="20608">
                  <c:v>1.450382052310939E-2</c:v>
                </c:pt>
                <c:pt idx="20609">
                  <c:v>1.3174341905921594E-2</c:v>
                </c:pt>
                <c:pt idx="20610">
                  <c:v>-1.8772995569711348E-3</c:v>
                </c:pt>
                <c:pt idx="20611">
                  <c:v>2.0907662582299036E-3</c:v>
                </c:pt>
                <c:pt idx="20612">
                  <c:v>1.9803419271182676E-3</c:v>
                </c:pt>
                <c:pt idx="20613">
                  <c:v>2.702730759938099E-4</c:v>
                </c:pt>
                <c:pt idx="20614">
                  <c:v>-8.1332849075758107E-3</c:v>
                </c:pt>
                <c:pt idx="20615">
                  <c:v>-5.7640028708044744E-3</c:v>
                </c:pt>
                <c:pt idx="20616">
                  <c:v>1.0628653749928718E-2</c:v>
                </c:pt>
                <c:pt idx="20617">
                  <c:v>1.5285322193478779E-2</c:v>
                </c:pt>
                <c:pt idx="20618">
                  <c:v>8.3631274728335203E-3</c:v>
                </c:pt>
                <c:pt idx="20619">
                  <c:v>6.5517509377490679E-3</c:v>
                </c:pt>
                <c:pt idx="20620">
                  <c:v>4.5555598886815041E-3</c:v>
                </c:pt>
                <c:pt idx="20621">
                  <c:v>3.165524520653662E-3</c:v>
                </c:pt>
                <c:pt idx="20622">
                  <c:v>1.3568903245746444E-3</c:v>
                </c:pt>
                <c:pt idx="20623">
                  <c:v>1.3668468426299984E-3</c:v>
                </c:pt>
                <c:pt idx="20624">
                  <c:v>2.2311480216631319E-2</c:v>
                </c:pt>
                <c:pt idx="20625">
                  <c:v>1.5019614356729161E-2</c:v>
                </c:pt>
                <c:pt idx="20626">
                  <c:v>2.9694678661584817E-3</c:v>
                </c:pt>
                <c:pt idx="20627">
                  <c:v>-6.0534661478439666E-4</c:v>
                </c:pt>
                <c:pt idx="20628">
                  <c:v>-1.2569782921324379E-2</c:v>
                </c:pt>
                <c:pt idx="20629">
                  <c:v>-1.1873186581662254E-2</c:v>
                </c:pt>
                <c:pt idx="20630">
                  <c:v>-7.3034358620228668E-3</c:v>
                </c:pt>
                <c:pt idx="20631">
                  <c:v>-7.2934952777804485E-3</c:v>
                </c:pt>
                <c:pt idx="20632">
                  <c:v>-1.6413323040870842E-2</c:v>
                </c:pt>
                <c:pt idx="20633">
                  <c:v>-1.1040703146128261E-2</c:v>
                </c:pt>
                <c:pt idx="20634">
                  <c:v>7.2308072540305801E-3</c:v>
                </c:pt>
                <c:pt idx="20635">
                  <c:v>1.3771332280936077E-2</c:v>
                </c:pt>
                <c:pt idx="20636">
                  <c:v>1.2969273902618816E-2</c:v>
                </c:pt>
                <c:pt idx="20637">
                  <c:v>7.9283190326393527E-3</c:v>
                </c:pt>
                <c:pt idx="20638">
                  <c:v>5.4186528082342811E-3</c:v>
                </c:pt>
                <c:pt idx="20639">
                  <c:v>1.8423825773280722E-2</c:v>
                </c:pt>
                <c:pt idx="20640">
                  <c:v>2.0974127373242446E-2</c:v>
                </c:pt>
                <c:pt idx="20641">
                  <c:v>-3.6759437737766687E-3</c:v>
                </c:pt>
                <c:pt idx="20642">
                  <c:v>-5.4511225172395594E-3</c:v>
                </c:pt>
                <c:pt idx="20643">
                  <c:v>-2.0266056622916584E-2</c:v>
                </c:pt>
                <c:pt idx="20644">
                  <c:v>-2.8876289313145787E-2</c:v>
                </c:pt>
                <c:pt idx="20645">
                  <c:v>-3.373468827562498E-2</c:v>
                </c:pt>
                <c:pt idx="20646">
                  <c:v>-2.5163630327651232E-2</c:v>
                </c:pt>
                <c:pt idx="20647">
                  <c:v>-3.4218585268113055E-2</c:v>
                </c:pt>
                <c:pt idx="20648">
                  <c:v>-2.9545433752740879E-2</c:v>
                </c:pt>
                <c:pt idx="20649">
                  <c:v>-2.7476962381030479E-2</c:v>
                </c:pt>
                <c:pt idx="20650">
                  <c:v>-2.7652537987352344E-2</c:v>
                </c:pt>
                <c:pt idx="20651">
                  <c:v>-2.8121643132203777E-2</c:v>
                </c:pt>
                <c:pt idx="20652">
                  <c:v>-2.7907536567698732E-2</c:v>
                </c:pt>
                <c:pt idx="20653">
                  <c:v>-2.5084356442556466E-2</c:v>
                </c:pt>
                <c:pt idx="20654">
                  <c:v>-4.2367716340506401E-2</c:v>
                </c:pt>
                <c:pt idx="20655">
                  <c:v>-4.2061619898715152E-2</c:v>
                </c:pt>
                <c:pt idx="20656">
                  <c:v>-6.1490822274660628E-2</c:v>
                </c:pt>
                <c:pt idx="20657">
                  <c:v>-5.9593299343053352E-2</c:v>
                </c:pt>
                <c:pt idx="20658">
                  <c:v>-5.0568985961010116E-2</c:v>
                </c:pt>
                <c:pt idx="20659">
                  <c:v>-5.5569274743084485E-2</c:v>
                </c:pt>
                <c:pt idx="20660">
                  <c:v>-5.1602899345722042E-2</c:v>
                </c:pt>
                <c:pt idx="20661">
                  <c:v>-4.2220688505681059E-2</c:v>
                </c:pt>
                <c:pt idx="20662">
                  <c:v>-3.2377188374463572E-2</c:v>
                </c:pt>
                <c:pt idx="20663">
                  <c:v>-2.4999977991831179E-2</c:v>
                </c:pt>
                <c:pt idx="20664">
                  <c:v>-1.2924235205253543E-2</c:v>
                </c:pt>
                <c:pt idx="20665">
                  <c:v>-4.1841861761098054E-2</c:v>
                </c:pt>
                <c:pt idx="20666">
                  <c:v>-4.2124119552421235E-2</c:v>
                </c:pt>
                <c:pt idx="20667">
                  <c:v>-4.6024902505436782E-2</c:v>
                </c:pt>
                <c:pt idx="20668">
                  <c:v>-4.4413330727284261E-2</c:v>
                </c:pt>
                <c:pt idx="20669">
                  <c:v>-4.5265473061912975E-2</c:v>
                </c:pt>
                <c:pt idx="20670">
                  <c:v>-4.6991640492743292E-2</c:v>
                </c:pt>
                <c:pt idx="20671">
                  <c:v>-3.2288182377729679E-2</c:v>
                </c:pt>
                <c:pt idx="20672">
                  <c:v>-1.784717991486362E-2</c:v>
                </c:pt>
                <c:pt idx="20673">
                  <c:v>-1.2224129999402145E-2</c:v>
                </c:pt>
                <c:pt idx="20674">
                  <c:v>-1.5517234321913986E-2</c:v>
                </c:pt>
                <c:pt idx="20675">
                  <c:v>-1.9248274762217132E-2</c:v>
                </c:pt>
                <c:pt idx="20676">
                  <c:v>-2.4561196071375857E-2</c:v>
                </c:pt>
                <c:pt idx="20677">
                  <c:v>-3.222110028838443E-2</c:v>
                </c:pt>
                <c:pt idx="20678">
                  <c:v>-3.1921100829452875E-2</c:v>
                </c:pt>
                <c:pt idx="20679">
                  <c:v>-2.9987713258078474E-2</c:v>
                </c:pt>
                <c:pt idx="20680">
                  <c:v>-3.9110658434861723E-2</c:v>
                </c:pt>
                <c:pt idx="20681">
                  <c:v>-4.3486397147269207E-2</c:v>
                </c:pt>
                <c:pt idx="20682">
                  <c:v>-4.9039938682423179E-2</c:v>
                </c:pt>
                <c:pt idx="20683">
                  <c:v>-3.9664518396278936E-2</c:v>
                </c:pt>
                <c:pt idx="20684">
                  <c:v>-3.5423671370451104E-2</c:v>
                </c:pt>
                <c:pt idx="20685">
                  <c:v>-2.9751612445233611E-2</c:v>
                </c:pt>
                <c:pt idx="20686">
                  <c:v>-1.9399433291899082E-2</c:v>
                </c:pt>
                <c:pt idx="20687">
                  <c:v>-1.0152934170986838E-2</c:v>
                </c:pt>
                <c:pt idx="20688">
                  <c:v>-1.449992770764974E-2</c:v>
                </c:pt>
                <c:pt idx="20689">
                  <c:v>-1.5667256388597228E-2</c:v>
                </c:pt>
                <c:pt idx="20690">
                  <c:v>-1.261282348566839E-2</c:v>
                </c:pt>
                <c:pt idx="20691">
                  <c:v>5.2359906243144572E-3</c:v>
                </c:pt>
                <c:pt idx="20692">
                  <c:v>1.1492592799813295E-3</c:v>
                </c:pt>
                <c:pt idx="20693">
                  <c:v>-1.9664428940332601E-2</c:v>
                </c:pt>
                <c:pt idx="20694">
                  <c:v>-1.6027165735908899E-2</c:v>
                </c:pt>
                <c:pt idx="20695">
                  <c:v>-9.3043945003430384E-3</c:v>
                </c:pt>
                <c:pt idx="20696">
                  <c:v>-1.5626467841208691E-2</c:v>
                </c:pt>
                <c:pt idx="20697">
                  <c:v>5.560578165740182E-3</c:v>
                </c:pt>
                <c:pt idx="20698">
                  <c:v>3.9808387172013404E-4</c:v>
                </c:pt>
                <c:pt idx="20699">
                  <c:v>3.3284655999228363E-3</c:v>
                </c:pt>
                <c:pt idx="20700">
                  <c:v>-3.7150190127775984E-3</c:v>
                </c:pt>
                <c:pt idx="20701">
                  <c:v>-1.2841475785315026E-2</c:v>
                </c:pt>
                <c:pt idx="20702">
                  <c:v>-9.2776910599576823E-3</c:v>
                </c:pt>
                <c:pt idx="20703">
                  <c:v>3.7251460139204884E-3</c:v>
                </c:pt>
                <c:pt idx="20704">
                  <c:v>1.9434616646702096E-2</c:v>
                </c:pt>
                <c:pt idx="20705">
                  <c:v>4.8061775757909597E-2</c:v>
                </c:pt>
                <c:pt idx="20706">
                  <c:v>4.2164981322573514E-2</c:v>
                </c:pt>
                <c:pt idx="20707">
                  <c:v>3.9791764222191661E-2</c:v>
                </c:pt>
                <c:pt idx="20708">
                  <c:v>4.7825142343138838E-2</c:v>
                </c:pt>
                <c:pt idx="20709">
                  <c:v>3.8609848051900375E-2</c:v>
                </c:pt>
                <c:pt idx="20710">
                  <c:v>4.20973367450026E-2</c:v>
                </c:pt>
                <c:pt idx="20711">
                  <c:v>3.6636727257381985E-2</c:v>
                </c:pt>
                <c:pt idx="20712">
                  <c:v>3.6242067286877955E-2</c:v>
                </c:pt>
                <c:pt idx="20713">
                  <c:v>2.8285558207204353E-2</c:v>
                </c:pt>
                <c:pt idx="20714">
                  <c:v>1.4383028533205389E-2</c:v>
                </c:pt>
                <c:pt idx="20715">
                  <c:v>1.6021528235302007E-2</c:v>
                </c:pt>
                <c:pt idx="20716">
                  <c:v>4.5483992265764606E-3</c:v>
                </c:pt>
                <c:pt idx="20717">
                  <c:v>-7.5510939211571593E-3</c:v>
                </c:pt>
                <c:pt idx="20718">
                  <c:v>-1.1480880760863954E-2</c:v>
                </c:pt>
                <c:pt idx="20719">
                  <c:v>-8.0020935821931705E-3</c:v>
                </c:pt>
                <c:pt idx="20720">
                  <c:v>-1.9284702779049812E-2</c:v>
                </c:pt>
                <c:pt idx="20721">
                  <c:v>-2.2598920991442228E-2</c:v>
                </c:pt>
                <c:pt idx="20722">
                  <c:v>-3.0008502479650367E-4</c:v>
                </c:pt>
                <c:pt idx="20723">
                  <c:v>7.8606088940549323E-3</c:v>
                </c:pt>
                <c:pt idx="20724">
                  <c:v>-6.4177636835583973E-3</c:v>
                </c:pt>
                <c:pt idx="20725">
                  <c:v>-5.4150878725596208E-3</c:v>
                </c:pt>
                <c:pt idx="20726">
                  <c:v>5.6700254825641228E-3</c:v>
                </c:pt>
                <c:pt idx="20727">
                  <c:v>1.9926023093934653E-3</c:v>
                </c:pt>
                <c:pt idx="20728">
                  <c:v>2.4502349817668412E-2</c:v>
                </c:pt>
                <c:pt idx="20729">
                  <c:v>3.2670781087438483E-2</c:v>
                </c:pt>
                <c:pt idx="20730">
                  <c:v>3.579527428392959E-2</c:v>
                </c:pt>
                <c:pt idx="20731">
                  <c:v>3.5930111047586033E-2</c:v>
                </c:pt>
                <c:pt idx="20732">
                  <c:v>3.4513634759449019E-2</c:v>
                </c:pt>
                <c:pt idx="20733">
                  <c:v>3.8804024090623779E-2</c:v>
                </c:pt>
                <c:pt idx="20734">
                  <c:v>4.4216186433221782E-2</c:v>
                </c:pt>
                <c:pt idx="20735">
                  <c:v>4.3833287847457436E-2</c:v>
                </c:pt>
                <c:pt idx="20736">
                  <c:v>4.7003266862208237E-2</c:v>
                </c:pt>
                <c:pt idx="20737">
                  <c:v>4.252243623548968E-2</c:v>
                </c:pt>
                <c:pt idx="20738">
                  <c:v>5.1855119993116983E-2</c:v>
                </c:pt>
                <c:pt idx="20739">
                  <c:v>4.9160314025472385E-2</c:v>
                </c:pt>
                <c:pt idx="20740">
                  <c:v>3.2590338523318385E-2</c:v>
                </c:pt>
                <c:pt idx="20741">
                  <c:v>4.9934975873621834E-2</c:v>
                </c:pt>
                <c:pt idx="20742">
                  <c:v>5.3535655359696399E-2</c:v>
                </c:pt>
                <c:pt idx="20743">
                  <c:v>6.8551981462436018E-2</c:v>
                </c:pt>
                <c:pt idx="20744">
                  <c:v>6.8253249941484073E-2</c:v>
                </c:pt>
                <c:pt idx="20745">
                  <c:v>7.6363971774550121E-2</c:v>
                </c:pt>
                <c:pt idx="20746">
                  <c:v>6.908913976674369E-2</c:v>
                </c:pt>
                <c:pt idx="20747">
                  <c:v>8.4498470963140893E-2</c:v>
                </c:pt>
                <c:pt idx="20748">
                  <c:v>8.2786589666250965E-2</c:v>
                </c:pt>
                <c:pt idx="20749">
                  <c:v>8.6827689353794479E-2</c:v>
                </c:pt>
                <c:pt idx="20750">
                  <c:v>8.892099242201823E-2</c:v>
                </c:pt>
                <c:pt idx="20751">
                  <c:v>8.2372902990991204E-2</c:v>
                </c:pt>
                <c:pt idx="20752">
                  <c:v>8.8679565948801997E-2</c:v>
                </c:pt>
                <c:pt idx="20753">
                  <c:v>8.4490468199129865E-2</c:v>
                </c:pt>
                <c:pt idx="20754">
                  <c:v>0.10080488604281967</c:v>
                </c:pt>
                <c:pt idx="20755">
                  <c:v>0.1087411896797752</c:v>
                </c:pt>
                <c:pt idx="20756">
                  <c:v>0.12534290165861295</c:v>
                </c:pt>
                <c:pt idx="20757">
                  <c:v>0.133499279463134</c:v>
                </c:pt>
                <c:pt idx="20758">
                  <c:v>0.11805036984343098</c:v>
                </c:pt>
                <c:pt idx="20759">
                  <c:v>0.11292534287662703</c:v>
                </c:pt>
                <c:pt idx="20760">
                  <c:v>0.10421342542580714</c:v>
                </c:pt>
                <c:pt idx="20761">
                  <c:v>0.11283587186529931</c:v>
                </c:pt>
                <c:pt idx="20762">
                  <c:v>0.11319068427898626</c:v>
                </c:pt>
                <c:pt idx="20763">
                  <c:v>0.1226341033124132</c:v>
                </c:pt>
                <c:pt idx="20764">
                  <c:v>0.11984453107032778</c:v>
                </c:pt>
                <c:pt idx="20765">
                  <c:v>0.14787052584029015</c:v>
                </c:pt>
                <c:pt idx="20766">
                  <c:v>0.16655556960796947</c:v>
                </c:pt>
                <c:pt idx="20767">
                  <c:v>0.16681214768876251</c:v>
                </c:pt>
                <c:pt idx="20768">
                  <c:v>0.14922854927002138</c:v>
                </c:pt>
                <c:pt idx="20769">
                  <c:v>0.14142603482529426</c:v>
                </c:pt>
                <c:pt idx="20770">
                  <c:v>0.14007468803981982</c:v>
                </c:pt>
                <c:pt idx="20771">
                  <c:v>0.13316169332786654</c:v>
                </c:pt>
                <c:pt idx="20772">
                  <c:v>0.12135012673995038</c:v>
                </c:pt>
                <c:pt idx="20773">
                  <c:v>0.11557037482803678</c:v>
                </c:pt>
                <c:pt idx="20774">
                  <c:v>0.10547635900370178</c:v>
                </c:pt>
                <c:pt idx="20775">
                  <c:v>0.10218073562980745</c:v>
                </c:pt>
                <c:pt idx="20776">
                  <c:v>9.7730241464408341E-2</c:v>
                </c:pt>
                <c:pt idx="20777">
                  <c:v>9.2807881852286167E-2</c:v>
                </c:pt>
                <c:pt idx="20778">
                  <c:v>9.9722935475640817E-2</c:v>
                </c:pt>
                <c:pt idx="20779">
                  <c:v>0.10117331130407314</c:v>
                </c:pt>
                <c:pt idx="20780">
                  <c:v>9.107100600203144E-2</c:v>
                </c:pt>
                <c:pt idx="20781">
                  <c:v>7.9141919505949287E-2</c:v>
                </c:pt>
                <c:pt idx="20782">
                  <c:v>8.2439917404082186E-2</c:v>
                </c:pt>
                <c:pt idx="20783">
                  <c:v>7.202324426749529E-2</c:v>
                </c:pt>
                <c:pt idx="20784">
                  <c:v>7.2482812579181433E-2</c:v>
                </c:pt>
                <c:pt idx="20785">
                  <c:v>6.752856683533115E-2</c:v>
                </c:pt>
                <c:pt idx="20786">
                  <c:v>7.3243927451303925E-2</c:v>
                </c:pt>
                <c:pt idx="20787">
                  <c:v>6.2302134494610195E-2</c:v>
                </c:pt>
                <c:pt idx="20788">
                  <c:v>7.7811051866332859E-2</c:v>
                </c:pt>
                <c:pt idx="20789">
                  <c:v>8.1613384940832479E-2</c:v>
                </c:pt>
                <c:pt idx="20790">
                  <c:v>7.9827461412707246E-2</c:v>
                </c:pt>
                <c:pt idx="20791">
                  <c:v>7.3734222360221757E-2</c:v>
                </c:pt>
                <c:pt idx="20792">
                  <c:v>8.3743382135503586E-2</c:v>
                </c:pt>
                <c:pt idx="20793">
                  <c:v>8.9896613801326408E-2</c:v>
                </c:pt>
                <c:pt idx="20794">
                  <c:v>8.6899438835860376E-2</c:v>
                </c:pt>
                <c:pt idx="20795">
                  <c:v>7.2321523986842662E-2</c:v>
                </c:pt>
                <c:pt idx="20796">
                  <c:v>8.1633406963119048E-2</c:v>
                </c:pt>
                <c:pt idx="20797">
                  <c:v>8.2858323353063534E-2</c:v>
                </c:pt>
                <c:pt idx="20798">
                  <c:v>9.8930757939050595E-2</c:v>
                </c:pt>
                <c:pt idx="20799">
                  <c:v>0.10614409377176148</c:v>
                </c:pt>
                <c:pt idx="20800">
                  <c:v>0.1054150957170521</c:v>
                </c:pt>
                <c:pt idx="20801">
                  <c:v>0.10456901537791663</c:v>
                </c:pt>
                <c:pt idx="20802">
                  <c:v>9.7807803935844762E-2</c:v>
                </c:pt>
                <c:pt idx="20803">
                  <c:v>7.6333348510365218E-2</c:v>
                </c:pt>
                <c:pt idx="20804">
                  <c:v>8.1431854553376315E-2</c:v>
                </c:pt>
                <c:pt idx="20805">
                  <c:v>7.454802957390716E-2</c:v>
                </c:pt>
                <c:pt idx="20806">
                  <c:v>8.0906365277118253E-2</c:v>
                </c:pt>
                <c:pt idx="20807">
                  <c:v>7.5539434427952967E-2</c:v>
                </c:pt>
                <c:pt idx="20808">
                  <c:v>7.4417912598517599E-2</c:v>
                </c:pt>
                <c:pt idx="20809">
                  <c:v>8.5764147944538571E-2</c:v>
                </c:pt>
                <c:pt idx="20810">
                  <c:v>9.4465145854078614E-2</c:v>
                </c:pt>
                <c:pt idx="20811">
                  <c:v>0.10172627541952894</c:v>
                </c:pt>
                <c:pt idx="20812">
                  <c:v>0.10730253970503778</c:v>
                </c:pt>
                <c:pt idx="20813">
                  <c:v>0.10970110951045542</c:v>
                </c:pt>
                <c:pt idx="20814">
                  <c:v>0.10930912748660848</c:v>
                </c:pt>
                <c:pt idx="20815">
                  <c:v>0.10450548933562809</c:v>
                </c:pt>
                <c:pt idx="20816">
                  <c:v>9.2912659496807048E-2</c:v>
                </c:pt>
                <c:pt idx="20817">
                  <c:v>0.10984378865185285</c:v>
                </c:pt>
                <c:pt idx="20818">
                  <c:v>0.10125237941042942</c:v>
                </c:pt>
                <c:pt idx="20819">
                  <c:v>8.8031865166944945E-2</c:v>
                </c:pt>
                <c:pt idx="20820">
                  <c:v>0.10116451582978581</c:v>
                </c:pt>
                <c:pt idx="20821">
                  <c:v>0.10011814794777707</c:v>
                </c:pt>
                <c:pt idx="20822">
                  <c:v>8.1288127855147607E-2</c:v>
                </c:pt>
                <c:pt idx="20823">
                  <c:v>5.6707338519320638E-2</c:v>
                </c:pt>
                <c:pt idx="20824">
                  <c:v>5.4121895887502269E-2</c:v>
                </c:pt>
                <c:pt idx="20825">
                  <c:v>5.2385806524609446E-2</c:v>
                </c:pt>
                <c:pt idx="20826">
                  <c:v>5.3363870022133275E-2</c:v>
                </c:pt>
                <c:pt idx="20827">
                  <c:v>4.4441610375256957E-2</c:v>
                </c:pt>
                <c:pt idx="20828">
                  <c:v>4.6330703891556579E-2</c:v>
                </c:pt>
                <c:pt idx="20829">
                  <c:v>3.0798129339859814E-2</c:v>
                </c:pt>
                <c:pt idx="20830">
                  <c:v>1.9745837232588714E-2</c:v>
                </c:pt>
                <c:pt idx="20831">
                  <c:v>2.4064674293666766E-2</c:v>
                </c:pt>
                <c:pt idx="20832">
                  <c:v>2.7677563247220371E-2</c:v>
                </c:pt>
                <c:pt idx="20833">
                  <c:v>3.007212380640345E-2</c:v>
                </c:pt>
                <c:pt idx="20834">
                  <c:v>2.6734064162527327E-2</c:v>
                </c:pt>
                <c:pt idx="20835">
                  <c:v>9.0529883949292955E-3</c:v>
                </c:pt>
                <c:pt idx="20836">
                  <c:v>7.4699941087501553E-3</c:v>
                </c:pt>
                <c:pt idx="20837">
                  <c:v>1.98723394517899E-2</c:v>
                </c:pt>
                <c:pt idx="20838">
                  <c:v>1.0550579196826337E-3</c:v>
                </c:pt>
                <c:pt idx="20839">
                  <c:v>-1.0420502525202546E-2</c:v>
                </c:pt>
                <c:pt idx="20840">
                  <c:v>-1.5193442253358502E-2</c:v>
                </c:pt>
                <c:pt idx="20841">
                  <c:v>-1.8198557337083532E-2</c:v>
                </c:pt>
                <c:pt idx="20842">
                  <c:v>-1.1399228889488189E-2</c:v>
                </c:pt>
                <c:pt idx="20843">
                  <c:v>-2.9276828749235428E-2</c:v>
                </c:pt>
                <c:pt idx="20844">
                  <c:v>-1.2281635452696005E-2</c:v>
                </c:pt>
                <c:pt idx="20845">
                  <c:v>-1.8388254198005605E-2</c:v>
                </c:pt>
                <c:pt idx="20846">
                  <c:v>-5.5512548425464825E-3</c:v>
                </c:pt>
                <c:pt idx="20847">
                  <c:v>-2.8646978357242836E-2</c:v>
                </c:pt>
                <c:pt idx="20848">
                  <c:v>-2.5021547565117541E-2</c:v>
                </c:pt>
                <c:pt idx="20849">
                  <c:v>-3.7076365257422084E-2</c:v>
                </c:pt>
                <c:pt idx="20850">
                  <c:v>-2.5767360946587603E-2</c:v>
                </c:pt>
                <c:pt idx="20851">
                  <c:v>-9.1699147502853906E-3</c:v>
                </c:pt>
                <c:pt idx="20852">
                  <c:v>-1.4061587859702462E-2</c:v>
                </c:pt>
                <c:pt idx="20853">
                  <c:v>-5.7772984349671042E-3</c:v>
                </c:pt>
                <c:pt idx="20854">
                  <c:v>-7.5271828862560897E-3</c:v>
                </c:pt>
                <c:pt idx="20855">
                  <c:v>-1.6244909357378434E-2</c:v>
                </c:pt>
                <c:pt idx="20856">
                  <c:v>-1.4638890514835023E-2</c:v>
                </c:pt>
                <c:pt idx="20857">
                  <c:v>-2.7955510151279173E-2</c:v>
                </c:pt>
                <c:pt idx="20858">
                  <c:v>-2.1385995514740741E-2</c:v>
                </c:pt>
                <c:pt idx="20859">
                  <c:v>-2.597123462400508E-2</c:v>
                </c:pt>
                <c:pt idx="20860">
                  <c:v>-2.9540570188024917E-2</c:v>
                </c:pt>
                <c:pt idx="20861">
                  <c:v>-2.8444407862794008E-2</c:v>
                </c:pt>
                <c:pt idx="20862">
                  <c:v>-2.5792872137169298E-2</c:v>
                </c:pt>
                <c:pt idx="20863">
                  <c:v>-1.5437353150126287E-2</c:v>
                </c:pt>
                <c:pt idx="20864">
                  <c:v>-6.2995136643110294E-3</c:v>
                </c:pt>
                <c:pt idx="20865">
                  <c:v>-1.5720437183822211E-2</c:v>
                </c:pt>
                <c:pt idx="20866">
                  <c:v>-1.1547801185601059E-2</c:v>
                </c:pt>
                <c:pt idx="20867">
                  <c:v>-1.1409482887367095E-2</c:v>
                </c:pt>
                <c:pt idx="20868">
                  <c:v>-1.4339607884266803E-2</c:v>
                </c:pt>
                <c:pt idx="20869">
                  <c:v>2.7087599310589017E-3</c:v>
                </c:pt>
                <c:pt idx="20870">
                  <c:v>1.7773568163195641E-2</c:v>
                </c:pt>
                <c:pt idx="20871">
                  <c:v>1.8008837134108502E-2</c:v>
                </c:pt>
                <c:pt idx="20872">
                  <c:v>2.3710206035026271E-2</c:v>
                </c:pt>
                <c:pt idx="20873">
                  <c:v>2.844979511576029E-2</c:v>
                </c:pt>
                <c:pt idx="20874">
                  <c:v>1.7307948448635146E-2</c:v>
                </c:pt>
                <c:pt idx="20875">
                  <c:v>2.5726794429876909E-2</c:v>
                </c:pt>
                <c:pt idx="20876">
                  <c:v>2.1558004015410859E-2</c:v>
                </c:pt>
                <c:pt idx="20877">
                  <c:v>2.6622662089692772E-2</c:v>
                </c:pt>
                <c:pt idx="20878">
                  <c:v>2.5827210033001036E-2</c:v>
                </c:pt>
                <c:pt idx="20879">
                  <c:v>1.3860004766320433E-2</c:v>
                </c:pt>
                <c:pt idx="20880">
                  <c:v>2.6676829883623521E-2</c:v>
                </c:pt>
                <c:pt idx="20881">
                  <c:v>3.7870771014380189E-2</c:v>
                </c:pt>
                <c:pt idx="20882">
                  <c:v>4.6031970263568311E-2</c:v>
                </c:pt>
                <c:pt idx="20883">
                  <c:v>5.6038425735853492E-2</c:v>
                </c:pt>
                <c:pt idx="20884">
                  <c:v>5.6269948490330624E-2</c:v>
                </c:pt>
                <c:pt idx="20885">
                  <c:v>4.9048164050996101E-2</c:v>
                </c:pt>
                <c:pt idx="20886">
                  <c:v>4.6343999452590712E-2</c:v>
                </c:pt>
                <c:pt idx="20887">
                  <c:v>5.0037916568643759E-2</c:v>
                </c:pt>
                <c:pt idx="20888">
                  <c:v>2.8845406576695432E-2</c:v>
                </c:pt>
                <c:pt idx="20889">
                  <c:v>1.4449601475685414E-2</c:v>
                </c:pt>
                <c:pt idx="20890">
                  <c:v>1.0113612484731638E-2</c:v>
                </c:pt>
                <c:pt idx="20891">
                  <c:v>2.3492131239604808E-2</c:v>
                </c:pt>
                <c:pt idx="20892">
                  <c:v>1.1458667603616135E-2</c:v>
                </c:pt>
                <c:pt idx="20893">
                  <c:v>6.2038897931653292E-3</c:v>
                </c:pt>
                <c:pt idx="20894">
                  <c:v>8.6467910632326284E-3</c:v>
                </c:pt>
                <c:pt idx="20895">
                  <c:v>2.8237209906111005E-2</c:v>
                </c:pt>
                <c:pt idx="20896">
                  <c:v>1.720270901362575E-2</c:v>
                </c:pt>
                <c:pt idx="20897">
                  <c:v>1.2085355463085978E-2</c:v>
                </c:pt>
                <c:pt idx="20898">
                  <c:v>2.3439833072103733E-2</c:v>
                </c:pt>
                <c:pt idx="20899">
                  <c:v>2.7654459312855595E-2</c:v>
                </c:pt>
                <c:pt idx="20900">
                  <c:v>2.902016083953507E-2</c:v>
                </c:pt>
                <c:pt idx="20901">
                  <c:v>3.74519469970509E-2</c:v>
                </c:pt>
                <c:pt idx="20902">
                  <c:v>3.8831495972251329E-2</c:v>
                </c:pt>
                <c:pt idx="20903">
                  <c:v>5.5625441243502882E-2</c:v>
                </c:pt>
                <c:pt idx="20904">
                  <c:v>4.4317306089787678E-2</c:v>
                </c:pt>
                <c:pt idx="20905">
                  <c:v>4.3519872234148327E-2</c:v>
                </c:pt>
                <c:pt idx="20906">
                  <c:v>3.9107242029412959E-2</c:v>
                </c:pt>
                <c:pt idx="20907">
                  <c:v>3.7779596683506833E-2</c:v>
                </c:pt>
                <c:pt idx="20908">
                  <c:v>3.7697061274683419E-2</c:v>
                </c:pt>
                <c:pt idx="20909">
                  <c:v>3.2944408734045361E-2</c:v>
                </c:pt>
                <c:pt idx="20910">
                  <c:v>3.5237545321435082E-2</c:v>
                </c:pt>
                <c:pt idx="20911">
                  <c:v>3.053844922869775E-2</c:v>
                </c:pt>
                <c:pt idx="20912">
                  <c:v>3.4669646442399227E-2</c:v>
                </c:pt>
                <c:pt idx="20913">
                  <c:v>3.3442230957527075E-2</c:v>
                </c:pt>
                <c:pt idx="20914">
                  <c:v>4.5054762033303941E-2</c:v>
                </c:pt>
                <c:pt idx="20915">
                  <c:v>5.2295543377926412E-2</c:v>
                </c:pt>
                <c:pt idx="20916">
                  <c:v>5.7934730233149656E-2</c:v>
                </c:pt>
                <c:pt idx="20917">
                  <c:v>4.2931024607600454E-2</c:v>
                </c:pt>
                <c:pt idx="20918">
                  <c:v>4.1492716268852536E-2</c:v>
                </c:pt>
                <c:pt idx="20919">
                  <c:v>4.6985311717159473E-2</c:v>
                </c:pt>
                <c:pt idx="20920">
                  <c:v>5.0778282457211832E-2</c:v>
                </c:pt>
                <c:pt idx="20921">
                  <c:v>5.0809843679151978E-2</c:v>
                </c:pt>
                <c:pt idx="20922">
                  <c:v>6.2337848889844727E-2</c:v>
                </c:pt>
                <c:pt idx="20923">
                  <c:v>6.6122340368886423E-2</c:v>
                </c:pt>
                <c:pt idx="20924">
                  <c:v>7.0637003998638814E-2</c:v>
                </c:pt>
                <c:pt idx="20925">
                  <c:v>5.75029147774202E-2</c:v>
                </c:pt>
                <c:pt idx="20926">
                  <c:v>5.6478775572813111E-2</c:v>
                </c:pt>
                <c:pt idx="20927">
                  <c:v>6.4076046041632972E-2</c:v>
                </c:pt>
                <c:pt idx="20928">
                  <c:v>5.0670115587853504E-2</c:v>
                </c:pt>
                <c:pt idx="20929">
                  <c:v>5.2697706151879409E-2</c:v>
                </c:pt>
                <c:pt idx="20930">
                  <c:v>5.6225414073271418E-2</c:v>
                </c:pt>
                <c:pt idx="20931">
                  <c:v>4.7305943228604708E-2</c:v>
                </c:pt>
                <c:pt idx="20932">
                  <c:v>4.5355478022112372E-2</c:v>
                </c:pt>
                <c:pt idx="20933">
                  <c:v>3.6208747959005416E-2</c:v>
                </c:pt>
                <c:pt idx="20934">
                  <c:v>3.7063841676249654E-2</c:v>
                </c:pt>
                <c:pt idx="20935">
                  <c:v>4.305836988446643E-2</c:v>
                </c:pt>
                <c:pt idx="20936">
                  <c:v>5.5512019156606085E-2</c:v>
                </c:pt>
                <c:pt idx="20937">
                  <c:v>5.1041022635171185E-2</c:v>
                </c:pt>
                <c:pt idx="20938">
                  <c:v>6.0233242936382991E-2</c:v>
                </c:pt>
                <c:pt idx="20939">
                  <c:v>8.51445972644016E-2</c:v>
                </c:pt>
                <c:pt idx="20940">
                  <c:v>0.10602718075575135</c:v>
                </c:pt>
                <c:pt idx="20941">
                  <c:v>9.846252825327495E-2</c:v>
                </c:pt>
                <c:pt idx="20942">
                  <c:v>9.8288099904206172E-2</c:v>
                </c:pt>
                <c:pt idx="20943">
                  <c:v>0.11336089624791645</c:v>
                </c:pt>
                <c:pt idx="20944">
                  <c:v>8.4663549236264624E-2</c:v>
                </c:pt>
                <c:pt idx="20945">
                  <c:v>8.897245666113851E-2</c:v>
                </c:pt>
                <c:pt idx="20946">
                  <c:v>7.8766711228193564E-2</c:v>
                </c:pt>
                <c:pt idx="20947">
                  <c:v>9.622199020337896E-2</c:v>
                </c:pt>
                <c:pt idx="20948">
                  <c:v>8.6976612836095812E-2</c:v>
                </c:pt>
                <c:pt idx="20949">
                  <c:v>9.1640898676016658E-2</c:v>
                </c:pt>
                <c:pt idx="20950">
                  <c:v>6.932194670506675E-2</c:v>
                </c:pt>
                <c:pt idx="20951">
                  <c:v>6.7013774475255694E-2</c:v>
                </c:pt>
                <c:pt idx="20952">
                  <c:v>6.9073708440843262E-2</c:v>
                </c:pt>
                <c:pt idx="20953">
                  <c:v>5.6862176511391693E-2</c:v>
                </c:pt>
                <c:pt idx="20954">
                  <c:v>5.8693826730648935E-2</c:v>
                </c:pt>
                <c:pt idx="20955">
                  <c:v>5.9678599096257168E-2</c:v>
                </c:pt>
                <c:pt idx="20956">
                  <c:v>6.2974922940356448E-2</c:v>
                </c:pt>
                <c:pt idx="20957">
                  <c:v>7.6216333716015994E-2</c:v>
                </c:pt>
                <c:pt idx="20958">
                  <c:v>7.2057292098085091E-2</c:v>
                </c:pt>
                <c:pt idx="20959">
                  <c:v>7.2620444093612013E-2</c:v>
                </c:pt>
                <c:pt idx="20960">
                  <c:v>6.0461829860636085E-2</c:v>
                </c:pt>
                <c:pt idx="20961">
                  <c:v>4.3690242048586736E-2</c:v>
                </c:pt>
                <c:pt idx="20962">
                  <c:v>4.1222815703287674E-2</c:v>
                </c:pt>
                <c:pt idx="20963">
                  <c:v>2.1893069576907287E-2</c:v>
                </c:pt>
                <c:pt idx="20964">
                  <c:v>1.377739925592758E-2</c:v>
                </c:pt>
                <c:pt idx="20965">
                  <c:v>7.0987964314621621E-3</c:v>
                </c:pt>
                <c:pt idx="20966">
                  <c:v>1.9049296185931208E-3</c:v>
                </c:pt>
                <c:pt idx="20967">
                  <c:v>1.063621452107677E-2</c:v>
                </c:pt>
                <c:pt idx="20968">
                  <c:v>1.8065945155794294E-2</c:v>
                </c:pt>
                <c:pt idx="20969">
                  <c:v>2.0070718261688825E-4</c:v>
                </c:pt>
                <c:pt idx="20970">
                  <c:v>1.2899006426424275E-2</c:v>
                </c:pt>
                <c:pt idx="20971">
                  <c:v>3.2505075358160163E-3</c:v>
                </c:pt>
                <c:pt idx="20972">
                  <c:v>-2.48604526220364E-3</c:v>
                </c:pt>
                <c:pt idx="20973">
                  <c:v>1.2071190805441834E-2</c:v>
                </c:pt>
                <c:pt idx="20974">
                  <c:v>1.5871297048348998E-2</c:v>
                </c:pt>
                <c:pt idx="20975">
                  <c:v>9.8156289071824609E-3</c:v>
                </c:pt>
                <c:pt idx="20976">
                  <c:v>-2.3752839162932693E-3</c:v>
                </c:pt>
                <c:pt idx="20977">
                  <c:v>1.5960684243553569E-2</c:v>
                </c:pt>
                <c:pt idx="20978">
                  <c:v>1.9828990656371337E-2</c:v>
                </c:pt>
                <c:pt idx="20979">
                  <c:v>1.9266960651499687E-2</c:v>
                </c:pt>
                <c:pt idx="20980">
                  <c:v>2.8159757446495792E-2</c:v>
                </c:pt>
                <c:pt idx="20981">
                  <c:v>2.944085762273807E-2</c:v>
                </c:pt>
                <c:pt idx="20982">
                  <c:v>2.7335346540102723E-2</c:v>
                </c:pt>
                <c:pt idx="20983">
                  <c:v>2.523916115102498E-2</c:v>
                </c:pt>
                <c:pt idx="20984">
                  <c:v>1.7833577890742136E-2</c:v>
                </c:pt>
                <c:pt idx="20985">
                  <c:v>2.0125078341266533E-2</c:v>
                </c:pt>
                <c:pt idx="20986">
                  <c:v>3.0190421446206983E-2</c:v>
                </c:pt>
                <c:pt idx="20987">
                  <c:v>3.2506959971345228E-2</c:v>
                </c:pt>
                <c:pt idx="20988">
                  <c:v>4.2681755665423537E-2</c:v>
                </c:pt>
                <c:pt idx="20989">
                  <c:v>4.5149579339321733E-2</c:v>
                </c:pt>
                <c:pt idx="20990">
                  <c:v>4.7084266873620662E-2</c:v>
                </c:pt>
                <c:pt idx="20991">
                  <c:v>4.7239682112123704E-2</c:v>
                </c:pt>
                <c:pt idx="20992">
                  <c:v>5.2531417548051351E-2</c:v>
                </c:pt>
                <c:pt idx="20993">
                  <c:v>6.5611275675157676E-2</c:v>
                </c:pt>
                <c:pt idx="20994">
                  <c:v>6.7342474474494374E-2</c:v>
                </c:pt>
                <c:pt idx="20995">
                  <c:v>6.0923530214934019E-2</c:v>
                </c:pt>
                <c:pt idx="20996">
                  <c:v>7.0679812150090449E-2</c:v>
                </c:pt>
                <c:pt idx="20997">
                  <c:v>5.7151097035259557E-2</c:v>
                </c:pt>
                <c:pt idx="20998">
                  <c:v>4.4649764685068538E-2</c:v>
                </c:pt>
                <c:pt idx="20999">
                  <c:v>3.3062370321965906E-2</c:v>
                </c:pt>
                <c:pt idx="21000">
                  <c:v>4.4123679579893382E-2</c:v>
                </c:pt>
                <c:pt idx="21001">
                  <c:v>4.4468130169965647E-2</c:v>
                </c:pt>
                <c:pt idx="21002">
                  <c:v>3.9910731686817469E-2</c:v>
                </c:pt>
                <c:pt idx="21003">
                  <c:v>3.9941887882589677E-2</c:v>
                </c:pt>
                <c:pt idx="21004">
                  <c:v>4.0600595116876415E-2</c:v>
                </c:pt>
                <c:pt idx="21005">
                  <c:v>3.2576273821091739E-2</c:v>
                </c:pt>
                <c:pt idx="21006">
                  <c:v>2.9834430147069657E-2</c:v>
                </c:pt>
                <c:pt idx="21007">
                  <c:v>3.8579599224090044E-2</c:v>
                </c:pt>
                <c:pt idx="21008">
                  <c:v>3.7268235271281425E-2</c:v>
                </c:pt>
                <c:pt idx="21009">
                  <c:v>4.5740026829373281E-2</c:v>
                </c:pt>
                <c:pt idx="21010">
                  <c:v>4.1180265582097642E-2</c:v>
                </c:pt>
                <c:pt idx="21011">
                  <c:v>3.3747854335582694E-2</c:v>
                </c:pt>
                <c:pt idx="21012">
                  <c:v>1.9404220393996363E-2</c:v>
                </c:pt>
                <c:pt idx="21013">
                  <c:v>2.6001741467686967E-2</c:v>
                </c:pt>
                <c:pt idx="21014">
                  <c:v>2.7866025853608756E-2</c:v>
                </c:pt>
                <c:pt idx="21015">
                  <c:v>2.5334964576398722E-2</c:v>
                </c:pt>
                <c:pt idx="21016">
                  <c:v>2.6380879454308337E-2</c:v>
                </c:pt>
                <c:pt idx="21017">
                  <c:v>2.4539057989659385E-2</c:v>
                </c:pt>
                <c:pt idx="21018">
                  <c:v>3.4887415762163476E-2</c:v>
                </c:pt>
                <c:pt idx="21019">
                  <c:v>3.5427214400179263E-2</c:v>
                </c:pt>
                <c:pt idx="21020">
                  <c:v>2.463668785769868E-2</c:v>
                </c:pt>
                <c:pt idx="21021">
                  <c:v>4.1398863082305892E-2</c:v>
                </c:pt>
                <c:pt idx="21022">
                  <c:v>3.8855411037408638E-2</c:v>
                </c:pt>
                <c:pt idx="21023">
                  <c:v>4.5165243486818385E-2</c:v>
                </c:pt>
                <c:pt idx="21024">
                  <c:v>5.1666724969136268E-2</c:v>
                </c:pt>
                <c:pt idx="21025">
                  <c:v>6.948671320310229E-2</c:v>
                </c:pt>
                <c:pt idx="21026">
                  <c:v>6.9529465737532936E-2</c:v>
                </c:pt>
                <c:pt idx="21027">
                  <c:v>7.4177591551198852E-2</c:v>
                </c:pt>
                <c:pt idx="21028">
                  <c:v>6.6492858324271431E-2</c:v>
                </c:pt>
                <c:pt idx="21029">
                  <c:v>6.6322565162059144E-2</c:v>
                </c:pt>
                <c:pt idx="21030">
                  <c:v>6.5402796041732048E-2</c:v>
                </c:pt>
                <c:pt idx="21031">
                  <c:v>6.7695298011033911E-2</c:v>
                </c:pt>
                <c:pt idx="21032">
                  <c:v>7.2212253264386961E-2</c:v>
                </c:pt>
                <c:pt idx="21033">
                  <c:v>5.9952602124427212E-2</c:v>
                </c:pt>
                <c:pt idx="21034">
                  <c:v>5.5045755392359785E-2</c:v>
                </c:pt>
                <c:pt idx="21035">
                  <c:v>6.3024497251341183E-2</c:v>
                </c:pt>
                <c:pt idx="21036">
                  <c:v>4.9189083027819658E-2</c:v>
                </c:pt>
                <c:pt idx="21037">
                  <c:v>5.6135204233757507E-2</c:v>
                </c:pt>
                <c:pt idx="21038">
                  <c:v>6.7082960128888924E-2</c:v>
                </c:pt>
                <c:pt idx="21039">
                  <c:v>5.5308934935140552E-2</c:v>
                </c:pt>
                <c:pt idx="21040">
                  <c:v>4.9975266354363335E-2</c:v>
                </c:pt>
                <c:pt idx="21041">
                  <c:v>5.5709265038250466E-2</c:v>
                </c:pt>
                <c:pt idx="21042">
                  <c:v>3.8879785568988634E-2</c:v>
                </c:pt>
                <c:pt idx="21043">
                  <c:v>3.3623789693431272E-2</c:v>
                </c:pt>
                <c:pt idx="21044">
                  <c:v>4.2621421570183005E-2</c:v>
                </c:pt>
                <c:pt idx="21045">
                  <c:v>3.7637311293730935E-2</c:v>
                </c:pt>
                <c:pt idx="21046">
                  <c:v>4.5876645905480018E-2</c:v>
                </c:pt>
                <c:pt idx="21047">
                  <c:v>3.6470047922770421E-2</c:v>
                </c:pt>
                <c:pt idx="21048">
                  <c:v>4.3806118397892391E-2</c:v>
                </c:pt>
                <c:pt idx="21049">
                  <c:v>4.7108969448710791E-2</c:v>
                </c:pt>
                <c:pt idx="21050">
                  <c:v>6.8731562327896123E-2</c:v>
                </c:pt>
                <c:pt idx="21051">
                  <c:v>6.9946102652330033E-2</c:v>
                </c:pt>
                <c:pt idx="21052">
                  <c:v>7.6397996007249169E-2</c:v>
                </c:pt>
                <c:pt idx="21053">
                  <c:v>7.3431113161282147E-2</c:v>
                </c:pt>
                <c:pt idx="21054">
                  <c:v>6.9609469099783716E-2</c:v>
                </c:pt>
                <c:pt idx="21055">
                  <c:v>7.6813306082149202E-2</c:v>
                </c:pt>
                <c:pt idx="21056">
                  <c:v>6.3947107901804578E-2</c:v>
                </c:pt>
                <c:pt idx="21057">
                  <c:v>6.3883407394416336E-2</c:v>
                </c:pt>
                <c:pt idx="21058">
                  <c:v>6.8191575132558579E-2</c:v>
                </c:pt>
                <c:pt idx="21059">
                  <c:v>6.684343395254766E-2</c:v>
                </c:pt>
                <c:pt idx="21060">
                  <c:v>9.4310724218161335E-2</c:v>
                </c:pt>
                <c:pt idx="21061">
                  <c:v>9.8855542145035447E-2</c:v>
                </c:pt>
                <c:pt idx="21062">
                  <c:v>9.2651893021776566E-2</c:v>
                </c:pt>
                <c:pt idx="21063">
                  <c:v>9.2464800748363052E-2</c:v>
                </c:pt>
                <c:pt idx="21064">
                  <c:v>9.1730521667173992E-2</c:v>
                </c:pt>
                <c:pt idx="21065">
                  <c:v>0.10199613122055839</c:v>
                </c:pt>
                <c:pt idx="21066">
                  <c:v>9.7397266227323476E-2</c:v>
                </c:pt>
                <c:pt idx="21067">
                  <c:v>9.4929201477107483E-2</c:v>
                </c:pt>
                <c:pt idx="21068">
                  <c:v>9.4416139330716575E-2</c:v>
                </c:pt>
                <c:pt idx="21069">
                  <c:v>0.11689422153937312</c:v>
                </c:pt>
                <c:pt idx="21070">
                  <c:v>0.10624958544317442</c:v>
                </c:pt>
                <c:pt idx="21071">
                  <c:v>0.12367834997497407</c:v>
                </c:pt>
                <c:pt idx="21072">
                  <c:v>0.12214401995447699</c:v>
                </c:pt>
                <c:pt idx="21073">
                  <c:v>0.10264967328040853</c:v>
                </c:pt>
                <c:pt idx="21074">
                  <c:v>9.8370136775044248E-2</c:v>
                </c:pt>
                <c:pt idx="21075">
                  <c:v>0.11031889631144498</c:v>
                </c:pt>
                <c:pt idx="21076">
                  <c:v>0.1222682041868679</c:v>
                </c:pt>
                <c:pt idx="21077">
                  <c:v>0.10760489267621942</c:v>
                </c:pt>
                <c:pt idx="21078">
                  <c:v>9.6339403636786836E-2</c:v>
                </c:pt>
                <c:pt idx="21079">
                  <c:v>9.261331152357033E-2</c:v>
                </c:pt>
                <c:pt idx="21080">
                  <c:v>8.9600025170432751E-2</c:v>
                </c:pt>
                <c:pt idx="21081">
                  <c:v>8.3210713459293428E-2</c:v>
                </c:pt>
                <c:pt idx="21082">
                  <c:v>8.0622486910764124E-2</c:v>
                </c:pt>
                <c:pt idx="21083">
                  <c:v>7.8725618036316725E-2</c:v>
                </c:pt>
                <c:pt idx="21084">
                  <c:v>8.8620296292980072E-2</c:v>
                </c:pt>
                <c:pt idx="21085">
                  <c:v>9.1598202359813197E-2</c:v>
                </c:pt>
                <c:pt idx="21086">
                  <c:v>8.1355164127087098E-2</c:v>
                </c:pt>
                <c:pt idx="21087">
                  <c:v>6.7488456832201393E-2</c:v>
                </c:pt>
                <c:pt idx="21088">
                  <c:v>6.8385909971109271E-2</c:v>
                </c:pt>
                <c:pt idx="21089">
                  <c:v>6.4779000493589312E-2</c:v>
                </c:pt>
                <c:pt idx="21090">
                  <c:v>6.5672298231829407E-2</c:v>
                </c:pt>
                <c:pt idx="21091">
                  <c:v>5.5803693026339252E-2</c:v>
                </c:pt>
                <c:pt idx="21092">
                  <c:v>4.8382742184817973E-2</c:v>
                </c:pt>
                <c:pt idx="21093">
                  <c:v>5.9990339211045685E-2</c:v>
                </c:pt>
                <c:pt idx="21094">
                  <c:v>5.8450376133033055E-2</c:v>
                </c:pt>
                <c:pt idx="21095">
                  <c:v>5.5327512327049355E-2</c:v>
                </c:pt>
                <c:pt idx="21096">
                  <c:v>5.242047711169695E-2</c:v>
                </c:pt>
                <c:pt idx="21097">
                  <c:v>6.0010277835475634E-2</c:v>
                </c:pt>
                <c:pt idx="21098">
                  <c:v>5.5283813612384769E-2</c:v>
                </c:pt>
                <c:pt idx="21099">
                  <c:v>6.2002194270418087E-2</c:v>
                </c:pt>
                <c:pt idx="21100">
                  <c:v>5.1244290816584881E-2</c:v>
                </c:pt>
                <c:pt idx="21101">
                  <c:v>5.1286313273621209E-2</c:v>
                </c:pt>
                <c:pt idx="21102">
                  <c:v>5.0179307678738461E-2</c:v>
                </c:pt>
                <c:pt idx="21103">
                  <c:v>5.4636552455924914E-2</c:v>
                </c:pt>
                <c:pt idx="21104">
                  <c:v>5.6596941927960165E-2</c:v>
                </c:pt>
                <c:pt idx="21105">
                  <c:v>6.0876801521707158E-2</c:v>
                </c:pt>
                <c:pt idx="21106">
                  <c:v>6.9075231208892252E-2</c:v>
                </c:pt>
                <c:pt idx="21107">
                  <c:v>6.7526852758858391E-2</c:v>
                </c:pt>
                <c:pt idx="21108">
                  <c:v>6.2797875112371671E-2</c:v>
                </c:pt>
                <c:pt idx="21109">
                  <c:v>5.7132020265226569E-2</c:v>
                </c:pt>
                <c:pt idx="21110">
                  <c:v>4.5319601539007826E-2</c:v>
                </c:pt>
                <c:pt idx="21111">
                  <c:v>3.5204450719403146E-2</c:v>
                </c:pt>
                <c:pt idx="21112">
                  <c:v>4.3285061580132345E-2</c:v>
                </c:pt>
                <c:pt idx="21113">
                  <c:v>4.229389121311411E-2</c:v>
                </c:pt>
                <c:pt idx="21114">
                  <c:v>2.1675490953428023E-2</c:v>
                </c:pt>
                <c:pt idx="21115">
                  <c:v>1.013314603497828E-2</c:v>
                </c:pt>
                <c:pt idx="21116">
                  <c:v>1.3211128047472043E-2</c:v>
                </c:pt>
                <c:pt idx="21117">
                  <c:v>1.7867100003859937E-2</c:v>
                </c:pt>
                <c:pt idx="21118">
                  <c:v>1.1518445370832797E-2</c:v>
                </c:pt>
                <c:pt idx="21119">
                  <c:v>1.4611463826275983E-2</c:v>
                </c:pt>
                <c:pt idx="21120">
                  <c:v>3.2198810207225481E-2</c:v>
                </c:pt>
                <c:pt idx="21121">
                  <c:v>2.3078344346771251E-2</c:v>
                </c:pt>
                <c:pt idx="21122">
                  <c:v>1.6244188559741968E-3</c:v>
                </c:pt>
                <c:pt idx="21123">
                  <c:v>1.0764953748731543E-2</c:v>
                </c:pt>
                <c:pt idx="21124">
                  <c:v>1.4480080984935917E-2</c:v>
                </c:pt>
                <c:pt idx="21125">
                  <c:v>1.1561861635251747E-2</c:v>
                </c:pt>
                <c:pt idx="21126">
                  <c:v>-8.5446324416421637E-3</c:v>
                </c:pt>
                <c:pt idx="21127">
                  <c:v>-1.4070456249582586E-2</c:v>
                </c:pt>
                <c:pt idx="21128">
                  <c:v>-1.3266765959609739E-2</c:v>
                </c:pt>
                <c:pt idx="21129">
                  <c:v>-1.4832743423875638E-2</c:v>
                </c:pt>
                <c:pt idx="21130">
                  <c:v>-1.5218435855954948E-2</c:v>
                </c:pt>
                <c:pt idx="21131">
                  <c:v>-2.6373766967744627E-2</c:v>
                </c:pt>
                <c:pt idx="21132">
                  <c:v>-4.3583232411963158E-2</c:v>
                </c:pt>
                <c:pt idx="21133">
                  <c:v>-2.1566083532273628E-2</c:v>
                </c:pt>
                <c:pt idx="21134">
                  <c:v>-5.6134931545936961E-4</c:v>
                </c:pt>
                <c:pt idx="21135">
                  <c:v>-9.2069607456722879E-3</c:v>
                </c:pt>
                <c:pt idx="21136">
                  <c:v>-1.7040219340336837E-2</c:v>
                </c:pt>
                <c:pt idx="21137">
                  <c:v>-2.5416249294472393E-2</c:v>
                </c:pt>
                <c:pt idx="21138">
                  <c:v>-2.1147660161207171E-2</c:v>
                </c:pt>
                <c:pt idx="21139">
                  <c:v>-2.7199675287111647E-2</c:v>
                </c:pt>
                <c:pt idx="21140">
                  <c:v>-2.48506929686797E-2</c:v>
                </c:pt>
                <c:pt idx="21141">
                  <c:v>-2.1345693362743057E-2</c:v>
                </c:pt>
                <c:pt idx="21142">
                  <c:v>-2.2530289751579224E-2</c:v>
                </c:pt>
                <c:pt idx="21143">
                  <c:v>-1.2903723887093377E-2</c:v>
                </c:pt>
                <c:pt idx="21144">
                  <c:v>8.6882060824151619E-3</c:v>
                </c:pt>
                <c:pt idx="21145">
                  <c:v>1.7849030574073055E-2</c:v>
                </c:pt>
                <c:pt idx="21146">
                  <c:v>1.7364282851451085E-2</c:v>
                </c:pt>
                <c:pt idx="21147">
                  <c:v>1.0352756760556581E-2</c:v>
                </c:pt>
                <c:pt idx="21148">
                  <c:v>1.1179856493548579E-2</c:v>
                </c:pt>
                <c:pt idx="21149">
                  <c:v>7.8481271476071868E-3</c:v>
                </c:pt>
                <c:pt idx="21150">
                  <c:v>-1.8085718574096799E-3</c:v>
                </c:pt>
                <c:pt idx="21151">
                  <c:v>-2.1862680603560447E-3</c:v>
                </c:pt>
                <c:pt idx="21152">
                  <c:v>-2.1574558858405313E-2</c:v>
                </c:pt>
                <c:pt idx="21153">
                  <c:v>-3.3998635641111385E-2</c:v>
                </c:pt>
                <c:pt idx="21154">
                  <c:v>-3.6112169608375044E-2</c:v>
                </c:pt>
                <c:pt idx="21155">
                  <c:v>-4.5181984028624722E-2</c:v>
                </c:pt>
                <c:pt idx="21156">
                  <c:v>-4.0758693444447935E-2</c:v>
                </c:pt>
                <c:pt idx="21157">
                  <c:v>-2.3604769392999714E-2</c:v>
                </c:pt>
                <c:pt idx="21158">
                  <c:v>-3.8267519176458209E-2</c:v>
                </c:pt>
                <c:pt idx="21159">
                  <c:v>-3.620634440609749E-2</c:v>
                </c:pt>
                <c:pt idx="21160">
                  <c:v>-2.8050256353883696E-2</c:v>
                </c:pt>
                <c:pt idx="21161">
                  <c:v>-1.9737835657343106E-2</c:v>
                </c:pt>
                <c:pt idx="21162">
                  <c:v>-1.9502257062583017E-2</c:v>
                </c:pt>
                <c:pt idx="21163">
                  <c:v>-1.7783575869918522E-2</c:v>
                </c:pt>
                <c:pt idx="21164">
                  <c:v>-8.8349003070598009E-4</c:v>
                </c:pt>
                <c:pt idx="21165">
                  <c:v>-3.1379763445876785E-3</c:v>
                </c:pt>
                <c:pt idx="21166">
                  <c:v>-4.0195699980527522E-3</c:v>
                </c:pt>
                <c:pt idx="21167">
                  <c:v>-4.4942890876811248E-3</c:v>
                </c:pt>
                <c:pt idx="21168">
                  <c:v>-4.1765406960707629E-3</c:v>
                </c:pt>
                <c:pt idx="21169">
                  <c:v>-1.5296451028046776E-2</c:v>
                </c:pt>
                <c:pt idx="21170">
                  <c:v>-2.3409555415771277E-2</c:v>
                </c:pt>
                <c:pt idx="21171">
                  <c:v>-2.8559464078261154E-2</c:v>
                </c:pt>
                <c:pt idx="21172">
                  <c:v>-3.5326854932919427E-2</c:v>
                </c:pt>
                <c:pt idx="21173">
                  <c:v>-2.9902462685829745E-2</c:v>
                </c:pt>
                <c:pt idx="21174">
                  <c:v>-2.7929568352649148E-2</c:v>
                </c:pt>
                <c:pt idx="21175">
                  <c:v>-3.2739885485288611E-2</c:v>
                </c:pt>
                <c:pt idx="21176">
                  <c:v>-1.6831384463281251E-2</c:v>
                </c:pt>
                <c:pt idx="21177">
                  <c:v>-1.0141961543412181E-2</c:v>
                </c:pt>
                <c:pt idx="21178">
                  <c:v>-7.6461715599096536E-3</c:v>
                </c:pt>
                <c:pt idx="21179">
                  <c:v>1.4581751750690763E-3</c:v>
                </c:pt>
                <c:pt idx="21180">
                  <c:v>-1.1922924483317665E-2</c:v>
                </c:pt>
                <c:pt idx="21181">
                  <c:v>-9.6272799399768072E-3</c:v>
                </c:pt>
                <c:pt idx="21182">
                  <c:v>-1.2783419328057599E-2</c:v>
                </c:pt>
                <c:pt idx="21183">
                  <c:v>-1.1905577850175209E-2</c:v>
                </c:pt>
                <c:pt idx="21184">
                  <c:v>-1.7909274107432149E-2</c:v>
                </c:pt>
                <c:pt idx="21185">
                  <c:v>-1.6354574982421655E-2</c:v>
                </c:pt>
                <c:pt idx="21186">
                  <c:v>-1.1636733023622114E-2</c:v>
                </c:pt>
                <c:pt idx="21187">
                  <c:v>-1.6561317639274264E-4</c:v>
                </c:pt>
                <c:pt idx="21188">
                  <c:v>3.2431057238846428E-4</c:v>
                </c:pt>
                <c:pt idx="21189">
                  <c:v>1.3646638796950938E-2</c:v>
                </c:pt>
                <c:pt idx="21190">
                  <c:v>1.3859060629467956E-2</c:v>
                </c:pt>
                <c:pt idx="21191">
                  <c:v>1.2135382383300364E-3</c:v>
                </c:pt>
                <c:pt idx="21192">
                  <c:v>-9.8485722256458352E-4</c:v>
                </c:pt>
                <c:pt idx="21193">
                  <c:v>-1.4625333717151801E-2</c:v>
                </c:pt>
                <c:pt idx="21194">
                  <c:v>-1.8150525848569132E-2</c:v>
                </c:pt>
                <c:pt idx="21195">
                  <c:v>-6.6564018022282623E-3</c:v>
                </c:pt>
                <c:pt idx="21196">
                  <c:v>-1.1786415903874969E-3</c:v>
                </c:pt>
                <c:pt idx="21197">
                  <c:v>2.3366510678912711E-4</c:v>
                </c:pt>
                <c:pt idx="21198">
                  <c:v>6.7727156695029933E-3</c:v>
                </c:pt>
                <c:pt idx="21199">
                  <c:v>5.1754450741934299E-3</c:v>
                </c:pt>
                <c:pt idx="21200">
                  <c:v>-1.281965983185307E-4</c:v>
                </c:pt>
                <c:pt idx="21201">
                  <c:v>5.3772982469812991E-3</c:v>
                </c:pt>
                <c:pt idx="21202">
                  <c:v>3.5605337285156136E-3</c:v>
                </c:pt>
                <c:pt idx="21203">
                  <c:v>-5.9201992372976964E-3</c:v>
                </c:pt>
                <c:pt idx="21204">
                  <c:v>5.7443616582228962E-3</c:v>
                </c:pt>
                <c:pt idx="21205">
                  <c:v>9.1506081266343742E-3</c:v>
                </c:pt>
                <c:pt idx="21206">
                  <c:v>-4.3562365450111606E-4</c:v>
                </c:pt>
                <c:pt idx="21207">
                  <c:v>1.5641050167907178E-3</c:v>
                </c:pt>
                <c:pt idx="21208">
                  <c:v>-1.6405796507964476E-3</c:v>
                </c:pt>
                <c:pt idx="21209">
                  <c:v>-3.9609501729455099E-3</c:v>
                </c:pt>
                <c:pt idx="21210">
                  <c:v>1.0958941543323553E-2</c:v>
                </c:pt>
                <c:pt idx="21211">
                  <c:v>3.6939235120045488E-2</c:v>
                </c:pt>
                <c:pt idx="21212">
                  <c:v>4.0960146805300246E-2</c:v>
                </c:pt>
                <c:pt idx="21213">
                  <c:v>3.8959502679308367E-2</c:v>
                </c:pt>
                <c:pt idx="21214">
                  <c:v>5.8585232203282267E-2</c:v>
                </c:pt>
                <c:pt idx="21215">
                  <c:v>6.8155448034536992E-2</c:v>
                </c:pt>
                <c:pt idx="21216">
                  <c:v>6.0899651066813165E-2</c:v>
                </c:pt>
                <c:pt idx="21217">
                  <c:v>7.8156468553754355E-2</c:v>
                </c:pt>
                <c:pt idx="21218">
                  <c:v>8.5280659719734642E-2</c:v>
                </c:pt>
                <c:pt idx="21219">
                  <c:v>8.8621653654704646E-2</c:v>
                </c:pt>
                <c:pt idx="21220">
                  <c:v>7.0750365741091725E-2</c:v>
                </c:pt>
                <c:pt idx="21221">
                  <c:v>6.5195489067300549E-2</c:v>
                </c:pt>
                <c:pt idx="21222">
                  <c:v>8.4123634994816232E-2</c:v>
                </c:pt>
                <c:pt idx="21223">
                  <c:v>7.3793534590052223E-2</c:v>
                </c:pt>
                <c:pt idx="21224">
                  <c:v>6.6056048110695098E-2</c:v>
                </c:pt>
                <c:pt idx="21225">
                  <c:v>6.4459805350640442E-2</c:v>
                </c:pt>
                <c:pt idx="21226">
                  <c:v>8.8988029418142656E-2</c:v>
                </c:pt>
                <c:pt idx="21227">
                  <c:v>9.8923852341909146E-2</c:v>
                </c:pt>
                <c:pt idx="21228">
                  <c:v>9.5498279236103878E-2</c:v>
                </c:pt>
                <c:pt idx="21229">
                  <c:v>9.6155394211452139E-2</c:v>
                </c:pt>
                <c:pt idx="21230">
                  <c:v>0.1002283570733129</c:v>
                </c:pt>
                <c:pt idx="21231">
                  <c:v>0.10706165747040663</c:v>
                </c:pt>
                <c:pt idx="21232">
                  <c:v>0.11940116010556068</c:v>
                </c:pt>
                <c:pt idx="21233">
                  <c:v>0.1129618015341225</c:v>
                </c:pt>
                <c:pt idx="21234">
                  <c:v>0.10026063117229866</c:v>
                </c:pt>
                <c:pt idx="21235">
                  <c:v>0.10757448964757854</c:v>
                </c:pt>
                <c:pt idx="21236">
                  <c:v>0.12213959535137064</c:v>
                </c:pt>
                <c:pt idx="21237">
                  <c:v>0.11643616042082217</c:v>
                </c:pt>
                <c:pt idx="21238">
                  <c:v>0.10707438263389069</c:v>
                </c:pt>
                <c:pt idx="21239">
                  <c:v>0.11588664932312964</c:v>
                </c:pt>
                <c:pt idx="21240">
                  <c:v>0.1234933450575606</c:v>
                </c:pt>
                <c:pt idx="21241">
                  <c:v>0.12183914367006254</c:v>
                </c:pt>
                <c:pt idx="21242">
                  <c:v>0.1350041953267791</c:v>
                </c:pt>
                <c:pt idx="21243">
                  <c:v>0.13005701917088741</c:v>
                </c:pt>
                <c:pt idx="21244">
                  <c:v>0.1041218637479171</c:v>
                </c:pt>
                <c:pt idx="21245">
                  <c:v>0.10591057694145389</c:v>
                </c:pt>
                <c:pt idx="21246">
                  <c:v>0.10108031434611653</c:v>
                </c:pt>
                <c:pt idx="21247">
                  <c:v>0.1072998521314088</c:v>
                </c:pt>
                <c:pt idx="21248">
                  <c:v>8.7859974428153853E-2</c:v>
                </c:pt>
                <c:pt idx="21249">
                  <c:v>9.9920506295428257E-2</c:v>
                </c:pt>
                <c:pt idx="21250">
                  <c:v>0.10992378093793143</c:v>
                </c:pt>
                <c:pt idx="21251">
                  <c:v>0.10704919001210289</c:v>
                </c:pt>
                <c:pt idx="21252">
                  <c:v>0.11724466377903942</c:v>
                </c:pt>
                <c:pt idx="21253">
                  <c:v>0.14466866303195824</c:v>
                </c:pt>
                <c:pt idx="21254">
                  <c:v>0.15629726240494546</c:v>
                </c:pt>
                <c:pt idx="21255">
                  <c:v>0.15768759979461011</c:v>
                </c:pt>
                <c:pt idx="21256">
                  <c:v>0.15098574523945629</c:v>
                </c:pt>
                <c:pt idx="21257">
                  <c:v>0.13022286512925541</c:v>
                </c:pt>
                <c:pt idx="21258">
                  <c:v>0.1449634120508676</c:v>
                </c:pt>
                <c:pt idx="21259">
                  <c:v>0.1529329949653746</c:v>
                </c:pt>
                <c:pt idx="21260">
                  <c:v>0.13412717034473554</c:v>
                </c:pt>
                <c:pt idx="21261">
                  <c:v>0.13536591514403873</c:v>
                </c:pt>
                <c:pt idx="21262">
                  <c:v>0.1376391475299501</c:v>
                </c:pt>
                <c:pt idx="21263">
                  <c:v>0.13901200249479095</c:v>
                </c:pt>
                <c:pt idx="21264">
                  <c:v>0.12608528974566391</c:v>
                </c:pt>
                <c:pt idx="21265">
                  <c:v>0.12574722751517986</c:v>
                </c:pt>
                <c:pt idx="21266">
                  <c:v>0.12826101661281086</c:v>
                </c:pt>
                <c:pt idx="21267">
                  <c:v>0.11572951572293411</c:v>
                </c:pt>
                <c:pt idx="21268">
                  <c:v>0.11764305948394616</c:v>
                </c:pt>
                <c:pt idx="21269">
                  <c:v>0.1273998345507219</c:v>
                </c:pt>
                <c:pt idx="21270">
                  <c:v>0.12934542161520324</c:v>
                </c:pt>
                <c:pt idx="21271">
                  <c:v>0.12834758634639942</c:v>
                </c:pt>
                <c:pt idx="21272">
                  <c:v>0.13383634221879537</c:v>
                </c:pt>
                <c:pt idx="21273">
                  <c:v>0.13015871807381862</c:v>
                </c:pt>
                <c:pt idx="21274">
                  <c:v>0.12747889473299723</c:v>
                </c:pt>
                <c:pt idx="21275">
                  <c:v>0.12887504187940535</c:v>
                </c:pt>
                <c:pt idx="21276">
                  <c:v>0.11267801335128591</c:v>
                </c:pt>
                <c:pt idx="21277">
                  <c:v>0.10533498676641417</c:v>
                </c:pt>
                <c:pt idx="21278">
                  <c:v>0.11155675698674061</c:v>
                </c:pt>
                <c:pt idx="21279">
                  <c:v>0.11381714473794724</c:v>
                </c:pt>
                <c:pt idx="21280">
                  <c:v>0.11923304115994715</c:v>
                </c:pt>
                <c:pt idx="21281">
                  <c:v>0.11692944825691121</c:v>
                </c:pt>
                <c:pt idx="21282">
                  <c:v>0.11776039669430838</c:v>
                </c:pt>
                <c:pt idx="21283">
                  <c:v>0.11970184400833861</c:v>
                </c:pt>
                <c:pt idx="21284">
                  <c:v>0.11436929030293186</c:v>
                </c:pt>
                <c:pt idx="21285">
                  <c:v>0.11208733565370887</c:v>
                </c:pt>
                <c:pt idx="21286">
                  <c:v>0.11778364141492159</c:v>
                </c:pt>
                <c:pt idx="21287">
                  <c:v>0.10354180007564895</c:v>
                </c:pt>
                <c:pt idx="21288">
                  <c:v>0.10259320945108419</c:v>
                </c:pt>
                <c:pt idx="21289">
                  <c:v>9.7459256391456472E-2</c:v>
                </c:pt>
                <c:pt idx="21290">
                  <c:v>0.10087547197555446</c:v>
                </c:pt>
                <c:pt idx="21291">
                  <c:v>0.12060194923655931</c:v>
                </c:pt>
                <c:pt idx="21292">
                  <c:v>0.13287542315806</c:v>
                </c:pt>
                <c:pt idx="21293">
                  <c:v>0.13095606077080912</c:v>
                </c:pt>
                <c:pt idx="21294">
                  <c:v>0.12993809851988969</c:v>
                </c:pt>
                <c:pt idx="21295">
                  <c:v>0.11787947059102066</c:v>
                </c:pt>
                <c:pt idx="21296">
                  <c:v>0.11520911055377758</c:v>
                </c:pt>
                <c:pt idx="21297">
                  <c:v>0.11587917410908721</c:v>
                </c:pt>
                <c:pt idx="21298">
                  <c:v>0.1050799842568888</c:v>
                </c:pt>
                <c:pt idx="21299">
                  <c:v>0.10077275665484819</c:v>
                </c:pt>
                <c:pt idx="21300">
                  <c:v>0.1119206608383585</c:v>
                </c:pt>
                <c:pt idx="21301">
                  <c:v>0.1133572508394427</c:v>
                </c:pt>
                <c:pt idx="21302">
                  <c:v>0.12119542921204229</c:v>
                </c:pt>
                <c:pt idx="21303">
                  <c:v>0.12581032857934349</c:v>
                </c:pt>
                <c:pt idx="21304">
                  <c:v>0.12089997425167875</c:v>
                </c:pt>
                <c:pt idx="21305">
                  <c:v>0.11199776061719713</c:v>
                </c:pt>
                <c:pt idx="21306">
                  <c:v>0.11044251899395596</c:v>
                </c:pt>
                <c:pt idx="21307">
                  <c:v>0.10534315232991176</c:v>
                </c:pt>
                <c:pt idx="21308">
                  <c:v>0.10689544484998614</c:v>
                </c:pt>
                <c:pt idx="21309">
                  <c:v>7.3573432723421872E-2</c:v>
                </c:pt>
                <c:pt idx="21310">
                  <c:v>7.7239627894482021E-2</c:v>
                </c:pt>
                <c:pt idx="21311">
                  <c:v>6.0979688003757637E-2</c:v>
                </c:pt>
                <c:pt idx="21312">
                  <c:v>4.3350913918875245E-2</c:v>
                </c:pt>
                <c:pt idx="21313">
                  <c:v>3.4990126617744144E-2</c:v>
                </c:pt>
                <c:pt idx="21314">
                  <c:v>4.9252248839890322E-2</c:v>
                </c:pt>
                <c:pt idx="21315">
                  <c:v>4.4865882831750081E-2</c:v>
                </c:pt>
                <c:pt idx="21316">
                  <c:v>5.5145004264771424E-2</c:v>
                </c:pt>
                <c:pt idx="21317">
                  <c:v>4.4926314022850633E-2</c:v>
                </c:pt>
                <c:pt idx="21318">
                  <c:v>4.5562205652326604E-2</c:v>
                </c:pt>
                <c:pt idx="21319">
                  <c:v>2.0881195018491283E-2</c:v>
                </c:pt>
                <c:pt idx="21320">
                  <c:v>3.1246043560978265E-2</c:v>
                </c:pt>
                <c:pt idx="21321">
                  <c:v>3.4965197007856386E-2</c:v>
                </c:pt>
                <c:pt idx="21322">
                  <c:v>2.960005849882541E-2</c:v>
                </c:pt>
                <c:pt idx="21323">
                  <c:v>4.0936181865365961E-2</c:v>
                </c:pt>
                <c:pt idx="21324">
                  <c:v>4.2084980968421393E-2</c:v>
                </c:pt>
                <c:pt idx="21325">
                  <c:v>5.9076629346470177E-2</c:v>
                </c:pt>
                <c:pt idx="21326">
                  <c:v>5.5498453806310133E-2</c:v>
                </c:pt>
                <c:pt idx="21327">
                  <c:v>4.9741075108874266E-2</c:v>
                </c:pt>
                <c:pt idx="21328">
                  <c:v>5.9705027898697693E-2</c:v>
                </c:pt>
                <c:pt idx="21329">
                  <c:v>5.2515957141531677E-2</c:v>
                </c:pt>
                <c:pt idx="21330">
                  <c:v>4.5470961990776271E-2</c:v>
                </c:pt>
                <c:pt idx="21331">
                  <c:v>5.7691847971081067E-2</c:v>
                </c:pt>
                <c:pt idx="21332">
                  <c:v>5.7469666028424404E-2</c:v>
                </c:pt>
                <c:pt idx="21333">
                  <c:v>6.1089832452665638E-2</c:v>
                </c:pt>
                <c:pt idx="21334">
                  <c:v>5.8698762262912041E-2</c:v>
                </c:pt>
                <c:pt idx="21335">
                  <c:v>5.7241401373213652E-2</c:v>
                </c:pt>
                <c:pt idx="21336">
                  <c:v>5.7473275671191759E-2</c:v>
                </c:pt>
                <c:pt idx="21337">
                  <c:v>6.4194143634025425E-2</c:v>
                </c:pt>
                <c:pt idx="21338">
                  <c:v>6.379087900042002E-2</c:v>
                </c:pt>
                <c:pt idx="21339">
                  <c:v>5.4159588561369931E-2</c:v>
                </c:pt>
                <c:pt idx="21340">
                  <c:v>5.3133998968606599E-2</c:v>
                </c:pt>
                <c:pt idx="21341">
                  <c:v>5.3050058827212254E-2</c:v>
                </c:pt>
                <c:pt idx="21342">
                  <c:v>6.2531503756960038E-2</c:v>
                </c:pt>
                <c:pt idx="21343">
                  <c:v>6.3189944069133697E-2</c:v>
                </c:pt>
                <c:pt idx="21344">
                  <c:v>6.3849385611072451E-2</c:v>
                </c:pt>
                <c:pt idx="21345">
                  <c:v>5.9940673810904732E-2</c:v>
                </c:pt>
                <c:pt idx="21346">
                  <c:v>6.6408108430767721E-2</c:v>
                </c:pt>
                <c:pt idx="21347">
                  <c:v>6.7285194337400656E-2</c:v>
                </c:pt>
                <c:pt idx="21348">
                  <c:v>8.2803037755932341E-2</c:v>
                </c:pt>
                <c:pt idx="21349">
                  <c:v>8.940865437382195E-2</c:v>
                </c:pt>
                <c:pt idx="21350">
                  <c:v>7.8964487022788354E-2</c:v>
                </c:pt>
                <c:pt idx="21351">
                  <c:v>7.6399885525618716E-2</c:v>
                </c:pt>
                <c:pt idx="21352">
                  <c:v>6.9621113683360436E-2</c:v>
                </c:pt>
                <c:pt idx="21353">
                  <c:v>6.1446205260792919E-2</c:v>
                </c:pt>
                <c:pt idx="21354">
                  <c:v>6.5441293039230963E-2</c:v>
                </c:pt>
                <c:pt idx="21355">
                  <c:v>7.0431550496621975E-2</c:v>
                </c:pt>
                <c:pt idx="21356">
                  <c:v>7.7502567063500338E-2</c:v>
                </c:pt>
                <c:pt idx="21357">
                  <c:v>7.7911363963942604E-2</c:v>
                </c:pt>
                <c:pt idx="21358">
                  <c:v>7.4554993249803525E-2</c:v>
                </c:pt>
                <c:pt idx="21359">
                  <c:v>8.0454173136608853E-2</c:v>
                </c:pt>
                <c:pt idx="21360">
                  <c:v>6.4135656407186437E-2</c:v>
                </c:pt>
                <c:pt idx="21361">
                  <c:v>6.5697767864717038E-2</c:v>
                </c:pt>
                <c:pt idx="21362">
                  <c:v>6.1949884816574929E-2</c:v>
                </c:pt>
                <c:pt idx="21363">
                  <c:v>6.3955173871875326E-2</c:v>
                </c:pt>
                <c:pt idx="21364">
                  <c:v>7.0943420072790975E-2</c:v>
                </c:pt>
                <c:pt idx="21365">
                  <c:v>7.1136382851182622E-2</c:v>
                </c:pt>
                <c:pt idx="21366">
                  <c:v>8.2294949344552837E-2</c:v>
                </c:pt>
                <c:pt idx="21367">
                  <c:v>9.0862845869402964E-2</c:v>
                </c:pt>
                <c:pt idx="21368">
                  <c:v>8.6932004238857274E-2</c:v>
                </c:pt>
                <c:pt idx="21369">
                  <c:v>7.698608018260189E-2</c:v>
                </c:pt>
                <c:pt idx="21370">
                  <c:v>6.7363968969432753E-2</c:v>
                </c:pt>
                <c:pt idx="21371">
                  <c:v>7.8712286517110597E-2</c:v>
                </c:pt>
                <c:pt idx="21372">
                  <c:v>8.1690068428643237E-2</c:v>
                </c:pt>
                <c:pt idx="21373">
                  <c:v>8.8233201740691047E-2</c:v>
                </c:pt>
                <c:pt idx="21374">
                  <c:v>9.7614900373916402E-2</c:v>
                </c:pt>
                <c:pt idx="21375">
                  <c:v>9.9771551302220152E-2</c:v>
                </c:pt>
                <c:pt idx="21376">
                  <c:v>0.10171771879117819</c:v>
                </c:pt>
                <c:pt idx="21377">
                  <c:v>9.3112953062679304E-2</c:v>
                </c:pt>
                <c:pt idx="21378">
                  <c:v>7.507195704291636E-2</c:v>
                </c:pt>
                <c:pt idx="21379">
                  <c:v>5.0976364842028277E-2</c:v>
                </c:pt>
                <c:pt idx="21380">
                  <c:v>6.2187816135607532E-2</c:v>
                </c:pt>
                <c:pt idx="21381">
                  <c:v>6.4495486747944364E-2</c:v>
                </c:pt>
                <c:pt idx="21382">
                  <c:v>5.8260923761729311E-2</c:v>
                </c:pt>
                <c:pt idx="21383">
                  <c:v>6.9196595974945652E-2</c:v>
                </c:pt>
                <c:pt idx="21384">
                  <c:v>8.0450504974319825E-2</c:v>
                </c:pt>
                <c:pt idx="21385">
                  <c:v>8.3862159389780588E-2</c:v>
                </c:pt>
                <c:pt idx="21386">
                  <c:v>7.3406310000652786E-2</c:v>
                </c:pt>
                <c:pt idx="21387">
                  <c:v>8.7378657287757955E-2</c:v>
                </c:pt>
                <c:pt idx="21388">
                  <c:v>7.3966181702679767E-2</c:v>
                </c:pt>
                <c:pt idx="21389">
                  <c:v>7.9730958892002546E-2</c:v>
                </c:pt>
                <c:pt idx="21390">
                  <c:v>6.0690528125600718E-2</c:v>
                </c:pt>
                <c:pt idx="21391">
                  <c:v>4.9805652844424841E-2</c:v>
                </c:pt>
                <c:pt idx="21392">
                  <c:v>3.9986876188758735E-2</c:v>
                </c:pt>
                <c:pt idx="21393">
                  <c:v>4.797080259176445E-2</c:v>
                </c:pt>
                <c:pt idx="21394">
                  <c:v>4.9533842127161165E-2</c:v>
                </c:pt>
                <c:pt idx="21395">
                  <c:v>4.64833592260534E-2</c:v>
                </c:pt>
                <c:pt idx="21396">
                  <c:v>5.5347615157240515E-2</c:v>
                </c:pt>
                <c:pt idx="21397">
                  <c:v>6.019553904992736E-2</c:v>
                </c:pt>
                <c:pt idx="21398">
                  <c:v>6.9050083699053744E-2</c:v>
                </c:pt>
                <c:pt idx="21399">
                  <c:v>7.7083780023832205E-2</c:v>
                </c:pt>
                <c:pt idx="21400">
                  <c:v>7.0444222475739338E-2</c:v>
                </c:pt>
                <c:pt idx="21401">
                  <c:v>4.7484123569833558E-2</c:v>
                </c:pt>
                <c:pt idx="21402">
                  <c:v>5.2076608641711486E-2</c:v>
                </c:pt>
                <c:pt idx="21403">
                  <c:v>7.0789308969381626E-2</c:v>
                </c:pt>
                <c:pt idx="21404">
                  <c:v>6.9286110118678135E-2</c:v>
                </c:pt>
                <c:pt idx="21405">
                  <c:v>6.6921332470962547E-2</c:v>
                </c:pt>
                <c:pt idx="21406">
                  <c:v>6.7764537605668362E-2</c:v>
                </c:pt>
                <c:pt idx="21407">
                  <c:v>6.8396350941529294E-2</c:v>
                </c:pt>
                <c:pt idx="21408">
                  <c:v>7.5128007805620456E-2</c:v>
                </c:pt>
                <c:pt idx="21409">
                  <c:v>9.938211205045433E-2</c:v>
                </c:pt>
                <c:pt idx="21410">
                  <c:v>9.8167748288511936E-2</c:v>
                </c:pt>
                <c:pt idx="21411">
                  <c:v>7.8465032320260919E-2</c:v>
                </c:pt>
                <c:pt idx="21412">
                  <c:v>9.5278688560687774E-2</c:v>
                </c:pt>
                <c:pt idx="21413">
                  <c:v>8.1436688735587515E-2</c:v>
                </c:pt>
                <c:pt idx="21414">
                  <c:v>4.8546213748698719E-2</c:v>
                </c:pt>
                <c:pt idx="21415">
                  <c:v>6.0522515321437709E-2</c:v>
                </c:pt>
                <c:pt idx="21416">
                  <c:v>4.0828406108325943E-2</c:v>
                </c:pt>
                <c:pt idx="21417">
                  <c:v>4.5184728738253632E-2</c:v>
                </c:pt>
                <c:pt idx="21418">
                  <c:v>4.7987894193846081E-2</c:v>
                </c:pt>
                <c:pt idx="21419">
                  <c:v>4.1239377919201736E-2</c:v>
                </c:pt>
                <c:pt idx="21420">
                  <c:v>5.675616233400671E-2</c:v>
                </c:pt>
                <c:pt idx="21421">
                  <c:v>5.8954691464575104E-2</c:v>
                </c:pt>
                <c:pt idx="21422">
                  <c:v>7.9038883195180931E-2</c:v>
                </c:pt>
                <c:pt idx="21423">
                  <c:v>3.8257000360643945E-2</c:v>
                </c:pt>
                <c:pt idx="21424">
                  <c:v>3.1647313729223914E-2</c:v>
                </c:pt>
                <c:pt idx="21425">
                  <c:v>1.4385368592506831E-2</c:v>
                </c:pt>
                <c:pt idx="21426">
                  <c:v>-3.9853341397311226E-3</c:v>
                </c:pt>
                <c:pt idx="21427">
                  <c:v>-1.9318740068767659E-2</c:v>
                </c:pt>
                <c:pt idx="21428">
                  <c:v>-1.6878771306861551E-2</c:v>
                </c:pt>
                <c:pt idx="21429">
                  <c:v>1.2483629763362813E-2</c:v>
                </c:pt>
                <c:pt idx="21430">
                  <c:v>2.0020222621823125E-2</c:v>
                </c:pt>
                <c:pt idx="21431">
                  <c:v>1.85864245439884E-2</c:v>
                </c:pt>
                <c:pt idx="21432">
                  <c:v>3.151888182466478E-2</c:v>
                </c:pt>
                <c:pt idx="21433">
                  <c:v>2.6847091832960857E-2</c:v>
                </c:pt>
                <c:pt idx="21434">
                  <c:v>2.9654463626940686E-2</c:v>
                </c:pt>
                <c:pt idx="21435">
                  <c:v>1.9945399641965178E-2</c:v>
                </c:pt>
                <c:pt idx="21436">
                  <c:v>-6.9327213628330719E-3</c:v>
                </c:pt>
                <c:pt idx="21437">
                  <c:v>1.3668522446131925E-2</c:v>
                </c:pt>
                <c:pt idx="21438">
                  <c:v>7.0551347076612814E-3</c:v>
                </c:pt>
                <c:pt idx="21439">
                  <c:v>2.4848988891988499E-2</c:v>
                </c:pt>
                <c:pt idx="21440">
                  <c:v>2.9075401269662571E-2</c:v>
                </c:pt>
                <c:pt idx="21441">
                  <c:v>1.4771579257633283E-2</c:v>
                </c:pt>
                <c:pt idx="21442">
                  <c:v>8.2963643962232769E-3</c:v>
                </c:pt>
                <c:pt idx="21443">
                  <c:v>-9.7823072324665361E-3</c:v>
                </c:pt>
                <c:pt idx="21444">
                  <c:v>-1.2504806937641111E-2</c:v>
                </c:pt>
                <c:pt idx="21445">
                  <c:v>3.0806601245800813E-3</c:v>
                </c:pt>
                <c:pt idx="21446">
                  <c:v>-6.1139808558303699E-3</c:v>
                </c:pt>
                <c:pt idx="21447">
                  <c:v>3.0995503192148277E-3</c:v>
                </c:pt>
                <c:pt idx="21448">
                  <c:v>5.0571213477392796E-3</c:v>
                </c:pt>
                <c:pt idx="21449">
                  <c:v>-1.0028892392619282E-2</c:v>
                </c:pt>
                <c:pt idx="21450">
                  <c:v>1.8630197990807673E-2</c:v>
                </c:pt>
                <c:pt idx="21451">
                  <c:v>2.5921278273146608E-2</c:v>
                </c:pt>
                <c:pt idx="21452">
                  <c:v>2.8768413778788693E-2</c:v>
                </c:pt>
                <c:pt idx="21453">
                  <c:v>3.0913434613998314E-2</c:v>
                </c:pt>
                <c:pt idx="21454">
                  <c:v>1.7097427450246228E-2</c:v>
                </c:pt>
                <c:pt idx="21455">
                  <c:v>1.3034630418653714E-2</c:v>
                </c:pt>
                <c:pt idx="21456">
                  <c:v>1.6560671488746959E-2</c:v>
                </c:pt>
                <c:pt idx="21457">
                  <c:v>1.9086905617179628E-2</c:v>
                </c:pt>
                <c:pt idx="21458">
                  <c:v>1.66281523710059E-2</c:v>
                </c:pt>
                <c:pt idx="21459">
                  <c:v>2.6919223258230263E-2</c:v>
                </c:pt>
                <c:pt idx="21460">
                  <c:v>4.2812839099241717E-2</c:v>
                </c:pt>
                <c:pt idx="21461">
                  <c:v>2.8002269302194627E-2</c:v>
                </c:pt>
                <c:pt idx="21462">
                  <c:v>3.2702273661634029E-2</c:v>
                </c:pt>
                <c:pt idx="21463">
                  <c:v>4.6844625446349486E-2</c:v>
                </c:pt>
                <c:pt idx="21464">
                  <c:v>3.5487319468065381E-2</c:v>
                </c:pt>
                <c:pt idx="21465">
                  <c:v>4.4565632603376093E-2</c:v>
                </c:pt>
                <c:pt idx="21466">
                  <c:v>3.6327635103552858E-2</c:v>
                </c:pt>
                <c:pt idx="21467">
                  <c:v>2.7093155140008873E-2</c:v>
                </c:pt>
                <c:pt idx="21468">
                  <c:v>3.1464288270437013E-2</c:v>
                </c:pt>
                <c:pt idx="21469">
                  <c:v>2.4087683151893469E-2</c:v>
                </c:pt>
                <c:pt idx="21470">
                  <c:v>2.8186186633805566E-2</c:v>
                </c:pt>
                <c:pt idx="21471">
                  <c:v>2.4771440528328137E-2</c:v>
                </c:pt>
                <c:pt idx="21472">
                  <c:v>2.1255298419550872E-2</c:v>
                </c:pt>
                <c:pt idx="21473">
                  <c:v>-1.1412549757857771E-2</c:v>
                </c:pt>
                <c:pt idx="21474">
                  <c:v>-8.0958047077186457E-3</c:v>
                </c:pt>
                <c:pt idx="21475">
                  <c:v>-4.0969474714983578E-3</c:v>
                </c:pt>
                <c:pt idx="21476">
                  <c:v>-9.215661950207843E-3</c:v>
                </c:pt>
                <c:pt idx="21477">
                  <c:v>-5.6796010668404007E-3</c:v>
                </c:pt>
                <c:pt idx="21478">
                  <c:v>1.73475265081251E-2</c:v>
                </c:pt>
                <c:pt idx="21479">
                  <c:v>3.9554025448380825E-2</c:v>
                </c:pt>
                <c:pt idx="21480">
                  <c:v>2.1917733135230932E-2</c:v>
                </c:pt>
                <c:pt idx="21481">
                  <c:v>3.3607118687932536E-2</c:v>
                </c:pt>
                <c:pt idx="21482">
                  <c:v>1.6864101769241913E-2</c:v>
                </c:pt>
                <c:pt idx="21483">
                  <c:v>3.8961734576132834E-3</c:v>
                </c:pt>
                <c:pt idx="21484">
                  <c:v>-7.0197580338374754E-3</c:v>
                </c:pt>
                <c:pt idx="21485">
                  <c:v>-2.1193898417481982E-3</c:v>
                </c:pt>
                <c:pt idx="21486">
                  <c:v>-2.8522682022550816E-2</c:v>
                </c:pt>
                <c:pt idx="21487">
                  <c:v>-3.0394656806341347E-2</c:v>
                </c:pt>
                <c:pt idx="21488">
                  <c:v>-3.2093668488547222E-2</c:v>
                </c:pt>
                <c:pt idx="21489">
                  <c:v>-4.7904822931058133E-2</c:v>
                </c:pt>
                <c:pt idx="21490">
                  <c:v>-8.7969031043030332E-3</c:v>
                </c:pt>
                <c:pt idx="21491">
                  <c:v>-1.1214495899028343E-2</c:v>
                </c:pt>
                <c:pt idx="21492">
                  <c:v>-2.0172881256593334E-2</c:v>
                </c:pt>
                <c:pt idx="21493">
                  <c:v>-2.5152634492859094E-2</c:v>
                </c:pt>
                <c:pt idx="21494">
                  <c:v>-4.3110272196680843E-2</c:v>
                </c:pt>
                <c:pt idx="21495">
                  <c:v>-3.834638400068302E-2</c:v>
                </c:pt>
                <c:pt idx="21496">
                  <c:v>-6.3111017232573174E-2</c:v>
                </c:pt>
                <c:pt idx="21497">
                  <c:v>-5.1658793342560516E-2</c:v>
                </c:pt>
                <c:pt idx="21498">
                  <c:v>-7.2153173644091573E-2</c:v>
                </c:pt>
                <c:pt idx="21499">
                  <c:v>-6.3772717042206217E-2</c:v>
                </c:pt>
                <c:pt idx="21500">
                  <c:v>-3.7617564569319417E-2</c:v>
                </c:pt>
                <c:pt idx="21501">
                  <c:v>-2.3590202899011592E-2</c:v>
                </c:pt>
                <c:pt idx="21502">
                  <c:v>-2.2163001274516536E-2</c:v>
                </c:pt>
                <c:pt idx="21503">
                  <c:v>-4.5072275844604159E-2</c:v>
                </c:pt>
                <c:pt idx="21504">
                  <c:v>-5.3593400812142034E-2</c:v>
                </c:pt>
                <c:pt idx="21505">
                  <c:v>-3.6745656741311805E-2</c:v>
                </c:pt>
                <c:pt idx="21506">
                  <c:v>-2.2061754728401328E-2</c:v>
                </c:pt>
                <c:pt idx="21507">
                  <c:v>-2.0346400330516823E-2</c:v>
                </c:pt>
                <c:pt idx="21508">
                  <c:v>-1.7762179863337391E-2</c:v>
                </c:pt>
                <c:pt idx="21509">
                  <c:v>-3.0242902197991528E-2</c:v>
                </c:pt>
                <c:pt idx="21510">
                  <c:v>-2.9131892263172698E-2</c:v>
                </c:pt>
                <c:pt idx="21511">
                  <c:v>-8.3726613493176893E-3</c:v>
                </c:pt>
                <c:pt idx="21512">
                  <c:v>-2.4830755218407607E-2</c:v>
                </c:pt>
                <c:pt idx="21513">
                  <c:v>-1.7092030014323023E-2</c:v>
                </c:pt>
                <c:pt idx="21514">
                  <c:v>4.4102355179531649E-3</c:v>
                </c:pt>
                <c:pt idx="21515">
                  <c:v>-5.8876831712960653E-3</c:v>
                </c:pt>
                <c:pt idx="21516">
                  <c:v>1.2469833126677932E-2</c:v>
                </c:pt>
                <c:pt idx="21517">
                  <c:v>2.381036543708559E-2</c:v>
                </c:pt>
                <c:pt idx="21518">
                  <c:v>2.6314714234888292E-2</c:v>
                </c:pt>
                <c:pt idx="21519">
                  <c:v>5.5367522965874993E-2</c:v>
                </c:pt>
                <c:pt idx="21520">
                  <c:v>1.8523527081436786E-2</c:v>
                </c:pt>
                <c:pt idx="21521">
                  <c:v>1.3120702316254729E-2</c:v>
                </c:pt>
                <c:pt idx="21522">
                  <c:v>-8.0824780766955984E-3</c:v>
                </c:pt>
                <c:pt idx="21523">
                  <c:v>4.8877627576808802E-3</c:v>
                </c:pt>
                <c:pt idx="21524">
                  <c:v>3.09992070415821E-3</c:v>
                </c:pt>
                <c:pt idx="21525">
                  <c:v>-2.2068396000118673E-2</c:v>
                </c:pt>
                <c:pt idx="21526">
                  <c:v>-2.3280973981741893E-3</c:v>
                </c:pt>
                <c:pt idx="21527">
                  <c:v>-5.9520197700910771E-3</c:v>
                </c:pt>
                <c:pt idx="21528">
                  <c:v>1.7960218587644849E-3</c:v>
                </c:pt>
                <c:pt idx="21529">
                  <c:v>-1.2666602145487538E-2</c:v>
                </c:pt>
                <c:pt idx="21530">
                  <c:v>-2.6763185681813573E-2</c:v>
                </c:pt>
                <c:pt idx="21531">
                  <c:v>-1.8387954730389233E-2</c:v>
                </c:pt>
                <c:pt idx="21532">
                  <c:v>-5.32813545098757E-2</c:v>
                </c:pt>
                <c:pt idx="21533">
                  <c:v>-5.6013696774488531E-2</c:v>
                </c:pt>
                <c:pt idx="21534">
                  <c:v>-9.3482944081162755E-2</c:v>
                </c:pt>
                <c:pt idx="21535">
                  <c:v>-9.0905118474423952E-2</c:v>
                </c:pt>
                <c:pt idx="21536">
                  <c:v>-7.8416324241690649E-2</c:v>
                </c:pt>
                <c:pt idx="21537">
                  <c:v>-7.9300484481972799E-2</c:v>
                </c:pt>
                <c:pt idx="21538">
                  <c:v>-6.5969072048977839E-2</c:v>
                </c:pt>
                <c:pt idx="21539">
                  <c:v>-8.9223337276496006E-2</c:v>
                </c:pt>
                <c:pt idx="21540">
                  <c:v>-8.3157321521322491E-2</c:v>
                </c:pt>
                <c:pt idx="21541">
                  <c:v>-6.7102592553045071E-2</c:v>
                </c:pt>
                <c:pt idx="21542">
                  <c:v>-7.6548878915377871E-2</c:v>
                </c:pt>
                <c:pt idx="21543">
                  <c:v>-4.5055529759110091E-2</c:v>
                </c:pt>
                <c:pt idx="21544">
                  <c:v>-2.8397350784111652E-2</c:v>
                </c:pt>
                <c:pt idx="21545">
                  <c:v>-5.0922099722694902E-2</c:v>
                </c:pt>
                <c:pt idx="21546">
                  <c:v>-7.9303218486425187E-2</c:v>
                </c:pt>
                <c:pt idx="21547">
                  <c:v>-9.3473832359801445E-2</c:v>
                </c:pt>
                <c:pt idx="21548">
                  <c:v>-8.7045018282026265E-2</c:v>
                </c:pt>
                <c:pt idx="21549">
                  <c:v>-8.4381922989489433E-2</c:v>
                </c:pt>
                <c:pt idx="21550">
                  <c:v>-0.10493721379383025</c:v>
                </c:pt>
                <c:pt idx="21551">
                  <c:v>-0.10484824754036826</c:v>
                </c:pt>
                <c:pt idx="21552">
                  <c:v>-8.5930310195322379E-2</c:v>
                </c:pt>
                <c:pt idx="21553">
                  <c:v>-0.102219345654323</c:v>
                </c:pt>
                <c:pt idx="21554">
                  <c:v>-9.7435129894716699E-2</c:v>
                </c:pt>
                <c:pt idx="21555">
                  <c:v>-9.7796202782234887E-2</c:v>
                </c:pt>
                <c:pt idx="21556">
                  <c:v>-9.5823525845057711E-2</c:v>
                </c:pt>
                <c:pt idx="21557">
                  <c:v>-0.11130615385332598</c:v>
                </c:pt>
                <c:pt idx="21558">
                  <c:v>-0.10265528598211837</c:v>
                </c:pt>
                <c:pt idx="21559">
                  <c:v>-0.101920657132758</c:v>
                </c:pt>
                <c:pt idx="21560">
                  <c:v>-9.6511945497695595E-2</c:v>
                </c:pt>
                <c:pt idx="21561">
                  <c:v>-9.3216929083361544E-2</c:v>
                </c:pt>
                <c:pt idx="21562">
                  <c:v>-0.10332608422452705</c:v>
                </c:pt>
                <c:pt idx="21563">
                  <c:v>-0.13655429359623272</c:v>
                </c:pt>
                <c:pt idx="21564">
                  <c:v>-0.13460655454485304</c:v>
                </c:pt>
                <c:pt idx="21565">
                  <c:v>-0.14443725374367533</c:v>
                </c:pt>
                <c:pt idx="21566">
                  <c:v>-0.13856984273504946</c:v>
                </c:pt>
                <c:pt idx="21567">
                  <c:v>-0.15316756398725173</c:v>
                </c:pt>
                <c:pt idx="21568">
                  <c:v>-0.16491929738661715</c:v>
                </c:pt>
                <c:pt idx="21569">
                  <c:v>-0.17195384388072676</c:v>
                </c:pt>
                <c:pt idx="21570">
                  <c:v>-0.13665452564142599</c:v>
                </c:pt>
                <c:pt idx="21571">
                  <c:v>-0.14522475876578278</c:v>
                </c:pt>
                <c:pt idx="21572">
                  <c:v>-0.13885120195973444</c:v>
                </c:pt>
                <c:pt idx="21573">
                  <c:v>-0.1355412638753476</c:v>
                </c:pt>
                <c:pt idx="21574">
                  <c:v>-0.15003723308805894</c:v>
                </c:pt>
                <c:pt idx="21575">
                  <c:v>-0.12277647056664198</c:v>
                </c:pt>
                <c:pt idx="21576">
                  <c:v>-0.14077255938421751</c:v>
                </c:pt>
                <c:pt idx="21577">
                  <c:v>-0.11938311205762053</c:v>
                </c:pt>
                <c:pt idx="21578">
                  <c:v>-0.1165604550110374</c:v>
                </c:pt>
                <c:pt idx="21579">
                  <c:v>-0.11678040430719883</c:v>
                </c:pt>
                <c:pt idx="21580">
                  <c:v>-0.11842465355954956</c:v>
                </c:pt>
                <c:pt idx="21581">
                  <c:v>-0.13901773259960837</c:v>
                </c:pt>
                <c:pt idx="21582">
                  <c:v>-0.12280732444659415</c:v>
                </c:pt>
                <c:pt idx="21583">
                  <c:v>-0.11857454728974071</c:v>
                </c:pt>
                <c:pt idx="21584">
                  <c:v>-8.3539512297777452E-2</c:v>
                </c:pt>
                <c:pt idx="21585">
                  <c:v>-9.5202863365505985E-2</c:v>
                </c:pt>
                <c:pt idx="21586">
                  <c:v>-6.8202048005353677E-2</c:v>
                </c:pt>
                <c:pt idx="21587">
                  <c:v>-6.6319175965831478E-2</c:v>
                </c:pt>
                <c:pt idx="21588">
                  <c:v>-5.1237193419234495E-2</c:v>
                </c:pt>
                <c:pt idx="21589">
                  <c:v>-4.4217560783822774E-2</c:v>
                </c:pt>
                <c:pt idx="21590">
                  <c:v>-7.9334613429638989E-2</c:v>
                </c:pt>
                <c:pt idx="21591">
                  <c:v>-6.866302462106344E-2</c:v>
                </c:pt>
                <c:pt idx="21592">
                  <c:v>-7.5999356626458958E-2</c:v>
                </c:pt>
                <c:pt idx="21593">
                  <c:v>-8.3341603787673302E-2</c:v>
                </c:pt>
                <c:pt idx="21594">
                  <c:v>-6.2228013047470498E-2</c:v>
                </c:pt>
                <c:pt idx="21595">
                  <c:v>-4.3982185260741602E-2</c:v>
                </c:pt>
                <c:pt idx="21596">
                  <c:v>-3.0080143030080553E-2</c:v>
                </c:pt>
                <c:pt idx="21597">
                  <c:v>-2.9392838838380841E-2</c:v>
                </c:pt>
                <c:pt idx="21598">
                  <c:v>-1.0441785061641617E-2</c:v>
                </c:pt>
                <c:pt idx="21599">
                  <c:v>-3.2786584972611332E-2</c:v>
                </c:pt>
                <c:pt idx="21600">
                  <c:v>-5.7672716604161067E-2</c:v>
                </c:pt>
                <c:pt idx="21601">
                  <c:v>-5.1624547968604384E-2</c:v>
                </c:pt>
                <c:pt idx="21602">
                  <c:v>-5.1888205308618818E-2</c:v>
                </c:pt>
                <c:pt idx="21603">
                  <c:v>-4.6509334604232788E-2</c:v>
                </c:pt>
                <c:pt idx="21604">
                  <c:v>-4.4168868200901934E-2</c:v>
                </c:pt>
                <c:pt idx="21605">
                  <c:v>-6.0896195563593047E-2</c:v>
                </c:pt>
                <c:pt idx="21606">
                  <c:v>-5.9934567470357081E-2</c:v>
                </c:pt>
                <c:pt idx="21607">
                  <c:v>-5.7451404157022878E-2</c:v>
                </c:pt>
                <c:pt idx="21608">
                  <c:v>-6.7988214836892213E-2</c:v>
                </c:pt>
                <c:pt idx="21609">
                  <c:v>-3.6982961939163839E-2</c:v>
                </c:pt>
                <c:pt idx="21610">
                  <c:v>-5.7547717682576605E-2</c:v>
                </c:pt>
                <c:pt idx="21611">
                  <c:v>-5.468478131724186E-2</c:v>
                </c:pt>
                <c:pt idx="21612">
                  <c:v>-4.6884929430772382E-2</c:v>
                </c:pt>
                <c:pt idx="21613">
                  <c:v>-2.0993167451149874E-2</c:v>
                </c:pt>
                <c:pt idx="21614">
                  <c:v>-2.6497795393837453E-2</c:v>
                </c:pt>
                <c:pt idx="21615">
                  <c:v>-2.1879423143868815E-2</c:v>
                </c:pt>
                <c:pt idx="21616">
                  <c:v>-1.824502117530169E-2</c:v>
                </c:pt>
                <c:pt idx="21617">
                  <c:v>-3.3175994843460233E-2</c:v>
                </c:pt>
                <c:pt idx="21618">
                  <c:v>-4.1097480234966288E-2</c:v>
                </c:pt>
                <c:pt idx="21619">
                  <c:v>-4.9775244412874731E-2</c:v>
                </c:pt>
                <c:pt idx="21620">
                  <c:v>-5.0508234155725362E-2</c:v>
                </c:pt>
                <c:pt idx="21621">
                  <c:v>-4.809975243598541E-2</c:v>
                </c:pt>
                <c:pt idx="21622">
                  <c:v>-5.3809391214095892E-2</c:v>
                </c:pt>
                <c:pt idx="21623">
                  <c:v>-3.2898146709420706E-2</c:v>
                </c:pt>
                <c:pt idx="21624">
                  <c:v>-2.6816841373819456E-2</c:v>
                </c:pt>
                <c:pt idx="21625">
                  <c:v>4.8203494576610773E-3</c:v>
                </c:pt>
                <c:pt idx="21626">
                  <c:v>6.1043367266091497E-3</c:v>
                </c:pt>
                <c:pt idx="21627">
                  <c:v>1.4587578995546968E-2</c:v>
                </c:pt>
                <c:pt idx="21628">
                  <c:v>-1.0862989432436354E-3</c:v>
                </c:pt>
                <c:pt idx="21629">
                  <c:v>-9.7191309285896699E-3</c:v>
                </c:pt>
                <c:pt idx="21630">
                  <c:v>2.4110526917362707E-2</c:v>
                </c:pt>
                <c:pt idx="21631">
                  <c:v>-1.5645599842707414E-2</c:v>
                </c:pt>
                <c:pt idx="21632">
                  <c:v>8.1313687658857159E-3</c:v>
                </c:pt>
                <c:pt idx="21633">
                  <c:v>1.013749952986176E-2</c:v>
                </c:pt>
                <c:pt idx="21634">
                  <c:v>2.1962789875145994E-2</c:v>
                </c:pt>
                <c:pt idx="21635">
                  <c:v>3.088248521563508E-2</c:v>
                </c:pt>
                <c:pt idx="21636">
                  <c:v>5.7198459391390788E-2</c:v>
                </c:pt>
                <c:pt idx="21637">
                  <c:v>3.7598072471561661E-2</c:v>
                </c:pt>
                <c:pt idx="21638">
                  <c:v>2.1453321705202422E-2</c:v>
                </c:pt>
                <c:pt idx="21639">
                  <c:v>2.5886317260767289E-2</c:v>
                </c:pt>
                <c:pt idx="21640">
                  <c:v>1.204915615890334E-2</c:v>
                </c:pt>
                <c:pt idx="21641">
                  <c:v>-1.2895292754567911E-2</c:v>
                </c:pt>
                <c:pt idx="21642">
                  <c:v>-8.6458377686385868E-3</c:v>
                </c:pt>
                <c:pt idx="21643">
                  <c:v>-3.0116889851194761E-2</c:v>
                </c:pt>
                <c:pt idx="21644">
                  <c:v>-3.813498014270833E-2</c:v>
                </c:pt>
                <c:pt idx="21645">
                  <c:v>-5.5999283964451307E-2</c:v>
                </c:pt>
                <c:pt idx="21646">
                  <c:v>-3.0296366440714428E-2</c:v>
                </c:pt>
                <c:pt idx="21647">
                  <c:v>-2.2658594646390862E-2</c:v>
                </c:pt>
                <c:pt idx="21648">
                  <c:v>-2.7796017606881107E-2</c:v>
                </c:pt>
                <c:pt idx="21649">
                  <c:v>-4.4372053091535579E-2</c:v>
                </c:pt>
                <c:pt idx="21650">
                  <c:v>-5.1307426462280925E-2</c:v>
                </c:pt>
                <c:pt idx="21651">
                  <c:v>-6.4696251953236139E-2</c:v>
                </c:pt>
                <c:pt idx="21652">
                  <c:v>-6.1193483326414722E-2</c:v>
                </c:pt>
                <c:pt idx="21653">
                  <c:v>-6.7949746205259509E-2</c:v>
                </c:pt>
                <c:pt idx="21654">
                  <c:v>-6.1704197583513531E-2</c:v>
                </c:pt>
                <c:pt idx="21655">
                  <c:v>-6.9402303159285084E-2</c:v>
                </c:pt>
                <c:pt idx="21656">
                  <c:v>-8.5644872319807663E-2</c:v>
                </c:pt>
                <c:pt idx="21657">
                  <c:v>-8.268120847042848E-2</c:v>
                </c:pt>
                <c:pt idx="21658">
                  <c:v>-6.526785991281403E-2</c:v>
                </c:pt>
                <c:pt idx="21659">
                  <c:v>-6.8400000683997209E-2</c:v>
                </c:pt>
                <c:pt idx="21660">
                  <c:v>-7.5799009881658663E-2</c:v>
                </c:pt>
                <c:pt idx="21661">
                  <c:v>-7.3301094355347041E-2</c:v>
                </c:pt>
                <c:pt idx="21662">
                  <c:v>-5.1788457890953543E-2</c:v>
                </c:pt>
                <c:pt idx="21663">
                  <c:v>-2.2962406306301753E-2</c:v>
                </c:pt>
                <c:pt idx="21664">
                  <c:v>-4.516758404011989E-2</c:v>
                </c:pt>
                <c:pt idx="21665">
                  <c:v>-3.7233723786482265E-2</c:v>
                </c:pt>
                <c:pt idx="21666">
                  <c:v>-5.9462673993481374E-2</c:v>
                </c:pt>
                <c:pt idx="21667">
                  <c:v>-1.5894422531497532E-2</c:v>
                </c:pt>
                <c:pt idx="21668">
                  <c:v>8.5074327219349932E-3</c:v>
                </c:pt>
                <c:pt idx="21669">
                  <c:v>1.42328663661766E-2</c:v>
                </c:pt>
                <c:pt idx="21670">
                  <c:v>-2.5355693850840799E-2</c:v>
                </c:pt>
                <c:pt idx="21671">
                  <c:v>-2.8527935720328745E-2</c:v>
                </c:pt>
                <c:pt idx="21672">
                  <c:v>-9.2546495525096528E-3</c:v>
                </c:pt>
                <c:pt idx="21673">
                  <c:v>1.6712976363607579E-2</c:v>
                </c:pt>
                <c:pt idx="21674">
                  <c:v>1.1330929109706567E-2</c:v>
                </c:pt>
                <c:pt idx="21675">
                  <c:v>-6.2825251451446018E-3</c:v>
                </c:pt>
                <c:pt idx="21676">
                  <c:v>2.6254829468389973E-2</c:v>
                </c:pt>
                <c:pt idx="21677">
                  <c:v>-7.3788923274206164E-3</c:v>
                </c:pt>
                <c:pt idx="21678">
                  <c:v>-2.5558909075461655E-2</c:v>
                </c:pt>
                <c:pt idx="21679">
                  <c:v>-2.3161366023350283E-2</c:v>
                </c:pt>
                <c:pt idx="21680">
                  <c:v>-1.1373003958302763E-2</c:v>
                </c:pt>
                <c:pt idx="21681">
                  <c:v>-1.4602471486508506E-2</c:v>
                </c:pt>
                <c:pt idx="21682">
                  <c:v>-1.642049311912952E-2</c:v>
                </c:pt>
                <c:pt idx="21683">
                  <c:v>-1.6743205849689247E-2</c:v>
                </c:pt>
                <c:pt idx="21684">
                  <c:v>-4.7673878667665481E-2</c:v>
                </c:pt>
                <c:pt idx="21685">
                  <c:v>-3.5969716484715364E-2</c:v>
                </c:pt>
                <c:pt idx="21686">
                  <c:v>-5.5818644517311999E-2</c:v>
                </c:pt>
                <c:pt idx="21687">
                  <c:v>-5.4235080228106969E-2</c:v>
                </c:pt>
                <c:pt idx="21688">
                  <c:v>-4.7265649877109128E-2</c:v>
                </c:pt>
                <c:pt idx="21689">
                  <c:v>-2.9600470691944269E-2</c:v>
                </c:pt>
                <c:pt idx="21690">
                  <c:v>-3.2461272147378595E-2</c:v>
                </c:pt>
                <c:pt idx="21691">
                  <c:v>-4.1805799636934315E-2</c:v>
                </c:pt>
                <c:pt idx="21692">
                  <c:v>-2.4311724602750662E-2</c:v>
                </c:pt>
                <c:pt idx="21693">
                  <c:v>-4.900066889829513E-2</c:v>
                </c:pt>
                <c:pt idx="21694">
                  <c:v>-4.9388762346708193E-2</c:v>
                </c:pt>
                <c:pt idx="21695">
                  <c:v>-5.4138193724333927E-2</c:v>
                </c:pt>
                <c:pt idx="21696">
                  <c:v>-8.5484516747303174E-2</c:v>
                </c:pt>
                <c:pt idx="21697">
                  <c:v>-9.4217915655997908E-2</c:v>
                </c:pt>
                <c:pt idx="21698">
                  <c:v>-8.1616187705179644E-2</c:v>
                </c:pt>
                <c:pt idx="21699">
                  <c:v>-6.9941424284280296E-2</c:v>
                </c:pt>
                <c:pt idx="21700">
                  <c:v>-0.11363937328293017</c:v>
                </c:pt>
                <c:pt idx="21701">
                  <c:v>-0.10493143570770092</c:v>
                </c:pt>
                <c:pt idx="21702">
                  <c:v>-0.15187702096143163</c:v>
                </c:pt>
                <c:pt idx="21703">
                  <c:v>-0.11422055749994853</c:v>
                </c:pt>
                <c:pt idx="21704">
                  <c:v>-7.3072987660787403E-2</c:v>
                </c:pt>
                <c:pt idx="21705">
                  <c:v>-0.10692123706832812</c:v>
                </c:pt>
                <c:pt idx="21706">
                  <c:v>-0.13512751542310653</c:v>
                </c:pt>
                <c:pt idx="21707">
                  <c:v>-0.13962414807184187</c:v>
                </c:pt>
                <c:pt idx="21708">
                  <c:v>-0.12140558272197111</c:v>
                </c:pt>
                <c:pt idx="21709">
                  <c:v>-0.12699500511498441</c:v>
                </c:pt>
                <c:pt idx="21710">
                  <c:v>-0.18559005505230886</c:v>
                </c:pt>
                <c:pt idx="21711">
                  <c:v>-0.14900659610942146</c:v>
                </c:pt>
                <c:pt idx="21712">
                  <c:v>-0.14844193647359105</c:v>
                </c:pt>
                <c:pt idx="21713">
                  <c:v>-0.193113613976302</c:v>
                </c:pt>
                <c:pt idx="21714">
                  <c:v>-0.2057209618527932</c:v>
                </c:pt>
                <c:pt idx="21715">
                  <c:v>-0.24001196626895882</c:v>
                </c:pt>
                <c:pt idx="21716">
                  <c:v>-0.29104493555303168</c:v>
                </c:pt>
                <c:pt idx="21717">
                  <c:v>-0.30077546916223608</c:v>
                </c:pt>
                <c:pt idx="21718">
                  <c:v>-0.35206275072766502</c:v>
                </c:pt>
                <c:pt idx="21719">
                  <c:v>-0.35306853994212362</c:v>
                </c:pt>
                <c:pt idx="21720">
                  <c:v>-0.26825932671781216</c:v>
                </c:pt>
                <c:pt idx="21721">
                  <c:v>-0.27732699812836981</c:v>
                </c:pt>
                <c:pt idx="21722">
                  <c:v>-0.33252549486941485</c:v>
                </c:pt>
                <c:pt idx="21723">
                  <c:v>-0.30869658612061035</c:v>
                </c:pt>
                <c:pt idx="21724">
                  <c:v>-0.31491500127461314</c:v>
                </c:pt>
                <c:pt idx="21725">
                  <c:v>-0.288115675557713</c:v>
                </c:pt>
                <c:pt idx="21726">
                  <c:v>-0.31114058880115492</c:v>
                </c:pt>
                <c:pt idx="21727">
                  <c:v>-0.34441909006519444</c:v>
                </c:pt>
                <c:pt idx="21728">
                  <c:v>-0.33950625044198413</c:v>
                </c:pt>
                <c:pt idx="21729">
                  <c:v>-0.36132285527802654</c:v>
                </c:pt>
                <c:pt idx="21730">
                  <c:v>-0.39461038884138189</c:v>
                </c:pt>
                <c:pt idx="21731">
                  <c:v>-0.31564815282647984</c:v>
                </c:pt>
                <c:pt idx="21732">
                  <c:v>-0.31868734364991225</c:v>
                </c:pt>
                <c:pt idx="21733">
                  <c:v>-0.29616325575115865</c:v>
                </c:pt>
                <c:pt idx="21734">
                  <c:v>-0.27085753801756052</c:v>
                </c:pt>
                <c:pt idx="21735">
                  <c:v>-0.27352500829754611</c:v>
                </c:pt>
                <c:pt idx="21736">
                  <c:v>-0.25912541241837372</c:v>
                </c:pt>
                <c:pt idx="21737">
                  <c:v>-0.29764189614945358</c:v>
                </c:pt>
                <c:pt idx="21738">
                  <c:v>-0.32791607410605106</c:v>
                </c:pt>
                <c:pt idx="21739">
                  <c:v>-0.30367170907880126</c:v>
                </c:pt>
                <c:pt idx="21740">
                  <c:v>-0.31523924665768266</c:v>
                </c:pt>
                <c:pt idx="21741">
                  <c:v>-0.31849509865844483</c:v>
                </c:pt>
                <c:pt idx="21742">
                  <c:v>-0.35253348643777238</c:v>
                </c:pt>
                <c:pt idx="21743">
                  <c:v>-0.30486592220790798</c:v>
                </c:pt>
                <c:pt idx="21744">
                  <c:v>-0.33882560606157353</c:v>
                </c:pt>
                <c:pt idx="21745">
                  <c:v>-0.33615173402451015</c:v>
                </c:pt>
                <c:pt idx="21746">
                  <c:v>-0.3290693888677223</c:v>
                </c:pt>
                <c:pt idx="21747">
                  <c:v>-0.37087415697915882</c:v>
                </c:pt>
                <c:pt idx="21748">
                  <c:v>-0.41413020465228656</c:v>
                </c:pt>
                <c:pt idx="21749">
                  <c:v>-0.36568581984816162</c:v>
                </c:pt>
                <c:pt idx="21750">
                  <c:v>-0.3249426455940394</c:v>
                </c:pt>
                <c:pt idx="21751">
                  <c:v>-0.31307434286226343</c:v>
                </c:pt>
                <c:pt idx="21752">
                  <c:v>-0.29935565908543993</c:v>
                </c:pt>
                <c:pt idx="21753">
                  <c:v>-0.27708028079301694</c:v>
                </c:pt>
                <c:pt idx="21754">
                  <c:v>-0.34607786409493746</c:v>
                </c:pt>
                <c:pt idx="21755">
                  <c:v>-0.31412950588589073</c:v>
                </c:pt>
                <c:pt idx="21756">
                  <c:v>-0.28953350615247708</c:v>
                </c:pt>
                <c:pt idx="21757">
                  <c:v>-0.30349938359976059</c:v>
                </c:pt>
                <c:pt idx="21758">
                  <c:v>-0.29519113061413293</c:v>
                </c:pt>
                <c:pt idx="21759">
                  <c:v>-0.27656154496570606</c:v>
                </c:pt>
                <c:pt idx="21760">
                  <c:v>-0.29217751209680098</c:v>
                </c:pt>
                <c:pt idx="21761">
                  <c:v>-0.28487789615538361</c:v>
                </c:pt>
                <c:pt idx="21762">
                  <c:v>-0.31525984572243304</c:v>
                </c:pt>
                <c:pt idx="21763">
                  <c:v>-0.31093956785448462</c:v>
                </c:pt>
                <c:pt idx="21764">
                  <c:v>-0.30555810158912255</c:v>
                </c:pt>
                <c:pt idx="21765">
                  <c:v>-0.27333000389223749</c:v>
                </c:pt>
                <c:pt idx="21766">
                  <c:v>-0.26494993014352175</c:v>
                </c:pt>
                <c:pt idx="21767">
                  <c:v>-0.29446634768510549</c:v>
                </c:pt>
                <c:pt idx="21768">
                  <c:v>-0.30305745804286321</c:v>
                </c:pt>
                <c:pt idx="21769">
                  <c:v>-0.30811282444329213</c:v>
                </c:pt>
                <c:pt idx="21770">
                  <c:v>-0.31107400368283555</c:v>
                </c:pt>
                <c:pt idx="21771">
                  <c:v>-0.29997217952769872</c:v>
                </c:pt>
                <c:pt idx="21772">
                  <c:v>-0.31378780028320119</c:v>
                </c:pt>
                <c:pt idx="21773">
                  <c:v>-0.32106599466859187</c:v>
                </c:pt>
                <c:pt idx="21774">
                  <c:v>-0.29209199065581271</c:v>
                </c:pt>
                <c:pt idx="21775">
                  <c:v>-0.29614761990591298</c:v>
                </c:pt>
                <c:pt idx="21776">
                  <c:v>-0.28027471427365802</c:v>
                </c:pt>
                <c:pt idx="21777">
                  <c:v>-0.27471800100417643</c:v>
                </c:pt>
                <c:pt idx="21778">
                  <c:v>-0.26735303598473048</c:v>
                </c:pt>
                <c:pt idx="21779">
                  <c:v>-0.29353251929685387</c:v>
                </c:pt>
                <c:pt idx="21780">
                  <c:v>-0.29294136845531216</c:v>
                </c:pt>
                <c:pt idx="21781">
                  <c:v>-0.29843679148144109</c:v>
                </c:pt>
                <c:pt idx="21782">
                  <c:v>-0.30754947441131364</c:v>
                </c:pt>
                <c:pt idx="21783">
                  <c:v>-0.30938139054727654</c:v>
                </c:pt>
                <c:pt idx="21784">
                  <c:v>-0.33356400889557092</c:v>
                </c:pt>
                <c:pt idx="21785">
                  <c:v>-0.33854518075876794</c:v>
                </c:pt>
                <c:pt idx="21786">
                  <c:v>-0.32064761035864742</c:v>
                </c:pt>
                <c:pt idx="21787">
                  <c:v>-0.35907852412443708</c:v>
                </c:pt>
                <c:pt idx="21788">
                  <c:v>-0.33796139205645559</c:v>
                </c:pt>
                <c:pt idx="21789">
                  <c:v>-0.35841287827055968</c:v>
                </c:pt>
                <c:pt idx="21790">
                  <c:v>-0.34747245224082579</c:v>
                </c:pt>
                <c:pt idx="21791">
                  <c:v>-0.34109574807207876</c:v>
                </c:pt>
                <c:pt idx="21792">
                  <c:v>-0.3324910371641332</c:v>
                </c:pt>
                <c:pt idx="21793">
                  <c:v>-0.28978316660795034</c:v>
                </c:pt>
                <c:pt idx="21794">
                  <c:v>-0.31564536461958814</c:v>
                </c:pt>
                <c:pt idx="21795">
                  <c:v>-0.34205334218735428</c:v>
                </c:pt>
                <c:pt idx="21796">
                  <c:v>-0.31845915993880658</c:v>
                </c:pt>
                <c:pt idx="21797">
                  <c:v>-0.31335641838751238</c:v>
                </c:pt>
                <c:pt idx="21798">
                  <c:v>-0.32574255232435112</c:v>
                </c:pt>
                <c:pt idx="21799">
                  <c:v>-0.31690904497870964</c:v>
                </c:pt>
                <c:pt idx="21800">
                  <c:v>-0.26519666421514454</c:v>
                </c:pt>
                <c:pt idx="21801">
                  <c:v>-0.27694981671803298</c:v>
                </c:pt>
                <c:pt idx="21802">
                  <c:v>-0.2771468599618766</c:v>
                </c:pt>
                <c:pt idx="21803">
                  <c:v>-0.30252567386554852</c:v>
                </c:pt>
                <c:pt idx="21804">
                  <c:v>-0.32911982138331952</c:v>
                </c:pt>
                <c:pt idx="21805">
                  <c:v>-0.30758282667281722</c:v>
                </c:pt>
                <c:pt idx="21806">
                  <c:v>-0.32738687067262762</c:v>
                </c:pt>
                <c:pt idx="21807">
                  <c:v>-0.32749482667560958</c:v>
                </c:pt>
                <c:pt idx="21808">
                  <c:v>-0.34637921786809833</c:v>
                </c:pt>
                <c:pt idx="21809">
                  <c:v>-0.3547096724162796</c:v>
                </c:pt>
                <c:pt idx="21810">
                  <c:v>-0.32078070972252537</c:v>
                </c:pt>
                <c:pt idx="21811">
                  <c:v>-0.32651820141535515</c:v>
                </c:pt>
                <c:pt idx="21812">
                  <c:v>-0.33113961790050939</c:v>
                </c:pt>
                <c:pt idx="21813">
                  <c:v>-0.31251982499980213</c:v>
                </c:pt>
                <c:pt idx="21814">
                  <c:v>-0.31630838260453853</c:v>
                </c:pt>
                <c:pt idx="21815">
                  <c:v>-0.32202396309851622</c:v>
                </c:pt>
                <c:pt idx="21816">
                  <c:v>-0.2857166644031961</c:v>
                </c:pt>
                <c:pt idx="21817">
                  <c:v>-0.25904335370631937</c:v>
                </c:pt>
                <c:pt idx="21818">
                  <c:v>-0.23395667639693918</c:v>
                </c:pt>
                <c:pt idx="21819">
                  <c:v>-0.22508624519605192</c:v>
                </c:pt>
                <c:pt idx="21820">
                  <c:v>-0.31167722397566922</c:v>
                </c:pt>
                <c:pt idx="21821">
                  <c:v>-0.26164149567332828</c:v>
                </c:pt>
                <c:pt idx="21822">
                  <c:v>-0.1881731085846976</c:v>
                </c:pt>
                <c:pt idx="21823">
                  <c:v>-0.18944153946638076</c:v>
                </c:pt>
                <c:pt idx="21824">
                  <c:v>-0.18010653380105912</c:v>
                </c:pt>
                <c:pt idx="21825">
                  <c:v>-0.22012333237417159</c:v>
                </c:pt>
                <c:pt idx="21826">
                  <c:v>-0.17072916133643912</c:v>
                </c:pt>
                <c:pt idx="21827">
                  <c:v>-0.10088999230209594</c:v>
                </c:pt>
                <c:pt idx="21828">
                  <c:v>-0.11275034825743202</c:v>
                </c:pt>
                <c:pt idx="21829">
                  <c:v>-0.10057777177318339</c:v>
                </c:pt>
                <c:pt idx="21830">
                  <c:v>-5.2135528600569803E-3</c:v>
                </c:pt>
                <c:pt idx="21831">
                  <c:v>-0.11126768034815626</c:v>
                </c:pt>
                <c:pt idx="21832">
                  <c:v>-9.8704672996396625E-2</c:v>
                </c:pt>
                <c:pt idx="21833">
                  <c:v>-0.10144372029383253</c:v>
                </c:pt>
                <c:pt idx="21834">
                  <c:v>-0.13621863500940534</c:v>
                </c:pt>
                <c:pt idx="21835">
                  <c:v>-0.16577444003654673</c:v>
                </c:pt>
                <c:pt idx="21836">
                  <c:v>-0.18413898490641045</c:v>
                </c:pt>
                <c:pt idx="21837">
                  <c:v>-0.12656961964298963</c:v>
                </c:pt>
                <c:pt idx="21838">
                  <c:v>-5.4067491843341253E-2</c:v>
                </c:pt>
                <c:pt idx="21839">
                  <c:v>-6.8815857314839746E-2</c:v>
                </c:pt>
                <c:pt idx="21840">
                  <c:v>-6.5135697855094321E-2</c:v>
                </c:pt>
                <c:pt idx="21841">
                  <c:v>-6.6761532182769256E-2</c:v>
                </c:pt>
                <c:pt idx="21842">
                  <c:v>-3.6018462909203075E-3</c:v>
                </c:pt>
                <c:pt idx="21843">
                  <c:v>-3.0473274432638475E-2</c:v>
                </c:pt>
                <c:pt idx="21844">
                  <c:v>1.5404822179953648E-2</c:v>
                </c:pt>
                <c:pt idx="21845">
                  <c:v>1.9671622531429289E-2</c:v>
                </c:pt>
                <c:pt idx="21846">
                  <c:v>2.3924431157591686E-2</c:v>
                </c:pt>
                <c:pt idx="21847">
                  <c:v>0.11111715090914265</c:v>
                </c:pt>
                <c:pt idx="21848">
                  <c:v>0.19617499428341478</c:v>
                </c:pt>
                <c:pt idx="21849">
                  <c:v>7.8599010734339059E-2</c:v>
                </c:pt>
                <c:pt idx="21850">
                  <c:v>3.7188993290294237E-2</c:v>
                </c:pt>
                <c:pt idx="21851">
                  <c:v>2.126243282824225E-2</c:v>
                </c:pt>
                <c:pt idx="21852">
                  <c:v>-1.0393645123519368E-2</c:v>
                </c:pt>
                <c:pt idx="21853">
                  <c:v>-3.4412053894748995E-3</c:v>
                </c:pt>
                <c:pt idx="21854">
                  <c:v>8.4131193464768161E-2</c:v>
                </c:pt>
                <c:pt idx="21855">
                  <c:v>4.0555313331178011E-2</c:v>
                </c:pt>
                <c:pt idx="21856">
                  <c:v>3.8334894217668447E-2</c:v>
                </c:pt>
                <c:pt idx="21857">
                  <c:v>6.8928881162640732E-2</c:v>
                </c:pt>
                <c:pt idx="21858">
                  <c:v>3.4929215544938108E-2</c:v>
                </c:pt>
                <c:pt idx="21859">
                  <c:v>3.054223235765674E-2</c:v>
                </c:pt>
                <c:pt idx="21860">
                  <c:v>5.120156318941449E-2</c:v>
                </c:pt>
                <c:pt idx="21861">
                  <c:v>5.3798404995712312E-2</c:v>
                </c:pt>
                <c:pt idx="21862">
                  <c:v>7.0191065874908976E-2</c:v>
                </c:pt>
                <c:pt idx="21863">
                  <c:v>8.6303292698698186E-2</c:v>
                </c:pt>
                <c:pt idx="21864">
                  <c:v>8.1117810801803136E-2</c:v>
                </c:pt>
                <c:pt idx="21865">
                  <c:v>2.5077368830432434E-2</c:v>
                </c:pt>
                <c:pt idx="21866">
                  <c:v>1.456648618904488E-3</c:v>
                </c:pt>
                <c:pt idx="21867">
                  <c:v>3.1448321705789706E-2</c:v>
                </c:pt>
                <c:pt idx="21868">
                  <c:v>1.7366765146378471E-2</c:v>
                </c:pt>
                <c:pt idx="21869">
                  <c:v>6.9204468455579926E-2</c:v>
                </c:pt>
                <c:pt idx="21870">
                  <c:v>7.8266437515237319E-2</c:v>
                </c:pt>
                <c:pt idx="21871">
                  <c:v>6.7645765212580367E-2</c:v>
                </c:pt>
                <c:pt idx="21872">
                  <c:v>4.3137549793311081E-2</c:v>
                </c:pt>
                <c:pt idx="21873">
                  <c:v>4.7438499063375161E-2</c:v>
                </c:pt>
                <c:pt idx="21874">
                  <c:v>5.0607289291829893E-2</c:v>
                </c:pt>
                <c:pt idx="21875">
                  <c:v>1.4450696248354822E-2</c:v>
                </c:pt>
                <c:pt idx="21876">
                  <c:v>-2.8651142976359179E-3</c:v>
                </c:pt>
                <c:pt idx="21877">
                  <c:v>1.3733801770013043E-2</c:v>
                </c:pt>
                <c:pt idx="21878">
                  <c:v>3.2326123900226156E-2</c:v>
                </c:pt>
                <c:pt idx="21879">
                  <c:v>6.6900113004467965E-2</c:v>
                </c:pt>
                <c:pt idx="21880">
                  <c:v>4.714860299960888E-2</c:v>
                </c:pt>
                <c:pt idx="21881">
                  <c:v>8.3449183469683774E-2</c:v>
                </c:pt>
                <c:pt idx="21882">
                  <c:v>0.10662160255944686</c:v>
                </c:pt>
                <c:pt idx="21883">
                  <c:v>0.10132465033339422</c:v>
                </c:pt>
                <c:pt idx="21884">
                  <c:v>0.14543690863178238</c:v>
                </c:pt>
                <c:pt idx="21885">
                  <c:v>0.13699360439443242</c:v>
                </c:pt>
                <c:pt idx="21886">
                  <c:v>0.13575209857267945</c:v>
                </c:pt>
                <c:pt idx="21887">
                  <c:v>0.2001825736343239</c:v>
                </c:pt>
                <c:pt idx="21888">
                  <c:v>0.12428579635527082</c:v>
                </c:pt>
                <c:pt idx="21889">
                  <c:v>0.12759991386841274</c:v>
                </c:pt>
                <c:pt idx="21890">
                  <c:v>0.12176208078187889</c:v>
                </c:pt>
                <c:pt idx="21891">
                  <c:v>0.12399355498275821</c:v>
                </c:pt>
                <c:pt idx="21892">
                  <c:v>0.1158760708599107</c:v>
                </c:pt>
                <c:pt idx="21893">
                  <c:v>4.6862829543662832E-2</c:v>
                </c:pt>
                <c:pt idx="21894">
                  <c:v>8.267057952598722E-2</c:v>
                </c:pt>
                <c:pt idx="21895">
                  <c:v>0.11520381239399824</c:v>
                </c:pt>
                <c:pt idx="21896">
                  <c:v>0.13893202734874488</c:v>
                </c:pt>
                <c:pt idx="21897">
                  <c:v>0.12298084994203129</c:v>
                </c:pt>
                <c:pt idx="21898">
                  <c:v>0.13901197463964632</c:v>
                </c:pt>
                <c:pt idx="21899">
                  <c:v>0.11265835985012784</c:v>
                </c:pt>
                <c:pt idx="21900">
                  <c:v>8.8303296569658407E-2</c:v>
                </c:pt>
                <c:pt idx="21901">
                  <c:v>5.6534688578302017E-2</c:v>
                </c:pt>
                <c:pt idx="21902">
                  <c:v>0.10737808737443988</c:v>
                </c:pt>
                <c:pt idx="21903">
                  <c:v>7.7921573055340421E-2</c:v>
                </c:pt>
                <c:pt idx="21904">
                  <c:v>7.2548139225891095E-2</c:v>
                </c:pt>
                <c:pt idx="21905">
                  <c:v>8.5528923757272057E-2</c:v>
                </c:pt>
                <c:pt idx="21906">
                  <c:v>0.13104257359642801</c:v>
                </c:pt>
                <c:pt idx="21907">
                  <c:v>0.16236239082637649</c:v>
                </c:pt>
                <c:pt idx="21908">
                  <c:v>0.18282258404685736</c:v>
                </c:pt>
                <c:pt idx="21909">
                  <c:v>0.23236564308060048</c:v>
                </c:pt>
                <c:pt idx="21910">
                  <c:v>0.28813225894107752</c:v>
                </c:pt>
                <c:pt idx="21911">
                  <c:v>0.23796989849539529</c:v>
                </c:pt>
                <c:pt idx="21912">
                  <c:v>0.2672751110120033</c:v>
                </c:pt>
                <c:pt idx="21913">
                  <c:v>0.29095503915594612</c:v>
                </c:pt>
                <c:pt idx="21914">
                  <c:v>0.31848915996128424</c:v>
                </c:pt>
                <c:pt idx="21915">
                  <c:v>0.41704605510069692</c:v>
                </c:pt>
                <c:pt idx="21916">
                  <c:v>0.43260214981280343</c:v>
                </c:pt>
                <c:pt idx="21917">
                  <c:v>0.40294888966495224</c:v>
                </c:pt>
                <c:pt idx="21918">
                  <c:v>0.46167909446035527</c:v>
                </c:pt>
                <c:pt idx="21919">
                  <c:v>0.4520513641747903</c:v>
                </c:pt>
                <c:pt idx="21920">
                  <c:v>0.48625665659451389</c:v>
                </c:pt>
                <c:pt idx="21921">
                  <c:v>0.39821407178999557</c:v>
                </c:pt>
                <c:pt idx="21922">
                  <c:v>0.41675451221910897</c:v>
                </c:pt>
                <c:pt idx="21923">
                  <c:v>0.36452443256433109</c:v>
                </c:pt>
                <c:pt idx="21924">
                  <c:v>0.35043776070414512</c:v>
                </c:pt>
                <c:pt idx="21925">
                  <c:v>0.34948723589042663</c:v>
                </c:pt>
                <c:pt idx="21926">
                  <c:v>0.32647294789741133</c:v>
                </c:pt>
                <c:pt idx="21927">
                  <c:v>0.29401894598175593</c:v>
                </c:pt>
                <c:pt idx="21928">
                  <c:v>0.29114250573041089</c:v>
                </c:pt>
                <c:pt idx="21929">
                  <c:v>0.33275360932046194</c:v>
                </c:pt>
                <c:pt idx="21930">
                  <c:v>0.25594861887772957</c:v>
                </c:pt>
                <c:pt idx="21931">
                  <c:v>0.26824288195369039</c:v>
                </c:pt>
                <c:pt idx="21932">
                  <c:v>0.22552460297247801</c:v>
                </c:pt>
                <c:pt idx="21933">
                  <c:v>0.20678624215921482</c:v>
                </c:pt>
                <c:pt idx="21934">
                  <c:v>0.24104018844527064</c:v>
                </c:pt>
                <c:pt idx="21935">
                  <c:v>0.29850825199325426</c:v>
                </c:pt>
                <c:pt idx="21936">
                  <c:v>0.30543082612201577</c:v>
                </c:pt>
                <c:pt idx="21937">
                  <c:v>0.28308525512465854</c:v>
                </c:pt>
                <c:pt idx="21938">
                  <c:v>0.24822929453099807</c:v>
                </c:pt>
                <c:pt idx="21939">
                  <c:v>0.23550247363864063</c:v>
                </c:pt>
                <c:pt idx="21940">
                  <c:v>0.24971927593142174</c:v>
                </c:pt>
                <c:pt idx="21941">
                  <c:v>0.27827887242384408</c:v>
                </c:pt>
                <c:pt idx="21942">
                  <c:v>0.25126969215323913</c:v>
                </c:pt>
                <c:pt idx="21943">
                  <c:v>0.17828467993951058</c:v>
                </c:pt>
                <c:pt idx="21944">
                  <c:v>0.1719267540077194</c:v>
                </c:pt>
                <c:pt idx="21945">
                  <c:v>0.20719902105509402</c:v>
                </c:pt>
                <c:pt idx="21946">
                  <c:v>0.20945533393747806</c:v>
                </c:pt>
                <c:pt idx="21947">
                  <c:v>0.19980975787053579</c:v>
                </c:pt>
                <c:pt idx="21948">
                  <c:v>0.20397414813514603</c:v>
                </c:pt>
                <c:pt idx="21949">
                  <c:v>0.27191090073787483</c:v>
                </c:pt>
                <c:pt idx="21950">
                  <c:v>0.24339617954334281</c:v>
                </c:pt>
                <c:pt idx="21951">
                  <c:v>0.25914645663125802</c:v>
                </c:pt>
                <c:pt idx="21952">
                  <c:v>0.25638201591523657</c:v>
                </c:pt>
                <c:pt idx="21953">
                  <c:v>0.25365372961052035</c:v>
                </c:pt>
                <c:pt idx="21954">
                  <c:v>0.2618678947427977</c:v>
                </c:pt>
                <c:pt idx="21955">
                  <c:v>0.26741909681304521</c:v>
                </c:pt>
                <c:pt idx="21956">
                  <c:v>0.23423954970818661</c:v>
                </c:pt>
                <c:pt idx="21957">
                  <c:v>0.24287025013381092</c:v>
                </c:pt>
                <c:pt idx="21958">
                  <c:v>0.22492936548777975</c:v>
                </c:pt>
                <c:pt idx="21959">
                  <c:v>0.17242900665350036</c:v>
                </c:pt>
                <c:pt idx="21960">
                  <c:v>0.16807927505356401</c:v>
                </c:pt>
                <c:pt idx="21961">
                  <c:v>0.17199398134748223</c:v>
                </c:pt>
                <c:pt idx="21962">
                  <c:v>0.18744936961844982</c:v>
                </c:pt>
                <c:pt idx="21963">
                  <c:v>0.15407842714673614</c:v>
                </c:pt>
                <c:pt idx="21964">
                  <c:v>0.14677636954054263</c:v>
                </c:pt>
                <c:pt idx="21965">
                  <c:v>0.14470575316460299</c:v>
                </c:pt>
                <c:pt idx="21966">
                  <c:v>0.19717192477426981</c:v>
                </c:pt>
                <c:pt idx="21967">
                  <c:v>0.20084241529627622</c:v>
                </c:pt>
                <c:pt idx="21968">
                  <c:v>0.21661423929996504</c:v>
                </c:pt>
                <c:pt idx="21969">
                  <c:v>0.18936340159238396</c:v>
                </c:pt>
                <c:pt idx="21970">
                  <c:v>0.19697913522939392</c:v>
                </c:pt>
                <c:pt idx="21971">
                  <c:v>0.2070822549399296</c:v>
                </c:pt>
                <c:pt idx="21972">
                  <c:v>0.22500678801775997</c:v>
                </c:pt>
                <c:pt idx="21973">
                  <c:v>0.24807151271954675</c:v>
                </c:pt>
                <c:pt idx="21974">
                  <c:v>0.21856369236628259</c:v>
                </c:pt>
                <c:pt idx="21975">
                  <c:v>0.23072451129213789</c:v>
                </c:pt>
                <c:pt idx="21976">
                  <c:v>0.22550288781058381</c:v>
                </c:pt>
                <c:pt idx="21977">
                  <c:v>0.20048028988428634</c:v>
                </c:pt>
                <c:pt idx="21978">
                  <c:v>0.15817364415432955</c:v>
                </c:pt>
                <c:pt idx="21979">
                  <c:v>0.16695031151455852</c:v>
                </c:pt>
                <c:pt idx="21980">
                  <c:v>0.16884375081931791</c:v>
                </c:pt>
                <c:pt idx="21981">
                  <c:v>0.14134969935707353</c:v>
                </c:pt>
                <c:pt idx="21982">
                  <c:v>0.13769042770298823</c:v>
                </c:pt>
                <c:pt idx="21983">
                  <c:v>0.11534700848156687</c:v>
                </c:pt>
                <c:pt idx="21984">
                  <c:v>0.13432644309698505</c:v>
                </c:pt>
                <c:pt idx="21985">
                  <c:v>0.10643783511316585</c:v>
                </c:pt>
                <c:pt idx="21986">
                  <c:v>0.1054482752884609</c:v>
                </c:pt>
                <c:pt idx="21987">
                  <c:v>0.11020027727160508</c:v>
                </c:pt>
                <c:pt idx="21988">
                  <c:v>0.13760841769595067</c:v>
                </c:pt>
                <c:pt idx="21989">
                  <c:v>0.17680846452037713</c:v>
                </c:pt>
                <c:pt idx="21990">
                  <c:v>0.18057726664854545</c:v>
                </c:pt>
                <c:pt idx="21991">
                  <c:v>0.19733551055669873</c:v>
                </c:pt>
                <c:pt idx="21992">
                  <c:v>0.19256287274680672</c:v>
                </c:pt>
                <c:pt idx="21993">
                  <c:v>0.23673186803372581</c:v>
                </c:pt>
                <c:pt idx="21994">
                  <c:v>0.22190294875274574</c:v>
                </c:pt>
                <c:pt idx="21995">
                  <c:v>0.21984179077211508</c:v>
                </c:pt>
                <c:pt idx="21996">
                  <c:v>0.21208274229377166</c:v>
                </c:pt>
                <c:pt idx="21997">
                  <c:v>0.21329434039682438</c:v>
                </c:pt>
                <c:pt idx="21998">
                  <c:v>0.20186179106755486</c:v>
                </c:pt>
                <c:pt idx="21999">
                  <c:v>0.19399144889352726</c:v>
                </c:pt>
                <c:pt idx="22000">
                  <c:v>0.18364774282350393</c:v>
                </c:pt>
                <c:pt idx="22001">
                  <c:v>0.23470581445995697</c:v>
                </c:pt>
                <c:pt idx="22002">
                  <c:v>0.2339524254303198</c:v>
                </c:pt>
                <c:pt idx="22003">
                  <c:v>0.26413720858341438</c:v>
                </c:pt>
                <c:pt idx="22004">
                  <c:v>0.24461801099594593</c:v>
                </c:pt>
                <c:pt idx="22005">
                  <c:v>0.24373742307175306</c:v>
                </c:pt>
                <c:pt idx="22006">
                  <c:v>0.26406886241690652</c:v>
                </c:pt>
                <c:pt idx="22007">
                  <c:v>0.23628997702771204</c:v>
                </c:pt>
                <c:pt idx="22008">
                  <c:v>0.21845680351649177</c:v>
                </c:pt>
                <c:pt idx="22009">
                  <c:v>0.19146833021732923</c:v>
                </c:pt>
                <c:pt idx="22010">
                  <c:v>0.1785905902675855</c:v>
                </c:pt>
                <c:pt idx="22011">
                  <c:v>0.16773044946222626</c:v>
                </c:pt>
                <c:pt idx="22012">
                  <c:v>0.15767922730332229</c:v>
                </c:pt>
                <c:pt idx="22013">
                  <c:v>0.15986045741727151</c:v>
                </c:pt>
                <c:pt idx="22014">
                  <c:v>0.16390509425781752</c:v>
                </c:pt>
                <c:pt idx="22015">
                  <c:v>0.14604364030035688</c:v>
                </c:pt>
                <c:pt idx="22016">
                  <c:v>0.13621365679452935</c:v>
                </c:pt>
                <c:pt idx="22017">
                  <c:v>0.13495624444665477</c:v>
                </c:pt>
                <c:pt idx="22018">
                  <c:v>0.12380012300696674</c:v>
                </c:pt>
                <c:pt idx="22019">
                  <c:v>0.13665922970777267</c:v>
                </c:pt>
                <c:pt idx="22020">
                  <c:v>0.13429027743084698</c:v>
                </c:pt>
                <c:pt idx="22021">
                  <c:v>0.138587046230221</c:v>
                </c:pt>
                <c:pt idx="22022">
                  <c:v>0.12434784622472472</c:v>
                </c:pt>
                <c:pt idx="22023">
                  <c:v>0.12646606417447193</c:v>
                </c:pt>
                <c:pt idx="22024">
                  <c:v>0.13074817406626926</c:v>
                </c:pt>
                <c:pt idx="22025">
                  <c:v>0.13676708899045997</c:v>
                </c:pt>
                <c:pt idx="22026">
                  <c:v>0.12061896963797802</c:v>
                </c:pt>
                <c:pt idx="22027">
                  <c:v>0.11307555285215942</c:v>
                </c:pt>
                <c:pt idx="22028">
                  <c:v>0.14620260017150355</c:v>
                </c:pt>
                <c:pt idx="22029">
                  <c:v>0.13599888177375474</c:v>
                </c:pt>
                <c:pt idx="22030">
                  <c:v>0.12922107426716978</c:v>
                </c:pt>
                <c:pt idx="22031">
                  <c:v>0.14483137458395379</c:v>
                </c:pt>
                <c:pt idx="22032">
                  <c:v>0.17756565764148635</c:v>
                </c:pt>
                <c:pt idx="22033">
                  <c:v>0.16614067015104328</c:v>
                </c:pt>
                <c:pt idx="22034">
                  <c:v>0.14621505291799197</c:v>
                </c:pt>
                <c:pt idx="22035">
                  <c:v>0.14450142163720781</c:v>
                </c:pt>
                <c:pt idx="22036">
                  <c:v>0.12661981621425289</c:v>
                </c:pt>
                <c:pt idx="22037">
                  <c:v>0.11499401894951933</c:v>
                </c:pt>
                <c:pt idx="22038">
                  <c:v>0.12599150660538272</c:v>
                </c:pt>
                <c:pt idx="22039">
                  <c:v>0.11505714498369812</c:v>
                </c:pt>
                <c:pt idx="22040">
                  <c:v>9.3348185988546772E-2</c:v>
                </c:pt>
                <c:pt idx="22041">
                  <c:v>7.1976570526687045E-2</c:v>
                </c:pt>
                <c:pt idx="22042">
                  <c:v>8.5265312875232979E-2</c:v>
                </c:pt>
                <c:pt idx="22043">
                  <c:v>0.10412020333908512</c:v>
                </c:pt>
                <c:pt idx="22044">
                  <c:v>0.11308868874526867</c:v>
                </c:pt>
                <c:pt idx="22045">
                  <c:v>8.9818926204374927E-2</c:v>
                </c:pt>
                <c:pt idx="22046">
                  <c:v>6.5292352798531184E-2</c:v>
                </c:pt>
                <c:pt idx="22047">
                  <c:v>7.0677950537698875E-2</c:v>
                </c:pt>
                <c:pt idx="22048">
                  <c:v>7.396744671873634E-2</c:v>
                </c:pt>
                <c:pt idx="22049">
                  <c:v>5.7286314038202502E-2</c:v>
                </c:pt>
                <c:pt idx="22050">
                  <c:v>2.5112636413815892E-2</c:v>
                </c:pt>
                <c:pt idx="22051">
                  <c:v>2.1446063645719438E-2</c:v>
                </c:pt>
                <c:pt idx="22052">
                  <c:v>8.9373155544796301E-3</c:v>
                </c:pt>
                <c:pt idx="22053">
                  <c:v>6.7515330884815317E-3</c:v>
                </c:pt>
                <c:pt idx="22054">
                  <c:v>8.0642482269113192E-3</c:v>
                </c:pt>
                <c:pt idx="22055">
                  <c:v>1.7116007414821777E-2</c:v>
                </c:pt>
                <c:pt idx="22056">
                  <c:v>1.915574672579079E-2</c:v>
                </c:pt>
                <c:pt idx="22057">
                  <c:v>3.0191707027113823E-2</c:v>
                </c:pt>
                <c:pt idx="22058">
                  <c:v>4.5696612516714863E-2</c:v>
                </c:pt>
                <c:pt idx="22059">
                  <c:v>6.3560023768641338E-2</c:v>
                </c:pt>
                <c:pt idx="22060">
                  <c:v>7.3407801766499192E-2</c:v>
                </c:pt>
                <c:pt idx="22061">
                  <c:v>5.4004418769639795E-2</c:v>
                </c:pt>
                <c:pt idx="22062">
                  <c:v>4.2185386440625416E-2</c:v>
                </c:pt>
                <c:pt idx="22063">
                  <c:v>5.6206756097556765E-2</c:v>
                </c:pt>
                <c:pt idx="22064">
                  <c:v>8.3325138456024073E-2</c:v>
                </c:pt>
                <c:pt idx="22065">
                  <c:v>9.0074827792199219E-2</c:v>
                </c:pt>
                <c:pt idx="22066">
                  <c:v>8.6424784051313708E-2</c:v>
                </c:pt>
                <c:pt idx="22067">
                  <c:v>7.4641434983512722E-2</c:v>
                </c:pt>
                <c:pt idx="22068">
                  <c:v>7.2605317386315926E-2</c:v>
                </c:pt>
                <c:pt idx="22069">
                  <c:v>6.781785068502888E-2</c:v>
                </c:pt>
                <c:pt idx="22070">
                  <c:v>7.6734909980936239E-2</c:v>
                </c:pt>
                <c:pt idx="22071">
                  <c:v>7.3087143247242858E-2</c:v>
                </c:pt>
                <c:pt idx="22072">
                  <c:v>7.771159174991138E-2</c:v>
                </c:pt>
                <c:pt idx="22073">
                  <c:v>6.4998980818033347E-2</c:v>
                </c:pt>
                <c:pt idx="22074">
                  <c:v>6.5848008406129477E-2</c:v>
                </c:pt>
                <c:pt idx="22075">
                  <c:v>7.4445290183958512E-2</c:v>
                </c:pt>
                <c:pt idx="22076">
                  <c:v>6.443757543194728E-2</c:v>
                </c:pt>
                <c:pt idx="22077">
                  <c:v>8.0193523834776181E-2</c:v>
                </c:pt>
                <c:pt idx="22078">
                  <c:v>9.6216576105585316E-2</c:v>
                </c:pt>
                <c:pt idx="22079">
                  <c:v>8.3741078208292574E-2</c:v>
                </c:pt>
                <c:pt idx="22080">
                  <c:v>9.043422448456151E-2</c:v>
                </c:pt>
                <c:pt idx="22081">
                  <c:v>0.1110730099074968</c:v>
                </c:pt>
                <c:pt idx="22082">
                  <c:v>0.12570267764273568</c:v>
                </c:pt>
                <c:pt idx="22083">
                  <c:v>0.14365133031160959</c:v>
                </c:pt>
                <c:pt idx="22084">
                  <c:v>0.11612312803600733</c:v>
                </c:pt>
                <c:pt idx="22085">
                  <c:v>0.14896378797616117</c:v>
                </c:pt>
                <c:pt idx="22086">
                  <c:v>0.14953518432983937</c:v>
                </c:pt>
                <c:pt idx="22087">
                  <c:v>0.14472924388171604</c:v>
                </c:pt>
                <c:pt idx="22088">
                  <c:v>0.14026613876211247</c:v>
                </c:pt>
                <c:pt idx="22089">
                  <c:v>0.125531044836108</c:v>
                </c:pt>
                <c:pt idx="22090">
                  <c:v>0.13351441048733048</c:v>
                </c:pt>
                <c:pt idx="22091">
                  <c:v>0.11155860136181062</c:v>
                </c:pt>
                <c:pt idx="22092">
                  <c:v>0.10678762947602483</c:v>
                </c:pt>
                <c:pt idx="22093">
                  <c:v>0.10448640967339329</c:v>
                </c:pt>
                <c:pt idx="22094">
                  <c:v>0.12438012221008821</c:v>
                </c:pt>
                <c:pt idx="22095">
                  <c:v>0.12014455848562933</c:v>
                </c:pt>
                <c:pt idx="22096">
                  <c:v>0.10393919748094849</c:v>
                </c:pt>
                <c:pt idx="22097">
                  <c:v>0.11607657571568408</c:v>
                </c:pt>
                <c:pt idx="22098">
                  <c:v>0.11876982148265669</c:v>
                </c:pt>
                <c:pt idx="22099">
                  <c:v>0.11719281098487766</c:v>
                </c:pt>
                <c:pt idx="22100">
                  <c:v>0.12404145960042556</c:v>
                </c:pt>
                <c:pt idx="22101">
                  <c:v>0.1193921666925033</c:v>
                </c:pt>
                <c:pt idx="22102">
                  <c:v>0.11973949085592572</c:v>
                </c:pt>
                <c:pt idx="22103">
                  <c:v>0.1186361345346878</c:v>
                </c:pt>
                <c:pt idx="22104">
                  <c:v>0.14642557891082375</c:v>
                </c:pt>
                <c:pt idx="22105">
                  <c:v>0.13832011685011603</c:v>
                </c:pt>
                <c:pt idx="22106">
                  <c:v>9.7644953906984577E-2</c:v>
                </c:pt>
                <c:pt idx="22107">
                  <c:v>0.1018194670576964</c:v>
                </c:pt>
                <c:pt idx="22108">
                  <c:v>0.12628088169350526</c:v>
                </c:pt>
                <c:pt idx="22109">
                  <c:v>9.9225534595027698E-2</c:v>
                </c:pt>
                <c:pt idx="22110">
                  <c:v>0.11585978379656092</c:v>
                </c:pt>
                <c:pt idx="22111">
                  <c:v>9.8631170149940051E-2</c:v>
                </c:pt>
                <c:pt idx="22112">
                  <c:v>8.6924265037396031E-2</c:v>
                </c:pt>
                <c:pt idx="22113">
                  <c:v>4.6161901306790432E-2</c:v>
                </c:pt>
                <c:pt idx="22114">
                  <c:v>2.3463636018057121E-2</c:v>
                </c:pt>
                <c:pt idx="22115">
                  <c:v>6.0736800778198985E-2</c:v>
                </c:pt>
                <c:pt idx="22116">
                  <c:v>6.4051603280630198E-2</c:v>
                </c:pt>
                <c:pt idx="22117">
                  <c:v>7.9355509462158524E-2</c:v>
                </c:pt>
                <c:pt idx="22118">
                  <c:v>8.0021778295161328E-2</c:v>
                </c:pt>
                <c:pt idx="22119">
                  <c:v>5.2141597506632387E-2</c:v>
                </c:pt>
                <c:pt idx="22120">
                  <c:v>4.257099344735682E-2</c:v>
                </c:pt>
                <c:pt idx="22121">
                  <c:v>2.3480203275598743E-2</c:v>
                </c:pt>
                <c:pt idx="22122">
                  <c:v>1.3394293340966534E-2</c:v>
                </c:pt>
                <c:pt idx="22123">
                  <c:v>-3.1966973455780812E-2</c:v>
                </c:pt>
                <c:pt idx="22124">
                  <c:v>-1.8802575482890771E-2</c:v>
                </c:pt>
                <c:pt idx="22125">
                  <c:v>-2.9595648944449104E-2</c:v>
                </c:pt>
                <c:pt idx="22126">
                  <c:v>-2.9877066206255187E-2</c:v>
                </c:pt>
                <c:pt idx="22127">
                  <c:v>-2.3596399601248041E-2</c:v>
                </c:pt>
                <c:pt idx="22128">
                  <c:v>-6.6876894006165921E-3</c:v>
                </c:pt>
                <c:pt idx="22129">
                  <c:v>-2.143240109917588E-2</c:v>
                </c:pt>
                <c:pt idx="22130">
                  <c:v>-4.1164029803668178E-2</c:v>
                </c:pt>
                <c:pt idx="22131">
                  <c:v>-1.9857624928089623E-2</c:v>
                </c:pt>
                <c:pt idx="22132">
                  <c:v>-1.7796326800509576E-2</c:v>
                </c:pt>
                <c:pt idx="22133">
                  <c:v>-5.4571334998101628E-2</c:v>
                </c:pt>
                <c:pt idx="22134">
                  <c:v>-5.9527673150989946E-2</c:v>
                </c:pt>
                <c:pt idx="22135">
                  <c:v>-5.8958820281007629E-2</c:v>
                </c:pt>
                <c:pt idx="22136">
                  <c:v>-6.5520949018273211E-2</c:v>
                </c:pt>
                <c:pt idx="22137">
                  <c:v>-2.7047403138958925E-2</c:v>
                </c:pt>
                <c:pt idx="22138">
                  <c:v>-3.3187208683045588E-2</c:v>
                </c:pt>
                <c:pt idx="22139">
                  <c:v>-2.4194736649083337E-2</c:v>
                </c:pt>
                <c:pt idx="22140">
                  <c:v>1.6531676794862449E-2</c:v>
                </c:pt>
                <c:pt idx="22141">
                  <c:v>3.7628916071076102E-2</c:v>
                </c:pt>
                <c:pt idx="22142">
                  <c:v>3.4641222968111451E-2</c:v>
                </c:pt>
                <c:pt idx="22143">
                  <c:v>4.0679661446710869E-2</c:v>
                </c:pt>
                <c:pt idx="22144">
                  <c:v>3.0338081999926825E-2</c:v>
                </c:pt>
                <c:pt idx="22145">
                  <c:v>2.5656622793106099E-2</c:v>
                </c:pt>
                <c:pt idx="22146">
                  <c:v>3.2709759823521978E-2</c:v>
                </c:pt>
                <c:pt idx="22147">
                  <c:v>1.7559679298080333E-3</c:v>
                </c:pt>
                <c:pt idx="22148">
                  <c:v>-5.4595256046339191E-3</c:v>
                </c:pt>
                <c:pt idx="22149">
                  <c:v>-2.8509931574712821E-3</c:v>
                </c:pt>
                <c:pt idx="22150">
                  <c:v>-3.7672254681149209E-3</c:v>
                </c:pt>
                <c:pt idx="22151">
                  <c:v>-1.6372863028001783E-2</c:v>
                </c:pt>
                <c:pt idx="22152">
                  <c:v>-1.2496255724745331E-2</c:v>
                </c:pt>
                <c:pt idx="22153">
                  <c:v>-3.0320634963661552E-2</c:v>
                </c:pt>
                <c:pt idx="22154">
                  <c:v>-2.5454268521878043E-2</c:v>
                </c:pt>
                <c:pt idx="22155">
                  <c:v>-5.7860411121407607E-3</c:v>
                </c:pt>
                <c:pt idx="22156">
                  <c:v>4.8694492307885806E-3</c:v>
                </c:pt>
                <c:pt idx="22157">
                  <c:v>-4.4039897159211527E-3</c:v>
                </c:pt>
                <c:pt idx="22158">
                  <c:v>-1.0338530567351456E-2</c:v>
                </c:pt>
                <c:pt idx="22159">
                  <c:v>8.8392755849553417E-4</c:v>
                </c:pt>
                <c:pt idx="22160">
                  <c:v>-2.2999772369872717E-3</c:v>
                </c:pt>
                <c:pt idx="22161">
                  <c:v>-1.5912558601375304E-3</c:v>
                </c:pt>
                <c:pt idx="22162">
                  <c:v>-1.8767202157156992E-2</c:v>
                </c:pt>
                <c:pt idx="22163">
                  <c:v>-2.2645861621584884E-2</c:v>
                </c:pt>
                <c:pt idx="22164">
                  <c:v>-9.3267569621982016E-3</c:v>
                </c:pt>
                <c:pt idx="22165">
                  <c:v>-2.3465097762167542E-2</c:v>
                </c:pt>
                <c:pt idx="22166">
                  <c:v>-1.2165469594969447E-2</c:v>
                </c:pt>
                <c:pt idx="22167">
                  <c:v>-4.9674328951483382E-3</c:v>
                </c:pt>
                <c:pt idx="22168">
                  <c:v>6.3756798940086679E-3</c:v>
                </c:pt>
                <c:pt idx="22169">
                  <c:v>3.6971165393162586E-4</c:v>
                </c:pt>
                <c:pt idx="22170">
                  <c:v>-2.1811413077505781E-2</c:v>
                </c:pt>
                <c:pt idx="22171">
                  <c:v>-2.5518006503256974E-2</c:v>
                </c:pt>
                <c:pt idx="22172">
                  <c:v>-2.6966941909214448E-2</c:v>
                </c:pt>
                <c:pt idx="22173">
                  <c:v>-1.1857973405487443E-2</c:v>
                </c:pt>
                <c:pt idx="22174">
                  <c:v>-2.1588855256549078E-2</c:v>
                </c:pt>
                <c:pt idx="22175">
                  <c:v>-1.4141657005400043E-2</c:v>
                </c:pt>
                <c:pt idx="22176">
                  <c:v>-1.6103907558069452E-2</c:v>
                </c:pt>
                <c:pt idx="22177">
                  <c:v>-2.7223749285509413E-2</c:v>
                </c:pt>
                <c:pt idx="22178">
                  <c:v>-2.6730445230756961E-2</c:v>
                </c:pt>
                <c:pt idx="22179">
                  <c:v>-3.3442985002888115E-2</c:v>
                </c:pt>
                <c:pt idx="22180">
                  <c:v>-5.5705502685806763E-2</c:v>
                </c:pt>
                <c:pt idx="22181">
                  <c:v>-6.6670837615382506E-2</c:v>
                </c:pt>
                <c:pt idx="22182">
                  <c:v>-7.842078510611783E-2</c:v>
                </c:pt>
                <c:pt idx="22183">
                  <c:v>-7.1921519214359964E-2</c:v>
                </c:pt>
                <c:pt idx="22184">
                  <c:v>-5.7303399169100211E-2</c:v>
                </c:pt>
                <c:pt idx="22185">
                  <c:v>-5.5880780872822222E-2</c:v>
                </c:pt>
                <c:pt idx="22186">
                  <c:v>-7.7740346051739517E-2</c:v>
                </c:pt>
                <c:pt idx="22187">
                  <c:v>-8.0681178015048483E-2</c:v>
                </c:pt>
                <c:pt idx="22188">
                  <c:v>-8.1963648069805495E-2</c:v>
                </c:pt>
                <c:pt idx="22189">
                  <c:v>-0.1022832584439386</c:v>
                </c:pt>
                <c:pt idx="22190">
                  <c:v>-0.10672955784442006</c:v>
                </c:pt>
                <c:pt idx="22191">
                  <c:v>-0.11519944955173733</c:v>
                </c:pt>
                <c:pt idx="22192">
                  <c:v>-9.4751089245560305E-2</c:v>
                </c:pt>
                <c:pt idx="22193">
                  <c:v>-0.11144627207591562</c:v>
                </c:pt>
                <c:pt idx="22194">
                  <c:v>-0.1171839452874931</c:v>
                </c:pt>
                <c:pt idx="22195">
                  <c:v>-9.2345908409787625E-2</c:v>
                </c:pt>
                <c:pt idx="22196">
                  <c:v>-8.4182817380107244E-2</c:v>
                </c:pt>
                <c:pt idx="22197">
                  <c:v>-8.3187767053775175E-2</c:v>
                </c:pt>
                <c:pt idx="22198">
                  <c:v>-9.5459429430017062E-2</c:v>
                </c:pt>
                <c:pt idx="22199">
                  <c:v>-7.5434260153351529E-2</c:v>
                </c:pt>
                <c:pt idx="22200">
                  <c:v>-7.3959100169152081E-2</c:v>
                </c:pt>
                <c:pt idx="22201">
                  <c:v>-7.7906301197366079E-2</c:v>
                </c:pt>
                <c:pt idx="22202">
                  <c:v>-6.5358423645895058E-2</c:v>
                </c:pt>
                <c:pt idx="22203">
                  <c:v>-6.9362527200032109E-2</c:v>
                </c:pt>
                <c:pt idx="22204">
                  <c:v>-7.2504668199148359E-2</c:v>
                </c:pt>
                <c:pt idx="22205">
                  <c:v>-6.915129905101991E-2</c:v>
                </c:pt>
                <c:pt idx="22206">
                  <c:v>-4.5418045599150525E-2</c:v>
                </c:pt>
                <c:pt idx="22207">
                  <c:v>-3.5545776701895182E-2</c:v>
                </c:pt>
                <c:pt idx="22208">
                  <c:v>-5.1248695248602427E-2</c:v>
                </c:pt>
                <c:pt idx="22209">
                  <c:v>-3.9664548102138375E-2</c:v>
                </c:pt>
                <c:pt idx="22210">
                  <c:v>-5.993978085498608E-2</c:v>
                </c:pt>
                <c:pt idx="22211">
                  <c:v>-1.4720937686299673E-2</c:v>
                </c:pt>
                <c:pt idx="22212">
                  <c:v>-1.1842065654067979E-2</c:v>
                </c:pt>
                <c:pt idx="22213">
                  <c:v>2.7487705021637776E-2</c:v>
                </c:pt>
                <c:pt idx="22214">
                  <c:v>4.4011003246942071E-2</c:v>
                </c:pt>
                <c:pt idx="22215">
                  <c:v>-3.257349170074253E-3</c:v>
                </c:pt>
                <c:pt idx="22216">
                  <c:v>2.7332308150807005E-3</c:v>
                </c:pt>
                <c:pt idx="22217">
                  <c:v>-2.2031461152388854E-2</c:v>
                </c:pt>
                <c:pt idx="22218">
                  <c:v>9.9143968029082874E-3</c:v>
                </c:pt>
                <c:pt idx="22219">
                  <c:v>2.8654460649947255E-2</c:v>
                </c:pt>
                <c:pt idx="22220">
                  <c:v>2.5880173065410572E-2</c:v>
                </c:pt>
                <c:pt idx="22221">
                  <c:v>4.8251813195753224E-2</c:v>
                </c:pt>
                <c:pt idx="22222">
                  <c:v>5.5319556449229257E-2</c:v>
                </c:pt>
                <c:pt idx="22223">
                  <c:v>0.10346299477658372</c:v>
                </c:pt>
                <c:pt idx="22224">
                  <c:v>9.6283594173744769E-2</c:v>
                </c:pt>
                <c:pt idx="22225">
                  <c:v>0.10527034373888289</c:v>
                </c:pt>
                <c:pt idx="22226">
                  <c:v>0.10759208476563087</c:v>
                </c:pt>
                <c:pt idx="22227">
                  <c:v>0.11915138440292838</c:v>
                </c:pt>
                <c:pt idx="22228">
                  <c:v>6.3762310463160388E-2</c:v>
                </c:pt>
                <c:pt idx="22229">
                  <c:v>8.7874873333779302E-2</c:v>
                </c:pt>
                <c:pt idx="22230">
                  <c:v>0.11005128318249757</c:v>
                </c:pt>
                <c:pt idx="22231">
                  <c:v>8.4741971155457563E-2</c:v>
                </c:pt>
                <c:pt idx="22232">
                  <c:v>8.2260489437891993E-2</c:v>
                </c:pt>
                <c:pt idx="22233">
                  <c:v>0.12313398298489853</c:v>
                </c:pt>
                <c:pt idx="22234">
                  <c:v>0.13773183940614331</c:v>
                </c:pt>
                <c:pt idx="22235">
                  <c:v>0.12837391582291513</c:v>
                </c:pt>
                <c:pt idx="22236">
                  <c:v>0.13438187410529356</c:v>
                </c:pt>
                <c:pt idx="22237">
                  <c:v>0.10176664601278618</c:v>
                </c:pt>
                <c:pt idx="22238">
                  <c:v>0.1048325533371377</c:v>
                </c:pt>
                <c:pt idx="22239">
                  <c:v>0.10969668641033459</c:v>
                </c:pt>
                <c:pt idx="22240">
                  <c:v>0.1051434619567595</c:v>
                </c:pt>
                <c:pt idx="22241">
                  <c:v>0.11089647874723685</c:v>
                </c:pt>
                <c:pt idx="22242">
                  <c:v>0.10867648398550034</c:v>
                </c:pt>
                <c:pt idx="22243">
                  <c:v>9.8600727222590612E-2</c:v>
                </c:pt>
                <c:pt idx="22244">
                  <c:v>0.10963850165691502</c:v>
                </c:pt>
                <c:pt idx="22245">
                  <c:v>0.12407707890143582</c:v>
                </c:pt>
                <c:pt idx="22246">
                  <c:v>0.11280372812868777</c:v>
                </c:pt>
                <c:pt idx="22247">
                  <c:v>0.13045452797699419</c:v>
                </c:pt>
                <c:pt idx="22248">
                  <c:v>0.10727864071838211</c:v>
                </c:pt>
                <c:pt idx="22249">
                  <c:v>0.11060810110482144</c:v>
                </c:pt>
                <c:pt idx="22250">
                  <c:v>0.16569608082295084</c:v>
                </c:pt>
                <c:pt idx="22251">
                  <c:v>0.18088223269237003</c:v>
                </c:pt>
                <c:pt idx="22252">
                  <c:v>0.1853875614382956</c:v>
                </c:pt>
                <c:pt idx="22253">
                  <c:v>0.17490383711325741</c:v>
                </c:pt>
                <c:pt idx="22254">
                  <c:v>0.1896587865781556</c:v>
                </c:pt>
                <c:pt idx="22255">
                  <c:v>0.14537997043350259</c:v>
                </c:pt>
                <c:pt idx="22256">
                  <c:v>0.13256545011598142</c:v>
                </c:pt>
                <c:pt idx="22257">
                  <c:v>0.11683709080834315</c:v>
                </c:pt>
                <c:pt idx="22258">
                  <c:v>0.14176973451500996</c:v>
                </c:pt>
                <c:pt idx="22259">
                  <c:v>0.13582307558582274</c:v>
                </c:pt>
                <c:pt idx="22260">
                  <c:v>0.14025451384152654</c:v>
                </c:pt>
                <c:pt idx="22261">
                  <c:v>0.13968450628619311</c:v>
                </c:pt>
                <c:pt idx="22262">
                  <c:v>0.1753800060143027</c:v>
                </c:pt>
                <c:pt idx="22263">
                  <c:v>0.17280808409863502</c:v>
                </c:pt>
                <c:pt idx="22264">
                  <c:v>0.16342385843535001</c:v>
                </c:pt>
                <c:pt idx="22265">
                  <c:v>0.18664495043155749</c:v>
                </c:pt>
                <c:pt idx="22266">
                  <c:v>0.15824550011303651</c:v>
                </c:pt>
                <c:pt idx="22267">
                  <c:v>0.14724199020112594</c:v>
                </c:pt>
                <c:pt idx="22268">
                  <c:v>0.12774938197690777</c:v>
                </c:pt>
                <c:pt idx="22269">
                  <c:v>0.13826152403460479</c:v>
                </c:pt>
                <c:pt idx="22270">
                  <c:v>0.14939383443995879</c:v>
                </c:pt>
                <c:pt idx="22271">
                  <c:v>0.15619969108852283</c:v>
                </c:pt>
                <c:pt idx="22272">
                  <c:v>0.16336375909179091</c:v>
                </c:pt>
                <c:pt idx="22273">
                  <c:v>0.14285211001042986</c:v>
                </c:pt>
                <c:pt idx="22274">
                  <c:v>0.14744921627448715</c:v>
                </c:pt>
                <c:pt idx="22275">
                  <c:v>0.13993175582897699</c:v>
                </c:pt>
                <c:pt idx="22276">
                  <c:v>0.14244510993729809</c:v>
                </c:pt>
                <c:pt idx="22277">
                  <c:v>0.14852188464115246</c:v>
                </c:pt>
                <c:pt idx="22278">
                  <c:v>0.14018941949184915</c:v>
                </c:pt>
                <c:pt idx="22279">
                  <c:v>0.14811929318982009</c:v>
                </c:pt>
                <c:pt idx="22280">
                  <c:v>0.19647248545123541</c:v>
                </c:pt>
                <c:pt idx="22281">
                  <c:v>0.19934639550262045</c:v>
                </c:pt>
                <c:pt idx="22282">
                  <c:v>0.21210732257898224</c:v>
                </c:pt>
                <c:pt idx="22283">
                  <c:v>0.20906800291217165</c:v>
                </c:pt>
                <c:pt idx="22284">
                  <c:v>0.1909160506816201</c:v>
                </c:pt>
                <c:pt idx="22285">
                  <c:v>0.18817082702645882</c:v>
                </c:pt>
                <c:pt idx="22286">
                  <c:v>0.21391466935189074</c:v>
                </c:pt>
                <c:pt idx="22287">
                  <c:v>0.22790157236214315</c:v>
                </c:pt>
                <c:pt idx="22288">
                  <c:v>0.23196162821391475</c:v>
                </c:pt>
                <c:pt idx="22289">
                  <c:v>0.2590840160459098</c:v>
                </c:pt>
                <c:pt idx="22290">
                  <c:v>0.25568721792196403</c:v>
                </c:pt>
                <c:pt idx="22291">
                  <c:v>0.24960116929467913</c:v>
                </c:pt>
                <c:pt idx="22292">
                  <c:v>0.22369386070037067</c:v>
                </c:pt>
                <c:pt idx="22293">
                  <c:v>0.24418797691181338</c:v>
                </c:pt>
                <c:pt idx="22294">
                  <c:v>0.25213746364074141</c:v>
                </c:pt>
                <c:pt idx="22295">
                  <c:v>0.21530881906383037</c:v>
                </c:pt>
                <c:pt idx="22296">
                  <c:v>0.21084338273188719</c:v>
                </c:pt>
                <c:pt idx="22297">
                  <c:v>0.19780917359176553</c:v>
                </c:pt>
                <c:pt idx="22298">
                  <c:v>0.18991440921752312</c:v>
                </c:pt>
                <c:pt idx="22299">
                  <c:v>0.19061191793719656</c:v>
                </c:pt>
                <c:pt idx="22300">
                  <c:v>0.20614045322156938</c:v>
                </c:pt>
                <c:pt idx="22301">
                  <c:v>0.19761530442476993</c:v>
                </c:pt>
                <c:pt idx="22302">
                  <c:v>0.18532006630666786</c:v>
                </c:pt>
                <c:pt idx="22303">
                  <c:v>0.18947113566966656</c:v>
                </c:pt>
                <c:pt idx="22304">
                  <c:v>0.19350079047708912</c:v>
                </c:pt>
                <c:pt idx="22305">
                  <c:v>0.20006957728761154</c:v>
                </c:pt>
                <c:pt idx="22306">
                  <c:v>0.19455758034746817</c:v>
                </c:pt>
                <c:pt idx="22307">
                  <c:v>0.17715671599658345</c:v>
                </c:pt>
                <c:pt idx="22308">
                  <c:v>0.18872860896261523</c:v>
                </c:pt>
                <c:pt idx="22309">
                  <c:v>0.1985270373996979</c:v>
                </c:pt>
                <c:pt idx="22310">
                  <c:v>0.2033587848620273</c:v>
                </c:pt>
                <c:pt idx="22311">
                  <c:v>0.18557765183522767</c:v>
                </c:pt>
                <c:pt idx="22312">
                  <c:v>0.19546332156954094</c:v>
                </c:pt>
                <c:pt idx="22313">
                  <c:v>0.18999595568610328</c:v>
                </c:pt>
                <c:pt idx="22314">
                  <c:v>0.16591734452838702</c:v>
                </c:pt>
                <c:pt idx="22315">
                  <c:v>0.15983883098676799</c:v>
                </c:pt>
                <c:pt idx="22316">
                  <c:v>0.15533487161082915</c:v>
                </c:pt>
                <c:pt idx="22317">
                  <c:v>0.17981205838641334</c:v>
                </c:pt>
                <c:pt idx="22318">
                  <c:v>0.16028544148252455</c:v>
                </c:pt>
                <c:pt idx="22319">
                  <c:v>0.14308458524649437</c:v>
                </c:pt>
                <c:pt idx="22320">
                  <c:v>0.1481107181270076</c:v>
                </c:pt>
                <c:pt idx="22321">
                  <c:v>0.15972391257387009</c:v>
                </c:pt>
                <c:pt idx="22322">
                  <c:v>0.15148165488112419</c:v>
                </c:pt>
                <c:pt idx="22323">
                  <c:v>0.13598572680246601</c:v>
                </c:pt>
                <c:pt idx="22324">
                  <c:v>0.13811610159896381</c:v>
                </c:pt>
                <c:pt idx="22325">
                  <c:v>0.14050381368009113</c:v>
                </c:pt>
                <c:pt idx="22326">
                  <c:v>0.11647127706457905</c:v>
                </c:pt>
                <c:pt idx="22327">
                  <c:v>0.11646018897053767</c:v>
                </c:pt>
                <c:pt idx="22328">
                  <c:v>0.12871126486622986</c:v>
                </c:pt>
                <c:pt idx="22329">
                  <c:v>0.10513432143471202</c:v>
                </c:pt>
                <c:pt idx="22330">
                  <c:v>8.4369793474561305E-2</c:v>
                </c:pt>
                <c:pt idx="22331">
                  <c:v>9.3333135736482387E-2</c:v>
                </c:pt>
                <c:pt idx="22332">
                  <c:v>9.5284134443472057E-2</c:v>
                </c:pt>
                <c:pt idx="22333">
                  <c:v>0.11235602900158836</c:v>
                </c:pt>
                <c:pt idx="22334">
                  <c:v>0.11122985786327688</c:v>
                </c:pt>
                <c:pt idx="22335">
                  <c:v>0.11377251468575644</c:v>
                </c:pt>
                <c:pt idx="22336">
                  <c:v>0.12366692730835194</c:v>
                </c:pt>
                <c:pt idx="22337">
                  <c:v>0.12837551550671122</c:v>
                </c:pt>
                <c:pt idx="22338">
                  <c:v>0.11438558706299995</c:v>
                </c:pt>
                <c:pt idx="22339">
                  <c:v>0.11837104671926535</c:v>
                </c:pt>
                <c:pt idx="22340">
                  <c:v>0.10574369290898544</c:v>
                </c:pt>
                <c:pt idx="22341">
                  <c:v>0.1000063487534093</c:v>
                </c:pt>
                <c:pt idx="22342">
                  <c:v>0.10704376384590319</c:v>
                </c:pt>
                <c:pt idx="22343">
                  <c:v>0.11673950396928667</c:v>
                </c:pt>
                <c:pt idx="22344">
                  <c:v>0.11172961133626491</c:v>
                </c:pt>
                <c:pt idx="22345">
                  <c:v>0.1179659446669592</c:v>
                </c:pt>
                <c:pt idx="22346">
                  <c:v>0.13029957429022554</c:v>
                </c:pt>
                <c:pt idx="22347">
                  <c:v>0.12598929676518389</c:v>
                </c:pt>
                <c:pt idx="22348">
                  <c:v>0.13959209773097125</c:v>
                </c:pt>
                <c:pt idx="22349">
                  <c:v>0.12921777948659607</c:v>
                </c:pt>
                <c:pt idx="22350">
                  <c:v>0.11297508052892158</c:v>
                </c:pt>
                <c:pt idx="22351">
                  <c:v>0.10952445946000045</c:v>
                </c:pt>
                <c:pt idx="22352">
                  <c:v>0.11461814452908481</c:v>
                </c:pt>
                <c:pt idx="22353">
                  <c:v>0.11720631089423161</c:v>
                </c:pt>
                <c:pt idx="22354">
                  <c:v>0.10520847560187763</c:v>
                </c:pt>
                <c:pt idx="22355">
                  <c:v>0.1287855739880841</c:v>
                </c:pt>
                <c:pt idx="22356">
                  <c:v>0.13657295231089916</c:v>
                </c:pt>
                <c:pt idx="22357">
                  <c:v>0.14147773947269604</c:v>
                </c:pt>
                <c:pt idx="22358">
                  <c:v>0.12771799272823614</c:v>
                </c:pt>
                <c:pt idx="22359">
                  <c:v>0.12135702648422209</c:v>
                </c:pt>
                <c:pt idx="22360">
                  <c:v>0.12101062168685228</c:v>
                </c:pt>
                <c:pt idx="22361">
                  <c:v>0.12458768291778965</c:v>
                </c:pt>
                <c:pt idx="22362">
                  <c:v>0.12030732700534452</c:v>
                </c:pt>
                <c:pt idx="22363">
                  <c:v>0.11113903407095016</c:v>
                </c:pt>
                <c:pt idx="22364">
                  <c:v>9.8292792562138631E-2</c:v>
                </c:pt>
                <c:pt idx="22365">
                  <c:v>8.202639455566052E-2</c:v>
                </c:pt>
                <c:pt idx="22366">
                  <c:v>8.7863127841609989E-2</c:v>
                </c:pt>
                <c:pt idx="22367">
                  <c:v>9.2851879834091156E-2</c:v>
                </c:pt>
                <c:pt idx="22368">
                  <c:v>0.1076668971276169</c:v>
                </c:pt>
                <c:pt idx="22369">
                  <c:v>8.7966681511531641E-2</c:v>
                </c:pt>
                <c:pt idx="22370">
                  <c:v>9.1975225664637561E-2</c:v>
                </c:pt>
                <c:pt idx="22371">
                  <c:v>7.9871340881353614E-2</c:v>
                </c:pt>
                <c:pt idx="22372">
                  <c:v>6.4415648126909808E-2</c:v>
                </c:pt>
                <c:pt idx="22373">
                  <c:v>6.0159726110988077E-2</c:v>
                </c:pt>
                <c:pt idx="22374">
                  <c:v>7.2678914791838967E-2</c:v>
                </c:pt>
                <c:pt idx="22375">
                  <c:v>7.416873173167815E-2</c:v>
                </c:pt>
                <c:pt idx="22376">
                  <c:v>6.6316636823667396E-2</c:v>
                </c:pt>
                <c:pt idx="22377">
                  <c:v>5.076434517838746E-2</c:v>
                </c:pt>
                <c:pt idx="22378">
                  <c:v>5.0438252790680149E-2</c:v>
                </c:pt>
                <c:pt idx="22379">
                  <c:v>5.6210873693192775E-2</c:v>
                </c:pt>
                <c:pt idx="22380">
                  <c:v>4.9321180308754764E-2</c:v>
                </c:pt>
                <c:pt idx="22381">
                  <c:v>5.7211604263351923E-2</c:v>
                </c:pt>
                <c:pt idx="22382">
                  <c:v>6.1941152150005729E-2</c:v>
                </c:pt>
                <c:pt idx="22383">
                  <c:v>3.8756057390999077E-2</c:v>
                </c:pt>
                <c:pt idx="22384">
                  <c:v>3.9901093630231976E-2</c:v>
                </c:pt>
                <c:pt idx="22385">
                  <c:v>2.8667915183335557E-2</c:v>
                </c:pt>
                <c:pt idx="22386">
                  <c:v>1.2580569562875565E-2</c:v>
                </c:pt>
                <c:pt idx="22387">
                  <c:v>3.4455609547456856E-3</c:v>
                </c:pt>
                <c:pt idx="22388">
                  <c:v>-2.7351004148035152E-4</c:v>
                </c:pt>
                <c:pt idx="22389">
                  <c:v>3.2221534731169399E-4</c:v>
                </c:pt>
                <c:pt idx="22390">
                  <c:v>-1.5154920146682072E-2</c:v>
                </c:pt>
                <c:pt idx="22391">
                  <c:v>-2.6897890225773269E-3</c:v>
                </c:pt>
                <c:pt idx="22392">
                  <c:v>1.381368954640072E-2</c:v>
                </c:pt>
                <c:pt idx="22393">
                  <c:v>-4.718715326939793E-3</c:v>
                </c:pt>
                <c:pt idx="22394">
                  <c:v>-9.9596401245213295E-3</c:v>
                </c:pt>
                <c:pt idx="22395">
                  <c:v>-7.6830026243071003E-3</c:v>
                </c:pt>
                <c:pt idx="22396">
                  <c:v>-7.8802823454555693E-3</c:v>
                </c:pt>
                <c:pt idx="22397">
                  <c:v>4.5880085406877491E-3</c:v>
                </c:pt>
                <c:pt idx="22398">
                  <c:v>1.7488343750239554E-2</c:v>
                </c:pt>
                <c:pt idx="22399">
                  <c:v>8.900665345040526E-3</c:v>
                </c:pt>
                <c:pt idx="22400">
                  <c:v>-1.9368106430163512E-2</c:v>
                </c:pt>
                <c:pt idx="22401">
                  <c:v>-8.0713874709429367E-3</c:v>
                </c:pt>
                <c:pt idx="22402">
                  <c:v>2.8015296670234058E-3</c:v>
                </c:pt>
                <c:pt idx="22403">
                  <c:v>7.5910116016979501E-3</c:v>
                </c:pt>
                <c:pt idx="22404">
                  <c:v>1.0482679036509124E-2</c:v>
                </c:pt>
                <c:pt idx="22405">
                  <c:v>2.022738416470693E-2</c:v>
                </c:pt>
                <c:pt idx="22406">
                  <c:v>2.2570946482003862E-2</c:v>
                </c:pt>
                <c:pt idx="22407">
                  <c:v>2.3173534209278479E-2</c:v>
                </c:pt>
                <c:pt idx="22408">
                  <c:v>2.7533692012178923E-2</c:v>
                </c:pt>
                <c:pt idx="22409">
                  <c:v>1.7586281568176876E-2</c:v>
                </c:pt>
                <c:pt idx="22410">
                  <c:v>1.9477656219324402E-3</c:v>
                </c:pt>
                <c:pt idx="22411">
                  <c:v>-9.3076144688354345E-3</c:v>
                </c:pt>
                <c:pt idx="22412">
                  <c:v>-8.5278603719644019E-3</c:v>
                </c:pt>
                <c:pt idx="22413">
                  <c:v>-1.7846337848117733E-2</c:v>
                </c:pt>
                <c:pt idx="22414">
                  <c:v>9.9581370115455758E-3</c:v>
                </c:pt>
                <c:pt idx="22415">
                  <c:v>8.3193381679651512E-3</c:v>
                </c:pt>
                <c:pt idx="22416">
                  <c:v>2.5242081531027694E-2</c:v>
                </c:pt>
                <c:pt idx="22417">
                  <c:v>1.1862004376064439E-2</c:v>
                </c:pt>
                <c:pt idx="22418">
                  <c:v>2.0618221519916435E-2</c:v>
                </c:pt>
                <c:pt idx="22419">
                  <c:v>3.8039869682418681E-2</c:v>
                </c:pt>
                <c:pt idx="22420">
                  <c:v>2.8102511536276298E-2</c:v>
                </c:pt>
                <c:pt idx="22421">
                  <c:v>5.5723562618481548E-3</c:v>
                </c:pt>
                <c:pt idx="22422">
                  <c:v>-9.511735259648546E-3</c:v>
                </c:pt>
                <c:pt idx="22423">
                  <c:v>-3.0111559777294961E-3</c:v>
                </c:pt>
                <c:pt idx="22424">
                  <c:v>-1.811854363103349E-2</c:v>
                </c:pt>
                <c:pt idx="22425">
                  <c:v>-2.0380716674857191E-2</c:v>
                </c:pt>
                <c:pt idx="22426">
                  <c:v>-2.7872451787468111E-2</c:v>
                </c:pt>
                <c:pt idx="22427">
                  <c:v>-2.8934464204822707E-2</c:v>
                </c:pt>
                <c:pt idx="22428">
                  <c:v>-7.2403346955940195E-2</c:v>
                </c:pt>
                <c:pt idx="22429">
                  <c:v>-6.5935012538553051E-2</c:v>
                </c:pt>
                <c:pt idx="22430">
                  <c:v>-0.11538159642127122</c:v>
                </c:pt>
                <c:pt idx="22431">
                  <c:v>-8.1701010446409761E-2</c:v>
                </c:pt>
                <c:pt idx="22432">
                  <c:v>-0.12547304905683543</c:v>
                </c:pt>
                <c:pt idx="22433">
                  <c:v>-9.8440024583892449E-2</c:v>
                </c:pt>
                <c:pt idx="22434">
                  <c:v>-9.0479230098981622E-2</c:v>
                </c:pt>
                <c:pt idx="22435">
                  <c:v>-7.2889056700438659E-2</c:v>
                </c:pt>
                <c:pt idx="22436">
                  <c:v>-9.1530451459730156E-2</c:v>
                </c:pt>
                <c:pt idx="22437">
                  <c:v>-9.5330443595840642E-2</c:v>
                </c:pt>
                <c:pt idx="22438">
                  <c:v>-0.13436786549787694</c:v>
                </c:pt>
                <c:pt idx="22439">
                  <c:v>-0.15404522888888228</c:v>
                </c:pt>
                <c:pt idx="22440">
                  <c:v>-0.16092768659610568</c:v>
                </c:pt>
                <c:pt idx="22441">
                  <c:v>-0.12976382351943649</c:v>
                </c:pt>
                <c:pt idx="22442">
                  <c:v>-0.12257822834953236</c:v>
                </c:pt>
                <c:pt idx="22443">
                  <c:v>-0.13800696566699477</c:v>
                </c:pt>
                <c:pt idx="22444">
                  <c:v>-0.12370931941406849</c:v>
                </c:pt>
                <c:pt idx="22445">
                  <c:v>-9.8350143945561297E-2</c:v>
                </c:pt>
                <c:pt idx="22446">
                  <c:v>-9.3652168743674546E-2</c:v>
                </c:pt>
                <c:pt idx="22447">
                  <c:v>-8.5547581485378887E-2</c:v>
                </c:pt>
                <c:pt idx="22448">
                  <c:v>-9.417708929989288E-2</c:v>
                </c:pt>
                <c:pt idx="22449">
                  <c:v>-0.11062002232994639</c:v>
                </c:pt>
                <c:pt idx="22450">
                  <c:v>-0.11799376502764169</c:v>
                </c:pt>
                <c:pt idx="22451">
                  <c:v>-9.1004374237487529E-2</c:v>
                </c:pt>
                <c:pt idx="22452">
                  <c:v>-0.10566559400784947</c:v>
                </c:pt>
                <c:pt idx="22453">
                  <c:v>-0.11923667755856626</c:v>
                </c:pt>
                <c:pt idx="22454">
                  <c:v>-0.11765919101090982</c:v>
                </c:pt>
                <c:pt idx="22455">
                  <c:v>-0.12052929911309174</c:v>
                </c:pt>
                <c:pt idx="22456">
                  <c:v>-0.11274559859808231</c:v>
                </c:pt>
                <c:pt idx="22457">
                  <c:v>-9.6749425495884722E-2</c:v>
                </c:pt>
                <c:pt idx="22458">
                  <c:v>-0.10050961224671873</c:v>
                </c:pt>
                <c:pt idx="22459">
                  <c:v>-0.11525389140222198</c:v>
                </c:pt>
                <c:pt idx="22460">
                  <c:v>-0.12204470583224902</c:v>
                </c:pt>
                <c:pt idx="22461">
                  <c:v>-0.15014557824503671</c:v>
                </c:pt>
                <c:pt idx="22462">
                  <c:v>-0.17579802318569493</c:v>
                </c:pt>
                <c:pt idx="22463">
                  <c:v>-0.16552656136408894</c:v>
                </c:pt>
                <c:pt idx="22464">
                  <c:v>-0.14013758509287755</c:v>
                </c:pt>
                <c:pt idx="22465">
                  <c:v>-0.12245136482255614</c:v>
                </c:pt>
                <c:pt idx="22466">
                  <c:v>-0.14647345069492257</c:v>
                </c:pt>
                <c:pt idx="22467">
                  <c:v>-0.14460596346620891</c:v>
                </c:pt>
                <c:pt idx="22468">
                  <c:v>-0.17310213600986946</c:v>
                </c:pt>
                <c:pt idx="22469">
                  <c:v>-0.19057475289127002</c:v>
                </c:pt>
                <c:pt idx="22470">
                  <c:v>-0.17318161188694448</c:v>
                </c:pt>
                <c:pt idx="22471">
                  <c:v>-0.14982516024533299</c:v>
                </c:pt>
                <c:pt idx="22472">
                  <c:v>-0.12669464767643279</c:v>
                </c:pt>
                <c:pt idx="22473">
                  <c:v>-0.1343007709772791</c:v>
                </c:pt>
                <c:pt idx="22474">
                  <c:v>-0.11356238121054962</c:v>
                </c:pt>
                <c:pt idx="22475">
                  <c:v>-0.1141815254264269</c:v>
                </c:pt>
                <c:pt idx="22476">
                  <c:v>-9.811954039336146E-2</c:v>
                </c:pt>
                <c:pt idx="22477">
                  <c:v>-8.8251939376492783E-2</c:v>
                </c:pt>
                <c:pt idx="22478">
                  <c:v>-7.1269650244110472E-2</c:v>
                </c:pt>
                <c:pt idx="22479">
                  <c:v>-9.4476351865685482E-2</c:v>
                </c:pt>
                <c:pt idx="22480">
                  <c:v>-8.0153007252339648E-2</c:v>
                </c:pt>
                <c:pt idx="22481">
                  <c:v>-9.7270271422287724E-2</c:v>
                </c:pt>
                <c:pt idx="22482">
                  <c:v>-0.10272024306156358</c:v>
                </c:pt>
                <c:pt idx="22483">
                  <c:v>-6.3676125451361032E-2</c:v>
                </c:pt>
                <c:pt idx="22484">
                  <c:v>-4.7836412258296601E-2</c:v>
                </c:pt>
                <c:pt idx="22485">
                  <c:v>-5.7752777226689589E-2</c:v>
                </c:pt>
                <c:pt idx="22486">
                  <c:v>-3.5822311608609159E-2</c:v>
                </c:pt>
                <c:pt idx="22487">
                  <c:v>-1.2909378146789274E-3</c:v>
                </c:pt>
                <c:pt idx="22488">
                  <c:v>4.0309584547575383E-3</c:v>
                </c:pt>
                <c:pt idx="22489">
                  <c:v>-2.8357136979266673E-2</c:v>
                </c:pt>
                <c:pt idx="22490">
                  <c:v>-4.3035712117671543E-2</c:v>
                </c:pt>
                <c:pt idx="22491">
                  <c:v>-2.667325904019191E-2</c:v>
                </c:pt>
                <c:pt idx="22492">
                  <c:v>-2.0815629679640346E-2</c:v>
                </c:pt>
                <c:pt idx="22493">
                  <c:v>-8.9594086714881449E-3</c:v>
                </c:pt>
                <c:pt idx="22494">
                  <c:v>-5.39593870666355E-3</c:v>
                </c:pt>
                <c:pt idx="22495">
                  <c:v>4.1284493117073051E-3</c:v>
                </c:pt>
                <c:pt idx="22496">
                  <c:v>-3.939909134248909E-2</c:v>
                </c:pt>
                <c:pt idx="22497">
                  <c:v>-4.5927998227572653E-2</c:v>
                </c:pt>
                <c:pt idx="22498">
                  <c:v>-2.0967370288266451E-2</c:v>
                </c:pt>
                <c:pt idx="22499">
                  <c:v>-2.8614530824768725E-2</c:v>
                </c:pt>
                <c:pt idx="22500">
                  <c:v>-1.2310184223850218E-2</c:v>
                </c:pt>
                <c:pt idx="22501">
                  <c:v>-3.7078300329645431E-2</c:v>
                </c:pt>
                <c:pt idx="22502">
                  <c:v>-6.5673350803281405E-2</c:v>
                </c:pt>
                <c:pt idx="22503">
                  <c:v>-7.3461724181521082E-2</c:v>
                </c:pt>
                <c:pt idx="22504">
                  <c:v>-9.9700950529089005E-2</c:v>
                </c:pt>
                <c:pt idx="22505">
                  <c:v>-0.11647340201750689</c:v>
                </c:pt>
                <c:pt idx="22506">
                  <c:v>-0.13601497308977795</c:v>
                </c:pt>
                <c:pt idx="22507">
                  <c:v>-0.14049962286012396</c:v>
                </c:pt>
                <c:pt idx="22508">
                  <c:v>-0.12349664804034388</c:v>
                </c:pt>
                <c:pt idx="22509">
                  <c:v>-0.1159961159839088</c:v>
                </c:pt>
                <c:pt idx="22510">
                  <c:v>-5.8768828151284591E-2</c:v>
                </c:pt>
                <c:pt idx="22511">
                  <c:v>-5.6594210677399448E-2</c:v>
                </c:pt>
                <c:pt idx="22512">
                  <c:v>-6.0350928604020027E-2</c:v>
                </c:pt>
                <c:pt idx="22513">
                  <c:v>-4.2255246749147601E-2</c:v>
                </c:pt>
                <c:pt idx="22514">
                  <c:v>-4.7397244827844909E-2</c:v>
                </c:pt>
                <c:pt idx="22515">
                  <c:v>-3.6819180718322797E-2</c:v>
                </c:pt>
                <c:pt idx="22516">
                  <c:v>-7.4221503134392464E-2</c:v>
                </c:pt>
                <c:pt idx="22517">
                  <c:v>-5.6336092734485477E-2</c:v>
                </c:pt>
                <c:pt idx="22518">
                  <c:v>-8.2142678015613702E-2</c:v>
                </c:pt>
                <c:pt idx="22519">
                  <c:v>-9.2687492404045613E-2</c:v>
                </c:pt>
                <c:pt idx="22520">
                  <c:v>-9.7529172116348373E-2</c:v>
                </c:pt>
                <c:pt idx="22521">
                  <c:v>-8.9640599623042161E-2</c:v>
                </c:pt>
                <c:pt idx="22522">
                  <c:v>-6.5355664678398928E-2</c:v>
                </c:pt>
                <c:pt idx="22523">
                  <c:v>-7.4731172104636645E-2</c:v>
                </c:pt>
                <c:pt idx="22524">
                  <c:v>-4.0675621922646954E-2</c:v>
                </c:pt>
                <c:pt idx="22525">
                  <c:v>-3.4896559404108296E-2</c:v>
                </c:pt>
                <c:pt idx="22526">
                  <c:v>-8.8574647721717525E-5</c:v>
                </c:pt>
                <c:pt idx="22527">
                  <c:v>2.4962033458313382E-3</c:v>
                </c:pt>
                <c:pt idx="22528">
                  <c:v>5.6125949691627985E-2</c:v>
                </c:pt>
                <c:pt idx="22529">
                  <c:v>4.5738520640064673E-2</c:v>
                </c:pt>
                <c:pt idx="22530">
                  <c:v>0.13645237489745732</c:v>
                </c:pt>
                <c:pt idx="22531">
                  <c:v>7.8314342572038287E-2</c:v>
                </c:pt>
                <c:pt idx="22532">
                  <c:v>0.14366672697034466</c:v>
                </c:pt>
                <c:pt idx="22533">
                  <c:v>9.2118723233712618E-2</c:v>
                </c:pt>
                <c:pt idx="22534">
                  <c:v>9.0489343797814481E-2</c:v>
                </c:pt>
                <c:pt idx="22535">
                  <c:v>6.4466908601075401E-2</c:v>
                </c:pt>
                <c:pt idx="22536">
                  <c:v>7.8992637162801138E-2</c:v>
                </c:pt>
                <c:pt idx="22537">
                  <c:v>8.9567822525530749E-2</c:v>
                </c:pt>
                <c:pt idx="22538">
                  <c:v>0.1441890515939328</c:v>
                </c:pt>
                <c:pt idx="22539">
                  <c:v>0.16580603113648973</c:v>
                </c:pt>
                <c:pt idx="22540">
                  <c:v>0.16009186733477998</c:v>
                </c:pt>
                <c:pt idx="22541">
                  <c:v>0.12381100198569972</c:v>
                </c:pt>
                <c:pt idx="22542">
                  <c:v>0.12236950785389755</c:v>
                </c:pt>
                <c:pt idx="22543">
                  <c:v>0.14725271264512707</c:v>
                </c:pt>
                <c:pt idx="22544">
                  <c:v>0.1279702068595634</c:v>
                </c:pt>
                <c:pt idx="22545">
                  <c:v>9.4167200951348784E-2</c:v>
                </c:pt>
                <c:pt idx="22546">
                  <c:v>9.0677034441137172E-2</c:v>
                </c:pt>
                <c:pt idx="22547">
                  <c:v>9.5998999655995787E-2</c:v>
                </c:pt>
                <c:pt idx="22548">
                  <c:v>0.10421871446034814</c:v>
                </c:pt>
                <c:pt idx="22549">
                  <c:v>0.13427396911646916</c:v>
                </c:pt>
                <c:pt idx="22550">
                  <c:v>0.1389582189889278</c:v>
                </c:pt>
                <c:pt idx="22551">
                  <c:v>0.10458833677414603</c:v>
                </c:pt>
                <c:pt idx="22552">
                  <c:v>0.13007367787761592</c:v>
                </c:pt>
                <c:pt idx="22553">
                  <c:v>0.16280924820750853</c:v>
                </c:pt>
                <c:pt idx="22554">
                  <c:v>0.17320384816168777</c:v>
                </c:pt>
                <c:pt idx="22555">
                  <c:v>0.15962939699130363</c:v>
                </c:pt>
                <c:pt idx="22556">
                  <c:v>0.1448839862262099</c:v>
                </c:pt>
                <c:pt idx="22557">
                  <c:v>0.12922687543464684</c:v>
                </c:pt>
                <c:pt idx="22558">
                  <c:v>0.12563025355608448</c:v>
                </c:pt>
                <c:pt idx="22559">
                  <c:v>0.12835877856218114</c:v>
                </c:pt>
                <c:pt idx="22560">
                  <c:v>0.14196029070958893</c:v>
                </c:pt>
                <c:pt idx="22561">
                  <c:v>0.17524982122780242</c:v>
                </c:pt>
                <c:pt idx="22562">
                  <c:v>0.2091547638524085</c:v>
                </c:pt>
                <c:pt idx="22563">
                  <c:v>0.21551620940374616</c:v>
                </c:pt>
                <c:pt idx="22564">
                  <c:v>0.19032170056588993</c:v>
                </c:pt>
                <c:pt idx="22565">
                  <c:v>0.1753868205054423</c:v>
                </c:pt>
                <c:pt idx="22566">
                  <c:v>0.19824256668249851</c:v>
                </c:pt>
                <c:pt idx="22567">
                  <c:v>0.19574548482278531</c:v>
                </c:pt>
                <c:pt idx="22568">
                  <c:v>0.22824523389745544</c:v>
                </c:pt>
                <c:pt idx="22569">
                  <c:v>0.27036229831120817</c:v>
                </c:pt>
                <c:pt idx="22570">
                  <c:v>0.24066937353572349</c:v>
                </c:pt>
                <c:pt idx="22571">
                  <c:v>0.21060213106483183</c:v>
                </c:pt>
                <c:pt idx="22572">
                  <c:v>0.19516380685074153</c:v>
                </c:pt>
                <c:pt idx="22573">
                  <c:v>0.20144016697558897</c:v>
                </c:pt>
                <c:pt idx="22574">
                  <c:v>0.15683913989528842</c:v>
                </c:pt>
                <c:pt idx="22575">
                  <c:v>0.1363937551961909</c:v>
                </c:pt>
                <c:pt idx="22576">
                  <c:v>0.13335797490626367</c:v>
                </c:pt>
                <c:pt idx="22577">
                  <c:v>0.14789548575785161</c:v>
                </c:pt>
                <c:pt idx="22578">
                  <c:v>0.1340151136827219</c:v>
                </c:pt>
                <c:pt idx="22579">
                  <c:v>0.15705667051576944</c:v>
                </c:pt>
                <c:pt idx="22580">
                  <c:v>0.15422380235761746</c:v>
                </c:pt>
                <c:pt idx="22581">
                  <c:v>0.16768311459358687</c:v>
                </c:pt>
                <c:pt idx="22582">
                  <c:v>0.17047355517411478</c:v>
                </c:pt>
                <c:pt idx="22583">
                  <c:v>0.14911287216171476</c:v>
                </c:pt>
                <c:pt idx="22584">
                  <c:v>0.13576556249392313</c:v>
                </c:pt>
                <c:pt idx="22585">
                  <c:v>0.1559579818128094</c:v>
                </c:pt>
                <c:pt idx="22586">
                  <c:v>0.14201149508603383</c:v>
                </c:pt>
                <c:pt idx="22587">
                  <c:v>9.4804529672007032E-2</c:v>
                </c:pt>
                <c:pt idx="22588">
                  <c:v>9.9184185756304055E-2</c:v>
                </c:pt>
                <c:pt idx="22589">
                  <c:v>0.14371523738437952</c:v>
                </c:pt>
                <c:pt idx="22590">
                  <c:v>0.17385638426212413</c:v>
                </c:pt>
                <c:pt idx="22591">
                  <c:v>0.14800661724730735</c:v>
                </c:pt>
                <c:pt idx="22592">
                  <c:v>0.1240264849070416</c:v>
                </c:pt>
                <c:pt idx="22593">
                  <c:v>0.13317961100309827</c:v>
                </c:pt>
                <c:pt idx="22594">
                  <c:v>0.13645013336765754</c:v>
                </c:pt>
                <c:pt idx="22595">
                  <c:v>0.11904574934710843</c:v>
                </c:pt>
                <c:pt idx="22596">
                  <c:v>0.15009804773368751</c:v>
                </c:pt>
                <c:pt idx="22597">
                  <c:v>0.14028862275053866</c:v>
                </c:pt>
                <c:pt idx="22598">
                  <c:v>0.10461966112498255</c:v>
                </c:pt>
                <c:pt idx="22599">
                  <c:v>9.4251309441027553E-2</c:v>
                </c:pt>
                <c:pt idx="22600">
                  <c:v>9.7406966558547747E-2</c:v>
                </c:pt>
                <c:pt idx="22601">
                  <c:v>0.13177066579604668</c:v>
                </c:pt>
                <c:pt idx="22602">
                  <c:v>0.13637369849882686</c:v>
                </c:pt>
                <c:pt idx="22603">
                  <c:v>0.13614626455536682</c:v>
                </c:pt>
                <c:pt idx="22604">
                  <c:v>0.17574292434115435</c:v>
                </c:pt>
                <c:pt idx="22605">
                  <c:v>0.1758610182467728</c:v>
                </c:pt>
                <c:pt idx="22606">
                  <c:v>0.19655983056265192</c:v>
                </c:pt>
                <c:pt idx="22607">
                  <c:v>0.20196271962298784</c:v>
                </c:pt>
                <c:pt idx="22608">
                  <c:v>0.1547469192886235</c:v>
                </c:pt>
                <c:pt idx="22609">
                  <c:v>0.15601485860906283</c:v>
                </c:pt>
                <c:pt idx="22610">
                  <c:v>0.122808763474755</c:v>
                </c:pt>
                <c:pt idx="22611">
                  <c:v>0.1337240220493241</c:v>
                </c:pt>
                <c:pt idx="22612">
                  <c:v>0.13712349437930738</c:v>
                </c:pt>
                <c:pt idx="22613">
                  <c:v>0.11935066698669416</c:v>
                </c:pt>
                <c:pt idx="22614">
                  <c:v>0.12427384065197011</c:v>
                </c:pt>
                <c:pt idx="22615">
                  <c:v>0.12079415923621228</c:v>
                </c:pt>
                <c:pt idx="22616">
                  <c:v>0.13581144826760716</c:v>
                </c:pt>
                <c:pt idx="22617">
                  <c:v>9.7330160861899717E-2</c:v>
                </c:pt>
                <c:pt idx="22618">
                  <c:v>0.11426014304328524</c:v>
                </c:pt>
                <c:pt idx="22619">
                  <c:v>0.12146708080526269</c:v>
                </c:pt>
                <c:pt idx="22620">
                  <c:v>0.1281647787268656</c:v>
                </c:pt>
                <c:pt idx="22621">
                  <c:v>0.12692874161869838</c:v>
                </c:pt>
                <c:pt idx="22622">
                  <c:v>0.11862682754405585</c:v>
                </c:pt>
                <c:pt idx="22623">
                  <c:v>0.12055373564702943</c:v>
                </c:pt>
                <c:pt idx="22624">
                  <c:v>8.1209365879404416E-2</c:v>
                </c:pt>
                <c:pt idx="22625">
                  <c:v>7.4303437793946658E-2</c:v>
                </c:pt>
                <c:pt idx="22626">
                  <c:v>4.7986572859393561E-2</c:v>
                </c:pt>
                <c:pt idx="22627">
                  <c:v>3.0942761083416759E-2</c:v>
                </c:pt>
                <c:pt idx="22628">
                  <c:v>4.7946515139672075E-2</c:v>
                </c:pt>
                <c:pt idx="22629">
                  <c:v>6.2179723433681389E-2</c:v>
                </c:pt>
                <c:pt idx="22630">
                  <c:v>5.3354491310197982E-2</c:v>
                </c:pt>
                <c:pt idx="22631">
                  <c:v>5.9276966361742067E-2</c:v>
                </c:pt>
                <c:pt idx="22632">
                  <c:v>4.1952830754248049E-2</c:v>
                </c:pt>
                <c:pt idx="22633">
                  <c:v>5.3831093024846455E-2</c:v>
                </c:pt>
                <c:pt idx="22634">
                  <c:v>3.4305982625143283E-2</c:v>
                </c:pt>
                <c:pt idx="22635">
                  <c:v>3.3891472663165834E-2</c:v>
                </c:pt>
                <c:pt idx="22636">
                  <c:v>4.1985384662179825E-3</c:v>
                </c:pt>
                <c:pt idx="22637">
                  <c:v>-5.9458857116134745E-3</c:v>
                </c:pt>
                <c:pt idx="22638">
                  <c:v>-4.856863422066926E-4</c:v>
                </c:pt>
                <c:pt idx="22639">
                  <c:v>1.9542464095955836E-2</c:v>
                </c:pt>
                <c:pt idx="22640">
                  <c:v>2.384692564521651E-2</c:v>
                </c:pt>
                <c:pt idx="22641">
                  <c:v>2.8845779706257124E-2</c:v>
                </c:pt>
                <c:pt idx="22642">
                  <c:v>2.1132722904557699E-3</c:v>
                </c:pt>
                <c:pt idx="22643">
                  <c:v>8.5939570679782751E-3</c:v>
                </c:pt>
                <c:pt idx="22644">
                  <c:v>5.276253109618434E-4</c:v>
                </c:pt>
                <c:pt idx="22645">
                  <c:v>1.0730966420911869E-2</c:v>
                </c:pt>
                <c:pt idx="22646">
                  <c:v>2.1545787761615642E-2</c:v>
                </c:pt>
                <c:pt idx="22647">
                  <c:v>1.4459452894573843E-2</c:v>
                </c:pt>
                <c:pt idx="22648">
                  <c:v>3.1603521709209215E-2</c:v>
                </c:pt>
                <c:pt idx="22649">
                  <c:v>3.0056271151701619E-2</c:v>
                </c:pt>
                <c:pt idx="22650">
                  <c:v>9.907713335010726E-3</c:v>
                </c:pt>
                <c:pt idx="22651">
                  <c:v>1.8395181861288856E-2</c:v>
                </c:pt>
                <c:pt idx="22652">
                  <c:v>-9.1045099931257312E-3</c:v>
                </c:pt>
                <c:pt idx="22653">
                  <c:v>-5.6422616003694026E-3</c:v>
                </c:pt>
                <c:pt idx="22654">
                  <c:v>-1.2102943893575357E-2</c:v>
                </c:pt>
                <c:pt idx="22655">
                  <c:v>-1.3980887271866749E-2</c:v>
                </c:pt>
                <c:pt idx="22656">
                  <c:v>9.5473243836878829E-3</c:v>
                </c:pt>
                <c:pt idx="22657">
                  <c:v>1.035294818369481E-2</c:v>
                </c:pt>
                <c:pt idx="22658">
                  <c:v>1.6506870284463737E-2</c:v>
                </c:pt>
                <c:pt idx="22659">
                  <c:v>2.0501204585833488E-2</c:v>
                </c:pt>
                <c:pt idx="22660">
                  <c:v>2.8766676530365132E-3</c:v>
                </c:pt>
                <c:pt idx="22661">
                  <c:v>1.4713755554331964E-3</c:v>
                </c:pt>
                <c:pt idx="22662">
                  <c:v>-1.9507376876697347E-3</c:v>
                </c:pt>
                <c:pt idx="22663">
                  <c:v>-1.535398639651564E-2</c:v>
                </c:pt>
                <c:pt idx="22664">
                  <c:v>-2.1842268834398548E-2</c:v>
                </c:pt>
                <c:pt idx="22665">
                  <c:v>-5.49886302102498E-3</c:v>
                </c:pt>
                <c:pt idx="22666">
                  <c:v>-4.7001471194263456E-3</c:v>
                </c:pt>
                <c:pt idx="22667">
                  <c:v>-3.6114141856872228E-3</c:v>
                </c:pt>
                <c:pt idx="22668">
                  <c:v>1.9600047664449782E-3</c:v>
                </c:pt>
                <c:pt idx="22669">
                  <c:v>3.2607317548580816E-3</c:v>
                </c:pt>
                <c:pt idx="22670">
                  <c:v>-1.0145424812269654E-2</c:v>
                </c:pt>
                <c:pt idx="22671">
                  <c:v>-1.4823470567304264E-2</c:v>
                </c:pt>
                <c:pt idx="22672">
                  <c:v>-3.0779727949808766E-2</c:v>
                </c:pt>
                <c:pt idx="22673">
                  <c:v>-2.6398081150305286E-2</c:v>
                </c:pt>
                <c:pt idx="22674">
                  <c:v>-7.5321001926763609E-3</c:v>
                </c:pt>
                <c:pt idx="22675">
                  <c:v>2.8583320434588444E-2</c:v>
                </c:pt>
                <c:pt idx="22676">
                  <c:v>1.9093414799627118E-2</c:v>
                </c:pt>
                <c:pt idx="22677">
                  <c:v>3.5655246364576509E-3</c:v>
                </c:pt>
                <c:pt idx="22678">
                  <c:v>-6.3213284771861389E-3</c:v>
                </c:pt>
                <c:pt idx="22679">
                  <c:v>-1.2486451826972611E-2</c:v>
                </c:pt>
                <c:pt idx="22680">
                  <c:v>-1.1226126269712089E-2</c:v>
                </c:pt>
                <c:pt idx="22681">
                  <c:v>-5.5771224807353859E-3</c:v>
                </c:pt>
                <c:pt idx="22682">
                  <c:v>-5.873463856772343E-3</c:v>
                </c:pt>
                <c:pt idx="22683">
                  <c:v>-5.5754047314031663E-3</c:v>
                </c:pt>
                <c:pt idx="22684">
                  <c:v>-8.4474606285043219E-3</c:v>
                </c:pt>
                <c:pt idx="22685">
                  <c:v>-2.8730261134148893E-3</c:v>
                </c:pt>
                <c:pt idx="22686">
                  <c:v>-3.2722761530101785E-3</c:v>
                </c:pt>
                <c:pt idx="22687">
                  <c:v>3.8572491737223213E-3</c:v>
                </c:pt>
                <c:pt idx="22688">
                  <c:v>2.6573002754175512E-3</c:v>
                </c:pt>
                <c:pt idx="22689">
                  <c:v>-4.2609856801556489E-3</c:v>
                </c:pt>
                <c:pt idx="22690">
                  <c:v>1.4318050737296417E-3</c:v>
                </c:pt>
                <c:pt idx="22691">
                  <c:v>6.0624708390482063E-3</c:v>
                </c:pt>
                <c:pt idx="22692">
                  <c:v>4.5509587133889529E-3</c:v>
                </c:pt>
                <c:pt idx="22693">
                  <c:v>1.7460697181777007E-3</c:v>
                </c:pt>
                <c:pt idx="22694">
                  <c:v>-1.3662349534210305E-2</c:v>
                </c:pt>
                <c:pt idx="22695">
                  <c:v>-4.2601744595315294E-3</c:v>
                </c:pt>
                <c:pt idx="22696">
                  <c:v>6.3124498383495542E-3</c:v>
                </c:pt>
                <c:pt idx="22697">
                  <c:v>6.715095612017441E-3</c:v>
                </c:pt>
                <c:pt idx="22698">
                  <c:v>2.0574115047510055E-2</c:v>
                </c:pt>
                <c:pt idx="22699">
                  <c:v>3.1492126466765136E-2</c:v>
                </c:pt>
                <c:pt idx="22700">
                  <c:v>2.8116891942877364E-2</c:v>
                </c:pt>
                <c:pt idx="22701">
                  <c:v>1.433299039474778E-2</c:v>
                </c:pt>
                <c:pt idx="22702">
                  <c:v>2.6659062176760395E-2</c:v>
                </c:pt>
                <c:pt idx="22703">
                  <c:v>4.8854874150554117E-2</c:v>
                </c:pt>
                <c:pt idx="22704">
                  <c:v>3.7493570737796134E-2</c:v>
                </c:pt>
                <c:pt idx="22705">
                  <c:v>3.6034807054927009E-2</c:v>
                </c:pt>
                <c:pt idx="22706">
                  <c:v>4.4891586558061025E-2</c:v>
                </c:pt>
                <c:pt idx="22707">
                  <c:v>4.6561576108049119E-2</c:v>
                </c:pt>
                <c:pt idx="22708">
                  <c:v>7.3082217764093738E-2</c:v>
                </c:pt>
                <c:pt idx="22709">
                  <c:v>7.5757165958739492E-2</c:v>
                </c:pt>
                <c:pt idx="22710">
                  <c:v>5.6032123286388735E-2</c:v>
                </c:pt>
                <c:pt idx="22711">
                  <c:v>4.6598585708644169E-2</c:v>
                </c:pt>
                <c:pt idx="22712">
                  <c:v>4.4825573655126405E-2</c:v>
                </c:pt>
                <c:pt idx="22713">
                  <c:v>4.8605467198648888E-2</c:v>
                </c:pt>
                <c:pt idx="22714">
                  <c:v>4.4013643894833088E-2</c:v>
                </c:pt>
                <c:pt idx="22715">
                  <c:v>4.2863503676220827E-2</c:v>
                </c:pt>
                <c:pt idx="22716">
                  <c:v>4.0863664498803631E-2</c:v>
                </c:pt>
                <c:pt idx="22717">
                  <c:v>5.1972699340475659E-2</c:v>
                </c:pt>
                <c:pt idx="22718">
                  <c:v>6.1962444086312907E-2</c:v>
                </c:pt>
                <c:pt idx="22719">
                  <c:v>6.1429276878718353E-2</c:v>
                </c:pt>
                <c:pt idx="22720">
                  <c:v>7.0828127388411266E-2</c:v>
                </c:pt>
                <c:pt idx="22721">
                  <c:v>6.8799437148069575E-2</c:v>
                </c:pt>
                <c:pt idx="22722">
                  <c:v>7.5766838954771654E-2</c:v>
                </c:pt>
                <c:pt idx="22723">
                  <c:v>9.644210695005806E-2</c:v>
                </c:pt>
                <c:pt idx="22724">
                  <c:v>0.10184275665256659</c:v>
                </c:pt>
                <c:pt idx="22725">
                  <c:v>0.10272812648515295</c:v>
                </c:pt>
                <c:pt idx="22726">
                  <c:v>0.10934270146101821</c:v>
                </c:pt>
                <c:pt idx="22727">
                  <c:v>0.11180293729087221</c:v>
                </c:pt>
                <c:pt idx="22728">
                  <c:v>9.4528390718746191E-2</c:v>
                </c:pt>
                <c:pt idx="22729">
                  <c:v>9.080699419030247E-2</c:v>
                </c:pt>
                <c:pt idx="22730">
                  <c:v>9.6573278919215078E-2</c:v>
                </c:pt>
                <c:pt idx="22731">
                  <c:v>0.1057697800603119</c:v>
                </c:pt>
                <c:pt idx="22732">
                  <c:v>0.11296880206591142</c:v>
                </c:pt>
                <c:pt idx="22733">
                  <c:v>9.7012654518002117E-2</c:v>
                </c:pt>
                <c:pt idx="22734">
                  <c:v>9.4674557923576819E-2</c:v>
                </c:pt>
                <c:pt idx="22735">
                  <c:v>9.7307833396179877E-2</c:v>
                </c:pt>
                <c:pt idx="22736">
                  <c:v>0.11206628577553257</c:v>
                </c:pt>
                <c:pt idx="22737">
                  <c:v>0.10950725380226234</c:v>
                </c:pt>
                <c:pt idx="22738">
                  <c:v>0.10498899819977003</c:v>
                </c:pt>
                <c:pt idx="22739">
                  <c:v>7.9178563234000965E-2</c:v>
                </c:pt>
                <c:pt idx="22740">
                  <c:v>8.1771184406935982E-2</c:v>
                </c:pt>
                <c:pt idx="22741">
                  <c:v>8.5418206744053871E-2</c:v>
                </c:pt>
                <c:pt idx="22742">
                  <c:v>8.9491690226105369E-2</c:v>
                </c:pt>
                <c:pt idx="22743">
                  <c:v>8.001410335976411E-2</c:v>
                </c:pt>
                <c:pt idx="22744">
                  <c:v>9.7101900822978093E-2</c:v>
                </c:pt>
                <c:pt idx="22745">
                  <c:v>6.0727283169009549E-2</c:v>
                </c:pt>
                <c:pt idx="22746">
                  <c:v>3.6483887263990544E-2</c:v>
                </c:pt>
                <c:pt idx="22747">
                  <c:v>3.5863300164540535E-2</c:v>
                </c:pt>
                <c:pt idx="22748">
                  <c:v>2.4694134102819953E-2</c:v>
                </c:pt>
                <c:pt idx="22749">
                  <c:v>2.2026194238341512E-2</c:v>
                </c:pt>
                <c:pt idx="22750">
                  <c:v>3.1018853610605301E-2</c:v>
                </c:pt>
                <c:pt idx="22751">
                  <c:v>2.0482595854687924E-2</c:v>
                </c:pt>
                <c:pt idx="22752">
                  <c:v>4.3408960974529176E-2</c:v>
                </c:pt>
                <c:pt idx="22753">
                  <c:v>5.8563925986693688E-2</c:v>
                </c:pt>
                <c:pt idx="22754">
                  <c:v>5.0067723251367768E-2</c:v>
                </c:pt>
                <c:pt idx="22755">
                  <c:v>5.5856989969373272E-2</c:v>
                </c:pt>
                <c:pt idx="22756">
                  <c:v>4.2781042848349271E-2</c:v>
                </c:pt>
                <c:pt idx="22757">
                  <c:v>3.7896092283823402E-2</c:v>
                </c:pt>
                <c:pt idx="22758">
                  <c:v>2.5638288097462603E-2</c:v>
                </c:pt>
                <c:pt idx="22759">
                  <c:v>3.7887480819621455E-2</c:v>
                </c:pt>
                <c:pt idx="22760">
                  <c:v>5.3925940022268026E-2</c:v>
                </c:pt>
                <c:pt idx="22761">
                  <c:v>5.6566828916781109E-2</c:v>
                </c:pt>
                <c:pt idx="22762">
                  <c:v>6.062644934656447E-2</c:v>
                </c:pt>
                <c:pt idx="22763">
                  <c:v>5.9893957854172397E-2</c:v>
                </c:pt>
                <c:pt idx="22764">
                  <c:v>6.7041584444324842E-2</c:v>
                </c:pt>
                <c:pt idx="22765">
                  <c:v>5.3296677594908859E-2</c:v>
                </c:pt>
                <c:pt idx="22766">
                  <c:v>5.9435361210944837E-2</c:v>
                </c:pt>
                <c:pt idx="22767">
                  <c:v>5.3552532494177685E-2</c:v>
                </c:pt>
                <c:pt idx="22768">
                  <c:v>5.3249156231220951E-2</c:v>
                </c:pt>
                <c:pt idx="22769">
                  <c:v>5.0213462542672449E-2</c:v>
                </c:pt>
                <c:pt idx="22770">
                  <c:v>5.53191091515568E-2</c:v>
                </c:pt>
                <c:pt idx="22771">
                  <c:v>6.2579892272714988E-2</c:v>
                </c:pt>
                <c:pt idx="22772">
                  <c:v>8.5664523605697207E-2</c:v>
                </c:pt>
                <c:pt idx="22773">
                  <c:v>9.8813235857787118E-2</c:v>
                </c:pt>
                <c:pt idx="22774">
                  <c:v>7.5772032478084173E-2</c:v>
                </c:pt>
                <c:pt idx="22775">
                  <c:v>6.0694764584683591E-2</c:v>
                </c:pt>
                <c:pt idx="22776">
                  <c:v>5.2739819369164165E-2</c:v>
                </c:pt>
                <c:pt idx="22777">
                  <c:v>5.5183131920900186E-2</c:v>
                </c:pt>
                <c:pt idx="22778">
                  <c:v>5.4769542552611128E-2</c:v>
                </c:pt>
                <c:pt idx="22779">
                  <c:v>6.0940332042318968E-2</c:v>
                </c:pt>
                <c:pt idx="22780">
                  <c:v>2.9847571453295529E-2</c:v>
                </c:pt>
                <c:pt idx="22781">
                  <c:v>4.3918939008233515E-2</c:v>
                </c:pt>
                <c:pt idx="22782">
                  <c:v>6.4457089835302961E-2</c:v>
                </c:pt>
                <c:pt idx="22783">
                  <c:v>6.2011039973557835E-2</c:v>
                </c:pt>
                <c:pt idx="22784">
                  <c:v>6.6572214036567878E-2</c:v>
                </c:pt>
                <c:pt idx="22785">
                  <c:v>6.1461355868078549E-2</c:v>
                </c:pt>
                <c:pt idx="22786">
                  <c:v>6.0079521537389047E-2</c:v>
                </c:pt>
                <c:pt idx="22787">
                  <c:v>6.4002992808457115E-2</c:v>
                </c:pt>
                <c:pt idx="22788">
                  <c:v>6.8141430698109406E-2</c:v>
                </c:pt>
                <c:pt idx="22789">
                  <c:v>6.0402043656821114E-2</c:v>
                </c:pt>
                <c:pt idx="22790">
                  <c:v>5.691213965356301E-2</c:v>
                </c:pt>
                <c:pt idx="22791">
                  <c:v>5.9556006322699195E-2</c:v>
                </c:pt>
                <c:pt idx="22792">
                  <c:v>6.2425703601334259E-2</c:v>
                </c:pt>
                <c:pt idx="22793">
                  <c:v>6.8906500393302483E-2</c:v>
                </c:pt>
                <c:pt idx="22794">
                  <c:v>8.0433712199599272E-2</c:v>
                </c:pt>
                <c:pt idx="22795">
                  <c:v>7.9037664266134344E-2</c:v>
                </c:pt>
                <c:pt idx="22796">
                  <c:v>8.0765161027016363E-2</c:v>
                </c:pt>
                <c:pt idx="22797">
                  <c:v>8.1629686703269977E-2</c:v>
                </c:pt>
                <c:pt idx="22798">
                  <c:v>8.6381729260927465E-2</c:v>
                </c:pt>
                <c:pt idx="22799">
                  <c:v>9.3609672217703777E-2</c:v>
                </c:pt>
                <c:pt idx="22800">
                  <c:v>9.1868948505459569E-2</c:v>
                </c:pt>
                <c:pt idx="22801">
                  <c:v>8.6850366208171881E-2</c:v>
                </c:pt>
                <c:pt idx="22802">
                  <c:v>8.6524147989200495E-2</c:v>
                </c:pt>
                <c:pt idx="22803">
                  <c:v>7.5027664401189798E-2</c:v>
                </c:pt>
                <c:pt idx="22804">
                  <c:v>5.7476192329332765E-2</c:v>
                </c:pt>
                <c:pt idx="22805">
                  <c:v>7.4918221449519651E-2</c:v>
                </c:pt>
                <c:pt idx="22806">
                  <c:v>7.3524729538983369E-2</c:v>
                </c:pt>
                <c:pt idx="22807">
                  <c:v>6.9028066664680754E-2</c:v>
                </c:pt>
                <c:pt idx="22808">
                  <c:v>5.8712514229358526E-2</c:v>
                </c:pt>
                <c:pt idx="22809">
                  <c:v>5.2183751957404878E-2</c:v>
                </c:pt>
                <c:pt idx="22810">
                  <c:v>5.8312157020020461E-2</c:v>
                </c:pt>
                <c:pt idx="22811">
                  <c:v>6.1385872849121892E-2</c:v>
                </c:pt>
                <c:pt idx="22812">
                  <c:v>6.0644237681430013E-2</c:v>
                </c:pt>
                <c:pt idx="22813">
                  <c:v>6.0856642655432669E-2</c:v>
                </c:pt>
                <c:pt idx="22814">
                  <c:v>6.8279669943105636E-2</c:v>
                </c:pt>
                <c:pt idx="22815">
                  <c:v>5.6497961130820284E-2</c:v>
                </c:pt>
                <c:pt idx="22816">
                  <c:v>6.1305566374109555E-2</c:v>
                </c:pt>
                <c:pt idx="22817">
                  <c:v>7.7423150656769302E-2</c:v>
                </c:pt>
                <c:pt idx="22818">
                  <c:v>4.7444350247367151E-2</c:v>
                </c:pt>
                <c:pt idx="22819">
                  <c:v>5.8388112797670644E-2</c:v>
                </c:pt>
                <c:pt idx="22820">
                  <c:v>6.9261240228167598E-2</c:v>
                </c:pt>
                <c:pt idx="22821">
                  <c:v>6.7658950657396355E-2</c:v>
                </c:pt>
                <c:pt idx="22822">
                  <c:v>6.6169589825470831E-2</c:v>
                </c:pt>
                <c:pt idx="22823">
                  <c:v>6.3101019152094873E-2</c:v>
                </c:pt>
                <c:pt idx="22824">
                  <c:v>7.4160587621816543E-2</c:v>
                </c:pt>
                <c:pt idx="22825">
                  <c:v>7.9982011922458351E-2</c:v>
                </c:pt>
                <c:pt idx="22826">
                  <c:v>9.4389048362453654E-2</c:v>
                </c:pt>
                <c:pt idx="22827">
                  <c:v>0.1064975572459641</c:v>
                </c:pt>
                <c:pt idx="22828">
                  <c:v>0.10859759256588086</c:v>
                </c:pt>
                <c:pt idx="22829">
                  <c:v>0.10993244818606751</c:v>
                </c:pt>
                <c:pt idx="22830">
                  <c:v>0.10343517519837331</c:v>
                </c:pt>
                <c:pt idx="22831">
                  <c:v>9.8846632885668084E-2</c:v>
                </c:pt>
                <c:pt idx="22832">
                  <c:v>9.1410910820165059E-2</c:v>
                </c:pt>
                <c:pt idx="22833">
                  <c:v>8.9330781689300975E-2</c:v>
                </c:pt>
                <c:pt idx="22834">
                  <c:v>0.10528517881737964</c:v>
                </c:pt>
                <c:pt idx="22835">
                  <c:v>0.11357398877751312</c:v>
                </c:pt>
                <c:pt idx="22836">
                  <c:v>0.1185377468067117</c:v>
                </c:pt>
                <c:pt idx="22837">
                  <c:v>0.12863285282482195</c:v>
                </c:pt>
                <c:pt idx="22838">
                  <c:v>0.12232952782649886</c:v>
                </c:pt>
                <c:pt idx="22839">
                  <c:v>0.13165138820972677</c:v>
                </c:pt>
                <c:pt idx="22840">
                  <c:v>0.12984327734380363</c:v>
                </c:pt>
                <c:pt idx="22841">
                  <c:v>0.12091082728080238</c:v>
                </c:pt>
                <c:pt idx="22842">
                  <c:v>0.12623447409590072</c:v>
                </c:pt>
                <c:pt idx="22843">
                  <c:v>0.12679601900719639</c:v>
                </c:pt>
                <c:pt idx="22844">
                  <c:v>0.10488609641538993</c:v>
                </c:pt>
                <c:pt idx="22845">
                  <c:v>0.1357627372508281</c:v>
                </c:pt>
                <c:pt idx="22846">
                  <c:v>0.14530792833951023</c:v>
                </c:pt>
                <c:pt idx="22847">
                  <c:v>0.15159768730692535</c:v>
                </c:pt>
                <c:pt idx="22848">
                  <c:v>0.155167640137577</c:v>
                </c:pt>
                <c:pt idx="22849">
                  <c:v>0.17465239551339162</c:v>
                </c:pt>
                <c:pt idx="22850">
                  <c:v>0.19550068853720903</c:v>
                </c:pt>
                <c:pt idx="22851">
                  <c:v>0.19502133782007292</c:v>
                </c:pt>
                <c:pt idx="22852">
                  <c:v>0.15866455422761594</c:v>
                </c:pt>
                <c:pt idx="22853">
                  <c:v>0.15287009528805862</c:v>
                </c:pt>
                <c:pt idx="22854">
                  <c:v>0.13478992298157255</c:v>
                </c:pt>
                <c:pt idx="22855">
                  <c:v>0.12325083693390737</c:v>
                </c:pt>
                <c:pt idx="22856">
                  <c:v>0.11981276663918528</c:v>
                </c:pt>
                <c:pt idx="22857">
                  <c:v>0.12642892458347821</c:v>
                </c:pt>
                <c:pt idx="22858">
                  <c:v>0.14385084427674522</c:v>
                </c:pt>
                <c:pt idx="22859">
                  <c:v>0.13511569451880479</c:v>
                </c:pt>
                <c:pt idx="22860">
                  <c:v>0.13455118502282382</c:v>
                </c:pt>
                <c:pt idx="22861">
                  <c:v>0.13205567151847397</c:v>
                </c:pt>
                <c:pt idx="22862">
                  <c:v>0.14489551493118213</c:v>
                </c:pt>
                <c:pt idx="22863">
                  <c:v>0.15004428233339162</c:v>
                </c:pt>
                <c:pt idx="22864">
                  <c:v>0.13568178822632326</c:v>
                </c:pt>
                <c:pt idx="22865">
                  <c:v>0.14393524022677306</c:v>
                </c:pt>
                <c:pt idx="22866">
                  <c:v>0.15362100200188866</c:v>
                </c:pt>
                <c:pt idx="22867">
                  <c:v>0.15499228886585192</c:v>
                </c:pt>
                <c:pt idx="22868">
                  <c:v>0.15337476507556325</c:v>
                </c:pt>
                <c:pt idx="22869">
                  <c:v>0.15866976129654065</c:v>
                </c:pt>
                <c:pt idx="22870">
                  <c:v>0.16180473444898347</c:v>
                </c:pt>
                <c:pt idx="22871">
                  <c:v>0.172051735398006</c:v>
                </c:pt>
                <c:pt idx="22872">
                  <c:v>0.15836866485199486</c:v>
                </c:pt>
                <c:pt idx="22873">
                  <c:v>0.15721259687687517</c:v>
                </c:pt>
                <c:pt idx="22874">
                  <c:v>0.17012342040919881</c:v>
                </c:pt>
                <c:pt idx="22875">
                  <c:v>0.15812316927828429</c:v>
                </c:pt>
                <c:pt idx="22876">
                  <c:v>0.1805446376033113</c:v>
                </c:pt>
                <c:pt idx="22877">
                  <c:v>0.18266287509221946</c:v>
                </c:pt>
                <c:pt idx="22878">
                  <c:v>0.19097448818367879</c:v>
                </c:pt>
                <c:pt idx="22879">
                  <c:v>0.18130514550098531</c:v>
                </c:pt>
                <c:pt idx="22880">
                  <c:v>0.19095833953650221</c:v>
                </c:pt>
                <c:pt idx="22881">
                  <c:v>0.17022127845835788</c:v>
                </c:pt>
                <c:pt idx="22882">
                  <c:v>0.14912490966915648</c:v>
                </c:pt>
                <c:pt idx="22883">
                  <c:v>0.14268078840523879</c:v>
                </c:pt>
                <c:pt idx="22884">
                  <c:v>0.14211257319469484</c:v>
                </c:pt>
                <c:pt idx="22885">
                  <c:v>0.13065593187465452</c:v>
                </c:pt>
                <c:pt idx="22886">
                  <c:v>0.13915880913231082</c:v>
                </c:pt>
                <c:pt idx="22887">
                  <c:v>0.12905464987251536</c:v>
                </c:pt>
                <c:pt idx="22888">
                  <c:v>0.10617295420651085</c:v>
                </c:pt>
                <c:pt idx="22889">
                  <c:v>0.11579473455203981</c:v>
                </c:pt>
                <c:pt idx="22890">
                  <c:v>0.13097865329319314</c:v>
                </c:pt>
                <c:pt idx="22891">
                  <c:v>0.12962405265046084</c:v>
                </c:pt>
                <c:pt idx="22892">
                  <c:v>0.11832329181962487</c:v>
                </c:pt>
                <c:pt idx="22893">
                  <c:v>0.10242822863204726</c:v>
                </c:pt>
                <c:pt idx="22894">
                  <c:v>0.11539926572234371</c:v>
                </c:pt>
                <c:pt idx="22895">
                  <c:v>0.10352150682183825</c:v>
                </c:pt>
                <c:pt idx="22896">
                  <c:v>0.11057698898333501</c:v>
                </c:pt>
                <c:pt idx="22897">
                  <c:v>0.11845499539934323</c:v>
                </c:pt>
                <c:pt idx="22898">
                  <c:v>9.7662562340424142E-2</c:v>
                </c:pt>
                <c:pt idx="22899">
                  <c:v>7.2271008975648643E-2</c:v>
                </c:pt>
                <c:pt idx="22900">
                  <c:v>6.9813632211355836E-2</c:v>
                </c:pt>
                <c:pt idx="22901">
                  <c:v>6.1115087319856709E-2</c:v>
                </c:pt>
                <c:pt idx="22902">
                  <c:v>7.215951977394508E-2</c:v>
                </c:pt>
                <c:pt idx="22903">
                  <c:v>7.1416365339010746E-2</c:v>
                </c:pt>
                <c:pt idx="22904">
                  <c:v>9.2669032842952248E-2</c:v>
                </c:pt>
                <c:pt idx="22905">
                  <c:v>7.7533615350322993E-2</c:v>
                </c:pt>
                <c:pt idx="22906">
                  <c:v>8.3558765870503482E-2</c:v>
                </c:pt>
                <c:pt idx="22907">
                  <c:v>8.4101359143348819E-2</c:v>
                </c:pt>
                <c:pt idx="22908">
                  <c:v>7.9035464941743294E-2</c:v>
                </c:pt>
                <c:pt idx="22909">
                  <c:v>9.1886267616690276E-2</c:v>
                </c:pt>
                <c:pt idx="22910">
                  <c:v>9.5919793165994083E-2</c:v>
                </c:pt>
                <c:pt idx="22911">
                  <c:v>0.10248611906872651</c:v>
                </c:pt>
                <c:pt idx="22912">
                  <c:v>0.10193548171028644</c:v>
                </c:pt>
                <c:pt idx="22913">
                  <c:v>0.1177105116316568</c:v>
                </c:pt>
                <c:pt idx="22914">
                  <c:v>0.11316156077034023</c:v>
                </c:pt>
                <c:pt idx="22915">
                  <c:v>0.1307663056487034</c:v>
                </c:pt>
                <c:pt idx="22916">
                  <c:v>0.13361200301544573</c:v>
                </c:pt>
                <c:pt idx="22917">
                  <c:v>0.12642444920199325</c:v>
                </c:pt>
                <c:pt idx="22918">
                  <c:v>0.15350085682183989</c:v>
                </c:pt>
                <c:pt idx="22919">
                  <c:v>0.14788129607574207</c:v>
                </c:pt>
                <c:pt idx="22920">
                  <c:v>0.13575539039106443</c:v>
                </c:pt>
                <c:pt idx="22921">
                  <c:v>0.13461906683889802</c:v>
                </c:pt>
                <c:pt idx="22922">
                  <c:v>0.12771308369409828</c:v>
                </c:pt>
                <c:pt idx="22923">
                  <c:v>0.12715186488067465</c:v>
                </c:pt>
                <c:pt idx="22924">
                  <c:v>0.11610463840575158</c:v>
                </c:pt>
                <c:pt idx="22925">
                  <c:v>0.10997709247719101</c:v>
                </c:pt>
                <c:pt idx="22926">
                  <c:v>0.10831661014078442</c:v>
                </c:pt>
                <c:pt idx="22927">
                  <c:v>0.10357550247703062</c:v>
                </c:pt>
                <c:pt idx="22928">
                  <c:v>0.11567852393988987</c:v>
                </c:pt>
                <c:pt idx="22929">
                  <c:v>0.12037470533951611</c:v>
                </c:pt>
                <c:pt idx="22930">
                  <c:v>0.11735573158261325</c:v>
                </c:pt>
                <c:pt idx="22931">
                  <c:v>0.1033582348457458</c:v>
                </c:pt>
                <c:pt idx="22932">
                  <c:v>0.10081568005149077</c:v>
                </c:pt>
                <c:pt idx="22933">
                  <c:v>0.11154724999772303</c:v>
                </c:pt>
                <c:pt idx="22934">
                  <c:v>0.11099013930706514</c:v>
                </c:pt>
                <c:pt idx="22935">
                  <c:v>0.10238977895911439</c:v>
                </c:pt>
                <c:pt idx="22936">
                  <c:v>0.11406410339589867</c:v>
                </c:pt>
                <c:pt idx="22937">
                  <c:v>0.10166346936883031</c:v>
                </c:pt>
                <c:pt idx="22938">
                  <c:v>8.8626031861507526E-2</c:v>
                </c:pt>
                <c:pt idx="22939">
                  <c:v>7.760580009792406E-2</c:v>
                </c:pt>
                <c:pt idx="22940">
                  <c:v>7.1138871911698986E-2</c:v>
                </c:pt>
                <c:pt idx="22941">
                  <c:v>7.2632640634357371E-2</c:v>
                </c:pt>
                <c:pt idx="22942">
                  <c:v>7.2416884295096962E-2</c:v>
                </c:pt>
                <c:pt idx="22943">
                  <c:v>7.8830221587802285E-2</c:v>
                </c:pt>
                <c:pt idx="22944">
                  <c:v>9.5639191045967964E-2</c:v>
                </c:pt>
                <c:pt idx="22945">
                  <c:v>8.7892688101907535E-2</c:v>
                </c:pt>
                <c:pt idx="22946">
                  <c:v>7.3254911196027006E-2</c:v>
                </c:pt>
                <c:pt idx="22947">
                  <c:v>6.8991733793065668E-2</c:v>
                </c:pt>
                <c:pt idx="22948">
                  <c:v>6.931144022326885E-2</c:v>
                </c:pt>
                <c:pt idx="22949">
                  <c:v>5.0834988600137354E-2</c:v>
                </c:pt>
                <c:pt idx="22950">
                  <c:v>5.1986875483505557E-2</c:v>
                </c:pt>
                <c:pt idx="22951">
                  <c:v>6.3696717358622479E-2</c:v>
                </c:pt>
                <c:pt idx="22952">
                  <c:v>9.2819668910587128E-2</c:v>
                </c:pt>
                <c:pt idx="22953">
                  <c:v>7.6987946102875959E-2</c:v>
                </c:pt>
                <c:pt idx="22954">
                  <c:v>0.10485804213050143</c:v>
                </c:pt>
                <c:pt idx="22955">
                  <c:v>0.12166069741922114</c:v>
                </c:pt>
                <c:pt idx="22956">
                  <c:v>0.11399559014756355</c:v>
                </c:pt>
                <c:pt idx="22957">
                  <c:v>0.10545625112901114</c:v>
                </c:pt>
                <c:pt idx="22958">
                  <c:v>9.6491023892081751E-2</c:v>
                </c:pt>
                <c:pt idx="22959">
                  <c:v>0.10120310804432764</c:v>
                </c:pt>
                <c:pt idx="22960">
                  <c:v>0.10175102480621678</c:v>
                </c:pt>
                <c:pt idx="22961">
                  <c:v>0.11610249106120762</c:v>
                </c:pt>
                <c:pt idx="22962">
                  <c:v>0.10723309607909792</c:v>
                </c:pt>
                <c:pt idx="22963">
                  <c:v>9.7076007153055865E-2</c:v>
                </c:pt>
                <c:pt idx="22964">
                  <c:v>0.10406304601786154</c:v>
                </c:pt>
                <c:pt idx="22965">
                  <c:v>9.1278467990930645E-2</c:v>
                </c:pt>
                <c:pt idx="22966">
                  <c:v>7.670938243132075E-2</c:v>
                </c:pt>
                <c:pt idx="22967">
                  <c:v>7.8750435835111432E-2</c:v>
                </c:pt>
                <c:pt idx="22968">
                  <c:v>6.8771940655811825E-2</c:v>
                </c:pt>
                <c:pt idx="22969">
                  <c:v>5.8875904168259385E-2</c:v>
                </c:pt>
                <c:pt idx="22970">
                  <c:v>7.1728144553891315E-2</c:v>
                </c:pt>
                <c:pt idx="22971">
                  <c:v>6.490592441748344E-2</c:v>
                </c:pt>
                <c:pt idx="22972">
                  <c:v>5.5745901462900482E-2</c:v>
                </c:pt>
                <c:pt idx="22973">
                  <c:v>5.1986568876089656E-2</c:v>
                </c:pt>
                <c:pt idx="22974">
                  <c:v>3.6705498429775441E-2</c:v>
                </c:pt>
                <c:pt idx="22975">
                  <c:v>2.7849220302487376E-2</c:v>
                </c:pt>
                <c:pt idx="22976">
                  <c:v>1.6760981484892579E-2</c:v>
                </c:pt>
                <c:pt idx="22977">
                  <c:v>4.0058786643991207E-2</c:v>
                </c:pt>
                <c:pt idx="22978">
                  <c:v>4.5769972073845588E-2</c:v>
                </c:pt>
                <c:pt idx="22979">
                  <c:v>6.0124505400656947E-2</c:v>
                </c:pt>
                <c:pt idx="22980">
                  <c:v>5.4388935488660861E-2</c:v>
                </c:pt>
                <c:pt idx="22981">
                  <c:v>6.947574935446732E-2</c:v>
                </c:pt>
                <c:pt idx="22982">
                  <c:v>6.8732836756920435E-2</c:v>
                </c:pt>
                <c:pt idx="22983">
                  <c:v>8.4015823949214807E-2</c:v>
                </c:pt>
                <c:pt idx="22984">
                  <c:v>7.8406985855149491E-2</c:v>
                </c:pt>
                <c:pt idx="22985">
                  <c:v>9.8185247527029285E-2</c:v>
                </c:pt>
                <c:pt idx="22986">
                  <c:v>8.7365150044427686E-2</c:v>
                </c:pt>
                <c:pt idx="22987">
                  <c:v>9.7970923755268613E-2</c:v>
                </c:pt>
                <c:pt idx="22988">
                  <c:v>0.11700895133204248</c:v>
                </c:pt>
                <c:pt idx="22989">
                  <c:v>0.10815170917657091</c:v>
                </c:pt>
                <c:pt idx="22990">
                  <c:v>9.9837836531219359E-2</c:v>
                </c:pt>
                <c:pt idx="22991">
                  <c:v>9.2364170808812096E-2</c:v>
                </c:pt>
                <c:pt idx="22992">
                  <c:v>0.10009107985859211</c:v>
                </c:pt>
                <c:pt idx="22993">
                  <c:v>0.11140478122434727</c:v>
                </c:pt>
                <c:pt idx="22994">
                  <c:v>0.10045174307293037</c:v>
                </c:pt>
                <c:pt idx="22995">
                  <c:v>0.10443688166569065</c:v>
                </c:pt>
                <c:pt idx="22996">
                  <c:v>9.9284158473483819E-2</c:v>
                </c:pt>
                <c:pt idx="22997">
                  <c:v>7.4637509682312198E-2</c:v>
                </c:pt>
                <c:pt idx="22998">
                  <c:v>0.10435550402421501</c:v>
                </c:pt>
                <c:pt idx="22999">
                  <c:v>0.13345026204925281</c:v>
                </c:pt>
                <c:pt idx="23000">
                  <c:v>0.12982793024204287</c:v>
                </c:pt>
                <c:pt idx="23001">
                  <c:v>0.15372571765430743</c:v>
                </c:pt>
                <c:pt idx="23002">
                  <c:v>0.14766911473873079</c:v>
                </c:pt>
                <c:pt idx="23003">
                  <c:v>0.14209680135959735</c:v>
                </c:pt>
                <c:pt idx="23004">
                  <c:v>0.12770300422030378</c:v>
                </c:pt>
                <c:pt idx="23005">
                  <c:v>0.12838186626759129</c:v>
                </c:pt>
                <c:pt idx="23006">
                  <c:v>0.11672942717595824</c:v>
                </c:pt>
                <c:pt idx="23007">
                  <c:v>0.12869039301257712</c:v>
                </c:pt>
                <c:pt idx="23008">
                  <c:v>0.13308744878397705</c:v>
                </c:pt>
                <c:pt idx="23009">
                  <c:v>0.11941554009525945</c:v>
                </c:pt>
                <c:pt idx="23010">
                  <c:v>0.1155182413880731</c:v>
                </c:pt>
                <c:pt idx="23011">
                  <c:v>0.11064601559682052</c:v>
                </c:pt>
                <c:pt idx="23012">
                  <c:v>0.10975803157475772</c:v>
                </c:pt>
                <c:pt idx="23013">
                  <c:v>9.1904640423288164E-2</c:v>
                </c:pt>
                <c:pt idx="23014">
                  <c:v>8.4612941937455277E-2</c:v>
                </c:pt>
                <c:pt idx="23015">
                  <c:v>8.1690332213671502E-2</c:v>
                </c:pt>
                <c:pt idx="23016">
                  <c:v>8.234201832606014E-2</c:v>
                </c:pt>
                <c:pt idx="23017">
                  <c:v>9.0111572196396761E-2</c:v>
                </c:pt>
                <c:pt idx="23018">
                  <c:v>8.609982282586981E-2</c:v>
                </c:pt>
                <c:pt idx="23019">
                  <c:v>8.1433793014549893E-2</c:v>
                </c:pt>
                <c:pt idx="23020">
                  <c:v>6.6434860942207852E-2</c:v>
                </c:pt>
                <c:pt idx="23021">
                  <c:v>6.5580431409153928E-2</c:v>
                </c:pt>
                <c:pt idx="23022">
                  <c:v>7.082221849268433E-2</c:v>
                </c:pt>
                <c:pt idx="23023">
                  <c:v>7.3488077431373311E-2</c:v>
                </c:pt>
                <c:pt idx="23024">
                  <c:v>7.0482911847682628E-2</c:v>
                </c:pt>
                <c:pt idx="23025">
                  <c:v>9.1112513280459995E-2</c:v>
                </c:pt>
                <c:pt idx="23026">
                  <c:v>8.8714942835775634E-2</c:v>
                </c:pt>
                <c:pt idx="23027">
                  <c:v>9.5241358718496816E-2</c:v>
                </c:pt>
                <c:pt idx="23028">
                  <c:v>8.6816425189891966E-2</c:v>
                </c:pt>
                <c:pt idx="23029">
                  <c:v>8.8334931173192022E-2</c:v>
                </c:pt>
                <c:pt idx="23030">
                  <c:v>9.3889327399532929E-2</c:v>
                </c:pt>
                <c:pt idx="23031">
                  <c:v>0.10082801322576951</c:v>
                </c:pt>
                <c:pt idx="23032">
                  <c:v>0.10547099138960503</c:v>
                </c:pt>
                <c:pt idx="23033">
                  <c:v>0.10514090151460143</c:v>
                </c:pt>
                <c:pt idx="23034">
                  <c:v>9.8601606239366646E-2</c:v>
                </c:pt>
                <c:pt idx="23035">
                  <c:v>9.9151016924621915E-2</c:v>
                </c:pt>
                <c:pt idx="23036">
                  <c:v>9.3227448569940252E-2</c:v>
                </c:pt>
                <c:pt idx="23037">
                  <c:v>0.10619235700524032</c:v>
                </c:pt>
                <c:pt idx="23038">
                  <c:v>0.12314506642448353</c:v>
                </c:pt>
                <c:pt idx="23039">
                  <c:v>0.12629807042086294</c:v>
                </c:pt>
                <c:pt idx="23040">
                  <c:v>0.13638466010364114</c:v>
                </c:pt>
                <c:pt idx="23041">
                  <c:v>0.11547237898167007</c:v>
                </c:pt>
                <c:pt idx="23042">
                  <c:v>0.13499679241521001</c:v>
                </c:pt>
                <c:pt idx="23043">
                  <c:v>0.13049863808085838</c:v>
                </c:pt>
                <c:pt idx="23044">
                  <c:v>0.12543065255449437</c:v>
                </c:pt>
                <c:pt idx="23045">
                  <c:v>0.12430194866064759</c:v>
                </c:pt>
                <c:pt idx="23046">
                  <c:v>0.14776066616450811</c:v>
                </c:pt>
                <c:pt idx="23047">
                  <c:v>0.1460441746398351</c:v>
                </c:pt>
                <c:pt idx="23048">
                  <c:v>0.13233824470593336</c:v>
                </c:pt>
                <c:pt idx="23049">
                  <c:v>0.1127700564120091</c:v>
                </c:pt>
                <c:pt idx="23050">
                  <c:v>0.1004748666587012</c:v>
                </c:pt>
                <c:pt idx="23051">
                  <c:v>9.9383450545780683E-2</c:v>
                </c:pt>
                <c:pt idx="23052">
                  <c:v>8.5557488396985626E-2</c:v>
                </c:pt>
                <c:pt idx="23053">
                  <c:v>9.88012897554289E-2</c:v>
                </c:pt>
                <c:pt idx="23054">
                  <c:v>7.9779603564194446E-2</c:v>
                </c:pt>
                <c:pt idx="23055">
                  <c:v>4.4536797058974065E-2</c:v>
                </c:pt>
                <c:pt idx="23056">
                  <c:v>4.9640736334590096E-2</c:v>
                </c:pt>
                <c:pt idx="23057">
                  <c:v>5.0588445667156368E-2</c:v>
                </c:pt>
                <c:pt idx="23058">
                  <c:v>6.0225910718644693E-2</c:v>
                </c:pt>
                <c:pt idx="23059">
                  <c:v>6.9088382258138514E-2</c:v>
                </c:pt>
                <c:pt idx="23060">
                  <c:v>6.5047666271881743E-2</c:v>
                </c:pt>
                <c:pt idx="23061">
                  <c:v>6.4942320310826807E-2</c:v>
                </c:pt>
                <c:pt idx="23062">
                  <c:v>6.7501508824641565E-2</c:v>
                </c:pt>
                <c:pt idx="23063">
                  <c:v>8.2004145806761741E-2</c:v>
                </c:pt>
                <c:pt idx="23064">
                  <c:v>9.1460133821345879E-2</c:v>
                </c:pt>
                <c:pt idx="23065">
                  <c:v>9.5831657337202225E-2</c:v>
                </c:pt>
                <c:pt idx="23066">
                  <c:v>9.0230032146842332E-2</c:v>
                </c:pt>
                <c:pt idx="23067">
                  <c:v>9.3269908755099884E-2</c:v>
                </c:pt>
                <c:pt idx="23068">
                  <c:v>9.6562559820521088E-2</c:v>
                </c:pt>
                <c:pt idx="23069">
                  <c:v>0.10912492860954148</c:v>
                </c:pt>
                <c:pt idx="23070">
                  <c:v>9.8132610189228808E-2</c:v>
                </c:pt>
                <c:pt idx="23071">
                  <c:v>0.10055092024169743</c:v>
                </c:pt>
                <c:pt idx="23072">
                  <c:v>0.11631748911521744</c:v>
                </c:pt>
                <c:pt idx="23073">
                  <c:v>0.10977959633600287</c:v>
                </c:pt>
                <c:pt idx="23074">
                  <c:v>0.11258065538783391</c:v>
                </c:pt>
                <c:pt idx="23075">
                  <c:v>0.14664039770178694</c:v>
                </c:pt>
                <c:pt idx="23076">
                  <c:v>0.14732872610460856</c:v>
                </c:pt>
                <c:pt idx="23077">
                  <c:v>0.12409708702570321</c:v>
                </c:pt>
                <c:pt idx="23078">
                  <c:v>0.11661873285722613</c:v>
                </c:pt>
                <c:pt idx="23079">
                  <c:v>0.11072657904983685</c:v>
                </c:pt>
                <c:pt idx="23080">
                  <c:v>0.11195736300969816</c:v>
                </c:pt>
                <c:pt idx="23081">
                  <c:v>9.8355438079916535E-2</c:v>
                </c:pt>
                <c:pt idx="23082">
                  <c:v>7.7522678529442723E-2</c:v>
                </c:pt>
                <c:pt idx="23083">
                  <c:v>6.8108262751979565E-2</c:v>
                </c:pt>
                <c:pt idx="23084">
                  <c:v>7.793682448164474E-2</c:v>
                </c:pt>
                <c:pt idx="23085">
                  <c:v>8.1369061136710163E-2</c:v>
                </c:pt>
                <c:pt idx="23086">
                  <c:v>8.0499531285560755E-2</c:v>
                </c:pt>
                <c:pt idx="23087">
                  <c:v>8.1575511699109038E-2</c:v>
                </c:pt>
                <c:pt idx="23088">
                  <c:v>7.4029385334219544E-2</c:v>
                </c:pt>
                <c:pt idx="23089">
                  <c:v>6.6196020849315307E-2</c:v>
                </c:pt>
                <c:pt idx="23090">
                  <c:v>6.3650894083812748E-2</c:v>
                </c:pt>
                <c:pt idx="23091">
                  <c:v>6.0654392923297884E-2</c:v>
                </c:pt>
                <c:pt idx="23092">
                  <c:v>6.2250802304579134E-2</c:v>
                </c:pt>
                <c:pt idx="23093">
                  <c:v>6.4477076441146197E-2</c:v>
                </c:pt>
                <c:pt idx="23094">
                  <c:v>6.9774563633546505E-2</c:v>
                </c:pt>
                <c:pt idx="23095">
                  <c:v>8.1569211523662588E-2</c:v>
                </c:pt>
                <c:pt idx="23096">
                  <c:v>8.1784942891275136E-2</c:v>
                </c:pt>
                <c:pt idx="23097">
                  <c:v>9.4409792539387638E-2</c:v>
                </c:pt>
                <c:pt idx="23098">
                  <c:v>6.2909776825094355E-2</c:v>
                </c:pt>
                <c:pt idx="23099">
                  <c:v>4.8259202593985195E-2</c:v>
                </c:pt>
                <c:pt idx="23100">
                  <c:v>5.5505959930824078E-2</c:v>
                </c:pt>
                <c:pt idx="23101">
                  <c:v>5.8748842463812956E-2</c:v>
                </c:pt>
                <c:pt idx="23102">
                  <c:v>3.0601282876255187E-2</c:v>
                </c:pt>
                <c:pt idx="23103">
                  <c:v>1.5208452802428774E-2</c:v>
                </c:pt>
                <c:pt idx="23104">
                  <c:v>2.7452172836228028E-2</c:v>
                </c:pt>
                <c:pt idx="23105">
                  <c:v>3.6312183551549637E-2</c:v>
                </c:pt>
                <c:pt idx="23106">
                  <c:v>5.1492436265359043E-2</c:v>
                </c:pt>
                <c:pt idx="23107">
                  <c:v>4.3786143278963241E-2</c:v>
                </c:pt>
                <c:pt idx="23108">
                  <c:v>4.2332112830614887E-2</c:v>
                </c:pt>
                <c:pt idx="23109">
                  <c:v>4.9532124421895363E-2</c:v>
                </c:pt>
                <c:pt idx="23110">
                  <c:v>4.4398657253132079E-2</c:v>
                </c:pt>
                <c:pt idx="23111">
                  <c:v>4.210785262107164E-2</c:v>
                </c:pt>
                <c:pt idx="23112">
                  <c:v>3.1371994567463535E-2</c:v>
                </c:pt>
                <c:pt idx="23113">
                  <c:v>3.5717227165701804E-2</c:v>
                </c:pt>
                <c:pt idx="23114">
                  <c:v>4.507048328098473E-2</c:v>
                </c:pt>
                <c:pt idx="23115">
                  <c:v>4.94628539702473E-2</c:v>
                </c:pt>
                <c:pt idx="23116">
                  <c:v>5.3570134582877182E-2</c:v>
                </c:pt>
                <c:pt idx="23117">
                  <c:v>4.2202173320795788E-2</c:v>
                </c:pt>
                <c:pt idx="23118">
                  <c:v>4.1785999946204688E-2</c:v>
                </c:pt>
                <c:pt idx="23119">
                  <c:v>3.4573152866504753E-2</c:v>
                </c:pt>
                <c:pt idx="23120">
                  <c:v>5.1531652387336369E-2</c:v>
                </c:pt>
                <c:pt idx="23121">
                  <c:v>5.121546566215085E-2</c:v>
                </c:pt>
                <c:pt idx="23122">
                  <c:v>5.279071361269394E-2</c:v>
                </c:pt>
                <c:pt idx="23123">
                  <c:v>5.8333368606384051E-2</c:v>
                </c:pt>
                <c:pt idx="23124">
                  <c:v>6.0561662243914682E-2</c:v>
                </c:pt>
                <c:pt idx="23125">
                  <c:v>3.810762409694779E-2</c:v>
                </c:pt>
                <c:pt idx="23126">
                  <c:v>2.9794449930006017E-2</c:v>
                </c:pt>
                <c:pt idx="23127">
                  <c:v>2.6419415979495708E-2</c:v>
                </c:pt>
                <c:pt idx="23128">
                  <c:v>2.5195302185840651E-2</c:v>
                </c:pt>
                <c:pt idx="23129">
                  <c:v>1.3752021954147153E-2</c:v>
                </c:pt>
                <c:pt idx="23130">
                  <c:v>1.7486472851429458E-2</c:v>
                </c:pt>
                <c:pt idx="23131">
                  <c:v>2.1660254280835067E-2</c:v>
                </c:pt>
                <c:pt idx="23132">
                  <c:v>2.6666389526811107E-2</c:v>
                </c:pt>
                <c:pt idx="23133">
                  <c:v>2.9221811643315831E-2</c:v>
                </c:pt>
                <c:pt idx="23134">
                  <c:v>3.721717882415998E-2</c:v>
                </c:pt>
                <c:pt idx="23135">
                  <c:v>4.2505399969819946E-2</c:v>
                </c:pt>
                <c:pt idx="23136">
                  <c:v>4.668964801304587E-2</c:v>
                </c:pt>
                <c:pt idx="23137">
                  <c:v>4.0244002584280292E-2</c:v>
                </c:pt>
                <c:pt idx="23138">
                  <c:v>3.9308157320060877E-2</c:v>
                </c:pt>
                <c:pt idx="23139">
                  <c:v>4.2009818196917514E-2</c:v>
                </c:pt>
                <c:pt idx="23140">
                  <c:v>4.720583803434053E-2</c:v>
                </c:pt>
                <c:pt idx="23141">
                  <c:v>6.6944415848932293E-2</c:v>
                </c:pt>
                <c:pt idx="23142">
                  <c:v>5.7134645144636398E-2</c:v>
                </c:pt>
                <c:pt idx="23143">
                  <c:v>5.1245901473285338E-2</c:v>
                </c:pt>
                <c:pt idx="23144">
                  <c:v>4.8405549292780403E-2</c:v>
                </c:pt>
                <c:pt idx="23145">
                  <c:v>4.5353269307891075E-2</c:v>
                </c:pt>
                <c:pt idx="23146">
                  <c:v>4.545749196684401E-2</c:v>
                </c:pt>
                <c:pt idx="23147">
                  <c:v>4.5248713635947846E-2</c:v>
                </c:pt>
                <c:pt idx="23148">
                  <c:v>5.7900503593211416E-2</c:v>
                </c:pt>
                <c:pt idx="23149">
                  <c:v>8.9699169175095239E-2</c:v>
                </c:pt>
                <c:pt idx="23150">
                  <c:v>9.8144749046911395E-2</c:v>
                </c:pt>
                <c:pt idx="23151">
                  <c:v>9.2148723910645991E-2</c:v>
                </c:pt>
                <c:pt idx="23152">
                  <c:v>0.10385071165294257</c:v>
                </c:pt>
                <c:pt idx="23153">
                  <c:v>8.2694118285953522E-2</c:v>
                </c:pt>
                <c:pt idx="23154">
                  <c:v>9.566377804798698E-2</c:v>
                </c:pt>
                <c:pt idx="23155">
                  <c:v>0.12240646896947283</c:v>
                </c:pt>
                <c:pt idx="23156">
                  <c:v>0.1167259360809707</c:v>
                </c:pt>
                <c:pt idx="23157">
                  <c:v>0.12008383706146808</c:v>
                </c:pt>
                <c:pt idx="23158">
                  <c:v>0.11488238064985978</c:v>
                </c:pt>
                <c:pt idx="23159">
                  <c:v>9.9918993324448424E-2</c:v>
                </c:pt>
                <c:pt idx="23160">
                  <c:v>0.10464108964163654</c:v>
                </c:pt>
                <c:pt idx="23161">
                  <c:v>8.5955401014796706E-2</c:v>
                </c:pt>
                <c:pt idx="23162">
                  <c:v>7.5867112902283207E-2</c:v>
                </c:pt>
                <c:pt idx="23163">
                  <c:v>7.3089854668023868E-2</c:v>
                </c:pt>
                <c:pt idx="23164">
                  <c:v>6.336557894856587E-2</c:v>
                </c:pt>
                <c:pt idx="23165">
                  <c:v>6.1774825614146822E-2</c:v>
                </c:pt>
                <c:pt idx="23166">
                  <c:v>7.4611112041076177E-2</c:v>
                </c:pt>
                <c:pt idx="23167">
                  <c:v>6.372627257452157E-2</c:v>
                </c:pt>
                <c:pt idx="23168">
                  <c:v>6.8091478977842401E-2</c:v>
                </c:pt>
                <c:pt idx="23169">
                  <c:v>4.8353275789576378E-2</c:v>
                </c:pt>
                <c:pt idx="23170">
                  <c:v>6.1155988466887079E-2</c:v>
                </c:pt>
                <c:pt idx="23171">
                  <c:v>5.7234417195086262E-2</c:v>
                </c:pt>
                <c:pt idx="23172">
                  <c:v>5.7129261593614311E-2</c:v>
                </c:pt>
                <c:pt idx="23173">
                  <c:v>5.7551479970686215E-2</c:v>
                </c:pt>
                <c:pt idx="23174">
                  <c:v>6.5539028913063069E-2</c:v>
                </c:pt>
                <c:pt idx="23175">
                  <c:v>4.2482219002482946E-2</c:v>
                </c:pt>
                <c:pt idx="23176">
                  <c:v>4.1544078819399033E-2</c:v>
                </c:pt>
                <c:pt idx="23177">
                  <c:v>3.6448665494503318E-2</c:v>
                </c:pt>
                <c:pt idx="23178">
                  <c:v>3.7277492895938513E-2</c:v>
                </c:pt>
                <c:pt idx="23179">
                  <c:v>1.7136182354269947E-2</c:v>
                </c:pt>
                <c:pt idx="23180">
                  <c:v>2.0206627662241461E-2</c:v>
                </c:pt>
                <c:pt idx="23181">
                  <c:v>2.6421808356080767E-2</c:v>
                </c:pt>
                <c:pt idx="23182">
                  <c:v>3.026608479187054E-2</c:v>
                </c:pt>
                <c:pt idx="23183">
                  <c:v>3.2123535665894654E-2</c:v>
                </c:pt>
                <c:pt idx="23184">
                  <c:v>1.7598110287841084E-2</c:v>
                </c:pt>
                <c:pt idx="23185">
                  <c:v>2.0626075305558489E-2</c:v>
                </c:pt>
                <c:pt idx="23186">
                  <c:v>3.079024203478653E-2</c:v>
                </c:pt>
                <c:pt idx="23187">
                  <c:v>2.3099308076110381E-2</c:v>
                </c:pt>
                <c:pt idx="23188">
                  <c:v>3.3984435713978689E-2</c:v>
                </c:pt>
                <c:pt idx="23189">
                  <c:v>4.5223396971738161E-2</c:v>
                </c:pt>
                <c:pt idx="23190">
                  <c:v>4.2097105654775424E-2</c:v>
                </c:pt>
                <c:pt idx="23191">
                  <c:v>6.1233587667605782E-2</c:v>
                </c:pt>
                <c:pt idx="23192">
                  <c:v>6.8463713302451934E-2</c:v>
                </c:pt>
                <c:pt idx="23193">
                  <c:v>6.6122691323298621E-2</c:v>
                </c:pt>
                <c:pt idx="23194">
                  <c:v>5.8837114845009753E-2</c:v>
                </c:pt>
                <c:pt idx="23195">
                  <c:v>4.8654979409302745E-2</c:v>
                </c:pt>
                <c:pt idx="23196">
                  <c:v>5.0850787023980049E-2</c:v>
                </c:pt>
                <c:pt idx="23197">
                  <c:v>5.6121379796695736E-2</c:v>
                </c:pt>
                <c:pt idx="23198">
                  <c:v>7.1877986193743526E-2</c:v>
                </c:pt>
                <c:pt idx="23199">
                  <c:v>8.3493435304816677E-2</c:v>
                </c:pt>
                <c:pt idx="23200">
                  <c:v>8.2307522092044838E-2</c:v>
                </c:pt>
                <c:pt idx="23201">
                  <c:v>7.0009788168461595E-2</c:v>
                </c:pt>
                <c:pt idx="23202">
                  <c:v>9.2994859313650036E-2</c:v>
                </c:pt>
                <c:pt idx="23203">
                  <c:v>0.10293820686628652</c:v>
                </c:pt>
                <c:pt idx="23204">
                  <c:v>0.10020002859700661</c:v>
                </c:pt>
                <c:pt idx="23205">
                  <c:v>9.134067853076111E-2</c:v>
                </c:pt>
                <c:pt idx="23206">
                  <c:v>7.1376471517195395E-2</c:v>
                </c:pt>
                <c:pt idx="23207">
                  <c:v>7.3728091029655829E-2</c:v>
                </c:pt>
                <c:pt idx="23208">
                  <c:v>7.1909300919302144E-2</c:v>
                </c:pt>
                <c:pt idx="23209">
                  <c:v>5.9866573637151088E-2</c:v>
                </c:pt>
                <c:pt idx="23210">
                  <c:v>6.0185522350250986E-2</c:v>
                </c:pt>
                <c:pt idx="23211">
                  <c:v>6.6753418272085918E-2</c:v>
                </c:pt>
                <c:pt idx="23212">
                  <c:v>7.9905911150226938E-2</c:v>
                </c:pt>
                <c:pt idx="23213">
                  <c:v>8.4112916497828927E-2</c:v>
                </c:pt>
                <c:pt idx="23214">
                  <c:v>7.6135156372447943E-2</c:v>
                </c:pt>
                <c:pt idx="23215">
                  <c:v>6.1979716348415703E-2</c:v>
                </c:pt>
                <c:pt idx="23216">
                  <c:v>5.4973452725964433E-2</c:v>
                </c:pt>
                <c:pt idx="23217">
                  <c:v>6.4263722298653514E-2</c:v>
                </c:pt>
                <c:pt idx="23218">
                  <c:v>4.5663287723375579E-2</c:v>
                </c:pt>
                <c:pt idx="23219">
                  <c:v>6.5526347043573185E-2</c:v>
                </c:pt>
                <c:pt idx="23220">
                  <c:v>5.8419302220087621E-2</c:v>
                </c:pt>
                <c:pt idx="23221">
                  <c:v>5.693365250772553E-2</c:v>
                </c:pt>
                <c:pt idx="23222">
                  <c:v>3.9643166820817921E-2</c:v>
                </c:pt>
                <c:pt idx="23223">
                  <c:v>2.8856355307360415E-2</c:v>
                </c:pt>
                <c:pt idx="23224">
                  <c:v>4.048824806871365E-2</c:v>
                </c:pt>
                <c:pt idx="23225">
                  <c:v>4.4047262196915904E-2</c:v>
                </c:pt>
                <c:pt idx="23226">
                  <c:v>3.7093970642427143E-2</c:v>
                </c:pt>
                <c:pt idx="23227">
                  <c:v>5.0941179895723332E-2</c:v>
                </c:pt>
                <c:pt idx="23228">
                  <c:v>2.3020653026851523E-2</c:v>
                </c:pt>
                <c:pt idx="23229">
                  <c:v>1.7659125718103796E-2</c:v>
                </c:pt>
                <c:pt idx="23230">
                  <c:v>-6.5684499363292126E-3</c:v>
                </c:pt>
                <c:pt idx="23231">
                  <c:v>-7.3603443564682625E-3</c:v>
                </c:pt>
                <c:pt idx="23232">
                  <c:v>-1.7534678571940798E-2</c:v>
                </c:pt>
                <c:pt idx="23233">
                  <c:v>-2.2120622569071768E-2</c:v>
                </c:pt>
                <c:pt idx="23234">
                  <c:v>-9.8836697030338927E-3</c:v>
                </c:pt>
                <c:pt idx="23235">
                  <c:v>-5.9444760276923247E-3</c:v>
                </c:pt>
                <c:pt idx="23236">
                  <c:v>1.3129945379732666E-2</c:v>
                </c:pt>
                <c:pt idx="23237">
                  <c:v>3.9159912492554572E-3</c:v>
                </c:pt>
                <c:pt idx="23238">
                  <c:v>1.7375195133937371E-2</c:v>
                </c:pt>
                <c:pt idx="23239">
                  <c:v>2.1230426228381116E-2</c:v>
                </c:pt>
                <c:pt idx="23240">
                  <c:v>1.1704212070847708E-2</c:v>
                </c:pt>
                <c:pt idx="23241">
                  <c:v>2.0056255993851524E-2</c:v>
                </c:pt>
                <c:pt idx="23242">
                  <c:v>1.598498775999091E-2</c:v>
                </c:pt>
                <c:pt idx="23243">
                  <c:v>2.2387613970741516E-2</c:v>
                </c:pt>
                <c:pt idx="23244">
                  <c:v>3.8493860749128972E-2</c:v>
                </c:pt>
                <c:pt idx="23245">
                  <c:v>4.5499407332916908E-2</c:v>
                </c:pt>
                <c:pt idx="23246">
                  <c:v>3.8620436055480711E-2</c:v>
                </c:pt>
                <c:pt idx="23247">
                  <c:v>4.2250887994154329E-2</c:v>
                </c:pt>
                <c:pt idx="23248">
                  <c:v>4.3808966858008169E-2</c:v>
                </c:pt>
                <c:pt idx="23249">
                  <c:v>3.6971111591246109E-2</c:v>
                </c:pt>
                <c:pt idx="23250">
                  <c:v>3.9146140890428782E-2</c:v>
                </c:pt>
                <c:pt idx="23251">
                  <c:v>3.8316317659530919E-2</c:v>
                </c:pt>
                <c:pt idx="23252">
                  <c:v>3.9147053787272235E-2</c:v>
                </c:pt>
                <c:pt idx="23253">
                  <c:v>4.6369167678419254E-2</c:v>
                </c:pt>
                <c:pt idx="23254">
                  <c:v>4.1477160229808963E-2</c:v>
                </c:pt>
                <c:pt idx="23255">
                  <c:v>4.2102734657817553E-2</c:v>
                </c:pt>
                <c:pt idx="23256">
                  <c:v>4.4701235392552885E-2</c:v>
                </c:pt>
                <c:pt idx="23257">
                  <c:v>4.1778118115546548E-2</c:v>
                </c:pt>
                <c:pt idx="23258">
                  <c:v>3.7331378083883759E-2</c:v>
                </c:pt>
                <c:pt idx="23259">
                  <c:v>4.2623355705398325E-2</c:v>
                </c:pt>
                <c:pt idx="23260">
                  <c:v>4.0653990583774835E-2</c:v>
                </c:pt>
                <c:pt idx="23261">
                  <c:v>4.6203865961210511E-2</c:v>
                </c:pt>
                <c:pt idx="23262">
                  <c:v>5.801822702066306E-2</c:v>
                </c:pt>
                <c:pt idx="23263">
                  <c:v>4.9592837994019368E-2</c:v>
                </c:pt>
                <c:pt idx="23264">
                  <c:v>4.5373793323157052E-2</c:v>
                </c:pt>
                <c:pt idx="23265">
                  <c:v>5.090763381917518E-2</c:v>
                </c:pt>
                <c:pt idx="23266">
                  <c:v>5.090763381917518E-2</c:v>
                </c:pt>
                <c:pt idx="23267">
                  <c:v>5.2489055820307051E-2</c:v>
                </c:pt>
                <c:pt idx="23268">
                  <c:v>5.1754663536540457E-2</c:v>
                </c:pt>
                <c:pt idx="23269">
                  <c:v>5.5906746933435336E-2</c:v>
                </c:pt>
                <c:pt idx="23270">
                  <c:v>4.5569052318482628E-2</c:v>
                </c:pt>
                <c:pt idx="23271">
                  <c:v>3.0160666284314797E-2</c:v>
                </c:pt>
                <c:pt idx="23272">
                  <c:v>2.98532474044928E-2</c:v>
                </c:pt>
                <c:pt idx="23273">
                  <c:v>1.1967783281487732E-2</c:v>
                </c:pt>
                <c:pt idx="23274">
                  <c:v>4.5841103000232586E-3</c:v>
                </c:pt>
                <c:pt idx="23275">
                  <c:v>1.8572810069601431E-3</c:v>
                </c:pt>
                <c:pt idx="23276">
                  <c:v>2.4216585817265157E-2</c:v>
                </c:pt>
                <c:pt idx="23277">
                  <c:v>5.1859232710496528E-2</c:v>
                </c:pt>
                <c:pt idx="23278">
                  <c:v>5.5116088105425121E-2</c:v>
                </c:pt>
                <c:pt idx="23279">
                  <c:v>8.0963578270302206E-2</c:v>
                </c:pt>
                <c:pt idx="23280">
                  <c:v>8.6711077231810485E-2</c:v>
                </c:pt>
                <c:pt idx="23281">
                  <c:v>7.9483596372715626E-2</c:v>
                </c:pt>
                <c:pt idx="23282">
                  <c:v>9.2873721660516662E-2</c:v>
                </c:pt>
                <c:pt idx="23283">
                  <c:v>9.4075642370201829E-2</c:v>
                </c:pt>
                <c:pt idx="23284">
                  <c:v>9.4515560199863735E-2</c:v>
                </c:pt>
                <c:pt idx="23285">
                  <c:v>7.2326508593754779E-2</c:v>
                </c:pt>
                <c:pt idx="23286">
                  <c:v>6.6772626278329472E-2</c:v>
                </c:pt>
                <c:pt idx="23287">
                  <c:v>4.9557993339489181E-2</c:v>
                </c:pt>
                <c:pt idx="23288">
                  <c:v>3.1525067244769778E-2</c:v>
                </c:pt>
                <c:pt idx="23289">
                  <c:v>3.9227614043192194E-2</c:v>
                </c:pt>
                <c:pt idx="23290">
                  <c:v>5.8037633857374038E-2</c:v>
                </c:pt>
                <c:pt idx="23291">
                  <c:v>3.9378097661336042E-2</c:v>
                </c:pt>
                <c:pt idx="23292">
                  <c:v>2.6138929933139599E-2</c:v>
                </c:pt>
                <c:pt idx="23293">
                  <c:v>2.2246996672589336E-2</c:v>
                </c:pt>
                <c:pt idx="23294">
                  <c:v>1.3276340937927289E-2</c:v>
                </c:pt>
                <c:pt idx="23295">
                  <c:v>3.3362927485456328E-3</c:v>
                </c:pt>
                <c:pt idx="23296">
                  <c:v>1.1922056049677332E-2</c:v>
                </c:pt>
                <c:pt idx="23297">
                  <c:v>1.1114053609474039E-2</c:v>
                </c:pt>
                <c:pt idx="23298">
                  <c:v>1.5360732634633889E-2</c:v>
                </c:pt>
                <c:pt idx="23299">
                  <c:v>3.3366829185714098E-2</c:v>
                </c:pt>
                <c:pt idx="23300">
                  <c:v>2.4514398932704129E-2</c:v>
                </c:pt>
                <c:pt idx="23301">
                  <c:v>2.8302829150624209E-2</c:v>
                </c:pt>
                <c:pt idx="23302">
                  <c:v>1.7284563306529499E-2</c:v>
                </c:pt>
                <c:pt idx="23303">
                  <c:v>4.8525572238495851E-3</c:v>
                </c:pt>
                <c:pt idx="23304">
                  <c:v>1.0154417406315508E-2</c:v>
                </c:pt>
                <c:pt idx="23305">
                  <c:v>-8.8054265554848854E-4</c:v>
                </c:pt>
                <c:pt idx="23306">
                  <c:v>1.8844216977761397E-2</c:v>
                </c:pt>
                <c:pt idx="23307">
                  <c:v>2.9392728532335877E-2</c:v>
                </c:pt>
                <c:pt idx="23308">
                  <c:v>2.3844549338727816E-2</c:v>
                </c:pt>
                <c:pt idx="23309">
                  <c:v>4.0831412148269353E-2</c:v>
                </c:pt>
                <c:pt idx="23310">
                  <c:v>4.1666415286776504E-2</c:v>
                </c:pt>
                <c:pt idx="23311">
                  <c:v>2.9667080214953012E-2</c:v>
                </c:pt>
                <c:pt idx="23312">
                  <c:v>3.8712772843376264E-2</c:v>
                </c:pt>
                <c:pt idx="23313">
                  <c:v>3.3855111119631021E-2</c:v>
                </c:pt>
                <c:pt idx="23314">
                  <c:v>4.6076600111026877E-2</c:v>
                </c:pt>
                <c:pt idx="23315">
                  <c:v>6.1287650339844513E-2</c:v>
                </c:pt>
                <c:pt idx="23316">
                  <c:v>6.9724128944880892E-2</c:v>
                </c:pt>
                <c:pt idx="23317">
                  <c:v>6.1447322868331211E-2</c:v>
                </c:pt>
                <c:pt idx="23318">
                  <c:v>7.8818030225698887E-2</c:v>
                </c:pt>
                <c:pt idx="23319">
                  <c:v>7.6250689350597201E-2</c:v>
                </c:pt>
                <c:pt idx="23320">
                  <c:v>7.7760762476564826E-2</c:v>
                </c:pt>
                <c:pt idx="23321">
                  <c:v>8.5551804133022769E-2</c:v>
                </c:pt>
                <c:pt idx="23322">
                  <c:v>0.10107384088210947</c:v>
                </c:pt>
                <c:pt idx="23323">
                  <c:v>9.8545164063309487E-2</c:v>
                </c:pt>
                <c:pt idx="23324">
                  <c:v>8.289513402520865E-2</c:v>
                </c:pt>
                <c:pt idx="23325">
                  <c:v>9.2449452432489698E-2</c:v>
                </c:pt>
                <c:pt idx="23326">
                  <c:v>0.10498976004371241</c:v>
                </c:pt>
                <c:pt idx="23327">
                  <c:v>8.2064210449884989E-2</c:v>
                </c:pt>
                <c:pt idx="23328">
                  <c:v>0.10772493791838889</c:v>
                </c:pt>
                <c:pt idx="23329">
                  <c:v>0.10783716942172528</c:v>
                </c:pt>
                <c:pt idx="23330">
                  <c:v>0.12990160242717641</c:v>
                </c:pt>
                <c:pt idx="23331">
                  <c:v>0.10838074023495747</c:v>
                </c:pt>
                <c:pt idx="23332">
                  <c:v>0.11395273269541772</c:v>
                </c:pt>
                <c:pt idx="23333">
                  <c:v>0.12573471130903835</c:v>
                </c:pt>
                <c:pt idx="23334">
                  <c:v>0.10670162493037094</c:v>
                </c:pt>
                <c:pt idx="23335">
                  <c:v>0.10988117190114499</c:v>
                </c:pt>
                <c:pt idx="23336">
                  <c:v>8.6155530062111074E-2</c:v>
                </c:pt>
                <c:pt idx="23337">
                  <c:v>0.10729804315358749</c:v>
                </c:pt>
                <c:pt idx="23338">
                  <c:v>8.9260312171226097E-2</c:v>
                </c:pt>
                <c:pt idx="23339">
                  <c:v>9.0883489668004414E-2</c:v>
                </c:pt>
                <c:pt idx="23340">
                  <c:v>9.0664941438079794E-2</c:v>
                </c:pt>
                <c:pt idx="23341">
                  <c:v>7.0437555723336098E-2</c:v>
                </c:pt>
                <c:pt idx="23342">
                  <c:v>5.563887983776028E-2</c:v>
                </c:pt>
                <c:pt idx="23343">
                  <c:v>4.7034268689976733E-2</c:v>
                </c:pt>
                <c:pt idx="23344">
                  <c:v>3.7622027412610004E-2</c:v>
                </c:pt>
                <c:pt idx="23345">
                  <c:v>5.0593599912516884E-2</c:v>
                </c:pt>
                <c:pt idx="23346">
                  <c:v>4.6376465542571577E-2</c:v>
                </c:pt>
                <c:pt idx="23347">
                  <c:v>3.7420616016629493E-2</c:v>
                </c:pt>
                <c:pt idx="23348">
                  <c:v>3.5975309157816326E-2</c:v>
                </c:pt>
                <c:pt idx="23349">
                  <c:v>4.1357536760593838E-2</c:v>
                </c:pt>
                <c:pt idx="23350">
                  <c:v>3.5648908780743449E-2</c:v>
                </c:pt>
                <c:pt idx="23351">
                  <c:v>3.84423673758576E-2</c:v>
                </c:pt>
                <c:pt idx="23352">
                  <c:v>4.197060166093558E-2</c:v>
                </c:pt>
                <c:pt idx="23353">
                  <c:v>4.739047475149949E-2</c:v>
                </c:pt>
                <c:pt idx="23354">
                  <c:v>4.2784720115375263E-2</c:v>
                </c:pt>
                <c:pt idx="23355">
                  <c:v>4.4349679675328213E-2</c:v>
                </c:pt>
                <c:pt idx="23356">
                  <c:v>4.4973109988535542E-2</c:v>
                </c:pt>
                <c:pt idx="23357">
                  <c:v>4.6334433811548337E-2</c:v>
                </c:pt>
                <c:pt idx="23358">
                  <c:v>3.02706811640574E-2</c:v>
                </c:pt>
                <c:pt idx="23359">
                  <c:v>3.5089821491956164E-2</c:v>
                </c:pt>
                <c:pt idx="23360">
                  <c:v>2.9934991703649549E-2</c:v>
                </c:pt>
                <c:pt idx="23361">
                  <c:v>3.5604736928720904E-2</c:v>
                </c:pt>
                <c:pt idx="23362">
                  <c:v>3.5501486207193178E-2</c:v>
                </c:pt>
                <c:pt idx="23363">
                  <c:v>4.080056063992088E-2</c:v>
                </c:pt>
                <c:pt idx="23364">
                  <c:v>4.4476074677091582E-2</c:v>
                </c:pt>
                <c:pt idx="23365">
                  <c:v>4.0532697544680252E-2</c:v>
                </c:pt>
                <c:pt idx="23366">
                  <c:v>3.1832244967161083E-2</c:v>
                </c:pt>
                <c:pt idx="23367">
                  <c:v>2.2116505106707374E-2</c:v>
                </c:pt>
                <c:pt idx="23368">
                  <c:v>2.9865218761380818E-2</c:v>
                </c:pt>
                <c:pt idx="23369">
                  <c:v>4.1702750011512801E-2</c:v>
                </c:pt>
                <c:pt idx="23370">
                  <c:v>2.7970126122414563E-2</c:v>
                </c:pt>
                <c:pt idx="23371">
                  <c:v>4.271817127740718E-2</c:v>
                </c:pt>
                <c:pt idx="23372">
                  <c:v>4.1576887706856303E-2</c:v>
                </c:pt>
                <c:pt idx="23373">
                  <c:v>7.0777011729922235E-2</c:v>
                </c:pt>
                <c:pt idx="23374">
                  <c:v>7.3903525356600941E-2</c:v>
                </c:pt>
                <c:pt idx="23375">
                  <c:v>7.964111475618707E-2</c:v>
                </c:pt>
                <c:pt idx="23376">
                  <c:v>5.7023082591935559E-2</c:v>
                </c:pt>
                <c:pt idx="23377">
                  <c:v>4.3082274058337644E-2</c:v>
                </c:pt>
                <c:pt idx="23378">
                  <c:v>3.9135532406020745E-2</c:v>
                </c:pt>
                <c:pt idx="23379">
                  <c:v>3.9860245839002939E-2</c:v>
                </c:pt>
                <c:pt idx="23380">
                  <c:v>3.6747202492513065E-2</c:v>
                </c:pt>
                <c:pt idx="23381">
                  <c:v>3.5503976107991164E-2</c:v>
                </c:pt>
                <c:pt idx="23382">
                  <c:v>3.3853606188902763E-2</c:v>
                </c:pt>
                <c:pt idx="23383">
                  <c:v>3.0239816493845773E-2</c:v>
                </c:pt>
                <c:pt idx="23384">
                  <c:v>2.4753209754077243E-2</c:v>
                </c:pt>
                <c:pt idx="23385">
                  <c:v>4.3992545275856276E-2</c:v>
                </c:pt>
                <c:pt idx="23386">
                  <c:v>4.3992545275856498E-2</c:v>
                </c:pt>
                <c:pt idx="23387">
                  <c:v>5.7393427580741063E-2</c:v>
                </c:pt>
                <c:pt idx="23388">
                  <c:v>7.0322348835518245E-2</c:v>
                </c:pt>
                <c:pt idx="23389">
                  <c:v>5.7523751720279792E-2</c:v>
                </c:pt>
                <c:pt idx="23390">
                  <c:v>4.2773886997337085E-2</c:v>
                </c:pt>
                <c:pt idx="23391">
                  <c:v>4.245837296193633E-2</c:v>
                </c:pt>
                <c:pt idx="23392">
                  <c:v>5.1389827623943507E-2</c:v>
                </c:pt>
                <c:pt idx="23393">
                  <c:v>4.643888865006085E-2</c:v>
                </c:pt>
                <c:pt idx="23394">
                  <c:v>5.2965972261357575E-2</c:v>
                </c:pt>
                <c:pt idx="23395">
                  <c:v>7.7235709592089918E-2</c:v>
                </c:pt>
                <c:pt idx="23396">
                  <c:v>6.501371801719813E-2</c:v>
                </c:pt>
                <c:pt idx="23397">
                  <c:v>5.714127618988285E-2</c:v>
                </c:pt>
                <c:pt idx="23398">
                  <c:v>4.7982613470450408E-2</c:v>
                </c:pt>
                <c:pt idx="23399">
                  <c:v>3.7562624893909158E-2</c:v>
                </c:pt>
                <c:pt idx="23400">
                  <c:v>4.4130136736399983E-2</c:v>
                </c:pt>
                <c:pt idx="23401">
                  <c:v>4.9952230498943928E-2</c:v>
                </c:pt>
                <c:pt idx="23402">
                  <c:v>5.8242166117825178E-2</c:v>
                </c:pt>
                <c:pt idx="23403">
                  <c:v>7.9919979479127212E-2</c:v>
                </c:pt>
                <c:pt idx="23404">
                  <c:v>7.0722800014361376E-2</c:v>
                </c:pt>
                <c:pt idx="23405">
                  <c:v>7.6364464377594476E-2</c:v>
                </c:pt>
                <c:pt idx="23406">
                  <c:v>6.0523067183575474E-2</c:v>
                </c:pt>
                <c:pt idx="23407">
                  <c:v>4.4326291598448364E-2</c:v>
                </c:pt>
                <c:pt idx="23408">
                  <c:v>2.5462394710568548E-2</c:v>
                </c:pt>
                <c:pt idx="23409">
                  <c:v>1.7753676412052277E-2</c:v>
                </c:pt>
                <c:pt idx="23410">
                  <c:v>2.6014001841848433E-2</c:v>
                </c:pt>
                <c:pt idx="23411">
                  <c:v>2.962164601147621E-2</c:v>
                </c:pt>
                <c:pt idx="23412">
                  <c:v>1.5152940050699781E-2</c:v>
                </c:pt>
                <c:pt idx="23413">
                  <c:v>2.0227182478226968E-2</c:v>
                </c:pt>
                <c:pt idx="23414">
                  <c:v>-6.8441922647607401E-3</c:v>
                </c:pt>
                <c:pt idx="23415">
                  <c:v>-8.6235099256779524E-3</c:v>
                </c:pt>
                <c:pt idx="23416">
                  <c:v>1.9662159840712068E-3</c:v>
                </c:pt>
                <c:pt idx="23417">
                  <c:v>1.3084705434659227E-2</c:v>
                </c:pt>
                <c:pt idx="23418">
                  <c:v>1.7947998350036798E-2</c:v>
                </c:pt>
                <c:pt idx="23419">
                  <c:v>9.8537890400283157E-3</c:v>
                </c:pt>
                <c:pt idx="23420">
                  <c:v>1.854548498252595E-2</c:v>
                </c:pt>
                <c:pt idx="23421">
                  <c:v>1.5804184335144411E-2</c:v>
                </c:pt>
                <c:pt idx="23422">
                  <c:v>1.5499504015908716E-2</c:v>
                </c:pt>
                <c:pt idx="23423">
                  <c:v>1.1535885055077966E-2</c:v>
                </c:pt>
                <c:pt idx="23424">
                  <c:v>1.3363228083077772E-2</c:v>
                </c:pt>
                <c:pt idx="23425">
                  <c:v>1.0763751884108608E-3</c:v>
                </c:pt>
                <c:pt idx="23426">
                  <c:v>-5.4587221689508247E-3</c:v>
                </c:pt>
                <c:pt idx="23427">
                  <c:v>-8.7542199265991938E-3</c:v>
                </c:pt>
                <c:pt idx="23428">
                  <c:v>1.9352003677512997E-3</c:v>
                </c:pt>
                <c:pt idx="23429">
                  <c:v>2.254029059920315E-2</c:v>
                </c:pt>
                <c:pt idx="23430">
                  <c:v>1.9993363502960548E-2</c:v>
                </c:pt>
                <c:pt idx="23431">
                  <c:v>3.5339405771786625E-2</c:v>
                </c:pt>
                <c:pt idx="23432">
                  <c:v>3.2232144650022887E-2</c:v>
                </c:pt>
                <c:pt idx="23433">
                  <c:v>1.7759695544542708E-2</c:v>
                </c:pt>
                <c:pt idx="23434">
                  <c:v>2.7279121440715759E-2</c:v>
                </c:pt>
                <c:pt idx="23435">
                  <c:v>5.8669022740664989E-3</c:v>
                </c:pt>
                <c:pt idx="23436">
                  <c:v>4.2542900058908373E-3</c:v>
                </c:pt>
                <c:pt idx="23437">
                  <c:v>6.5393957310728723E-3</c:v>
                </c:pt>
                <c:pt idx="23438">
                  <c:v>2.7630434856340536E-4</c:v>
                </c:pt>
                <c:pt idx="23439">
                  <c:v>-7.0662654879408704E-3</c:v>
                </c:pt>
                <c:pt idx="23440">
                  <c:v>-6.5688535379797575E-3</c:v>
                </c:pt>
                <c:pt idx="23441">
                  <c:v>2.8172684609568677E-3</c:v>
                </c:pt>
                <c:pt idx="23442">
                  <c:v>2.4821385688463149E-2</c:v>
                </c:pt>
                <c:pt idx="23443">
                  <c:v>2.3486180435511095E-2</c:v>
                </c:pt>
                <c:pt idx="23444">
                  <c:v>1.1549589216318212E-2</c:v>
                </c:pt>
                <c:pt idx="23445">
                  <c:v>-2.3221178962985589E-2</c:v>
                </c:pt>
                <c:pt idx="23446">
                  <c:v>-4.4872699429298391E-2</c:v>
                </c:pt>
                <c:pt idx="23447">
                  <c:v>-7.862142556871643E-2</c:v>
                </c:pt>
                <c:pt idx="23448">
                  <c:v>-9.2577533522235855E-2</c:v>
                </c:pt>
                <c:pt idx="23449">
                  <c:v>-6.488856650020125E-2</c:v>
                </c:pt>
                <c:pt idx="23450">
                  <c:v>-4.0334628278420048E-2</c:v>
                </c:pt>
                <c:pt idx="23451">
                  <c:v>-4.1673207057348005E-2</c:v>
                </c:pt>
                <c:pt idx="23452">
                  <c:v>-5.2648964570385037E-2</c:v>
                </c:pt>
                <c:pt idx="23453">
                  <c:v>-8.4701840682044116E-2</c:v>
                </c:pt>
                <c:pt idx="23454">
                  <c:v>-6.4580349325827235E-2</c:v>
                </c:pt>
                <c:pt idx="23455">
                  <c:v>-6.3926209709971427E-2</c:v>
                </c:pt>
                <c:pt idx="23456">
                  <c:v>-8.2169270552851059E-2</c:v>
                </c:pt>
                <c:pt idx="23457">
                  <c:v>-5.8286565423121828E-2</c:v>
                </c:pt>
                <c:pt idx="23458">
                  <c:v>-5.9335350254583474E-2</c:v>
                </c:pt>
                <c:pt idx="23459">
                  <c:v>-6.3621687440150065E-2</c:v>
                </c:pt>
                <c:pt idx="23460">
                  <c:v>-5.85601830479342E-2</c:v>
                </c:pt>
                <c:pt idx="23461">
                  <c:v>-6.671320555189908E-2</c:v>
                </c:pt>
                <c:pt idx="23462">
                  <c:v>-5.8058736324291593E-2</c:v>
                </c:pt>
                <c:pt idx="23463">
                  <c:v>-5.1758440360802349E-2</c:v>
                </c:pt>
                <c:pt idx="23464">
                  <c:v>-4.8230897860635613E-2</c:v>
                </c:pt>
                <c:pt idx="23465">
                  <c:v>-6.6170895896374371E-2</c:v>
                </c:pt>
                <c:pt idx="23466">
                  <c:v>-5.9234201085726967E-2</c:v>
                </c:pt>
                <c:pt idx="23467">
                  <c:v>-6.0946587007503328E-2</c:v>
                </c:pt>
                <c:pt idx="23468">
                  <c:v>-7.284628375664004E-2</c:v>
                </c:pt>
                <c:pt idx="23469">
                  <c:v>-7.9130818515867563E-2</c:v>
                </c:pt>
                <c:pt idx="23470">
                  <c:v>-7.0090811370440154E-2</c:v>
                </c:pt>
                <c:pt idx="23471">
                  <c:v>-9.1731791585312972E-2</c:v>
                </c:pt>
                <c:pt idx="23472">
                  <c:v>-9.5893594313379404E-2</c:v>
                </c:pt>
                <c:pt idx="23473">
                  <c:v>-8.9908501024080656E-2</c:v>
                </c:pt>
                <c:pt idx="23474">
                  <c:v>-8.5157496311024761E-2</c:v>
                </c:pt>
                <c:pt idx="23475">
                  <c:v>-6.9104409161162783E-2</c:v>
                </c:pt>
                <c:pt idx="23476">
                  <c:v>-5.1233000957877861E-2</c:v>
                </c:pt>
                <c:pt idx="23477">
                  <c:v>-6.475863682185834E-2</c:v>
                </c:pt>
                <c:pt idx="23478">
                  <c:v>-5.6439148433766406E-2</c:v>
                </c:pt>
                <c:pt idx="23479">
                  <c:v>-5.2681438949233605E-2</c:v>
                </c:pt>
                <c:pt idx="23480">
                  <c:v>-5.0690277926105698E-2</c:v>
                </c:pt>
                <c:pt idx="23481">
                  <c:v>-4.964551485028712E-2</c:v>
                </c:pt>
                <c:pt idx="23482">
                  <c:v>-5.8842799601311113E-2</c:v>
                </c:pt>
                <c:pt idx="23483">
                  <c:v>-6.2427082384950539E-2</c:v>
                </c:pt>
                <c:pt idx="23484">
                  <c:v>-3.8085609526372743E-2</c:v>
                </c:pt>
                <c:pt idx="23485">
                  <c:v>-4.3518000317712358E-2</c:v>
                </c:pt>
                <c:pt idx="23486">
                  <c:v>-4.2368842929227046E-2</c:v>
                </c:pt>
                <c:pt idx="23487">
                  <c:v>-3.8227006301382316E-2</c:v>
                </c:pt>
                <c:pt idx="23488">
                  <c:v>-4.6964287166568308E-2</c:v>
                </c:pt>
                <c:pt idx="23489">
                  <c:v>-3.2475246523371193E-2</c:v>
                </c:pt>
                <c:pt idx="23490">
                  <c:v>-2.5728884062632518E-2</c:v>
                </c:pt>
                <c:pt idx="23491">
                  <c:v>-1.9045022492440777E-2</c:v>
                </c:pt>
                <c:pt idx="23492">
                  <c:v>-2.3750782928214642E-2</c:v>
                </c:pt>
                <c:pt idx="23493">
                  <c:v>-3.2116157882917662E-3</c:v>
                </c:pt>
                <c:pt idx="23494">
                  <c:v>-5.4041117343681666E-3</c:v>
                </c:pt>
                <c:pt idx="23495">
                  <c:v>-2.1325508364706591E-2</c:v>
                </c:pt>
                <c:pt idx="23496">
                  <c:v>-1.11686231107333E-2</c:v>
                </c:pt>
                <c:pt idx="23497">
                  <c:v>-1.7151682647553734E-3</c:v>
                </c:pt>
                <c:pt idx="23498">
                  <c:v>1.9014683348328454E-4</c:v>
                </c:pt>
                <c:pt idx="23499">
                  <c:v>-6.2742421039907459E-3</c:v>
                </c:pt>
                <c:pt idx="23500">
                  <c:v>-6.4726697713021197E-3</c:v>
                </c:pt>
                <c:pt idx="23501">
                  <c:v>-2.5558153686974117E-2</c:v>
                </c:pt>
                <c:pt idx="23502">
                  <c:v>-2.0077713454621948E-2</c:v>
                </c:pt>
                <c:pt idx="23503">
                  <c:v>-3.0399860167710346E-2</c:v>
                </c:pt>
                <c:pt idx="23504">
                  <c:v>-4.5604336990889394E-2</c:v>
                </c:pt>
                <c:pt idx="23505">
                  <c:v>-4.829792418615797E-2</c:v>
                </c:pt>
                <c:pt idx="23506">
                  <c:v>-3.2650892563754197E-2</c:v>
                </c:pt>
                <c:pt idx="23507">
                  <c:v>-3.3134857496431747E-2</c:v>
                </c:pt>
                <c:pt idx="23508">
                  <c:v>4.0180595788208429E-3</c:v>
                </c:pt>
                <c:pt idx="23509">
                  <c:v>-6.8483545807485058E-4</c:v>
                </c:pt>
                <c:pt idx="23510">
                  <c:v>-3.1679762108384191E-3</c:v>
                </c:pt>
                <c:pt idx="23511">
                  <c:v>-2.1700464643283901E-3</c:v>
                </c:pt>
                <c:pt idx="23512">
                  <c:v>3.6388602209143084E-3</c:v>
                </c:pt>
                <c:pt idx="23513">
                  <c:v>-7.5386929760923316E-4</c:v>
                </c:pt>
                <c:pt idx="23514">
                  <c:v>1.7235000223782881E-2</c:v>
                </c:pt>
                <c:pt idx="23515">
                  <c:v>9.526369251900535E-3</c:v>
                </c:pt>
                <c:pt idx="23516">
                  <c:v>6.8340330241438707E-3</c:v>
                </c:pt>
                <c:pt idx="23517">
                  <c:v>-1.4568905190231574E-2</c:v>
                </c:pt>
                <c:pt idx="23518">
                  <c:v>-3.3891083519835385E-2</c:v>
                </c:pt>
                <c:pt idx="23519">
                  <c:v>-1.3951354354929668E-2</c:v>
                </c:pt>
                <c:pt idx="23520">
                  <c:v>-2.9703867943821849E-2</c:v>
                </c:pt>
                <c:pt idx="23521">
                  <c:v>-3.5910659793057076E-2</c:v>
                </c:pt>
                <c:pt idx="23522">
                  <c:v>-4.3816983015075528E-2</c:v>
                </c:pt>
                <c:pt idx="23523">
                  <c:v>-3.6419606112851666E-2</c:v>
                </c:pt>
                <c:pt idx="23524">
                  <c:v>-5.4277988488038997E-2</c:v>
                </c:pt>
                <c:pt idx="23525">
                  <c:v>-4.5810256191805454E-2</c:v>
                </c:pt>
                <c:pt idx="23526">
                  <c:v>-2.4781812585841445E-2</c:v>
                </c:pt>
                <c:pt idx="23527">
                  <c:v>-3.0688144578426835E-3</c:v>
                </c:pt>
                <c:pt idx="23528">
                  <c:v>-2.9560416642061327E-2</c:v>
                </c:pt>
                <c:pt idx="23529">
                  <c:v>-5.3065207027145234E-2</c:v>
                </c:pt>
                <c:pt idx="23530">
                  <c:v>-4.7201248061471968E-2</c:v>
                </c:pt>
                <c:pt idx="23531">
                  <c:v>-3.7277255051796909E-2</c:v>
                </c:pt>
                <c:pt idx="23532">
                  <c:v>-2.1531338191817184E-2</c:v>
                </c:pt>
                <c:pt idx="23533">
                  <c:v>-2.1237386060290464E-2</c:v>
                </c:pt>
                <c:pt idx="23534">
                  <c:v>-2.7478996990157545E-2</c:v>
                </c:pt>
                <c:pt idx="23535">
                  <c:v>-8.542702238250488E-3</c:v>
                </c:pt>
                <c:pt idx="23536">
                  <c:v>-1.2323852109280775E-2</c:v>
                </c:pt>
                <c:pt idx="23537">
                  <c:v>-3.4064231240624077E-2</c:v>
                </c:pt>
                <c:pt idx="23538">
                  <c:v>-4.0014754558571286E-2</c:v>
                </c:pt>
                <c:pt idx="23539">
                  <c:v>-3.9535097695655219E-2</c:v>
                </c:pt>
                <c:pt idx="23540">
                  <c:v>-5.1173016099303026E-2</c:v>
                </c:pt>
                <c:pt idx="23541">
                  <c:v>-7.8287757150731108E-2</c:v>
                </c:pt>
                <c:pt idx="23542">
                  <c:v>-9.3955032849262876E-2</c:v>
                </c:pt>
                <c:pt idx="23543">
                  <c:v>-9.1318273787810655E-2</c:v>
                </c:pt>
                <c:pt idx="23544">
                  <c:v>-7.6929667533114032E-2</c:v>
                </c:pt>
                <c:pt idx="23545">
                  <c:v>-8.098981731790178E-2</c:v>
                </c:pt>
                <c:pt idx="23546">
                  <c:v>-3.7430344465374743E-2</c:v>
                </c:pt>
                <c:pt idx="23547">
                  <c:v>-1.9801597392107517E-2</c:v>
                </c:pt>
                <c:pt idx="23548">
                  <c:v>-1.008193297284532E-2</c:v>
                </c:pt>
                <c:pt idx="23549">
                  <c:v>-5.4192865357735043E-2</c:v>
                </c:pt>
                <c:pt idx="23550">
                  <c:v>-7.2203841066255769E-2</c:v>
                </c:pt>
                <c:pt idx="23551">
                  <c:v>-5.5078999262132E-2</c:v>
                </c:pt>
                <c:pt idx="23552">
                  <c:v>-6.4313065056164076E-2</c:v>
                </c:pt>
                <c:pt idx="23553">
                  <c:v>-2.1619758620885499E-2</c:v>
                </c:pt>
                <c:pt idx="23554">
                  <c:v>-4.9680561143495949E-2</c:v>
                </c:pt>
                <c:pt idx="23555">
                  <c:v>-4.6644699903264697E-2</c:v>
                </c:pt>
                <c:pt idx="23556">
                  <c:v>-8.3596680770489096E-3</c:v>
                </c:pt>
                <c:pt idx="23557">
                  <c:v>-3.3111985765215013E-2</c:v>
                </c:pt>
                <c:pt idx="23558">
                  <c:v>-3.9570319450404456E-2</c:v>
                </c:pt>
                <c:pt idx="23559">
                  <c:v>-3.984748594195453E-2</c:v>
                </c:pt>
                <c:pt idx="23560">
                  <c:v>-4.1463035273653359E-2</c:v>
                </c:pt>
                <c:pt idx="23561">
                  <c:v>-5.7334382344983448E-2</c:v>
                </c:pt>
                <c:pt idx="23562">
                  <c:v>-8.2749660655402013E-2</c:v>
                </c:pt>
                <c:pt idx="23563">
                  <c:v>-9.1199934011719663E-2</c:v>
                </c:pt>
                <c:pt idx="23564">
                  <c:v>-8.9552204752540554E-2</c:v>
                </c:pt>
                <c:pt idx="23565">
                  <c:v>-8.537847070439486E-2</c:v>
                </c:pt>
                <c:pt idx="23566">
                  <c:v>-7.0514503842286747E-2</c:v>
                </c:pt>
                <c:pt idx="23567">
                  <c:v>-4.1596968043478011E-2</c:v>
                </c:pt>
                <c:pt idx="23568">
                  <c:v>-2.2175204004732496E-2</c:v>
                </c:pt>
                <c:pt idx="23569">
                  <c:v>-2.3637426953380891E-2</c:v>
                </c:pt>
                <c:pt idx="23570">
                  <c:v>-2.0887798941493063E-2</c:v>
                </c:pt>
                <c:pt idx="23571">
                  <c:v>1.9947927139420507E-2</c:v>
                </c:pt>
                <c:pt idx="23572">
                  <c:v>8.2205162689794609E-3</c:v>
                </c:pt>
                <c:pt idx="23573">
                  <c:v>-5.1294000683468344E-3</c:v>
                </c:pt>
                <c:pt idx="23574">
                  <c:v>4.5182515099371212E-3</c:v>
                </c:pt>
                <c:pt idx="23575">
                  <c:v>-1.0220886019608577E-2</c:v>
                </c:pt>
                <c:pt idx="23576">
                  <c:v>-3.5652373310049446E-2</c:v>
                </c:pt>
                <c:pt idx="23577">
                  <c:v>-8.8148994368156819E-3</c:v>
                </c:pt>
                <c:pt idx="23578">
                  <c:v>-1.2732898794104108E-2</c:v>
                </c:pt>
                <c:pt idx="23579">
                  <c:v>-1.6051855034771578E-2</c:v>
                </c:pt>
                <c:pt idx="23580">
                  <c:v>-1.3585105290601529E-2</c:v>
                </c:pt>
                <c:pt idx="23581">
                  <c:v>-1.2096511955591138E-2</c:v>
                </c:pt>
                <c:pt idx="23582">
                  <c:v>-1.7361482187058908E-2</c:v>
                </c:pt>
                <c:pt idx="23583">
                  <c:v>-6.4773271758713502E-3</c:v>
                </c:pt>
                <c:pt idx="23584">
                  <c:v>-2.2804516432897826E-2</c:v>
                </c:pt>
                <c:pt idx="23585">
                  <c:v>-9.8446998861867474E-3</c:v>
                </c:pt>
                <c:pt idx="23586">
                  <c:v>-1.1022984693322191E-2</c:v>
                </c:pt>
                <c:pt idx="23587">
                  <c:v>-1.3093051755907803E-2</c:v>
                </c:pt>
                <c:pt idx="23588">
                  <c:v>5.3831461566988814E-4</c:v>
                </c:pt>
                <c:pt idx="23589">
                  <c:v>-7.1406937300012574E-3</c:v>
                </c:pt>
                <c:pt idx="23590">
                  <c:v>-1.2532718254111841E-2</c:v>
                </c:pt>
                <c:pt idx="23591">
                  <c:v>-9.5544852700891747E-3</c:v>
                </c:pt>
                <c:pt idx="23592">
                  <c:v>-5.8644341959290802E-3</c:v>
                </c:pt>
                <c:pt idx="23593">
                  <c:v>-2.82993776064141E-2</c:v>
                </c:pt>
                <c:pt idx="23594">
                  <c:v>-2.6342345290771729E-2</c:v>
                </c:pt>
                <c:pt idx="23595">
                  <c:v>-2.1834852030869656E-2</c:v>
                </c:pt>
                <c:pt idx="23596">
                  <c:v>-2.3564151403576705E-2</c:v>
                </c:pt>
                <c:pt idx="23597">
                  <c:v>-2.2678429092748531E-2</c:v>
                </c:pt>
                <c:pt idx="23598">
                  <c:v>-2.1198826554077677E-2</c:v>
                </c:pt>
                <c:pt idx="23599">
                  <c:v>-1.4145815696581687E-2</c:v>
                </c:pt>
                <c:pt idx="23600">
                  <c:v>-1.9560433245681574E-2</c:v>
                </c:pt>
                <c:pt idx="23601">
                  <c:v>-1.9461448938084547E-2</c:v>
                </c:pt>
                <c:pt idx="23602">
                  <c:v>-9.5708673284504719E-3</c:v>
                </c:pt>
                <c:pt idx="23603">
                  <c:v>-1.7528518288953521E-2</c:v>
                </c:pt>
                <c:pt idx="23604">
                  <c:v>-1.8198984474016022E-4</c:v>
                </c:pt>
                <c:pt idx="23605">
                  <c:v>7.8020011390125266E-3</c:v>
                </c:pt>
                <c:pt idx="23606">
                  <c:v>3.8260587338874164E-3</c:v>
                </c:pt>
                <c:pt idx="23607">
                  <c:v>1.7292140610986273E-2</c:v>
                </c:pt>
                <c:pt idx="23608">
                  <c:v>1.4736032409894406E-3</c:v>
                </c:pt>
                <c:pt idx="23609">
                  <c:v>2.3761027332462881E-3</c:v>
                </c:pt>
                <c:pt idx="23610">
                  <c:v>5.2725661628263421E-3</c:v>
                </c:pt>
                <c:pt idx="23611">
                  <c:v>8.2886854732462378E-3</c:v>
                </c:pt>
                <c:pt idx="23612">
                  <c:v>7.6849800433640425E-3</c:v>
                </c:pt>
                <c:pt idx="23613">
                  <c:v>2.0470183206717785E-3</c:v>
                </c:pt>
                <c:pt idx="23614">
                  <c:v>2.3473621167522385E-3</c:v>
                </c:pt>
                <c:pt idx="23615">
                  <c:v>4.6636475913517383E-3</c:v>
                </c:pt>
                <c:pt idx="23616">
                  <c:v>-2.1024342187118128E-3</c:v>
                </c:pt>
                <c:pt idx="23617">
                  <c:v>1.0196131598574132E-2</c:v>
                </c:pt>
                <c:pt idx="23618">
                  <c:v>1.5734262675357602E-2</c:v>
                </c:pt>
                <c:pt idx="23619">
                  <c:v>-7.8967396073609253E-3</c:v>
                </c:pt>
                <c:pt idx="23620">
                  <c:v>8.3198519535592208E-3</c:v>
                </c:pt>
                <c:pt idx="23621">
                  <c:v>3.6641954597784743E-3</c:v>
                </c:pt>
                <c:pt idx="23622">
                  <c:v>5.3948254630427073E-3</c:v>
                </c:pt>
                <c:pt idx="23623">
                  <c:v>1.5957762222595928E-3</c:v>
                </c:pt>
                <c:pt idx="23624">
                  <c:v>2.6244621955359593E-2</c:v>
                </c:pt>
                <c:pt idx="23625">
                  <c:v>2.379898964259497E-2</c:v>
                </c:pt>
                <c:pt idx="23626">
                  <c:v>2.5429371812055068E-2</c:v>
                </c:pt>
                <c:pt idx="23627">
                  <c:v>1.589932686160811E-3</c:v>
                </c:pt>
                <c:pt idx="23628">
                  <c:v>1.5321899390635885E-2</c:v>
                </c:pt>
                <c:pt idx="23629">
                  <c:v>2.4421579892802914E-2</c:v>
                </c:pt>
                <c:pt idx="23630">
                  <c:v>2.697399022189928E-2</c:v>
                </c:pt>
                <c:pt idx="23631">
                  <c:v>8.2545416341499589E-3</c:v>
                </c:pt>
                <c:pt idx="23632">
                  <c:v>-3.5809273164183475E-3</c:v>
                </c:pt>
                <c:pt idx="23633">
                  <c:v>-5.7654881024596927E-3</c:v>
                </c:pt>
                <c:pt idx="23634">
                  <c:v>4.5138518671175021E-3</c:v>
                </c:pt>
                <c:pt idx="23635">
                  <c:v>-7.7033428280296468E-3</c:v>
                </c:pt>
                <c:pt idx="23636">
                  <c:v>1.4000022502621112E-2</c:v>
                </c:pt>
                <c:pt idx="23637">
                  <c:v>3.079426994838963E-2</c:v>
                </c:pt>
                <c:pt idx="23638">
                  <c:v>4.7040199352820222E-2</c:v>
                </c:pt>
                <c:pt idx="23639">
                  <c:v>5.0920062656453435E-2</c:v>
                </c:pt>
                <c:pt idx="23640">
                  <c:v>6.5205757578119528E-2</c:v>
                </c:pt>
                <c:pt idx="23641">
                  <c:v>9.4041432093944222E-2</c:v>
                </c:pt>
                <c:pt idx="23642">
                  <c:v>0.11020479069733402</c:v>
                </c:pt>
                <c:pt idx="23643">
                  <c:v>0.10666111120731614</c:v>
                </c:pt>
                <c:pt idx="23644">
                  <c:v>0.10535359857592552</c:v>
                </c:pt>
                <c:pt idx="23645">
                  <c:v>0.1370503199734936</c:v>
                </c:pt>
                <c:pt idx="23646">
                  <c:v>0.12274350876595741</c:v>
                </c:pt>
                <c:pt idx="23647">
                  <c:v>0.14420941010359378</c:v>
                </c:pt>
                <c:pt idx="23648">
                  <c:v>0.1343619410796586</c:v>
                </c:pt>
                <c:pt idx="23649">
                  <c:v>0.13551851846759577</c:v>
                </c:pt>
                <c:pt idx="23650">
                  <c:v>0.12829506069456587</c:v>
                </c:pt>
                <c:pt idx="23651">
                  <c:v>0.10409994031975778</c:v>
                </c:pt>
                <c:pt idx="23652">
                  <c:v>0.12601568946579467</c:v>
                </c:pt>
                <c:pt idx="23653">
                  <c:v>0.10584013253968894</c:v>
                </c:pt>
                <c:pt idx="23654">
                  <c:v>0.12620351489740633</c:v>
                </c:pt>
                <c:pt idx="23655">
                  <c:v>0.12307672834494854</c:v>
                </c:pt>
                <c:pt idx="23656">
                  <c:v>9.2757926933355384E-2</c:v>
                </c:pt>
                <c:pt idx="23657">
                  <c:v>0.10904637253844984</c:v>
                </c:pt>
                <c:pt idx="23658">
                  <c:v>8.9808009324652494E-2</c:v>
                </c:pt>
                <c:pt idx="23659">
                  <c:v>6.2362390989264771E-2</c:v>
                </c:pt>
                <c:pt idx="23660">
                  <c:v>7.8148809421052956E-2</c:v>
                </c:pt>
                <c:pt idx="23661">
                  <c:v>0.12064025227302722</c:v>
                </c:pt>
                <c:pt idx="23662">
                  <c:v>0.15397807947713904</c:v>
                </c:pt>
                <c:pt idx="23663">
                  <c:v>0.15778959939213721</c:v>
                </c:pt>
                <c:pt idx="23664">
                  <c:v>0.14783370398585927</c:v>
                </c:pt>
                <c:pt idx="23665">
                  <c:v>0.16862295361537605</c:v>
                </c:pt>
                <c:pt idx="23666">
                  <c:v>0.14605049900053513</c:v>
                </c:pt>
                <c:pt idx="23667">
                  <c:v>0.14402370529817254</c:v>
                </c:pt>
                <c:pt idx="23668">
                  <c:v>0.12918246254877852</c:v>
                </c:pt>
                <c:pt idx="23669">
                  <c:v>0.14348295106343345</c:v>
                </c:pt>
                <c:pt idx="23670">
                  <c:v>0.14222588662656865</c:v>
                </c:pt>
                <c:pt idx="23671">
                  <c:v>0.13186566326589588</c:v>
                </c:pt>
                <c:pt idx="23672">
                  <c:v>0.14527191371913206</c:v>
                </c:pt>
                <c:pt idx="23673">
                  <c:v>0.14208209032295183</c:v>
                </c:pt>
                <c:pt idx="23674">
                  <c:v>0.12717078025454298</c:v>
                </c:pt>
                <c:pt idx="23675">
                  <c:v>0.13269441420484451</c:v>
                </c:pt>
                <c:pt idx="23676">
                  <c:v>0.1362301279566287</c:v>
                </c:pt>
                <c:pt idx="23677">
                  <c:v>0.11557967468766317</c:v>
                </c:pt>
                <c:pt idx="23678">
                  <c:v>0.10659210209044589</c:v>
                </c:pt>
                <c:pt idx="23679">
                  <c:v>0.10251812195319809</c:v>
                </c:pt>
                <c:pt idx="23680">
                  <c:v>9.6916063169322886E-2</c:v>
                </c:pt>
                <c:pt idx="23681">
                  <c:v>9.6587681236251388E-2</c:v>
                </c:pt>
                <c:pt idx="23682">
                  <c:v>0.11258150547565227</c:v>
                </c:pt>
                <c:pt idx="23683">
                  <c:v>0.10527507276738213</c:v>
                </c:pt>
                <c:pt idx="23684">
                  <c:v>9.8746834057861443E-2</c:v>
                </c:pt>
                <c:pt idx="23685">
                  <c:v>8.5348931842013531E-2</c:v>
                </c:pt>
                <c:pt idx="23686">
                  <c:v>8.7196223302983711E-2</c:v>
                </c:pt>
                <c:pt idx="23687">
                  <c:v>0.10127158513255941</c:v>
                </c:pt>
                <c:pt idx="23688">
                  <c:v>9.3720458802289297E-2</c:v>
                </c:pt>
                <c:pt idx="23689">
                  <c:v>8.6444987873709023E-2</c:v>
                </c:pt>
                <c:pt idx="23690">
                  <c:v>7.7476016608900355E-2</c:v>
                </c:pt>
                <c:pt idx="23691">
                  <c:v>8.2212127609866625E-2</c:v>
                </c:pt>
                <c:pt idx="23692">
                  <c:v>8.2103853342714084E-2</c:v>
                </c:pt>
                <c:pt idx="23693">
                  <c:v>9.5747349138384674E-2</c:v>
                </c:pt>
                <c:pt idx="23694">
                  <c:v>8.9501651705270691E-2</c:v>
                </c:pt>
                <c:pt idx="23695">
                  <c:v>9.0372895816548837E-2</c:v>
                </c:pt>
                <c:pt idx="23696">
                  <c:v>8.2281755213780228E-2</c:v>
                </c:pt>
                <c:pt idx="23697">
                  <c:v>7.6676925935004414E-2</c:v>
                </c:pt>
                <c:pt idx="23698">
                  <c:v>7.7646992540946203E-2</c:v>
                </c:pt>
                <c:pt idx="23699">
                  <c:v>7.3695763007484816E-2</c:v>
                </c:pt>
                <c:pt idx="23700">
                  <c:v>7.2089370109721607E-2</c:v>
                </c:pt>
                <c:pt idx="23701">
                  <c:v>8.14076514307851E-2</c:v>
                </c:pt>
                <c:pt idx="23702">
                  <c:v>6.7625424194337036E-2</c:v>
                </c:pt>
                <c:pt idx="23703">
                  <c:v>8.6660438591484423E-2</c:v>
                </c:pt>
                <c:pt idx="23704">
                  <c:v>8.2012145360298661E-2</c:v>
                </c:pt>
                <c:pt idx="23705">
                  <c:v>8.2457015977623449E-2</c:v>
                </c:pt>
                <c:pt idx="23706">
                  <c:v>7.2178015301095799E-2</c:v>
                </c:pt>
                <c:pt idx="23707">
                  <c:v>6.4774553553635483E-2</c:v>
                </c:pt>
                <c:pt idx="23708">
                  <c:v>6.7233445104879497E-2</c:v>
                </c:pt>
                <c:pt idx="23709">
                  <c:v>6.8632080372072357E-2</c:v>
                </c:pt>
                <c:pt idx="23710">
                  <c:v>5.9830331791562053E-2</c:v>
                </c:pt>
                <c:pt idx="23711">
                  <c:v>3.0674165818754373E-2</c:v>
                </c:pt>
                <c:pt idx="23712">
                  <c:v>4.3960240187920441E-2</c:v>
                </c:pt>
                <c:pt idx="23713">
                  <c:v>3.3376939852850507E-2</c:v>
                </c:pt>
                <c:pt idx="23714">
                  <c:v>3.1322984488979522E-2</c:v>
                </c:pt>
                <c:pt idx="23715">
                  <c:v>4.4979536839719447E-2</c:v>
                </c:pt>
                <c:pt idx="23716">
                  <c:v>3.821723033449631E-2</c:v>
                </c:pt>
                <c:pt idx="23717">
                  <c:v>3.6569924280976274E-2</c:v>
                </c:pt>
                <c:pt idx="23718">
                  <c:v>4.6418594502586563E-2</c:v>
                </c:pt>
                <c:pt idx="23719">
                  <c:v>6.3466278338654591E-2</c:v>
                </c:pt>
                <c:pt idx="23720">
                  <c:v>6.2516670089401538E-2</c:v>
                </c:pt>
                <c:pt idx="23721">
                  <c:v>6.7348682919389669E-2</c:v>
                </c:pt>
                <c:pt idx="23722">
                  <c:v>6.4984938742843834E-2</c:v>
                </c:pt>
                <c:pt idx="23723">
                  <c:v>7.2658892725438795E-2</c:v>
                </c:pt>
                <c:pt idx="23724">
                  <c:v>7.4582350358763039E-2</c:v>
                </c:pt>
                <c:pt idx="23725">
                  <c:v>6.3519794053781498E-2</c:v>
                </c:pt>
                <c:pt idx="23726">
                  <c:v>5.9528745952929008E-2</c:v>
                </c:pt>
                <c:pt idx="23727">
                  <c:v>6.6263650352544667E-2</c:v>
                </c:pt>
                <c:pt idx="23728">
                  <c:v>6.2527655341749533E-2</c:v>
                </c:pt>
                <c:pt idx="23729">
                  <c:v>7.7525877959776501E-2</c:v>
                </c:pt>
                <c:pt idx="23730">
                  <c:v>6.6322877971085381E-2</c:v>
                </c:pt>
                <c:pt idx="23731">
                  <c:v>7.2459151612376926E-2</c:v>
                </c:pt>
                <c:pt idx="23732">
                  <c:v>7.6958935267656514E-2</c:v>
                </c:pt>
                <c:pt idx="23733">
                  <c:v>6.6477951157839721E-2</c:v>
                </c:pt>
                <c:pt idx="23734">
                  <c:v>5.9174105178158465E-2</c:v>
                </c:pt>
                <c:pt idx="23735">
                  <c:v>5.6627528954288797E-2</c:v>
                </c:pt>
                <c:pt idx="23736">
                  <c:v>4.1835097733901927E-2</c:v>
                </c:pt>
                <c:pt idx="23737">
                  <c:v>3.1387887631628475E-2</c:v>
                </c:pt>
                <c:pt idx="23738">
                  <c:v>3.7991345461023451E-2</c:v>
                </c:pt>
                <c:pt idx="23739">
                  <c:v>3.5512338157775325E-2</c:v>
                </c:pt>
                <c:pt idx="23740">
                  <c:v>3.395892984379123E-2</c:v>
                </c:pt>
                <c:pt idx="23741">
                  <c:v>3.2101537129428648E-2</c:v>
                </c:pt>
                <c:pt idx="23742">
                  <c:v>3.4055671039949109E-2</c:v>
                </c:pt>
                <c:pt idx="23743">
                  <c:v>3.3225279318491951E-2</c:v>
                </c:pt>
                <c:pt idx="23744">
                  <c:v>2.4700741969616136E-2</c:v>
                </c:pt>
                <c:pt idx="23745">
                  <c:v>2.0095161383260729E-2</c:v>
                </c:pt>
                <c:pt idx="23746">
                  <c:v>1.3387419042216964E-2</c:v>
                </c:pt>
                <c:pt idx="23747">
                  <c:v>1.6334169315674441E-2</c:v>
                </c:pt>
                <c:pt idx="23748">
                  <c:v>2.0134470905824209E-2</c:v>
                </c:pt>
                <c:pt idx="23749">
                  <c:v>2.1266113303536116E-2</c:v>
                </c:pt>
                <c:pt idx="23750">
                  <c:v>1.9117393384953107E-2</c:v>
                </c:pt>
                <c:pt idx="23751">
                  <c:v>1.9015370440605972E-2</c:v>
                </c:pt>
                <c:pt idx="23752">
                  <c:v>3.9245022850066924E-2</c:v>
                </c:pt>
                <c:pt idx="23753">
                  <c:v>4.6541554640069371E-2</c:v>
                </c:pt>
                <c:pt idx="23754">
                  <c:v>5.4335203456783887E-2</c:v>
                </c:pt>
                <c:pt idx="23755">
                  <c:v>5.549253022111289E-2</c:v>
                </c:pt>
                <c:pt idx="23756">
                  <c:v>5.9511399385590469E-2</c:v>
                </c:pt>
                <c:pt idx="23757">
                  <c:v>4.6561363060290351E-2</c:v>
                </c:pt>
                <c:pt idx="23758">
                  <c:v>9.5465591819816398E-2</c:v>
                </c:pt>
                <c:pt idx="23759">
                  <c:v>0.11727847950654224</c:v>
                </c:pt>
                <c:pt idx="23760">
                  <c:v>0.10410315521326874</c:v>
                </c:pt>
                <c:pt idx="23761">
                  <c:v>8.2845582259976513E-2</c:v>
                </c:pt>
                <c:pt idx="23762">
                  <c:v>7.5905701678351312E-2</c:v>
                </c:pt>
                <c:pt idx="23763">
                  <c:v>7.6657024980369082E-2</c:v>
                </c:pt>
                <c:pt idx="23764">
                  <c:v>8.7624373723499849E-2</c:v>
                </c:pt>
                <c:pt idx="23765">
                  <c:v>8.5246367519832056E-2</c:v>
                </c:pt>
                <c:pt idx="23766">
                  <c:v>7.8085245329861719E-2</c:v>
                </c:pt>
                <c:pt idx="23767">
                  <c:v>6.2274898822036739E-2</c:v>
                </c:pt>
                <c:pt idx="23768">
                  <c:v>5.5082429054743809E-2</c:v>
                </c:pt>
                <c:pt idx="23769">
                  <c:v>4.3458311217196233E-2</c:v>
                </c:pt>
                <c:pt idx="23770">
                  <c:v>4.3980296145420095E-2</c:v>
                </c:pt>
                <c:pt idx="23771">
                  <c:v>4.6473110574436483E-2</c:v>
                </c:pt>
                <c:pt idx="23772">
                  <c:v>5.202213708347192E-2</c:v>
                </c:pt>
                <c:pt idx="23773">
                  <c:v>6.262095762844555E-2</c:v>
                </c:pt>
                <c:pt idx="23774">
                  <c:v>6.8797686218302845E-2</c:v>
                </c:pt>
                <c:pt idx="23775">
                  <c:v>6.8584949942545936E-2</c:v>
                </c:pt>
                <c:pt idx="23776">
                  <c:v>6.9443070178192734E-2</c:v>
                </c:pt>
                <c:pt idx="23777">
                  <c:v>7.0720258586164153E-2</c:v>
                </c:pt>
                <c:pt idx="23778">
                  <c:v>6.4815413129661881E-2</c:v>
                </c:pt>
                <c:pt idx="23779">
                  <c:v>6.8324706818257974E-2</c:v>
                </c:pt>
                <c:pt idx="23780">
                  <c:v>6.7468857422142703E-2</c:v>
                </c:pt>
                <c:pt idx="23781">
                  <c:v>6.7895073513984272E-2</c:v>
                </c:pt>
                <c:pt idx="23782">
                  <c:v>7.0773468157632413E-2</c:v>
                </c:pt>
                <c:pt idx="23783">
                  <c:v>6.9915485190187088E-2</c:v>
                </c:pt>
                <c:pt idx="23784">
                  <c:v>7.4225272544556464E-2</c:v>
                </c:pt>
                <c:pt idx="23785">
                  <c:v>7.1444826646937187E-2</c:v>
                </c:pt>
                <c:pt idx="23786">
                  <c:v>7.3800803717255725E-2</c:v>
                </c:pt>
                <c:pt idx="23787">
                  <c:v>5.465067693072756E-2</c:v>
                </c:pt>
                <c:pt idx="23788">
                  <c:v>5.4861731588361051E-2</c:v>
                </c:pt>
                <c:pt idx="23789">
                  <c:v>4.8852084638252302E-2</c:v>
                </c:pt>
                <c:pt idx="23790">
                  <c:v>6.0643794548688179E-2</c:v>
                </c:pt>
                <c:pt idx="23791">
                  <c:v>6.3291685383589646E-2</c:v>
                </c:pt>
                <c:pt idx="23792">
                  <c:v>6.1706445480824046E-2</c:v>
                </c:pt>
                <c:pt idx="23793">
                  <c:v>6.0659449852705549E-2</c:v>
                </c:pt>
                <c:pt idx="23794">
                  <c:v>6.2803575421394697E-2</c:v>
                </c:pt>
                <c:pt idx="23795">
                  <c:v>6.3238798267672758E-2</c:v>
                </c:pt>
                <c:pt idx="23796">
                  <c:v>6.3143412962658019E-2</c:v>
                </c:pt>
                <c:pt idx="23797">
                  <c:v>6.1131879340511119E-2</c:v>
                </c:pt>
                <c:pt idx="23798">
                  <c:v>6.4432626627244582E-2</c:v>
                </c:pt>
                <c:pt idx="23799">
                  <c:v>5.6375418026452184E-2</c:v>
                </c:pt>
                <c:pt idx="23800">
                  <c:v>6.4884551179167582E-2</c:v>
                </c:pt>
                <c:pt idx="23801">
                  <c:v>6.1698029018633971E-2</c:v>
                </c:pt>
                <c:pt idx="23802">
                  <c:v>6.6812416976270939E-2</c:v>
                </c:pt>
                <c:pt idx="23803">
                  <c:v>5.8121372726203546E-2</c:v>
                </c:pt>
                <c:pt idx="23804">
                  <c:v>6.8410032492450146E-2</c:v>
                </c:pt>
                <c:pt idx="23805">
                  <c:v>7.9987214408473006E-2</c:v>
                </c:pt>
                <c:pt idx="23806">
                  <c:v>7.8594462654930641E-2</c:v>
                </c:pt>
                <c:pt idx="23807">
                  <c:v>7.1631358674436152E-2</c:v>
                </c:pt>
                <c:pt idx="23808">
                  <c:v>6.1594935281537921E-2</c:v>
                </c:pt>
                <c:pt idx="23809">
                  <c:v>6.0650974793182266E-2</c:v>
                </c:pt>
                <c:pt idx="23810">
                  <c:v>6.2892961506212597E-2</c:v>
                </c:pt>
                <c:pt idx="23811">
                  <c:v>8.9603962609981602E-2</c:v>
                </c:pt>
                <c:pt idx="23812">
                  <c:v>8.2955123847986423E-2</c:v>
                </c:pt>
                <c:pt idx="23813">
                  <c:v>9.6266586936869514E-2</c:v>
                </c:pt>
                <c:pt idx="23814">
                  <c:v>9.7045551595674073E-2</c:v>
                </c:pt>
                <c:pt idx="23815">
                  <c:v>8.5986208919246909E-2</c:v>
                </c:pt>
                <c:pt idx="23816">
                  <c:v>9.7768016526976087E-2</c:v>
                </c:pt>
                <c:pt idx="23817">
                  <c:v>0.10139977646411213</c:v>
                </c:pt>
                <c:pt idx="23818">
                  <c:v>0.10702899887410267</c:v>
                </c:pt>
                <c:pt idx="23819">
                  <c:v>9.9705076046531005E-2</c:v>
                </c:pt>
                <c:pt idx="23820">
                  <c:v>9.7968716853561011E-2</c:v>
                </c:pt>
                <c:pt idx="23821">
                  <c:v>0.10283993750659515</c:v>
                </c:pt>
                <c:pt idx="23822">
                  <c:v>0.11486735825946082</c:v>
                </c:pt>
                <c:pt idx="23823">
                  <c:v>0.1144353292953979</c:v>
                </c:pt>
                <c:pt idx="23824">
                  <c:v>0.10657806207977338</c:v>
                </c:pt>
                <c:pt idx="23825">
                  <c:v>0.11631164881462253</c:v>
                </c:pt>
                <c:pt idx="23826">
                  <c:v>0.10824480578188234</c:v>
                </c:pt>
                <c:pt idx="23827">
                  <c:v>0.11358930555209823</c:v>
                </c:pt>
                <c:pt idx="23828">
                  <c:v>0.1140479824945404</c:v>
                </c:pt>
                <c:pt idx="23829">
                  <c:v>0.12390573599092791</c:v>
                </c:pt>
                <c:pt idx="23830">
                  <c:v>0.11670849290716645</c:v>
                </c:pt>
                <c:pt idx="23831">
                  <c:v>0.12197699042943788</c:v>
                </c:pt>
                <c:pt idx="23832">
                  <c:v>0.11193153434179126</c:v>
                </c:pt>
                <c:pt idx="23833">
                  <c:v>0.12252125118641555</c:v>
                </c:pt>
                <c:pt idx="23834">
                  <c:v>0.11971665885976801</c:v>
                </c:pt>
                <c:pt idx="23835">
                  <c:v>0.12488902771603128</c:v>
                </c:pt>
                <c:pt idx="23836">
                  <c:v>0.12860075321768938</c:v>
                </c:pt>
                <c:pt idx="23837">
                  <c:v>0.13335461504187385</c:v>
                </c:pt>
                <c:pt idx="23838">
                  <c:v>0.12253941011906044</c:v>
                </c:pt>
                <c:pt idx="23839">
                  <c:v>0.12936975635174264</c:v>
                </c:pt>
                <c:pt idx="23840">
                  <c:v>0.13050092466571162</c:v>
                </c:pt>
                <c:pt idx="23841">
                  <c:v>0.12937066109639717</c:v>
                </c:pt>
                <c:pt idx="23842">
                  <c:v>0.12049664132072135</c:v>
                </c:pt>
                <c:pt idx="23843">
                  <c:v>0.10901487426848</c:v>
                </c:pt>
                <c:pt idx="23844">
                  <c:v>0.11334995962358985</c:v>
                </c:pt>
                <c:pt idx="23845">
                  <c:v>0.11670103453893277</c:v>
                </c:pt>
                <c:pt idx="23846">
                  <c:v>0.11938888490939714</c:v>
                </c:pt>
                <c:pt idx="23847">
                  <c:v>0.11860547720557779</c:v>
                </c:pt>
                <c:pt idx="23848">
                  <c:v>0.13437301547127922</c:v>
                </c:pt>
                <c:pt idx="23849">
                  <c:v>0.14477161570779407</c:v>
                </c:pt>
                <c:pt idx="23850">
                  <c:v>0.15350673310558949</c:v>
                </c:pt>
                <c:pt idx="23851">
                  <c:v>0.1530447806889712</c:v>
                </c:pt>
                <c:pt idx="23852">
                  <c:v>0.12475750667259788</c:v>
                </c:pt>
                <c:pt idx="23853">
                  <c:v>0.12085898362678926</c:v>
                </c:pt>
                <c:pt idx="23854">
                  <c:v>9.9891416276540745E-2</c:v>
                </c:pt>
                <c:pt idx="23855">
                  <c:v>9.9913343717779268E-2</c:v>
                </c:pt>
                <c:pt idx="23856">
                  <c:v>9.7080694386278532E-2</c:v>
                </c:pt>
                <c:pt idx="23857">
                  <c:v>9.5679387854246345E-2</c:v>
                </c:pt>
                <c:pt idx="23858">
                  <c:v>8.6461859050955825E-2</c:v>
                </c:pt>
                <c:pt idx="23859">
                  <c:v>8.2458915907306585E-2</c:v>
                </c:pt>
                <c:pt idx="23860">
                  <c:v>6.8379339709709663E-2</c:v>
                </c:pt>
                <c:pt idx="23861">
                  <c:v>7.9636589390448043E-2</c:v>
                </c:pt>
                <c:pt idx="23862">
                  <c:v>6.8729978877507758E-2</c:v>
                </c:pt>
                <c:pt idx="23863">
                  <c:v>6.4596162727689199E-2</c:v>
                </c:pt>
                <c:pt idx="23864">
                  <c:v>7.1738749376714317E-2</c:v>
                </c:pt>
                <c:pt idx="23865">
                  <c:v>6.4501382497127668E-2</c:v>
                </c:pt>
                <c:pt idx="23866">
                  <c:v>8.4021330151736962E-2</c:v>
                </c:pt>
                <c:pt idx="23867">
                  <c:v>8.9890211303081502E-2</c:v>
                </c:pt>
                <c:pt idx="23868">
                  <c:v>9.3080634874780133E-2</c:v>
                </c:pt>
                <c:pt idx="23869">
                  <c:v>9.760035287809643E-2</c:v>
                </c:pt>
                <c:pt idx="23870">
                  <c:v>9.4329536534681901E-2</c:v>
                </c:pt>
                <c:pt idx="23871">
                  <c:v>8.8485929119813678E-2</c:v>
                </c:pt>
                <c:pt idx="23872">
                  <c:v>8.3632855441747589E-2</c:v>
                </c:pt>
                <c:pt idx="23873">
                  <c:v>6.8137251263635568E-2</c:v>
                </c:pt>
                <c:pt idx="23874">
                  <c:v>6.4539933670874738E-2</c:v>
                </c:pt>
                <c:pt idx="23875">
                  <c:v>6.4561126769363986E-2</c:v>
                </c:pt>
                <c:pt idx="23876">
                  <c:v>6.7358641490517179E-2</c:v>
                </c:pt>
                <c:pt idx="23877">
                  <c:v>6.0483477230858451E-2</c:v>
                </c:pt>
                <c:pt idx="23878">
                  <c:v>7.1411115727444407E-2</c:v>
                </c:pt>
                <c:pt idx="23879">
                  <c:v>6.3753684673680144E-2</c:v>
                </c:pt>
                <c:pt idx="23880">
                  <c:v>6.4201441809369708E-2</c:v>
                </c:pt>
                <c:pt idx="23881">
                  <c:v>6.751442860699286E-2</c:v>
                </c:pt>
                <c:pt idx="23882">
                  <c:v>6.2540396562427825E-2</c:v>
                </c:pt>
                <c:pt idx="23883">
                  <c:v>4.4135711312080383E-2</c:v>
                </c:pt>
                <c:pt idx="23884">
                  <c:v>5.1487525931202427E-2</c:v>
                </c:pt>
                <c:pt idx="23885">
                  <c:v>5.6860878959686723E-2</c:v>
                </c:pt>
                <c:pt idx="23886">
                  <c:v>5.9938572177627325E-2</c:v>
                </c:pt>
                <c:pt idx="23887">
                  <c:v>7.1186873697141495E-2</c:v>
                </c:pt>
                <c:pt idx="23888">
                  <c:v>7.4208799231924694E-2</c:v>
                </c:pt>
                <c:pt idx="23889">
                  <c:v>8.4380637963707983E-2</c:v>
                </c:pt>
                <c:pt idx="23890">
                  <c:v>7.611055792369914E-2</c:v>
                </c:pt>
                <c:pt idx="23891">
                  <c:v>6.5658218093085141E-2</c:v>
                </c:pt>
                <c:pt idx="23892">
                  <c:v>6.7697867760952546E-2</c:v>
                </c:pt>
                <c:pt idx="23893">
                  <c:v>7.4734802816490031E-2</c:v>
                </c:pt>
                <c:pt idx="23894">
                  <c:v>8.2512261793834307E-2</c:v>
                </c:pt>
                <c:pt idx="23895">
                  <c:v>7.8956556694792734E-2</c:v>
                </c:pt>
                <c:pt idx="23896">
                  <c:v>7.2621268674483819E-2</c:v>
                </c:pt>
                <c:pt idx="23897">
                  <c:v>7.7473249499063312E-2</c:v>
                </c:pt>
                <c:pt idx="23898">
                  <c:v>7.6302223054327545E-2</c:v>
                </c:pt>
                <c:pt idx="23899">
                  <c:v>8.0314886097509364E-2</c:v>
                </c:pt>
                <c:pt idx="23900">
                  <c:v>7.6553689241420475E-2</c:v>
                </c:pt>
                <c:pt idx="23901">
                  <c:v>8.661443370232158E-2</c:v>
                </c:pt>
                <c:pt idx="23902">
                  <c:v>8.1210169834189161E-2</c:v>
                </c:pt>
                <c:pt idx="23903">
                  <c:v>8.1112579859778489E-2</c:v>
                </c:pt>
                <c:pt idx="23904">
                  <c:v>7.1902451070309681E-2</c:v>
                </c:pt>
                <c:pt idx="23905">
                  <c:v>7.2125671072614583E-2</c:v>
                </c:pt>
                <c:pt idx="23906">
                  <c:v>6.537538532153242E-2</c:v>
                </c:pt>
                <c:pt idx="23907">
                  <c:v>6.5919368668395206E-2</c:v>
                </c:pt>
                <c:pt idx="23908">
                  <c:v>7.3442470070264498E-2</c:v>
                </c:pt>
                <c:pt idx="23909">
                  <c:v>7.6029414684241958E-2</c:v>
                </c:pt>
                <c:pt idx="23910">
                  <c:v>7.6147740055738877E-2</c:v>
                </c:pt>
                <c:pt idx="23911">
                  <c:v>6.7224869173917901E-2</c:v>
                </c:pt>
                <c:pt idx="23912">
                  <c:v>6.9352502018970252E-2</c:v>
                </c:pt>
                <c:pt idx="23913">
                  <c:v>6.3358758299517204E-2</c:v>
                </c:pt>
                <c:pt idx="23914">
                  <c:v>6.4964558488565416E-2</c:v>
                </c:pt>
                <c:pt idx="23915">
                  <c:v>6.6901593023600325E-2</c:v>
                </c:pt>
                <c:pt idx="23916">
                  <c:v>6.0567255414856414E-2</c:v>
                </c:pt>
                <c:pt idx="23917">
                  <c:v>4.6536519673478383E-2</c:v>
                </c:pt>
                <c:pt idx="23918">
                  <c:v>4.8744314743442541E-2</c:v>
                </c:pt>
                <c:pt idx="23919">
                  <c:v>4.4589093968665283E-2</c:v>
                </c:pt>
                <c:pt idx="23920">
                  <c:v>3.8999500241116536E-2</c:v>
                </c:pt>
                <c:pt idx="23921">
                  <c:v>4.8177977827831064E-2</c:v>
                </c:pt>
                <c:pt idx="23922">
                  <c:v>4.7885079648362083E-2</c:v>
                </c:pt>
                <c:pt idx="23923">
                  <c:v>4.6031005731566266E-2</c:v>
                </c:pt>
                <c:pt idx="23924">
                  <c:v>4.7623329499454803E-2</c:v>
                </c:pt>
                <c:pt idx="23925">
                  <c:v>4.9217438598121221E-2</c:v>
                </c:pt>
                <c:pt idx="23926">
                  <c:v>5.3847941312599179E-2</c:v>
                </c:pt>
                <c:pt idx="23927">
                  <c:v>5.1450490347548561E-2</c:v>
                </c:pt>
                <c:pt idx="23928">
                  <c:v>5.506154523396245E-2</c:v>
                </c:pt>
                <c:pt idx="23929">
                  <c:v>3.949623954844439E-2</c:v>
                </c:pt>
                <c:pt idx="23930">
                  <c:v>5.0833229381687328E-2</c:v>
                </c:pt>
                <c:pt idx="23931">
                  <c:v>4.9289908956084538E-2</c:v>
                </c:pt>
                <c:pt idx="23932">
                  <c:v>5.1849383844673858E-2</c:v>
                </c:pt>
                <c:pt idx="23933">
                  <c:v>5.388676736232445E-2</c:v>
                </c:pt>
                <c:pt idx="23934">
                  <c:v>5.4763149741931416E-2</c:v>
                </c:pt>
                <c:pt idx="23935">
                  <c:v>5.6903441416320755E-2</c:v>
                </c:pt>
                <c:pt idx="23936">
                  <c:v>5.2511131841266101E-2</c:v>
                </c:pt>
                <c:pt idx="23937">
                  <c:v>4.8968809768876076E-2</c:v>
                </c:pt>
                <c:pt idx="23938">
                  <c:v>5.5422156086037733E-2</c:v>
                </c:pt>
                <c:pt idx="23939">
                  <c:v>4.8128660653789845E-2</c:v>
                </c:pt>
                <c:pt idx="23940">
                  <c:v>4.6272377717500701E-2</c:v>
                </c:pt>
                <c:pt idx="23941">
                  <c:v>4.5675530953256827E-2</c:v>
                </c:pt>
                <c:pt idx="23942">
                  <c:v>3.2708236071109065E-2</c:v>
                </c:pt>
                <c:pt idx="23943">
                  <c:v>5.0244810800831319E-2</c:v>
                </c:pt>
                <c:pt idx="23944">
                  <c:v>5.9398710221056472E-2</c:v>
                </c:pt>
                <c:pt idx="23945">
                  <c:v>5.858273658183033E-2</c:v>
                </c:pt>
                <c:pt idx="23946">
                  <c:v>6.1050443534472532E-2</c:v>
                </c:pt>
                <c:pt idx="23947">
                  <c:v>4.4627946149275344E-2</c:v>
                </c:pt>
                <c:pt idx="23948">
                  <c:v>3.5635854834541902E-2</c:v>
                </c:pt>
                <c:pt idx="23949">
                  <c:v>3.4426350087975788E-2</c:v>
                </c:pt>
                <c:pt idx="23950">
                  <c:v>4.1672209775622582E-2</c:v>
                </c:pt>
                <c:pt idx="23951">
                  <c:v>3.9929846828211213E-2</c:v>
                </c:pt>
                <c:pt idx="23952">
                  <c:v>4.140022084827466E-2</c:v>
                </c:pt>
                <c:pt idx="23953">
                  <c:v>4.2763732476422955E-2</c:v>
                </c:pt>
                <c:pt idx="23954">
                  <c:v>4.8220377059452035E-2</c:v>
                </c:pt>
                <c:pt idx="23955">
                  <c:v>4.5932165357489119E-2</c:v>
                </c:pt>
                <c:pt idx="23956">
                  <c:v>5.232773547681524E-2</c:v>
                </c:pt>
                <c:pt idx="23957">
                  <c:v>5.8016107177233822E-2</c:v>
                </c:pt>
                <c:pt idx="23958">
                  <c:v>6.1424520996838927E-2</c:v>
                </c:pt>
                <c:pt idx="23959">
                  <c:v>5.8032672718956846E-2</c:v>
                </c:pt>
                <c:pt idx="23960">
                  <c:v>6.9033747933266554E-2</c:v>
                </c:pt>
                <c:pt idx="23961">
                  <c:v>5.8883050357417366E-2</c:v>
                </c:pt>
                <c:pt idx="23962">
                  <c:v>5.9859634927636129E-2</c:v>
                </c:pt>
                <c:pt idx="23963">
                  <c:v>7.2184694181118836E-2</c:v>
                </c:pt>
                <c:pt idx="23964">
                  <c:v>6.8058984727447092E-2</c:v>
                </c:pt>
                <c:pt idx="23965">
                  <c:v>7.2257405573322497E-2</c:v>
                </c:pt>
                <c:pt idx="23966">
                  <c:v>5.8502228197337525E-2</c:v>
                </c:pt>
                <c:pt idx="23967">
                  <c:v>5.3685739662326926E-2</c:v>
                </c:pt>
                <c:pt idx="23968">
                  <c:v>5.5813270018391981E-2</c:v>
                </c:pt>
                <c:pt idx="23969">
                  <c:v>5.6889629083505699E-2</c:v>
                </c:pt>
                <c:pt idx="23970">
                  <c:v>6.1787004374484811E-2</c:v>
                </c:pt>
                <c:pt idx="23971">
                  <c:v>5.6616496973902253E-2</c:v>
                </c:pt>
                <c:pt idx="23972">
                  <c:v>5.7588263468175915E-2</c:v>
                </c:pt>
                <c:pt idx="23973">
                  <c:v>5.6973713066111431E-2</c:v>
                </c:pt>
                <c:pt idx="23974">
                  <c:v>5.731186687891654E-2</c:v>
                </c:pt>
                <c:pt idx="23975">
                  <c:v>5.9122062086137461E-2</c:v>
                </c:pt>
                <c:pt idx="23976">
                  <c:v>6.0944426307687483E-2</c:v>
                </c:pt>
                <c:pt idx="23977">
                  <c:v>6.5211428392425441E-2</c:v>
                </c:pt>
                <c:pt idx="23978">
                  <c:v>6.841121921651272E-2</c:v>
                </c:pt>
                <c:pt idx="23979">
                  <c:v>7.3991984234726971E-2</c:v>
                </c:pt>
                <c:pt idx="23980">
                  <c:v>7.6477304735596441E-2</c:v>
                </c:pt>
                <c:pt idx="23981">
                  <c:v>7.6702166456618537E-2</c:v>
                </c:pt>
                <c:pt idx="23982">
                  <c:v>7.6174439908886837E-2</c:v>
                </c:pt>
                <c:pt idx="23983">
                  <c:v>9.5396349309602169E-2</c:v>
                </c:pt>
                <c:pt idx="23984">
                  <c:v>9.3661659912471329E-2</c:v>
                </c:pt>
                <c:pt idx="23985">
                  <c:v>8.7807974970684821E-2</c:v>
                </c:pt>
                <c:pt idx="23986">
                  <c:v>7.981407966621501E-2</c:v>
                </c:pt>
                <c:pt idx="23987">
                  <c:v>7.8315879801231114E-2</c:v>
                </c:pt>
                <c:pt idx="23988">
                  <c:v>7.7573645473584474E-2</c:v>
                </c:pt>
                <c:pt idx="23989">
                  <c:v>7.3184933515182404E-2</c:v>
                </c:pt>
                <c:pt idx="23990">
                  <c:v>7.4053666009857633E-2</c:v>
                </c:pt>
                <c:pt idx="23991">
                  <c:v>7.6324165078396566E-2</c:v>
                </c:pt>
                <c:pt idx="23992">
                  <c:v>8.268632246076546E-2</c:v>
                </c:pt>
                <c:pt idx="23993">
                  <c:v>6.7682526980465063E-2</c:v>
                </c:pt>
                <c:pt idx="23994">
                  <c:v>6.6097275951399581E-2</c:v>
                </c:pt>
                <c:pt idx="23995">
                  <c:v>6.2477160593275016E-2</c:v>
                </c:pt>
                <c:pt idx="23996">
                  <c:v>6.7601871184065354E-2</c:v>
                </c:pt>
                <c:pt idx="23997">
                  <c:v>7.4754536162293217E-2</c:v>
                </c:pt>
                <c:pt idx="23998">
                  <c:v>6.7899399576169639E-2</c:v>
                </c:pt>
                <c:pt idx="23999">
                  <c:v>7.1652117148240491E-2</c:v>
                </c:pt>
                <c:pt idx="24000">
                  <c:v>7.3379325169432574E-2</c:v>
                </c:pt>
                <c:pt idx="24001">
                  <c:v>6.8159366640022867E-2</c:v>
                </c:pt>
                <c:pt idx="24002">
                  <c:v>7.3305807750213781E-2</c:v>
                </c:pt>
                <c:pt idx="24003">
                  <c:v>7.7191983658639662E-2</c:v>
                </c:pt>
                <c:pt idx="24004">
                  <c:v>7.5371037550807207E-2</c:v>
                </c:pt>
                <c:pt idx="24005">
                  <c:v>6.7492041320772467E-2</c:v>
                </c:pt>
                <c:pt idx="24006">
                  <c:v>7.0943784949594413E-2</c:v>
                </c:pt>
                <c:pt idx="24007">
                  <c:v>7.1811831006260762E-2</c:v>
                </c:pt>
                <c:pt idx="24008">
                  <c:v>7.2572642419650446E-2</c:v>
                </c:pt>
                <c:pt idx="24009">
                  <c:v>6.7661468144433634E-2</c:v>
                </c:pt>
                <c:pt idx="24010">
                  <c:v>6.1695805772325141E-2</c:v>
                </c:pt>
                <c:pt idx="24011">
                  <c:v>8.1622745900635341E-2</c:v>
                </c:pt>
                <c:pt idx="24012">
                  <c:v>6.921368298923114E-2</c:v>
                </c:pt>
                <c:pt idx="24013">
                  <c:v>8.0437014379749039E-2</c:v>
                </c:pt>
                <c:pt idx="24014">
                  <c:v>8.6165942558808606E-2</c:v>
                </c:pt>
                <c:pt idx="24015">
                  <c:v>8.3023728328111668E-2</c:v>
                </c:pt>
                <c:pt idx="24016">
                  <c:v>8.3997242526000715E-2</c:v>
                </c:pt>
                <c:pt idx="24017">
                  <c:v>9.3736955670834066E-2</c:v>
                </c:pt>
                <c:pt idx="24018">
                  <c:v>9.7646882824087955E-2</c:v>
                </c:pt>
                <c:pt idx="24019">
                  <c:v>9.7317766482066581E-2</c:v>
                </c:pt>
                <c:pt idx="24020">
                  <c:v>0.10631541226138785</c:v>
                </c:pt>
                <c:pt idx="24021">
                  <c:v>9.5990797596306576E-2</c:v>
                </c:pt>
                <c:pt idx="24022">
                  <c:v>9.3036762463925449E-2</c:v>
                </c:pt>
                <c:pt idx="24023">
                  <c:v>8.378517670659491E-2</c:v>
                </c:pt>
                <c:pt idx="24024">
                  <c:v>8.2809809062263984E-2</c:v>
                </c:pt>
                <c:pt idx="24025">
                  <c:v>8.6922676674951127E-2</c:v>
                </c:pt>
                <c:pt idx="24026">
                  <c:v>8.6058273090900306E-2</c:v>
                </c:pt>
                <c:pt idx="24027">
                  <c:v>8.8990806380243148E-2</c:v>
                </c:pt>
                <c:pt idx="24028">
                  <c:v>9.0625534983552303E-2</c:v>
                </c:pt>
                <c:pt idx="24029">
                  <c:v>9.1170989569235417E-2</c:v>
                </c:pt>
                <c:pt idx="24030">
                  <c:v>8.1931515737410754E-2</c:v>
                </c:pt>
                <c:pt idx="24031">
                  <c:v>9.2540385558736782E-2</c:v>
                </c:pt>
                <c:pt idx="24032">
                  <c:v>0.10140201449712083</c:v>
                </c:pt>
                <c:pt idx="24033">
                  <c:v>9.9967811100635462E-2</c:v>
                </c:pt>
                <c:pt idx="24034">
                  <c:v>0.10128917311769348</c:v>
                </c:pt>
                <c:pt idx="24035">
                  <c:v>0.10128917311769414</c:v>
                </c:pt>
                <c:pt idx="24036">
                  <c:v>0.10139938579664065</c:v>
                </c:pt>
                <c:pt idx="24037">
                  <c:v>0.102944527929552</c:v>
                </c:pt>
                <c:pt idx="24038">
                  <c:v>0.1007442276364372</c:v>
                </c:pt>
                <c:pt idx="24039">
                  <c:v>0.10140359281412725</c:v>
                </c:pt>
                <c:pt idx="24040">
                  <c:v>9.776036293532564E-2</c:v>
                </c:pt>
                <c:pt idx="24041">
                  <c:v>0.10865398345592481</c:v>
                </c:pt>
                <c:pt idx="24042">
                  <c:v>0.1320730806357322</c:v>
                </c:pt>
                <c:pt idx="24043">
                  <c:v>0.13468310600278954</c:v>
                </c:pt>
                <c:pt idx="24044">
                  <c:v>0.13053897564949213</c:v>
                </c:pt>
                <c:pt idx="24045">
                  <c:v>0.13394550889143386</c:v>
                </c:pt>
                <c:pt idx="24046">
                  <c:v>0.1336172686558883</c:v>
                </c:pt>
                <c:pt idx="24047">
                  <c:v>0.1512544382659875</c:v>
                </c:pt>
                <c:pt idx="24048">
                  <c:v>0.16302593246220942</c:v>
                </c:pt>
                <c:pt idx="24049">
                  <c:v>0.17001124771454568</c:v>
                </c:pt>
                <c:pt idx="24050">
                  <c:v>0.15207857710275663</c:v>
                </c:pt>
                <c:pt idx="24051">
                  <c:v>0.16688497252451828</c:v>
                </c:pt>
                <c:pt idx="24052">
                  <c:v>0.16642926762657129</c:v>
                </c:pt>
                <c:pt idx="24053">
                  <c:v>0.17098162971674502</c:v>
                </c:pt>
                <c:pt idx="24054">
                  <c:v>0.17906632163687641</c:v>
                </c:pt>
                <c:pt idx="24055">
                  <c:v>0.18049150969048045</c:v>
                </c:pt>
                <c:pt idx="24056">
                  <c:v>0.17275339218907959</c:v>
                </c:pt>
                <c:pt idx="24057">
                  <c:v>0.1663549026407416</c:v>
                </c:pt>
                <c:pt idx="24058">
                  <c:v>0.17612541491417266</c:v>
                </c:pt>
                <c:pt idx="24059">
                  <c:v>0.17837818802605998</c:v>
                </c:pt>
                <c:pt idx="24060">
                  <c:v>0.16263279467755476</c:v>
                </c:pt>
                <c:pt idx="24061">
                  <c:v>0.16263279467755432</c:v>
                </c:pt>
                <c:pt idx="24062">
                  <c:v>0.16485687063311727</c:v>
                </c:pt>
                <c:pt idx="24063">
                  <c:v>0.12787783617833592</c:v>
                </c:pt>
                <c:pt idx="24064">
                  <c:v>7.7696283588550186E-2</c:v>
                </c:pt>
                <c:pt idx="24065">
                  <c:v>9.4499798533182799E-2</c:v>
                </c:pt>
                <c:pt idx="24066">
                  <c:v>9.1771356326296738E-2</c:v>
                </c:pt>
                <c:pt idx="24067">
                  <c:v>4.9612931478485223E-2</c:v>
                </c:pt>
                <c:pt idx="24068">
                  <c:v>6.1350335799771116E-2</c:v>
                </c:pt>
                <c:pt idx="24069">
                  <c:v>7.4183397121258432E-2</c:v>
                </c:pt>
                <c:pt idx="24070">
                  <c:v>7.5802742131645617E-2</c:v>
                </c:pt>
                <c:pt idx="24071">
                  <c:v>9.5231378266808164E-2</c:v>
                </c:pt>
                <c:pt idx="24072">
                  <c:v>0.10727482143756228</c:v>
                </c:pt>
                <c:pt idx="24073">
                  <c:v>0.11039390544161209</c:v>
                </c:pt>
                <c:pt idx="24074">
                  <c:v>0.10296945366268573</c:v>
                </c:pt>
                <c:pt idx="24075">
                  <c:v>9.1362709970840283E-2</c:v>
                </c:pt>
                <c:pt idx="24076">
                  <c:v>9.0065739256439681E-2</c:v>
                </c:pt>
                <c:pt idx="24077">
                  <c:v>0.10300249672198158</c:v>
                </c:pt>
                <c:pt idx="24078">
                  <c:v>0.10982876784513129</c:v>
                </c:pt>
                <c:pt idx="24079">
                  <c:v>9.3136617303457125E-2</c:v>
                </c:pt>
                <c:pt idx="24080">
                  <c:v>8.0594181851957103E-2</c:v>
                </c:pt>
                <c:pt idx="24081">
                  <c:v>6.1916926963452523E-2</c:v>
                </c:pt>
                <c:pt idx="24082">
                  <c:v>7.0227433317135546E-2</c:v>
                </c:pt>
                <c:pt idx="24083">
                  <c:v>8.3977449046236163E-2</c:v>
                </c:pt>
                <c:pt idx="24084">
                  <c:v>8.529668260419121E-2</c:v>
                </c:pt>
                <c:pt idx="24085">
                  <c:v>8.4126481317089219E-2</c:v>
                </c:pt>
                <c:pt idx="24086">
                  <c:v>9.0121410569444116E-2</c:v>
                </c:pt>
                <c:pt idx="24087">
                  <c:v>0.10823126007932404</c:v>
                </c:pt>
                <c:pt idx="24088">
                  <c:v>0.10537698985850374</c:v>
                </c:pt>
                <c:pt idx="24089">
                  <c:v>9.7883582944230829E-2</c:v>
                </c:pt>
                <c:pt idx="24090">
                  <c:v>9.0560266186293426E-2</c:v>
                </c:pt>
                <c:pt idx="24091">
                  <c:v>8.8401474969137306E-2</c:v>
                </c:pt>
                <c:pt idx="24092">
                  <c:v>8.4960111703879182E-2</c:v>
                </c:pt>
                <c:pt idx="24093">
                  <c:v>7.4846575495777001E-2</c:v>
                </c:pt>
                <c:pt idx="24094">
                  <c:v>7.43316994865999E-2</c:v>
                </c:pt>
                <c:pt idx="24095">
                  <c:v>7.9212374986306289E-2</c:v>
                </c:pt>
                <c:pt idx="24096">
                  <c:v>4.9723697062146188E-2</c:v>
                </c:pt>
                <c:pt idx="24097">
                  <c:v>1.9447210203297205E-2</c:v>
                </c:pt>
                <c:pt idx="24098">
                  <c:v>5.1522560423869157E-2</c:v>
                </c:pt>
                <c:pt idx="24099">
                  <c:v>2.9513119198644189E-2</c:v>
                </c:pt>
                <c:pt idx="24100">
                  <c:v>2.5417868419653544E-2</c:v>
                </c:pt>
                <c:pt idx="24101">
                  <c:v>3.9272650939873532E-2</c:v>
                </c:pt>
                <c:pt idx="24102">
                  <c:v>1.2367223237950808E-2</c:v>
                </c:pt>
                <c:pt idx="24103">
                  <c:v>2.4335867556491753E-2</c:v>
                </c:pt>
                <c:pt idx="24104">
                  <c:v>3.8427618850578771E-2</c:v>
                </c:pt>
                <c:pt idx="24105">
                  <c:v>4.4992724946343765E-2</c:v>
                </c:pt>
                <c:pt idx="24106">
                  <c:v>2.6347504629562257E-2</c:v>
                </c:pt>
                <c:pt idx="24107">
                  <c:v>2.9354281869312215E-2</c:v>
                </c:pt>
                <c:pt idx="24108">
                  <c:v>4.6662045135701602E-2</c:v>
                </c:pt>
                <c:pt idx="24109">
                  <c:v>4.3861408099191035E-2</c:v>
                </c:pt>
                <c:pt idx="24110">
                  <c:v>5.8163035488914661E-2</c:v>
                </c:pt>
                <c:pt idx="24111">
                  <c:v>4.373839633128962E-2</c:v>
                </c:pt>
                <c:pt idx="24112">
                  <c:v>5.3803285337008511E-2</c:v>
                </c:pt>
                <c:pt idx="24113">
                  <c:v>6.3088497991454107E-2</c:v>
                </c:pt>
                <c:pt idx="24114">
                  <c:v>5.7417932369530966E-2</c:v>
                </c:pt>
                <c:pt idx="24115">
                  <c:v>5.2794889405313183E-2</c:v>
                </c:pt>
                <c:pt idx="24116">
                  <c:v>4.2110829268754424E-2</c:v>
                </c:pt>
                <c:pt idx="24117">
                  <c:v>4.2246379584734317E-2</c:v>
                </c:pt>
                <c:pt idx="24118">
                  <c:v>1.7939260168510662E-2</c:v>
                </c:pt>
                <c:pt idx="24119">
                  <c:v>1.878394702960362E-2</c:v>
                </c:pt>
                <c:pt idx="24120">
                  <c:v>2.0228901647801889E-2</c:v>
                </c:pt>
                <c:pt idx="24121">
                  <c:v>2.2611180711418433E-2</c:v>
                </c:pt>
                <c:pt idx="24122">
                  <c:v>1.5476731710820202E-2</c:v>
                </c:pt>
                <c:pt idx="24123">
                  <c:v>2.2329929972512819E-2</c:v>
                </c:pt>
                <c:pt idx="24124">
                  <c:v>1.6825060761738841E-2</c:v>
                </c:pt>
                <c:pt idx="24125">
                  <c:v>1.006134750007881E-2</c:v>
                </c:pt>
                <c:pt idx="24126">
                  <c:v>1.8020125254622155E-2</c:v>
                </c:pt>
                <c:pt idx="24127">
                  <c:v>1.9664975453010491E-2</c:v>
                </c:pt>
                <c:pt idx="24128">
                  <c:v>1.9685353672636241E-2</c:v>
                </c:pt>
                <c:pt idx="24129">
                  <c:v>2.8574876471191057E-2</c:v>
                </c:pt>
                <c:pt idx="24130">
                  <c:v>4.2236298565098584E-2</c:v>
                </c:pt>
                <c:pt idx="24131">
                  <c:v>3.4718284759111206E-2</c:v>
                </c:pt>
                <c:pt idx="24132">
                  <c:v>2.836653654228094E-2</c:v>
                </c:pt>
                <c:pt idx="24133">
                  <c:v>2.5808616087108938E-2</c:v>
                </c:pt>
                <c:pt idx="24134">
                  <c:v>3.0752321497891533E-2</c:v>
                </c:pt>
                <c:pt idx="24135">
                  <c:v>2.8510750869358503E-2</c:v>
                </c:pt>
                <c:pt idx="24136">
                  <c:v>2.6884630643637442E-2</c:v>
                </c:pt>
                <c:pt idx="24137">
                  <c:v>3.5022928194718084E-2</c:v>
                </c:pt>
                <c:pt idx="24138">
                  <c:v>3.0181635188989642E-2</c:v>
                </c:pt>
                <c:pt idx="24139">
                  <c:v>3.0921708202776399E-2</c:v>
                </c:pt>
                <c:pt idx="24140">
                  <c:v>3.5193282752522537E-2</c:v>
                </c:pt>
                <c:pt idx="24141">
                  <c:v>2.4323522339701809E-2</c:v>
                </c:pt>
                <c:pt idx="24142">
                  <c:v>7.7359879901690576E-3</c:v>
                </c:pt>
                <c:pt idx="24143">
                  <c:v>1.6676916696160893E-2</c:v>
                </c:pt>
                <c:pt idx="24144">
                  <c:v>2.9515510796087607E-3</c:v>
                </c:pt>
                <c:pt idx="24145">
                  <c:v>1.1670257611775536E-2</c:v>
                </c:pt>
                <c:pt idx="24146">
                  <c:v>1.5013703822843949E-2</c:v>
                </c:pt>
                <c:pt idx="24147">
                  <c:v>1.7461477902208644E-2</c:v>
                </c:pt>
                <c:pt idx="24148">
                  <c:v>1.7370700669978811E-2</c:v>
                </c:pt>
                <c:pt idx="24149">
                  <c:v>9.2956081369701682E-3</c:v>
                </c:pt>
                <c:pt idx="24150">
                  <c:v>1.741946667204175E-2</c:v>
                </c:pt>
                <c:pt idx="24151">
                  <c:v>9.0648459214992538E-3</c:v>
                </c:pt>
                <c:pt idx="24152">
                  <c:v>1.3219372860379552E-2</c:v>
                </c:pt>
                <c:pt idx="24153">
                  <c:v>4.1626071014773114E-3</c:v>
                </c:pt>
                <c:pt idx="24154">
                  <c:v>-8.0962947449436662E-4</c:v>
                </c:pt>
                <c:pt idx="24155">
                  <c:v>-3.7905017198134328E-3</c:v>
                </c:pt>
                <c:pt idx="24156">
                  <c:v>-3.3815446291558526E-3</c:v>
                </c:pt>
                <c:pt idx="24157">
                  <c:v>-7.8530078963202632E-3</c:v>
                </c:pt>
                <c:pt idx="24158">
                  <c:v>-1.6477813375815553E-2</c:v>
                </c:pt>
                <c:pt idx="24159">
                  <c:v>-1.7556486398323967E-2</c:v>
                </c:pt>
                <c:pt idx="24160">
                  <c:v>-5.9294071681708083E-3</c:v>
                </c:pt>
                <c:pt idx="24161">
                  <c:v>-1.9944971938270606E-2</c:v>
                </c:pt>
                <c:pt idx="24162">
                  <c:v>-1.7593686333741032E-2</c:v>
                </c:pt>
                <c:pt idx="24163">
                  <c:v>-6.4523339269250135E-3</c:v>
                </c:pt>
                <c:pt idx="24164">
                  <c:v>4.1270583683695961E-2</c:v>
                </c:pt>
                <c:pt idx="24165">
                  <c:v>2.4884878759289908E-2</c:v>
                </c:pt>
                <c:pt idx="24166">
                  <c:v>3.2414443688148831E-2</c:v>
                </c:pt>
                <c:pt idx="24167">
                  <c:v>6.7161943080181752E-2</c:v>
                </c:pt>
                <c:pt idx="24168">
                  <c:v>6.2024372018651075E-2</c:v>
                </c:pt>
                <c:pt idx="24169">
                  <c:v>5.701630570622962E-2</c:v>
                </c:pt>
                <c:pt idx="24170">
                  <c:v>6.3570236705764449E-2</c:v>
                </c:pt>
                <c:pt idx="24171">
                  <c:v>4.9867836634736484E-2</c:v>
                </c:pt>
                <c:pt idx="24172">
                  <c:v>3.0078969818907231E-2</c:v>
                </c:pt>
                <c:pt idx="24173">
                  <c:v>3.8646142665575978E-2</c:v>
                </c:pt>
                <c:pt idx="24174">
                  <c:v>4.5982483721169976E-2</c:v>
                </c:pt>
                <c:pt idx="24175">
                  <c:v>4.8839670549042813E-2</c:v>
                </c:pt>
                <c:pt idx="24176">
                  <c:v>5.3789401837027517E-2</c:v>
                </c:pt>
                <c:pt idx="24177">
                  <c:v>4.063078444659074E-2</c:v>
                </c:pt>
                <c:pt idx="24178">
                  <c:v>2.5627326545326179E-2</c:v>
                </c:pt>
                <c:pt idx="24179">
                  <c:v>3.7591386249854475E-2</c:v>
                </c:pt>
                <c:pt idx="24180">
                  <c:v>5.072572001711495E-2</c:v>
                </c:pt>
                <c:pt idx="24181">
                  <c:v>6.5739733098641784E-2</c:v>
                </c:pt>
                <c:pt idx="24182">
                  <c:v>6.7136647331845323E-2</c:v>
                </c:pt>
                <c:pt idx="24183">
                  <c:v>5.3853664901122755E-2</c:v>
                </c:pt>
                <c:pt idx="24184">
                  <c:v>4.1484539726726055E-2</c:v>
                </c:pt>
                <c:pt idx="24185">
                  <c:v>3.3698595498337536E-2</c:v>
                </c:pt>
                <c:pt idx="24186">
                  <c:v>3.5160949054573454E-2</c:v>
                </c:pt>
                <c:pt idx="24187">
                  <c:v>1.6545435949931075E-2</c:v>
                </c:pt>
                <c:pt idx="24188">
                  <c:v>2.4287850345602768E-2</c:v>
                </c:pt>
                <c:pt idx="24189">
                  <c:v>3.4403280614477616E-2</c:v>
                </c:pt>
                <c:pt idx="24190">
                  <c:v>4.4708214981450167E-2</c:v>
                </c:pt>
                <c:pt idx="24191">
                  <c:v>4.9637367399219423E-2</c:v>
                </c:pt>
                <c:pt idx="24192">
                  <c:v>4.6611661215267386E-2</c:v>
                </c:pt>
                <c:pt idx="24193">
                  <c:v>6.0736132663744336E-2</c:v>
                </c:pt>
                <c:pt idx="24194">
                  <c:v>5.280359379073496E-2</c:v>
                </c:pt>
                <c:pt idx="24195">
                  <c:v>4.8600637855304774E-2</c:v>
                </c:pt>
                <c:pt idx="24196">
                  <c:v>8.336177159333058E-2</c:v>
                </c:pt>
                <c:pt idx="24197">
                  <c:v>9.6428586539323957E-2</c:v>
                </c:pt>
                <c:pt idx="24198">
                  <c:v>7.7111128583719157E-2</c:v>
                </c:pt>
                <c:pt idx="24199">
                  <c:v>0.10093936959777294</c:v>
                </c:pt>
                <c:pt idx="24200">
                  <c:v>0.10757885503897313</c:v>
                </c:pt>
                <c:pt idx="24201">
                  <c:v>9.579493943801265E-2</c:v>
                </c:pt>
                <c:pt idx="24202">
                  <c:v>0.12203561565898613</c:v>
                </c:pt>
                <c:pt idx="24203">
                  <c:v>0.10618812456895488</c:v>
                </c:pt>
                <c:pt idx="24204">
                  <c:v>0.1001748659379138</c:v>
                </c:pt>
                <c:pt idx="24205">
                  <c:v>0.10006567502652053</c:v>
                </c:pt>
                <c:pt idx="24206">
                  <c:v>0.12458230476938437</c:v>
                </c:pt>
                <c:pt idx="24207">
                  <c:v>0.12749726981908305</c:v>
                </c:pt>
                <c:pt idx="24208">
                  <c:v>0.10334697998733611</c:v>
                </c:pt>
                <c:pt idx="24209">
                  <c:v>0.10966658144832064</c:v>
                </c:pt>
                <c:pt idx="24210">
                  <c:v>9.9224291783834406E-2</c:v>
                </c:pt>
                <c:pt idx="24211">
                  <c:v>9.8794032468725312E-2</c:v>
                </c:pt>
                <c:pt idx="24212">
                  <c:v>8.5073682890950408E-2</c:v>
                </c:pt>
                <c:pt idx="24213">
                  <c:v>7.1453511139181858E-2</c:v>
                </c:pt>
                <c:pt idx="24214">
                  <c:v>7.2534198643551928E-2</c:v>
                </c:pt>
                <c:pt idx="24215">
                  <c:v>8.1813537299581407E-2</c:v>
                </c:pt>
                <c:pt idx="24216">
                  <c:v>9.0985237904125826E-2</c:v>
                </c:pt>
                <c:pt idx="24217">
                  <c:v>9.6453425266590731E-2</c:v>
                </c:pt>
                <c:pt idx="24218">
                  <c:v>0.11223812460203697</c:v>
                </c:pt>
                <c:pt idx="24219">
                  <c:v>0.10324973575007679</c:v>
                </c:pt>
                <c:pt idx="24220">
                  <c:v>9.8999196987839877E-2</c:v>
                </c:pt>
                <c:pt idx="24221">
                  <c:v>9.9559591311267681E-2</c:v>
                </c:pt>
                <c:pt idx="24222">
                  <c:v>0.1169717509164383</c:v>
                </c:pt>
                <c:pt idx="24223">
                  <c:v>0.11287138178113887</c:v>
                </c:pt>
                <c:pt idx="24224">
                  <c:v>0.11647732873949335</c:v>
                </c:pt>
                <c:pt idx="24225">
                  <c:v>0.11873812929690675</c:v>
                </c:pt>
                <c:pt idx="24226">
                  <c:v>9.9986847600401774E-2</c:v>
                </c:pt>
                <c:pt idx="24227">
                  <c:v>9.8365772844415167E-2</c:v>
                </c:pt>
                <c:pt idx="24228">
                  <c:v>9.729019182859866E-2</c:v>
                </c:pt>
                <c:pt idx="24229">
                  <c:v>8.9372858538368183E-2</c:v>
                </c:pt>
                <c:pt idx="24230">
                  <c:v>7.7945115178194468E-2</c:v>
                </c:pt>
                <c:pt idx="24231">
                  <c:v>7.8074215555276716E-2</c:v>
                </c:pt>
                <c:pt idx="24232">
                  <c:v>6.7536550819397911E-2</c:v>
                </c:pt>
                <c:pt idx="24233">
                  <c:v>6.6591980190456646E-2</c:v>
                </c:pt>
                <c:pt idx="24234">
                  <c:v>5.9608443303760694E-2</c:v>
                </c:pt>
                <c:pt idx="24235">
                  <c:v>5.7510963930656356E-2</c:v>
                </c:pt>
                <c:pt idx="24236">
                  <c:v>2.467572332913659E-2</c:v>
                </c:pt>
                <c:pt idx="24237">
                  <c:v>-2.5673081332017178E-3</c:v>
                </c:pt>
                <c:pt idx="24238">
                  <c:v>1.5481149589209098E-2</c:v>
                </c:pt>
                <c:pt idx="24239">
                  <c:v>7.7052709611042935E-3</c:v>
                </c:pt>
                <c:pt idx="24240">
                  <c:v>3.1947684887036365E-2</c:v>
                </c:pt>
                <c:pt idx="24241">
                  <c:v>3.3312640340210864E-2</c:v>
                </c:pt>
                <c:pt idx="24242">
                  <c:v>2.8112978891941198E-2</c:v>
                </c:pt>
                <c:pt idx="24243">
                  <c:v>1.2303037509399539E-2</c:v>
                </c:pt>
                <c:pt idx="24244">
                  <c:v>1.5585433115686831E-2</c:v>
                </c:pt>
                <c:pt idx="24245">
                  <c:v>-1.2763439089110706E-3</c:v>
                </c:pt>
                <c:pt idx="24246">
                  <c:v>-3.9123802086118986E-2</c:v>
                </c:pt>
                <c:pt idx="24247">
                  <c:v>-2.2222909050619188E-2</c:v>
                </c:pt>
                <c:pt idx="24248">
                  <c:v>-4.6535015648491718E-2</c:v>
                </c:pt>
                <c:pt idx="24249">
                  <c:v>-5.2530810114804871E-2</c:v>
                </c:pt>
                <c:pt idx="24250">
                  <c:v>-3.9761378072808329E-2</c:v>
                </c:pt>
                <c:pt idx="24251">
                  <c:v>-2.9192864785912542E-2</c:v>
                </c:pt>
                <c:pt idx="24252">
                  <c:v>-1.8907167256109636E-2</c:v>
                </c:pt>
                <c:pt idx="24253">
                  <c:v>-2.0856045430226455E-2</c:v>
                </c:pt>
                <c:pt idx="24254">
                  <c:v>-1.9567132809028998E-2</c:v>
                </c:pt>
                <c:pt idx="24255">
                  <c:v>-1.3071860726883933E-2</c:v>
                </c:pt>
                <c:pt idx="24256">
                  <c:v>8.6785672594185126E-3</c:v>
                </c:pt>
                <c:pt idx="24257">
                  <c:v>9.7112817502182924E-3</c:v>
                </c:pt>
                <c:pt idx="24258">
                  <c:v>-3.0617130346816124E-3</c:v>
                </c:pt>
                <c:pt idx="24259">
                  <c:v>-1.6397605345914834E-2</c:v>
                </c:pt>
                <c:pt idx="24260">
                  <c:v>-1.8735866662065059E-2</c:v>
                </c:pt>
                <c:pt idx="24261">
                  <c:v>-1.1644742867973679E-2</c:v>
                </c:pt>
                <c:pt idx="24262">
                  <c:v>-2.6557525362459478E-3</c:v>
                </c:pt>
                <c:pt idx="24263">
                  <c:v>9.1528613892337685E-3</c:v>
                </c:pt>
                <c:pt idx="24264">
                  <c:v>-1.5507605607114838E-2</c:v>
                </c:pt>
                <c:pt idx="24265">
                  <c:v>-3.4375829881121978E-2</c:v>
                </c:pt>
                <c:pt idx="24266">
                  <c:v>-3.2932704327979123E-2</c:v>
                </c:pt>
                <c:pt idx="24267">
                  <c:v>-3.4001093795719584E-2</c:v>
                </c:pt>
                <c:pt idx="24268">
                  <c:v>-2.6819159383326352E-2</c:v>
                </c:pt>
                <c:pt idx="24269">
                  <c:v>-3.4246695336809241E-2</c:v>
                </c:pt>
                <c:pt idx="24270">
                  <c:v>-1.9990692404829091E-2</c:v>
                </c:pt>
                <c:pt idx="24271">
                  <c:v>-2.4195565803479924E-2</c:v>
                </c:pt>
                <c:pt idx="24272">
                  <c:v>-9.7527405525794642E-3</c:v>
                </c:pt>
                <c:pt idx="24273">
                  <c:v>-7.0824461621905588E-3</c:v>
                </c:pt>
                <c:pt idx="24274">
                  <c:v>-4.2081778049528062E-2</c:v>
                </c:pt>
                <c:pt idx="24275">
                  <c:v>-4.2062590520043242E-2</c:v>
                </c:pt>
                <c:pt idx="24276">
                  <c:v>-6.9116829514790479E-2</c:v>
                </c:pt>
                <c:pt idx="24277">
                  <c:v>-7.0676377697259096E-2</c:v>
                </c:pt>
                <c:pt idx="24278">
                  <c:v>-6.8233439251184302E-2</c:v>
                </c:pt>
                <c:pt idx="24279">
                  <c:v>-6.0940315071884021E-2</c:v>
                </c:pt>
                <c:pt idx="24280">
                  <c:v>-6.4765634581565479E-2</c:v>
                </c:pt>
                <c:pt idx="24281">
                  <c:v>-8.4435527648393682E-2</c:v>
                </c:pt>
                <c:pt idx="24282">
                  <c:v>-0.11129286029299201</c:v>
                </c:pt>
                <c:pt idx="24283">
                  <c:v>-0.10976134350045452</c:v>
                </c:pt>
                <c:pt idx="24284">
                  <c:v>-0.11656459491823346</c:v>
                </c:pt>
                <c:pt idx="24285">
                  <c:v>-0.12473104376288924</c:v>
                </c:pt>
                <c:pt idx="24286">
                  <c:v>-0.14804995445354141</c:v>
                </c:pt>
                <c:pt idx="24287">
                  <c:v>-0.16866694595394427</c:v>
                </c:pt>
                <c:pt idx="24288">
                  <c:v>-0.13239206582815288</c:v>
                </c:pt>
                <c:pt idx="24289">
                  <c:v>-0.12830124819142863</c:v>
                </c:pt>
                <c:pt idx="24290">
                  <c:v>-0.13252668830739411</c:v>
                </c:pt>
                <c:pt idx="24291">
                  <c:v>-0.12722482344535957</c:v>
                </c:pt>
                <c:pt idx="24292">
                  <c:v>-0.12484136067064944</c:v>
                </c:pt>
                <c:pt idx="24293">
                  <c:v>-0.14582793748340372</c:v>
                </c:pt>
                <c:pt idx="24294">
                  <c:v>-0.11014255742333201</c:v>
                </c:pt>
                <c:pt idx="24295">
                  <c:v>-9.7601044450214225E-2</c:v>
                </c:pt>
                <c:pt idx="24296">
                  <c:v>-9.470647100073093E-2</c:v>
                </c:pt>
                <c:pt idx="24297">
                  <c:v>-8.1249985252263457E-2</c:v>
                </c:pt>
                <c:pt idx="24298">
                  <c:v>-8.5230412512365072E-2</c:v>
                </c:pt>
                <c:pt idx="24299">
                  <c:v>-8.8030159921406059E-2</c:v>
                </c:pt>
                <c:pt idx="24300">
                  <c:v>-9.5734743686595292E-2</c:v>
                </c:pt>
                <c:pt idx="24301">
                  <c:v>-8.9128741584901139E-2</c:v>
                </c:pt>
                <c:pt idx="24302">
                  <c:v>-8.7007620591760482E-2</c:v>
                </c:pt>
                <c:pt idx="24303">
                  <c:v>-7.8382318150472585E-2</c:v>
                </c:pt>
                <c:pt idx="24304">
                  <c:v>-7.2218478426693933E-2</c:v>
                </c:pt>
                <c:pt idx="24305">
                  <c:v>-9.3095335399176915E-2</c:v>
                </c:pt>
                <c:pt idx="24306">
                  <c:v>-9.1617036446908107E-2</c:v>
                </c:pt>
                <c:pt idx="24307">
                  <c:v>-9.4570701457119322E-2</c:v>
                </c:pt>
                <c:pt idx="24308">
                  <c:v>-8.2634311114169079E-2</c:v>
                </c:pt>
                <c:pt idx="24309">
                  <c:v>-9.067261488142031E-2</c:v>
                </c:pt>
                <c:pt idx="24310">
                  <c:v>-9.1382614441364307E-2</c:v>
                </c:pt>
                <c:pt idx="24311">
                  <c:v>-7.3848501155518109E-2</c:v>
                </c:pt>
                <c:pt idx="24312">
                  <c:v>-6.1179588036582078E-2</c:v>
                </c:pt>
                <c:pt idx="24313">
                  <c:v>-5.8151377788432712E-2</c:v>
                </c:pt>
                <c:pt idx="24314">
                  <c:v>-5.3528485051865138E-2</c:v>
                </c:pt>
                <c:pt idx="24315">
                  <c:v>-5.2943882510204432E-2</c:v>
                </c:pt>
                <c:pt idx="24316">
                  <c:v>-5.5291689514917364E-2</c:v>
                </c:pt>
                <c:pt idx="24317">
                  <c:v>-6.8250419052121925E-2</c:v>
                </c:pt>
                <c:pt idx="24318">
                  <c:v>-6.8510975422632847E-2</c:v>
                </c:pt>
                <c:pt idx="24319">
                  <c:v>-6.0518582333749738E-2</c:v>
                </c:pt>
                <c:pt idx="24320">
                  <c:v>-5.3120649557280242E-2</c:v>
                </c:pt>
                <c:pt idx="24321">
                  <c:v>-5.102000583702726E-2</c:v>
                </c:pt>
                <c:pt idx="24322">
                  <c:v>-6.0229381239311763E-2</c:v>
                </c:pt>
                <c:pt idx="24323">
                  <c:v>-4.835498927235149E-2</c:v>
                </c:pt>
                <c:pt idx="24324">
                  <c:v>-4.3563260296993311E-2</c:v>
                </c:pt>
                <c:pt idx="24325">
                  <c:v>-4.1247710856147535E-2</c:v>
                </c:pt>
                <c:pt idx="24326">
                  <c:v>-4.0939702731773608E-2</c:v>
                </c:pt>
                <c:pt idx="24327">
                  <c:v>-3.7286248997590032E-2</c:v>
                </c:pt>
                <c:pt idx="24328">
                  <c:v>-3.5533724415357182E-2</c:v>
                </c:pt>
                <c:pt idx="24329">
                  <c:v>-3.8595583248876686E-2</c:v>
                </c:pt>
                <c:pt idx="24330">
                  <c:v>-3.5686265087601754E-2</c:v>
                </c:pt>
                <c:pt idx="24331">
                  <c:v>-4.0574810686111462E-2</c:v>
                </c:pt>
                <c:pt idx="24332">
                  <c:v>-2.4587295924436758E-2</c:v>
                </c:pt>
                <c:pt idx="24333">
                  <c:v>-2.339953993465016E-2</c:v>
                </c:pt>
                <c:pt idx="24334">
                  <c:v>-2.3389758083450451E-2</c:v>
                </c:pt>
                <c:pt idx="24335">
                  <c:v>-2.9836708332108386E-2</c:v>
                </c:pt>
                <c:pt idx="24336">
                  <c:v>-4.638834716828022E-3</c:v>
                </c:pt>
                <c:pt idx="24337">
                  <c:v>1.3035404316686705E-2</c:v>
                </c:pt>
                <c:pt idx="24338">
                  <c:v>1.4144479649854436E-2</c:v>
                </c:pt>
                <c:pt idx="24339">
                  <c:v>2.1593032967754722E-2</c:v>
                </c:pt>
                <c:pt idx="24340">
                  <c:v>6.0165567687413546E-3</c:v>
                </c:pt>
                <c:pt idx="24341">
                  <c:v>5.8252759007300092E-3</c:v>
                </c:pt>
                <c:pt idx="24342">
                  <c:v>2.6469270727429217E-2</c:v>
                </c:pt>
                <c:pt idx="24343">
                  <c:v>3.3785171722709562E-2</c:v>
                </c:pt>
                <c:pt idx="24344">
                  <c:v>3.6804719289369681E-2</c:v>
                </c:pt>
                <c:pt idx="24345">
                  <c:v>3.9214485962971501E-2</c:v>
                </c:pt>
                <c:pt idx="24346">
                  <c:v>8.6951836054632858E-2</c:v>
                </c:pt>
                <c:pt idx="24347">
                  <c:v>4.3244724123969069E-2</c:v>
                </c:pt>
                <c:pt idx="24348">
                  <c:v>6.0225903116246426E-2</c:v>
                </c:pt>
                <c:pt idx="24349">
                  <c:v>7.6582599721085387E-2</c:v>
                </c:pt>
                <c:pt idx="24350">
                  <c:v>5.3720520868369537E-2</c:v>
                </c:pt>
                <c:pt idx="24351">
                  <c:v>4.5195240248471213E-2</c:v>
                </c:pt>
                <c:pt idx="24352">
                  <c:v>3.8705202872448163E-2</c:v>
                </c:pt>
                <c:pt idx="24353">
                  <c:v>5.6685563950741535E-2</c:v>
                </c:pt>
                <c:pt idx="24354">
                  <c:v>5.1970848662617364E-2</c:v>
                </c:pt>
                <c:pt idx="24355">
                  <c:v>4.8749718692956634E-2</c:v>
                </c:pt>
                <c:pt idx="24356">
                  <c:v>2.9051898911400365E-2</c:v>
                </c:pt>
                <c:pt idx="24357">
                  <c:v>3.7327404515914209E-2</c:v>
                </c:pt>
                <c:pt idx="24358">
                  <c:v>4.9087583036919291E-2</c:v>
                </c:pt>
                <c:pt idx="24359">
                  <c:v>6.4211032900604037E-2</c:v>
                </c:pt>
                <c:pt idx="24360">
                  <c:v>7.0731959952960111E-2</c:v>
                </c:pt>
                <c:pt idx="24361">
                  <c:v>7.9061481639043807E-2</c:v>
                </c:pt>
                <c:pt idx="24362">
                  <c:v>7.3430927993300532E-2</c:v>
                </c:pt>
                <c:pt idx="24363">
                  <c:v>7.088019254668243E-2</c:v>
                </c:pt>
                <c:pt idx="24364">
                  <c:v>9.2837339817634534E-2</c:v>
                </c:pt>
                <c:pt idx="24365">
                  <c:v>0.10989378763238755</c:v>
                </c:pt>
                <c:pt idx="24366">
                  <c:v>0.10549917445387602</c:v>
                </c:pt>
                <c:pt idx="24367">
                  <c:v>0.11285746090130555</c:v>
                </c:pt>
                <c:pt idx="24368">
                  <c:v>0.1057616641261645</c:v>
                </c:pt>
                <c:pt idx="24369">
                  <c:v>0.10202859472331349</c:v>
                </c:pt>
                <c:pt idx="24370">
                  <c:v>7.4506929306608516E-2</c:v>
                </c:pt>
                <c:pt idx="24371">
                  <c:v>8.2604388027482933E-2</c:v>
                </c:pt>
                <c:pt idx="24372">
                  <c:v>7.6181029849520021E-2</c:v>
                </c:pt>
                <c:pt idx="24373">
                  <c:v>6.3731634902675527E-2</c:v>
                </c:pt>
                <c:pt idx="24374">
                  <c:v>9.2583262406922939E-2</c:v>
                </c:pt>
                <c:pt idx="24375">
                  <c:v>9.2572320160928756E-2</c:v>
                </c:pt>
                <c:pt idx="24376">
                  <c:v>0.13160954315162443</c:v>
                </c:pt>
                <c:pt idx="24377">
                  <c:v>0.1260594454022741</c:v>
                </c:pt>
                <c:pt idx="24378">
                  <c:v>0.10790592026925228</c:v>
                </c:pt>
                <c:pt idx="24379">
                  <c:v>9.7992093333481911E-2</c:v>
                </c:pt>
                <c:pt idx="24380">
                  <c:v>9.7760937103306356E-2</c:v>
                </c:pt>
                <c:pt idx="24381">
                  <c:v>0.12281074079444343</c:v>
                </c:pt>
                <c:pt idx="24382">
                  <c:v>0.11660476806487807</c:v>
                </c:pt>
                <c:pt idx="24383">
                  <c:v>0.12731514986698178</c:v>
                </c:pt>
                <c:pt idx="24384">
                  <c:v>0.15204209702295679</c:v>
                </c:pt>
                <c:pt idx="24385">
                  <c:v>0.18165399318487507</c:v>
                </c:pt>
                <c:pt idx="24386">
                  <c:v>0.19903338909854051</c:v>
                </c:pt>
                <c:pt idx="24387">
                  <c:v>0.22239645503223704</c:v>
                </c:pt>
                <c:pt idx="24388">
                  <c:v>0.17398690283475893</c:v>
                </c:pt>
                <c:pt idx="24389">
                  <c:v>0.16023079079737546</c:v>
                </c:pt>
                <c:pt idx="24390">
                  <c:v>0.14466898353132884</c:v>
                </c:pt>
                <c:pt idx="24391">
                  <c:v>0.13705751897925955</c:v>
                </c:pt>
                <c:pt idx="24392">
                  <c:v>0.12558939096960131</c:v>
                </c:pt>
                <c:pt idx="24393">
                  <c:v>0.1456529411017875</c:v>
                </c:pt>
                <c:pt idx="24394">
                  <c:v>0.10791808032447769</c:v>
                </c:pt>
                <c:pt idx="24395">
                  <c:v>8.2555042348946728E-2</c:v>
                </c:pt>
                <c:pt idx="24396">
                  <c:v>6.7434421038766734E-2</c:v>
                </c:pt>
                <c:pt idx="24397">
                  <c:v>8.6210313360707502E-2</c:v>
                </c:pt>
                <c:pt idx="24398">
                  <c:v>8.9227864664378043E-2</c:v>
                </c:pt>
                <c:pt idx="24399">
                  <c:v>9.5316648427851813E-2</c:v>
                </c:pt>
                <c:pt idx="24400">
                  <c:v>0.11337543513716941</c:v>
                </c:pt>
                <c:pt idx="24401">
                  <c:v>0.10752600052692141</c:v>
                </c:pt>
                <c:pt idx="24402">
                  <c:v>0.10309766344235216</c:v>
                </c:pt>
                <c:pt idx="24403">
                  <c:v>9.2686330791165394E-2</c:v>
                </c:pt>
                <c:pt idx="24404">
                  <c:v>8.4369833643683334E-2</c:v>
                </c:pt>
                <c:pt idx="24405">
                  <c:v>9.8232766427572393E-2</c:v>
                </c:pt>
                <c:pt idx="24406">
                  <c:v>9.8221801643561424E-2</c:v>
                </c:pt>
                <c:pt idx="24407">
                  <c:v>0.10708514399720981</c:v>
                </c:pt>
                <c:pt idx="24408">
                  <c:v>0.10071098416505819</c:v>
                </c:pt>
                <c:pt idx="24409">
                  <c:v>0.11945003115885844</c:v>
                </c:pt>
                <c:pt idx="24410">
                  <c:v>0.11921452273715571</c:v>
                </c:pt>
                <c:pt idx="24411">
                  <c:v>9.880804045202396E-2</c:v>
                </c:pt>
                <c:pt idx="24412">
                  <c:v>7.8112171187193935E-2</c:v>
                </c:pt>
                <c:pt idx="24413">
                  <c:v>7.5948411362844359E-2</c:v>
                </c:pt>
                <c:pt idx="24414">
                  <c:v>7.4655948762080371E-2</c:v>
                </c:pt>
                <c:pt idx="24415">
                  <c:v>7.7320119722272818E-2</c:v>
                </c:pt>
                <c:pt idx="24416">
                  <c:v>8.7781320203392577E-2</c:v>
                </c:pt>
                <c:pt idx="24417">
                  <c:v>9.9517676998885252E-2</c:v>
                </c:pt>
                <c:pt idx="24418">
                  <c:v>0.10708578568472049</c:v>
                </c:pt>
                <c:pt idx="24419">
                  <c:v>0.10442170506215431</c:v>
                </c:pt>
                <c:pt idx="24420">
                  <c:v>8.3274595172389221E-2</c:v>
                </c:pt>
                <c:pt idx="24421">
                  <c:v>8.2183651567718785E-2</c:v>
                </c:pt>
                <c:pt idx="24422">
                  <c:v>8.8787357417465795E-2</c:v>
                </c:pt>
                <c:pt idx="24423">
                  <c:v>7.8657350463442244E-2</c:v>
                </c:pt>
                <c:pt idx="24424">
                  <c:v>8.2306700182075643E-2</c:v>
                </c:pt>
                <c:pt idx="24425">
                  <c:v>7.9811561981057766E-2</c:v>
                </c:pt>
                <c:pt idx="24426">
                  <c:v>8.0342581316034334E-2</c:v>
                </c:pt>
                <c:pt idx="24427">
                  <c:v>6.6486806703686119E-2</c:v>
                </c:pt>
                <c:pt idx="24428">
                  <c:v>6.8605725179466504E-2</c:v>
                </c:pt>
                <c:pt idx="24429">
                  <c:v>6.4314178902080021E-2</c:v>
                </c:pt>
                <c:pt idx="24430">
                  <c:v>6.6004747877559167E-2</c:v>
                </c:pt>
                <c:pt idx="24431">
                  <c:v>7.6258494650021769E-2</c:v>
                </c:pt>
                <c:pt idx="24432">
                  <c:v>7.561741303818148E-2</c:v>
                </c:pt>
                <c:pt idx="24433">
                  <c:v>7.4428156784382971E-2</c:v>
                </c:pt>
                <c:pt idx="24434">
                  <c:v>8.5082148463151208E-2</c:v>
                </c:pt>
                <c:pt idx="24435">
                  <c:v>9.0771857114048782E-2</c:v>
                </c:pt>
                <c:pt idx="24436">
                  <c:v>9.7919844361870734E-2</c:v>
                </c:pt>
                <c:pt idx="24437">
                  <c:v>8.8347744585391963E-2</c:v>
                </c:pt>
                <c:pt idx="24438">
                  <c:v>6.1197757991532598E-2</c:v>
                </c:pt>
                <c:pt idx="24439">
                  <c:v>4.9321877676881787E-2</c:v>
                </c:pt>
                <c:pt idx="24440">
                  <c:v>1.0220727749446157E-2</c:v>
                </c:pt>
                <c:pt idx="24441">
                  <c:v>2.4255362968656824E-2</c:v>
                </c:pt>
                <c:pt idx="24442">
                  <c:v>2.0055965924771213E-2</c:v>
                </c:pt>
                <c:pt idx="24443">
                  <c:v>3.5366603003019526E-2</c:v>
                </c:pt>
                <c:pt idx="24444">
                  <c:v>2.8196057968762567E-2</c:v>
                </c:pt>
                <c:pt idx="24445">
                  <c:v>1.8576620652317022E-2</c:v>
                </c:pt>
                <c:pt idx="24446">
                  <c:v>2.2182772119335947E-2</c:v>
                </c:pt>
                <c:pt idx="24447">
                  <c:v>1.4012748633842165E-2</c:v>
                </c:pt>
                <c:pt idx="24448">
                  <c:v>1.6122760255764756E-2</c:v>
                </c:pt>
                <c:pt idx="24449">
                  <c:v>2.4068703304534589E-2</c:v>
                </c:pt>
                <c:pt idx="24450">
                  <c:v>4.0925716599944373E-2</c:v>
                </c:pt>
                <c:pt idx="24451">
                  <c:v>2.8983097656193113E-2</c:v>
                </c:pt>
                <c:pt idx="24452">
                  <c:v>3.0904730158346494E-2</c:v>
                </c:pt>
                <c:pt idx="24453">
                  <c:v>1.7733190473616434E-2</c:v>
                </c:pt>
                <c:pt idx="24454">
                  <c:v>-8.8708193974093019E-3</c:v>
                </c:pt>
                <c:pt idx="24455">
                  <c:v>-8.9473993244748584E-4</c:v>
                </c:pt>
                <c:pt idx="24456">
                  <c:v>-7.4058750105312487E-3</c:v>
                </c:pt>
                <c:pt idx="24457">
                  <c:v>-5.8557180661047425E-3</c:v>
                </c:pt>
                <c:pt idx="24458">
                  <c:v>6.7287639521820264E-3</c:v>
                </c:pt>
                <c:pt idx="24459">
                  <c:v>1.3588218191268986E-2</c:v>
                </c:pt>
                <c:pt idx="24460">
                  <c:v>6.2277295711066216E-5</c:v>
                </c:pt>
                <c:pt idx="24461">
                  <c:v>1.085187030843171E-2</c:v>
                </c:pt>
                <c:pt idx="24462">
                  <c:v>1.8574352806615346E-2</c:v>
                </c:pt>
                <c:pt idx="24463">
                  <c:v>1.9277731813257315E-2</c:v>
                </c:pt>
                <c:pt idx="24464">
                  <c:v>1.8656841643089228E-2</c:v>
                </c:pt>
                <c:pt idx="24465">
                  <c:v>2.3653563436282887E-2</c:v>
                </c:pt>
                <c:pt idx="24466">
                  <c:v>3.1516024385967123E-2</c:v>
                </c:pt>
                <c:pt idx="24467">
                  <c:v>3.2639029246716023E-2</c:v>
                </c:pt>
                <c:pt idx="24468">
                  <c:v>2.2607152759380966E-2</c:v>
                </c:pt>
                <c:pt idx="24469">
                  <c:v>2.2596904140892882E-2</c:v>
                </c:pt>
                <c:pt idx="24470">
                  <c:v>2.5760841693506453E-2</c:v>
                </c:pt>
                <c:pt idx="24471">
                  <c:v>1.9833180573314957E-2</c:v>
                </c:pt>
                <c:pt idx="24472">
                  <c:v>1.7481833485657905E-2</c:v>
                </c:pt>
                <c:pt idx="24473">
                  <c:v>1.2993392067560894E-2</c:v>
                </c:pt>
                <c:pt idx="24474">
                  <c:v>2.1266561262397454E-2</c:v>
                </c:pt>
                <c:pt idx="24475">
                  <c:v>1.2572667712406949E-2</c:v>
                </c:pt>
                <c:pt idx="24476">
                  <c:v>8.1675225775583726E-3</c:v>
                </c:pt>
                <c:pt idx="24477">
                  <c:v>7.9651179112645298E-3</c:v>
                </c:pt>
                <c:pt idx="24478">
                  <c:v>1.8934744088961564E-2</c:v>
                </c:pt>
                <c:pt idx="24479">
                  <c:v>2.6286586634172382E-2</c:v>
                </c:pt>
                <c:pt idx="24480">
                  <c:v>1.566652870311569E-2</c:v>
                </c:pt>
                <c:pt idx="24481">
                  <c:v>-5.4040052077442002E-3</c:v>
                </c:pt>
                <c:pt idx="24482">
                  <c:v>3.0031523305385388E-2</c:v>
                </c:pt>
                <c:pt idx="24483">
                  <c:v>3.4705182026732562E-2</c:v>
                </c:pt>
                <c:pt idx="24484">
                  <c:v>2.450100919898146E-2</c:v>
                </c:pt>
                <c:pt idx="24485">
                  <c:v>-1.1016181080654164E-3</c:v>
                </c:pt>
                <c:pt idx="24486">
                  <c:v>1.5479779099379254E-2</c:v>
                </c:pt>
                <c:pt idx="24487">
                  <c:v>2.8132522852084563E-2</c:v>
                </c:pt>
                <c:pt idx="24488">
                  <c:v>3.1474419684830446E-2</c:v>
                </c:pt>
                <c:pt idx="24489">
                  <c:v>3.3731860513381839E-2</c:v>
                </c:pt>
                <c:pt idx="24490">
                  <c:v>5.8862782375029843E-2</c:v>
                </c:pt>
                <c:pt idx="24491">
                  <c:v>5.387686638144551E-2</c:v>
                </c:pt>
                <c:pt idx="24492">
                  <c:v>6.606937706487348E-2</c:v>
                </c:pt>
                <c:pt idx="24493">
                  <c:v>6.8409814775225675E-2</c:v>
                </c:pt>
                <c:pt idx="24494">
                  <c:v>7.4469353809985428E-2</c:v>
                </c:pt>
                <c:pt idx="24495">
                  <c:v>8.5667302853636773E-2</c:v>
                </c:pt>
                <c:pt idx="24496">
                  <c:v>9.2730042287313408E-2</c:v>
                </c:pt>
                <c:pt idx="24497">
                  <c:v>7.0499378043552552E-2</c:v>
                </c:pt>
                <c:pt idx="24498">
                  <c:v>6.8458489140036161E-2</c:v>
                </c:pt>
                <c:pt idx="24499">
                  <c:v>6.9181002065398012E-2</c:v>
                </c:pt>
                <c:pt idx="24500">
                  <c:v>5.6780284251063406E-2</c:v>
                </c:pt>
                <c:pt idx="24501">
                  <c:v>5.4026363538964617E-2</c:v>
                </c:pt>
                <c:pt idx="24502">
                  <c:v>5.1261745740737164E-2</c:v>
                </c:pt>
                <c:pt idx="24503">
                  <c:v>6.4712048311757142E-2</c:v>
                </c:pt>
                <c:pt idx="24504">
                  <c:v>6.3409343799204487E-2</c:v>
                </c:pt>
                <c:pt idx="24505">
                  <c:v>6.5936219088513548E-2</c:v>
                </c:pt>
                <c:pt idx="24506">
                  <c:v>6.3775803624351202E-2</c:v>
                </c:pt>
                <c:pt idx="24507">
                  <c:v>5.6796186232759505E-2</c:v>
                </c:pt>
                <c:pt idx="24508">
                  <c:v>5.6659253238103391E-2</c:v>
                </c:pt>
                <c:pt idx="24509">
                  <c:v>4.5317595032801083E-2</c:v>
                </c:pt>
                <c:pt idx="24510">
                  <c:v>4.9161637131187819E-2</c:v>
                </c:pt>
                <c:pt idx="24511">
                  <c:v>5.2814318386989578E-2</c:v>
                </c:pt>
                <c:pt idx="24512">
                  <c:v>6.3945366780400859E-2</c:v>
                </c:pt>
                <c:pt idx="24513">
                  <c:v>7.2429338179053726E-2</c:v>
                </c:pt>
                <c:pt idx="24514">
                  <c:v>6.6214920938465482E-2</c:v>
                </c:pt>
                <c:pt idx="24515">
                  <c:v>5.919428817240191E-2</c:v>
                </c:pt>
                <c:pt idx="24516">
                  <c:v>4.7809623635331144E-2</c:v>
                </c:pt>
                <c:pt idx="24517">
                  <c:v>4.484873412581214E-2</c:v>
                </c:pt>
                <c:pt idx="24518">
                  <c:v>3.9219619216146029E-2</c:v>
                </c:pt>
                <c:pt idx="24519">
                  <c:v>4.9798109169431948E-2</c:v>
                </c:pt>
                <c:pt idx="24520">
                  <c:v>5.7896301344078305E-2</c:v>
                </c:pt>
                <c:pt idx="24521">
                  <c:v>6.0609966012310057E-2</c:v>
                </c:pt>
                <c:pt idx="24522">
                  <c:v>5.1916701444111535E-2</c:v>
                </c:pt>
                <c:pt idx="24523">
                  <c:v>4.0767532920139349E-2</c:v>
                </c:pt>
                <c:pt idx="24524">
                  <c:v>2.8428093506172258E-2</c:v>
                </c:pt>
                <c:pt idx="24525">
                  <c:v>3.4991499398567827E-2</c:v>
                </c:pt>
                <c:pt idx="24526">
                  <c:v>3.9642726632571401E-2</c:v>
                </c:pt>
                <c:pt idx="24527">
                  <c:v>5.5838591951002492E-2</c:v>
                </c:pt>
                <c:pt idx="24528">
                  <c:v>4.866353122191458E-2</c:v>
                </c:pt>
                <c:pt idx="24529">
                  <c:v>5.3703915418076509E-2</c:v>
                </c:pt>
                <c:pt idx="24530">
                  <c:v>5.3998190342340324E-2</c:v>
                </c:pt>
                <c:pt idx="24531">
                  <c:v>5.6594992925365961E-2</c:v>
                </c:pt>
                <c:pt idx="24532">
                  <c:v>4.9331945362517837E-2</c:v>
                </c:pt>
                <c:pt idx="24533">
                  <c:v>6.3776507103488145E-2</c:v>
                </c:pt>
                <c:pt idx="24534">
                  <c:v>5.6159188295122675E-2</c:v>
                </c:pt>
                <c:pt idx="24535">
                  <c:v>5.8998525257707213E-2</c:v>
                </c:pt>
                <c:pt idx="24536">
                  <c:v>6.534154870650033E-2</c:v>
                </c:pt>
                <c:pt idx="24537">
                  <c:v>8.2228653796238449E-2</c:v>
                </c:pt>
                <c:pt idx="24538">
                  <c:v>9.4694836112846792E-2</c:v>
                </c:pt>
                <c:pt idx="24539">
                  <c:v>0.10441200988025301</c:v>
                </c:pt>
                <c:pt idx="24540">
                  <c:v>0.14485748101175888</c:v>
                </c:pt>
                <c:pt idx="24541">
                  <c:v>0.12914771765641464</c:v>
                </c:pt>
                <c:pt idx="24542">
                  <c:v>0.12192673242204344</c:v>
                </c:pt>
                <c:pt idx="24543">
                  <c:v>0.10333375383085897</c:v>
                </c:pt>
                <c:pt idx="24544">
                  <c:v>0.12155826956275395</c:v>
                </c:pt>
                <c:pt idx="24545">
                  <c:v>0.12893402641974916</c:v>
                </c:pt>
                <c:pt idx="24546">
                  <c:v>0.11657412512829968</c:v>
                </c:pt>
                <c:pt idx="24547">
                  <c:v>0.14831452521514565</c:v>
                </c:pt>
                <c:pt idx="24548">
                  <c:v>0.15185690132994911</c:v>
                </c:pt>
                <c:pt idx="24549">
                  <c:v>0.1416377823317676</c:v>
                </c:pt>
                <c:pt idx="24550">
                  <c:v>0.12492185842267145</c:v>
                </c:pt>
                <c:pt idx="24551">
                  <c:v>0.14168399538638332</c:v>
                </c:pt>
                <c:pt idx="24552">
                  <c:v>0.13137163114992001</c:v>
                </c:pt>
                <c:pt idx="24553">
                  <c:v>0.13430461134618032</c:v>
                </c:pt>
                <c:pt idx="24554">
                  <c:v>0.17554167072709803</c:v>
                </c:pt>
                <c:pt idx="24555">
                  <c:v>0.16622683421743334</c:v>
                </c:pt>
                <c:pt idx="24556">
                  <c:v>0.16785526631439462</c:v>
                </c:pt>
                <c:pt idx="24557">
                  <c:v>0.16088434638377014</c:v>
                </c:pt>
                <c:pt idx="24558">
                  <c:v>0.14632704886851355</c:v>
                </c:pt>
                <c:pt idx="24559">
                  <c:v>0.13485655919052064</c:v>
                </c:pt>
                <c:pt idx="24560">
                  <c:v>0.1268100417157012</c:v>
                </c:pt>
                <c:pt idx="24561">
                  <c:v>0.12610779881461243</c:v>
                </c:pt>
                <c:pt idx="24562">
                  <c:v>0.10919880653829472</c:v>
                </c:pt>
                <c:pt idx="24563">
                  <c:v>0.11315908190792756</c:v>
                </c:pt>
                <c:pt idx="24564">
                  <c:v>9.2993438611140622E-2</c:v>
                </c:pt>
                <c:pt idx="24565">
                  <c:v>0.10027067858712102</c:v>
                </c:pt>
                <c:pt idx="24566">
                  <c:v>0.10776293201603027</c:v>
                </c:pt>
                <c:pt idx="24567">
                  <c:v>0.11601901468886977</c:v>
                </c:pt>
                <c:pt idx="24568">
                  <c:v>0.11911041827359425</c:v>
                </c:pt>
                <c:pt idx="24569">
                  <c:v>0.11548768538288101</c:v>
                </c:pt>
                <c:pt idx="24570">
                  <c:v>0.12168984991595067</c:v>
                </c:pt>
                <c:pt idx="24571">
                  <c:v>0.1253592801915886</c:v>
                </c:pt>
                <c:pt idx="24572">
                  <c:v>0.13331883371948949</c:v>
                </c:pt>
                <c:pt idx="24573">
                  <c:v>0.13772553316035041</c:v>
                </c:pt>
                <c:pt idx="24574">
                  <c:v>0.13962574382390103</c:v>
                </c:pt>
                <c:pt idx="24575">
                  <c:v>0.14903062905207576</c:v>
                </c:pt>
                <c:pt idx="24576">
                  <c:v>0.14796944822106584</c:v>
                </c:pt>
                <c:pt idx="24577">
                  <c:v>0.14862642528457704</c:v>
                </c:pt>
                <c:pt idx="24578">
                  <c:v>0.14281331626931371</c:v>
                </c:pt>
                <c:pt idx="24579">
                  <c:v>9.8548899747046503E-2</c:v>
                </c:pt>
                <c:pt idx="24580">
                  <c:v>7.8725444216995566E-2</c:v>
                </c:pt>
                <c:pt idx="24581">
                  <c:v>9.1995884524069371E-2</c:v>
                </c:pt>
                <c:pt idx="24582">
                  <c:v>3.7605699951616556E-2</c:v>
                </c:pt>
                <c:pt idx="24583">
                  <c:v>1.5389638582985699E-2</c:v>
                </c:pt>
                <c:pt idx="24584">
                  <c:v>6.3499759414668455E-2</c:v>
                </c:pt>
                <c:pt idx="24585">
                  <c:v>5.0735211553771142E-2</c:v>
                </c:pt>
                <c:pt idx="24586">
                  <c:v>8.3102524291895907E-2</c:v>
                </c:pt>
                <c:pt idx="24587">
                  <c:v>4.0347768941705553E-2</c:v>
                </c:pt>
                <c:pt idx="24588">
                  <c:v>9.4056516102605237E-3</c:v>
                </c:pt>
                <c:pt idx="24589">
                  <c:v>-6.7452236114398767E-2</c:v>
                </c:pt>
                <c:pt idx="24590">
                  <c:v>-3.3219037818213781E-2</c:v>
                </c:pt>
                <c:pt idx="24591">
                  <c:v>-7.9839495575354302E-2</c:v>
                </c:pt>
                <c:pt idx="24592">
                  <c:v>-0.17151911545591236</c:v>
                </c:pt>
                <c:pt idx="24593">
                  <c:v>-9.2856013894801803E-2</c:v>
                </c:pt>
                <c:pt idx="24594">
                  <c:v>-0.20734221987177903</c:v>
                </c:pt>
                <c:pt idx="24595">
                  <c:v>-0.15796166104271714</c:v>
                </c:pt>
                <c:pt idx="24596">
                  <c:v>-0.2067670789953866</c:v>
                </c:pt>
                <c:pt idx="24597">
                  <c:v>-0.1983882758859381</c:v>
                </c:pt>
                <c:pt idx="24598">
                  <c:v>-0.23555922454234079</c:v>
                </c:pt>
                <c:pt idx="24599">
                  <c:v>-0.25964860114083133</c:v>
                </c:pt>
                <c:pt idx="24600">
                  <c:v>-0.18945839322712166</c:v>
                </c:pt>
                <c:pt idx="24601">
                  <c:v>-0.1821109225154276</c:v>
                </c:pt>
                <c:pt idx="24602">
                  <c:v>-0.12957825359210651</c:v>
                </c:pt>
                <c:pt idx="24603">
                  <c:v>-0.16884306932939963</c:v>
                </c:pt>
                <c:pt idx="24604">
                  <c:v>-0.14599589756027243</c:v>
                </c:pt>
                <c:pt idx="24605">
                  <c:v>-0.15804024604831024</c:v>
                </c:pt>
                <c:pt idx="24606">
                  <c:v>-0.19565872078867874</c:v>
                </c:pt>
                <c:pt idx="24607">
                  <c:v>-0.18192532218162016</c:v>
                </c:pt>
                <c:pt idx="24608">
                  <c:v>-0.1978764572927969</c:v>
                </c:pt>
                <c:pt idx="24609">
                  <c:v>-0.13966351604719518</c:v>
                </c:pt>
                <c:pt idx="24610">
                  <c:v>-0.1420341095576777</c:v>
                </c:pt>
                <c:pt idx="24611">
                  <c:v>-0.11300518845248586</c:v>
                </c:pt>
                <c:pt idx="24612">
                  <c:v>-9.9586285371998318E-2</c:v>
                </c:pt>
                <c:pt idx="24613">
                  <c:v>-0.11447609984175533</c:v>
                </c:pt>
                <c:pt idx="24614">
                  <c:v>-8.7970405751480296E-2</c:v>
                </c:pt>
                <c:pt idx="24615">
                  <c:v>-0.10781101116492131</c:v>
                </c:pt>
                <c:pt idx="24616">
                  <c:v>-9.9361370273831295E-2</c:v>
                </c:pt>
                <c:pt idx="24617">
                  <c:v>-7.3622653901506241E-2</c:v>
                </c:pt>
                <c:pt idx="24618">
                  <c:v>-9.0311973046948046E-2</c:v>
                </c:pt>
                <c:pt idx="24619">
                  <c:v>-0.12641971769128058</c:v>
                </c:pt>
                <c:pt idx="24620">
                  <c:v>-0.10798835599220546</c:v>
                </c:pt>
                <c:pt idx="24621">
                  <c:v>-0.11079459695258576</c:v>
                </c:pt>
                <c:pt idx="24622">
                  <c:v>-9.4240193549999129E-2</c:v>
                </c:pt>
                <c:pt idx="24623">
                  <c:v>-7.0549390135282941E-2</c:v>
                </c:pt>
                <c:pt idx="24624">
                  <c:v>-6.8650203709899382E-2</c:v>
                </c:pt>
                <c:pt idx="24625">
                  <c:v>-4.7238054666403517E-2</c:v>
                </c:pt>
                <c:pt idx="24626">
                  <c:v>-5.976876241682838E-2</c:v>
                </c:pt>
                <c:pt idx="24627">
                  <c:v>-9.5424449231050756E-2</c:v>
                </c:pt>
                <c:pt idx="24628">
                  <c:v>-8.7683416246450152E-2</c:v>
                </c:pt>
                <c:pt idx="24629">
                  <c:v>-7.8343599528448604E-2</c:v>
                </c:pt>
                <c:pt idx="24630">
                  <c:v>-8.5760081377346586E-2</c:v>
                </c:pt>
                <c:pt idx="24631">
                  <c:v>-8.192760706359814E-2</c:v>
                </c:pt>
                <c:pt idx="24632">
                  <c:v>-6.426901347090519E-2</c:v>
                </c:pt>
                <c:pt idx="24633">
                  <c:v>-7.0556941427869502E-2</c:v>
                </c:pt>
                <c:pt idx="24634">
                  <c:v>-9.0676444638691511E-2</c:v>
                </c:pt>
                <c:pt idx="24635">
                  <c:v>-0.10747887575159332</c:v>
                </c:pt>
                <c:pt idx="24636">
                  <c:v>-0.10123175217814218</c:v>
                </c:pt>
                <c:pt idx="24637">
                  <c:v>-0.10048938983705225</c:v>
                </c:pt>
                <c:pt idx="24638">
                  <c:v>-7.2337844574077881E-2</c:v>
                </c:pt>
                <c:pt idx="24639">
                  <c:v>-8.1863315580231077E-2</c:v>
                </c:pt>
                <c:pt idx="24640">
                  <c:v>-6.986660489483798E-2</c:v>
                </c:pt>
                <c:pt idx="24641">
                  <c:v>-7.5517770186847688E-2</c:v>
                </c:pt>
                <c:pt idx="24642">
                  <c:v>-6.7773231459468342E-2</c:v>
                </c:pt>
                <c:pt idx="24643">
                  <c:v>-5.9007490708087751E-2</c:v>
                </c:pt>
                <c:pt idx="24644">
                  <c:v>-5.2719653862542848E-2</c:v>
                </c:pt>
                <c:pt idx="24645">
                  <c:v>-5.0297478539206519E-2</c:v>
                </c:pt>
                <c:pt idx="24646">
                  <c:v>-4.8083278610726143E-2</c:v>
                </c:pt>
                <c:pt idx="24647">
                  <c:v>-4.1369431413302848E-2</c:v>
                </c:pt>
                <c:pt idx="24648">
                  <c:v>-3.8182773804441683E-2</c:v>
                </c:pt>
                <c:pt idx="24649">
                  <c:v>-3.088238077458183E-2</c:v>
                </c:pt>
                <c:pt idx="24650">
                  <c:v>-3.0940722693746481E-2</c:v>
                </c:pt>
                <c:pt idx="24651">
                  <c:v>-1.3971411174843462E-2</c:v>
                </c:pt>
                <c:pt idx="24652">
                  <c:v>2.7453445843361735E-4</c:v>
                </c:pt>
                <c:pt idx="24653">
                  <c:v>-9.8714125396475172E-3</c:v>
                </c:pt>
                <c:pt idx="24654">
                  <c:v>-2.4062935025102039E-2</c:v>
                </c:pt>
                <c:pt idx="24655">
                  <c:v>-8.4359547259955869E-2</c:v>
                </c:pt>
                <c:pt idx="24656">
                  <c:v>-6.9626412354402145E-2</c:v>
                </c:pt>
                <c:pt idx="24657">
                  <c:v>-6.0293487849514382E-2</c:v>
                </c:pt>
                <c:pt idx="24658">
                  <c:v>-4.3543528637672635E-2</c:v>
                </c:pt>
                <c:pt idx="24659">
                  <c:v>-3.8096605803063288E-2</c:v>
                </c:pt>
                <c:pt idx="24660">
                  <c:v>-2.1056202744742292E-2</c:v>
                </c:pt>
                <c:pt idx="24661">
                  <c:v>-3.5358669879428595E-2</c:v>
                </c:pt>
                <c:pt idx="24662">
                  <c:v>-2.7595656352543907E-2</c:v>
                </c:pt>
                <c:pt idx="24663">
                  <c:v>-2.6878558297514288E-2</c:v>
                </c:pt>
                <c:pt idx="24664">
                  <c:v>-3.5553526067968577E-2</c:v>
                </c:pt>
                <c:pt idx="24665">
                  <c:v>-3.2933111437170925E-2</c:v>
                </c:pt>
                <c:pt idx="24666">
                  <c:v>-7.1167936833606227E-2</c:v>
                </c:pt>
                <c:pt idx="24667">
                  <c:v>-6.6255914949882588E-2</c:v>
                </c:pt>
                <c:pt idx="24668">
                  <c:v>-5.4113405407166693E-2</c:v>
                </c:pt>
                <c:pt idx="24669">
                  <c:v>-4.50402895444586E-2</c:v>
                </c:pt>
                <c:pt idx="24670">
                  <c:v>-4.7277528383279477E-2</c:v>
                </c:pt>
                <c:pt idx="24671">
                  <c:v>-3.4319453963269408E-2</c:v>
                </c:pt>
                <c:pt idx="24672">
                  <c:v>-5.0589040577203148E-2</c:v>
                </c:pt>
                <c:pt idx="24673">
                  <c:v>-4.1143961774346649E-2</c:v>
                </c:pt>
                <c:pt idx="24674">
                  <c:v>-4.7711468885480723E-2</c:v>
                </c:pt>
                <c:pt idx="24675">
                  <c:v>-3.5366139887502812E-2</c:v>
                </c:pt>
                <c:pt idx="24676">
                  <c:v>-5.2682490317528474E-2</c:v>
                </c:pt>
                <c:pt idx="24677">
                  <c:v>-3.6579537545972873E-2</c:v>
                </c:pt>
                <c:pt idx="24678">
                  <c:v>-1.461940443945231E-2</c:v>
                </c:pt>
                <c:pt idx="24679">
                  <c:v>1.6120194747219374E-2</c:v>
                </c:pt>
                <c:pt idx="24680">
                  <c:v>5.1599896128049494E-2</c:v>
                </c:pt>
                <c:pt idx="24681">
                  <c:v>6.7709079748851764E-2</c:v>
                </c:pt>
                <c:pt idx="24682">
                  <c:v>0.11635379217054198</c:v>
                </c:pt>
                <c:pt idx="24683">
                  <c:v>0.13057457294678598</c:v>
                </c:pt>
                <c:pt idx="24684">
                  <c:v>7.0792283131469569E-2</c:v>
                </c:pt>
                <c:pt idx="24685">
                  <c:v>9.319591528964688E-2</c:v>
                </c:pt>
                <c:pt idx="24686">
                  <c:v>6.0033103295203505E-2</c:v>
                </c:pt>
                <c:pt idx="24687">
                  <c:v>8.8161400822254876E-2</c:v>
                </c:pt>
                <c:pt idx="24688">
                  <c:v>0.12276951085593946</c:v>
                </c:pt>
                <c:pt idx="24689">
                  <c:v>0.21388055350384594</c:v>
                </c:pt>
                <c:pt idx="24690">
                  <c:v>0.16594927241156499</c:v>
                </c:pt>
                <c:pt idx="24691">
                  <c:v>0.23991698816420226</c:v>
                </c:pt>
                <c:pt idx="24692">
                  <c:v>0.37703005335532702</c:v>
                </c:pt>
                <c:pt idx="24693">
                  <c:v>0.27358156468210026</c:v>
                </c:pt>
                <c:pt idx="24694">
                  <c:v>0.45482301999285868</c:v>
                </c:pt>
                <c:pt idx="24695">
                  <c:v>0.374356780192733</c:v>
                </c:pt>
                <c:pt idx="24696">
                  <c:v>0.45866975463777782</c:v>
                </c:pt>
                <c:pt idx="24697">
                  <c:v>0.42777329905867201</c:v>
                </c:pt>
                <c:pt idx="24698">
                  <c:v>0.51035107374133415</c:v>
                </c:pt>
                <c:pt idx="24699">
                  <c:v>0.54962243333808125</c:v>
                </c:pt>
                <c:pt idx="24700">
                  <c:v>0.41660653738110809</c:v>
                </c:pt>
                <c:pt idx="24701">
                  <c:v>0.40630251892487346</c:v>
                </c:pt>
                <c:pt idx="24702">
                  <c:v>0.32929317758522347</c:v>
                </c:pt>
                <c:pt idx="24703">
                  <c:v>0.37190172959658385</c:v>
                </c:pt>
                <c:pt idx="24704">
                  <c:v>0.33392263435466574</c:v>
                </c:pt>
                <c:pt idx="24705">
                  <c:v>0.35684803401171394</c:v>
                </c:pt>
                <c:pt idx="24706">
                  <c:v>0.43400464543368278</c:v>
                </c:pt>
                <c:pt idx="24707">
                  <c:v>0.40956617253402849</c:v>
                </c:pt>
                <c:pt idx="24708">
                  <c:v>0.44739918082489627</c:v>
                </c:pt>
                <c:pt idx="24709">
                  <c:v>0.35438492373471187</c:v>
                </c:pt>
                <c:pt idx="24710">
                  <c:v>0.36536752247557702</c:v>
                </c:pt>
                <c:pt idx="24711">
                  <c:v>0.31994330315917541</c:v>
                </c:pt>
                <c:pt idx="24712">
                  <c:v>0.31123809582462814</c:v>
                </c:pt>
                <c:pt idx="24713">
                  <c:v>0.34022085147517145</c:v>
                </c:pt>
                <c:pt idx="24714">
                  <c:v>0.25279817508308167</c:v>
                </c:pt>
                <c:pt idx="24715">
                  <c:v>0.26918633720987151</c:v>
                </c:pt>
                <c:pt idx="24716">
                  <c:v>0.22466012204041452</c:v>
                </c:pt>
                <c:pt idx="24717">
                  <c:v>0.21691061776348297</c:v>
                </c:pt>
                <c:pt idx="24718">
                  <c:v>0.21592166155237846</c:v>
                </c:pt>
                <c:pt idx="24719">
                  <c:v>0.25380943928543998</c:v>
                </c:pt>
                <c:pt idx="24720">
                  <c:v>0.24498583654586725</c:v>
                </c:pt>
                <c:pt idx="24721">
                  <c:v>0.25045666215338014</c:v>
                </c:pt>
                <c:pt idx="24722">
                  <c:v>0.22789814784205631</c:v>
                </c:pt>
                <c:pt idx="24723">
                  <c:v>0.19675711548746722</c:v>
                </c:pt>
                <c:pt idx="24724">
                  <c:v>0.19158779796200531</c:v>
                </c:pt>
                <c:pt idx="24725">
                  <c:v>0.14527657378936598</c:v>
                </c:pt>
                <c:pt idx="24726">
                  <c:v>0.17077352240641397</c:v>
                </c:pt>
                <c:pt idx="24727">
                  <c:v>0.17595873833632125</c:v>
                </c:pt>
                <c:pt idx="24728">
                  <c:v>0.17268341309277013</c:v>
                </c:pt>
                <c:pt idx="24729">
                  <c:v>0.18162810083998648</c:v>
                </c:pt>
                <c:pt idx="24730">
                  <c:v>0.20752224297741151</c:v>
                </c:pt>
                <c:pt idx="24731">
                  <c:v>0.18666796561423671</c:v>
                </c:pt>
                <c:pt idx="24732">
                  <c:v>0.17374155303492667</c:v>
                </c:pt>
                <c:pt idx="24733">
                  <c:v>0.18218658069741478</c:v>
                </c:pt>
                <c:pt idx="24734">
                  <c:v>0.19546415103401982</c:v>
                </c:pt>
                <c:pt idx="24735">
                  <c:v>0.24201060967177246</c:v>
                </c:pt>
                <c:pt idx="24736">
                  <c:v>0.21229273666993675</c:v>
                </c:pt>
                <c:pt idx="24737">
                  <c:v>0.22760159393920931</c:v>
                </c:pt>
                <c:pt idx="24738">
                  <c:v>0.19858815061092927</c:v>
                </c:pt>
                <c:pt idx="24739">
                  <c:v>0.22207800829539392</c:v>
                </c:pt>
                <c:pt idx="24740">
                  <c:v>0.21883674049343171</c:v>
                </c:pt>
                <c:pt idx="24741">
                  <c:v>0.2223962838443212</c:v>
                </c:pt>
                <c:pt idx="24742">
                  <c:v>0.21118052059373027</c:v>
                </c:pt>
                <c:pt idx="24743">
                  <c:v>0.19550684202040158</c:v>
                </c:pt>
                <c:pt idx="24744">
                  <c:v>0.17666883781287201</c:v>
                </c:pt>
                <c:pt idx="24745">
                  <c:v>0.16343589175051343</c:v>
                </c:pt>
                <c:pt idx="24746">
                  <c:v>0.16042899978376224</c:v>
                </c:pt>
                <c:pt idx="24747">
                  <c:v>0.15027005111872227</c:v>
                </c:pt>
                <c:pt idx="24748">
                  <c:v>0.14867261230157625</c:v>
                </c:pt>
                <c:pt idx="24749">
                  <c:v>0.13689367800071128</c:v>
                </c:pt>
                <c:pt idx="24750">
                  <c:v>0.11966801621282208</c:v>
                </c:pt>
                <c:pt idx="24751">
                  <c:v>8.9846614415153514E-2</c:v>
                </c:pt>
                <c:pt idx="24752">
                  <c:v>3.8251153825424433E-2</c:v>
                </c:pt>
                <c:pt idx="24753">
                  <c:v>5.8984762343570862E-2</c:v>
                </c:pt>
                <c:pt idx="24754">
                  <c:v>4.9506720926779435E-2</c:v>
                </c:pt>
                <c:pt idx="24755">
                  <c:v>0.12847906213372617</c:v>
                </c:pt>
                <c:pt idx="24756">
                  <c:v>0.13560934745079267</c:v>
                </c:pt>
                <c:pt idx="24757">
                  <c:v>0.14864037765202776</c:v>
                </c:pt>
                <c:pt idx="24758">
                  <c:v>0.1515720209050897</c:v>
                </c:pt>
                <c:pt idx="24759">
                  <c:v>0.15631242781845378</c:v>
                </c:pt>
                <c:pt idx="24760">
                  <c:v>0.16404502914232277</c:v>
                </c:pt>
                <c:pt idx="24761">
                  <c:v>0.16731908849099053</c:v>
                </c:pt>
                <c:pt idx="24762">
                  <c:v>0.16928954073052416</c:v>
                </c:pt>
                <c:pt idx="24763">
                  <c:v>0.1534537134511631</c:v>
                </c:pt>
                <c:pt idx="24764">
                  <c:v>0.1998808472095428</c:v>
                </c:pt>
                <c:pt idx="24765">
                  <c:v>0.20106743823724171</c:v>
                </c:pt>
                <c:pt idx="24766">
                  <c:v>0.22876733303053709</c:v>
                </c:pt>
                <c:pt idx="24767">
                  <c:v>0.19923140265328798</c:v>
                </c:pt>
                <c:pt idx="24768">
                  <c:v>0.18754367781939463</c:v>
                </c:pt>
                <c:pt idx="24769">
                  <c:v>0.17666288722489409</c:v>
                </c:pt>
                <c:pt idx="24770">
                  <c:v>0.18052655640682569</c:v>
                </c:pt>
                <c:pt idx="24771">
                  <c:v>0.17948132876219591</c:v>
                </c:pt>
                <c:pt idx="24772">
                  <c:v>0.19211394681299909</c:v>
                </c:pt>
                <c:pt idx="24773">
                  <c:v>0.18644340182766372</c:v>
                </c:pt>
                <c:pt idx="24774">
                  <c:v>0.18644340182766417</c:v>
                </c:pt>
                <c:pt idx="24775">
                  <c:v>0.18491795783362042</c:v>
                </c:pt>
                <c:pt idx="24776">
                  <c:v>0.20062891456198195</c:v>
                </c:pt>
                <c:pt idx="24777">
                  <c:v>0.18676866956901161</c:v>
                </c:pt>
                <c:pt idx="24778">
                  <c:v>0.18536059916809999</c:v>
                </c:pt>
                <c:pt idx="24779">
                  <c:v>0.19011965005304643</c:v>
                </c:pt>
                <c:pt idx="24780">
                  <c:v>0.19213680200229</c:v>
                </c:pt>
                <c:pt idx="24781">
                  <c:v>0.16806038307263083</c:v>
                </c:pt>
                <c:pt idx="24782">
                  <c:v>0.16911006289766006</c:v>
                </c:pt>
                <c:pt idx="24783">
                  <c:v>0.16108253833402708</c:v>
                </c:pt>
                <c:pt idx="24784">
                  <c:v>0.17189423808369786</c:v>
                </c:pt>
                <c:pt idx="24785">
                  <c:v>0.19586346028329227</c:v>
                </c:pt>
                <c:pt idx="24786">
                  <c:v>0.18744689548550175</c:v>
                </c:pt>
                <c:pt idx="24787">
                  <c:v>0.20660119564455814</c:v>
                </c:pt>
                <c:pt idx="24788">
                  <c:v>0.18910041855923532</c:v>
                </c:pt>
                <c:pt idx="24789">
                  <c:v>0.18981595386275041</c:v>
                </c:pt>
                <c:pt idx="24790">
                  <c:v>0.18331164241632814</c:v>
                </c:pt>
                <c:pt idx="24791">
                  <c:v>0.17299955838655512</c:v>
                </c:pt>
                <c:pt idx="24792">
                  <c:v>0.17112967765185516</c:v>
                </c:pt>
                <c:pt idx="24793">
                  <c:v>0.16741106783990323</c:v>
                </c:pt>
                <c:pt idx="24794">
                  <c:v>0.15661138323738477</c:v>
                </c:pt>
                <c:pt idx="24795">
                  <c:v>0.15950233350542486</c:v>
                </c:pt>
                <c:pt idx="24796">
                  <c:v>0.16123742279139863</c:v>
                </c:pt>
                <c:pt idx="24797">
                  <c:v>0.15444587590000824</c:v>
                </c:pt>
                <c:pt idx="24798">
                  <c:v>0.14829793928278989</c:v>
                </c:pt>
                <c:pt idx="24799">
                  <c:v>0.15748524152727694</c:v>
                </c:pt>
                <c:pt idx="24800">
                  <c:v>0.17832831310339814</c:v>
                </c:pt>
                <c:pt idx="24801">
                  <c:v>0.17903214285736668</c:v>
                </c:pt>
                <c:pt idx="24802">
                  <c:v>0.17044410190460457</c:v>
                </c:pt>
                <c:pt idx="24803">
                  <c:v>0.17937340844393002</c:v>
                </c:pt>
                <c:pt idx="24804">
                  <c:v>0.1765516596848169</c:v>
                </c:pt>
                <c:pt idx="24805">
                  <c:v>0.17220970761935339</c:v>
                </c:pt>
                <c:pt idx="24806">
                  <c:v>0.15153458594314939</c:v>
                </c:pt>
                <c:pt idx="24807">
                  <c:v>0.15796004796116692</c:v>
                </c:pt>
                <c:pt idx="24808">
                  <c:v>0.16094093521334463</c:v>
                </c:pt>
                <c:pt idx="24809">
                  <c:v>0.15839145422165934</c:v>
                </c:pt>
                <c:pt idx="24810">
                  <c:v>0.14953384330059927</c:v>
                </c:pt>
                <c:pt idx="24811">
                  <c:v>0.15332882297536177</c:v>
                </c:pt>
                <c:pt idx="24812">
                  <c:v>0.1391579178971869</c:v>
                </c:pt>
                <c:pt idx="24813">
                  <c:v>9.6412780265022979E-2</c:v>
                </c:pt>
                <c:pt idx="24814">
                  <c:v>0.1490132687886403</c:v>
                </c:pt>
                <c:pt idx="24815">
                  <c:v>0.13777002385042803</c:v>
                </c:pt>
                <c:pt idx="24816">
                  <c:v>0.19214486070969361</c:v>
                </c:pt>
                <c:pt idx="24817">
                  <c:v>0.18525384995414562</c:v>
                </c:pt>
                <c:pt idx="24818">
                  <c:v>0.20682363839881734</c:v>
                </c:pt>
                <c:pt idx="24819">
                  <c:v>0.22240100975697619</c:v>
                </c:pt>
                <c:pt idx="24820">
                  <c:v>0.21024799253230242</c:v>
                </c:pt>
                <c:pt idx="24821">
                  <c:v>0.21494120837288722</c:v>
                </c:pt>
                <c:pt idx="24822">
                  <c:v>0.22030787970793542</c:v>
                </c:pt>
                <c:pt idx="24823">
                  <c:v>0.2297848042402113</c:v>
                </c:pt>
                <c:pt idx="24824">
                  <c:v>0.24306032623917218</c:v>
                </c:pt>
                <c:pt idx="24825">
                  <c:v>0.26278944787479142</c:v>
                </c:pt>
                <c:pt idx="24826">
                  <c:v>0.24828899489978884</c:v>
                </c:pt>
                <c:pt idx="24827">
                  <c:v>0.27734576293119417</c:v>
                </c:pt>
                <c:pt idx="24828">
                  <c:v>0.26613315174536334</c:v>
                </c:pt>
                <c:pt idx="24829">
                  <c:v>0.24671545889516011</c:v>
                </c:pt>
                <c:pt idx="24830">
                  <c:v>0.21250007299787765</c:v>
                </c:pt>
                <c:pt idx="24831">
                  <c:v>0.21578763093832332</c:v>
                </c:pt>
                <c:pt idx="24832">
                  <c:v>0.22013016042674116</c:v>
                </c:pt>
                <c:pt idx="24833">
                  <c:v>0.17739715649474119</c:v>
                </c:pt>
                <c:pt idx="24834">
                  <c:v>0.18548106265807363</c:v>
                </c:pt>
                <c:pt idx="24835">
                  <c:v>0.19362230413615356</c:v>
                </c:pt>
                <c:pt idx="24836">
                  <c:v>0.19640323130340898</c:v>
                </c:pt>
                <c:pt idx="24837">
                  <c:v>0.15634298956396742</c:v>
                </c:pt>
                <c:pt idx="24838">
                  <c:v>0.12766384795771701</c:v>
                </c:pt>
                <c:pt idx="24839">
                  <c:v>0.1379427614633264</c:v>
                </c:pt>
                <c:pt idx="24840">
                  <c:v>0.11328528017484696</c:v>
                </c:pt>
                <c:pt idx="24841">
                  <c:v>0.13787838808110875</c:v>
                </c:pt>
                <c:pt idx="24842">
                  <c:v>0.15311118381485755</c:v>
                </c:pt>
                <c:pt idx="24843">
                  <c:v>0.17065250686728461</c:v>
                </c:pt>
                <c:pt idx="24844">
                  <c:v>0.1725266753793786</c:v>
                </c:pt>
                <c:pt idx="24845">
                  <c:v>0.19908029055248799</c:v>
                </c:pt>
                <c:pt idx="24846">
                  <c:v>0.1898786578663676</c:v>
                </c:pt>
                <c:pt idx="24847">
                  <c:v>0.19811848397965237</c:v>
                </c:pt>
                <c:pt idx="24848">
                  <c:v>0.16776979882868326</c:v>
                </c:pt>
                <c:pt idx="24849">
                  <c:v>0.16625744503462281</c:v>
                </c:pt>
                <c:pt idx="24850">
                  <c:v>0.1947752022234468</c:v>
                </c:pt>
                <c:pt idx="24851">
                  <c:v>0.18351842473432178</c:v>
                </c:pt>
                <c:pt idx="24852">
                  <c:v>0.21292565342634395</c:v>
                </c:pt>
                <c:pt idx="24853">
                  <c:v>0.207408538815683</c:v>
                </c:pt>
                <c:pt idx="24854">
                  <c:v>0.24416374547673914</c:v>
                </c:pt>
                <c:pt idx="24855">
                  <c:v>0.22374947427488556</c:v>
                </c:pt>
                <c:pt idx="24856">
                  <c:v>0.20033819717456236</c:v>
                </c:pt>
                <c:pt idx="24857">
                  <c:v>0.18132061400172317</c:v>
                </c:pt>
                <c:pt idx="24858">
                  <c:v>0.17137313796097531</c:v>
                </c:pt>
                <c:pt idx="24859">
                  <c:v>0.1861309637167079</c:v>
                </c:pt>
                <c:pt idx="24860">
                  <c:v>0.17613481738358172</c:v>
                </c:pt>
                <c:pt idx="24861">
                  <c:v>0.1767238862092777</c:v>
                </c:pt>
                <c:pt idx="24862">
                  <c:v>0.17369109268811922</c:v>
                </c:pt>
                <c:pt idx="24863">
                  <c:v>0.19252986552654083</c:v>
                </c:pt>
                <c:pt idx="24864">
                  <c:v>0.17652117322453598</c:v>
                </c:pt>
                <c:pt idx="24865">
                  <c:v>0.16710621422125671</c:v>
                </c:pt>
                <c:pt idx="24866">
                  <c:v>0.16523528952157518</c:v>
                </c:pt>
                <c:pt idx="24867">
                  <c:v>0.18840591150963881</c:v>
                </c:pt>
                <c:pt idx="24868">
                  <c:v>0.18462531809396121</c:v>
                </c:pt>
                <c:pt idx="24869">
                  <c:v>0.18200578276397072</c:v>
                </c:pt>
                <c:pt idx="24870">
                  <c:v>0.16125649946046705</c:v>
                </c:pt>
                <c:pt idx="24871">
                  <c:v>0.15611111323796623</c:v>
                </c:pt>
                <c:pt idx="24872">
                  <c:v>0.14686499816658394</c:v>
                </c:pt>
                <c:pt idx="24873">
                  <c:v>0.15634322129192868</c:v>
                </c:pt>
                <c:pt idx="24874">
                  <c:v>0.16750326444504204</c:v>
                </c:pt>
                <c:pt idx="24875">
                  <c:v>0.15582591945504931</c:v>
                </c:pt>
                <c:pt idx="24876">
                  <c:v>0.15386317441152242</c:v>
                </c:pt>
                <c:pt idx="24877">
                  <c:v>0.15628193331176687</c:v>
                </c:pt>
                <c:pt idx="24878">
                  <c:v>0.13510670487554921</c:v>
                </c:pt>
                <c:pt idx="24879">
                  <c:v>0.13669537766053819</c:v>
                </c:pt>
                <c:pt idx="24880">
                  <c:v>0.12130863819981985</c:v>
                </c:pt>
                <c:pt idx="24881">
                  <c:v>0.13229852785379403</c:v>
                </c:pt>
                <c:pt idx="24882">
                  <c:v>0.13500953789654146</c:v>
                </c:pt>
                <c:pt idx="24883">
                  <c:v>0.1468372926000725</c:v>
                </c:pt>
                <c:pt idx="24884">
                  <c:v>0.13441667210259745</c:v>
                </c:pt>
                <c:pt idx="24885">
                  <c:v>0.11302315073889502</c:v>
                </c:pt>
                <c:pt idx="24886">
                  <c:v>8.5133681752624701E-2</c:v>
                </c:pt>
                <c:pt idx="24887">
                  <c:v>8.7609926884117062E-2</c:v>
                </c:pt>
                <c:pt idx="24888">
                  <c:v>0.10862601778205816</c:v>
                </c:pt>
                <c:pt idx="24889">
                  <c:v>0.10851489960848126</c:v>
                </c:pt>
                <c:pt idx="24890">
                  <c:v>0.1002060231872699</c:v>
                </c:pt>
                <c:pt idx="24891">
                  <c:v>9.5369952755677279E-2</c:v>
                </c:pt>
                <c:pt idx="24892">
                  <c:v>0.10564485302102433</c:v>
                </c:pt>
                <c:pt idx="24893">
                  <c:v>0.10014194214594485</c:v>
                </c:pt>
                <c:pt idx="24894">
                  <c:v>0.1154953286879421</c:v>
                </c:pt>
                <c:pt idx="24895">
                  <c:v>0.10915412656016521</c:v>
                </c:pt>
                <c:pt idx="24896">
                  <c:v>0.11003800274429332</c:v>
                </c:pt>
                <c:pt idx="24897">
                  <c:v>0.12906593889033346</c:v>
                </c:pt>
                <c:pt idx="24898">
                  <c:v>0.11988654101317553</c:v>
                </c:pt>
                <c:pt idx="24899">
                  <c:v>0.11144211427272532</c:v>
                </c:pt>
                <c:pt idx="24900">
                  <c:v>9.3529721707794167E-2</c:v>
                </c:pt>
                <c:pt idx="24901">
                  <c:v>8.2214719115255797E-2</c:v>
                </c:pt>
                <c:pt idx="24902">
                  <c:v>9.7443391411580649E-2</c:v>
                </c:pt>
                <c:pt idx="24903">
                  <c:v>9.4928826956264256E-2</c:v>
                </c:pt>
                <c:pt idx="24904">
                  <c:v>9.6241822451764492E-2</c:v>
                </c:pt>
                <c:pt idx="24905">
                  <c:v>9.4156669320661246E-2</c:v>
                </c:pt>
                <c:pt idx="24906">
                  <c:v>0.1080626346559852</c:v>
                </c:pt>
                <c:pt idx="24907">
                  <c:v>0.10202384701170497</c:v>
                </c:pt>
                <c:pt idx="24908">
                  <c:v>8.9943593504071329E-2</c:v>
                </c:pt>
                <c:pt idx="24909">
                  <c:v>8.710860616602556E-2</c:v>
                </c:pt>
                <c:pt idx="24910">
                  <c:v>8.2974699728088686E-2</c:v>
                </c:pt>
                <c:pt idx="24911">
                  <c:v>7.9951138895264506E-2</c:v>
                </c:pt>
                <c:pt idx="24912">
                  <c:v>7.0200376204597958E-2</c:v>
                </c:pt>
                <c:pt idx="24913">
                  <c:v>0.11269217322841851</c:v>
                </c:pt>
                <c:pt idx="24914">
                  <c:v>0.10894350756355897</c:v>
                </c:pt>
                <c:pt idx="24915">
                  <c:v>0.12984352273259425</c:v>
                </c:pt>
                <c:pt idx="24916">
                  <c:v>0.11829297457922849</c:v>
                </c:pt>
                <c:pt idx="24917">
                  <c:v>0.10539976625977943</c:v>
                </c:pt>
                <c:pt idx="24918">
                  <c:v>0.10617238716480371</c:v>
                </c:pt>
                <c:pt idx="24919">
                  <c:v>9.2731786194610644E-2</c:v>
                </c:pt>
                <c:pt idx="24920">
                  <c:v>8.7190990698891691E-2</c:v>
                </c:pt>
                <c:pt idx="24921">
                  <c:v>8.148366873900259E-2</c:v>
                </c:pt>
                <c:pt idx="24922">
                  <c:v>8.6996479044419761E-2</c:v>
                </c:pt>
                <c:pt idx="24923">
                  <c:v>8.4820745499494032E-2</c:v>
                </c:pt>
                <c:pt idx="24924">
                  <c:v>8.3737982004634004E-2</c:v>
                </c:pt>
                <c:pt idx="24925">
                  <c:v>6.9178858950537325E-2</c:v>
                </c:pt>
                <c:pt idx="24926">
                  <c:v>8.4061280480091094E-2</c:v>
                </c:pt>
                <c:pt idx="24927">
                  <c:v>8.8841187919826758E-2</c:v>
                </c:pt>
                <c:pt idx="24928">
                  <c:v>8.960820898407662E-2</c:v>
                </c:pt>
                <c:pt idx="24929">
                  <c:v>8.50391649767539E-2</c:v>
                </c:pt>
                <c:pt idx="24930">
                  <c:v>9.3269966774393254E-2</c:v>
                </c:pt>
                <c:pt idx="24931">
                  <c:v>8.6481510295673747E-2</c:v>
                </c:pt>
                <c:pt idx="24932">
                  <c:v>5.8983807217503736E-2</c:v>
                </c:pt>
                <c:pt idx="24933">
                  <c:v>0.1072184182186704</c:v>
                </c:pt>
                <c:pt idx="24934">
                  <c:v>0.12087544443616993</c:v>
                </c:pt>
                <c:pt idx="24935">
                  <c:v>9.3134787426836896E-2</c:v>
                </c:pt>
                <c:pt idx="24936">
                  <c:v>0.11556089777020606</c:v>
                </c:pt>
                <c:pt idx="24937">
                  <c:v>0.1353946026477626</c:v>
                </c:pt>
                <c:pt idx="24938">
                  <c:v>0.14740691583956034</c:v>
                </c:pt>
                <c:pt idx="24939">
                  <c:v>0.12960718165176788</c:v>
                </c:pt>
                <c:pt idx="24940">
                  <c:v>0.1418892289303757</c:v>
                </c:pt>
                <c:pt idx="24941">
                  <c:v>0.11451709297802126</c:v>
                </c:pt>
                <c:pt idx="24942">
                  <c:v>0.10566117646647588</c:v>
                </c:pt>
                <c:pt idx="24943">
                  <c:v>9.7922420203746752E-2</c:v>
                </c:pt>
                <c:pt idx="24944">
                  <c:v>9.2547974790162746E-2</c:v>
                </c:pt>
                <c:pt idx="24945">
                  <c:v>9.2981956110833597E-2</c:v>
                </c:pt>
                <c:pt idx="24946">
                  <c:v>9.8690006901007266E-2</c:v>
                </c:pt>
                <c:pt idx="24947">
                  <c:v>9.5185762884180125E-2</c:v>
                </c:pt>
                <c:pt idx="24948">
                  <c:v>0.11683945611690794</c:v>
                </c:pt>
                <c:pt idx="24949">
                  <c:v>0.11617102352471953</c:v>
                </c:pt>
                <c:pt idx="24950">
                  <c:v>0.11272981997133602</c:v>
                </c:pt>
                <c:pt idx="24951">
                  <c:v>0.1259028837107512</c:v>
                </c:pt>
                <c:pt idx="24952">
                  <c:v>0.13682183277997373</c:v>
                </c:pt>
                <c:pt idx="24953">
                  <c:v>0.12022177224370068</c:v>
                </c:pt>
                <c:pt idx="24954">
                  <c:v>9.2643688239670841E-2</c:v>
                </c:pt>
                <c:pt idx="24955">
                  <c:v>9.6376969859624184E-2</c:v>
                </c:pt>
                <c:pt idx="24956">
                  <c:v>0.10668497497732732</c:v>
                </c:pt>
                <c:pt idx="24957">
                  <c:v>0.11163387926769675</c:v>
                </c:pt>
                <c:pt idx="24958">
                  <c:v>0.10219371795467014</c:v>
                </c:pt>
                <c:pt idx="24959">
                  <c:v>9.1201166802954869E-2</c:v>
                </c:pt>
                <c:pt idx="24960">
                  <c:v>8.3999959222814002E-2</c:v>
                </c:pt>
                <c:pt idx="24961">
                  <c:v>9.6915056854722126E-2</c:v>
                </c:pt>
                <c:pt idx="24962">
                  <c:v>9.3971635414147103E-2</c:v>
                </c:pt>
                <c:pt idx="24963">
                  <c:v>8.5493762829714992E-2</c:v>
                </c:pt>
                <c:pt idx="24964">
                  <c:v>8.7231421679668353E-2</c:v>
                </c:pt>
                <c:pt idx="24965">
                  <c:v>8.6690025692375494E-2</c:v>
                </c:pt>
                <c:pt idx="24966">
                  <c:v>9.0397748810645329E-2</c:v>
                </c:pt>
                <c:pt idx="24967">
                  <c:v>7.5289308110574993E-2</c:v>
                </c:pt>
                <c:pt idx="24968">
                  <c:v>6.8747705657725255E-2</c:v>
                </c:pt>
                <c:pt idx="24969">
                  <c:v>7.3700097564670441E-2</c:v>
                </c:pt>
                <c:pt idx="24970">
                  <c:v>7.5651097136259171E-2</c:v>
                </c:pt>
                <c:pt idx="24971">
                  <c:v>6.5331825410196442E-2</c:v>
                </c:pt>
                <c:pt idx="24972">
                  <c:v>6.65127837977324E-2</c:v>
                </c:pt>
                <c:pt idx="24973">
                  <c:v>6.2510464443168878E-2</c:v>
                </c:pt>
                <c:pt idx="24974">
                  <c:v>5.7643842779881327E-2</c:v>
                </c:pt>
                <c:pt idx="24975">
                  <c:v>5.0343910284951887E-2</c:v>
                </c:pt>
                <c:pt idx="24976">
                  <c:v>3.1321271925778271E-2</c:v>
                </c:pt>
                <c:pt idx="24977">
                  <c:v>2.7828401794742552E-2</c:v>
                </c:pt>
                <c:pt idx="24978">
                  <c:v>4.6795085018342286E-2</c:v>
                </c:pt>
                <c:pt idx="24979">
                  <c:v>5.8394790961941778E-2</c:v>
                </c:pt>
                <c:pt idx="24980">
                  <c:v>6.8753412162962046E-2</c:v>
                </c:pt>
                <c:pt idx="24981">
                  <c:v>6.8325654143285952E-2</c:v>
                </c:pt>
                <c:pt idx="24982">
                  <c:v>4.0043943951991956E-2</c:v>
                </c:pt>
                <c:pt idx="24983">
                  <c:v>3.1689763124926218E-2</c:v>
                </c:pt>
                <c:pt idx="24984">
                  <c:v>3.5245871391984318E-2</c:v>
                </c:pt>
                <c:pt idx="24985">
                  <c:v>5.3269171759379619E-2</c:v>
                </c:pt>
                <c:pt idx="24986">
                  <c:v>6.3083578336290858E-2</c:v>
                </c:pt>
                <c:pt idx="24987">
                  <c:v>6.3399283219976788E-2</c:v>
                </c:pt>
                <c:pt idx="24988">
                  <c:v>4.7940772865733505E-2</c:v>
                </c:pt>
                <c:pt idx="24989">
                  <c:v>6.1071546382996056E-2</c:v>
                </c:pt>
                <c:pt idx="24990">
                  <c:v>6.5452165998513667E-2</c:v>
                </c:pt>
                <c:pt idx="24991">
                  <c:v>6.1389635162879763E-2</c:v>
                </c:pt>
                <c:pt idx="24992">
                  <c:v>4.869283379315914E-2</c:v>
                </c:pt>
                <c:pt idx="24993">
                  <c:v>5.3623662443447406E-2</c:v>
                </c:pt>
                <c:pt idx="24994">
                  <c:v>6.0509409717560469E-2</c:v>
                </c:pt>
                <c:pt idx="24995">
                  <c:v>7.0401824472198227E-2</c:v>
                </c:pt>
                <c:pt idx="24996">
                  <c:v>6.9762587789920838E-2</c:v>
                </c:pt>
                <c:pt idx="24997">
                  <c:v>7.434972293899933E-2</c:v>
                </c:pt>
                <c:pt idx="24998">
                  <c:v>7.7571483403630959E-2</c:v>
                </c:pt>
                <c:pt idx="24999">
                  <c:v>8.1234127653927457E-2</c:v>
                </c:pt>
                <c:pt idx="25000">
                  <c:v>7.7238356307224532E-2</c:v>
                </c:pt>
                <c:pt idx="25001">
                  <c:v>8.925941366623813E-2</c:v>
                </c:pt>
                <c:pt idx="25002">
                  <c:v>8.0082384212215141E-2</c:v>
                </c:pt>
                <c:pt idx="25003">
                  <c:v>7.0268355558865458E-2</c:v>
                </c:pt>
                <c:pt idx="25004">
                  <c:v>8.0416623228102502E-2</c:v>
                </c:pt>
                <c:pt idx="25005">
                  <c:v>8.6051694883856111E-2</c:v>
                </c:pt>
                <c:pt idx="25006">
                  <c:v>8.7241592159126302E-2</c:v>
                </c:pt>
                <c:pt idx="25007">
                  <c:v>8.583338844306887E-2</c:v>
                </c:pt>
                <c:pt idx="25008">
                  <c:v>9.2880734448940183E-2</c:v>
                </c:pt>
                <c:pt idx="25009">
                  <c:v>0.10044430221995082</c:v>
                </c:pt>
                <c:pt idx="25010">
                  <c:v>0.10961927731631071</c:v>
                </c:pt>
                <c:pt idx="25011">
                  <c:v>0.11150544147133234</c:v>
                </c:pt>
                <c:pt idx="25012">
                  <c:v>0.12129497107327691</c:v>
                </c:pt>
                <c:pt idx="25013">
                  <c:v>9.4629085141891833E-2</c:v>
                </c:pt>
                <c:pt idx="25014">
                  <c:v>9.0928807860640948E-2</c:v>
                </c:pt>
                <c:pt idx="25015">
                  <c:v>9.8891791859623268E-2</c:v>
                </c:pt>
                <c:pt idx="25016">
                  <c:v>9.1143125932317437E-2</c:v>
                </c:pt>
                <c:pt idx="25017">
                  <c:v>9.320989090018883E-2</c:v>
                </c:pt>
                <c:pt idx="25018">
                  <c:v>8.5683301150427882E-2</c:v>
                </c:pt>
                <c:pt idx="25019">
                  <c:v>8.6334711131118125E-2</c:v>
                </c:pt>
                <c:pt idx="25020">
                  <c:v>8.3403659147451625E-2</c:v>
                </c:pt>
                <c:pt idx="25021">
                  <c:v>7.2184503461766969E-2</c:v>
                </c:pt>
                <c:pt idx="25022">
                  <c:v>6.5893842592211982E-2</c:v>
                </c:pt>
                <c:pt idx="25023">
                  <c:v>7.209338559966838E-2</c:v>
                </c:pt>
                <c:pt idx="25024">
                  <c:v>4.7350297171900424E-2</c:v>
                </c:pt>
                <c:pt idx="25025">
                  <c:v>6.8162079352944938E-2</c:v>
                </c:pt>
                <c:pt idx="25026">
                  <c:v>3.4402882770924181E-2</c:v>
                </c:pt>
                <c:pt idx="25027">
                  <c:v>1.5413545204344015E-2</c:v>
                </c:pt>
                <c:pt idx="25028">
                  <c:v>3.6550975198037516E-2</c:v>
                </c:pt>
                <c:pt idx="25029">
                  <c:v>2.6678071383739344E-2</c:v>
                </c:pt>
                <c:pt idx="25030">
                  <c:v>4.2858402362182524E-2</c:v>
                </c:pt>
                <c:pt idx="25031">
                  <c:v>7.4281828977752262E-2</c:v>
                </c:pt>
                <c:pt idx="25032">
                  <c:v>9.4767170680541968E-2</c:v>
                </c:pt>
                <c:pt idx="25033">
                  <c:v>6.5053753519776381E-2</c:v>
                </c:pt>
                <c:pt idx="25034">
                  <c:v>6.241617612126249E-2</c:v>
                </c:pt>
                <c:pt idx="25035">
                  <c:v>5.0421668388051843E-2</c:v>
                </c:pt>
                <c:pt idx="25036">
                  <c:v>3.2321710941080273E-2</c:v>
                </c:pt>
                <c:pt idx="25037">
                  <c:v>4.7160433877347918E-2</c:v>
                </c:pt>
                <c:pt idx="25038">
                  <c:v>4.1468198782785182E-2</c:v>
                </c:pt>
                <c:pt idx="25039">
                  <c:v>3.1912491762937201E-2</c:v>
                </c:pt>
                <c:pt idx="25040">
                  <c:v>1.464714980335402E-2</c:v>
                </c:pt>
                <c:pt idx="25041">
                  <c:v>4.2323987004835084E-2</c:v>
                </c:pt>
                <c:pt idx="25042">
                  <c:v>5.3698968440910155E-2</c:v>
                </c:pt>
                <c:pt idx="25043">
                  <c:v>5.3489755898780134E-2</c:v>
                </c:pt>
                <c:pt idx="25044">
                  <c:v>7.0517348580209305E-2</c:v>
                </c:pt>
                <c:pt idx="25045">
                  <c:v>5.9784546097916724E-2</c:v>
                </c:pt>
                <c:pt idx="25046">
                  <c:v>5.9466896618618703E-2</c:v>
                </c:pt>
                <c:pt idx="25047">
                  <c:v>5.7771919081782475E-2</c:v>
                </c:pt>
                <c:pt idx="25048">
                  <c:v>5.3860509826733294E-2</c:v>
                </c:pt>
                <c:pt idx="25049">
                  <c:v>5.9540564475963009E-2</c:v>
                </c:pt>
                <c:pt idx="25050">
                  <c:v>5.393844457201058E-2</c:v>
                </c:pt>
                <c:pt idx="25051">
                  <c:v>2.9908648035768648E-2</c:v>
                </c:pt>
                <c:pt idx="25052">
                  <c:v>3.0423859965752253E-2</c:v>
                </c:pt>
                <c:pt idx="25053">
                  <c:v>3.374780790112486E-2</c:v>
                </c:pt>
                <c:pt idx="25054">
                  <c:v>4.2097108722134013E-2</c:v>
                </c:pt>
                <c:pt idx="25055">
                  <c:v>5.5142891254961413E-2</c:v>
                </c:pt>
                <c:pt idx="25056">
                  <c:v>4.6778698696458454E-2</c:v>
                </c:pt>
                <c:pt idx="25057">
                  <c:v>1.9335450264071907E-2</c:v>
                </c:pt>
                <c:pt idx="25058">
                  <c:v>1.5985378572137776E-2</c:v>
                </c:pt>
                <c:pt idx="25059">
                  <c:v>-7.7270270318799961E-3</c:v>
                </c:pt>
                <c:pt idx="25060">
                  <c:v>-1.1322580834281282E-2</c:v>
                </c:pt>
                <c:pt idx="25061">
                  <c:v>-3.2941034345275177E-2</c:v>
                </c:pt>
                <c:pt idx="25062">
                  <c:v>-5.6551342923791714E-2</c:v>
                </c:pt>
                <c:pt idx="25063">
                  <c:v>-5.0316476460687043E-2</c:v>
                </c:pt>
                <c:pt idx="25064">
                  <c:v>-6.4925532761262561E-2</c:v>
                </c:pt>
                <c:pt idx="25065">
                  <c:v>-7.107488657132166E-2</c:v>
                </c:pt>
                <c:pt idx="25066">
                  <c:v>-7.8321227090116796E-2</c:v>
                </c:pt>
                <c:pt idx="25067">
                  <c:v>-5.2328479680674223E-2</c:v>
                </c:pt>
                <c:pt idx="25068">
                  <c:v>-2.6844236509334873E-2</c:v>
                </c:pt>
                <c:pt idx="25069">
                  <c:v>-1.5720225977103763E-2</c:v>
                </c:pt>
                <c:pt idx="25070">
                  <c:v>-3.4216878897562752E-3</c:v>
                </c:pt>
                <c:pt idx="25071">
                  <c:v>-2.9595054784603003E-2</c:v>
                </c:pt>
                <c:pt idx="25072">
                  <c:v>-1.4453846156821104E-2</c:v>
                </c:pt>
                <c:pt idx="25073">
                  <c:v>-2.5493369886427808E-2</c:v>
                </c:pt>
                <c:pt idx="25074">
                  <c:v>-1.5257979653166109E-2</c:v>
                </c:pt>
                <c:pt idx="25075">
                  <c:v>7.8529078106555072E-3</c:v>
                </c:pt>
                <c:pt idx="25076">
                  <c:v>9.7016138476049285E-3</c:v>
                </c:pt>
                <c:pt idx="25077">
                  <c:v>-1.0179567354592134E-2</c:v>
                </c:pt>
                <c:pt idx="25078">
                  <c:v>-2.3409840464207909E-2</c:v>
                </c:pt>
                <c:pt idx="25079">
                  <c:v>-1.7720778515885605E-2</c:v>
                </c:pt>
                <c:pt idx="25080">
                  <c:v>-1.8702272542148735E-2</c:v>
                </c:pt>
                <c:pt idx="25081">
                  <c:v>-4.0115976704891865E-2</c:v>
                </c:pt>
                <c:pt idx="25082">
                  <c:v>-2.7261263246329714E-2</c:v>
                </c:pt>
                <c:pt idx="25083">
                  <c:v>-3.9027871978429829E-2</c:v>
                </c:pt>
                <c:pt idx="25084">
                  <c:v>-4.815409748196875E-2</c:v>
                </c:pt>
                <c:pt idx="25085">
                  <c:v>-4.071633029117383E-2</c:v>
                </c:pt>
                <c:pt idx="25086">
                  <c:v>-5.0971943356687976E-3</c:v>
                </c:pt>
                <c:pt idx="25087">
                  <c:v>-1.4942843080490764E-2</c:v>
                </c:pt>
                <c:pt idx="25088">
                  <c:v>-3.3499187409981812E-2</c:v>
                </c:pt>
                <c:pt idx="25089">
                  <c:v>-2.584449331957539E-2</c:v>
                </c:pt>
                <c:pt idx="25090">
                  <c:v>-3.1705838125113184E-2</c:v>
                </c:pt>
                <c:pt idx="25091">
                  <c:v>-3.5412040598043482E-2</c:v>
                </c:pt>
                <c:pt idx="25092">
                  <c:v>-6.4946152622957998E-2</c:v>
                </c:pt>
                <c:pt idx="25093">
                  <c:v>-7.3791130767019597E-2</c:v>
                </c:pt>
                <c:pt idx="25094">
                  <c:v>-6.3312624130345219E-2</c:v>
                </c:pt>
                <c:pt idx="25095">
                  <c:v>-7.3551679217860433E-2</c:v>
                </c:pt>
                <c:pt idx="25096">
                  <c:v>-9.1082321678632283E-2</c:v>
                </c:pt>
                <c:pt idx="25097">
                  <c:v>-0.10705674617102523</c:v>
                </c:pt>
                <c:pt idx="25098">
                  <c:v>-9.0949238801775301E-2</c:v>
                </c:pt>
                <c:pt idx="25099">
                  <c:v>-7.0661566139785137E-2</c:v>
                </c:pt>
                <c:pt idx="25100">
                  <c:v>-5.5009550411612818E-2</c:v>
                </c:pt>
                <c:pt idx="25101">
                  <c:v>-4.7962992078034561E-2</c:v>
                </c:pt>
                <c:pt idx="25102">
                  <c:v>-5.0056636037879354E-2</c:v>
                </c:pt>
                <c:pt idx="25103">
                  <c:v>-3.0242218833106738E-2</c:v>
                </c:pt>
                <c:pt idx="25104">
                  <c:v>-5.3158187757260222E-2</c:v>
                </c:pt>
                <c:pt idx="25105">
                  <c:v>-4.1821027762336205E-2</c:v>
                </c:pt>
                <c:pt idx="25106">
                  <c:v>-4.4108988694950724E-2</c:v>
                </c:pt>
                <c:pt idx="25107">
                  <c:v>-3.943633710337513E-2</c:v>
                </c:pt>
                <c:pt idx="25108">
                  <c:v>-3.3242226181918744E-2</c:v>
                </c:pt>
                <c:pt idx="25109">
                  <c:v>-4.4990851384210884E-2</c:v>
                </c:pt>
                <c:pt idx="25110">
                  <c:v>-6.3352752727390604E-2</c:v>
                </c:pt>
                <c:pt idx="25111">
                  <c:v>-6.1389327673216365E-2</c:v>
                </c:pt>
                <c:pt idx="25112">
                  <c:v>-4.9238722883436004E-2</c:v>
                </c:pt>
                <c:pt idx="25113">
                  <c:v>-5.3755631811413185E-2</c:v>
                </c:pt>
                <c:pt idx="25114">
                  <c:v>-6.7726518332952401E-2</c:v>
                </c:pt>
                <c:pt idx="25115">
                  <c:v>-7.1520762203148291E-2</c:v>
                </c:pt>
                <c:pt idx="25116">
                  <c:v>-7.4956822595074746E-2</c:v>
                </c:pt>
                <c:pt idx="25117">
                  <c:v>-9.3641774337681727E-2</c:v>
                </c:pt>
                <c:pt idx="25118">
                  <c:v>-9.2002625532103366E-2</c:v>
                </c:pt>
                <c:pt idx="25119">
                  <c:v>-7.9842756635572054E-2</c:v>
                </c:pt>
                <c:pt idx="25120">
                  <c:v>-8.9800370090818316E-2</c:v>
                </c:pt>
                <c:pt idx="25121">
                  <c:v>-8.6137226394634614E-2</c:v>
                </c:pt>
                <c:pt idx="25122">
                  <c:v>-6.9682760129858301E-2</c:v>
                </c:pt>
                <c:pt idx="25123">
                  <c:v>-7.5062461018439608E-2</c:v>
                </c:pt>
                <c:pt idx="25124">
                  <c:v>-7.0616555482323484E-2</c:v>
                </c:pt>
                <c:pt idx="25125">
                  <c:v>-0.10600500629226473</c:v>
                </c:pt>
                <c:pt idx="25126">
                  <c:v>-8.1751801975461058E-2</c:v>
                </c:pt>
                <c:pt idx="25127">
                  <c:v>-9.4724309295860287E-2</c:v>
                </c:pt>
                <c:pt idx="25128">
                  <c:v>-0.10712045952814042</c:v>
                </c:pt>
                <c:pt idx="25129">
                  <c:v>-7.4131186092343926E-2</c:v>
                </c:pt>
                <c:pt idx="25130">
                  <c:v>-0.11731826783603594</c:v>
                </c:pt>
                <c:pt idx="25131">
                  <c:v>-0.12957149986441285</c:v>
                </c:pt>
                <c:pt idx="25132">
                  <c:v>-0.13008265027257326</c:v>
                </c:pt>
                <c:pt idx="25133">
                  <c:v>-9.4285283136818276E-2</c:v>
                </c:pt>
                <c:pt idx="25134">
                  <c:v>-0.13475013429041671</c:v>
                </c:pt>
                <c:pt idx="25135">
                  <c:v>-0.13308013909689875</c:v>
                </c:pt>
                <c:pt idx="25136">
                  <c:v>-0.15735634116713004</c:v>
                </c:pt>
                <c:pt idx="25137">
                  <c:v>-0.16912283744624645</c:v>
                </c:pt>
                <c:pt idx="25138">
                  <c:v>-0.17542169366844029</c:v>
                </c:pt>
                <c:pt idx="25139">
                  <c:v>-0.16860761425728577</c:v>
                </c:pt>
                <c:pt idx="25140">
                  <c:v>-0.13466309175218227</c:v>
                </c:pt>
                <c:pt idx="25141">
                  <c:v>-0.15720797553653454</c:v>
                </c:pt>
                <c:pt idx="25142">
                  <c:v>-0.14743369148536312</c:v>
                </c:pt>
                <c:pt idx="25143">
                  <c:v>-0.18763662465124609</c:v>
                </c:pt>
                <c:pt idx="25144">
                  <c:v>-0.20014872208425072</c:v>
                </c:pt>
                <c:pt idx="25145">
                  <c:v>-0.19837626512627005</c:v>
                </c:pt>
                <c:pt idx="25146">
                  <c:v>-0.18490905047183503</c:v>
                </c:pt>
                <c:pt idx="25147">
                  <c:v>-0.19371709388236036</c:v>
                </c:pt>
                <c:pt idx="25148">
                  <c:v>-0.18133451660012345</c:v>
                </c:pt>
                <c:pt idx="25149">
                  <c:v>-0.16954176750439121</c:v>
                </c:pt>
                <c:pt idx="25150">
                  <c:v>-0.14562996742922352</c:v>
                </c:pt>
                <c:pt idx="25151">
                  <c:v>-0.1318946489563555</c:v>
                </c:pt>
                <c:pt idx="25152">
                  <c:v>-0.13837939592865145</c:v>
                </c:pt>
                <c:pt idx="25153">
                  <c:v>-0.11610297094597888</c:v>
                </c:pt>
                <c:pt idx="25154">
                  <c:v>-0.1291777422220215</c:v>
                </c:pt>
                <c:pt idx="25155">
                  <c:v>-0.13578427705600415</c:v>
                </c:pt>
                <c:pt idx="25156">
                  <c:v>-0.12824871646740954</c:v>
                </c:pt>
                <c:pt idx="25157">
                  <c:v>-0.12335103832260086</c:v>
                </c:pt>
                <c:pt idx="25158">
                  <c:v>-0.14539865459500279</c:v>
                </c:pt>
                <c:pt idx="25159">
                  <c:v>-0.15340181466175484</c:v>
                </c:pt>
                <c:pt idx="25160">
                  <c:v>-0.18005952295248506</c:v>
                </c:pt>
                <c:pt idx="25161">
                  <c:v>-0.17265302036292984</c:v>
                </c:pt>
                <c:pt idx="25162">
                  <c:v>-0.1417817382728972</c:v>
                </c:pt>
                <c:pt idx="25163">
                  <c:v>-0.17633072171276076</c:v>
                </c:pt>
                <c:pt idx="25164">
                  <c:v>-0.16042889928625625</c:v>
                </c:pt>
                <c:pt idx="25165">
                  <c:v>-0.13783542623495226</c:v>
                </c:pt>
                <c:pt idx="25166">
                  <c:v>-0.1325082728863185</c:v>
                </c:pt>
                <c:pt idx="25167">
                  <c:v>-0.14365992349255263</c:v>
                </c:pt>
                <c:pt idx="25168">
                  <c:v>-0.13719176950447154</c:v>
                </c:pt>
                <c:pt idx="25169">
                  <c:v>-0.14700282373643703</c:v>
                </c:pt>
                <c:pt idx="25170">
                  <c:v>-0.16887955266986843</c:v>
                </c:pt>
                <c:pt idx="25171">
                  <c:v>-0.14933530914891724</c:v>
                </c:pt>
                <c:pt idx="25172">
                  <c:v>-0.16490848472629771</c:v>
                </c:pt>
                <c:pt idx="25173">
                  <c:v>-0.15315441467673063</c:v>
                </c:pt>
                <c:pt idx="25174">
                  <c:v>-0.15756384625344899</c:v>
                </c:pt>
                <c:pt idx="25175">
                  <c:v>-0.16946954762910149</c:v>
                </c:pt>
                <c:pt idx="25176">
                  <c:v>-0.14020540881298083</c:v>
                </c:pt>
                <c:pt idx="25177">
                  <c:v>-0.12395276635722374</c:v>
                </c:pt>
                <c:pt idx="25178">
                  <c:v>-0.1330604927401019</c:v>
                </c:pt>
                <c:pt idx="25179">
                  <c:v>-0.15642964839864382</c:v>
                </c:pt>
                <c:pt idx="25180">
                  <c:v>-0.15951773350252607</c:v>
                </c:pt>
                <c:pt idx="25181">
                  <c:v>-0.14339960244014049</c:v>
                </c:pt>
                <c:pt idx="25182">
                  <c:v>-0.11899690373431038</c:v>
                </c:pt>
                <c:pt idx="25183">
                  <c:v>-0.11477108438974404</c:v>
                </c:pt>
                <c:pt idx="25184">
                  <c:v>-7.1755676862538476E-2</c:v>
                </c:pt>
                <c:pt idx="25185">
                  <c:v>-8.0829495155254616E-2</c:v>
                </c:pt>
                <c:pt idx="25186">
                  <c:v>-9.2122443938245091E-2</c:v>
                </c:pt>
                <c:pt idx="25187">
                  <c:v>-0.10333820265181126</c:v>
                </c:pt>
                <c:pt idx="25188">
                  <c:v>-8.8090215565658547E-2</c:v>
                </c:pt>
                <c:pt idx="25189">
                  <c:v>-0.11608972431864673</c:v>
                </c:pt>
                <c:pt idx="25190">
                  <c:v>-8.3950775231120489E-2</c:v>
                </c:pt>
                <c:pt idx="25191">
                  <c:v>-6.2702879158120339E-2</c:v>
                </c:pt>
                <c:pt idx="25192">
                  <c:v>-1.8546974332331656E-2</c:v>
                </c:pt>
                <c:pt idx="25193">
                  <c:v>-1.5212322918221055E-2</c:v>
                </c:pt>
                <c:pt idx="25194">
                  <c:v>-4.6652723270190433E-2</c:v>
                </c:pt>
                <c:pt idx="25195">
                  <c:v>-2.6078123145446996E-2</c:v>
                </c:pt>
                <c:pt idx="25196">
                  <c:v>-1.1861295829267759E-2</c:v>
                </c:pt>
                <c:pt idx="25197">
                  <c:v>-1.6942733828784196E-3</c:v>
                </c:pt>
                <c:pt idx="25198">
                  <c:v>-2.2627908883748549E-2</c:v>
                </c:pt>
                <c:pt idx="25199">
                  <c:v>-5.3889337624061784E-2</c:v>
                </c:pt>
                <c:pt idx="25200">
                  <c:v>-4.5139936053435359E-2</c:v>
                </c:pt>
                <c:pt idx="25201">
                  <c:v>-5.8257129471116165E-2</c:v>
                </c:pt>
                <c:pt idx="25202">
                  <c:v>-3.9878897535729818E-2</c:v>
                </c:pt>
                <c:pt idx="25203">
                  <c:v>-4.8616748256014919E-2</c:v>
                </c:pt>
                <c:pt idx="25204">
                  <c:v>-3.4666338650695461E-2</c:v>
                </c:pt>
                <c:pt idx="25205">
                  <c:v>-5.6957912648724629E-2</c:v>
                </c:pt>
                <c:pt idx="25206">
                  <c:v>-5.6882672430325854E-2</c:v>
                </c:pt>
                <c:pt idx="25207">
                  <c:v>-7.7686868815312837E-2</c:v>
                </c:pt>
                <c:pt idx="25208">
                  <c:v>-0.11025193176162718</c:v>
                </c:pt>
                <c:pt idx="25209">
                  <c:v>-0.10372035372716548</c:v>
                </c:pt>
                <c:pt idx="25210">
                  <c:v>-8.5894903778946596E-2</c:v>
                </c:pt>
                <c:pt idx="25211">
                  <c:v>-7.6170187743842321E-2</c:v>
                </c:pt>
                <c:pt idx="25212">
                  <c:v>-0.11563476224798908</c:v>
                </c:pt>
                <c:pt idx="25213">
                  <c:v>-0.10819768712246935</c:v>
                </c:pt>
                <c:pt idx="25214">
                  <c:v>-0.10695154780313965</c:v>
                </c:pt>
                <c:pt idx="25215">
                  <c:v>-0.11640452753236263</c:v>
                </c:pt>
                <c:pt idx="25216">
                  <c:v>-0.11295388363325787</c:v>
                </c:pt>
                <c:pt idx="25217">
                  <c:v>-0.10800833353794581</c:v>
                </c:pt>
                <c:pt idx="25218">
                  <c:v>-0.10989590992570519</c:v>
                </c:pt>
                <c:pt idx="25219">
                  <c:v>-0.10525227024474615</c:v>
                </c:pt>
                <c:pt idx="25220">
                  <c:v>-8.6499909498557681E-2</c:v>
                </c:pt>
                <c:pt idx="25221">
                  <c:v>-6.9207578894717625E-2</c:v>
                </c:pt>
                <c:pt idx="25222">
                  <c:v>-7.5527492061503221E-2</c:v>
                </c:pt>
                <c:pt idx="25223">
                  <c:v>-0.11261949471154231</c:v>
                </c:pt>
                <c:pt idx="25224">
                  <c:v>-9.2758428745849386E-2</c:v>
                </c:pt>
                <c:pt idx="25225">
                  <c:v>-7.6723591598143681E-2</c:v>
                </c:pt>
                <c:pt idx="25226">
                  <c:v>-9.2134450922178091E-2</c:v>
                </c:pt>
                <c:pt idx="25227">
                  <c:v>-5.7233104195259288E-2</c:v>
                </c:pt>
                <c:pt idx="25228">
                  <c:v>-6.9201309594458582E-2</c:v>
                </c:pt>
                <c:pt idx="25229">
                  <c:v>-0.10655501338455076</c:v>
                </c:pt>
                <c:pt idx="25230">
                  <c:v>-8.4336971268966887E-2</c:v>
                </c:pt>
                <c:pt idx="25231">
                  <c:v>-0.10833655184760616</c:v>
                </c:pt>
                <c:pt idx="25232">
                  <c:v>-0.1209641068293581</c:v>
                </c:pt>
                <c:pt idx="25233">
                  <c:v>-0.14692528377934011</c:v>
                </c:pt>
                <c:pt idx="25234">
                  <c:v>-9.4091953988146293E-2</c:v>
                </c:pt>
                <c:pt idx="25235">
                  <c:v>-0.10607923960672327</c:v>
                </c:pt>
                <c:pt idx="25236">
                  <c:v>-8.6358695779508721E-2</c:v>
                </c:pt>
                <c:pt idx="25237">
                  <c:v>-6.484001355118385E-2</c:v>
                </c:pt>
                <c:pt idx="25238">
                  <c:v>-1.4672840052488145E-2</c:v>
                </c:pt>
                <c:pt idx="25239">
                  <c:v>-1.8410691534253898E-2</c:v>
                </c:pt>
                <c:pt idx="25240">
                  <c:v>-5.2893981922254363E-2</c:v>
                </c:pt>
                <c:pt idx="25241">
                  <c:v>-7.4808689436050235E-2</c:v>
                </c:pt>
                <c:pt idx="25242">
                  <c:v>-0.10143915568425577</c:v>
                </c:pt>
                <c:pt idx="25243">
                  <c:v>-7.0070382657112296E-2</c:v>
                </c:pt>
                <c:pt idx="25244">
                  <c:v>-6.9323908415559021E-2</c:v>
                </c:pt>
                <c:pt idx="25245">
                  <c:v>-4.6418052693278367E-2</c:v>
                </c:pt>
                <c:pt idx="25246">
                  <c:v>-8.5689421750149375E-2</c:v>
                </c:pt>
                <c:pt idx="25247">
                  <c:v>-4.8847068210806754E-2</c:v>
                </c:pt>
                <c:pt idx="25248">
                  <c:v>-4.9035004099958313E-2</c:v>
                </c:pt>
                <c:pt idx="25249">
                  <c:v>-7.7327285321869721E-2</c:v>
                </c:pt>
                <c:pt idx="25250">
                  <c:v>-0.10763901018773536</c:v>
                </c:pt>
                <c:pt idx="25251">
                  <c:v>-8.0497273381447521E-2</c:v>
                </c:pt>
                <c:pt idx="25252">
                  <c:v>-6.3932828224182892E-2</c:v>
                </c:pt>
                <c:pt idx="25253">
                  <c:v>-6.6701796575355798E-2</c:v>
                </c:pt>
                <c:pt idx="25254">
                  <c:v>-5.7423177005460513E-2</c:v>
                </c:pt>
                <c:pt idx="25255">
                  <c:v>-6.5521222727419559E-2</c:v>
                </c:pt>
                <c:pt idx="25256">
                  <c:v>-5.3048304883970387E-2</c:v>
                </c:pt>
                <c:pt idx="25257">
                  <c:v>-4.9623386394415325E-2</c:v>
                </c:pt>
                <c:pt idx="25258">
                  <c:v>-2.9157213099362811E-2</c:v>
                </c:pt>
                <c:pt idx="25259">
                  <c:v>-2.5744355864708912E-2</c:v>
                </c:pt>
                <c:pt idx="25260">
                  <c:v>5.8694385185364961E-3</c:v>
                </c:pt>
                <c:pt idx="25261">
                  <c:v>2.0198235368104056E-2</c:v>
                </c:pt>
                <c:pt idx="25262">
                  <c:v>1.3477482466059953E-2</c:v>
                </c:pt>
                <c:pt idx="25263">
                  <c:v>5.5819944162116553E-2</c:v>
                </c:pt>
                <c:pt idx="25264">
                  <c:v>2.7352433201607962E-2</c:v>
                </c:pt>
                <c:pt idx="25265">
                  <c:v>6.0576346413084847E-2</c:v>
                </c:pt>
                <c:pt idx="25266">
                  <c:v>7.3973927860514488E-2</c:v>
                </c:pt>
                <c:pt idx="25267">
                  <c:v>5.200234532322856E-2</c:v>
                </c:pt>
                <c:pt idx="25268">
                  <c:v>3.089353409211637E-2</c:v>
                </c:pt>
                <c:pt idx="25269">
                  <c:v>2.325406955841558E-2</c:v>
                </c:pt>
                <c:pt idx="25270">
                  <c:v>4.0927916443835421E-2</c:v>
                </c:pt>
                <c:pt idx="25271">
                  <c:v>4.730054008187512E-2</c:v>
                </c:pt>
                <c:pt idx="25272">
                  <c:v>5.1963762502199362E-2</c:v>
                </c:pt>
                <c:pt idx="25273">
                  <c:v>5.4147683949947067E-2</c:v>
                </c:pt>
                <c:pt idx="25274">
                  <c:v>5.5721132639345639E-2</c:v>
                </c:pt>
                <c:pt idx="25275">
                  <c:v>5.3824135375833082E-2</c:v>
                </c:pt>
                <c:pt idx="25276">
                  <c:v>1.9550569552598152E-2</c:v>
                </c:pt>
                <c:pt idx="25277">
                  <c:v>1.8530345635258794E-2</c:v>
                </c:pt>
                <c:pt idx="25278">
                  <c:v>6.521496609758004E-2</c:v>
                </c:pt>
                <c:pt idx="25279">
                  <c:v>7.4585728480425439E-2</c:v>
                </c:pt>
                <c:pt idx="25280">
                  <c:v>7.805930252193205E-2</c:v>
                </c:pt>
                <c:pt idx="25281">
                  <c:v>6.0761686546773053E-2</c:v>
                </c:pt>
                <c:pt idx="25282">
                  <c:v>2.4887603183557871E-2</c:v>
                </c:pt>
                <c:pt idx="25283">
                  <c:v>2.9862685512141107E-2</c:v>
                </c:pt>
                <c:pt idx="25284">
                  <c:v>9.6469069494065085E-3</c:v>
                </c:pt>
                <c:pt idx="25285">
                  <c:v>-7.1448498434762975E-3</c:v>
                </c:pt>
                <c:pt idx="25286">
                  <c:v>-2.7004331830421391E-3</c:v>
                </c:pt>
                <c:pt idx="25287">
                  <c:v>1.6092164965126665E-2</c:v>
                </c:pt>
                <c:pt idx="25288">
                  <c:v>9.4138917511199516E-3</c:v>
                </c:pt>
                <c:pt idx="25289">
                  <c:v>-3.2492998299644693E-3</c:v>
                </c:pt>
                <c:pt idx="25290">
                  <c:v>-3.942279979330332E-2</c:v>
                </c:pt>
                <c:pt idx="25291">
                  <c:v>-6.0192241796309109E-2</c:v>
                </c:pt>
                <c:pt idx="25292">
                  <c:v>-7.2217304591037257E-2</c:v>
                </c:pt>
                <c:pt idx="25293">
                  <c:v>-5.6248935452078541E-2</c:v>
                </c:pt>
                <c:pt idx="25294">
                  <c:v>-6.5940786051647993E-2</c:v>
                </c:pt>
                <c:pt idx="25295">
                  <c:v>-7.6523569096835553E-2</c:v>
                </c:pt>
                <c:pt idx="25296">
                  <c:v>-8.060745854393947E-2</c:v>
                </c:pt>
                <c:pt idx="25297">
                  <c:v>-9.1387266649208598E-2</c:v>
                </c:pt>
                <c:pt idx="25298">
                  <c:v>-7.4324884507452116E-2</c:v>
                </c:pt>
                <c:pt idx="25299">
                  <c:v>-6.9963415897891013E-2</c:v>
                </c:pt>
                <c:pt idx="25300">
                  <c:v>-9.5592843099282621E-2</c:v>
                </c:pt>
                <c:pt idx="25301">
                  <c:v>-8.7547675470505348E-2</c:v>
                </c:pt>
                <c:pt idx="25302">
                  <c:v>-0.11355805391422114</c:v>
                </c:pt>
                <c:pt idx="25303">
                  <c:v>-9.7319392531866944E-2</c:v>
                </c:pt>
                <c:pt idx="25304">
                  <c:v>-9.8589657064622305E-2</c:v>
                </c:pt>
                <c:pt idx="25305">
                  <c:v>-8.2768257900684872E-2</c:v>
                </c:pt>
                <c:pt idx="25306">
                  <c:v>-7.3630515720374157E-2</c:v>
                </c:pt>
                <c:pt idx="25307">
                  <c:v>-5.5114034677752222E-2</c:v>
                </c:pt>
                <c:pt idx="25308">
                  <c:v>-2.99249280900451E-2</c:v>
                </c:pt>
                <c:pt idx="25309">
                  <c:v>-3.0517278080900767E-2</c:v>
                </c:pt>
                <c:pt idx="25310">
                  <c:v>-4.9161919304964941E-2</c:v>
                </c:pt>
                <c:pt idx="25311">
                  <c:v>-7.0726294944925994E-2</c:v>
                </c:pt>
                <c:pt idx="25312">
                  <c:v>-1.9381008782644149E-2</c:v>
                </c:pt>
                <c:pt idx="25313">
                  <c:v>5.5966625631187483E-4</c:v>
                </c:pt>
                <c:pt idx="25314">
                  <c:v>1.026195265178842E-2</c:v>
                </c:pt>
                <c:pt idx="25315">
                  <c:v>1.7884612547587109E-2</c:v>
                </c:pt>
                <c:pt idx="25316">
                  <c:v>2.9061097358207943E-2</c:v>
                </c:pt>
                <c:pt idx="25317">
                  <c:v>4.3174196563536382E-2</c:v>
                </c:pt>
                <c:pt idx="25318">
                  <c:v>3.4136757419044317E-2</c:v>
                </c:pt>
                <c:pt idx="25319">
                  <c:v>3.0768399017970571E-2</c:v>
                </c:pt>
                <c:pt idx="25320">
                  <c:v>3.5053509091376389E-2</c:v>
                </c:pt>
                <c:pt idx="25321">
                  <c:v>3.3821775158116019E-2</c:v>
                </c:pt>
                <c:pt idx="25322">
                  <c:v>1.1923928715099841E-2</c:v>
                </c:pt>
                <c:pt idx="25323">
                  <c:v>4.9654750198653064E-2</c:v>
                </c:pt>
                <c:pt idx="25324">
                  <c:v>5.8108499792085544E-2</c:v>
                </c:pt>
                <c:pt idx="25325">
                  <c:v>5.6601177042101991E-2</c:v>
                </c:pt>
                <c:pt idx="25326">
                  <c:v>5.7017291977167428E-2</c:v>
                </c:pt>
                <c:pt idx="25327">
                  <c:v>5.0710593881502009E-2</c:v>
                </c:pt>
                <c:pt idx="25328">
                  <c:v>7.5253996053221917E-2</c:v>
                </c:pt>
                <c:pt idx="25329">
                  <c:v>9.5035896396562292E-2</c:v>
                </c:pt>
                <c:pt idx="25330">
                  <c:v>0.11341035706797409</c:v>
                </c:pt>
                <c:pt idx="25331">
                  <c:v>0.11895704829961207</c:v>
                </c:pt>
                <c:pt idx="25332">
                  <c:v>0.12742363377048593</c:v>
                </c:pt>
                <c:pt idx="25333">
                  <c:v>0.10372674750159816</c:v>
                </c:pt>
                <c:pt idx="25334">
                  <c:v>8.0163204041883152E-2</c:v>
                </c:pt>
                <c:pt idx="25335">
                  <c:v>0.10929832087123059</c:v>
                </c:pt>
                <c:pt idx="25336">
                  <c:v>0.11311266253993058</c:v>
                </c:pt>
                <c:pt idx="25337">
                  <c:v>8.8877518816177892E-2</c:v>
                </c:pt>
                <c:pt idx="25338">
                  <c:v>5.142960112731676E-2</c:v>
                </c:pt>
                <c:pt idx="25339">
                  <c:v>4.9375019329161107E-2</c:v>
                </c:pt>
                <c:pt idx="25340">
                  <c:v>6.5620853003761637E-2</c:v>
                </c:pt>
                <c:pt idx="25341">
                  <c:v>0.11527980975850305</c:v>
                </c:pt>
                <c:pt idx="25342">
                  <c:v>0.12298100903758735</c:v>
                </c:pt>
                <c:pt idx="25343">
                  <c:v>0.11455675742665794</c:v>
                </c:pt>
                <c:pt idx="25344">
                  <c:v>0.1185237083183317</c:v>
                </c:pt>
                <c:pt idx="25345">
                  <c:v>7.0303476387919117E-2</c:v>
                </c:pt>
                <c:pt idx="25346">
                  <c:v>7.8916286394629775E-2</c:v>
                </c:pt>
                <c:pt idx="25347">
                  <c:v>4.6627865058939344E-2</c:v>
                </c:pt>
                <c:pt idx="25348">
                  <c:v>5.2057452011202043E-2</c:v>
                </c:pt>
                <c:pt idx="25349">
                  <c:v>5.2959448999541969E-2</c:v>
                </c:pt>
                <c:pt idx="25350">
                  <c:v>8.0182649921656246E-2</c:v>
                </c:pt>
                <c:pt idx="25351">
                  <c:v>4.3177438478356311E-2</c:v>
                </c:pt>
                <c:pt idx="25352">
                  <c:v>4.1267443267318127E-2</c:v>
                </c:pt>
                <c:pt idx="25353">
                  <c:v>3.8352045822247494E-2</c:v>
                </c:pt>
                <c:pt idx="25354">
                  <c:v>2.7116844875513246E-2</c:v>
                </c:pt>
                <c:pt idx="25355">
                  <c:v>3.4912817750834435E-2</c:v>
                </c:pt>
                <c:pt idx="25356">
                  <c:v>1.6053197411916242E-2</c:v>
                </c:pt>
                <c:pt idx="25357">
                  <c:v>2.5718595098211505E-2</c:v>
                </c:pt>
                <c:pt idx="25358">
                  <c:v>2.7591696562208279E-2</c:v>
                </c:pt>
                <c:pt idx="25359">
                  <c:v>7.0471355004801062E-2</c:v>
                </c:pt>
                <c:pt idx="25360">
                  <c:v>8.7147452449008123E-2</c:v>
                </c:pt>
                <c:pt idx="25361">
                  <c:v>9.1144713131703137E-2</c:v>
                </c:pt>
                <c:pt idx="25362">
                  <c:v>8.4806633734621606E-2</c:v>
                </c:pt>
                <c:pt idx="25363">
                  <c:v>7.1682841361209171E-2</c:v>
                </c:pt>
                <c:pt idx="25364">
                  <c:v>9.2006273175410769E-2</c:v>
                </c:pt>
                <c:pt idx="25365">
                  <c:v>3.6979257347337979E-2</c:v>
                </c:pt>
                <c:pt idx="25366">
                  <c:v>2.8095318871786068E-2</c:v>
                </c:pt>
                <c:pt idx="25367">
                  <c:v>3.8618704292684214E-2</c:v>
                </c:pt>
                <c:pt idx="25368">
                  <c:v>2.2830351398959836E-2</c:v>
                </c:pt>
                <c:pt idx="25369">
                  <c:v>4.787824572320476E-2</c:v>
                </c:pt>
                <c:pt idx="25370">
                  <c:v>4.9919416673968486E-2</c:v>
                </c:pt>
                <c:pt idx="25371">
                  <c:v>4.9229326830914522E-2</c:v>
                </c:pt>
                <c:pt idx="25372">
                  <c:v>5.5283140847247392E-2</c:v>
                </c:pt>
                <c:pt idx="25373">
                  <c:v>4.0853733629553579E-2</c:v>
                </c:pt>
                <c:pt idx="25374">
                  <c:v>2.8071101631956363E-2</c:v>
                </c:pt>
                <c:pt idx="25375">
                  <c:v>2.9140359733140997E-2</c:v>
                </c:pt>
                <c:pt idx="25376">
                  <c:v>4.5382683008908131E-2</c:v>
                </c:pt>
                <c:pt idx="25377">
                  <c:v>2.8880057566453621E-2</c:v>
                </c:pt>
                <c:pt idx="25378">
                  <c:v>-6.2958406143531764E-3</c:v>
                </c:pt>
                <c:pt idx="25379">
                  <c:v>1.230704536478644E-2</c:v>
                </c:pt>
                <c:pt idx="25380">
                  <c:v>2.0937424834154283E-2</c:v>
                </c:pt>
                <c:pt idx="25381">
                  <c:v>4.1773732945386222E-2</c:v>
                </c:pt>
                <c:pt idx="25382">
                  <c:v>4.4206152885059247E-2</c:v>
                </c:pt>
                <c:pt idx="25383">
                  <c:v>4.0857191522374992E-2</c:v>
                </c:pt>
                <c:pt idx="25384">
                  <c:v>2.4849723750466346E-2</c:v>
                </c:pt>
                <c:pt idx="25385">
                  <c:v>5.2739320732063666E-2</c:v>
                </c:pt>
                <c:pt idx="25386">
                  <c:v>3.8934741072276235E-2</c:v>
                </c:pt>
                <c:pt idx="25387">
                  <c:v>2.7686391239457375E-2</c:v>
                </c:pt>
                <c:pt idx="25388">
                  <c:v>3.7916136325998107E-2</c:v>
                </c:pt>
                <c:pt idx="25389">
                  <c:v>6.305295140028977E-2</c:v>
                </c:pt>
                <c:pt idx="25390">
                  <c:v>7.1643625378231324E-2</c:v>
                </c:pt>
                <c:pt idx="25391">
                  <c:v>8.7663185461052562E-2</c:v>
                </c:pt>
                <c:pt idx="25392">
                  <c:v>7.8431526606561164E-2</c:v>
                </c:pt>
                <c:pt idx="25393">
                  <c:v>7.6307291799976973E-2</c:v>
                </c:pt>
                <c:pt idx="25394">
                  <c:v>0.10373511935051583</c:v>
                </c:pt>
                <c:pt idx="25395">
                  <c:v>9.5280828501383086E-2</c:v>
                </c:pt>
                <c:pt idx="25396">
                  <c:v>0.10276571346692243</c:v>
                </c:pt>
                <c:pt idx="25397">
                  <c:v>0.10432855840330379</c:v>
                </c:pt>
                <c:pt idx="25398">
                  <c:v>7.6255899095209578E-2</c:v>
                </c:pt>
                <c:pt idx="25399">
                  <c:v>8.5638465853525192E-2</c:v>
                </c:pt>
                <c:pt idx="25400">
                  <c:v>0.10514892036658807</c:v>
                </c:pt>
                <c:pt idx="25401">
                  <c:v>9.6150068237485842E-2</c:v>
                </c:pt>
                <c:pt idx="25402">
                  <c:v>0.10223689586917617</c:v>
                </c:pt>
                <c:pt idx="25403">
                  <c:v>8.9427584901502044E-2</c:v>
                </c:pt>
                <c:pt idx="25404">
                  <c:v>0.10665251108671714</c:v>
                </c:pt>
                <c:pt idx="25405">
                  <c:v>9.5039009824730236E-2</c:v>
                </c:pt>
                <c:pt idx="25406">
                  <c:v>8.6518904176440259E-2</c:v>
                </c:pt>
                <c:pt idx="25407">
                  <c:v>7.7673372725298062E-2</c:v>
                </c:pt>
                <c:pt idx="25408">
                  <c:v>7.9089148327672998E-2</c:v>
                </c:pt>
                <c:pt idx="25409">
                  <c:v>8.138055231062058E-2</c:v>
                </c:pt>
                <c:pt idx="25410">
                  <c:v>0.10863551063423849</c:v>
                </c:pt>
                <c:pt idx="25411">
                  <c:v>0.12654684405533878</c:v>
                </c:pt>
                <c:pt idx="25412">
                  <c:v>0.10458311926219888</c:v>
                </c:pt>
                <c:pt idx="25413">
                  <c:v>0.10384169317999614</c:v>
                </c:pt>
                <c:pt idx="25414">
                  <c:v>0.1006580765318299</c:v>
                </c:pt>
                <c:pt idx="25415">
                  <c:v>9.5287778069094164E-2</c:v>
                </c:pt>
                <c:pt idx="25416">
                  <c:v>7.7541639405462437E-2</c:v>
                </c:pt>
                <c:pt idx="25417">
                  <c:v>7.7133711470802391E-2</c:v>
                </c:pt>
                <c:pt idx="25418">
                  <c:v>8.3052448573685211E-2</c:v>
                </c:pt>
                <c:pt idx="25419">
                  <c:v>6.1113592710179798E-2</c:v>
                </c:pt>
                <c:pt idx="25420">
                  <c:v>6.1333766860906636E-2</c:v>
                </c:pt>
                <c:pt idx="25421">
                  <c:v>4.5668439496008073E-2</c:v>
                </c:pt>
                <c:pt idx="25422">
                  <c:v>6.174377654015073E-2</c:v>
                </c:pt>
                <c:pt idx="25423">
                  <c:v>8.1751457286129314E-2</c:v>
                </c:pt>
                <c:pt idx="25424">
                  <c:v>7.0149587975923078E-2</c:v>
                </c:pt>
                <c:pt idx="25425">
                  <c:v>7.9829202412177835E-2</c:v>
                </c:pt>
                <c:pt idx="25426">
                  <c:v>7.9872801927759252E-2</c:v>
                </c:pt>
                <c:pt idx="25427">
                  <c:v>7.7435409258019172E-2</c:v>
                </c:pt>
                <c:pt idx="25428">
                  <c:v>6.9276731511409562E-2</c:v>
                </c:pt>
                <c:pt idx="25429">
                  <c:v>7.6153383882071601E-2</c:v>
                </c:pt>
                <c:pt idx="25430">
                  <c:v>7.8658356544696106E-2</c:v>
                </c:pt>
                <c:pt idx="25431">
                  <c:v>0.10352322053365404</c:v>
                </c:pt>
                <c:pt idx="25432">
                  <c:v>0.10389940402939235</c:v>
                </c:pt>
                <c:pt idx="25433">
                  <c:v>0.13383818285477345</c:v>
                </c:pt>
                <c:pt idx="25434">
                  <c:v>0.14318306535564718</c:v>
                </c:pt>
                <c:pt idx="25435">
                  <c:v>0.14083931138499439</c:v>
                </c:pt>
                <c:pt idx="25436">
                  <c:v>0.14411440402240006</c:v>
                </c:pt>
                <c:pt idx="25437">
                  <c:v>0.14005467266293947</c:v>
                </c:pt>
                <c:pt idx="25438">
                  <c:v>0.14661446117221799</c:v>
                </c:pt>
                <c:pt idx="25439">
                  <c:v>0.15439701645307746</c:v>
                </c:pt>
                <c:pt idx="25440">
                  <c:v>0.14701335160795548</c:v>
                </c:pt>
                <c:pt idx="25441">
                  <c:v>0.12044466416886568</c:v>
                </c:pt>
                <c:pt idx="25442">
                  <c:v>0.13475785512134553</c:v>
                </c:pt>
                <c:pt idx="25443">
                  <c:v>0.15451359725745983</c:v>
                </c:pt>
                <c:pt idx="25444">
                  <c:v>0.1496000863036584</c:v>
                </c:pt>
                <c:pt idx="25445">
                  <c:v>0.15586448940262176</c:v>
                </c:pt>
                <c:pt idx="25446">
                  <c:v>0.1734253170462885</c:v>
                </c:pt>
                <c:pt idx="25447">
                  <c:v>0.17170654726932355</c:v>
                </c:pt>
                <c:pt idx="25448">
                  <c:v>0.16092545562860239</c:v>
                </c:pt>
                <c:pt idx="25449">
                  <c:v>0.16471619442310748</c:v>
                </c:pt>
                <c:pt idx="25450">
                  <c:v>0.13569441847340458</c:v>
                </c:pt>
                <c:pt idx="25451">
                  <c:v>0.14976330060820708</c:v>
                </c:pt>
                <c:pt idx="25452">
                  <c:v>0.1389788546419255</c:v>
                </c:pt>
                <c:pt idx="25453">
                  <c:v>0.12802735067043169</c:v>
                </c:pt>
                <c:pt idx="25454">
                  <c:v>0.13450103118020218</c:v>
                </c:pt>
                <c:pt idx="25455">
                  <c:v>0.12300049192213369</c:v>
                </c:pt>
                <c:pt idx="25456">
                  <c:v>0.10818005069946746</c:v>
                </c:pt>
                <c:pt idx="25457">
                  <c:v>0.10568270619018194</c:v>
                </c:pt>
                <c:pt idx="25458">
                  <c:v>0.11469684519263379</c:v>
                </c:pt>
                <c:pt idx="25459">
                  <c:v>9.5943785039401153E-2</c:v>
                </c:pt>
                <c:pt idx="25460">
                  <c:v>0.10220158633073484</c:v>
                </c:pt>
                <c:pt idx="25461">
                  <c:v>7.011654222073882E-2</c:v>
                </c:pt>
                <c:pt idx="25462">
                  <c:v>7.4085548120219835E-2</c:v>
                </c:pt>
                <c:pt idx="25463">
                  <c:v>8.8709847311125412E-2</c:v>
                </c:pt>
                <c:pt idx="25464">
                  <c:v>0.10949651367248481</c:v>
                </c:pt>
                <c:pt idx="25465">
                  <c:v>0.11018187936521229</c:v>
                </c:pt>
                <c:pt idx="25466">
                  <c:v>0.10710228725138338</c:v>
                </c:pt>
                <c:pt idx="25467">
                  <c:v>0.10934795327500479</c:v>
                </c:pt>
                <c:pt idx="25468">
                  <c:v>0.10904694838355611</c:v>
                </c:pt>
                <c:pt idx="25469">
                  <c:v>8.6113141871640542E-2</c:v>
                </c:pt>
                <c:pt idx="25470">
                  <c:v>8.4295479480446023E-2</c:v>
                </c:pt>
                <c:pt idx="25471">
                  <c:v>8.2058771581408729E-2</c:v>
                </c:pt>
                <c:pt idx="25472">
                  <c:v>8.8796090083630652E-2</c:v>
                </c:pt>
                <c:pt idx="25473">
                  <c:v>8.2839064925338546E-2</c:v>
                </c:pt>
                <c:pt idx="25474">
                  <c:v>8.9843184500693729E-2</c:v>
                </c:pt>
                <c:pt idx="25475">
                  <c:v>9.8150546783396742E-2</c:v>
                </c:pt>
                <c:pt idx="25476">
                  <c:v>8.4898255096226061E-2</c:v>
                </c:pt>
                <c:pt idx="25477">
                  <c:v>0.10392245356892804</c:v>
                </c:pt>
                <c:pt idx="25478">
                  <c:v>0.10550727517824043</c:v>
                </c:pt>
                <c:pt idx="25479">
                  <c:v>7.5153249884001072E-2</c:v>
                </c:pt>
                <c:pt idx="25480">
                  <c:v>4.8943269182280646E-2</c:v>
                </c:pt>
                <c:pt idx="25481">
                  <c:v>4.6583052417951132E-2</c:v>
                </c:pt>
                <c:pt idx="25482">
                  <c:v>6.4337737768785042E-2</c:v>
                </c:pt>
                <c:pt idx="25483">
                  <c:v>5.475981109464656E-2</c:v>
                </c:pt>
                <c:pt idx="25484">
                  <c:v>6.4485165070539363E-2</c:v>
                </c:pt>
                <c:pt idx="25485">
                  <c:v>5.1481475458379666E-2</c:v>
                </c:pt>
                <c:pt idx="25486">
                  <c:v>4.7857343534694952E-2</c:v>
                </c:pt>
                <c:pt idx="25487">
                  <c:v>5.0961373381689601E-2</c:v>
                </c:pt>
                <c:pt idx="25488">
                  <c:v>3.0820196592570737E-2</c:v>
                </c:pt>
                <c:pt idx="25489">
                  <c:v>4.0993511760433643E-2</c:v>
                </c:pt>
                <c:pt idx="25490">
                  <c:v>4.177585287011798E-2</c:v>
                </c:pt>
                <c:pt idx="25491">
                  <c:v>4.949954582623306E-2</c:v>
                </c:pt>
                <c:pt idx="25492">
                  <c:v>6.3398312168900128E-2</c:v>
                </c:pt>
                <c:pt idx="25493">
                  <c:v>5.6000192940993898E-2</c:v>
                </c:pt>
                <c:pt idx="25494">
                  <c:v>4.9047733400911175E-2</c:v>
                </c:pt>
                <c:pt idx="25495">
                  <c:v>4.3316438895280696E-2</c:v>
                </c:pt>
                <c:pt idx="25496">
                  <c:v>3.5454023873563445E-2</c:v>
                </c:pt>
                <c:pt idx="25497">
                  <c:v>5.884766905640082E-2</c:v>
                </c:pt>
                <c:pt idx="25498">
                  <c:v>6.753846073261105E-2</c:v>
                </c:pt>
                <c:pt idx="25499">
                  <c:v>4.5109399833702213E-2</c:v>
                </c:pt>
                <c:pt idx="25500">
                  <c:v>2.2059156004969438E-2</c:v>
                </c:pt>
                <c:pt idx="25501">
                  <c:v>8.7220842434121426E-3</c:v>
                </c:pt>
                <c:pt idx="25502">
                  <c:v>1.2527012842342478E-2</c:v>
                </c:pt>
                <c:pt idx="25503">
                  <c:v>9.440498526529284E-3</c:v>
                </c:pt>
                <c:pt idx="25504">
                  <c:v>-2.2320840273417852E-2</c:v>
                </c:pt>
                <c:pt idx="25505">
                  <c:v>-3.1023604874479083E-2</c:v>
                </c:pt>
                <c:pt idx="25506">
                  <c:v>-4.0646931231944072E-2</c:v>
                </c:pt>
                <c:pt idx="25507">
                  <c:v>-2.6091880107837029E-2</c:v>
                </c:pt>
                <c:pt idx="25508">
                  <c:v>-2.5685314680931937E-2</c:v>
                </c:pt>
                <c:pt idx="25509">
                  <c:v>-1.690130038635973E-2</c:v>
                </c:pt>
                <c:pt idx="25510">
                  <c:v>-7.0468457660779471E-3</c:v>
                </c:pt>
                <c:pt idx="25511">
                  <c:v>-3.479432018097639E-3</c:v>
                </c:pt>
                <c:pt idx="25512">
                  <c:v>-2.9611324798441974E-3</c:v>
                </c:pt>
                <c:pt idx="25513">
                  <c:v>-1.1509515385715652E-2</c:v>
                </c:pt>
                <c:pt idx="25514">
                  <c:v>-7.4193057857288025E-3</c:v>
                </c:pt>
                <c:pt idx="25515">
                  <c:v>-1.1388471720252591E-2</c:v>
                </c:pt>
                <c:pt idx="25516">
                  <c:v>9.0081827406811588E-3</c:v>
                </c:pt>
                <c:pt idx="25517">
                  <c:v>5.3075776793536367E-3</c:v>
                </c:pt>
                <c:pt idx="25518">
                  <c:v>3.5939460434241344E-2</c:v>
                </c:pt>
                <c:pt idx="25519">
                  <c:v>4.2829141090138689E-2</c:v>
                </c:pt>
                <c:pt idx="25520">
                  <c:v>2.9251521949806181E-2</c:v>
                </c:pt>
                <c:pt idx="25521">
                  <c:v>3.1432248547647923E-2</c:v>
                </c:pt>
                <c:pt idx="25522">
                  <c:v>3.4430269795877821E-2</c:v>
                </c:pt>
                <c:pt idx="25523">
                  <c:v>1.9521074041050968E-2</c:v>
                </c:pt>
                <c:pt idx="25524">
                  <c:v>2.2258876709632558E-2</c:v>
                </c:pt>
                <c:pt idx="25525">
                  <c:v>2.6348650220713532E-2</c:v>
                </c:pt>
                <c:pt idx="25526">
                  <c:v>3.3797219740947515E-2</c:v>
                </c:pt>
                <c:pt idx="25527">
                  <c:v>3.5649532030326503E-2</c:v>
                </c:pt>
                <c:pt idx="25528">
                  <c:v>3.1925435677401692E-2</c:v>
                </c:pt>
                <c:pt idx="25529">
                  <c:v>2.771713107872964E-2</c:v>
                </c:pt>
                <c:pt idx="25530">
                  <c:v>2.8522887746474046E-2</c:v>
                </c:pt>
                <c:pt idx="25531">
                  <c:v>1.4856400831151584E-2</c:v>
                </c:pt>
                <c:pt idx="25532">
                  <c:v>1.5253099299985307E-2</c:v>
                </c:pt>
                <c:pt idx="25533">
                  <c:v>6.3542814425825433E-3</c:v>
                </c:pt>
                <c:pt idx="25534">
                  <c:v>6.6438022275057129E-3</c:v>
                </c:pt>
                <c:pt idx="25535">
                  <c:v>8.6415894127944703E-3</c:v>
                </c:pt>
                <c:pt idx="25536">
                  <c:v>2.0424595522231304E-2</c:v>
                </c:pt>
                <c:pt idx="25537">
                  <c:v>2.4395158956573848E-2</c:v>
                </c:pt>
                <c:pt idx="25538">
                  <c:v>3.7045416122255759E-2</c:v>
                </c:pt>
                <c:pt idx="25539">
                  <c:v>3.9724077790275647E-2</c:v>
                </c:pt>
                <c:pt idx="25540">
                  <c:v>3.8882254852899312E-2</c:v>
                </c:pt>
                <c:pt idx="25541">
                  <c:v>5.1115848977355327E-2</c:v>
                </c:pt>
                <c:pt idx="25542">
                  <c:v>4.6741481404358298E-2</c:v>
                </c:pt>
                <c:pt idx="25543">
                  <c:v>2.7733920350159202E-2</c:v>
                </c:pt>
                <c:pt idx="25544">
                  <c:v>4.2592599784537777E-2</c:v>
                </c:pt>
                <c:pt idx="25545">
                  <c:v>6.0485871744708319E-2</c:v>
                </c:pt>
                <c:pt idx="25546">
                  <c:v>6.7613849506310109E-2</c:v>
                </c:pt>
                <c:pt idx="25547">
                  <c:v>7.4596835701714603E-2</c:v>
                </c:pt>
                <c:pt idx="25548">
                  <c:v>6.6291339769463331E-2</c:v>
                </c:pt>
                <c:pt idx="25549">
                  <c:v>6.6730495419192071E-2</c:v>
                </c:pt>
                <c:pt idx="25550">
                  <c:v>6.7611913200573692E-2</c:v>
                </c:pt>
                <c:pt idx="25551">
                  <c:v>5.6746883433124617E-2</c:v>
                </c:pt>
                <c:pt idx="25552">
                  <c:v>5.4441100022168731E-2</c:v>
                </c:pt>
                <c:pt idx="25553">
                  <c:v>5.0686102371637398E-2</c:v>
                </c:pt>
                <c:pt idx="25554">
                  <c:v>7.9089919303416245E-2</c:v>
                </c:pt>
                <c:pt idx="25555">
                  <c:v>8.5637768627281119E-2</c:v>
                </c:pt>
                <c:pt idx="25556">
                  <c:v>0.10066041127535619</c:v>
                </c:pt>
                <c:pt idx="25557">
                  <c:v>9.8702410543725527E-2</c:v>
                </c:pt>
                <c:pt idx="25558">
                  <c:v>9.1629500132119235E-2</c:v>
                </c:pt>
                <c:pt idx="25559">
                  <c:v>9.0009027052684987E-2</c:v>
                </c:pt>
                <c:pt idx="25560">
                  <c:v>7.202549533039071E-2</c:v>
                </c:pt>
                <c:pt idx="25561">
                  <c:v>9.7056458818073787E-2</c:v>
                </c:pt>
                <c:pt idx="25562">
                  <c:v>0.10296293145817859</c:v>
                </c:pt>
                <c:pt idx="25563">
                  <c:v>0.10035483232567</c:v>
                </c:pt>
                <c:pt idx="25564">
                  <c:v>8.6502847734335253E-2</c:v>
                </c:pt>
                <c:pt idx="25565">
                  <c:v>8.1980711018682539E-2</c:v>
                </c:pt>
                <c:pt idx="25566">
                  <c:v>8.7848567186104898E-2</c:v>
                </c:pt>
                <c:pt idx="25567">
                  <c:v>8.4821974409357681E-2</c:v>
                </c:pt>
                <c:pt idx="25568">
                  <c:v>0.10009962125797855</c:v>
                </c:pt>
                <c:pt idx="25569">
                  <c:v>0.10653554356216244</c:v>
                </c:pt>
                <c:pt idx="25570">
                  <c:v>9.166266442192339E-2</c:v>
                </c:pt>
                <c:pt idx="25571">
                  <c:v>0.10376305844143974</c:v>
                </c:pt>
                <c:pt idx="25572">
                  <c:v>0.10738083944565791</c:v>
                </c:pt>
                <c:pt idx="25573">
                  <c:v>0.10927415986590638</c:v>
                </c:pt>
                <c:pt idx="25574">
                  <c:v>0.11193506079011351</c:v>
                </c:pt>
                <c:pt idx="25575">
                  <c:v>0.11116335067167893</c:v>
                </c:pt>
                <c:pt idx="25576">
                  <c:v>0.12713173433295011</c:v>
                </c:pt>
                <c:pt idx="25577">
                  <c:v>0.1349104212503609</c:v>
                </c:pt>
                <c:pt idx="25578">
                  <c:v>0.13855120013779287</c:v>
                </c:pt>
                <c:pt idx="25579">
                  <c:v>0.13108122123287091</c:v>
                </c:pt>
                <c:pt idx="25580">
                  <c:v>0.16363412780443953</c:v>
                </c:pt>
                <c:pt idx="25581">
                  <c:v>0.17436413349326907</c:v>
                </c:pt>
                <c:pt idx="25582">
                  <c:v>0.16360420676398757</c:v>
                </c:pt>
                <c:pt idx="25583">
                  <c:v>0.17210447592592915</c:v>
                </c:pt>
                <c:pt idx="25584">
                  <c:v>0.17023193629928279</c:v>
                </c:pt>
                <c:pt idx="25585">
                  <c:v>0.18615725493851309</c:v>
                </c:pt>
                <c:pt idx="25586">
                  <c:v>0.18960569760006329</c:v>
                </c:pt>
                <c:pt idx="25587">
                  <c:v>0.18829557228357752</c:v>
                </c:pt>
                <c:pt idx="25588">
                  <c:v>0.20964414936807763</c:v>
                </c:pt>
                <c:pt idx="25589">
                  <c:v>0.19728259452836738</c:v>
                </c:pt>
                <c:pt idx="25590">
                  <c:v>0.2055545152082896</c:v>
                </c:pt>
                <c:pt idx="25591">
                  <c:v>0.20019548949636556</c:v>
                </c:pt>
                <c:pt idx="25592">
                  <c:v>0.19101010691481668</c:v>
                </c:pt>
                <c:pt idx="25593">
                  <c:v>0.17100824783872715</c:v>
                </c:pt>
                <c:pt idx="25594">
                  <c:v>0.17345900806681058</c:v>
                </c:pt>
                <c:pt idx="25595">
                  <c:v>0.19510408759188569</c:v>
                </c:pt>
                <c:pt idx="25596">
                  <c:v>0.19426272739102735</c:v>
                </c:pt>
                <c:pt idx="25597">
                  <c:v>0.17832521508907484</c:v>
                </c:pt>
                <c:pt idx="25598">
                  <c:v>0.18950689296997392</c:v>
                </c:pt>
                <c:pt idx="25599">
                  <c:v>0.20555994334642813</c:v>
                </c:pt>
                <c:pt idx="25600">
                  <c:v>0.21152077494489685</c:v>
                </c:pt>
                <c:pt idx="25601">
                  <c:v>0.22048127347793844</c:v>
                </c:pt>
                <c:pt idx="25602">
                  <c:v>0.22977635788277828</c:v>
                </c:pt>
                <c:pt idx="25603">
                  <c:v>0.22770090960131495</c:v>
                </c:pt>
                <c:pt idx="25604">
                  <c:v>0.26025136494064816</c:v>
                </c:pt>
                <c:pt idx="25605">
                  <c:v>0.2802632455017513</c:v>
                </c:pt>
                <c:pt idx="25606">
                  <c:v>0.28412368487466688</c:v>
                </c:pt>
                <c:pt idx="25607">
                  <c:v>0.26622710981191755</c:v>
                </c:pt>
                <c:pt idx="25608">
                  <c:v>0.25503057795696726</c:v>
                </c:pt>
                <c:pt idx="25609">
                  <c:v>0.25440897412047447</c:v>
                </c:pt>
                <c:pt idx="25610">
                  <c:v>0.2316509683921506</c:v>
                </c:pt>
                <c:pt idx="25611">
                  <c:v>0.21496440648416626</c:v>
                </c:pt>
                <c:pt idx="25612">
                  <c:v>0.20451895067970183</c:v>
                </c:pt>
                <c:pt idx="25613">
                  <c:v>0.20223882394360104</c:v>
                </c:pt>
                <c:pt idx="25614">
                  <c:v>0.18792946316012293</c:v>
                </c:pt>
                <c:pt idx="25615">
                  <c:v>0.21117731860928357</c:v>
                </c:pt>
                <c:pt idx="25616">
                  <c:v>0.19351871578257795</c:v>
                </c:pt>
                <c:pt idx="25617">
                  <c:v>0.19578705916214401</c:v>
                </c:pt>
                <c:pt idx="25618">
                  <c:v>0.15846295549655065</c:v>
                </c:pt>
                <c:pt idx="25619">
                  <c:v>0.16470610672226904</c:v>
                </c:pt>
                <c:pt idx="25620">
                  <c:v>0.1481525473389611</c:v>
                </c:pt>
                <c:pt idx="25621">
                  <c:v>0.1305187856042429</c:v>
                </c:pt>
                <c:pt idx="25622">
                  <c:v>0.11974670359830619</c:v>
                </c:pt>
                <c:pt idx="25623">
                  <c:v>0.11615276828019083</c:v>
                </c:pt>
                <c:pt idx="25624">
                  <c:v>0.10848512847061675</c:v>
                </c:pt>
                <c:pt idx="25625">
                  <c:v>9.8189703782182169E-2</c:v>
                </c:pt>
                <c:pt idx="25626">
                  <c:v>0.11029509078261701</c:v>
                </c:pt>
                <c:pt idx="25627">
                  <c:v>0.12371878818619031</c:v>
                </c:pt>
                <c:pt idx="25628">
                  <c:v>0.12349411407752564</c:v>
                </c:pt>
                <c:pt idx="25629">
                  <c:v>0.11420358080910953</c:v>
                </c:pt>
                <c:pt idx="25630">
                  <c:v>0.11663438561844175</c:v>
                </c:pt>
                <c:pt idx="25631">
                  <c:v>0.12538078122385321</c:v>
                </c:pt>
                <c:pt idx="25632">
                  <c:v>0.10891910925796977</c:v>
                </c:pt>
                <c:pt idx="25633">
                  <c:v>0.11024361040722752</c:v>
                </c:pt>
                <c:pt idx="25634">
                  <c:v>0.11243478651845273</c:v>
                </c:pt>
                <c:pt idx="25635">
                  <c:v>0.12061714070261642</c:v>
                </c:pt>
                <c:pt idx="25636">
                  <c:v>0.12886789108847685</c:v>
                </c:pt>
                <c:pt idx="25637">
                  <c:v>0.12559470173896248</c:v>
                </c:pt>
                <c:pt idx="25638">
                  <c:v>0.10740938402471523</c:v>
                </c:pt>
                <c:pt idx="25639">
                  <c:v>0.10750852443370729</c:v>
                </c:pt>
                <c:pt idx="25640">
                  <c:v>0.10904856189728029</c:v>
                </c:pt>
                <c:pt idx="25641">
                  <c:v>0.10395829609910345</c:v>
                </c:pt>
                <c:pt idx="25642">
                  <c:v>0.10230358051447719</c:v>
                </c:pt>
                <c:pt idx="25643">
                  <c:v>0.13263173480514734</c:v>
                </c:pt>
                <c:pt idx="25644">
                  <c:v>0.11761003433364947</c:v>
                </c:pt>
                <c:pt idx="25645">
                  <c:v>0.1165952518716471</c:v>
                </c:pt>
                <c:pt idx="25646">
                  <c:v>0.11280664299324528</c:v>
                </c:pt>
                <c:pt idx="25647">
                  <c:v>0.11268445542201921</c:v>
                </c:pt>
                <c:pt idx="25648">
                  <c:v>0.10889061875106409</c:v>
                </c:pt>
                <c:pt idx="25649">
                  <c:v>0.10420301695477541</c:v>
                </c:pt>
                <c:pt idx="25650">
                  <c:v>0.1199674989229389</c:v>
                </c:pt>
                <c:pt idx="25651">
                  <c:v>0.13091696503772643</c:v>
                </c:pt>
                <c:pt idx="25652">
                  <c:v>0.12590286863534161</c:v>
                </c:pt>
                <c:pt idx="25653">
                  <c:v>0.11834979264880841</c:v>
                </c:pt>
                <c:pt idx="25654">
                  <c:v>0.10940405193213509</c:v>
                </c:pt>
                <c:pt idx="25655">
                  <c:v>0.11218278608216847</c:v>
                </c:pt>
                <c:pt idx="25656">
                  <c:v>0.10598690497946328</c:v>
                </c:pt>
                <c:pt idx="25657">
                  <c:v>0.12115682608458656</c:v>
                </c:pt>
                <c:pt idx="25658">
                  <c:v>0.12059631493288281</c:v>
                </c:pt>
                <c:pt idx="25659">
                  <c:v>0.1232978489611678</c:v>
                </c:pt>
                <c:pt idx="25660">
                  <c:v>0.13312636622519047</c:v>
                </c:pt>
                <c:pt idx="25661">
                  <c:v>0.12560154101237941</c:v>
                </c:pt>
                <c:pt idx="25662">
                  <c:v>0.12282123447508164</c:v>
                </c:pt>
                <c:pt idx="25663">
                  <c:v>0.11890748480306867</c:v>
                </c:pt>
                <c:pt idx="25664">
                  <c:v>0.11455428036707005</c:v>
                </c:pt>
                <c:pt idx="25665">
                  <c:v>0.12335820271128917</c:v>
                </c:pt>
                <c:pt idx="25666">
                  <c:v>0.12045148177913134</c:v>
                </c:pt>
                <c:pt idx="25667">
                  <c:v>0.11720223746685909</c:v>
                </c:pt>
                <c:pt idx="25668">
                  <c:v>0.10623863429590519</c:v>
                </c:pt>
                <c:pt idx="25669">
                  <c:v>0.10490971269942562</c:v>
                </c:pt>
                <c:pt idx="25670">
                  <c:v>0.12795630221768683</c:v>
                </c:pt>
                <c:pt idx="25671">
                  <c:v>0.11604742934659806</c:v>
                </c:pt>
                <c:pt idx="25672">
                  <c:v>0.10666702258381711</c:v>
                </c:pt>
                <c:pt idx="25673">
                  <c:v>0.10745590380592751</c:v>
                </c:pt>
                <c:pt idx="25674">
                  <c:v>0.10690378252694721</c:v>
                </c:pt>
                <c:pt idx="25675">
                  <c:v>0.10470734875304366</c:v>
                </c:pt>
                <c:pt idx="25676">
                  <c:v>0.10768318441430136</c:v>
                </c:pt>
                <c:pt idx="25677">
                  <c:v>0.10581267412483797</c:v>
                </c:pt>
                <c:pt idx="25678">
                  <c:v>0.10636518817692342</c:v>
                </c:pt>
                <c:pt idx="25679">
                  <c:v>0.12435102759212047</c:v>
                </c:pt>
                <c:pt idx="25680">
                  <c:v>0.12246156747714876</c:v>
                </c:pt>
                <c:pt idx="25681">
                  <c:v>0.10841560929795557</c:v>
                </c:pt>
                <c:pt idx="25682">
                  <c:v>0.12078196732351221</c:v>
                </c:pt>
                <c:pt idx="25683">
                  <c:v>0.13342563331602175</c:v>
                </c:pt>
                <c:pt idx="25684">
                  <c:v>0.1431739711129425</c:v>
                </c:pt>
                <c:pt idx="25685">
                  <c:v>0.10373911278817394</c:v>
                </c:pt>
                <c:pt idx="25686">
                  <c:v>9.3037231165594259E-2</c:v>
                </c:pt>
                <c:pt idx="25687">
                  <c:v>8.8326383229809347E-2</c:v>
                </c:pt>
                <c:pt idx="25688">
                  <c:v>9.7116248426247553E-2</c:v>
                </c:pt>
                <c:pt idx="25689">
                  <c:v>9.9425712166283819E-2</c:v>
                </c:pt>
                <c:pt idx="25690">
                  <c:v>6.7610905010389688E-2</c:v>
                </c:pt>
                <c:pt idx="25691">
                  <c:v>5.606412648605108E-2</c:v>
                </c:pt>
                <c:pt idx="25692">
                  <c:v>6.9603274550494865E-2</c:v>
                </c:pt>
                <c:pt idx="25693">
                  <c:v>8.0846211306059734E-2</c:v>
                </c:pt>
                <c:pt idx="25694">
                  <c:v>6.945202344135204E-2</c:v>
                </c:pt>
                <c:pt idx="25695">
                  <c:v>7.4850035455831021E-2</c:v>
                </c:pt>
                <c:pt idx="25696">
                  <c:v>6.4584109351549124E-2</c:v>
                </c:pt>
                <c:pt idx="25697">
                  <c:v>4.4222715669969492E-2</c:v>
                </c:pt>
                <c:pt idx="25698">
                  <c:v>2.2826992155076109E-3</c:v>
                </c:pt>
                <c:pt idx="25699">
                  <c:v>1.3732369921696685E-2</c:v>
                </c:pt>
                <c:pt idx="25700">
                  <c:v>9.6709666262311256E-3</c:v>
                </c:pt>
                <c:pt idx="25701">
                  <c:v>3.9941497461813746E-2</c:v>
                </c:pt>
                <c:pt idx="25702">
                  <c:v>3.8917597070482257E-2</c:v>
                </c:pt>
                <c:pt idx="25703">
                  <c:v>3.25225732283696E-2</c:v>
                </c:pt>
                <c:pt idx="25704">
                  <c:v>3.9378741367589232E-2</c:v>
                </c:pt>
                <c:pt idx="25705">
                  <c:v>3.8147311272082929E-2</c:v>
                </c:pt>
                <c:pt idx="25706">
                  <c:v>5.9068178313882225E-2</c:v>
                </c:pt>
                <c:pt idx="25707">
                  <c:v>6.4068339819739695E-2</c:v>
                </c:pt>
                <c:pt idx="25708">
                  <c:v>7.7305063686945008E-2</c:v>
                </c:pt>
                <c:pt idx="25709">
                  <c:v>6.4503517900870833E-2</c:v>
                </c:pt>
                <c:pt idx="25710">
                  <c:v>6.8979661577385887E-2</c:v>
                </c:pt>
                <c:pt idx="25711">
                  <c:v>6.1596006407745429E-2</c:v>
                </c:pt>
                <c:pt idx="25712">
                  <c:v>8.4514773483997052E-2</c:v>
                </c:pt>
                <c:pt idx="25713">
                  <c:v>7.9112822295962282E-2</c:v>
                </c:pt>
                <c:pt idx="25714">
                  <c:v>9.3105428154403036E-2</c:v>
                </c:pt>
                <c:pt idx="25715">
                  <c:v>7.4514059403747224E-2</c:v>
                </c:pt>
                <c:pt idx="25716">
                  <c:v>7.5276727958672351E-2</c:v>
                </c:pt>
                <c:pt idx="25717">
                  <c:v>8.4305269289262963E-2</c:v>
                </c:pt>
                <c:pt idx="25718">
                  <c:v>7.0605115852967471E-2</c:v>
                </c:pt>
                <c:pt idx="25719">
                  <c:v>6.0604823876339253E-2</c:v>
                </c:pt>
                <c:pt idx="25720">
                  <c:v>7.3731680952673351E-2</c:v>
                </c:pt>
                <c:pt idx="25721">
                  <c:v>6.7956883547746205E-2</c:v>
                </c:pt>
                <c:pt idx="25722">
                  <c:v>8.2072736975404847E-2</c:v>
                </c:pt>
                <c:pt idx="25723">
                  <c:v>9.3385498707702519E-2</c:v>
                </c:pt>
                <c:pt idx="25724">
                  <c:v>0.10784325324445421</c:v>
                </c:pt>
                <c:pt idx="25725">
                  <c:v>0.12592369827023564</c:v>
                </c:pt>
                <c:pt idx="25726">
                  <c:v>0.1241269699652201</c:v>
                </c:pt>
                <c:pt idx="25727">
                  <c:v>0.11179709797628323</c:v>
                </c:pt>
                <c:pt idx="25728">
                  <c:v>0.11289765604189372</c:v>
                </c:pt>
                <c:pt idx="25729">
                  <c:v>0.11545794339317084</c:v>
                </c:pt>
                <c:pt idx="25730">
                  <c:v>0.12350426037730511</c:v>
                </c:pt>
                <c:pt idx="25731">
                  <c:v>0.11666434145371363</c:v>
                </c:pt>
                <c:pt idx="25732">
                  <c:v>0.13799826075897426</c:v>
                </c:pt>
                <c:pt idx="25733">
                  <c:v>0.14381659773127464</c:v>
                </c:pt>
                <c:pt idx="25734">
                  <c:v>0.129098577568447</c:v>
                </c:pt>
                <c:pt idx="25735">
                  <c:v>0.12050845895637519</c:v>
                </c:pt>
                <c:pt idx="25736">
                  <c:v>0.10754243287607612</c:v>
                </c:pt>
                <c:pt idx="25737">
                  <c:v>0.11097341273209316</c:v>
                </c:pt>
                <c:pt idx="25738">
                  <c:v>0.10115664576078909</c:v>
                </c:pt>
                <c:pt idx="25739">
                  <c:v>9.5428528337545337E-2</c:v>
                </c:pt>
                <c:pt idx="25740">
                  <c:v>9.2112695729290373E-2</c:v>
                </c:pt>
              </c:numCache>
            </c:numRef>
          </c:xVal>
          <c:yVal>
            <c:numRef>
              <c:f>'Last 5 Mths vs Next 5 Mths'!$I$105:$I$25845</c:f>
              <c:numCache>
                <c:formatCode>0.00%</c:formatCode>
                <c:ptCount val="25741"/>
                <c:pt idx="0">
                  <c:v>0.10351404162645195</c:v>
                </c:pt>
                <c:pt idx="1">
                  <c:v>9.3497372412202351E-2</c:v>
                </c:pt>
                <c:pt idx="2">
                  <c:v>8.8674386985100107E-2</c:v>
                </c:pt>
                <c:pt idx="3">
                  <c:v>7.826411333242822E-2</c:v>
                </c:pt>
                <c:pt idx="4">
                  <c:v>7.8781250882662412E-2</c:v>
                </c:pt>
                <c:pt idx="5">
                  <c:v>8.2313542521021077E-2</c:v>
                </c:pt>
                <c:pt idx="6">
                  <c:v>8.1646065775711874E-2</c:v>
                </c:pt>
                <c:pt idx="7">
                  <c:v>8.2056504353540616E-2</c:v>
                </c:pt>
                <c:pt idx="8">
                  <c:v>8.8130031250718943E-2</c:v>
                </c:pt>
                <c:pt idx="9">
                  <c:v>8.2812748537894221E-2</c:v>
                </c:pt>
                <c:pt idx="10">
                  <c:v>7.1450305404404224E-2</c:v>
                </c:pt>
                <c:pt idx="11">
                  <c:v>8.4959816837343993E-2</c:v>
                </c:pt>
                <c:pt idx="12">
                  <c:v>8.547861056943229E-2</c:v>
                </c:pt>
                <c:pt idx="13">
                  <c:v>7.5270042024596417E-2</c:v>
                </c:pt>
                <c:pt idx="14">
                  <c:v>7.9456197130359563E-2</c:v>
                </c:pt>
                <c:pt idx="15">
                  <c:v>8.6483892625726533E-2</c:v>
                </c:pt>
                <c:pt idx="16">
                  <c:v>8.1870001501496148E-2</c:v>
                </c:pt>
                <c:pt idx="17">
                  <c:v>7.9585870559106153E-2</c:v>
                </c:pt>
                <c:pt idx="18">
                  <c:v>8.0745065194585575E-2</c:v>
                </c:pt>
                <c:pt idx="19">
                  <c:v>7.8892537851236844E-2</c:v>
                </c:pt>
                <c:pt idx="20">
                  <c:v>8.1673494309387751E-2</c:v>
                </c:pt>
                <c:pt idx="21">
                  <c:v>8.5105904986549019E-2</c:v>
                </c:pt>
                <c:pt idx="22">
                  <c:v>8.4214897464154559E-2</c:v>
                </c:pt>
                <c:pt idx="23">
                  <c:v>8.1472886944990774E-2</c:v>
                </c:pt>
                <c:pt idx="24">
                  <c:v>8.1882727776559916E-2</c:v>
                </c:pt>
                <c:pt idx="25">
                  <c:v>7.7452625445049161E-2</c:v>
                </c:pt>
                <c:pt idx="26">
                  <c:v>7.1117884429360068E-2</c:v>
                </c:pt>
                <c:pt idx="27">
                  <c:v>7.3349135367212437E-2</c:v>
                </c:pt>
                <c:pt idx="28">
                  <c:v>8.1508829217872725E-2</c:v>
                </c:pt>
                <c:pt idx="29">
                  <c:v>8.2254689921074542E-2</c:v>
                </c:pt>
                <c:pt idx="30">
                  <c:v>8.5275056412237538E-2</c:v>
                </c:pt>
                <c:pt idx="31">
                  <c:v>8.949969137980851E-2</c:v>
                </c:pt>
                <c:pt idx="32">
                  <c:v>8.4933945766378027E-2</c:v>
                </c:pt>
                <c:pt idx="33">
                  <c:v>8.3193485176423332E-2</c:v>
                </c:pt>
                <c:pt idx="34">
                  <c:v>7.9070682029079631E-2</c:v>
                </c:pt>
                <c:pt idx="35">
                  <c:v>7.6803613953404071E-2</c:v>
                </c:pt>
                <c:pt idx="36">
                  <c:v>7.6685296887812227E-2</c:v>
                </c:pt>
                <c:pt idx="37">
                  <c:v>7.6782023489383233E-2</c:v>
                </c:pt>
                <c:pt idx="38">
                  <c:v>8.3272121516874353E-2</c:v>
                </c:pt>
                <c:pt idx="39">
                  <c:v>7.5425668144149194E-2</c:v>
                </c:pt>
                <c:pt idx="40">
                  <c:v>7.3808744326903541E-2</c:v>
                </c:pt>
                <c:pt idx="41">
                  <c:v>8.1014068746463774E-2</c:v>
                </c:pt>
                <c:pt idx="42">
                  <c:v>8.2084476051913047E-2</c:v>
                </c:pt>
                <c:pt idx="43">
                  <c:v>7.7854836938673788E-2</c:v>
                </c:pt>
                <c:pt idx="44">
                  <c:v>5.8069105868049808E-2</c:v>
                </c:pt>
                <c:pt idx="45">
                  <c:v>6.0906204675662767E-2</c:v>
                </c:pt>
                <c:pt idx="46">
                  <c:v>5.9194568366247813E-2</c:v>
                </c:pt>
                <c:pt idx="47">
                  <c:v>5.8755650452509744E-2</c:v>
                </c:pt>
                <c:pt idx="48">
                  <c:v>5.9166711271890993E-2</c:v>
                </c:pt>
                <c:pt idx="49">
                  <c:v>6.2769499876472734E-2</c:v>
                </c:pt>
                <c:pt idx="50">
                  <c:v>6.2144596791066764E-2</c:v>
                </c:pt>
                <c:pt idx="51">
                  <c:v>7.8544571819125109E-2</c:v>
                </c:pt>
                <c:pt idx="52">
                  <c:v>8.3619063823696882E-2</c:v>
                </c:pt>
                <c:pt idx="53">
                  <c:v>8.5371897456641088E-2</c:v>
                </c:pt>
                <c:pt idx="54">
                  <c:v>9.028564042188969E-2</c:v>
                </c:pt>
                <c:pt idx="55">
                  <c:v>9.0089995505853615E-2</c:v>
                </c:pt>
                <c:pt idx="56">
                  <c:v>8.8048791131798421E-2</c:v>
                </c:pt>
                <c:pt idx="57">
                  <c:v>8.5789039274032142E-2</c:v>
                </c:pt>
                <c:pt idx="58">
                  <c:v>8.7335033895277192E-2</c:v>
                </c:pt>
                <c:pt idx="59">
                  <c:v>8.5401124662329853E-2</c:v>
                </c:pt>
                <c:pt idx="60">
                  <c:v>9.1177191465574348E-2</c:v>
                </c:pt>
                <c:pt idx="61">
                  <c:v>9.0871845059808276E-2</c:v>
                </c:pt>
                <c:pt idx="62">
                  <c:v>8.1634184538430077E-2</c:v>
                </c:pt>
                <c:pt idx="63">
                  <c:v>8.7173813451941529E-2</c:v>
                </c:pt>
                <c:pt idx="64">
                  <c:v>9.3395558537429313E-2</c:v>
                </c:pt>
                <c:pt idx="65">
                  <c:v>8.8853326938655997E-2</c:v>
                </c:pt>
                <c:pt idx="66">
                  <c:v>9.5418728609500736E-2</c:v>
                </c:pt>
                <c:pt idx="67">
                  <c:v>9.7960100059874877E-2</c:v>
                </c:pt>
                <c:pt idx="68">
                  <c:v>0.10360140032310161</c:v>
                </c:pt>
                <c:pt idx="69">
                  <c:v>0.10739354016948433</c:v>
                </c:pt>
                <c:pt idx="70">
                  <c:v>0.12118279468220683</c:v>
                </c:pt>
                <c:pt idx="71">
                  <c:v>0.12031001765640781</c:v>
                </c:pt>
                <c:pt idx="72">
                  <c:v>0.12921314362453695</c:v>
                </c:pt>
                <c:pt idx="73">
                  <c:v>0.12878477086365248</c:v>
                </c:pt>
                <c:pt idx="74">
                  <c:v>0.12342881374162795</c:v>
                </c:pt>
                <c:pt idx="75">
                  <c:v>0.12019094496817284</c:v>
                </c:pt>
                <c:pt idx="76">
                  <c:v>0.12117669328477931</c:v>
                </c:pt>
                <c:pt idx="77">
                  <c:v>0.10356507273532567</c:v>
                </c:pt>
                <c:pt idx="78">
                  <c:v>0.1064070981367522</c:v>
                </c:pt>
                <c:pt idx="79">
                  <c:v>0.10792812959202247</c:v>
                </c:pt>
                <c:pt idx="80">
                  <c:v>0.10668516190115884</c:v>
                </c:pt>
                <c:pt idx="81">
                  <c:v>0.11120577168125623</c:v>
                </c:pt>
                <c:pt idx="82">
                  <c:v>0.1102956023381394</c:v>
                </c:pt>
                <c:pt idx="83">
                  <c:v>0.10561259006265722</c:v>
                </c:pt>
                <c:pt idx="84">
                  <c:v>0.10349176504875057</c:v>
                </c:pt>
                <c:pt idx="85">
                  <c:v>8.3450677391817329E-2</c:v>
                </c:pt>
                <c:pt idx="86">
                  <c:v>8.7633468409189952E-2</c:v>
                </c:pt>
                <c:pt idx="87">
                  <c:v>9.3261106820527573E-2</c:v>
                </c:pt>
                <c:pt idx="88">
                  <c:v>9.5207267283506258E-2</c:v>
                </c:pt>
                <c:pt idx="89">
                  <c:v>9.1252582780886771E-2</c:v>
                </c:pt>
                <c:pt idx="90">
                  <c:v>8.5792621885499631E-2</c:v>
                </c:pt>
                <c:pt idx="91">
                  <c:v>8.1862917129320811E-2</c:v>
                </c:pt>
                <c:pt idx="92">
                  <c:v>8.3574965574928717E-2</c:v>
                </c:pt>
                <c:pt idx="93">
                  <c:v>6.6557378357961161E-2</c:v>
                </c:pt>
                <c:pt idx="94">
                  <c:v>6.642958571737223E-2</c:v>
                </c:pt>
                <c:pt idx="95">
                  <c:v>6.310969556606949E-2</c:v>
                </c:pt>
                <c:pt idx="96">
                  <c:v>4.9385572080614892E-2</c:v>
                </c:pt>
                <c:pt idx="97">
                  <c:v>4.6338490806896226E-2</c:v>
                </c:pt>
                <c:pt idx="98">
                  <c:v>5.0844812523937799E-2</c:v>
                </c:pt>
                <c:pt idx="99">
                  <c:v>6.1994049492690051E-2</c:v>
                </c:pt>
                <c:pt idx="100">
                  <c:v>5.8115281547577391E-2</c:v>
                </c:pt>
                <c:pt idx="101">
                  <c:v>6.8753718253004914E-2</c:v>
                </c:pt>
                <c:pt idx="102">
                  <c:v>8.0333463564081997E-2</c:v>
                </c:pt>
                <c:pt idx="103">
                  <c:v>9.0861296415226001E-2</c:v>
                </c:pt>
                <c:pt idx="104">
                  <c:v>8.6841284447131128E-2</c:v>
                </c:pt>
                <c:pt idx="105">
                  <c:v>7.9606562212574561E-2</c:v>
                </c:pt>
                <c:pt idx="106">
                  <c:v>7.6501125853033258E-2</c:v>
                </c:pt>
                <c:pt idx="107">
                  <c:v>7.8983350626914195E-2</c:v>
                </c:pt>
                <c:pt idx="108">
                  <c:v>8.2987540072679167E-2</c:v>
                </c:pt>
                <c:pt idx="109">
                  <c:v>8.397117998191872E-2</c:v>
                </c:pt>
                <c:pt idx="110">
                  <c:v>9.7422339975846928E-2</c:v>
                </c:pt>
                <c:pt idx="111">
                  <c:v>8.9177904544724962E-2</c:v>
                </c:pt>
                <c:pt idx="112">
                  <c:v>8.6369039978236639E-2</c:v>
                </c:pt>
                <c:pt idx="113">
                  <c:v>9.7000502449072989E-2</c:v>
                </c:pt>
                <c:pt idx="114">
                  <c:v>9.9423637760476469E-2</c:v>
                </c:pt>
                <c:pt idx="115">
                  <c:v>0.10239769277922273</c:v>
                </c:pt>
                <c:pt idx="116">
                  <c:v>0.11377249489671137</c:v>
                </c:pt>
                <c:pt idx="117">
                  <c:v>0.11111591835276302</c:v>
                </c:pt>
                <c:pt idx="118">
                  <c:v>0.10549915019630585</c:v>
                </c:pt>
                <c:pt idx="119">
                  <c:v>0.1082692162503478</c:v>
                </c:pt>
                <c:pt idx="120">
                  <c:v>0.10728630666054406</c:v>
                </c:pt>
                <c:pt idx="121">
                  <c:v>0.10234085151048644</c:v>
                </c:pt>
                <c:pt idx="122">
                  <c:v>0.1064395121363606</c:v>
                </c:pt>
                <c:pt idx="123">
                  <c:v>0.11858473160030392</c:v>
                </c:pt>
                <c:pt idx="124">
                  <c:v>0.12049158118911985</c:v>
                </c:pt>
                <c:pt idx="125">
                  <c:v>0.12710512693643428</c:v>
                </c:pt>
                <c:pt idx="126">
                  <c:v>0.13500038950878968</c:v>
                </c:pt>
                <c:pt idx="127">
                  <c:v>0.12167931869498028</c:v>
                </c:pt>
                <c:pt idx="128">
                  <c:v>0.12547028259514281</c:v>
                </c:pt>
                <c:pt idx="129">
                  <c:v>0.11760143323620653</c:v>
                </c:pt>
                <c:pt idx="130">
                  <c:v>0.11369958284585646</c:v>
                </c:pt>
                <c:pt idx="131">
                  <c:v>9.8268537987844518E-2</c:v>
                </c:pt>
                <c:pt idx="132">
                  <c:v>0.10825878558449609</c:v>
                </c:pt>
                <c:pt idx="133">
                  <c:v>0.10881180893059517</c:v>
                </c:pt>
                <c:pt idx="134">
                  <c:v>0.10069475497432467</c:v>
                </c:pt>
                <c:pt idx="135">
                  <c:v>8.1145396923492763E-2</c:v>
                </c:pt>
                <c:pt idx="136">
                  <c:v>8.9785919576229389E-2</c:v>
                </c:pt>
                <c:pt idx="137">
                  <c:v>0.10153328750857993</c:v>
                </c:pt>
                <c:pt idx="138">
                  <c:v>0.10869468615711586</c:v>
                </c:pt>
                <c:pt idx="139">
                  <c:v>0.11013325596648205</c:v>
                </c:pt>
                <c:pt idx="140">
                  <c:v>0.10747637541769883</c:v>
                </c:pt>
                <c:pt idx="141">
                  <c:v>0.10515924839928936</c:v>
                </c:pt>
                <c:pt idx="142">
                  <c:v>0.10825122071695414</c:v>
                </c:pt>
                <c:pt idx="143">
                  <c:v>0.11625945916452718</c:v>
                </c:pt>
                <c:pt idx="144">
                  <c:v>0.13451418470292165</c:v>
                </c:pt>
                <c:pt idx="145">
                  <c:v>0.13022831741803076</c:v>
                </c:pt>
                <c:pt idx="146">
                  <c:v>0.13476602018795214</c:v>
                </c:pt>
                <c:pt idx="147">
                  <c:v>0.15002627101555621</c:v>
                </c:pt>
                <c:pt idx="148">
                  <c:v>0.14327420115886125</c:v>
                </c:pt>
                <c:pt idx="149">
                  <c:v>0.14304554631862954</c:v>
                </c:pt>
                <c:pt idx="150">
                  <c:v>0.13960325602736945</c:v>
                </c:pt>
                <c:pt idx="151">
                  <c:v>0.12566813601560001</c:v>
                </c:pt>
                <c:pt idx="152">
                  <c:v>0.12584682767938626</c:v>
                </c:pt>
                <c:pt idx="153">
                  <c:v>0.1289445001855607</c:v>
                </c:pt>
                <c:pt idx="154">
                  <c:v>0.13137592055847302</c:v>
                </c:pt>
                <c:pt idx="155">
                  <c:v>0.13843771338611233</c:v>
                </c:pt>
                <c:pt idx="156">
                  <c:v>0.14123234554087616</c:v>
                </c:pt>
                <c:pt idx="157">
                  <c:v>0.14210018547064496</c:v>
                </c:pt>
                <c:pt idx="158">
                  <c:v>0.13645097957086727</c:v>
                </c:pt>
                <c:pt idx="159">
                  <c:v>0.14254833222697116</c:v>
                </c:pt>
                <c:pt idx="160">
                  <c:v>0.13283970676954859</c:v>
                </c:pt>
                <c:pt idx="161">
                  <c:v>0.14717686956515608</c:v>
                </c:pt>
                <c:pt idx="162">
                  <c:v>0.15903083028881881</c:v>
                </c:pt>
                <c:pt idx="163">
                  <c:v>0.15633170791578044</c:v>
                </c:pt>
                <c:pt idx="164">
                  <c:v>0.1513392887315681</c:v>
                </c:pt>
                <c:pt idx="165">
                  <c:v>0.14577804029594654</c:v>
                </c:pt>
                <c:pt idx="166">
                  <c:v>0.13717689095221641</c:v>
                </c:pt>
                <c:pt idx="167">
                  <c:v>0.14087550682788841</c:v>
                </c:pt>
                <c:pt idx="168">
                  <c:v>0.13741285478344345</c:v>
                </c:pt>
                <c:pt idx="169">
                  <c:v>0.12575081974561364</c:v>
                </c:pt>
                <c:pt idx="170">
                  <c:v>0.12975161130242885</c:v>
                </c:pt>
                <c:pt idx="171">
                  <c:v>0.13579970126925023</c:v>
                </c:pt>
                <c:pt idx="172">
                  <c:v>0.12049017238462301</c:v>
                </c:pt>
                <c:pt idx="173">
                  <c:v>0.12156442493674202</c:v>
                </c:pt>
                <c:pt idx="174">
                  <c:v>0.11447228788172858</c:v>
                </c:pt>
                <c:pt idx="175">
                  <c:v>0.11278386181018418</c:v>
                </c:pt>
                <c:pt idx="176">
                  <c:v>0.1257694902505313</c:v>
                </c:pt>
                <c:pt idx="177">
                  <c:v>0.14132789034780857</c:v>
                </c:pt>
                <c:pt idx="178">
                  <c:v>0.13939613266800954</c:v>
                </c:pt>
                <c:pt idx="179">
                  <c:v>0.12908126517171015</c:v>
                </c:pt>
                <c:pt idx="180">
                  <c:v>0.12908126517171015</c:v>
                </c:pt>
                <c:pt idx="181">
                  <c:v>0.12863093861266295</c:v>
                </c:pt>
                <c:pt idx="182">
                  <c:v>0.12005591598599552</c:v>
                </c:pt>
                <c:pt idx="183">
                  <c:v>0.12073044529402677</c:v>
                </c:pt>
                <c:pt idx="184">
                  <c:v>0.11624303610365949</c:v>
                </c:pt>
                <c:pt idx="185">
                  <c:v>0.13380828184945459</c:v>
                </c:pt>
                <c:pt idx="186">
                  <c:v>0.13167304968024607</c:v>
                </c:pt>
                <c:pt idx="187">
                  <c:v>0.12458814437070997</c:v>
                </c:pt>
                <c:pt idx="188">
                  <c:v>0.12301639294601463</c:v>
                </c:pt>
                <c:pt idx="189">
                  <c:v>0.11019990793291479</c:v>
                </c:pt>
                <c:pt idx="190">
                  <c:v>0.11598277833384851</c:v>
                </c:pt>
                <c:pt idx="191">
                  <c:v>0.11083174403690199</c:v>
                </c:pt>
                <c:pt idx="192">
                  <c:v>9.9612343422129213E-2</c:v>
                </c:pt>
                <c:pt idx="193">
                  <c:v>0.10072138259855112</c:v>
                </c:pt>
                <c:pt idx="194">
                  <c:v>9.1708085876652801E-2</c:v>
                </c:pt>
                <c:pt idx="195">
                  <c:v>9.6843735965352895E-2</c:v>
                </c:pt>
                <c:pt idx="196">
                  <c:v>0.12815357841319663</c:v>
                </c:pt>
                <c:pt idx="197">
                  <c:v>0.12579083530491753</c:v>
                </c:pt>
                <c:pt idx="198">
                  <c:v>0.12083933622920839</c:v>
                </c:pt>
                <c:pt idx="199">
                  <c:v>0.1055837167609166</c:v>
                </c:pt>
                <c:pt idx="200">
                  <c:v>9.2931152320426591E-2</c:v>
                </c:pt>
                <c:pt idx="201">
                  <c:v>9.5191744588706273E-2</c:v>
                </c:pt>
                <c:pt idx="202">
                  <c:v>8.592868031497658E-2</c:v>
                </c:pt>
                <c:pt idx="203">
                  <c:v>9.0213593507090462E-2</c:v>
                </c:pt>
                <c:pt idx="204">
                  <c:v>0.1051523676127053</c:v>
                </c:pt>
                <c:pt idx="205">
                  <c:v>0.10677967547029676</c:v>
                </c:pt>
                <c:pt idx="206">
                  <c:v>0.11094465458483116</c:v>
                </c:pt>
                <c:pt idx="207">
                  <c:v>0.11411998338881735</c:v>
                </c:pt>
                <c:pt idx="208">
                  <c:v>0.10176209196237673</c:v>
                </c:pt>
                <c:pt idx="209">
                  <c:v>0.10139953288861903</c:v>
                </c:pt>
                <c:pt idx="210">
                  <c:v>0.10630161181964781</c:v>
                </c:pt>
                <c:pt idx="211">
                  <c:v>0.1071511533078997</c:v>
                </c:pt>
                <c:pt idx="212">
                  <c:v>0.11098637123504584</c:v>
                </c:pt>
                <c:pt idx="213">
                  <c:v>0.11017690535852687</c:v>
                </c:pt>
                <c:pt idx="214">
                  <c:v>0.10682219414977823</c:v>
                </c:pt>
                <c:pt idx="215">
                  <c:v>0.10370398166078409</c:v>
                </c:pt>
                <c:pt idx="216">
                  <c:v>0.11084694645227056</c:v>
                </c:pt>
                <c:pt idx="217">
                  <c:v>0.11436966990743835</c:v>
                </c:pt>
                <c:pt idx="218">
                  <c:v>0.10666111766006914</c:v>
                </c:pt>
                <c:pt idx="219">
                  <c:v>0.10618725308796995</c:v>
                </c:pt>
                <c:pt idx="220">
                  <c:v>0.10648514317427793</c:v>
                </c:pt>
                <c:pt idx="221">
                  <c:v>0.10833145938408628</c:v>
                </c:pt>
                <c:pt idx="222">
                  <c:v>0.10663828587496371</c:v>
                </c:pt>
                <c:pt idx="223">
                  <c:v>9.3058888505444415E-2</c:v>
                </c:pt>
                <c:pt idx="224">
                  <c:v>9.4984322147942724E-2</c:v>
                </c:pt>
                <c:pt idx="225">
                  <c:v>9.4320035289156889E-2</c:v>
                </c:pt>
                <c:pt idx="226">
                  <c:v>8.2347001811531095E-2</c:v>
                </c:pt>
                <c:pt idx="227">
                  <c:v>9.2248908259264573E-2</c:v>
                </c:pt>
                <c:pt idx="228">
                  <c:v>8.6070246414444718E-2</c:v>
                </c:pt>
                <c:pt idx="229">
                  <c:v>8.8134894136959963E-2</c:v>
                </c:pt>
                <c:pt idx="230">
                  <c:v>8.8995381190380307E-2</c:v>
                </c:pt>
                <c:pt idx="231">
                  <c:v>9.5368860677990108E-2</c:v>
                </c:pt>
                <c:pt idx="232">
                  <c:v>7.5826915971888509E-2</c:v>
                </c:pt>
                <c:pt idx="233">
                  <c:v>8.5367166628237179E-2</c:v>
                </c:pt>
                <c:pt idx="234">
                  <c:v>9.7197767424194836E-2</c:v>
                </c:pt>
                <c:pt idx="235">
                  <c:v>0.12115020547980748</c:v>
                </c:pt>
                <c:pt idx="236">
                  <c:v>0.11547222971171944</c:v>
                </c:pt>
                <c:pt idx="237">
                  <c:v>9.7507035610210124E-2</c:v>
                </c:pt>
                <c:pt idx="238">
                  <c:v>9.6405493221293881E-2</c:v>
                </c:pt>
                <c:pt idx="239">
                  <c:v>0.10021974279400436</c:v>
                </c:pt>
                <c:pt idx="240">
                  <c:v>0.10042870096186851</c:v>
                </c:pt>
                <c:pt idx="241">
                  <c:v>0.10228545466057448</c:v>
                </c:pt>
                <c:pt idx="242">
                  <c:v>9.8540144377202932E-2</c:v>
                </c:pt>
                <c:pt idx="243">
                  <c:v>9.3931880120697864E-2</c:v>
                </c:pt>
                <c:pt idx="244">
                  <c:v>9.2718343855523022E-2</c:v>
                </c:pt>
                <c:pt idx="245">
                  <c:v>9.2707439571082961E-2</c:v>
                </c:pt>
                <c:pt idx="246">
                  <c:v>9.4007371444610355E-2</c:v>
                </c:pt>
                <c:pt idx="247">
                  <c:v>9.1704312925456E-2</c:v>
                </c:pt>
                <c:pt idx="248">
                  <c:v>8.6666518248192492E-2</c:v>
                </c:pt>
                <c:pt idx="249">
                  <c:v>8.8612040420289695E-2</c:v>
                </c:pt>
                <c:pt idx="250">
                  <c:v>9.3609769231582929E-2</c:v>
                </c:pt>
                <c:pt idx="251">
                  <c:v>0.10249974414424501</c:v>
                </c:pt>
                <c:pt idx="252">
                  <c:v>9.8693797086847335E-2</c:v>
                </c:pt>
                <c:pt idx="253">
                  <c:v>9.0851289567975613E-2</c:v>
                </c:pt>
                <c:pt idx="254">
                  <c:v>7.7523341707212534E-2</c:v>
                </c:pt>
                <c:pt idx="255">
                  <c:v>7.4448303335349797E-2</c:v>
                </c:pt>
                <c:pt idx="256">
                  <c:v>7.0833225128265287E-2</c:v>
                </c:pt>
                <c:pt idx="257">
                  <c:v>6.1218873349933256E-2</c:v>
                </c:pt>
                <c:pt idx="258">
                  <c:v>5.9104508632155994E-2</c:v>
                </c:pt>
                <c:pt idx="259">
                  <c:v>5.5856692181622369E-2</c:v>
                </c:pt>
                <c:pt idx="260">
                  <c:v>6.4990327263716674E-2</c:v>
                </c:pt>
                <c:pt idx="261">
                  <c:v>5.7862215732543465E-2</c:v>
                </c:pt>
                <c:pt idx="262">
                  <c:v>4.7549118910573673E-2</c:v>
                </c:pt>
                <c:pt idx="263">
                  <c:v>3.5761996911818805E-2</c:v>
                </c:pt>
                <c:pt idx="264">
                  <c:v>3.6714060133342219E-2</c:v>
                </c:pt>
                <c:pt idx="265">
                  <c:v>3.6526923878279938E-2</c:v>
                </c:pt>
                <c:pt idx="266">
                  <c:v>4.5801681282374274E-2</c:v>
                </c:pt>
                <c:pt idx="267">
                  <c:v>4.603048095011042E-2</c:v>
                </c:pt>
                <c:pt idx="268">
                  <c:v>4.9822495952454249E-2</c:v>
                </c:pt>
                <c:pt idx="269">
                  <c:v>6.8642153030267217E-2</c:v>
                </c:pt>
                <c:pt idx="270">
                  <c:v>6.6005840222377987E-2</c:v>
                </c:pt>
                <c:pt idx="271">
                  <c:v>4.8129289344202686E-2</c:v>
                </c:pt>
                <c:pt idx="272">
                  <c:v>6.327511612517589E-2</c:v>
                </c:pt>
                <c:pt idx="273">
                  <c:v>6.3826761434256696E-2</c:v>
                </c:pt>
                <c:pt idx="274">
                  <c:v>6.2566758645389076E-2</c:v>
                </c:pt>
                <c:pt idx="275">
                  <c:v>5.6329967592628316E-2</c:v>
                </c:pt>
                <c:pt idx="276">
                  <c:v>4.6649011915783856E-2</c:v>
                </c:pt>
                <c:pt idx="277">
                  <c:v>3.8984000246429895E-2</c:v>
                </c:pt>
                <c:pt idx="278">
                  <c:v>4.0890583033358796E-2</c:v>
                </c:pt>
                <c:pt idx="279">
                  <c:v>3.3199633639597437E-2</c:v>
                </c:pt>
                <c:pt idx="280">
                  <c:v>3.6763820101411548E-2</c:v>
                </c:pt>
                <c:pt idx="281">
                  <c:v>3.639151588671119E-2</c:v>
                </c:pt>
                <c:pt idx="282">
                  <c:v>4.1235735322304956E-2</c:v>
                </c:pt>
                <c:pt idx="283">
                  <c:v>4.5455408680417309E-2</c:v>
                </c:pt>
                <c:pt idx="284">
                  <c:v>5.5689313886997605E-2</c:v>
                </c:pt>
                <c:pt idx="285">
                  <c:v>5.435981010339197E-2</c:v>
                </c:pt>
                <c:pt idx="286">
                  <c:v>4.6967774096114079E-2</c:v>
                </c:pt>
                <c:pt idx="287">
                  <c:v>4.3135872042922241E-2</c:v>
                </c:pt>
                <c:pt idx="288">
                  <c:v>4.0049115888521003E-2</c:v>
                </c:pt>
                <c:pt idx="289">
                  <c:v>4.9991458829267144E-2</c:v>
                </c:pt>
                <c:pt idx="290">
                  <c:v>2.9106725876371531E-2</c:v>
                </c:pt>
                <c:pt idx="291">
                  <c:v>3.2675402425780709E-2</c:v>
                </c:pt>
                <c:pt idx="292">
                  <c:v>4.1688752740922208E-2</c:v>
                </c:pt>
                <c:pt idx="293">
                  <c:v>6.0832735461318732E-2</c:v>
                </c:pt>
                <c:pt idx="294">
                  <c:v>7.0701940531459062E-2</c:v>
                </c:pt>
                <c:pt idx="295">
                  <c:v>7.0424611875811616E-2</c:v>
                </c:pt>
                <c:pt idx="296">
                  <c:v>5.4770139154157071E-2</c:v>
                </c:pt>
                <c:pt idx="297">
                  <c:v>4.9119961314993077E-2</c:v>
                </c:pt>
                <c:pt idx="298">
                  <c:v>5.7167427684919669E-2</c:v>
                </c:pt>
                <c:pt idx="299">
                  <c:v>7.8877115932021846E-2</c:v>
                </c:pt>
                <c:pt idx="300">
                  <c:v>8.7019380167423943E-2</c:v>
                </c:pt>
                <c:pt idx="301">
                  <c:v>7.9587045614130769E-2</c:v>
                </c:pt>
                <c:pt idx="302">
                  <c:v>8.5006626778925343E-2</c:v>
                </c:pt>
                <c:pt idx="303">
                  <c:v>8.1375938029890404E-2</c:v>
                </c:pt>
                <c:pt idx="304">
                  <c:v>7.3591408538985048E-2</c:v>
                </c:pt>
                <c:pt idx="305">
                  <c:v>6.93176172368275E-2</c:v>
                </c:pt>
                <c:pt idx="306">
                  <c:v>6.7956499335830145E-2</c:v>
                </c:pt>
                <c:pt idx="307">
                  <c:v>7.3704644030812005E-2</c:v>
                </c:pt>
                <c:pt idx="308">
                  <c:v>7.9244725838991226E-2</c:v>
                </c:pt>
                <c:pt idx="309">
                  <c:v>8.1096416058787479E-2</c:v>
                </c:pt>
                <c:pt idx="310">
                  <c:v>6.8579235932529681E-2</c:v>
                </c:pt>
                <c:pt idx="311">
                  <c:v>6.6364321174298579E-2</c:v>
                </c:pt>
                <c:pt idx="312">
                  <c:v>6.8613341121658733E-2</c:v>
                </c:pt>
                <c:pt idx="313">
                  <c:v>7.7386902247938316E-2</c:v>
                </c:pt>
                <c:pt idx="314">
                  <c:v>7.9887214958094033E-2</c:v>
                </c:pt>
                <c:pt idx="315">
                  <c:v>7.9693163206859818E-2</c:v>
                </c:pt>
                <c:pt idx="316">
                  <c:v>7.7675827368869577E-2</c:v>
                </c:pt>
                <c:pt idx="317">
                  <c:v>8.4037918033937675E-2</c:v>
                </c:pt>
                <c:pt idx="318">
                  <c:v>8.5803079435916807E-2</c:v>
                </c:pt>
                <c:pt idx="319">
                  <c:v>8.9935186513536935E-2</c:v>
                </c:pt>
                <c:pt idx="320">
                  <c:v>8.7674654263792506E-2</c:v>
                </c:pt>
                <c:pt idx="321">
                  <c:v>9.5399662531561846E-2</c:v>
                </c:pt>
                <c:pt idx="322">
                  <c:v>9.1916256770654181E-2</c:v>
                </c:pt>
                <c:pt idx="323">
                  <c:v>0.10062967126714706</c:v>
                </c:pt>
                <c:pt idx="324">
                  <c:v>9.5621789314808137E-2</c:v>
                </c:pt>
                <c:pt idx="325">
                  <c:v>0.10665552684614621</c:v>
                </c:pt>
                <c:pt idx="326">
                  <c:v>0.10567706141031885</c:v>
                </c:pt>
                <c:pt idx="327">
                  <c:v>9.3227456823336219E-2</c:v>
                </c:pt>
                <c:pt idx="328">
                  <c:v>9.5852448773980914E-2</c:v>
                </c:pt>
                <c:pt idx="329">
                  <c:v>9.9493958683167572E-2</c:v>
                </c:pt>
                <c:pt idx="330">
                  <c:v>0.11226176478276018</c:v>
                </c:pt>
                <c:pt idx="331">
                  <c:v>0.12166204158367711</c:v>
                </c:pt>
                <c:pt idx="332">
                  <c:v>0.12314403058454904</c:v>
                </c:pt>
                <c:pt idx="333">
                  <c:v>0.12626452290298573</c:v>
                </c:pt>
                <c:pt idx="334">
                  <c:v>0.12278676518004361</c:v>
                </c:pt>
                <c:pt idx="335">
                  <c:v>0.13195086795681599</c:v>
                </c:pt>
                <c:pt idx="336">
                  <c:v>0.12271611354292045</c:v>
                </c:pt>
                <c:pt idx="337">
                  <c:v>0.1327557572282918</c:v>
                </c:pt>
                <c:pt idx="338">
                  <c:v>0.11924548503900501</c:v>
                </c:pt>
                <c:pt idx="339">
                  <c:v>0.11214103515930085</c:v>
                </c:pt>
                <c:pt idx="340">
                  <c:v>0.11804302188382887</c:v>
                </c:pt>
                <c:pt idx="341">
                  <c:v>9.966694973034973E-2</c:v>
                </c:pt>
                <c:pt idx="342">
                  <c:v>9.1541954720895324E-2</c:v>
                </c:pt>
                <c:pt idx="343">
                  <c:v>9.6249372070325911E-2</c:v>
                </c:pt>
                <c:pt idx="344">
                  <c:v>0.10492512923955877</c:v>
                </c:pt>
                <c:pt idx="345">
                  <c:v>0.10967742425000937</c:v>
                </c:pt>
                <c:pt idx="346">
                  <c:v>0.11966074269801297</c:v>
                </c:pt>
                <c:pt idx="347">
                  <c:v>0.12515723261157685</c:v>
                </c:pt>
                <c:pt idx="348">
                  <c:v>0.13229702900713614</c:v>
                </c:pt>
                <c:pt idx="349">
                  <c:v>0.1336084084674436</c:v>
                </c:pt>
                <c:pt idx="350">
                  <c:v>0.12972584001780851</c:v>
                </c:pt>
                <c:pt idx="351">
                  <c:v>0.13058161615273756</c:v>
                </c:pt>
                <c:pt idx="352">
                  <c:v>0.13885334109671743</c:v>
                </c:pt>
                <c:pt idx="353">
                  <c:v>0.1483751448397419</c:v>
                </c:pt>
                <c:pt idx="354">
                  <c:v>0.1503993758061688</c:v>
                </c:pt>
                <c:pt idx="355">
                  <c:v>0.14382599171505817</c:v>
                </c:pt>
                <c:pt idx="356">
                  <c:v>0.14068424033949301</c:v>
                </c:pt>
                <c:pt idx="357">
                  <c:v>0.15984524982461412</c:v>
                </c:pt>
                <c:pt idx="358">
                  <c:v>0.175340258455563</c:v>
                </c:pt>
                <c:pt idx="359">
                  <c:v>0.17352084629077136</c:v>
                </c:pt>
                <c:pt idx="360">
                  <c:v>0.1499943861845543</c:v>
                </c:pt>
                <c:pt idx="361">
                  <c:v>0.14845145990613129</c:v>
                </c:pt>
                <c:pt idx="362">
                  <c:v>0.14793122318682639</c:v>
                </c:pt>
                <c:pt idx="363">
                  <c:v>0.14486219802394751</c:v>
                </c:pt>
                <c:pt idx="364">
                  <c:v>0.1268630169310383</c:v>
                </c:pt>
                <c:pt idx="365">
                  <c:v>0.14986368131874706</c:v>
                </c:pt>
                <c:pt idx="366">
                  <c:v>0.14923490320707034</c:v>
                </c:pt>
                <c:pt idx="367">
                  <c:v>0.14506438481702588</c:v>
                </c:pt>
                <c:pt idx="368">
                  <c:v>0.12592665936732961</c:v>
                </c:pt>
                <c:pt idx="369">
                  <c:v>0.1290038789193686</c:v>
                </c:pt>
                <c:pt idx="370">
                  <c:v>0.13660337650882459</c:v>
                </c:pt>
                <c:pt idx="371">
                  <c:v>0.15213018023762981</c:v>
                </c:pt>
                <c:pt idx="372">
                  <c:v>0.15352836865888597</c:v>
                </c:pt>
                <c:pt idx="373">
                  <c:v>0.1291648556471241</c:v>
                </c:pt>
                <c:pt idx="374">
                  <c:v>0.1372440977054179</c:v>
                </c:pt>
                <c:pt idx="375">
                  <c:v>0.13247084704932011</c:v>
                </c:pt>
                <c:pt idx="376">
                  <c:v>0.1230119556925231</c:v>
                </c:pt>
                <c:pt idx="377">
                  <c:v>0.11026938789407881</c:v>
                </c:pt>
                <c:pt idx="378">
                  <c:v>9.1015905964922927E-2</c:v>
                </c:pt>
                <c:pt idx="379">
                  <c:v>7.8083581574377448E-2</c:v>
                </c:pt>
                <c:pt idx="380">
                  <c:v>5.2420055318079584E-2</c:v>
                </c:pt>
                <c:pt idx="381">
                  <c:v>8.3274128826017257E-2</c:v>
                </c:pt>
                <c:pt idx="382">
                  <c:v>9.6612214435722654E-2</c:v>
                </c:pt>
                <c:pt idx="383">
                  <c:v>8.2128615543840544E-2</c:v>
                </c:pt>
                <c:pt idx="384">
                  <c:v>7.6829659805564221E-2</c:v>
                </c:pt>
                <c:pt idx="385">
                  <c:v>5.6117252314408894E-2</c:v>
                </c:pt>
                <c:pt idx="386">
                  <c:v>4.9759044963034738E-2</c:v>
                </c:pt>
                <c:pt idx="387">
                  <c:v>6.8281601530522096E-2</c:v>
                </c:pt>
                <c:pt idx="388">
                  <c:v>7.2866041395113212E-2</c:v>
                </c:pt>
                <c:pt idx="389">
                  <c:v>7.5965379569142621E-2</c:v>
                </c:pt>
                <c:pt idx="390">
                  <c:v>8.6992618955499257E-2</c:v>
                </c:pt>
                <c:pt idx="391">
                  <c:v>9.3085822778704141E-2</c:v>
                </c:pt>
                <c:pt idx="392">
                  <c:v>0.10576226421097412</c:v>
                </c:pt>
                <c:pt idx="393">
                  <c:v>0.10519337767498005</c:v>
                </c:pt>
                <c:pt idx="394">
                  <c:v>0.11167609690079749</c:v>
                </c:pt>
                <c:pt idx="395">
                  <c:v>0.11331557377607249</c:v>
                </c:pt>
                <c:pt idx="396">
                  <c:v>0.1134045287178469</c:v>
                </c:pt>
                <c:pt idx="397">
                  <c:v>0.10545036067879754</c:v>
                </c:pt>
                <c:pt idx="398">
                  <c:v>0.11931750431690036</c:v>
                </c:pt>
                <c:pt idx="399">
                  <c:v>0.12342380511119155</c:v>
                </c:pt>
                <c:pt idx="400">
                  <c:v>0.11705936907621051</c:v>
                </c:pt>
                <c:pt idx="401">
                  <c:v>0.11920238722014043</c:v>
                </c:pt>
                <c:pt idx="402">
                  <c:v>0.1138792686333483</c:v>
                </c:pt>
                <c:pt idx="403">
                  <c:v>0.1036113666427867</c:v>
                </c:pt>
                <c:pt idx="404">
                  <c:v>7.3735013872045618E-2</c:v>
                </c:pt>
                <c:pt idx="405">
                  <c:v>7.1492247853573776E-2</c:v>
                </c:pt>
                <c:pt idx="406">
                  <c:v>7.4500888750258065E-2</c:v>
                </c:pt>
                <c:pt idx="407">
                  <c:v>6.1043227062449912E-2</c:v>
                </c:pt>
                <c:pt idx="408">
                  <c:v>5.0852037766916602E-2</c:v>
                </c:pt>
                <c:pt idx="409">
                  <c:v>5.1291545296079821E-2</c:v>
                </c:pt>
                <c:pt idx="410">
                  <c:v>6.3859261215014396E-2</c:v>
                </c:pt>
                <c:pt idx="411">
                  <c:v>6.0799660579611503E-2</c:v>
                </c:pt>
                <c:pt idx="412">
                  <c:v>5.4396803528332427E-2</c:v>
                </c:pt>
                <c:pt idx="413">
                  <c:v>4.2196256015220701E-2</c:v>
                </c:pt>
                <c:pt idx="414">
                  <c:v>4.6689512395881261E-2</c:v>
                </c:pt>
                <c:pt idx="415">
                  <c:v>4.5665303229574405E-2</c:v>
                </c:pt>
                <c:pt idx="416">
                  <c:v>4.5790244568789884E-2</c:v>
                </c:pt>
                <c:pt idx="417">
                  <c:v>3.9175715357867347E-2</c:v>
                </c:pt>
                <c:pt idx="418">
                  <c:v>5.1084664258919332E-2</c:v>
                </c:pt>
                <c:pt idx="419">
                  <c:v>4.5889795581544934E-2</c:v>
                </c:pt>
                <c:pt idx="420">
                  <c:v>4.3820609826754175E-2</c:v>
                </c:pt>
                <c:pt idx="421">
                  <c:v>3.2882106788979737E-2</c:v>
                </c:pt>
                <c:pt idx="422">
                  <c:v>3.9005975180271379E-2</c:v>
                </c:pt>
                <c:pt idx="423">
                  <c:v>3.4031176226729354E-2</c:v>
                </c:pt>
                <c:pt idx="424">
                  <c:v>3.4351082878989025E-2</c:v>
                </c:pt>
                <c:pt idx="425">
                  <c:v>2.1419274087218998E-2</c:v>
                </c:pt>
                <c:pt idx="426">
                  <c:v>3.4782640058875547E-2</c:v>
                </c:pt>
                <c:pt idx="427">
                  <c:v>4.0231061867536555E-2</c:v>
                </c:pt>
                <c:pt idx="428">
                  <c:v>2.2468245405073972E-2</c:v>
                </c:pt>
                <c:pt idx="429">
                  <c:v>2.4432563026823617E-2</c:v>
                </c:pt>
                <c:pt idx="430">
                  <c:v>1.0981441376640255E-2</c:v>
                </c:pt>
                <c:pt idx="431">
                  <c:v>8.7851887187422317E-3</c:v>
                </c:pt>
                <c:pt idx="432">
                  <c:v>1.5714998335040864E-2</c:v>
                </c:pt>
                <c:pt idx="433">
                  <c:v>-4.9958931711393539E-3</c:v>
                </c:pt>
                <c:pt idx="434">
                  <c:v>1.1281639931755016E-2</c:v>
                </c:pt>
                <c:pt idx="435">
                  <c:v>5.2185373079642883E-3</c:v>
                </c:pt>
                <c:pt idx="436">
                  <c:v>1.2608513900406182E-2</c:v>
                </c:pt>
                <c:pt idx="437">
                  <c:v>1.0211211340888982E-2</c:v>
                </c:pt>
                <c:pt idx="438">
                  <c:v>1.9486481901070274E-2</c:v>
                </c:pt>
                <c:pt idx="439">
                  <c:v>2.9291000501378672E-2</c:v>
                </c:pt>
                <c:pt idx="440">
                  <c:v>2.4809148843961459E-2</c:v>
                </c:pt>
                <c:pt idx="441">
                  <c:v>3.8642203021709953E-2</c:v>
                </c:pt>
                <c:pt idx="442">
                  <c:v>6.0737411853112544E-2</c:v>
                </c:pt>
                <c:pt idx="443">
                  <c:v>5.9913086675026594E-2</c:v>
                </c:pt>
                <c:pt idx="444">
                  <c:v>4.9202430309777556E-2</c:v>
                </c:pt>
                <c:pt idx="445">
                  <c:v>4.8702015796117104E-2</c:v>
                </c:pt>
                <c:pt idx="446">
                  <c:v>4.0420331396262332E-2</c:v>
                </c:pt>
                <c:pt idx="447">
                  <c:v>3.8060209661526345E-2</c:v>
                </c:pt>
                <c:pt idx="448">
                  <c:v>4.9387897769354705E-2</c:v>
                </c:pt>
                <c:pt idx="449">
                  <c:v>4.9241386370015405E-2</c:v>
                </c:pt>
                <c:pt idx="450">
                  <c:v>5.2658666873103943E-2</c:v>
                </c:pt>
                <c:pt idx="451">
                  <c:v>5.282641288844081E-2</c:v>
                </c:pt>
                <c:pt idx="452">
                  <c:v>3.6346576552502396E-2</c:v>
                </c:pt>
                <c:pt idx="453">
                  <c:v>3.5893776300595093E-2</c:v>
                </c:pt>
                <c:pt idx="454">
                  <c:v>3.8560196357233956E-2</c:v>
                </c:pt>
                <c:pt idx="455">
                  <c:v>3.426292064595704E-2</c:v>
                </c:pt>
                <c:pt idx="456">
                  <c:v>4.2508434040058773E-2</c:v>
                </c:pt>
                <c:pt idx="457">
                  <c:v>3.8019188017601957E-2</c:v>
                </c:pt>
                <c:pt idx="458">
                  <c:v>3.1884335048271817E-2</c:v>
                </c:pt>
                <c:pt idx="459">
                  <c:v>3.3597691383535411E-2</c:v>
                </c:pt>
                <c:pt idx="460">
                  <c:v>5.5592927295407879E-2</c:v>
                </c:pt>
                <c:pt idx="461">
                  <c:v>5.6286255983287292E-2</c:v>
                </c:pt>
                <c:pt idx="462">
                  <c:v>5.6669218924173759E-2</c:v>
                </c:pt>
                <c:pt idx="463">
                  <c:v>6.8277562171877415E-2</c:v>
                </c:pt>
                <c:pt idx="464">
                  <c:v>8.5135124027152287E-2</c:v>
                </c:pt>
                <c:pt idx="465">
                  <c:v>7.3892853218437526E-2</c:v>
                </c:pt>
                <c:pt idx="466">
                  <c:v>6.5837989141574127E-2</c:v>
                </c:pt>
                <c:pt idx="467">
                  <c:v>7.0368717908468437E-2</c:v>
                </c:pt>
                <c:pt idx="468">
                  <c:v>8.5531686402051443E-2</c:v>
                </c:pt>
                <c:pt idx="469">
                  <c:v>7.4406855996782095E-2</c:v>
                </c:pt>
                <c:pt idx="470">
                  <c:v>5.1376630288525904E-2</c:v>
                </c:pt>
                <c:pt idx="471">
                  <c:v>4.8222144076957907E-2</c:v>
                </c:pt>
                <c:pt idx="472">
                  <c:v>5.2273314585700614E-2</c:v>
                </c:pt>
                <c:pt idx="473">
                  <c:v>7.0968580173579987E-2</c:v>
                </c:pt>
                <c:pt idx="474">
                  <c:v>6.4065448098865385E-2</c:v>
                </c:pt>
                <c:pt idx="475">
                  <c:v>7.0116883108018557E-2</c:v>
                </c:pt>
                <c:pt idx="476">
                  <c:v>7.8441878761192019E-2</c:v>
                </c:pt>
                <c:pt idx="477">
                  <c:v>9.0403670222023891E-2</c:v>
                </c:pt>
                <c:pt idx="478">
                  <c:v>0.10425574699544971</c:v>
                </c:pt>
                <c:pt idx="479">
                  <c:v>0.12667947836265747</c:v>
                </c:pt>
                <c:pt idx="480">
                  <c:v>0.15498429849228268</c:v>
                </c:pt>
                <c:pt idx="481">
                  <c:v>0.13017193222251766</c:v>
                </c:pt>
                <c:pt idx="482">
                  <c:v>0.1230525274078984</c:v>
                </c:pt>
                <c:pt idx="483">
                  <c:v>0.14345057780851489</c:v>
                </c:pt>
                <c:pt idx="484">
                  <c:v>0.14818531545341762</c:v>
                </c:pt>
                <c:pt idx="485">
                  <c:v>0.17529599503096893</c:v>
                </c:pt>
                <c:pt idx="486">
                  <c:v>0.18622216111484668</c:v>
                </c:pt>
                <c:pt idx="487">
                  <c:v>0.17351664917139176</c:v>
                </c:pt>
                <c:pt idx="488">
                  <c:v>0.17707836979745917</c:v>
                </c:pt>
                <c:pt idx="489">
                  <c:v>0.17229857125234194</c:v>
                </c:pt>
                <c:pt idx="490">
                  <c:v>0.1785988413460291</c:v>
                </c:pt>
                <c:pt idx="491">
                  <c:v>0.18535710526615823</c:v>
                </c:pt>
                <c:pt idx="492">
                  <c:v>0.17625088903752517</c:v>
                </c:pt>
                <c:pt idx="493">
                  <c:v>0.1615102025977242</c:v>
                </c:pt>
                <c:pt idx="494">
                  <c:v>0.13897852657938481</c:v>
                </c:pt>
                <c:pt idx="495">
                  <c:v>0.14321702898670718</c:v>
                </c:pt>
                <c:pt idx="496">
                  <c:v>0.14977044422497676</c:v>
                </c:pt>
                <c:pt idx="497">
                  <c:v>0.1515507249366892</c:v>
                </c:pt>
                <c:pt idx="498">
                  <c:v>0.12778836926728121</c:v>
                </c:pt>
                <c:pt idx="499">
                  <c:v>0.13174305196834535</c:v>
                </c:pt>
                <c:pt idx="500">
                  <c:v>0.13428596314205832</c:v>
                </c:pt>
                <c:pt idx="501">
                  <c:v>0.1318425759088182</c:v>
                </c:pt>
                <c:pt idx="502">
                  <c:v>0.14456156109544116</c:v>
                </c:pt>
                <c:pt idx="503">
                  <c:v>0.16136111720909119</c:v>
                </c:pt>
                <c:pt idx="504">
                  <c:v>0.18613796239467661</c:v>
                </c:pt>
                <c:pt idx="505">
                  <c:v>0.20241896609494159</c:v>
                </c:pt>
                <c:pt idx="506">
                  <c:v>0.20342184748216963</c:v>
                </c:pt>
                <c:pt idx="507">
                  <c:v>0.20804423542124595</c:v>
                </c:pt>
                <c:pt idx="508">
                  <c:v>0.22399120689396179</c:v>
                </c:pt>
                <c:pt idx="509">
                  <c:v>0.22026305514347189</c:v>
                </c:pt>
                <c:pt idx="510">
                  <c:v>0.21390191259066738</c:v>
                </c:pt>
                <c:pt idx="511">
                  <c:v>0.23741333737460413</c:v>
                </c:pt>
                <c:pt idx="512">
                  <c:v>0.23733918378327878</c:v>
                </c:pt>
                <c:pt idx="513">
                  <c:v>0.24247342272654326</c:v>
                </c:pt>
                <c:pt idx="514">
                  <c:v>0.24857263343105185</c:v>
                </c:pt>
                <c:pt idx="515">
                  <c:v>0.22927992565333088</c:v>
                </c:pt>
                <c:pt idx="516">
                  <c:v>0.24107791902598841</c:v>
                </c:pt>
                <c:pt idx="517">
                  <c:v>0.24162272391496908</c:v>
                </c:pt>
                <c:pt idx="518">
                  <c:v>0.2377300648934364</c:v>
                </c:pt>
                <c:pt idx="519">
                  <c:v>0.23814978924046803</c:v>
                </c:pt>
                <c:pt idx="520">
                  <c:v>0.25344645473832816</c:v>
                </c:pt>
                <c:pt idx="521">
                  <c:v>0.25976995866902253</c:v>
                </c:pt>
                <c:pt idx="522">
                  <c:v>0.24883969035840647</c:v>
                </c:pt>
                <c:pt idx="523">
                  <c:v>0.24557842281161957</c:v>
                </c:pt>
                <c:pt idx="524">
                  <c:v>0.2455784228116189</c:v>
                </c:pt>
                <c:pt idx="525">
                  <c:v>0.23402135587476502</c:v>
                </c:pt>
                <c:pt idx="526">
                  <c:v>0.18159425096177872</c:v>
                </c:pt>
                <c:pt idx="527">
                  <c:v>0.15776365911701329</c:v>
                </c:pt>
                <c:pt idx="528">
                  <c:v>0.14863192293904737</c:v>
                </c:pt>
                <c:pt idx="529">
                  <c:v>0.16583868885212794</c:v>
                </c:pt>
                <c:pt idx="530">
                  <c:v>0.19492275023995642</c:v>
                </c:pt>
                <c:pt idx="531">
                  <c:v>0.18406328770331992</c:v>
                </c:pt>
                <c:pt idx="532">
                  <c:v>0.1805097474949322</c:v>
                </c:pt>
                <c:pt idx="533">
                  <c:v>0.19049070598490236</c:v>
                </c:pt>
                <c:pt idx="534">
                  <c:v>0.17006055539694964</c:v>
                </c:pt>
                <c:pt idx="535">
                  <c:v>0.15647976483908033</c:v>
                </c:pt>
                <c:pt idx="536">
                  <c:v>0.16535784721955338</c:v>
                </c:pt>
                <c:pt idx="537">
                  <c:v>0.17593172789766998</c:v>
                </c:pt>
                <c:pt idx="538">
                  <c:v>0.17745674859385163</c:v>
                </c:pt>
                <c:pt idx="539">
                  <c:v>0.17838946148088786</c:v>
                </c:pt>
                <c:pt idx="540">
                  <c:v>0.17803648117251303</c:v>
                </c:pt>
                <c:pt idx="541">
                  <c:v>0.18816637932281788</c:v>
                </c:pt>
                <c:pt idx="542">
                  <c:v>0.16824485844495096</c:v>
                </c:pt>
                <c:pt idx="543">
                  <c:v>0.1725547794518556</c:v>
                </c:pt>
                <c:pt idx="544">
                  <c:v>0.19160312126922885</c:v>
                </c:pt>
                <c:pt idx="545">
                  <c:v>0.1869832189181968</c:v>
                </c:pt>
                <c:pt idx="546">
                  <c:v>0.20012561381305338</c:v>
                </c:pt>
                <c:pt idx="547">
                  <c:v>0.21461826571795806</c:v>
                </c:pt>
                <c:pt idx="548">
                  <c:v>0.20202327391532293</c:v>
                </c:pt>
                <c:pt idx="549">
                  <c:v>0.19869034815008635</c:v>
                </c:pt>
                <c:pt idx="550">
                  <c:v>0.18331594271280527</c:v>
                </c:pt>
                <c:pt idx="551">
                  <c:v>0.16318963815346388</c:v>
                </c:pt>
                <c:pt idx="552">
                  <c:v>0.16519813739313038</c:v>
                </c:pt>
                <c:pt idx="553">
                  <c:v>0.17158779547164049</c:v>
                </c:pt>
                <c:pt idx="554">
                  <c:v>0.17830870107894436</c:v>
                </c:pt>
                <c:pt idx="555">
                  <c:v>0.18223478059197706</c:v>
                </c:pt>
                <c:pt idx="556">
                  <c:v>0.17156845989983971</c:v>
                </c:pt>
                <c:pt idx="557">
                  <c:v>0.17054108573843396</c:v>
                </c:pt>
                <c:pt idx="558">
                  <c:v>0.16025458001555593</c:v>
                </c:pt>
                <c:pt idx="559">
                  <c:v>0.16931499564524222</c:v>
                </c:pt>
                <c:pt idx="560">
                  <c:v>0.17084942297398031</c:v>
                </c:pt>
                <c:pt idx="561">
                  <c:v>0.16505054466704094</c:v>
                </c:pt>
                <c:pt idx="562">
                  <c:v>0.17527820848749709</c:v>
                </c:pt>
                <c:pt idx="563">
                  <c:v>0.1780064636017038</c:v>
                </c:pt>
                <c:pt idx="564">
                  <c:v>0.1832048827160504</c:v>
                </c:pt>
                <c:pt idx="565">
                  <c:v>0.18158310428899127</c:v>
                </c:pt>
                <c:pt idx="566">
                  <c:v>0.1746194488648507</c:v>
                </c:pt>
                <c:pt idx="567">
                  <c:v>0.18106205114198715</c:v>
                </c:pt>
                <c:pt idx="568">
                  <c:v>0.18593089941317187</c:v>
                </c:pt>
                <c:pt idx="569">
                  <c:v>0.18452955308046093</c:v>
                </c:pt>
                <c:pt idx="570">
                  <c:v>0.19594427845557227</c:v>
                </c:pt>
                <c:pt idx="571">
                  <c:v>0.19991397982275716</c:v>
                </c:pt>
                <c:pt idx="572">
                  <c:v>0.20385665102851958</c:v>
                </c:pt>
                <c:pt idx="573">
                  <c:v>0.21195417940009986</c:v>
                </c:pt>
                <c:pt idx="574">
                  <c:v>0.21745553805167117</c:v>
                </c:pt>
                <c:pt idx="575">
                  <c:v>0.21552686660894005</c:v>
                </c:pt>
                <c:pt idx="576">
                  <c:v>0.21518742200892671</c:v>
                </c:pt>
                <c:pt idx="577">
                  <c:v>0.20875360375871232</c:v>
                </c:pt>
                <c:pt idx="578">
                  <c:v>0.17347017723601676</c:v>
                </c:pt>
                <c:pt idx="579">
                  <c:v>0.16607757174172111</c:v>
                </c:pt>
                <c:pt idx="580">
                  <c:v>0.19008943513681809</c:v>
                </c:pt>
                <c:pt idx="581">
                  <c:v>0.18044477755239008</c:v>
                </c:pt>
                <c:pt idx="582">
                  <c:v>0.16940818483121944</c:v>
                </c:pt>
                <c:pt idx="583">
                  <c:v>0.14419810443909697</c:v>
                </c:pt>
                <c:pt idx="584">
                  <c:v>0.12393450599202072</c:v>
                </c:pt>
                <c:pt idx="585">
                  <c:v>0.133144145171469</c:v>
                </c:pt>
                <c:pt idx="586">
                  <c:v>0.13203716197609805</c:v>
                </c:pt>
                <c:pt idx="587">
                  <c:v>0.13826694397728367</c:v>
                </c:pt>
                <c:pt idx="588">
                  <c:v>0.14146196794759636</c:v>
                </c:pt>
                <c:pt idx="589">
                  <c:v>0.14973841549377531</c:v>
                </c:pt>
                <c:pt idx="590">
                  <c:v>0.15528592406536923</c:v>
                </c:pt>
                <c:pt idx="591">
                  <c:v>0.15989898916007128</c:v>
                </c:pt>
                <c:pt idx="592">
                  <c:v>0.16906376029434211</c:v>
                </c:pt>
                <c:pt idx="593">
                  <c:v>0.18392374714278437</c:v>
                </c:pt>
                <c:pt idx="594">
                  <c:v>0.19431702571918197</c:v>
                </c:pt>
                <c:pt idx="595">
                  <c:v>0.17357429772580457</c:v>
                </c:pt>
                <c:pt idx="596">
                  <c:v>0.15758573759552519</c:v>
                </c:pt>
                <c:pt idx="597">
                  <c:v>0.15148000678873563</c:v>
                </c:pt>
                <c:pt idx="598">
                  <c:v>0.16591891771123124</c:v>
                </c:pt>
                <c:pt idx="599">
                  <c:v>0.15771316501568089</c:v>
                </c:pt>
                <c:pt idx="600">
                  <c:v>0.15872121214836565</c:v>
                </c:pt>
                <c:pt idx="601">
                  <c:v>0.14316845134287215</c:v>
                </c:pt>
                <c:pt idx="602">
                  <c:v>0.13318874119293378</c:v>
                </c:pt>
                <c:pt idx="603">
                  <c:v>0.13080383499203729</c:v>
                </c:pt>
                <c:pt idx="604">
                  <c:v>0.15117183735234274</c:v>
                </c:pt>
                <c:pt idx="605">
                  <c:v>0.15513717905957591</c:v>
                </c:pt>
                <c:pt idx="606">
                  <c:v>0.14925818094596455</c:v>
                </c:pt>
                <c:pt idx="607">
                  <c:v>0.14040601743099979</c:v>
                </c:pt>
                <c:pt idx="608">
                  <c:v>0.13980212762589206</c:v>
                </c:pt>
                <c:pt idx="609">
                  <c:v>0.13840236863053357</c:v>
                </c:pt>
                <c:pt idx="610">
                  <c:v>0.12940874381285772</c:v>
                </c:pt>
                <c:pt idx="611">
                  <c:v>9.6975704641204308E-2</c:v>
                </c:pt>
                <c:pt idx="612">
                  <c:v>8.5109341404925987E-2</c:v>
                </c:pt>
                <c:pt idx="613">
                  <c:v>4.9226769333953424E-2</c:v>
                </c:pt>
                <c:pt idx="614">
                  <c:v>2.5643626882422721E-2</c:v>
                </c:pt>
                <c:pt idx="615">
                  <c:v>7.5485323836813611E-2</c:v>
                </c:pt>
                <c:pt idx="616">
                  <c:v>7.7998858619908074E-2</c:v>
                </c:pt>
                <c:pt idx="617">
                  <c:v>5.0876077520573659E-2</c:v>
                </c:pt>
                <c:pt idx="618">
                  <c:v>5.8479677432566879E-2</c:v>
                </c:pt>
                <c:pt idx="619">
                  <c:v>4.4095320967862506E-2</c:v>
                </c:pt>
                <c:pt idx="620">
                  <c:v>4.5096905727437298E-2</c:v>
                </c:pt>
                <c:pt idx="621">
                  <c:v>3.3199869034312712E-2</c:v>
                </c:pt>
                <c:pt idx="622">
                  <c:v>4.0808391037221003E-2</c:v>
                </c:pt>
                <c:pt idx="623">
                  <c:v>3.8313855206453695E-2</c:v>
                </c:pt>
                <c:pt idx="624">
                  <c:v>2.7043148501363357E-2</c:v>
                </c:pt>
                <c:pt idx="625">
                  <c:v>3.9474981339560733E-2</c:v>
                </c:pt>
                <c:pt idx="626">
                  <c:v>8.8742875584801206E-2</c:v>
                </c:pt>
                <c:pt idx="627">
                  <c:v>0.12210131866584173</c:v>
                </c:pt>
                <c:pt idx="628">
                  <c:v>0.14362564475978701</c:v>
                </c:pt>
                <c:pt idx="629">
                  <c:v>0.11889239964818787</c:v>
                </c:pt>
                <c:pt idx="630">
                  <c:v>9.4415056190458202E-2</c:v>
                </c:pt>
                <c:pt idx="631">
                  <c:v>0.11440135037740462</c:v>
                </c:pt>
                <c:pt idx="632">
                  <c:v>0.12258643384428392</c:v>
                </c:pt>
                <c:pt idx="633">
                  <c:v>0.12025592863189671</c:v>
                </c:pt>
                <c:pt idx="634">
                  <c:v>0.12646133617619904</c:v>
                </c:pt>
                <c:pt idx="635">
                  <c:v>0.14016447512197394</c:v>
                </c:pt>
                <c:pt idx="636">
                  <c:v>0.13319299295455633</c:v>
                </c:pt>
                <c:pt idx="637">
                  <c:v>0.11720319439386362</c:v>
                </c:pt>
                <c:pt idx="638">
                  <c:v>0.10654005467133865</c:v>
                </c:pt>
                <c:pt idx="639">
                  <c:v>9.4081187900957319E-2</c:v>
                </c:pt>
                <c:pt idx="640">
                  <c:v>9.891113421697395E-2</c:v>
                </c:pt>
                <c:pt idx="641">
                  <c:v>8.379010306568313E-2</c:v>
                </c:pt>
                <c:pt idx="642">
                  <c:v>0.10522847408086311</c:v>
                </c:pt>
                <c:pt idx="643">
                  <c:v>9.9354388193108045E-2</c:v>
                </c:pt>
                <c:pt idx="644">
                  <c:v>8.6499550613340137E-2</c:v>
                </c:pt>
                <c:pt idx="645">
                  <c:v>9.2625897852882222E-2</c:v>
                </c:pt>
                <c:pt idx="646">
                  <c:v>8.1469174383754339E-2</c:v>
                </c:pt>
                <c:pt idx="647">
                  <c:v>6.020058963337771E-2</c:v>
                </c:pt>
                <c:pt idx="648">
                  <c:v>5.1982719251353782E-2</c:v>
                </c:pt>
                <c:pt idx="649">
                  <c:v>5.3392615777559937E-2</c:v>
                </c:pt>
                <c:pt idx="650">
                  <c:v>5.694171782904367E-2</c:v>
                </c:pt>
                <c:pt idx="651">
                  <c:v>8.353845004351701E-2</c:v>
                </c:pt>
                <c:pt idx="652">
                  <c:v>8.2387401511156755E-2</c:v>
                </c:pt>
                <c:pt idx="653">
                  <c:v>4.6818645546743198E-2</c:v>
                </c:pt>
                <c:pt idx="654">
                  <c:v>5.3332360082818164E-2</c:v>
                </c:pt>
                <c:pt idx="655">
                  <c:v>5.042437761372387E-2</c:v>
                </c:pt>
                <c:pt idx="656">
                  <c:v>5.415283489140843E-2</c:v>
                </c:pt>
                <c:pt idx="657">
                  <c:v>5.6928498380543147E-2</c:v>
                </c:pt>
                <c:pt idx="658">
                  <c:v>6.5509178686077529E-2</c:v>
                </c:pt>
                <c:pt idx="659">
                  <c:v>3.5145392453988844E-2</c:v>
                </c:pt>
                <c:pt idx="660">
                  <c:v>2.8403581969294267E-2</c:v>
                </c:pt>
                <c:pt idx="661">
                  <c:v>-4.5495716971978295E-3</c:v>
                </c:pt>
                <c:pt idx="662">
                  <c:v>8.9015213830692108E-3</c:v>
                </c:pt>
                <c:pt idx="663">
                  <c:v>2.5967051912232364E-3</c:v>
                </c:pt>
                <c:pt idx="664">
                  <c:v>-6.93066924257002E-3</c:v>
                </c:pt>
                <c:pt idx="665">
                  <c:v>-4.3732598033258685E-2</c:v>
                </c:pt>
                <c:pt idx="666">
                  <c:v>-2.4893215241418187E-2</c:v>
                </c:pt>
                <c:pt idx="667">
                  <c:v>-3.5261668596889506E-2</c:v>
                </c:pt>
                <c:pt idx="668">
                  <c:v>-3.3012121801593963E-2</c:v>
                </c:pt>
                <c:pt idx="669">
                  <c:v>-2.4403144371196062E-2</c:v>
                </c:pt>
                <c:pt idx="670">
                  <c:v>-9.2619922852014147E-3</c:v>
                </c:pt>
                <c:pt idx="671">
                  <c:v>1.2818698040182319E-3</c:v>
                </c:pt>
                <c:pt idx="672">
                  <c:v>-1.5134044370508692E-2</c:v>
                </c:pt>
                <c:pt idx="673">
                  <c:v>-1.794436600412197E-2</c:v>
                </c:pt>
                <c:pt idx="674">
                  <c:v>-2.2431103964855037E-2</c:v>
                </c:pt>
                <c:pt idx="675">
                  <c:v>-2.1616283237676948E-2</c:v>
                </c:pt>
                <c:pt idx="676">
                  <c:v>-2.9005062678499005E-2</c:v>
                </c:pt>
                <c:pt idx="677">
                  <c:v>-1.7033784947655617E-2</c:v>
                </c:pt>
                <c:pt idx="678">
                  <c:v>1.3382581631791179E-2</c:v>
                </c:pt>
                <c:pt idx="679">
                  <c:v>3.5919699555985174E-2</c:v>
                </c:pt>
                <c:pt idx="680">
                  <c:v>1.6995042722476317E-2</c:v>
                </c:pt>
                <c:pt idx="681">
                  <c:v>1.8955529780202651E-2</c:v>
                </c:pt>
                <c:pt idx="682">
                  <c:v>3.7953040512712422E-2</c:v>
                </c:pt>
                <c:pt idx="683">
                  <c:v>5.6866532673522263E-2</c:v>
                </c:pt>
                <c:pt idx="684">
                  <c:v>6.4936261314368915E-2</c:v>
                </c:pt>
                <c:pt idx="685">
                  <c:v>5.7702469747174634E-2</c:v>
                </c:pt>
                <c:pt idx="686">
                  <c:v>6.2694519760050582E-2</c:v>
                </c:pt>
                <c:pt idx="687">
                  <c:v>5.7141762299923515E-2</c:v>
                </c:pt>
                <c:pt idx="688">
                  <c:v>4.7309886418765101E-2</c:v>
                </c:pt>
                <c:pt idx="689">
                  <c:v>5.2457783425728044E-2</c:v>
                </c:pt>
                <c:pt idx="690">
                  <c:v>5.458622720858286E-2</c:v>
                </c:pt>
                <c:pt idx="691">
                  <c:v>4.3975469248679344E-2</c:v>
                </c:pt>
                <c:pt idx="692">
                  <c:v>4.3283123003681645E-2</c:v>
                </c:pt>
                <c:pt idx="693">
                  <c:v>4.1806350290370498E-2</c:v>
                </c:pt>
                <c:pt idx="694">
                  <c:v>4.8480578893950632E-2</c:v>
                </c:pt>
                <c:pt idx="695">
                  <c:v>6.9624930183336931E-2</c:v>
                </c:pt>
                <c:pt idx="696">
                  <c:v>8.0489805800496139E-2</c:v>
                </c:pt>
                <c:pt idx="697">
                  <c:v>0.10286921657237791</c:v>
                </c:pt>
                <c:pt idx="698">
                  <c:v>9.6291881156895132E-2</c:v>
                </c:pt>
                <c:pt idx="699">
                  <c:v>9.0395963828763914E-2</c:v>
                </c:pt>
                <c:pt idx="700">
                  <c:v>9.1693483124948738E-2</c:v>
                </c:pt>
                <c:pt idx="701">
                  <c:v>0.10274157954128027</c:v>
                </c:pt>
                <c:pt idx="702">
                  <c:v>0.1027305811612087</c:v>
                </c:pt>
                <c:pt idx="703">
                  <c:v>0.10206453599564624</c:v>
                </c:pt>
                <c:pt idx="704">
                  <c:v>8.9575107842649881E-2</c:v>
                </c:pt>
                <c:pt idx="705">
                  <c:v>7.3072600125234866E-2</c:v>
                </c:pt>
                <c:pt idx="706">
                  <c:v>7.5308970567441236E-2</c:v>
                </c:pt>
                <c:pt idx="707">
                  <c:v>8.2856779155433991E-2</c:v>
                </c:pt>
                <c:pt idx="708">
                  <c:v>8.1330470041923508E-2</c:v>
                </c:pt>
                <c:pt idx="709">
                  <c:v>8.4670645534684619E-2</c:v>
                </c:pt>
                <c:pt idx="710">
                  <c:v>9.0977123520753933E-2</c:v>
                </c:pt>
                <c:pt idx="711">
                  <c:v>9.1407493603061774E-2</c:v>
                </c:pt>
                <c:pt idx="712">
                  <c:v>0.11354774497782727</c:v>
                </c:pt>
                <c:pt idx="713">
                  <c:v>0.14399748357070297</c:v>
                </c:pt>
                <c:pt idx="714">
                  <c:v>0.16331214762152046</c:v>
                </c:pt>
                <c:pt idx="715">
                  <c:v>0.12185618681649024</c:v>
                </c:pt>
                <c:pt idx="716">
                  <c:v>9.8998328380213607E-2</c:v>
                </c:pt>
                <c:pt idx="717">
                  <c:v>0.1113538244508574</c:v>
                </c:pt>
                <c:pt idx="718">
                  <c:v>0.10804844619347942</c:v>
                </c:pt>
                <c:pt idx="719">
                  <c:v>0.13222897660094168</c:v>
                </c:pt>
                <c:pt idx="720">
                  <c:v>0.1278774336138262</c:v>
                </c:pt>
                <c:pt idx="721">
                  <c:v>0.14697763072360326</c:v>
                </c:pt>
                <c:pt idx="722">
                  <c:v>0.15145631182705421</c:v>
                </c:pt>
                <c:pt idx="723">
                  <c:v>0.15541987681870539</c:v>
                </c:pt>
                <c:pt idx="724">
                  <c:v>0.16009311343014221</c:v>
                </c:pt>
                <c:pt idx="725">
                  <c:v>0.14267509516056043</c:v>
                </c:pt>
                <c:pt idx="726">
                  <c:v>0.14132922806310777</c:v>
                </c:pt>
                <c:pt idx="727">
                  <c:v>9.3257861684986842E-2</c:v>
                </c:pt>
                <c:pt idx="728">
                  <c:v>0.11087130264318956</c:v>
                </c:pt>
                <c:pt idx="729">
                  <c:v>0.13378496438586596</c:v>
                </c:pt>
                <c:pt idx="730">
                  <c:v>0.14116118372364128</c:v>
                </c:pt>
                <c:pt idx="731">
                  <c:v>0.13123303398698694</c:v>
                </c:pt>
                <c:pt idx="732">
                  <c:v>0.13023018780071238</c:v>
                </c:pt>
                <c:pt idx="733">
                  <c:v>0.15092801419156632</c:v>
                </c:pt>
                <c:pt idx="734">
                  <c:v>0.15162865098117284</c:v>
                </c:pt>
                <c:pt idx="735">
                  <c:v>0.14787150304799979</c:v>
                </c:pt>
                <c:pt idx="736">
                  <c:v>0.14628317267864044</c:v>
                </c:pt>
                <c:pt idx="737">
                  <c:v>0.14480111794218042</c:v>
                </c:pt>
                <c:pt idx="738">
                  <c:v>0.16151009677950801</c:v>
                </c:pt>
                <c:pt idx="739">
                  <c:v>0.17337694698876494</c:v>
                </c:pt>
                <c:pt idx="740">
                  <c:v>0.1695381874370443</c:v>
                </c:pt>
                <c:pt idx="741">
                  <c:v>0.17519284414723924</c:v>
                </c:pt>
                <c:pt idx="742">
                  <c:v>0.15520633537785766</c:v>
                </c:pt>
                <c:pt idx="743">
                  <c:v>0.15356802303829231</c:v>
                </c:pt>
                <c:pt idx="744">
                  <c:v>0.16160730616459018</c:v>
                </c:pt>
                <c:pt idx="745">
                  <c:v>0.16550365387250765</c:v>
                </c:pt>
                <c:pt idx="746">
                  <c:v>0.16606127221438793</c:v>
                </c:pt>
                <c:pt idx="747">
                  <c:v>0.16592063746895347</c:v>
                </c:pt>
                <c:pt idx="748">
                  <c:v>0.15146062533488736</c:v>
                </c:pt>
                <c:pt idx="749">
                  <c:v>0.17397987685466498</c:v>
                </c:pt>
                <c:pt idx="750">
                  <c:v>0.18422462670245232</c:v>
                </c:pt>
                <c:pt idx="751">
                  <c:v>0.16348837919989201</c:v>
                </c:pt>
                <c:pt idx="752">
                  <c:v>0.1473568650085102</c:v>
                </c:pt>
                <c:pt idx="753">
                  <c:v>0.18624793407895135</c:v>
                </c:pt>
                <c:pt idx="754">
                  <c:v>0.16400585878905449</c:v>
                </c:pt>
                <c:pt idx="755">
                  <c:v>0.17063750595789973</c:v>
                </c:pt>
                <c:pt idx="756">
                  <c:v>0.17236854346408736</c:v>
                </c:pt>
                <c:pt idx="757">
                  <c:v>0.17840957627631071</c:v>
                </c:pt>
                <c:pt idx="758">
                  <c:v>0.1730744687663015</c:v>
                </c:pt>
                <c:pt idx="759">
                  <c:v>0.20188476710066339</c:v>
                </c:pt>
                <c:pt idx="760">
                  <c:v>0.20138031348240504</c:v>
                </c:pt>
                <c:pt idx="761">
                  <c:v>0.22988684399323844</c:v>
                </c:pt>
                <c:pt idx="762">
                  <c:v>0.21024391971468459</c:v>
                </c:pt>
                <c:pt idx="763">
                  <c:v>0.2125295321078895</c:v>
                </c:pt>
                <c:pt idx="764">
                  <c:v>0.19839002648996407</c:v>
                </c:pt>
                <c:pt idx="765">
                  <c:v>0.23599405161444098</c:v>
                </c:pt>
                <c:pt idx="766">
                  <c:v>0.23389204169841005</c:v>
                </c:pt>
                <c:pt idx="767">
                  <c:v>0.2028096508041215</c:v>
                </c:pt>
                <c:pt idx="768">
                  <c:v>0.19955710102116009</c:v>
                </c:pt>
                <c:pt idx="769">
                  <c:v>0.18255867681732529</c:v>
                </c:pt>
                <c:pt idx="770">
                  <c:v>0.15975766689715321</c:v>
                </c:pt>
                <c:pt idx="771">
                  <c:v>0.15229055696445837</c:v>
                </c:pt>
                <c:pt idx="772">
                  <c:v>0.11342670901316332</c:v>
                </c:pt>
                <c:pt idx="773">
                  <c:v>9.6962501761600706E-2</c:v>
                </c:pt>
                <c:pt idx="774">
                  <c:v>0.14474274269661169</c:v>
                </c:pt>
                <c:pt idx="775">
                  <c:v>0.16894451629773832</c:v>
                </c:pt>
                <c:pt idx="776">
                  <c:v>0.17513699285194195</c:v>
                </c:pt>
                <c:pt idx="777">
                  <c:v>0.16808062409750257</c:v>
                </c:pt>
                <c:pt idx="778">
                  <c:v>0.18404014687229919</c:v>
                </c:pt>
                <c:pt idx="779">
                  <c:v>0.16763493335414537</c:v>
                </c:pt>
                <c:pt idx="780">
                  <c:v>0.15805700080936336</c:v>
                </c:pt>
                <c:pt idx="781">
                  <c:v>0.14682404069743793</c:v>
                </c:pt>
                <c:pt idx="782">
                  <c:v>9.8307655376202563E-2</c:v>
                </c:pt>
                <c:pt idx="783">
                  <c:v>0.10770220838652622</c:v>
                </c:pt>
                <c:pt idx="784">
                  <c:v>8.9053047216460568E-2</c:v>
                </c:pt>
                <c:pt idx="785">
                  <c:v>5.4002042232429437E-2</c:v>
                </c:pt>
                <c:pt idx="786">
                  <c:v>3.2825908005575055E-2</c:v>
                </c:pt>
                <c:pt idx="787">
                  <c:v>4.9883373091793137E-2</c:v>
                </c:pt>
                <c:pt idx="788">
                  <c:v>-7.3699877575995609E-3</c:v>
                </c:pt>
                <c:pt idx="789">
                  <c:v>-5.2800653655091567E-2</c:v>
                </c:pt>
                <c:pt idx="790">
                  <c:v>-4.3976663164589369E-2</c:v>
                </c:pt>
                <c:pt idx="791">
                  <c:v>-4.7731544400798742E-2</c:v>
                </c:pt>
                <c:pt idx="792">
                  <c:v>-0.16311372184897244</c:v>
                </c:pt>
                <c:pt idx="793">
                  <c:v>-0.26990525899311435</c:v>
                </c:pt>
                <c:pt idx="794">
                  <c:v>-0.18411914510753336</c:v>
                </c:pt>
                <c:pt idx="795">
                  <c:v>-0.14381847295394035</c:v>
                </c:pt>
                <c:pt idx="796">
                  <c:v>-0.18316205468071067</c:v>
                </c:pt>
                <c:pt idx="797">
                  <c:v>-0.26616845635716624</c:v>
                </c:pt>
                <c:pt idx="798">
                  <c:v>-0.25130472858569763</c:v>
                </c:pt>
                <c:pt idx="799">
                  <c:v>-0.251461871307052</c:v>
                </c:pt>
                <c:pt idx="800">
                  <c:v>-0.29408360529103683</c:v>
                </c:pt>
                <c:pt idx="801">
                  <c:v>-0.33437293769793164</c:v>
                </c:pt>
                <c:pt idx="802">
                  <c:v>-0.37301745391687857</c:v>
                </c:pt>
                <c:pt idx="803">
                  <c:v>-0.32991329682979464</c:v>
                </c:pt>
                <c:pt idx="804">
                  <c:v>-0.2909478614796821</c:v>
                </c:pt>
                <c:pt idx="805">
                  <c:v>-0.29594063466685627</c:v>
                </c:pt>
                <c:pt idx="806">
                  <c:v>-0.28109480664758202</c:v>
                </c:pt>
                <c:pt idx="807">
                  <c:v>-0.26540238152818552</c:v>
                </c:pt>
                <c:pt idx="808">
                  <c:v>-0.2487165076800425</c:v>
                </c:pt>
                <c:pt idx="809">
                  <c:v>-0.2545639749423515</c:v>
                </c:pt>
                <c:pt idx="810">
                  <c:v>-0.26387420394255223</c:v>
                </c:pt>
                <c:pt idx="811">
                  <c:v>-0.27258984762558858</c:v>
                </c:pt>
                <c:pt idx="812">
                  <c:v>-0.27288500727293963</c:v>
                </c:pt>
                <c:pt idx="813">
                  <c:v>-0.26899821551494585</c:v>
                </c:pt>
                <c:pt idx="814">
                  <c:v>-0.25247626477382235</c:v>
                </c:pt>
                <c:pt idx="815">
                  <c:v>-0.23572671424301883</c:v>
                </c:pt>
                <c:pt idx="816">
                  <c:v>-0.23555785308299937</c:v>
                </c:pt>
                <c:pt idx="817">
                  <c:v>-0.21102839530204454</c:v>
                </c:pt>
                <c:pt idx="818">
                  <c:v>-0.20952712628029113</c:v>
                </c:pt>
                <c:pt idx="819">
                  <c:v>-0.2252282087531543</c:v>
                </c:pt>
                <c:pt idx="820">
                  <c:v>-0.22876299698993707</c:v>
                </c:pt>
                <c:pt idx="821">
                  <c:v>-0.23968844069001494</c:v>
                </c:pt>
                <c:pt idx="822">
                  <c:v>-0.28098464674654378</c:v>
                </c:pt>
                <c:pt idx="823">
                  <c:v>-0.26268467346822455</c:v>
                </c:pt>
                <c:pt idx="824">
                  <c:v>-0.25024115798705215</c:v>
                </c:pt>
                <c:pt idx="825">
                  <c:v>-0.26046565858523807</c:v>
                </c:pt>
                <c:pt idx="826">
                  <c:v>-0.26251757966333455</c:v>
                </c:pt>
                <c:pt idx="827">
                  <c:v>-0.23918558047214311</c:v>
                </c:pt>
                <c:pt idx="828">
                  <c:v>-0.26913743006725521</c:v>
                </c:pt>
                <c:pt idx="829">
                  <c:v>-0.30312936316163042</c:v>
                </c:pt>
                <c:pt idx="830">
                  <c:v>-0.29697124503835048</c:v>
                </c:pt>
                <c:pt idx="831">
                  <c:v>-0.30757055031509162</c:v>
                </c:pt>
                <c:pt idx="832">
                  <c:v>-0.30646603197652844</c:v>
                </c:pt>
                <c:pt idx="833">
                  <c:v>-0.30449063689007905</c:v>
                </c:pt>
                <c:pt idx="834">
                  <c:v>-0.30782025833617466</c:v>
                </c:pt>
                <c:pt idx="835">
                  <c:v>-0.3164281743395555</c:v>
                </c:pt>
                <c:pt idx="836">
                  <c:v>-0.31336176032821916</c:v>
                </c:pt>
                <c:pt idx="837">
                  <c:v>-0.29234468339511743</c:v>
                </c:pt>
                <c:pt idx="838">
                  <c:v>-0.30504340072079894</c:v>
                </c:pt>
                <c:pt idx="839">
                  <c:v>-0.30724622486788689</c:v>
                </c:pt>
                <c:pt idx="840">
                  <c:v>-0.3039288026893725</c:v>
                </c:pt>
                <c:pt idx="841">
                  <c:v>-0.30351101374485534</c:v>
                </c:pt>
                <c:pt idx="842">
                  <c:v>-0.30783205413589187</c:v>
                </c:pt>
                <c:pt idx="843">
                  <c:v>-0.30852432592252355</c:v>
                </c:pt>
                <c:pt idx="844">
                  <c:v>-0.30578187121397149</c:v>
                </c:pt>
                <c:pt idx="845">
                  <c:v>-0.31484539853702687</c:v>
                </c:pt>
                <c:pt idx="846">
                  <c:v>-0.32071571442502933</c:v>
                </c:pt>
                <c:pt idx="847">
                  <c:v>-0.31511674860936367</c:v>
                </c:pt>
                <c:pt idx="848">
                  <c:v>-0.30059600896416117</c:v>
                </c:pt>
                <c:pt idx="849">
                  <c:v>-0.3134089941538456</c:v>
                </c:pt>
                <c:pt idx="850">
                  <c:v>-0.3197045413246089</c:v>
                </c:pt>
                <c:pt idx="851">
                  <c:v>-0.32107300088442858</c:v>
                </c:pt>
                <c:pt idx="852">
                  <c:v>-0.30767335310698085</c:v>
                </c:pt>
                <c:pt idx="853">
                  <c:v>-0.31417214580050778</c:v>
                </c:pt>
                <c:pt idx="854">
                  <c:v>-0.30329753355899725</c:v>
                </c:pt>
                <c:pt idx="855">
                  <c:v>-0.30433982518584779</c:v>
                </c:pt>
                <c:pt idx="856">
                  <c:v>-0.29941221782197158</c:v>
                </c:pt>
                <c:pt idx="857">
                  <c:v>-0.30183891606297653</c:v>
                </c:pt>
                <c:pt idx="858">
                  <c:v>-0.2922149216473835</c:v>
                </c:pt>
                <c:pt idx="859">
                  <c:v>-0.29306041673874117</c:v>
                </c:pt>
                <c:pt idx="860">
                  <c:v>-0.29701828893695481</c:v>
                </c:pt>
                <c:pt idx="861">
                  <c:v>-0.28375916543412572</c:v>
                </c:pt>
                <c:pt idx="862">
                  <c:v>-0.28146570401359161</c:v>
                </c:pt>
                <c:pt idx="863">
                  <c:v>-0.26950634239191951</c:v>
                </c:pt>
                <c:pt idx="864">
                  <c:v>-0.25231302058316196</c:v>
                </c:pt>
                <c:pt idx="865">
                  <c:v>-0.25569747318640068</c:v>
                </c:pt>
                <c:pt idx="866">
                  <c:v>-0.2569654376752033</c:v>
                </c:pt>
                <c:pt idx="867">
                  <c:v>-0.23071426526989691</c:v>
                </c:pt>
                <c:pt idx="868">
                  <c:v>-0.23924186071444509</c:v>
                </c:pt>
                <c:pt idx="869">
                  <c:v>-0.23503949732219187</c:v>
                </c:pt>
                <c:pt idx="870">
                  <c:v>-0.22352712590839885</c:v>
                </c:pt>
                <c:pt idx="871">
                  <c:v>-0.22988420475411997</c:v>
                </c:pt>
                <c:pt idx="872">
                  <c:v>-0.19619343715166515</c:v>
                </c:pt>
                <c:pt idx="873">
                  <c:v>-0.18508911403726092</c:v>
                </c:pt>
                <c:pt idx="874">
                  <c:v>-0.21516555904310342</c:v>
                </c:pt>
                <c:pt idx="875">
                  <c:v>-0.23486970962722487</c:v>
                </c:pt>
                <c:pt idx="876">
                  <c:v>-0.23031754857239151</c:v>
                </c:pt>
                <c:pt idx="877">
                  <c:v>-0.2271946509704742</c:v>
                </c:pt>
                <c:pt idx="878">
                  <c:v>-0.24338715493118823</c:v>
                </c:pt>
                <c:pt idx="879">
                  <c:v>-0.25660882384750106</c:v>
                </c:pt>
                <c:pt idx="880">
                  <c:v>-0.24431957589988984</c:v>
                </c:pt>
                <c:pt idx="881">
                  <c:v>-0.24595511608774889</c:v>
                </c:pt>
                <c:pt idx="882">
                  <c:v>-0.22211853149244876</c:v>
                </c:pt>
                <c:pt idx="883">
                  <c:v>-0.21769210202930545</c:v>
                </c:pt>
                <c:pt idx="884">
                  <c:v>-0.19715309653999158</c:v>
                </c:pt>
                <c:pt idx="885">
                  <c:v>-0.16952937570564364</c:v>
                </c:pt>
                <c:pt idx="886">
                  <c:v>-0.15299032782042798</c:v>
                </c:pt>
                <c:pt idx="887">
                  <c:v>-0.17022318923326685</c:v>
                </c:pt>
                <c:pt idx="888">
                  <c:v>-0.11619027021239592</c:v>
                </c:pt>
                <c:pt idx="889">
                  <c:v>-8.7381774476529284E-2</c:v>
                </c:pt>
                <c:pt idx="890">
                  <c:v>-9.3809423083173527E-2</c:v>
                </c:pt>
                <c:pt idx="891">
                  <c:v>-8.9854363275022275E-2</c:v>
                </c:pt>
                <c:pt idx="892">
                  <c:v>2.7134760641310374E-2</c:v>
                </c:pt>
                <c:pt idx="893">
                  <c:v>0.17249613055981206</c:v>
                </c:pt>
                <c:pt idx="894">
                  <c:v>4.7227663259990615E-2</c:v>
                </c:pt>
                <c:pt idx="895">
                  <c:v>-2.1013156312963632E-2</c:v>
                </c:pt>
                <c:pt idx="896">
                  <c:v>2.695854890301308E-2</c:v>
                </c:pt>
                <c:pt idx="897">
                  <c:v>0.130038921683169</c:v>
                </c:pt>
                <c:pt idx="898">
                  <c:v>0.10041744391180085</c:v>
                </c:pt>
                <c:pt idx="899">
                  <c:v>0.11450928198012988</c:v>
                </c:pt>
                <c:pt idx="900">
                  <c:v>0.19195199023744025</c:v>
                </c:pt>
                <c:pt idx="901">
                  <c:v>0.27170534552219983</c:v>
                </c:pt>
                <c:pt idx="902">
                  <c:v>0.35399279566605646</c:v>
                </c:pt>
                <c:pt idx="903">
                  <c:v>0.26212583045284155</c:v>
                </c:pt>
                <c:pt idx="904">
                  <c:v>0.17756202189400305</c:v>
                </c:pt>
                <c:pt idx="905">
                  <c:v>0.20270904398984491</c:v>
                </c:pt>
                <c:pt idx="906">
                  <c:v>0.17259795041394876</c:v>
                </c:pt>
                <c:pt idx="907">
                  <c:v>0.15578802780915879</c:v>
                </c:pt>
                <c:pt idx="908">
                  <c:v>0.12955251522630618</c:v>
                </c:pt>
                <c:pt idx="909">
                  <c:v>0.14453954715228079</c:v>
                </c:pt>
                <c:pt idx="910">
                  <c:v>0.16688371030286997</c:v>
                </c:pt>
                <c:pt idx="911">
                  <c:v>0.19746109725991157</c:v>
                </c:pt>
                <c:pt idx="912">
                  <c:v>0.19469869220197689</c:v>
                </c:pt>
                <c:pt idx="913">
                  <c:v>0.18256722579572804</c:v>
                </c:pt>
                <c:pt idx="914">
                  <c:v>0.15362283025020496</c:v>
                </c:pt>
                <c:pt idx="915">
                  <c:v>0.14471961905106334</c:v>
                </c:pt>
                <c:pt idx="916">
                  <c:v>0.15522490276824441</c:v>
                </c:pt>
                <c:pt idx="917">
                  <c:v>0.13205812843779818</c:v>
                </c:pt>
                <c:pt idx="918">
                  <c:v>0.11273044329329296</c:v>
                </c:pt>
                <c:pt idx="919">
                  <c:v>0.13759379497569957</c:v>
                </c:pt>
                <c:pt idx="920">
                  <c:v>0.13423876320852202</c:v>
                </c:pt>
                <c:pt idx="921">
                  <c:v>0.13565207383142308</c:v>
                </c:pt>
                <c:pt idx="922">
                  <c:v>0.19471338822707462</c:v>
                </c:pt>
                <c:pt idx="923">
                  <c:v>0.16932712051824184</c:v>
                </c:pt>
                <c:pt idx="924">
                  <c:v>0.15504914253888225</c:v>
                </c:pt>
                <c:pt idx="925">
                  <c:v>0.17437783626522263</c:v>
                </c:pt>
                <c:pt idx="926">
                  <c:v>0.17290745709923216</c:v>
                </c:pt>
                <c:pt idx="927">
                  <c:v>0.16175094958914449</c:v>
                </c:pt>
                <c:pt idx="928">
                  <c:v>0.19583992781385962</c:v>
                </c:pt>
                <c:pt idx="929">
                  <c:v>0.24074957797327223</c:v>
                </c:pt>
                <c:pt idx="930">
                  <c:v>0.21088024607304523</c:v>
                </c:pt>
                <c:pt idx="931">
                  <c:v>0.22516849795027238</c:v>
                </c:pt>
                <c:pt idx="932">
                  <c:v>0.21997343718157714</c:v>
                </c:pt>
                <c:pt idx="933">
                  <c:v>0.16983868822301695</c:v>
                </c:pt>
                <c:pt idx="934">
                  <c:v>0.16707192036792229</c:v>
                </c:pt>
                <c:pt idx="935">
                  <c:v>0.18498979279667904</c:v>
                </c:pt>
                <c:pt idx="936">
                  <c:v>0.15317917016466254</c:v>
                </c:pt>
                <c:pt idx="937">
                  <c:v>9.5405112708145889E-2</c:v>
                </c:pt>
                <c:pt idx="938">
                  <c:v>7.0689243474863606E-2</c:v>
                </c:pt>
                <c:pt idx="939">
                  <c:v>6.2018187346954967E-2</c:v>
                </c:pt>
                <c:pt idx="940">
                  <c:v>8.7694742837100437E-2</c:v>
                </c:pt>
                <c:pt idx="941">
                  <c:v>7.7636081131282841E-2</c:v>
                </c:pt>
                <c:pt idx="942">
                  <c:v>8.7564460673499322E-2</c:v>
                </c:pt>
                <c:pt idx="943">
                  <c:v>9.9595884100882159E-2</c:v>
                </c:pt>
                <c:pt idx="944">
                  <c:v>0.10106193954855014</c:v>
                </c:pt>
                <c:pt idx="945">
                  <c:v>0.10343432334373848</c:v>
                </c:pt>
                <c:pt idx="946">
                  <c:v>0.12045458849303925</c:v>
                </c:pt>
                <c:pt idx="947">
                  <c:v>0.12352646937470646</c:v>
                </c:pt>
                <c:pt idx="948">
                  <c:v>0.10743363628040514</c:v>
                </c:pt>
                <c:pt idx="949">
                  <c:v>0.11091491561205769</c:v>
                </c:pt>
                <c:pt idx="950">
                  <c:v>0.11789899067374354</c:v>
                </c:pt>
                <c:pt idx="951">
                  <c:v>0.10601304020601088</c:v>
                </c:pt>
                <c:pt idx="952">
                  <c:v>0.10496479120297164</c:v>
                </c:pt>
                <c:pt idx="953">
                  <c:v>9.8406973131396347E-2</c:v>
                </c:pt>
                <c:pt idx="954">
                  <c:v>9.3875095676014819E-2</c:v>
                </c:pt>
                <c:pt idx="955">
                  <c:v>0.10354477014710728</c:v>
                </c:pt>
                <c:pt idx="956">
                  <c:v>9.9554539416473853E-2</c:v>
                </c:pt>
                <c:pt idx="957">
                  <c:v>9.3384935019332316E-2</c:v>
                </c:pt>
                <c:pt idx="958">
                  <c:v>8.6276929139349923E-2</c:v>
                </c:pt>
                <c:pt idx="959">
                  <c:v>8.6439326647068881E-2</c:v>
                </c:pt>
                <c:pt idx="960">
                  <c:v>9.7744456120548939E-2</c:v>
                </c:pt>
                <c:pt idx="961">
                  <c:v>8.4986430169099458E-2</c:v>
                </c:pt>
                <c:pt idx="962">
                  <c:v>7.3471537528334574E-2</c:v>
                </c:pt>
                <c:pt idx="963">
                  <c:v>6.1889330693125633E-2</c:v>
                </c:pt>
                <c:pt idx="964">
                  <c:v>3.8692795806404945E-2</c:v>
                </c:pt>
                <c:pt idx="965">
                  <c:v>2.9685490292635341E-2</c:v>
                </c:pt>
                <c:pt idx="966">
                  <c:v>3.2060245476108751E-3</c:v>
                </c:pt>
                <c:pt idx="967">
                  <c:v>-3.6527856178809937E-2</c:v>
                </c:pt>
                <c:pt idx="968">
                  <c:v>-7.5080204305180143E-3</c:v>
                </c:pt>
                <c:pt idx="969">
                  <c:v>-3.6779434863101979E-2</c:v>
                </c:pt>
                <c:pt idx="970">
                  <c:v>-4.9408014664465649E-2</c:v>
                </c:pt>
                <c:pt idx="971">
                  <c:v>-4.2103304532313257E-2</c:v>
                </c:pt>
                <c:pt idx="972">
                  <c:v>-6.4221142374024653E-2</c:v>
                </c:pt>
                <c:pt idx="973">
                  <c:v>-0.11599244231475858</c:v>
                </c:pt>
                <c:pt idx="974">
                  <c:v>-0.11821851632609703</c:v>
                </c:pt>
                <c:pt idx="975">
                  <c:v>-0.14152222703127504</c:v>
                </c:pt>
                <c:pt idx="976">
                  <c:v>-0.11013666945367906</c:v>
                </c:pt>
                <c:pt idx="977">
                  <c:v>-0.12755694079391044</c:v>
                </c:pt>
                <c:pt idx="978">
                  <c:v>-0.14418109625318587</c:v>
                </c:pt>
                <c:pt idx="979">
                  <c:v>-0.11628562007589716</c:v>
                </c:pt>
                <c:pt idx="980">
                  <c:v>-0.14897727736412458</c:v>
                </c:pt>
                <c:pt idx="981">
                  <c:v>-0.14023721570695769</c:v>
                </c:pt>
                <c:pt idx="982">
                  <c:v>-0.1214299316619557</c:v>
                </c:pt>
                <c:pt idx="983">
                  <c:v>-0.14288777988150314</c:v>
                </c:pt>
                <c:pt idx="984">
                  <c:v>-0.14222098601767208</c:v>
                </c:pt>
                <c:pt idx="985">
                  <c:v>-0.12560499883314502</c:v>
                </c:pt>
                <c:pt idx="986">
                  <c:v>-0.13703096672175452</c:v>
                </c:pt>
                <c:pt idx="987">
                  <c:v>-0.12869606418541413</c:v>
                </c:pt>
                <c:pt idx="988">
                  <c:v>-0.14122214725180282</c:v>
                </c:pt>
                <c:pt idx="989">
                  <c:v>-0.15008551155523675</c:v>
                </c:pt>
                <c:pt idx="990">
                  <c:v>-0.15366887373284133</c:v>
                </c:pt>
                <c:pt idx="991">
                  <c:v>-0.14314289297099936</c:v>
                </c:pt>
                <c:pt idx="992">
                  <c:v>-0.1258145832056502</c:v>
                </c:pt>
                <c:pt idx="993">
                  <c:v>-0.13760520502419438</c:v>
                </c:pt>
                <c:pt idx="994">
                  <c:v>-0.12585619166855067</c:v>
                </c:pt>
                <c:pt idx="995">
                  <c:v>-0.10193251557387739</c:v>
                </c:pt>
                <c:pt idx="996">
                  <c:v>-0.10161951594276741</c:v>
                </c:pt>
                <c:pt idx="997">
                  <c:v>-8.9274279609041329E-2</c:v>
                </c:pt>
                <c:pt idx="998">
                  <c:v>-7.9437054551312114E-2</c:v>
                </c:pt>
                <c:pt idx="999">
                  <c:v>-8.484341851785171E-2</c:v>
                </c:pt>
                <c:pt idx="1000">
                  <c:v>-0.10101994821043092</c:v>
                </c:pt>
                <c:pt idx="1001">
                  <c:v>-0.12669536264701509</c:v>
                </c:pt>
                <c:pt idx="1002">
                  <c:v>-0.11874857097319125</c:v>
                </c:pt>
                <c:pt idx="1003">
                  <c:v>-0.11125530899375757</c:v>
                </c:pt>
                <c:pt idx="1004">
                  <c:v>-0.11228630411612694</c:v>
                </c:pt>
                <c:pt idx="1005">
                  <c:v>-0.116374800581029</c:v>
                </c:pt>
                <c:pt idx="1006">
                  <c:v>-0.10864640329694519</c:v>
                </c:pt>
                <c:pt idx="1007">
                  <c:v>-0.11442679205609629</c:v>
                </c:pt>
                <c:pt idx="1008">
                  <c:v>-0.11979293480827791</c:v>
                </c:pt>
                <c:pt idx="1009">
                  <c:v>-0.14749490076868432</c:v>
                </c:pt>
                <c:pt idx="1010">
                  <c:v>-0.15007330537054631</c:v>
                </c:pt>
                <c:pt idx="1011">
                  <c:v>-0.15642065856845078</c:v>
                </c:pt>
                <c:pt idx="1012">
                  <c:v>-0.15905765499146729</c:v>
                </c:pt>
                <c:pt idx="1013">
                  <c:v>-0.13974057954750629</c:v>
                </c:pt>
                <c:pt idx="1014">
                  <c:v>-0.14312915014632366</c:v>
                </c:pt>
                <c:pt idx="1015">
                  <c:v>-0.16369052331343514</c:v>
                </c:pt>
                <c:pt idx="1016">
                  <c:v>-0.17396663991700267</c:v>
                </c:pt>
                <c:pt idx="1017">
                  <c:v>-0.20490808695598894</c:v>
                </c:pt>
                <c:pt idx="1018">
                  <c:v>-0.20118743222900726</c:v>
                </c:pt>
                <c:pt idx="1019">
                  <c:v>-0.20477542143261052</c:v>
                </c:pt>
                <c:pt idx="1020">
                  <c:v>-0.22325164429053068</c:v>
                </c:pt>
                <c:pt idx="1021">
                  <c:v>-0.21362404646938382</c:v>
                </c:pt>
                <c:pt idx="1022">
                  <c:v>-0.21051814098443178</c:v>
                </c:pt>
                <c:pt idx="1023">
                  <c:v>-0.19164540262129137</c:v>
                </c:pt>
                <c:pt idx="1024">
                  <c:v>-0.19144329173974994</c:v>
                </c:pt>
                <c:pt idx="1025">
                  <c:v>-0.18863351258857219</c:v>
                </c:pt>
                <c:pt idx="1026">
                  <c:v>-0.1863328285810476</c:v>
                </c:pt>
                <c:pt idx="1027">
                  <c:v>-0.16968927976409487</c:v>
                </c:pt>
                <c:pt idx="1028">
                  <c:v>-0.17857345323306117</c:v>
                </c:pt>
                <c:pt idx="1029">
                  <c:v>-0.18082339895324717</c:v>
                </c:pt>
                <c:pt idx="1030">
                  <c:v>-0.1695468021700125</c:v>
                </c:pt>
                <c:pt idx="1031">
                  <c:v>-0.17441425020306067</c:v>
                </c:pt>
                <c:pt idx="1032">
                  <c:v>-0.16513003136319249</c:v>
                </c:pt>
                <c:pt idx="1033">
                  <c:v>-0.14266138836450992</c:v>
                </c:pt>
                <c:pt idx="1034">
                  <c:v>-0.13969016995936023</c:v>
                </c:pt>
                <c:pt idx="1035">
                  <c:v>-0.13461139798152377</c:v>
                </c:pt>
                <c:pt idx="1036">
                  <c:v>-0.11697003743252299</c:v>
                </c:pt>
                <c:pt idx="1037">
                  <c:v>-0.10331045554103879</c:v>
                </c:pt>
                <c:pt idx="1038">
                  <c:v>-7.9054827396666694E-2</c:v>
                </c:pt>
                <c:pt idx="1039">
                  <c:v>-6.5224965507943322E-2</c:v>
                </c:pt>
                <c:pt idx="1040">
                  <c:v>-8.2996112794797794E-2</c:v>
                </c:pt>
                <c:pt idx="1041">
                  <c:v>-7.356698099800596E-2</c:v>
                </c:pt>
                <c:pt idx="1042">
                  <c:v>-7.182004055511082E-2</c:v>
                </c:pt>
                <c:pt idx="1043">
                  <c:v>-7.7343717707564874E-2</c:v>
                </c:pt>
                <c:pt idx="1044">
                  <c:v>-9.8737986567111857E-2</c:v>
                </c:pt>
                <c:pt idx="1045">
                  <c:v>-0.10235204724097768</c:v>
                </c:pt>
                <c:pt idx="1046">
                  <c:v>-0.1127542813100606</c:v>
                </c:pt>
                <c:pt idx="1047">
                  <c:v>-0.12855321829727162</c:v>
                </c:pt>
                <c:pt idx="1048">
                  <c:v>-0.11594261119799876</c:v>
                </c:pt>
                <c:pt idx="1049">
                  <c:v>-0.11823806462495245</c:v>
                </c:pt>
                <c:pt idx="1050">
                  <c:v>-0.12829494555520926</c:v>
                </c:pt>
                <c:pt idx="1051">
                  <c:v>-0.12626152946610048</c:v>
                </c:pt>
                <c:pt idx="1052">
                  <c:v>-0.12522323429939808</c:v>
                </c:pt>
                <c:pt idx="1053">
                  <c:v>-0.14427942894455148</c:v>
                </c:pt>
                <c:pt idx="1054">
                  <c:v>-0.13805181292878466</c:v>
                </c:pt>
                <c:pt idx="1055">
                  <c:v>-0.15905433261573676</c:v>
                </c:pt>
                <c:pt idx="1056">
                  <c:v>-0.18055036871481189</c:v>
                </c:pt>
                <c:pt idx="1057">
                  <c:v>-0.19381640139546008</c:v>
                </c:pt>
                <c:pt idx="1058">
                  <c:v>-0.19978425400850752</c:v>
                </c:pt>
                <c:pt idx="1059">
                  <c:v>-0.21861145257637815</c:v>
                </c:pt>
                <c:pt idx="1060">
                  <c:v>-0.23440249874371566</c:v>
                </c:pt>
                <c:pt idx="1061">
                  <c:v>-0.20417458285793333</c:v>
                </c:pt>
                <c:pt idx="1062">
                  <c:v>-0.20592363207547382</c:v>
                </c:pt>
                <c:pt idx="1063">
                  <c:v>-0.19791169516218676</c:v>
                </c:pt>
                <c:pt idx="1064">
                  <c:v>-0.19358404150579589</c:v>
                </c:pt>
                <c:pt idx="1065">
                  <c:v>-0.20535199746640886</c:v>
                </c:pt>
                <c:pt idx="1066">
                  <c:v>-0.19246944413158029</c:v>
                </c:pt>
                <c:pt idx="1067">
                  <c:v>-0.17589293660084671</c:v>
                </c:pt>
                <c:pt idx="1068">
                  <c:v>-0.22490823864642817</c:v>
                </c:pt>
                <c:pt idx="1069">
                  <c:v>-0.18422054477694239</c:v>
                </c:pt>
                <c:pt idx="1070">
                  <c:v>-0.19732076052642178</c:v>
                </c:pt>
                <c:pt idx="1071">
                  <c:v>-0.19555139281918854</c:v>
                </c:pt>
                <c:pt idx="1072">
                  <c:v>-0.16671141771214759</c:v>
                </c:pt>
                <c:pt idx="1073">
                  <c:v>-0.13191144225799833</c:v>
                </c:pt>
                <c:pt idx="1074">
                  <c:v>-0.16180984501410201</c:v>
                </c:pt>
                <c:pt idx="1075">
                  <c:v>-0.14209405335516978</c:v>
                </c:pt>
                <c:pt idx="1076">
                  <c:v>-0.15392428850131512</c:v>
                </c:pt>
                <c:pt idx="1077">
                  <c:v>-0.15950388835325224</c:v>
                </c:pt>
                <c:pt idx="1078">
                  <c:v>-0.14429917640243528</c:v>
                </c:pt>
                <c:pt idx="1079">
                  <c:v>-0.1474074065362202</c:v>
                </c:pt>
                <c:pt idx="1080">
                  <c:v>-0.10012624537483794</c:v>
                </c:pt>
                <c:pt idx="1081">
                  <c:v>-0.10280409339790908</c:v>
                </c:pt>
                <c:pt idx="1082">
                  <c:v>-0.11806004907464185</c:v>
                </c:pt>
                <c:pt idx="1083">
                  <c:v>-0.10487645190221573</c:v>
                </c:pt>
                <c:pt idx="1084">
                  <c:v>-0.11957795584641839</c:v>
                </c:pt>
                <c:pt idx="1085">
                  <c:v>-0.1509090287758813</c:v>
                </c:pt>
                <c:pt idx="1086">
                  <c:v>-0.16198026266838117</c:v>
                </c:pt>
                <c:pt idx="1087">
                  <c:v>-0.16698123296788658</c:v>
                </c:pt>
                <c:pt idx="1088">
                  <c:v>-0.15665552692844575</c:v>
                </c:pt>
                <c:pt idx="1089">
                  <c:v>-0.16439499374749234</c:v>
                </c:pt>
                <c:pt idx="1090">
                  <c:v>-0.16782472200045606</c:v>
                </c:pt>
                <c:pt idx="1091">
                  <c:v>-0.20561205504456082</c:v>
                </c:pt>
                <c:pt idx="1092">
                  <c:v>-0.23159968706595002</c:v>
                </c:pt>
                <c:pt idx="1093">
                  <c:v>-0.23983354439670002</c:v>
                </c:pt>
                <c:pt idx="1094">
                  <c:v>-0.24433954300117378</c:v>
                </c:pt>
                <c:pt idx="1095">
                  <c:v>-0.24635625883452705</c:v>
                </c:pt>
                <c:pt idx="1096">
                  <c:v>-0.23174221109527005</c:v>
                </c:pt>
                <c:pt idx="1097">
                  <c:v>-0.21848244389913463</c:v>
                </c:pt>
                <c:pt idx="1098">
                  <c:v>-0.21523511951445273</c:v>
                </c:pt>
                <c:pt idx="1099">
                  <c:v>-0.2426775022967772</c:v>
                </c:pt>
                <c:pt idx="1100">
                  <c:v>-0.23124109126470571</c:v>
                </c:pt>
                <c:pt idx="1101">
                  <c:v>-0.19583564443763879</c:v>
                </c:pt>
                <c:pt idx="1102">
                  <c:v>-0.20876973428150858</c:v>
                </c:pt>
                <c:pt idx="1103">
                  <c:v>-0.20964360803664073</c:v>
                </c:pt>
                <c:pt idx="1104">
                  <c:v>-0.20926047459813257</c:v>
                </c:pt>
                <c:pt idx="1105">
                  <c:v>-0.21187272083620046</c:v>
                </c:pt>
                <c:pt idx="1106">
                  <c:v>-0.22742940586854654</c:v>
                </c:pt>
                <c:pt idx="1107">
                  <c:v>-0.24076392443429517</c:v>
                </c:pt>
                <c:pt idx="1108">
                  <c:v>-0.24422202220083256</c:v>
                </c:pt>
                <c:pt idx="1109">
                  <c:v>-0.21902117220216666</c:v>
                </c:pt>
                <c:pt idx="1110">
                  <c:v>-0.21383991856532125</c:v>
                </c:pt>
                <c:pt idx="1111">
                  <c:v>-0.20411795581270831</c:v>
                </c:pt>
                <c:pt idx="1112">
                  <c:v>-0.21765810765848925</c:v>
                </c:pt>
                <c:pt idx="1113">
                  <c:v>-0.24019848691253942</c:v>
                </c:pt>
                <c:pt idx="1114">
                  <c:v>-0.23866951226063771</c:v>
                </c:pt>
                <c:pt idx="1115">
                  <c:v>-0.23626898321703271</c:v>
                </c:pt>
                <c:pt idx="1116">
                  <c:v>-0.24164650382395159</c:v>
                </c:pt>
                <c:pt idx="1117">
                  <c:v>-0.21295430481344568</c:v>
                </c:pt>
                <c:pt idx="1118">
                  <c:v>-0.22516591390297447</c:v>
                </c:pt>
                <c:pt idx="1119">
                  <c:v>-0.23906535126909911</c:v>
                </c:pt>
                <c:pt idx="1120">
                  <c:v>-0.22987129516180682</c:v>
                </c:pt>
                <c:pt idx="1121">
                  <c:v>-0.25574482234122564</c:v>
                </c:pt>
                <c:pt idx="1122">
                  <c:v>-0.2627052582981757</c:v>
                </c:pt>
                <c:pt idx="1123">
                  <c:v>-0.30123939916339859</c:v>
                </c:pt>
                <c:pt idx="1124">
                  <c:v>-0.27454349403214995</c:v>
                </c:pt>
                <c:pt idx="1125">
                  <c:v>-0.26317637761626855</c:v>
                </c:pt>
                <c:pt idx="1126">
                  <c:v>-0.25922156304685395</c:v>
                </c:pt>
                <c:pt idx="1127">
                  <c:v>-0.26223555354378802</c:v>
                </c:pt>
                <c:pt idx="1128">
                  <c:v>-0.28056201608982068</c:v>
                </c:pt>
                <c:pt idx="1129">
                  <c:v>-0.27911773664866812</c:v>
                </c:pt>
                <c:pt idx="1130">
                  <c:v>-0.27423411859385349</c:v>
                </c:pt>
                <c:pt idx="1131">
                  <c:v>-0.2818337996264767</c:v>
                </c:pt>
                <c:pt idx="1132">
                  <c:v>-0.29531485627221365</c:v>
                </c:pt>
                <c:pt idx="1133">
                  <c:v>-0.30091482673130099</c:v>
                </c:pt>
                <c:pt idx="1134">
                  <c:v>-0.28614147897497766</c:v>
                </c:pt>
                <c:pt idx="1135">
                  <c:v>-0.2843037425078071</c:v>
                </c:pt>
                <c:pt idx="1136">
                  <c:v>-0.25971976668353702</c:v>
                </c:pt>
                <c:pt idx="1137">
                  <c:v>-0.23904163137441159</c:v>
                </c:pt>
                <c:pt idx="1138">
                  <c:v>-0.24082466720431506</c:v>
                </c:pt>
                <c:pt idx="1139">
                  <c:v>-0.23934856163121665</c:v>
                </c:pt>
                <c:pt idx="1140">
                  <c:v>-0.24786547631237588</c:v>
                </c:pt>
                <c:pt idx="1141">
                  <c:v>-0.24383131457264451</c:v>
                </c:pt>
                <c:pt idx="1142">
                  <c:v>-0.25093223243039986</c:v>
                </c:pt>
                <c:pt idx="1143">
                  <c:v>-0.25065615131195007</c:v>
                </c:pt>
                <c:pt idx="1144">
                  <c:v>-0.25627780015306512</c:v>
                </c:pt>
                <c:pt idx="1145">
                  <c:v>-0.26145254572775944</c:v>
                </c:pt>
                <c:pt idx="1146">
                  <c:v>-0.25563313577659552</c:v>
                </c:pt>
                <c:pt idx="1147">
                  <c:v>-0.26138227705145911</c:v>
                </c:pt>
                <c:pt idx="1148">
                  <c:v>-0.25403141639423821</c:v>
                </c:pt>
                <c:pt idx="1149">
                  <c:v>-0.25911321994905867</c:v>
                </c:pt>
                <c:pt idx="1150">
                  <c:v>-0.25531510674785474</c:v>
                </c:pt>
                <c:pt idx="1151">
                  <c:v>-0.22854704541153181</c:v>
                </c:pt>
                <c:pt idx="1152">
                  <c:v>-0.2301090493192256</c:v>
                </c:pt>
                <c:pt idx="1153">
                  <c:v>-0.19680652145433031</c:v>
                </c:pt>
                <c:pt idx="1154">
                  <c:v>-0.1898252760437259</c:v>
                </c:pt>
                <c:pt idx="1155">
                  <c:v>-0.18401241484321496</c:v>
                </c:pt>
                <c:pt idx="1156">
                  <c:v>-0.1614749091751706</c:v>
                </c:pt>
                <c:pt idx="1157">
                  <c:v>-0.15247754831472227</c:v>
                </c:pt>
                <c:pt idx="1158">
                  <c:v>-0.16342141153307421</c:v>
                </c:pt>
                <c:pt idx="1159">
                  <c:v>-0.13715160250642155</c:v>
                </c:pt>
                <c:pt idx="1160">
                  <c:v>-0.12158039123844744</c:v>
                </c:pt>
                <c:pt idx="1161">
                  <c:v>-0.15862733175422905</c:v>
                </c:pt>
                <c:pt idx="1162">
                  <c:v>-0.14732945984877399</c:v>
                </c:pt>
                <c:pt idx="1163">
                  <c:v>-0.15508078068103914</c:v>
                </c:pt>
                <c:pt idx="1164">
                  <c:v>-0.14375359757879314</c:v>
                </c:pt>
                <c:pt idx="1165">
                  <c:v>-0.12321666389766117</c:v>
                </c:pt>
                <c:pt idx="1166">
                  <c:v>-0.11865671929796862</c:v>
                </c:pt>
                <c:pt idx="1167">
                  <c:v>-9.8374779573635274E-2</c:v>
                </c:pt>
                <c:pt idx="1168">
                  <c:v>-3.900314389398285E-2</c:v>
                </c:pt>
                <c:pt idx="1169">
                  <c:v>-4.3162405212646915E-2</c:v>
                </c:pt>
                <c:pt idx="1170">
                  <c:v>-1.7275517990402611E-2</c:v>
                </c:pt>
                <c:pt idx="1171">
                  <c:v>-2.8579483230840586E-2</c:v>
                </c:pt>
                <c:pt idx="1172">
                  <c:v>-4.6917177802674015E-2</c:v>
                </c:pt>
                <c:pt idx="1173">
                  <c:v>-2.1210441101390032E-2</c:v>
                </c:pt>
                <c:pt idx="1174">
                  <c:v>7.14656246296963E-4</c:v>
                </c:pt>
                <c:pt idx="1175">
                  <c:v>1.9430671331812199E-2</c:v>
                </c:pt>
                <c:pt idx="1176">
                  <c:v>2.6686431410554157E-3</c:v>
                </c:pt>
                <c:pt idx="1177">
                  <c:v>4.1896938021405594E-2</c:v>
                </c:pt>
                <c:pt idx="1178">
                  <c:v>6.4056015926342358E-2</c:v>
                </c:pt>
                <c:pt idx="1179">
                  <c:v>6.6996998742817171E-2</c:v>
                </c:pt>
                <c:pt idx="1180">
                  <c:v>2.744630415936089E-2</c:v>
                </c:pt>
                <c:pt idx="1181">
                  <c:v>3.7520820467685345E-2</c:v>
                </c:pt>
                <c:pt idx="1182">
                  <c:v>2.7184129602595197E-2</c:v>
                </c:pt>
                <c:pt idx="1183">
                  <c:v>1.461778131700564E-2</c:v>
                </c:pt>
                <c:pt idx="1184">
                  <c:v>8.4700156879597976E-3</c:v>
                </c:pt>
                <c:pt idx="1185">
                  <c:v>1.7365010313652229E-2</c:v>
                </c:pt>
                <c:pt idx="1186">
                  <c:v>2.7453242565520286E-2</c:v>
                </c:pt>
                <c:pt idx="1187">
                  <c:v>4.1377900077253837E-2</c:v>
                </c:pt>
                <c:pt idx="1188">
                  <c:v>2.0393765754288085E-2</c:v>
                </c:pt>
                <c:pt idx="1189">
                  <c:v>6.4599722439204754E-2</c:v>
                </c:pt>
                <c:pt idx="1190">
                  <c:v>7.0659355135000768E-2</c:v>
                </c:pt>
                <c:pt idx="1191">
                  <c:v>0.10572974043695482</c:v>
                </c:pt>
                <c:pt idx="1192">
                  <c:v>0.10627803987511641</c:v>
                </c:pt>
                <c:pt idx="1193">
                  <c:v>0.12228897901167413</c:v>
                </c:pt>
                <c:pt idx="1194">
                  <c:v>0.10560293996994607</c:v>
                </c:pt>
                <c:pt idx="1195">
                  <c:v>0.10091495552267871</c:v>
                </c:pt>
                <c:pt idx="1196">
                  <c:v>8.7896108861955868E-2</c:v>
                </c:pt>
                <c:pt idx="1197">
                  <c:v>5.1776632640319287E-2</c:v>
                </c:pt>
                <c:pt idx="1198">
                  <c:v>5.2495059301959079E-2</c:v>
                </c:pt>
                <c:pt idx="1199">
                  <c:v>9.4174279467946542E-2</c:v>
                </c:pt>
                <c:pt idx="1200">
                  <c:v>8.938232291311432E-2</c:v>
                </c:pt>
                <c:pt idx="1201">
                  <c:v>6.0837547912123702E-2</c:v>
                </c:pt>
                <c:pt idx="1202">
                  <c:v>5.6895375446526675E-2</c:v>
                </c:pt>
                <c:pt idx="1203">
                  <c:v>5.1668075423832782E-2</c:v>
                </c:pt>
                <c:pt idx="1204">
                  <c:v>5.6859217580397914E-2</c:v>
                </c:pt>
                <c:pt idx="1205">
                  <c:v>4.2182668934605871E-2</c:v>
                </c:pt>
                <c:pt idx="1206">
                  <c:v>3.5851150587259628E-2</c:v>
                </c:pt>
                <c:pt idx="1207">
                  <c:v>2.9958470946232829E-2</c:v>
                </c:pt>
                <c:pt idx="1208">
                  <c:v>3.1199183780466377E-2</c:v>
                </c:pt>
                <c:pt idx="1209">
                  <c:v>2.3324705533385615E-2</c:v>
                </c:pt>
                <c:pt idx="1210">
                  <c:v>8.5716444653005652E-4</c:v>
                </c:pt>
                <c:pt idx="1211">
                  <c:v>-1.6443685768957605E-2</c:v>
                </c:pt>
                <c:pt idx="1212">
                  <c:v>1.3816520647913499E-2</c:v>
                </c:pt>
                <c:pt idx="1213">
                  <c:v>2.2038743153904639E-2</c:v>
                </c:pt>
                <c:pt idx="1214">
                  <c:v>8.7431000147082383E-3</c:v>
                </c:pt>
                <c:pt idx="1215">
                  <c:v>3.0234134981922622E-2</c:v>
                </c:pt>
                <c:pt idx="1216">
                  <c:v>4.170963161098773E-2</c:v>
                </c:pt>
                <c:pt idx="1217">
                  <c:v>4.4609208858426008E-2</c:v>
                </c:pt>
                <c:pt idx="1218">
                  <c:v>6.3612731933553546E-2</c:v>
                </c:pt>
                <c:pt idx="1219">
                  <c:v>8.6037363470659267E-2</c:v>
                </c:pt>
                <c:pt idx="1220">
                  <c:v>8.6893677995305341E-2</c:v>
                </c:pt>
                <c:pt idx="1221">
                  <c:v>9.4452932379887056E-2</c:v>
                </c:pt>
                <c:pt idx="1222">
                  <c:v>8.9039260809677279E-2</c:v>
                </c:pt>
                <c:pt idx="1223">
                  <c:v>0.10768954324961211</c:v>
                </c:pt>
                <c:pt idx="1224">
                  <c:v>7.4598071557406387E-2</c:v>
                </c:pt>
                <c:pt idx="1225">
                  <c:v>6.5549718965945969E-2</c:v>
                </c:pt>
                <c:pt idx="1226">
                  <c:v>2.7043348305727299E-2</c:v>
                </c:pt>
                <c:pt idx="1227">
                  <c:v>5.8900407673334598E-3</c:v>
                </c:pt>
                <c:pt idx="1228">
                  <c:v>3.8144941429750334E-2</c:v>
                </c:pt>
                <c:pt idx="1229">
                  <c:v>3.3053814480500376E-2</c:v>
                </c:pt>
                <c:pt idx="1230">
                  <c:v>2.3087120723668253E-3</c:v>
                </c:pt>
                <c:pt idx="1231">
                  <c:v>6.2695592515076282E-3</c:v>
                </c:pt>
                <c:pt idx="1232">
                  <c:v>6.2492848434239079E-3</c:v>
                </c:pt>
                <c:pt idx="1233">
                  <c:v>-1.0315568790471574E-2</c:v>
                </c:pt>
                <c:pt idx="1234">
                  <c:v>1.5182109609789718E-2</c:v>
                </c:pt>
                <c:pt idx="1235">
                  <c:v>-2.3988968494293883E-2</c:v>
                </c:pt>
                <c:pt idx="1236">
                  <c:v>-4.9479401150241964E-2</c:v>
                </c:pt>
                <c:pt idx="1237">
                  <c:v>-5.034753321565677E-2</c:v>
                </c:pt>
                <c:pt idx="1238">
                  <c:v>-5.2290756919436965E-2</c:v>
                </c:pt>
                <c:pt idx="1239">
                  <c:v>-6.2401174097579504E-2</c:v>
                </c:pt>
                <c:pt idx="1240">
                  <c:v>-6.5146801106348962E-2</c:v>
                </c:pt>
                <c:pt idx="1241">
                  <c:v>-4.5856444902027227E-2</c:v>
                </c:pt>
                <c:pt idx="1242">
                  <c:v>-5.2119822414984918E-2</c:v>
                </c:pt>
                <c:pt idx="1243">
                  <c:v>-5.6678663011778485E-2</c:v>
                </c:pt>
                <c:pt idx="1244">
                  <c:v>-4.9605864267573518E-2</c:v>
                </c:pt>
                <c:pt idx="1245">
                  <c:v>-4.1947439842575762E-2</c:v>
                </c:pt>
                <c:pt idx="1246">
                  <c:v>-6.9195015784113245E-2</c:v>
                </c:pt>
                <c:pt idx="1247">
                  <c:v>-6.1247289958426876E-2</c:v>
                </c:pt>
                <c:pt idx="1248">
                  <c:v>-7.6955643106411453E-2</c:v>
                </c:pt>
                <c:pt idx="1249">
                  <c:v>-0.10312413972718926</c:v>
                </c:pt>
                <c:pt idx="1250">
                  <c:v>-0.10107606596622942</c:v>
                </c:pt>
                <c:pt idx="1251">
                  <c:v>-0.12279606331284987</c:v>
                </c:pt>
                <c:pt idx="1252">
                  <c:v>-0.11528263309636344</c:v>
                </c:pt>
                <c:pt idx="1253">
                  <c:v>-0.12670412153111177</c:v>
                </c:pt>
                <c:pt idx="1254">
                  <c:v>-0.15032642495652448</c:v>
                </c:pt>
                <c:pt idx="1255">
                  <c:v>-0.16884449059966389</c:v>
                </c:pt>
                <c:pt idx="1256">
                  <c:v>-0.17654404270926449</c:v>
                </c:pt>
                <c:pt idx="1257">
                  <c:v>-0.18401226207564936</c:v>
                </c:pt>
                <c:pt idx="1258">
                  <c:v>-0.16323733873459612</c:v>
                </c:pt>
                <c:pt idx="1259">
                  <c:v>-0.18892821932655246</c:v>
                </c:pt>
                <c:pt idx="1260">
                  <c:v>-0.22625114616898601</c:v>
                </c:pt>
                <c:pt idx="1261">
                  <c:v>-0.23219012747265999</c:v>
                </c:pt>
                <c:pt idx="1262">
                  <c:v>-0.18571673974247005</c:v>
                </c:pt>
                <c:pt idx="1263">
                  <c:v>-0.16056441296286006</c:v>
                </c:pt>
                <c:pt idx="1264">
                  <c:v>-0.16807623427585894</c:v>
                </c:pt>
                <c:pt idx="1265">
                  <c:v>-0.18220769336657461</c:v>
                </c:pt>
                <c:pt idx="1266">
                  <c:v>-0.16084002413770593</c:v>
                </c:pt>
                <c:pt idx="1267">
                  <c:v>-0.18261584118348539</c:v>
                </c:pt>
                <c:pt idx="1268">
                  <c:v>-0.18508135049679719</c:v>
                </c:pt>
                <c:pt idx="1269">
                  <c:v>-0.19286489514223193</c:v>
                </c:pt>
                <c:pt idx="1270">
                  <c:v>-0.19430159273943048</c:v>
                </c:pt>
                <c:pt idx="1271">
                  <c:v>-0.19356673170566729</c:v>
                </c:pt>
                <c:pt idx="1272">
                  <c:v>-0.19687026335299407</c:v>
                </c:pt>
                <c:pt idx="1273">
                  <c:v>-0.20566770787148914</c:v>
                </c:pt>
                <c:pt idx="1274">
                  <c:v>-0.2013067879587459</c:v>
                </c:pt>
                <c:pt idx="1275">
                  <c:v>-0.22009406474131121</c:v>
                </c:pt>
                <c:pt idx="1276">
                  <c:v>-0.2311890963851474</c:v>
                </c:pt>
                <c:pt idx="1277">
                  <c:v>-0.20359188347342616</c:v>
                </c:pt>
                <c:pt idx="1278">
                  <c:v>-0.18227244272076448</c:v>
                </c:pt>
                <c:pt idx="1279">
                  <c:v>-0.19971404431099105</c:v>
                </c:pt>
                <c:pt idx="1280">
                  <c:v>-0.15807576470296159</c:v>
                </c:pt>
                <c:pt idx="1281">
                  <c:v>-0.16917371265786973</c:v>
                </c:pt>
                <c:pt idx="1282">
                  <c:v>-0.14352360480412507</c:v>
                </c:pt>
                <c:pt idx="1283">
                  <c:v>-0.12972753762861144</c:v>
                </c:pt>
                <c:pt idx="1284">
                  <c:v>-0.13240680042117159</c:v>
                </c:pt>
                <c:pt idx="1285">
                  <c:v>-0.14425481704348475</c:v>
                </c:pt>
                <c:pt idx="1286">
                  <c:v>-0.12526322992337358</c:v>
                </c:pt>
                <c:pt idx="1287">
                  <c:v>-0.14439581062766171</c:v>
                </c:pt>
                <c:pt idx="1288">
                  <c:v>-0.11220889953013413</c:v>
                </c:pt>
                <c:pt idx="1289">
                  <c:v>-0.13504043484362971</c:v>
                </c:pt>
                <c:pt idx="1290">
                  <c:v>-0.1712012251390711</c:v>
                </c:pt>
                <c:pt idx="1291">
                  <c:v>-0.17802804185038135</c:v>
                </c:pt>
                <c:pt idx="1292">
                  <c:v>-0.16134167437952429</c:v>
                </c:pt>
                <c:pt idx="1293">
                  <c:v>-0.14796057788568528</c:v>
                </c:pt>
                <c:pt idx="1294">
                  <c:v>-0.15638202227700171</c:v>
                </c:pt>
                <c:pt idx="1295">
                  <c:v>-0.17532727410098381</c:v>
                </c:pt>
                <c:pt idx="1296">
                  <c:v>-0.19083547309684157</c:v>
                </c:pt>
                <c:pt idx="1297">
                  <c:v>-0.20033775355110894</c:v>
                </c:pt>
                <c:pt idx="1298">
                  <c:v>-0.19284623505294318</c:v>
                </c:pt>
                <c:pt idx="1299">
                  <c:v>-0.19287019924013582</c:v>
                </c:pt>
                <c:pt idx="1300">
                  <c:v>-0.19450450525533958</c:v>
                </c:pt>
                <c:pt idx="1301">
                  <c:v>-0.17894882235174281</c:v>
                </c:pt>
                <c:pt idx="1302">
                  <c:v>-0.16609629449170782</c:v>
                </c:pt>
                <c:pt idx="1303">
                  <c:v>-0.18961718575377517</c:v>
                </c:pt>
                <c:pt idx="1304">
                  <c:v>-0.18728099101028017</c:v>
                </c:pt>
                <c:pt idx="1305">
                  <c:v>-0.19100826725500153</c:v>
                </c:pt>
                <c:pt idx="1306">
                  <c:v>-0.18041917638245797</c:v>
                </c:pt>
                <c:pt idx="1307">
                  <c:v>-0.1596318885507636</c:v>
                </c:pt>
                <c:pt idx="1308">
                  <c:v>-0.14249400390597211</c:v>
                </c:pt>
                <c:pt idx="1309">
                  <c:v>-0.16733895531732945</c:v>
                </c:pt>
                <c:pt idx="1310">
                  <c:v>-0.15447675941177164</c:v>
                </c:pt>
                <c:pt idx="1311">
                  <c:v>-0.14936262148691493</c:v>
                </c:pt>
                <c:pt idx="1312">
                  <c:v>-0.15899030253431068</c:v>
                </c:pt>
                <c:pt idx="1313">
                  <c:v>-0.14790040017945649</c:v>
                </c:pt>
                <c:pt idx="1314">
                  <c:v>-0.14317336637099043</c:v>
                </c:pt>
                <c:pt idx="1315">
                  <c:v>-0.16421820130579878</c:v>
                </c:pt>
                <c:pt idx="1316">
                  <c:v>-0.1659958717012231</c:v>
                </c:pt>
                <c:pt idx="1317">
                  <c:v>-0.16534634226119327</c:v>
                </c:pt>
                <c:pt idx="1318">
                  <c:v>-0.16527961867679097</c:v>
                </c:pt>
                <c:pt idx="1319">
                  <c:v>-0.1778429763735947</c:v>
                </c:pt>
                <c:pt idx="1320">
                  <c:v>-0.14422690785405889</c:v>
                </c:pt>
                <c:pt idx="1321">
                  <c:v>-0.13849054390193805</c:v>
                </c:pt>
                <c:pt idx="1322">
                  <c:v>-0.1176171776735403</c:v>
                </c:pt>
                <c:pt idx="1323">
                  <c:v>-8.770650306297989E-2</c:v>
                </c:pt>
                <c:pt idx="1324">
                  <c:v>-8.5369913045708956E-2</c:v>
                </c:pt>
                <c:pt idx="1325">
                  <c:v>-0.10899844189848451</c:v>
                </c:pt>
                <c:pt idx="1326">
                  <c:v>-8.5025060363251637E-2</c:v>
                </c:pt>
                <c:pt idx="1327">
                  <c:v>-6.4421257657389597E-2</c:v>
                </c:pt>
                <c:pt idx="1328">
                  <c:v>-6.2943530894319477E-2</c:v>
                </c:pt>
                <c:pt idx="1329">
                  <c:v>-8.4738379504132211E-2</c:v>
                </c:pt>
                <c:pt idx="1330">
                  <c:v>-6.9004451266915123E-2</c:v>
                </c:pt>
                <c:pt idx="1331">
                  <c:v>-6.0145292828888919E-2</c:v>
                </c:pt>
                <c:pt idx="1332">
                  <c:v>-5.6187531451562522E-2</c:v>
                </c:pt>
                <c:pt idx="1333">
                  <c:v>-2.3496637512258167E-2</c:v>
                </c:pt>
                <c:pt idx="1334">
                  <c:v>-7.1485133397035883E-2</c:v>
                </c:pt>
                <c:pt idx="1335">
                  <c:v>-4.2524568193288315E-2</c:v>
                </c:pt>
                <c:pt idx="1336">
                  <c:v>-4.3873486385191396E-2</c:v>
                </c:pt>
                <c:pt idx="1337">
                  <c:v>-7.2933311418337143E-2</c:v>
                </c:pt>
                <c:pt idx="1338">
                  <c:v>-6.0404244326206058E-2</c:v>
                </c:pt>
                <c:pt idx="1339">
                  <c:v>-8.0350060453341032E-2</c:v>
                </c:pt>
                <c:pt idx="1340">
                  <c:v>-9.779117274569693E-2</c:v>
                </c:pt>
                <c:pt idx="1341">
                  <c:v>-0.12678958170478138</c:v>
                </c:pt>
                <c:pt idx="1342">
                  <c:v>-0.1422704379108598</c:v>
                </c:pt>
                <c:pt idx="1343">
                  <c:v>-0.14863842101192859</c:v>
                </c:pt>
                <c:pt idx="1344">
                  <c:v>-0.14942932167400025</c:v>
                </c:pt>
                <c:pt idx="1345">
                  <c:v>-0.1425362381350157</c:v>
                </c:pt>
                <c:pt idx="1346">
                  <c:v>-0.14123868451441013</c:v>
                </c:pt>
                <c:pt idx="1347">
                  <c:v>-0.15402503184753547</c:v>
                </c:pt>
                <c:pt idx="1348">
                  <c:v>-0.16058989896466858</c:v>
                </c:pt>
                <c:pt idx="1349">
                  <c:v>-0.14082641659039019</c:v>
                </c:pt>
                <c:pt idx="1350">
                  <c:v>-0.12592520963956277</c:v>
                </c:pt>
                <c:pt idx="1351">
                  <c:v>-0.16056378315801312</c:v>
                </c:pt>
                <c:pt idx="1352">
                  <c:v>-0.19626642050588594</c:v>
                </c:pt>
                <c:pt idx="1353">
                  <c:v>-0.21205400150020237</c:v>
                </c:pt>
                <c:pt idx="1354">
                  <c:v>-0.21191077186695517</c:v>
                </c:pt>
                <c:pt idx="1355">
                  <c:v>-0.13553958990641046</c:v>
                </c:pt>
                <c:pt idx="1356">
                  <c:v>-0.19256211297382608</c:v>
                </c:pt>
                <c:pt idx="1357">
                  <c:v>-0.16851811966242258</c:v>
                </c:pt>
                <c:pt idx="1358">
                  <c:v>-0.18283733671615243</c:v>
                </c:pt>
                <c:pt idx="1359">
                  <c:v>-0.18335451243681788</c:v>
                </c:pt>
                <c:pt idx="1360">
                  <c:v>-0.18089517412872191</c:v>
                </c:pt>
                <c:pt idx="1361">
                  <c:v>-0.19544330886637595</c:v>
                </c:pt>
                <c:pt idx="1362">
                  <c:v>-0.25707861553299161</c:v>
                </c:pt>
                <c:pt idx="1363">
                  <c:v>-0.27207443913605267</c:v>
                </c:pt>
                <c:pt idx="1364">
                  <c:v>-0.28976024542684287</c:v>
                </c:pt>
                <c:pt idx="1365">
                  <c:v>-0.31576669173621819</c:v>
                </c:pt>
                <c:pt idx="1366">
                  <c:v>-0.26105222348678181</c:v>
                </c:pt>
                <c:pt idx="1367">
                  <c:v>-0.25774997315549675</c:v>
                </c:pt>
                <c:pt idx="1368">
                  <c:v>-0.21573664342672982</c:v>
                </c:pt>
                <c:pt idx="1369">
                  <c:v>-0.21978740506861505</c:v>
                </c:pt>
                <c:pt idx="1370">
                  <c:v>-0.21705930747419178</c:v>
                </c:pt>
                <c:pt idx="1371">
                  <c:v>-0.25366495814964751</c:v>
                </c:pt>
                <c:pt idx="1372">
                  <c:v>-0.26581702469451451</c:v>
                </c:pt>
                <c:pt idx="1373">
                  <c:v>-0.25305187674122398</c:v>
                </c:pt>
                <c:pt idx="1374">
                  <c:v>-0.22326682748963278</c:v>
                </c:pt>
                <c:pt idx="1375">
                  <c:v>-0.20959503466639717</c:v>
                </c:pt>
                <c:pt idx="1376">
                  <c:v>-0.20142250431169018</c:v>
                </c:pt>
                <c:pt idx="1377">
                  <c:v>-0.20764708121506825</c:v>
                </c:pt>
                <c:pt idx="1378">
                  <c:v>-0.24474897634757897</c:v>
                </c:pt>
                <c:pt idx="1379">
                  <c:v>-0.26227642961849618</c:v>
                </c:pt>
                <c:pt idx="1380">
                  <c:v>-0.26970657589685865</c:v>
                </c:pt>
                <c:pt idx="1381">
                  <c:v>-0.26052404975378229</c:v>
                </c:pt>
                <c:pt idx="1382">
                  <c:v>-0.29743907456591356</c:v>
                </c:pt>
                <c:pt idx="1383">
                  <c:v>-0.31746692703415136</c:v>
                </c:pt>
                <c:pt idx="1384">
                  <c:v>-0.32087983667676712</c:v>
                </c:pt>
                <c:pt idx="1385">
                  <c:v>-0.30810141757486631</c:v>
                </c:pt>
                <c:pt idx="1386">
                  <c:v>-0.29755801874788801</c:v>
                </c:pt>
                <c:pt idx="1387">
                  <c:v>-0.28546108204101528</c:v>
                </c:pt>
                <c:pt idx="1388">
                  <c:v>-0.30070175738876614</c:v>
                </c:pt>
                <c:pt idx="1389">
                  <c:v>-0.2750940706113929</c:v>
                </c:pt>
                <c:pt idx="1390">
                  <c:v>-0.24939592514714271</c:v>
                </c:pt>
                <c:pt idx="1391">
                  <c:v>-0.22170995762618051</c:v>
                </c:pt>
                <c:pt idx="1392">
                  <c:v>-0.20886344996744155</c:v>
                </c:pt>
                <c:pt idx="1393">
                  <c:v>-0.20741508415819443</c:v>
                </c:pt>
                <c:pt idx="1394">
                  <c:v>-0.21035290906560311</c:v>
                </c:pt>
                <c:pt idx="1395">
                  <c:v>-0.21222842266316033</c:v>
                </c:pt>
                <c:pt idx="1396">
                  <c:v>-0.20861850376044622</c:v>
                </c:pt>
                <c:pt idx="1397">
                  <c:v>-0.21561279216006257</c:v>
                </c:pt>
                <c:pt idx="1398">
                  <c:v>-0.24032861536459993</c:v>
                </c:pt>
                <c:pt idx="1399">
                  <c:v>-0.25735772886392883</c:v>
                </c:pt>
                <c:pt idx="1400">
                  <c:v>-0.24878466862363258</c:v>
                </c:pt>
                <c:pt idx="1401">
                  <c:v>-0.28000425776436466</c:v>
                </c:pt>
                <c:pt idx="1402">
                  <c:v>-0.29065929958339676</c:v>
                </c:pt>
                <c:pt idx="1403">
                  <c:v>-0.29728547098246216</c:v>
                </c:pt>
                <c:pt idx="1404">
                  <c:v>-0.29999520329623486</c:v>
                </c:pt>
                <c:pt idx="1405">
                  <c:v>-0.2946911658118031</c:v>
                </c:pt>
                <c:pt idx="1406">
                  <c:v>-0.28091947482581714</c:v>
                </c:pt>
                <c:pt idx="1407">
                  <c:v>-0.30741778742921078</c:v>
                </c:pt>
                <c:pt idx="1408">
                  <c:v>-0.33078476820449731</c:v>
                </c:pt>
                <c:pt idx="1409">
                  <c:v>-0.32105180400404298</c:v>
                </c:pt>
                <c:pt idx="1410">
                  <c:v>-0.3017665733891074</c:v>
                </c:pt>
                <c:pt idx="1411">
                  <c:v>-0.30552993606465306</c:v>
                </c:pt>
                <c:pt idx="1412">
                  <c:v>-0.33131264873631938</c:v>
                </c:pt>
                <c:pt idx="1413">
                  <c:v>-0.32476556608397278</c:v>
                </c:pt>
                <c:pt idx="1414">
                  <c:v>-0.33357554309372028</c:v>
                </c:pt>
                <c:pt idx="1415">
                  <c:v>-0.30319225075280032</c:v>
                </c:pt>
                <c:pt idx="1416">
                  <c:v>-0.30071218375937048</c:v>
                </c:pt>
                <c:pt idx="1417">
                  <c:v>-0.32321921746343707</c:v>
                </c:pt>
                <c:pt idx="1418">
                  <c:v>-0.34124759014399031</c:v>
                </c:pt>
                <c:pt idx="1419">
                  <c:v>-0.35220023108857457</c:v>
                </c:pt>
                <c:pt idx="1420">
                  <c:v>-0.38869794055572937</c:v>
                </c:pt>
                <c:pt idx="1421">
                  <c:v>-0.38836389909480529</c:v>
                </c:pt>
                <c:pt idx="1422">
                  <c:v>-0.41054355902641804</c:v>
                </c:pt>
                <c:pt idx="1423">
                  <c:v>-0.41538375885407797</c:v>
                </c:pt>
                <c:pt idx="1424">
                  <c:v>-0.43330586956283168</c:v>
                </c:pt>
                <c:pt idx="1425">
                  <c:v>-0.43850080250675194</c:v>
                </c:pt>
                <c:pt idx="1426">
                  <c:v>-0.39554066410770106</c:v>
                </c:pt>
                <c:pt idx="1427">
                  <c:v>-0.39256240823621813</c:v>
                </c:pt>
                <c:pt idx="1428">
                  <c:v>-0.40957461374858128</c:v>
                </c:pt>
                <c:pt idx="1429">
                  <c:v>-0.38605714187155649</c:v>
                </c:pt>
                <c:pt idx="1430">
                  <c:v>-0.40668561206988352</c:v>
                </c:pt>
                <c:pt idx="1431">
                  <c:v>-0.40362099011456143</c:v>
                </c:pt>
                <c:pt idx="1432">
                  <c:v>-0.4176568159709555</c:v>
                </c:pt>
                <c:pt idx="1433">
                  <c:v>-0.41424885101185882</c:v>
                </c:pt>
                <c:pt idx="1434">
                  <c:v>-0.40150834698224502</c:v>
                </c:pt>
                <c:pt idx="1435">
                  <c:v>-0.40017798278742711</c:v>
                </c:pt>
                <c:pt idx="1436">
                  <c:v>-0.42468313559046056</c:v>
                </c:pt>
                <c:pt idx="1437">
                  <c:v>-0.43414333929959048</c:v>
                </c:pt>
                <c:pt idx="1438">
                  <c:v>-0.43810215350127968</c:v>
                </c:pt>
                <c:pt idx="1439">
                  <c:v>-0.39152741211236619</c:v>
                </c:pt>
                <c:pt idx="1440">
                  <c:v>-0.36586327418795361</c:v>
                </c:pt>
                <c:pt idx="1441">
                  <c:v>-0.33794189568823962</c:v>
                </c:pt>
                <c:pt idx="1442">
                  <c:v>-0.32847525118282794</c:v>
                </c:pt>
                <c:pt idx="1443">
                  <c:v>-0.31549166766823289</c:v>
                </c:pt>
                <c:pt idx="1444">
                  <c:v>-0.31432938509749186</c:v>
                </c:pt>
                <c:pt idx="1445">
                  <c:v>-0.28691920580688401</c:v>
                </c:pt>
                <c:pt idx="1446">
                  <c:v>-0.26392904595081434</c:v>
                </c:pt>
                <c:pt idx="1447">
                  <c:v>-0.24482268733619594</c:v>
                </c:pt>
                <c:pt idx="1448">
                  <c:v>-0.2470566002263278</c:v>
                </c:pt>
                <c:pt idx="1449">
                  <c:v>-0.25756409564177563</c:v>
                </c:pt>
                <c:pt idx="1450">
                  <c:v>-0.27010393116294518</c:v>
                </c:pt>
                <c:pt idx="1451">
                  <c:v>-0.22320709065544664</c:v>
                </c:pt>
                <c:pt idx="1452">
                  <c:v>-0.19645134602127079</c:v>
                </c:pt>
                <c:pt idx="1453">
                  <c:v>-0.21410278412799622</c:v>
                </c:pt>
                <c:pt idx="1454">
                  <c:v>-0.21269034176144896</c:v>
                </c:pt>
                <c:pt idx="1455">
                  <c:v>-0.25772973887471906</c:v>
                </c:pt>
                <c:pt idx="1456">
                  <c:v>-0.19626213793304603</c:v>
                </c:pt>
                <c:pt idx="1457">
                  <c:v>-0.22206693223686569</c:v>
                </c:pt>
                <c:pt idx="1458">
                  <c:v>-0.22263361186251696</c:v>
                </c:pt>
                <c:pt idx="1459">
                  <c:v>-0.21558259754533771</c:v>
                </c:pt>
                <c:pt idx="1460">
                  <c:v>-0.18476885735863113</c:v>
                </c:pt>
                <c:pt idx="1461">
                  <c:v>-0.12714205924579447</c:v>
                </c:pt>
                <c:pt idx="1462">
                  <c:v>-0.12664442073909321</c:v>
                </c:pt>
                <c:pt idx="1463">
                  <c:v>-0.13856430675638221</c:v>
                </c:pt>
                <c:pt idx="1464">
                  <c:v>-0.11962307888056523</c:v>
                </c:pt>
                <c:pt idx="1465">
                  <c:v>-8.9929383822205944E-2</c:v>
                </c:pt>
                <c:pt idx="1466">
                  <c:v>-0.18828486205940509</c:v>
                </c:pt>
                <c:pt idx="1467">
                  <c:v>-0.18856328418411716</c:v>
                </c:pt>
                <c:pt idx="1468">
                  <c:v>-0.2571692907736618</c:v>
                </c:pt>
                <c:pt idx="1469">
                  <c:v>-0.25905676026411328</c:v>
                </c:pt>
                <c:pt idx="1470">
                  <c:v>-0.21009892871089297</c:v>
                </c:pt>
                <c:pt idx="1471">
                  <c:v>-0.10184578905883879</c:v>
                </c:pt>
                <c:pt idx="1472">
                  <c:v>-0.10730005533257336</c:v>
                </c:pt>
                <c:pt idx="1473">
                  <c:v>-8.9984792452320828E-2</c:v>
                </c:pt>
                <c:pt idx="1474">
                  <c:v>-0.14734099290862179</c:v>
                </c:pt>
                <c:pt idx="1475">
                  <c:v>-0.12837483836513031</c:v>
                </c:pt>
                <c:pt idx="1476">
                  <c:v>-0.13334101841335588</c:v>
                </c:pt>
                <c:pt idx="1477">
                  <c:v>-0.18690971100399323</c:v>
                </c:pt>
                <c:pt idx="1478">
                  <c:v>-0.2058107746866904</c:v>
                </c:pt>
                <c:pt idx="1479">
                  <c:v>-0.162426000958794</c:v>
                </c:pt>
                <c:pt idx="1480">
                  <c:v>-0.19308440676634298</c:v>
                </c:pt>
                <c:pt idx="1481">
                  <c:v>-0.1992838098986669</c:v>
                </c:pt>
                <c:pt idx="1482">
                  <c:v>-0.18041326082992926</c:v>
                </c:pt>
                <c:pt idx="1483">
                  <c:v>-0.16674707756064888</c:v>
                </c:pt>
                <c:pt idx="1484">
                  <c:v>-0.14026904956403463</c:v>
                </c:pt>
                <c:pt idx="1485">
                  <c:v>-0.10851294345657658</c:v>
                </c:pt>
                <c:pt idx="1486">
                  <c:v>-0.13366069872613551</c:v>
                </c:pt>
                <c:pt idx="1487">
                  <c:v>-0.14221066335047072</c:v>
                </c:pt>
                <c:pt idx="1488">
                  <c:v>-0.11901183553383232</c:v>
                </c:pt>
                <c:pt idx="1489">
                  <c:v>-0.15224517099139268</c:v>
                </c:pt>
                <c:pt idx="1490">
                  <c:v>-0.13661541640682551</c:v>
                </c:pt>
                <c:pt idx="1491">
                  <c:v>-0.17183245232844913</c:v>
                </c:pt>
                <c:pt idx="1492">
                  <c:v>-0.19873616612243494</c:v>
                </c:pt>
                <c:pt idx="1493">
                  <c:v>-0.22604991001756614</c:v>
                </c:pt>
                <c:pt idx="1494">
                  <c:v>-0.20546793539022978</c:v>
                </c:pt>
                <c:pt idx="1495">
                  <c:v>-0.22044786763656299</c:v>
                </c:pt>
                <c:pt idx="1496">
                  <c:v>-0.22092460057162944</c:v>
                </c:pt>
                <c:pt idx="1497">
                  <c:v>-0.21290150611423075</c:v>
                </c:pt>
                <c:pt idx="1498">
                  <c:v>-0.18885452681875337</c:v>
                </c:pt>
                <c:pt idx="1499">
                  <c:v>-0.19888123974538918</c:v>
                </c:pt>
                <c:pt idx="1500">
                  <c:v>-0.21392888233181129</c:v>
                </c:pt>
                <c:pt idx="1501">
                  <c:v>-0.17900121447208983</c:v>
                </c:pt>
                <c:pt idx="1502">
                  <c:v>-0.18032930438206352</c:v>
                </c:pt>
                <c:pt idx="1503">
                  <c:v>-0.16758279449730407</c:v>
                </c:pt>
                <c:pt idx="1504">
                  <c:v>-0.17068792317845682</c:v>
                </c:pt>
                <c:pt idx="1505">
                  <c:v>-0.18517851242591699</c:v>
                </c:pt>
                <c:pt idx="1506">
                  <c:v>-0.20404127242558867</c:v>
                </c:pt>
                <c:pt idx="1507">
                  <c:v>-0.17519879305242969</c:v>
                </c:pt>
                <c:pt idx="1508">
                  <c:v>-0.1401064480497588</c:v>
                </c:pt>
                <c:pt idx="1509">
                  <c:v>-0.17025721327714693</c:v>
                </c:pt>
                <c:pt idx="1510">
                  <c:v>-0.20873136050752661</c:v>
                </c:pt>
                <c:pt idx="1511">
                  <c:v>-0.20969753948102221</c:v>
                </c:pt>
                <c:pt idx="1512">
                  <c:v>-0.19151719803412814</c:v>
                </c:pt>
                <c:pt idx="1513">
                  <c:v>-0.23271209943793725</c:v>
                </c:pt>
                <c:pt idx="1514">
                  <c:v>-0.23585059536414066</c:v>
                </c:pt>
                <c:pt idx="1515">
                  <c:v>-0.2644770044389877</c:v>
                </c:pt>
                <c:pt idx="1516">
                  <c:v>-0.2921176071174364</c:v>
                </c:pt>
                <c:pt idx="1517">
                  <c:v>-0.25695153061312126</c:v>
                </c:pt>
                <c:pt idx="1518">
                  <c:v>-0.26206969026983307</c:v>
                </c:pt>
                <c:pt idx="1519">
                  <c:v>-0.24926920432127464</c:v>
                </c:pt>
                <c:pt idx="1520">
                  <c:v>-0.23754253376097856</c:v>
                </c:pt>
                <c:pt idx="1521">
                  <c:v>-0.20400597223710004</c:v>
                </c:pt>
                <c:pt idx="1522">
                  <c:v>-0.16205322901635</c:v>
                </c:pt>
                <c:pt idx="1523">
                  <c:v>-0.17923954011025545</c:v>
                </c:pt>
                <c:pt idx="1524">
                  <c:v>-0.18494910518696972</c:v>
                </c:pt>
                <c:pt idx="1525">
                  <c:v>-0.16888289466295614</c:v>
                </c:pt>
                <c:pt idx="1526">
                  <c:v>-0.23231643080634612</c:v>
                </c:pt>
                <c:pt idx="1527">
                  <c:v>-0.21548537523244127</c:v>
                </c:pt>
                <c:pt idx="1528">
                  <c:v>-0.22475760743562878</c:v>
                </c:pt>
                <c:pt idx="1529">
                  <c:v>-0.22858813594960725</c:v>
                </c:pt>
                <c:pt idx="1530">
                  <c:v>-0.19982552213228155</c:v>
                </c:pt>
                <c:pt idx="1531">
                  <c:v>-0.18927385868506807</c:v>
                </c:pt>
                <c:pt idx="1532">
                  <c:v>-0.14913527261637194</c:v>
                </c:pt>
                <c:pt idx="1533">
                  <c:v>-0.19498087588134339</c:v>
                </c:pt>
                <c:pt idx="1534">
                  <c:v>-0.23149598267698634</c:v>
                </c:pt>
                <c:pt idx="1535">
                  <c:v>-0.23858026645467612</c:v>
                </c:pt>
                <c:pt idx="1536">
                  <c:v>-0.22159918433943648</c:v>
                </c:pt>
                <c:pt idx="1537">
                  <c:v>-0.20745431953965876</c:v>
                </c:pt>
                <c:pt idx="1538">
                  <c:v>-0.19860132681239007</c:v>
                </c:pt>
                <c:pt idx="1539">
                  <c:v>-0.25248262493640994</c:v>
                </c:pt>
                <c:pt idx="1540">
                  <c:v>-0.22197335688094089</c:v>
                </c:pt>
                <c:pt idx="1541">
                  <c:v>-0.25770102026030639</c:v>
                </c:pt>
                <c:pt idx="1542">
                  <c:v>-0.25473812708611543</c:v>
                </c:pt>
                <c:pt idx="1543">
                  <c:v>-0.25574783719587935</c:v>
                </c:pt>
                <c:pt idx="1544">
                  <c:v>-0.25016833021908158</c:v>
                </c:pt>
                <c:pt idx="1545">
                  <c:v>-0.30351714373648497</c:v>
                </c:pt>
                <c:pt idx="1546">
                  <c:v>-0.33215237139660869</c:v>
                </c:pt>
                <c:pt idx="1547">
                  <c:v>-0.34062086032704719</c:v>
                </c:pt>
                <c:pt idx="1548">
                  <c:v>-0.31902768251416647</c:v>
                </c:pt>
                <c:pt idx="1549">
                  <c:v>-0.30254889024574572</c:v>
                </c:pt>
                <c:pt idx="1550">
                  <c:v>-0.31337646369645578</c:v>
                </c:pt>
                <c:pt idx="1551">
                  <c:v>-0.3237566225973848</c:v>
                </c:pt>
                <c:pt idx="1552">
                  <c:v>-0.32339803072550644</c:v>
                </c:pt>
                <c:pt idx="1553">
                  <c:v>-0.29652626467208454</c:v>
                </c:pt>
                <c:pt idx="1554">
                  <c:v>-0.29629229100508725</c:v>
                </c:pt>
                <c:pt idx="1555">
                  <c:v>-0.32325634001457382</c:v>
                </c:pt>
                <c:pt idx="1556">
                  <c:v>-0.34938888237986843</c:v>
                </c:pt>
                <c:pt idx="1557">
                  <c:v>-0.33362294726471786</c:v>
                </c:pt>
                <c:pt idx="1558">
                  <c:v>-0.35357330562552147</c:v>
                </c:pt>
                <c:pt idx="1559">
                  <c:v>-0.34432732764061336</c:v>
                </c:pt>
                <c:pt idx="1560">
                  <c:v>-0.38712504934554093</c:v>
                </c:pt>
                <c:pt idx="1561">
                  <c:v>-0.41618550705008361</c:v>
                </c:pt>
                <c:pt idx="1562">
                  <c:v>-0.38095347858360074</c:v>
                </c:pt>
                <c:pt idx="1563">
                  <c:v>-0.35544767259722854</c:v>
                </c:pt>
                <c:pt idx="1564">
                  <c:v>-0.30915131233625814</c:v>
                </c:pt>
                <c:pt idx="1565">
                  <c:v>-0.30545363238687595</c:v>
                </c:pt>
                <c:pt idx="1566">
                  <c:v>-0.32499059475977532</c:v>
                </c:pt>
                <c:pt idx="1567">
                  <c:v>-0.35134654782138031</c:v>
                </c:pt>
                <c:pt idx="1568">
                  <c:v>-0.34536493738576246</c:v>
                </c:pt>
                <c:pt idx="1569">
                  <c:v>-0.30196114239084959</c:v>
                </c:pt>
                <c:pt idx="1570">
                  <c:v>-0.35323992577550922</c:v>
                </c:pt>
                <c:pt idx="1571">
                  <c:v>-0.40802690952056109</c:v>
                </c:pt>
                <c:pt idx="1572">
                  <c:v>-0.37915893562668146</c:v>
                </c:pt>
                <c:pt idx="1573">
                  <c:v>-0.38273990623389897</c:v>
                </c:pt>
                <c:pt idx="1574">
                  <c:v>-0.35830909187425319</c:v>
                </c:pt>
                <c:pt idx="1575">
                  <c:v>-0.40221128802256267</c:v>
                </c:pt>
                <c:pt idx="1576">
                  <c:v>-0.40154886866517558</c:v>
                </c:pt>
                <c:pt idx="1577">
                  <c:v>-0.38526752258111474</c:v>
                </c:pt>
                <c:pt idx="1578">
                  <c:v>-0.37821279907721672</c:v>
                </c:pt>
                <c:pt idx="1579">
                  <c:v>-0.39234238769985152</c:v>
                </c:pt>
                <c:pt idx="1580">
                  <c:v>-0.38242581677929854</c:v>
                </c:pt>
                <c:pt idx="1581">
                  <c:v>-0.40416477397399375</c:v>
                </c:pt>
                <c:pt idx="1582">
                  <c:v>-0.40403929724167775</c:v>
                </c:pt>
                <c:pt idx="1583">
                  <c:v>-0.41986586267131965</c:v>
                </c:pt>
                <c:pt idx="1584">
                  <c:v>-0.42151272339424384</c:v>
                </c:pt>
                <c:pt idx="1585">
                  <c:v>-0.43957549125392903</c:v>
                </c:pt>
                <c:pt idx="1586">
                  <c:v>-0.44639583439795039</c:v>
                </c:pt>
                <c:pt idx="1587">
                  <c:v>-0.43243491996867933</c:v>
                </c:pt>
                <c:pt idx="1588">
                  <c:v>-0.45173288578109283</c:v>
                </c:pt>
                <c:pt idx="1589">
                  <c:v>-0.4344374807946435</c:v>
                </c:pt>
                <c:pt idx="1590">
                  <c:v>-0.45957396391448524</c:v>
                </c:pt>
                <c:pt idx="1591">
                  <c:v>-0.45844985845771369</c:v>
                </c:pt>
                <c:pt idx="1592">
                  <c:v>-0.44897876300405326</c:v>
                </c:pt>
                <c:pt idx="1593">
                  <c:v>-0.42195907888367279</c:v>
                </c:pt>
                <c:pt idx="1594">
                  <c:v>-0.42451307437492314</c:v>
                </c:pt>
                <c:pt idx="1595">
                  <c:v>-0.38116407573342015</c:v>
                </c:pt>
                <c:pt idx="1596">
                  <c:v>-0.39056897135832136</c:v>
                </c:pt>
                <c:pt idx="1597">
                  <c:v>-0.3517978505740752</c:v>
                </c:pt>
                <c:pt idx="1598">
                  <c:v>-0.36258679204150224</c:v>
                </c:pt>
                <c:pt idx="1599">
                  <c:v>-0.36359953392548228</c:v>
                </c:pt>
                <c:pt idx="1600">
                  <c:v>-0.36183720206063563</c:v>
                </c:pt>
                <c:pt idx="1601">
                  <c:v>-0.3509686632058544</c:v>
                </c:pt>
                <c:pt idx="1602">
                  <c:v>-0.33068765862938099</c:v>
                </c:pt>
                <c:pt idx="1603">
                  <c:v>-0.30151654558383034</c:v>
                </c:pt>
                <c:pt idx="1604">
                  <c:v>-0.29358612265608919</c:v>
                </c:pt>
                <c:pt idx="1605">
                  <c:v>-0.2423120406778414</c:v>
                </c:pt>
                <c:pt idx="1606">
                  <c:v>-0.24364860694279866</c:v>
                </c:pt>
                <c:pt idx="1607">
                  <c:v>-0.21353655648474834</c:v>
                </c:pt>
                <c:pt idx="1608">
                  <c:v>-0.20050180639796245</c:v>
                </c:pt>
                <c:pt idx="1609">
                  <c:v>-0.13775639979637044</c:v>
                </c:pt>
                <c:pt idx="1610">
                  <c:v>-0.11880128098571863</c:v>
                </c:pt>
                <c:pt idx="1611">
                  <c:v>-0.1127737229121557</c:v>
                </c:pt>
                <c:pt idx="1612">
                  <c:v>-0.12756918148955643</c:v>
                </c:pt>
                <c:pt idx="1613">
                  <c:v>-2.270247897595068E-2</c:v>
                </c:pt>
                <c:pt idx="1614">
                  <c:v>1.7907309036366836E-2</c:v>
                </c:pt>
                <c:pt idx="1615">
                  <c:v>6.4049895713683247E-2</c:v>
                </c:pt>
                <c:pt idx="1616">
                  <c:v>0.17311988367059339</c:v>
                </c:pt>
                <c:pt idx="1617">
                  <c:v>0.18598890187907124</c:v>
                </c:pt>
                <c:pt idx="1618">
                  <c:v>0.22677473951811522</c:v>
                </c:pt>
                <c:pt idx="1619">
                  <c:v>0.28177055222562841</c:v>
                </c:pt>
                <c:pt idx="1620">
                  <c:v>0.27991468177720358</c:v>
                </c:pt>
                <c:pt idx="1621">
                  <c:v>0.16171129243575066</c:v>
                </c:pt>
                <c:pt idx="1622">
                  <c:v>0.11762355591853257</c:v>
                </c:pt>
                <c:pt idx="1623">
                  <c:v>0.19793325635443981</c:v>
                </c:pt>
                <c:pt idx="1624">
                  <c:v>0.27454311763733785</c:v>
                </c:pt>
                <c:pt idx="1625">
                  <c:v>0.26456659182639775</c:v>
                </c:pt>
                <c:pt idx="1626">
                  <c:v>0.28063138288906542</c:v>
                </c:pt>
                <c:pt idx="1627">
                  <c:v>0.23196281327983193</c:v>
                </c:pt>
                <c:pt idx="1628">
                  <c:v>0.28351542721126988</c:v>
                </c:pt>
                <c:pt idx="1629">
                  <c:v>0.34543060139642701</c:v>
                </c:pt>
                <c:pt idx="1630">
                  <c:v>0.37213119870551004</c:v>
                </c:pt>
                <c:pt idx="1631">
                  <c:v>0.38427598956869713</c:v>
                </c:pt>
                <c:pt idx="1632">
                  <c:v>0.34913857310970831</c:v>
                </c:pt>
                <c:pt idx="1633">
                  <c:v>0.41488173794010552</c:v>
                </c:pt>
                <c:pt idx="1634">
                  <c:v>0.4856958078586493</c:v>
                </c:pt>
                <c:pt idx="1635">
                  <c:v>0.48891770574705307</c:v>
                </c:pt>
                <c:pt idx="1636">
                  <c:v>0.48845002398076831</c:v>
                </c:pt>
                <c:pt idx="1637">
                  <c:v>0.49310604488953702</c:v>
                </c:pt>
                <c:pt idx="1638">
                  <c:v>0.48775616317795767</c:v>
                </c:pt>
                <c:pt idx="1639">
                  <c:v>0.56670499313187728</c:v>
                </c:pt>
                <c:pt idx="1640">
                  <c:v>0.50987316132246696</c:v>
                </c:pt>
                <c:pt idx="1641">
                  <c:v>0.49278376678436397</c:v>
                </c:pt>
                <c:pt idx="1642">
                  <c:v>0.5696337707212169</c:v>
                </c:pt>
                <c:pt idx="1643">
                  <c:v>0.50993042444821524</c:v>
                </c:pt>
                <c:pt idx="1644">
                  <c:v>0.47967193408927611</c:v>
                </c:pt>
                <c:pt idx="1645">
                  <c:v>0.52507158279001365</c:v>
                </c:pt>
                <c:pt idx="1646">
                  <c:v>0.47235977824828712</c:v>
                </c:pt>
                <c:pt idx="1647">
                  <c:v>0.43145094566325515</c:v>
                </c:pt>
                <c:pt idx="1648">
                  <c:v>0.33595234407589492</c:v>
                </c:pt>
                <c:pt idx="1649">
                  <c:v>0.38950424732150868</c:v>
                </c:pt>
                <c:pt idx="1650">
                  <c:v>0.40662836951077752</c:v>
                </c:pt>
                <c:pt idx="1651">
                  <c:v>0.39228562627913788</c:v>
                </c:pt>
                <c:pt idx="1652">
                  <c:v>0.37041325653768875</c:v>
                </c:pt>
                <c:pt idx="1653">
                  <c:v>0.40901355399556993</c:v>
                </c:pt>
                <c:pt idx="1654">
                  <c:v>0.57523831222446242</c:v>
                </c:pt>
                <c:pt idx="1655">
                  <c:v>0.59039487440915672</c:v>
                </c:pt>
                <c:pt idx="1656">
                  <c:v>0.66119237871305914</c:v>
                </c:pt>
                <c:pt idx="1657">
                  <c:v>0.67123652158786506</c:v>
                </c:pt>
                <c:pt idx="1658">
                  <c:v>0.65831135289817411</c:v>
                </c:pt>
                <c:pt idx="1659">
                  <c:v>0.66673514163118641</c:v>
                </c:pt>
                <c:pt idx="1660">
                  <c:v>0.83091880226341863</c:v>
                </c:pt>
                <c:pt idx="1661">
                  <c:v>0.80349791169005869</c:v>
                </c:pt>
                <c:pt idx="1662">
                  <c:v>0.7273505682096566</c:v>
                </c:pt>
                <c:pt idx="1663">
                  <c:v>0.67029248393313545</c:v>
                </c:pt>
                <c:pt idx="1664">
                  <c:v>0.54848675261474589</c:v>
                </c:pt>
                <c:pt idx="1665">
                  <c:v>0.58408924179208066</c:v>
                </c:pt>
                <c:pt idx="1666">
                  <c:v>0.52342891964709737</c:v>
                </c:pt>
                <c:pt idx="1667">
                  <c:v>0.60070348809203611</c:v>
                </c:pt>
                <c:pt idx="1668">
                  <c:v>0.52460260110438006</c:v>
                </c:pt>
                <c:pt idx="1669">
                  <c:v>0.39167433564188769</c:v>
                </c:pt>
                <c:pt idx="1670">
                  <c:v>0.32146192405886564</c:v>
                </c:pt>
                <c:pt idx="1671">
                  <c:v>0.42550249100236259</c:v>
                </c:pt>
                <c:pt idx="1672">
                  <c:v>0.36328766293123183</c:v>
                </c:pt>
                <c:pt idx="1673">
                  <c:v>0.40567130471687318</c:v>
                </c:pt>
                <c:pt idx="1674">
                  <c:v>0.41141382656235215</c:v>
                </c:pt>
                <c:pt idx="1675">
                  <c:v>0.44369976419056001</c:v>
                </c:pt>
                <c:pt idx="1676">
                  <c:v>0.46227130511861048</c:v>
                </c:pt>
                <c:pt idx="1677">
                  <c:v>0.50738921024414574</c:v>
                </c:pt>
                <c:pt idx="1678">
                  <c:v>0.51231526846738862</c:v>
                </c:pt>
                <c:pt idx="1679">
                  <c:v>0.43346276126270356</c:v>
                </c:pt>
                <c:pt idx="1680">
                  <c:v>0.41812720458507036</c:v>
                </c:pt>
                <c:pt idx="1681">
                  <c:v>0.47664548095595993</c:v>
                </c:pt>
                <c:pt idx="1682">
                  <c:v>0.4677626014122056</c:v>
                </c:pt>
                <c:pt idx="1683">
                  <c:v>0.53245837111637151</c:v>
                </c:pt>
                <c:pt idx="1684">
                  <c:v>0.54577597640321529</c:v>
                </c:pt>
                <c:pt idx="1685">
                  <c:v>0.56005445653407393</c:v>
                </c:pt>
                <c:pt idx="1686">
                  <c:v>0.56385094074705244</c:v>
                </c:pt>
                <c:pt idx="1687">
                  <c:v>0.51251020689821014</c:v>
                </c:pt>
                <c:pt idx="1688">
                  <c:v>0.47218108239475876</c:v>
                </c:pt>
                <c:pt idx="1689">
                  <c:v>0.39977233692006608</c:v>
                </c:pt>
                <c:pt idx="1690">
                  <c:v>0.4329385387199467</c:v>
                </c:pt>
                <c:pt idx="1691">
                  <c:v>0.52956950304670269</c:v>
                </c:pt>
                <c:pt idx="1692">
                  <c:v>0.53305471704003216</c:v>
                </c:pt>
                <c:pt idx="1693">
                  <c:v>0.54725229730526825</c:v>
                </c:pt>
                <c:pt idx="1694">
                  <c:v>0.48522086014829058</c:v>
                </c:pt>
                <c:pt idx="1695">
                  <c:v>0.51845046812349271</c:v>
                </c:pt>
                <c:pt idx="1696">
                  <c:v>0.60336651328955915</c:v>
                </c:pt>
                <c:pt idx="1697">
                  <c:v>0.53876487520266392</c:v>
                </c:pt>
                <c:pt idx="1698">
                  <c:v>0.49343522618929336</c:v>
                </c:pt>
                <c:pt idx="1699">
                  <c:v>0.53069405925712654</c:v>
                </c:pt>
                <c:pt idx="1700">
                  <c:v>0.49257311985143959</c:v>
                </c:pt>
                <c:pt idx="1701">
                  <c:v>0.43823766830312971</c:v>
                </c:pt>
                <c:pt idx="1702">
                  <c:v>0.40216628413064059</c:v>
                </c:pt>
                <c:pt idx="1703">
                  <c:v>0.38294190415938356</c:v>
                </c:pt>
                <c:pt idx="1704">
                  <c:v>0.37259167885358324</c:v>
                </c:pt>
                <c:pt idx="1705">
                  <c:v>0.31079935032596562</c:v>
                </c:pt>
                <c:pt idx="1706">
                  <c:v>0.26963460414028817</c:v>
                </c:pt>
                <c:pt idx="1707">
                  <c:v>0.2022231771179579</c:v>
                </c:pt>
                <c:pt idx="1708">
                  <c:v>0.16883810567860369</c:v>
                </c:pt>
                <c:pt idx="1709">
                  <c:v>0.13356393459767979</c:v>
                </c:pt>
                <c:pt idx="1710">
                  <c:v>0.12107392588818278</c:v>
                </c:pt>
                <c:pt idx="1711">
                  <c:v>9.486142177563428E-2</c:v>
                </c:pt>
                <c:pt idx="1712">
                  <c:v>0.14977803790824051</c:v>
                </c:pt>
                <c:pt idx="1713">
                  <c:v>3.2222342473349208E-2</c:v>
                </c:pt>
                <c:pt idx="1714">
                  <c:v>1.2215554881379598E-2</c:v>
                </c:pt>
                <c:pt idx="1715">
                  <c:v>-1.502712950617624E-2</c:v>
                </c:pt>
                <c:pt idx="1716">
                  <c:v>-2.9172437699103493E-2</c:v>
                </c:pt>
                <c:pt idx="1717">
                  <c:v>-5.2193295079317137E-2</c:v>
                </c:pt>
                <c:pt idx="1718">
                  <c:v>-5.3339327509245194E-2</c:v>
                </c:pt>
                <c:pt idx="1719">
                  <c:v>-7.0442887411225619E-2</c:v>
                </c:pt>
                <c:pt idx="1720">
                  <c:v>-6.2629106914820043E-2</c:v>
                </c:pt>
                <c:pt idx="1721">
                  <c:v>5.6944869082655725E-3</c:v>
                </c:pt>
                <c:pt idx="1722">
                  <c:v>3.4481129924297527E-3</c:v>
                </c:pt>
                <c:pt idx="1723">
                  <c:v>-3.7168387680618808E-2</c:v>
                </c:pt>
                <c:pt idx="1724">
                  <c:v>-7.4413403980276294E-2</c:v>
                </c:pt>
                <c:pt idx="1725">
                  <c:v>-6.1481018620348937E-2</c:v>
                </c:pt>
                <c:pt idx="1726">
                  <c:v>-7.1154172941753302E-2</c:v>
                </c:pt>
                <c:pt idx="1727">
                  <c:v>-6.5349531222345325E-2</c:v>
                </c:pt>
                <c:pt idx="1728">
                  <c:v>-8.6333744477933294E-2</c:v>
                </c:pt>
                <c:pt idx="1729">
                  <c:v>-0.13955844734828693</c:v>
                </c:pt>
                <c:pt idx="1730">
                  <c:v>-0.18566000089841872</c:v>
                </c:pt>
                <c:pt idx="1731">
                  <c:v>-0.20502268844857952</c:v>
                </c:pt>
                <c:pt idx="1732">
                  <c:v>-0.19129677168843329</c:v>
                </c:pt>
                <c:pt idx="1733">
                  <c:v>-0.20687193874932985</c:v>
                </c:pt>
                <c:pt idx="1734">
                  <c:v>-0.22120103032608074</c:v>
                </c:pt>
                <c:pt idx="1735">
                  <c:v>-0.21157874970037904</c:v>
                </c:pt>
                <c:pt idx="1736">
                  <c:v>-0.17914240854261476</c:v>
                </c:pt>
                <c:pt idx="1737">
                  <c:v>-0.17194371999394242</c:v>
                </c:pt>
                <c:pt idx="1738">
                  <c:v>-0.18110759451543079</c:v>
                </c:pt>
                <c:pt idx="1739">
                  <c:v>-0.18291672168203243</c:v>
                </c:pt>
                <c:pt idx="1740">
                  <c:v>-0.20360914746344194</c:v>
                </c:pt>
                <c:pt idx="1741">
                  <c:v>-0.17515180334904923</c:v>
                </c:pt>
                <c:pt idx="1742">
                  <c:v>-0.2147590550541989</c:v>
                </c:pt>
                <c:pt idx="1743">
                  <c:v>-0.17087364014071382</c:v>
                </c:pt>
                <c:pt idx="1744">
                  <c:v>-0.15444380281899894</c:v>
                </c:pt>
                <c:pt idx="1745">
                  <c:v>-0.16340878893094957</c:v>
                </c:pt>
                <c:pt idx="1746">
                  <c:v>-0.10764557522746609</c:v>
                </c:pt>
                <c:pt idx="1747">
                  <c:v>-7.1741500353914356E-2</c:v>
                </c:pt>
                <c:pt idx="1748">
                  <c:v>-4.3373452468334239E-2</c:v>
                </c:pt>
                <c:pt idx="1749">
                  <c:v>-7.8973007995535638E-2</c:v>
                </c:pt>
                <c:pt idx="1750">
                  <c:v>-8.8070967729667604E-2</c:v>
                </c:pt>
                <c:pt idx="1751">
                  <c:v>-7.4922612984844483E-2</c:v>
                </c:pt>
                <c:pt idx="1752">
                  <c:v>-4.8804925889161521E-2</c:v>
                </c:pt>
                <c:pt idx="1753">
                  <c:v>-7.1461451351943261E-2</c:v>
                </c:pt>
                <c:pt idx="1754">
                  <c:v>-0.17046506135054795</c:v>
                </c:pt>
                <c:pt idx="1755">
                  <c:v>-0.15268827934340012</c:v>
                </c:pt>
                <c:pt idx="1756">
                  <c:v>-0.15194415067742661</c:v>
                </c:pt>
                <c:pt idx="1757">
                  <c:v>-0.16735178327359967</c:v>
                </c:pt>
                <c:pt idx="1758">
                  <c:v>-0.12593438557189096</c:v>
                </c:pt>
                <c:pt idx="1759">
                  <c:v>-0.13913506672434894</c:v>
                </c:pt>
                <c:pt idx="1760">
                  <c:v>-0.15949588777397106</c:v>
                </c:pt>
                <c:pt idx="1761">
                  <c:v>-0.13834966397473292</c:v>
                </c:pt>
                <c:pt idx="1762">
                  <c:v>-0.16184819835131337</c:v>
                </c:pt>
                <c:pt idx="1763">
                  <c:v>-0.18209015405790585</c:v>
                </c:pt>
                <c:pt idx="1764">
                  <c:v>-0.1714114191076932</c:v>
                </c:pt>
                <c:pt idx="1765">
                  <c:v>-0.18044957405904138</c:v>
                </c:pt>
                <c:pt idx="1766">
                  <c:v>-0.11528951818036348</c:v>
                </c:pt>
                <c:pt idx="1767">
                  <c:v>-0.10743729373627164</c:v>
                </c:pt>
                <c:pt idx="1768">
                  <c:v>-4.9932648282648429E-2</c:v>
                </c:pt>
                <c:pt idx="1769">
                  <c:v>-1.1033116414373989E-3</c:v>
                </c:pt>
                <c:pt idx="1770">
                  <c:v>4.6345893355897116E-2</c:v>
                </c:pt>
                <c:pt idx="1771">
                  <c:v>-1.7607203138012895E-2</c:v>
                </c:pt>
                <c:pt idx="1772">
                  <c:v>-3.9791663749533801E-2</c:v>
                </c:pt>
                <c:pt idx="1773">
                  <c:v>-9.8976596283285145E-2</c:v>
                </c:pt>
                <c:pt idx="1774">
                  <c:v>-0.12403010946876725</c:v>
                </c:pt>
                <c:pt idx="1775">
                  <c:v>-8.8013990212202353E-2</c:v>
                </c:pt>
                <c:pt idx="1776">
                  <c:v>-0.10500188567959456</c:v>
                </c:pt>
                <c:pt idx="1777">
                  <c:v>-0.15920072679359021</c:v>
                </c:pt>
                <c:pt idx="1778">
                  <c:v>-0.14946111122667938</c:v>
                </c:pt>
                <c:pt idx="1779">
                  <c:v>-0.13634281458503272</c:v>
                </c:pt>
                <c:pt idx="1780">
                  <c:v>-0.10946567775582572</c:v>
                </c:pt>
                <c:pt idx="1781">
                  <c:v>-0.15523778170206082</c:v>
                </c:pt>
                <c:pt idx="1782">
                  <c:v>-0.15917439869052785</c:v>
                </c:pt>
                <c:pt idx="1783">
                  <c:v>-0.15272188473013448</c:v>
                </c:pt>
                <c:pt idx="1784">
                  <c:v>-0.14767921187804101</c:v>
                </c:pt>
                <c:pt idx="1785">
                  <c:v>-0.17627416288440578</c:v>
                </c:pt>
                <c:pt idx="1786">
                  <c:v>-0.14118742999586797</c:v>
                </c:pt>
                <c:pt idx="1787">
                  <c:v>1.3785188386332692E-3</c:v>
                </c:pt>
                <c:pt idx="1788">
                  <c:v>5.438234597123448E-2</c:v>
                </c:pt>
                <c:pt idx="1789">
                  <c:v>5.0800640136245079E-2</c:v>
                </c:pt>
                <c:pt idx="1790">
                  <c:v>5.4723787105587229E-2</c:v>
                </c:pt>
                <c:pt idx="1791">
                  <c:v>-1.3199300236211853E-2</c:v>
                </c:pt>
                <c:pt idx="1792">
                  <c:v>-6.7615695289955147E-2</c:v>
                </c:pt>
                <c:pt idx="1793">
                  <c:v>-0.11029440234408261</c:v>
                </c:pt>
                <c:pt idx="1794">
                  <c:v>-5.9907547009359408E-2</c:v>
                </c:pt>
                <c:pt idx="1795">
                  <c:v>-0.12038122726532507</c:v>
                </c:pt>
                <c:pt idx="1796">
                  <c:v>-0.15626654372855564</c:v>
                </c:pt>
                <c:pt idx="1797">
                  <c:v>-0.17363189579883553</c:v>
                </c:pt>
                <c:pt idx="1798">
                  <c:v>-0.13595724413648713</c:v>
                </c:pt>
                <c:pt idx="1799">
                  <c:v>-0.1504890808114161</c:v>
                </c:pt>
                <c:pt idx="1800">
                  <c:v>-0.1293083933277076</c:v>
                </c:pt>
                <c:pt idx="1801">
                  <c:v>-0.146755382635404</c:v>
                </c:pt>
                <c:pt idx="1802">
                  <c:v>-0.14160521893062761</c:v>
                </c:pt>
                <c:pt idx="1803">
                  <c:v>-0.15444335404594955</c:v>
                </c:pt>
                <c:pt idx="1804">
                  <c:v>-0.14702164149612706</c:v>
                </c:pt>
                <c:pt idx="1805">
                  <c:v>-0.13587400204285616</c:v>
                </c:pt>
                <c:pt idx="1806">
                  <c:v>-8.2515318481381272E-2</c:v>
                </c:pt>
                <c:pt idx="1807">
                  <c:v>-6.2336431497040046E-2</c:v>
                </c:pt>
                <c:pt idx="1808">
                  <c:v>-5.4283131274929008E-2</c:v>
                </c:pt>
                <c:pt idx="1809">
                  <c:v>-4.6054892713512929E-3</c:v>
                </c:pt>
                <c:pt idx="1810">
                  <c:v>-8.2721169819781615E-3</c:v>
                </c:pt>
                <c:pt idx="1811">
                  <c:v>3.884882683463875E-3</c:v>
                </c:pt>
                <c:pt idx="1812">
                  <c:v>1.5496837559365373E-2</c:v>
                </c:pt>
                <c:pt idx="1813">
                  <c:v>4.5838029464142505E-2</c:v>
                </c:pt>
                <c:pt idx="1814">
                  <c:v>2.7736179896804103E-2</c:v>
                </c:pt>
                <c:pt idx="1815">
                  <c:v>3.7859753009650721E-2</c:v>
                </c:pt>
                <c:pt idx="1816">
                  <c:v>6.3848500920056228E-2</c:v>
                </c:pt>
                <c:pt idx="1817">
                  <c:v>0.14561134491116512</c:v>
                </c:pt>
                <c:pt idx="1818">
                  <c:v>0.10531150010168422</c:v>
                </c:pt>
                <c:pt idx="1819">
                  <c:v>0.12049155826604641</c:v>
                </c:pt>
                <c:pt idx="1820">
                  <c:v>0.15388660078691752</c:v>
                </c:pt>
                <c:pt idx="1821">
                  <c:v>0.12224999641197964</c:v>
                </c:pt>
                <c:pt idx="1822">
                  <c:v>0.14218948682635024</c:v>
                </c:pt>
                <c:pt idx="1823">
                  <c:v>0.11405021378282965</c:v>
                </c:pt>
                <c:pt idx="1824">
                  <c:v>0.13459902291566483</c:v>
                </c:pt>
                <c:pt idx="1825">
                  <c:v>0.21013236904112098</c:v>
                </c:pt>
                <c:pt idx="1826">
                  <c:v>0.22771052230090172</c:v>
                </c:pt>
                <c:pt idx="1827">
                  <c:v>0.2322927267184387</c:v>
                </c:pt>
                <c:pt idx="1828">
                  <c:v>0.25469804902241133</c:v>
                </c:pt>
                <c:pt idx="1829">
                  <c:v>0.29856209125831468</c:v>
                </c:pt>
                <c:pt idx="1830">
                  <c:v>0.35811535272827499</c:v>
                </c:pt>
                <c:pt idx="1831">
                  <c:v>0.32290041902563216</c:v>
                </c:pt>
                <c:pt idx="1832">
                  <c:v>0.28700655694543364</c:v>
                </c:pt>
                <c:pt idx="1833">
                  <c:v>0.30335484355706166</c:v>
                </c:pt>
                <c:pt idx="1834">
                  <c:v>0.36551364141288989</c:v>
                </c:pt>
                <c:pt idx="1835">
                  <c:v>0.38773417466361981</c:v>
                </c:pt>
                <c:pt idx="1836">
                  <c:v>0.35398651142072923</c:v>
                </c:pt>
                <c:pt idx="1837">
                  <c:v>0.33017390350678721</c:v>
                </c:pt>
                <c:pt idx="1838">
                  <c:v>0.32644920220566931</c:v>
                </c:pt>
                <c:pt idx="1839">
                  <c:v>0.29608822554634706</c:v>
                </c:pt>
                <c:pt idx="1840">
                  <c:v>0.31807961421085262</c:v>
                </c:pt>
                <c:pt idx="1841">
                  <c:v>0.29471235778853666</c:v>
                </c:pt>
                <c:pt idx="1842">
                  <c:v>0.30167331761009963</c:v>
                </c:pt>
                <c:pt idx="1843">
                  <c:v>0.24750990024088848</c:v>
                </c:pt>
                <c:pt idx="1844">
                  <c:v>0.24765991646298424</c:v>
                </c:pt>
                <c:pt idx="1845">
                  <c:v>0.30514728681854519</c:v>
                </c:pt>
                <c:pt idx="1846">
                  <c:v>0.33432485837482617</c:v>
                </c:pt>
                <c:pt idx="1847">
                  <c:v>0.33020566366319404</c:v>
                </c:pt>
                <c:pt idx="1848">
                  <c:v>0.40003601826547963</c:v>
                </c:pt>
                <c:pt idx="1849">
                  <c:v>0.44885205197274969</c:v>
                </c:pt>
                <c:pt idx="1850">
                  <c:v>0.49809504554229123</c:v>
                </c:pt>
                <c:pt idx="1851">
                  <c:v>0.47532710015151625</c:v>
                </c:pt>
                <c:pt idx="1852">
                  <c:v>0.47723667282338367</c:v>
                </c:pt>
                <c:pt idx="1853">
                  <c:v>0.52754654497598663</c:v>
                </c:pt>
                <c:pt idx="1854">
                  <c:v>0.50244442329974204</c:v>
                </c:pt>
                <c:pt idx="1855">
                  <c:v>0.53882479393924876</c:v>
                </c:pt>
                <c:pt idx="1856">
                  <c:v>0.51259361905291478</c:v>
                </c:pt>
                <c:pt idx="1857">
                  <c:v>0.54514425668878097</c:v>
                </c:pt>
                <c:pt idx="1858">
                  <c:v>0.55460400759896999</c:v>
                </c:pt>
                <c:pt idx="1859">
                  <c:v>0.58361471450557034</c:v>
                </c:pt>
                <c:pt idx="1860">
                  <c:v>0.59646554033570842</c:v>
                </c:pt>
                <c:pt idx="1861">
                  <c:v>0.65583505251313867</c:v>
                </c:pt>
                <c:pt idx="1862">
                  <c:v>0.66320273312253564</c:v>
                </c:pt>
                <c:pt idx="1863">
                  <c:v>0.66729858289627475</c:v>
                </c:pt>
                <c:pt idx="1864">
                  <c:v>0.56322901485870247</c:v>
                </c:pt>
                <c:pt idx="1865">
                  <c:v>0.58188944059076442</c:v>
                </c:pt>
                <c:pt idx="1866">
                  <c:v>0.60753768450202217</c:v>
                </c:pt>
                <c:pt idx="1867">
                  <c:v>0.7082208024388128</c:v>
                </c:pt>
                <c:pt idx="1868">
                  <c:v>0.66701894729238442</c:v>
                </c:pt>
                <c:pt idx="1869">
                  <c:v>0.64761050043007362</c:v>
                </c:pt>
                <c:pt idx="1870">
                  <c:v>0.60585796039148798</c:v>
                </c:pt>
                <c:pt idx="1871">
                  <c:v>0.6475012138915095</c:v>
                </c:pt>
                <c:pt idx="1872">
                  <c:v>0.73655813667917047</c:v>
                </c:pt>
                <c:pt idx="1873">
                  <c:v>0.78404887061452055</c:v>
                </c:pt>
                <c:pt idx="1874">
                  <c:v>0.83944472710391116</c:v>
                </c:pt>
                <c:pt idx="1875">
                  <c:v>0.79181335086777804</c:v>
                </c:pt>
                <c:pt idx="1876">
                  <c:v>0.78052452589616905</c:v>
                </c:pt>
                <c:pt idx="1877">
                  <c:v>0.85943203528130541</c:v>
                </c:pt>
                <c:pt idx="1878">
                  <c:v>0.91634941472088238</c:v>
                </c:pt>
                <c:pt idx="1879">
                  <c:v>1.0669198684793857</c:v>
                </c:pt>
                <c:pt idx="1880">
                  <c:v>0.99731268542374774</c:v>
                </c:pt>
                <c:pt idx="1881">
                  <c:v>1.1499796702273626</c:v>
                </c:pt>
                <c:pt idx="1882">
                  <c:v>1.189676697549837</c:v>
                </c:pt>
                <c:pt idx="1883">
                  <c:v>1.1399926698584864</c:v>
                </c:pt>
                <c:pt idx="1884">
                  <c:v>1.0904649703956188</c:v>
                </c:pt>
                <c:pt idx="1885">
                  <c:v>1.1078993486236981</c:v>
                </c:pt>
                <c:pt idx="1886">
                  <c:v>1.0692269868935749</c:v>
                </c:pt>
                <c:pt idx="1887">
                  <c:v>0.81216894281592711</c:v>
                </c:pt>
                <c:pt idx="1888">
                  <c:v>0.76411089108621111</c:v>
                </c:pt>
                <c:pt idx="1889">
                  <c:v>0.8384790891740046</c:v>
                </c:pt>
                <c:pt idx="1890">
                  <c:v>0.87938046571424855</c:v>
                </c:pt>
                <c:pt idx="1891">
                  <c:v>0.91270673340155217</c:v>
                </c:pt>
                <c:pt idx="1892">
                  <c:v>0.90488318820153801</c:v>
                </c:pt>
                <c:pt idx="1893">
                  <c:v>0.76449272649112121</c:v>
                </c:pt>
                <c:pt idx="1894">
                  <c:v>0.57519084315800439</c:v>
                </c:pt>
                <c:pt idx="1895">
                  <c:v>0.58513638771991117</c:v>
                </c:pt>
                <c:pt idx="1896">
                  <c:v>0.72206148662294467</c:v>
                </c:pt>
                <c:pt idx="1897">
                  <c:v>0.73399510452640504</c:v>
                </c:pt>
                <c:pt idx="1898">
                  <c:v>0.74489848048626062</c:v>
                </c:pt>
                <c:pt idx="1899">
                  <c:v>0.79199111308476167</c:v>
                </c:pt>
                <c:pt idx="1900">
                  <c:v>0.76370371895425748</c:v>
                </c:pt>
                <c:pt idx="1901">
                  <c:v>0.72796619911238247</c:v>
                </c:pt>
                <c:pt idx="1902">
                  <c:v>0.76900591213157843</c:v>
                </c:pt>
                <c:pt idx="1903">
                  <c:v>0.81215369330203169</c:v>
                </c:pt>
                <c:pt idx="1904">
                  <c:v>0.79060666680942249</c:v>
                </c:pt>
                <c:pt idx="1905">
                  <c:v>0.73577372533738705</c:v>
                </c:pt>
                <c:pt idx="1906">
                  <c:v>0.69447743162845521</c:v>
                </c:pt>
                <c:pt idx="1907">
                  <c:v>0.72731848312385816</c:v>
                </c:pt>
                <c:pt idx="1908">
                  <c:v>0.7722638063792826</c:v>
                </c:pt>
                <c:pt idx="1909">
                  <c:v>0.67012378137355966</c:v>
                </c:pt>
                <c:pt idx="1910">
                  <c:v>0.67848584132825307</c:v>
                </c:pt>
                <c:pt idx="1911">
                  <c:v>0.68320537944514914</c:v>
                </c:pt>
                <c:pt idx="1912">
                  <c:v>0.62626081052569149</c:v>
                </c:pt>
                <c:pt idx="1913">
                  <c:v>0.58871566299636302</c:v>
                </c:pt>
                <c:pt idx="1914">
                  <c:v>0.7081522436981833</c:v>
                </c:pt>
                <c:pt idx="1915">
                  <c:v>0.65161277990879274</c:v>
                </c:pt>
                <c:pt idx="1916">
                  <c:v>0.57207593404443213</c:v>
                </c:pt>
                <c:pt idx="1917">
                  <c:v>0.47296414647434637</c:v>
                </c:pt>
                <c:pt idx="1918">
                  <c:v>0.51171510609030468</c:v>
                </c:pt>
                <c:pt idx="1919">
                  <c:v>0.46791017273263136</c:v>
                </c:pt>
                <c:pt idx="1920">
                  <c:v>0.48263026712789237</c:v>
                </c:pt>
                <c:pt idx="1921">
                  <c:v>0.51412880508485648</c:v>
                </c:pt>
                <c:pt idx="1922">
                  <c:v>0.4952462743528141</c:v>
                </c:pt>
                <c:pt idx="1923">
                  <c:v>0.49429680638171836</c:v>
                </c:pt>
                <c:pt idx="1924">
                  <c:v>0.47536428542078535</c:v>
                </c:pt>
                <c:pt idx="1925">
                  <c:v>0.4103008930821499</c:v>
                </c:pt>
                <c:pt idx="1926">
                  <c:v>0.34715080871850357</c:v>
                </c:pt>
                <c:pt idx="1927">
                  <c:v>0.34457883090453501</c:v>
                </c:pt>
                <c:pt idx="1928">
                  <c:v>0.33270840090987708</c:v>
                </c:pt>
                <c:pt idx="1929">
                  <c:v>0.29248745219690364</c:v>
                </c:pt>
                <c:pt idx="1930">
                  <c:v>0.27802446236357103</c:v>
                </c:pt>
                <c:pt idx="1931">
                  <c:v>0.36713729516234617</c:v>
                </c:pt>
                <c:pt idx="1932">
                  <c:v>0.38196973303561177</c:v>
                </c:pt>
                <c:pt idx="1933">
                  <c:v>0.3793462267042611</c:v>
                </c:pt>
                <c:pt idx="1934">
                  <c:v>0.32104453322777959</c:v>
                </c:pt>
                <c:pt idx="1935">
                  <c:v>0.24612661398694091</c:v>
                </c:pt>
                <c:pt idx="1936">
                  <c:v>0.27371691308730939</c:v>
                </c:pt>
                <c:pt idx="1937">
                  <c:v>0.28550698532612673</c:v>
                </c:pt>
                <c:pt idx="1938">
                  <c:v>0.30042635590591016</c:v>
                </c:pt>
                <c:pt idx="1939">
                  <c:v>0.24045790032220915</c:v>
                </c:pt>
                <c:pt idx="1940">
                  <c:v>0.14821740584098531</c:v>
                </c:pt>
                <c:pt idx="1941">
                  <c:v>0.17529137229739566</c:v>
                </c:pt>
                <c:pt idx="1942">
                  <c:v>0.19914406203693158</c:v>
                </c:pt>
                <c:pt idx="1943">
                  <c:v>0.1957162631983278</c:v>
                </c:pt>
                <c:pt idx="1944">
                  <c:v>0.18767708950836037</c:v>
                </c:pt>
                <c:pt idx="1945">
                  <c:v>9.9024446139601485E-2</c:v>
                </c:pt>
                <c:pt idx="1946">
                  <c:v>9.0399959685354858E-2</c:v>
                </c:pt>
                <c:pt idx="1947">
                  <c:v>9.0827515922185853E-2</c:v>
                </c:pt>
                <c:pt idx="1948">
                  <c:v>6.8235347080778164E-2</c:v>
                </c:pt>
                <c:pt idx="1949">
                  <c:v>1.224786705006875E-2</c:v>
                </c:pt>
                <c:pt idx="1950">
                  <c:v>-7.1486332701720112E-4</c:v>
                </c:pt>
                <c:pt idx="1951">
                  <c:v>6.6784217532562806E-2</c:v>
                </c:pt>
                <c:pt idx="1952">
                  <c:v>4.3193928987053543E-2</c:v>
                </c:pt>
                <c:pt idx="1953">
                  <c:v>-5.9272069091608204E-3</c:v>
                </c:pt>
                <c:pt idx="1954">
                  <c:v>2.6382376390548634E-2</c:v>
                </c:pt>
                <c:pt idx="1955">
                  <c:v>2.3051044411205091E-2</c:v>
                </c:pt>
                <c:pt idx="1956">
                  <c:v>1.7499739860334262E-2</c:v>
                </c:pt>
                <c:pt idx="1957">
                  <c:v>3.6971009676811661E-4</c:v>
                </c:pt>
                <c:pt idx="1958">
                  <c:v>-3.739907590254421E-2</c:v>
                </c:pt>
                <c:pt idx="1959">
                  <c:v>-4.7888121116182569E-2</c:v>
                </c:pt>
                <c:pt idx="1960">
                  <c:v>-0.11159156997084141</c:v>
                </c:pt>
                <c:pt idx="1961">
                  <c:v>-0.11923953386641839</c:v>
                </c:pt>
                <c:pt idx="1962">
                  <c:v>-0.13568588705013462</c:v>
                </c:pt>
                <c:pt idx="1963">
                  <c:v>-0.16280564954496313</c:v>
                </c:pt>
                <c:pt idx="1964">
                  <c:v>-8.4188846206111112E-2</c:v>
                </c:pt>
                <c:pt idx="1965">
                  <c:v>-0.11371934827603036</c:v>
                </c:pt>
                <c:pt idx="1966">
                  <c:v>-8.4522764506211434E-2</c:v>
                </c:pt>
                <c:pt idx="1967">
                  <c:v>-0.11500140266871484</c:v>
                </c:pt>
                <c:pt idx="1968">
                  <c:v>-7.8135806857295931E-2</c:v>
                </c:pt>
                <c:pt idx="1969">
                  <c:v>-0.10428778806304762</c:v>
                </c:pt>
                <c:pt idx="1970">
                  <c:v>-5.9725499624347922E-2</c:v>
                </c:pt>
                <c:pt idx="1971">
                  <c:v>-9.8371922440226855E-2</c:v>
                </c:pt>
                <c:pt idx="1972">
                  <c:v>-0.13481901756142023</c:v>
                </c:pt>
                <c:pt idx="1973">
                  <c:v>-0.16509120537930078</c:v>
                </c:pt>
                <c:pt idx="1974">
                  <c:v>-0.16376872161872724</c:v>
                </c:pt>
                <c:pt idx="1975">
                  <c:v>-0.14093034802722593</c:v>
                </c:pt>
                <c:pt idx="1976">
                  <c:v>-0.10554449447654091</c:v>
                </c:pt>
                <c:pt idx="1977">
                  <c:v>-0.12121337678093458</c:v>
                </c:pt>
                <c:pt idx="1978">
                  <c:v>-0.14884143085935031</c:v>
                </c:pt>
                <c:pt idx="1979">
                  <c:v>-0.1488414308593502</c:v>
                </c:pt>
                <c:pt idx="1980">
                  <c:v>-0.13823520013375767</c:v>
                </c:pt>
                <c:pt idx="1981">
                  <c:v>-0.17092396056983072</c:v>
                </c:pt>
                <c:pt idx="1982">
                  <c:v>-0.16638677365938559</c:v>
                </c:pt>
                <c:pt idx="1983">
                  <c:v>-0.1663867736593857</c:v>
                </c:pt>
                <c:pt idx="1984">
                  <c:v>-0.16647078099845747</c:v>
                </c:pt>
                <c:pt idx="1985">
                  <c:v>-0.16546065681994782</c:v>
                </c:pt>
                <c:pt idx="1986">
                  <c:v>-0.13881966613521945</c:v>
                </c:pt>
                <c:pt idx="1987">
                  <c:v>-0.15861183802053225</c:v>
                </c:pt>
                <c:pt idx="1988">
                  <c:v>-0.14753881172424799</c:v>
                </c:pt>
                <c:pt idx="1989">
                  <c:v>-0.1302507757758774</c:v>
                </c:pt>
                <c:pt idx="1990">
                  <c:v>-0.15592672211726855</c:v>
                </c:pt>
                <c:pt idx="1991">
                  <c:v>-0.16416724385270731</c:v>
                </c:pt>
                <c:pt idx="1992">
                  <c:v>-0.1364235068181644</c:v>
                </c:pt>
                <c:pt idx="1993">
                  <c:v>-4.5357808058401727E-2</c:v>
                </c:pt>
                <c:pt idx="1994">
                  <c:v>5.4426910708059495E-2</c:v>
                </c:pt>
                <c:pt idx="1995">
                  <c:v>1.7929904392342877E-2</c:v>
                </c:pt>
                <c:pt idx="1996">
                  <c:v>-5.8399996511907748E-2</c:v>
                </c:pt>
                <c:pt idx="1997">
                  <c:v>-2.8527929424428278E-2</c:v>
                </c:pt>
                <c:pt idx="1998">
                  <c:v>-4.6197794292468397E-2</c:v>
                </c:pt>
                <c:pt idx="1999">
                  <c:v>-5.3672955674884837E-2</c:v>
                </c:pt>
                <c:pt idx="2000">
                  <c:v>-3.5799681976796838E-2</c:v>
                </c:pt>
                <c:pt idx="2001">
                  <c:v>4.0586844933468536E-2</c:v>
                </c:pt>
                <c:pt idx="2002">
                  <c:v>5.7964478475118764E-3</c:v>
                </c:pt>
                <c:pt idx="2003">
                  <c:v>-1.0024914728666845E-2</c:v>
                </c:pt>
                <c:pt idx="2004">
                  <c:v>-1.082375685071113E-2</c:v>
                </c:pt>
                <c:pt idx="2005">
                  <c:v>2.9587483690157512E-2</c:v>
                </c:pt>
                <c:pt idx="2006">
                  <c:v>3.8804176948969538E-2</c:v>
                </c:pt>
                <c:pt idx="2007">
                  <c:v>4.9951787581519191E-3</c:v>
                </c:pt>
                <c:pt idx="2008">
                  <c:v>-4.3040770486691415E-2</c:v>
                </c:pt>
                <c:pt idx="2009">
                  <c:v>-2.870734951453513E-2</c:v>
                </c:pt>
                <c:pt idx="2010">
                  <c:v>-3.9806612969727095E-2</c:v>
                </c:pt>
                <c:pt idx="2011">
                  <c:v>-4.4763528350535875E-2</c:v>
                </c:pt>
                <c:pt idx="2012">
                  <c:v>-5.7653935650810673E-2</c:v>
                </c:pt>
                <c:pt idx="2013">
                  <c:v>-3.5703154580604024E-2</c:v>
                </c:pt>
                <c:pt idx="2014">
                  <c:v>-0.10095914596109901</c:v>
                </c:pt>
                <c:pt idx="2015">
                  <c:v>-8.8002431701269535E-2</c:v>
                </c:pt>
                <c:pt idx="2016">
                  <c:v>-8.0212249136348279E-2</c:v>
                </c:pt>
                <c:pt idx="2017">
                  <c:v>-9.6086141543832326E-2</c:v>
                </c:pt>
                <c:pt idx="2018">
                  <c:v>-0.10759387069332904</c:v>
                </c:pt>
                <c:pt idx="2019">
                  <c:v>-0.10652969826617631</c:v>
                </c:pt>
                <c:pt idx="2020">
                  <c:v>-0.10635694852444255</c:v>
                </c:pt>
                <c:pt idx="2021">
                  <c:v>-0.10761004121388407</c:v>
                </c:pt>
                <c:pt idx="2022">
                  <c:v>-9.0161753854907212E-2</c:v>
                </c:pt>
                <c:pt idx="2023">
                  <c:v>-8.1159814192489854E-2</c:v>
                </c:pt>
                <c:pt idx="2024">
                  <c:v>-9.208690014807297E-2</c:v>
                </c:pt>
                <c:pt idx="2025">
                  <c:v>-0.10659866633322501</c:v>
                </c:pt>
                <c:pt idx="2026">
                  <c:v>-8.8144267507289764E-2</c:v>
                </c:pt>
                <c:pt idx="2027">
                  <c:v>-8.9504959980488019E-2</c:v>
                </c:pt>
                <c:pt idx="2028">
                  <c:v>-7.9830300063386983E-2</c:v>
                </c:pt>
                <c:pt idx="2029">
                  <c:v>-6.8959943503732246E-2</c:v>
                </c:pt>
                <c:pt idx="2030">
                  <c:v>-4.3704546888115425E-2</c:v>
                </c:pt>
                <c:pt idx="2031">
                  <c:v>-7.5326358825037354E-2</c:v>
                </c:pt>
                <c:pt idx="2032">
                  <c:v>-7.8380722013625115E-2</c:v>
                </c:pt>
                <c:pt idx="2033">
                  <c:v>-8.2960322094437267E-2</c:v>
                </c:pt>
                <c:pt idx="2034">
                  <c:v>-3.6460297192123181E-2</c:v>
                </c:pt>
                <c:pt idx="2035">
                  <c:v>-4.7683644264512326E-3</c:v>
                </c:pt>
                <c:pt idx="2036">
                  <c:v>-2.8852268572123085E-2</c:v>
                </c:pt>
                <c:pt idx="2037">
                  <c:v>-2.1395544055000104E-2</c:v>
                </c:pt>
                <c:pt idx="2038">
                  <c:v>3.3355907114711592E-3</c:v>
                </c:pt>
                <c:pt idx="2039">
                  <c:v>3.399045892553465E-2</c:v>
                </c:pt>
                <c:pt idx="2040">
                  <c:v>9.8219010512231142E-2</c:v>
                </c:pt>
                <c:pt idx="2041">
                  <c:v>9.1875530530749039E-2</c:v>
                </c:pt>
                <c:pt idx="2042">
                  <c:v>8.2850165557839972E-2</c:v>
                </c:pt>
                <c:pt idx="2043">
                  <c:v>0.10219368010973962</c:v>
                </c:pt>
                <c:pt idx="2044">
                  <c:v>0.10720814934468659</c:v>
                </c:pt>
                <c:pt idx="2045">
                  <c:v>0.15319885940135625</c:v>
                </c:pt>
                <c:pt idx="2046">
                  <c:v>0.15890387493946645</c:v>
                </c:pt>
                <c:pt idx="2047">
                  <c:v>0.18081217926566517</c:v>
                </c:pt>
                <c:pt idx="2048">
                  <c:v>0.15726882749122217</c:v>
                </c:pt>
                <c:pt idx="2049">
                  <c:v>0.20594694098644917</c:v>
                </c:pt>
                <c:pt idx="2050">
                  <c:v>0.20031189948677164</c:v>
                </c:pt>
                <c:pt idx="2051">
                  <c:v>0.14956266695312515</c:v>
                </c:pt>
                <c:pt idx="2052">
                  <c:v>0.18112634017996121</c:v>
                </c:pt>
                <c:pt idx="2053">
                  <c:v>0.19223594436977254</c:v>
                </c:pt>
                <c:pt idx="2054">
                  <c:v>0.14973137692820027</c:v>
                </c:pt>
                <c:pt idx="2055">
                  <c:v>0.13752714519474751</c:v>
                </c:pt>
                <c:pt idx="2056">
                  <c:v>0.11757797511110768</c:v>
                </c:pt>
                <c:pt idx="2057">
                  <c:v>0.11222049062273509</c:v>
                </c:pt>
                <c:pt idx="2058">
                  <c:v>0.1593131632281759</c:v>
                </c:pt>
                <c:pt idx="2059">
                  <c:v>0.1697648458384271</c:v>
                </c:pt>
                <c:pt idx="2060">
                  <c:v>0.26869900485620501</c:v>
                </c:pt>
                <c:pt idx="2061">
                  <c:v>0.24039716271493372</c:v>
                </c:pt>
                <c:pt idx="2062">
                  <c:v>0.30016175328210681</c:v>
                </c:pt>
                <c:pt idx="2063">
                  <c:v>0.34105239907543816</c:v>
                </c:pt>
                <c:pt idx="2064">
                  <c:v>0.31372109701037809</c:v>
                </c:pt>
                <c:pt idx="2065">
                  <c:v>0.35952589260687273</c:v>
                </c:pt>
                <c:pt idx="2066">
                  <c:v>0.26166229654730411</c:v>
                </c:pt>
                <c:pt idx="2067">
                  <c:v>0.19864610372428837</c:v>
                </c:pt>
                <c:pt idx="2068">
                  <c:v>0.14312924914887382</c:v>
                </c:pt>
                <c:pt idx="2069">
                  <c:v>0.17580508369184789</c:v>
                </c:pt>
                <c:pt idx="2070">
                  <c:v>0.16072142969505077</c:v>
                </c:pt>
                <c:pt idx="2071">
                  <c:v>0.17296244892625778</c:v>
                </c:pt>
                <c:pt idx="2072">
                  <c:v>0.25376788070342937</c:v>
                </c:pt>
                <c:pt idx="2073">
                  <c:v>0.26466745809928582</c:v>
                </c:pt>
                <c:pt idx="2074">
                  <c:v>0.24491699023995062</c:v>
                </c:pt>
                <c:pt idx="2075">
                  <c:v>0.21414984886184119</c:v>
                </c:pt>
                <c:pt idx="2076">
                  <c:v>0.14798621086159192</c:v>
                </c:pt>
                <c:pt idx="2077">
                  <c:v>0.16799498576016259</c:v>
                </c:pt>
                <c:pt idx="2078">
                  <c:v>0.17399973815920955</c:v>
                </c:pt>
                <c:pt idx="2079">
                  <c:v>0.13510492306144917</c:v>
                </c:pt>
                <c:pt idx="2080">
                  <c:v>0.14580803942662968</c:v>
                </c:pt>
                <c:pt idx="2081">
                  <c:v>0.16334455476231846</c:v>
                </c:pt>
                <c:pt idx="2082">
                  <c:v>0.15137160707300334</c:v>
                </c:pt>
                <c:pt idx="2083">
                  <c:v>0.13649525994983636</c:v>
                </c:pt>
                <c:pt idx="2084">
                  <c:v>0.148751233263412</c:v>
                </c:pt>
                <c:pt idx="2085">
                  <c:v>0.14805601056043582</c:v>
                </c:pt>
                <c:pt idx="2086">
                  <c:v>7.4165937761917711E-2</c:v>
                </c:pt>
                <c:pt idx="2087">
                  <c:v>0.10062669927002021</c:v>
                </c:pt>
                <c:pt idx="2088">
                  <c:v>8.1821215154634919E-2</c:v>
                </c:pt>
                <c:pt idx="2089">
                  <c:v>7.1385742412451103E-2</c:v>
                </c:pt>
                <c:pt idx="2090">
                  <c:v>7.6149814798394333E-2</c:v>
                </c:pt>
                <c:pt idx="2091">
                  <c:v>9.856035510113581E-2</c:v>
                </c:pt>
                <c:pt idx="2092">
                  <c:v>0.11698864055895752</c:v>
                </c:pt>
                <c:pt idx="2093">
                  <c:v>7.3594789594686461E-2</c:v>
                </c:pt>
                <c:pt idx="2094">
                  <c:v>7.3380672306346373E-2</c:v>
                </c:pt>
                <c:pt idx="2095">
                  <c:v>0.12617297658278837</c:v>
                </c:pt>
                <c:pt idx="2096">
                  <c:v>0.14138833189735434</c:v>
                </c:pt>
                <c:pt idx="2097">
                  <c:v>0.1243332715008949</c:v>
                </c:pt>
                <c:pt idx="2098">
                  <c:v>0.12992128658519664</c:v>
                </c:pt>
                <c:pt idx="2099">
                  <c:v>0.13465513605254786</c:v>
                </c:pt>
                <c:pt idx="2100">
                  <c:v>0.13896405376443388</c:v>
                </c:pt>
                <c:pt idx="2101">
                  <c:v>0.11060373697907622</c:v>
                </c:pt>
                <c:pt idx="2102">
                  <c:v>0.11539452845592457</c:v>
                </c:pt>
                <c:pt idx="2103">
                  <c:v>0.10320436381759523</c:v>
                </c:pt>
                <c:pt idx="2104">
                  <c:v>0.12825061425142548</c:v>
                </c:pt>
                <c:pt idx="2105">
                  <c:v>0.10775830344121484</c:v>
                </c:pt>
                <c:pt idx="2106">
                  <c:v>0.10167347899328805</c:v>
                </c:pt>
                <c:pt idx="2107">
                  <c:v>0.10343251016549804</c:v>
                </c:pt>
                <c:pt idx="2108">
                  <c:v>0.11322856491128919</c:v>
                </c:pt>
                <c:pt idx="2109">
                  <c:v>9.2571493396399473E-2</c:v>
                </c:pt>
                <c:pt idx="2110">
                  <c:v>0.11881642974723627</c:v>
                </c:pt>
                <c:pt idx="2111">
                  <c:v>0.15511953608990714</c:v>
                </c:pt>
                <c:pt idx="2112">
                  <c:v>0.17149400013414406</c:v>
                </c:pt>
                <c:pt idx="2113">
                  <c:v>0.18992616674108143</c:v>
                </c:pt>
                <c:pt idx="2114">
                  <c:v>0.20759983673604454</c:v>
                </c:pt>
                <c:pt idx="2115">
                  <c:v>0.202996625784714</c:v>
                </c:pt>
                <c:pt idx="2116">
                  <c:v>0.1626980365057431</c:v>
                </c:pt>
                <c:pt idx="2117">
                  <c:v>0.16128624472826747</c:v>
                </c:pt>
                <c:pt idx="2118">
                  <c:v>0.17244617333200618</c:v>
                </c:pt>
                <c:pt idx="2119">
                  <c:v>0.16533592517659512</c:v>
                </c:pt>
                <c:pt idx="2120">
                  <c:v>0.11700412425709139</c:v>
                </c:pt>
                <c:pt idx="2121">
                  <c:v>9.4025664072625803E-2</c:v>
                </c:pt>
                <c:pt idx="2122">
                  <c:v>7.9415007078705413E-2</c:v>
                </c:pt>
                <c:pt idx="2123">
                  <c:v>5.6647814822980758E-2</c:v>
                </c:pt>
                <c:pt idx="2124">
                  <c:v>7.1707335060153143E-2</c:v>
                </c:pt>
                <c:pt idx="2125">
                  <c:v>7.8244758405891845E-2</c:v>
                </c:pt>
                <c:pt idx="2126">
                  <c:v>7.3206435337849429E-2</c:v>
                </c:pt>
                <c:pt idx="2127">
                  <c:v>3.9062578515602908E-2</c:v>
                </c:pt>
                <c:pt idx="2128">
                  <c:v>6.1701964442324675E-2</c:v>
                </c:pt>
                <c:pt idx="2129">
                  <c:v>3.59655161584298E-2</c:v>
                </c:pt>
                <c:pt idx="2130">
                  <c:v>-1.2799099962810589E-2</c:v>
                </c:pt>
                <c:pt idx="2131">
                  <c:v>-2.7936664727407967E-2</c:v>
                </c:pt>
                <c:pt idx="2132">
                  <c:v>-3.5006429898521207E-2</c:v>
                </c:pt>
                <c:pt idx="2133">
                  <c:v>-3.1935354907105196E-2</c:v>
                </c:pt>
                <c:pt idx="2134">
                  <c:v>-6.3796732525906341E-2</c:v>
                </c:pt>
                <c:pt idx="2135">
                  <c:v>-7.2011166002280746E-2</c:v>
                </c:pt>
                <c:pt idx="2136">
                  <c:v>-3.3689224597121092E-2</c:v>
                </c:pt>
                <c:pt idx="2137">
                  <c:v>-4.1739234260842251E-2</c:v>
                </c:pt>
                <c:pt idx="2138">
                  <c:v>-6.7981703956197626E-2</c:v>
                </c:pt>
                <c:pt idx="2139">
                  <c:v>-6.7442276929788547E-2</c:v>
                </c:pt>
                <c:pt idx="2140">
                  <c:v>-8.1304090590397116E-2</c:v>
                </c:pt>
                <c:pt idx="2141">
                  <c:v>-0.10397652914302857</c:v>
                </c:pt>
                <c:pt idx="2142">
                  <c:v>-0.10630867185194148</c:v>
                </c:pt>
                <c:pt idx="2143">
                  <c:v>-9.5040343154408125E-2</c:v>
                </c:pt>
                <c:pt idx="2144">
                  <c:v>-8.5062177389345628E-2</c:v>
                </c:pt>
                <c:pt idx="2145">
                  <c:v>-7.7014698794925285E-2</c:v>
                </c:pt>
                <c:pt idx="2146">
                  <c:v>-9.6984962062362512E-2</c:v>
                </c:pt>
                <c:pt idx="2147">
                  <c:v>-0.12176438874108808</c:v>
                </c:pt>
                <c:pt idx="2148">
                  <c:v>-0.1293415187312914</c:v>
                </c:pt>
                <c:pt idx="2149">
                  <c:v>-0.15214992775877201</c:v>
                </c:pt>
                <c:pt idx="2150">
                  <c:v>-0.13908858441707117</c:v>
                </c:pt>
                <c:pt idx="2151">
                  <c:v>-0.13135806237575121</c:v>
                </c:pt>
                <c:pt idx="2152">
                  <c:v>-0.14424850705563275</c:v>
                </c:pt>
                <c:pt idx="2153">
                  <c:v>-0.14519923736277451</c:v>
                </c:pt>
                <c:pt idx="2154">
                  <c:v>-8.2340154283004896E-2</c:v>
                </c:pt>
                <c:pt idx="2155">
                  <c:v>-8.2440523756340478E-2</c:v>
                </c:pt>
                <c:pt idx="2156">
                  <c:v>-6.9169860326203869E-2</c:v>
                </c:pt>
                <c:pt idx="2157">
                  <c:v>-5.2423698080486525E-2</c:v>
                </c:pt>
                <c:pt idx="2158">
                  <c:v>-5.8360692515167623E-2</c:v>
                </c:pt>
                <c:pt idx="2159">
                  <c:v>-8.1247791439665873E-2</c:v>
                </c:pt>
                <c:pt idx="2160">
                  <c:v>-8.350950723637951E-2</c:v>
                </c:pt>
                <c:pt idx="2161">
                  <c:v>-7.3469505127676693E-2</c:v>
                </c:pt>
                <c:pt idx="2162">
                  <c:v>-7.6526812838721647E-2</c:v>
                </c:pt>
                <c:pt idx="2163">
                  <c:v>-7.6442366849710619E-2</c:v>
                </c:pt>
                <c:pt idx="2164">
                  <c:v>-8.9236469763854243E-2</c:v>
                </c:pt>
                <c:pt idx="2165">
                  <c:v>-9.9682691757673747E-2</c:v>
                </c:pt>
                <c:pt idx="2166">
                  <c:v>-9.4795437075216649E-2</c:v>
                </c:pt>
                <c:pt idx="2167">
                  <c:v>-7.4681005303715464E-2</c:v>
                </c:pt>
                <c:pt idx="2168">
                  <c:v>-6.3925544751632257E-2</c:v>
                </c:pt>
                <c:pt idx="2169">
                  <c:v>-5.4276058597085508E-2</c:v>
                </c:pt>
                <c:pt idx="2170">
                  <c:v>-5.4474738109789755E-2</c:v>
                </c:pt>
                <c:pt idx="2171">
                  <c:v>-4.7185498639572998E-2</c:v>
                </c:pt>
                <c:pt idx="2172">
                  <c:v>-9.0100572258945744E-2</c:v>
                </c:pt>
                <c:pt idx="2173">
                  <c:v>-8.8561318364708264E-2</c:v>
                </c:pt>
                <c:pt idx="2174">
                  <c:v>-9.5891924383222249E-2</c:v>
                </c:pt>
                <c:pt idx="2175">
                  <c:v>-8.8325058882759766E-2</c:v>
                </c:pt>
                <c:pt idx="2176">
                  <c:v>-5.0562600419893799E-2</c:v>
                </c:pt>
                <c:pt idx="2177">
                  <c:v>-5.8143442698294634E-2</c:v>
                </c:pt>
                <c:pt idx="2178">
                  <c:v>-5.6547091661959592E-2</c:v>
                </c:pt>
                <c:pt idx="2179">
                  <c:v>-5.815876834177125E-2</c:v>
                </c:pt>
                <c:pt idx="2180">
                  <c:v>-6.6224998887924991E-2</c:v>
                </c:pt>
                <c:pt idx="2181">
                  <c:v>-6.3810650171349792E-2</c:v>
                </c:pt>
                <c:pt idx="2182">
                  <c:v>-7.0934267525636252E-2</c:v>
                </c:pt>
                <c:pt idx="2183">
                  <c:v>-5.7179897669622171E-2</c:v>
                </c:pt>
                <c:pt idx="2184">
                  <c:v>-5.8599425199029498E-2</c:v>
                </c:pt>
                <c:pt idx="2185">
                  <c:v>-6.915539494705325E-2</c:v>
                </c:pt>
                <c:pt idx="2186">
                  <c:v>-5.1060852921732902E-2</c:v>
                </c:pt>
                <c:pt idx="2187">
                  <c:v>-5.2005201227048659E-2</c:v>
                </c:pt>
                <c:pt idx="2188">
                  <c:v>-4.5750831296850536E-2</c:v>
                </c:pt>
                <c:pt idx="2189">
                  <c:v>-8.5473268431303984E-2</c:v>
                </c:pt>
                <c:pt idx="2190">
                  <c:v>-8.3918248181632071E-2</c:v>
                </c:pt>
                <c:pt idx="2191">
                  <c:v>-0.12780343109684045</c:v>
                </c:pt>
                <c:pt idx="2192">
                  <c:v>-0.13723083899181576</c:v>
                </c:pt>
                <c:pt idx="2193">
                  <c:v>-0.10707016617895915</c:v>
                </c:pt>
                <c:pt idx="2194">
                  <c:v>-0.17289480788182787</c:v>
                </c:pt>
                <c:pt idx="2195">
                  <c:v>-0.1667938064253075</c:v>
                </c:pt>
                <c:pt idx="2196">
                  <c:v>-0.16490971109368679</c:v>
                </c:pt>
                <c:pt idx="2197">
                  <c:v>-0.17157244402602001</c:v>
                </c:pt>
                <c:pt idx="2198">
                  <c:v>-0.17748391915289063</c:v>
                </c:pt>
                <c:pt idx="2199">
                  <c:v>-0.15627196406582478</c:v>
                </c:pt>
                <c:pt idx="2200">
                  <c:v>-0.15391377031396314</c:v>
                </c:pt>
                <c:pt idx="2201">
                  <c:v>-0.16445926624683271</c:v>
                </c:pt>
                <c:pt idx="2202">
                  <c:v>-0.17876417868894223</c:v>
                </c:pt>
                <c:pt idx="2203">
                  <c:v>-0.17958838164088042</c:v>
                </c:pt>
                <c:pt idx="2204">
                  <c:v>-0.19270719342394027</c:v>
                </c:pt>
                <c:pt idx="2205">
                  <c:v>-0.17907212603323908</c:v>
                </c:pt>
                <c:pt idx="2206">
                  <c:v>-0.15241007399181661</c:v>
                </c:pt>
                <c:pt idx="2207">
                  <c:v>-0.16422228571380804</c:v>
                </c:pt>
                <c:pt idx="2208">
                  <c:v>-0.16372026686450192</c:v>
                </c:pt>
                <c:pt idx="2209">
                  <c:v>-0.12965055509092283</c:v>
                </c:pt>
                <c:pt idx="2210">
                  <c:v>-0.14533563271974248</c:v>
                </c:pt>
                <c:pt idx="2211">
                  <c:v>-0.15889638596031852</c:v>
                </c:pt>
                <c:pt idx="2212">
                  <c:v>-0.15343412850077387</c:v>
                </c:pt>
                <c:pt idx="2213">
                  <c:v>-0.17040054886945188</c:v>
                </c:pt>
                <c:pt idx="2214">
                  <c:v>-0.17006767718678373</c:v>
                </c:pt>
                <c:pt idx="2215">
                  <c:v>-0.16990097389807945</c:v>
                </c:pt>
                <c:pt idx="2216">
                  <c:v>-0.14540268475143803</c:v>
                </c:pt>
                <c:pt idx="2217">
                  <c:v>-0.12204787014804097</c:v>
                </c:pt>
                <c:pt idx="2218">
                  <c:v>-0.11439415669976205</c:v>
                </c:pt>
                <c:pt idx="2219">
                  <c:v>-0.10227831881958094</c:v>
                </c:pt>
                <c:pt idx="2220">
                  <c:v>-9.2592302898808265E-2</c:v>
                </c:pt>
                <c:pt idx="2221">
                  <c:v>-8.3950324831177925E-2</c:v>
                </c:pt>
                <c:pt idx="2222">
                  <c:v>-8.6428367234700487E-2</c:v>
                </c:pt>
                <c:pt idx="2223">
                  <c:v>-7.3566411988667868E-2</c:v>
                </c:pt>
                <c:pt idx="2224">
                  <c:v>-8.6695510740924075E-2</c:v>
                </c:pt>
                <c:pt idx="2225">
                  <c:v>-8.9518849309635162E-2</c:v>
                </c:pt>
                <c:pt idx="2226">
                  <c:v>-7.4623262960570202E-2</c:v>
                </c:pt>
                <c:pt idx="2227">
                  <c:v>-4.7589569824226352E-2</c:v>
                </c:pt>
                <c:pt idx="2228">
                  <c:v>-5.4396497707801417E-2</c:v>
                </c:pt>
                <c:pt idx="2229">
                  <c:v>-5.5354555967469743E-2</c:v>
                </c:pt>
                <c:pt idx="2230">
                  <c:v>-4.5214730612387011E-2</c:v>
                </c:pt>
                <c:pt idx="2231">
                  <c:v>-3.750085245130752E-2</c:v>
                </c:pt>
                <c:pt idx="2232">
                  <c:v>-4.4532809693673459E-2</c:v>
                </c:pt>
                <c:pt idx="2233">
                  <c:v>-4.729703041582789E-2</c:v>
                </c:pt>
                <c:pt idx="2234">
                  <c:v>-6.2238461030753256E-2</c:v>
                </c:pt>
                <c:pt idx="2235">
                  <c:v>-6.1297311352944139E-2</c:v>
                </c:pt>
                <c:pt idx="2236">
                  <c:v>-0.12180932058362637</c:v>
                </c:pt>
                <c:pt idx="2237">
                  <c:v>-0.1098388296990126</c:v>
                </c:pt>
                <c:pt idx="2238">
                  <c:v>-0.1142062971411627</c:v>
                </c:pt>
                <c:pt idx="2239">
                  <c:v>-0.11049598144154404</c:v>
                </c:pt>
                <c:pt idx="2240">
                  <c:v>-7.110133187191181E-2</c:v>
                </c:pt>
                <c:pt idx="2241">
                  <c:v>-6.048588390483367E-2</c:v>
                </c:pt>
                <c:pt idx="2242">
                  <c:v>-4.6262164218928814E-2</c:v>
                </c:pt>
                <c:pt idx="2243">
                  <c:v>-5.3719878662828124E-2</c:v>
                </c:pt>
                <c:pt idx="2244">
                  <c:v>-6.7254278491250097E-2</c:v>
                </c:pt>
                <c:pt idx="2245">
                  <c:v>-5.0859443068505095E-2</c:v>
                </c:pt>
                <c:pt idx="2246">
                  <c:v>-4.9810879633108707E-2</c:v>
                </c:pt>
                <c:pt idx="2247">
                  <c:v>-2.7260752435760205E-2</c:v>
                </c:pt>
                <c:pt idx="2248">
                  <c:v>-1.6331097968746211E-2</c:v>
                </c:pt>
                <c:pt idx="2249">
                  <c:v>-1.258040378078884E-2</c:v>
                </c:pt>
                <c:pt idx="2250">
                  <c:v>-5.1419167472769756E-2</c:v>
                </c:pt>
                <c:pt idx="2251">
                  <c:v>-6.6742824939678425E-2</c:v>
                </c:pt>
                <c:pt idx="2252">
                  <c:v>-7.1394690033188657E-2</c:v>
                </c:pt>
                <c:pt idx="2253">
                  <c:v>-7.1766876530169554E-2</c:v>
                </c:pt>
                <c:pt idx="2254">
                  <c:v>-9.2697099521478199E-2</c:v>
                </c:pt>
                <c:pt idx="2255">
                  <c:v>-9.9644426822277921E-2</c:v>
                </c:pt>
                <c:pt idx="2256">
                  <c:v>-9.4360543057802837E-2</c:v>
                </c:pt>
                <c:pt idx="2257">
                  <c:v>-0.11287949668686892</c:v>
                </c:pt>
                <c:pt idx="2258">
                  <c:v>-9.3289805316744578E-2</c:v>
                </c:pt>
                <c:pt idx="2259">
                  <c:v>-6.407676215030611E-2</c:v>
                </c:pt>
                <c:pt idx="2260">
                  <c:v>-8.9105876366717074E-2</c:v>
                </c:pt>
                <c:pt idx="2261">
                  <c:v>-0.10814645556315305</c:v>
                </c:pt>
                <c:pt idx="2262">
                  <c:v>-0.10154541912703285</c:v>
                </c:pt>
                <c:pt idx="2263">
                  <c:v>-8.5206562073668835E-2</c:v>
                </c:pt>
                <c:pt idx="2264">
                  <c:v>-7.8000554382470777E-2</c:v>
                </c:pt>
                <c:pt idx="2265">
                  <c:v>-7.5584023577423665E-2</c:v>
                </c:pt>
                <c:pt idx="2266">
                  <c:v>-5.4355855104768147E-2</c:v>
                </c:pt>
                <c:pt idx="2267">
                  <c:v>-6.2807490957853651E-2</c:v>
                </c:pt>
                <c:pt idx="2268">
                  <c:v>-5.8364028037952265E-2</c:v>
                </c:pt>
                <c:pt idx="2269">
                  <c:v>-6.0675812315577171E-2</c:v>
                </c:pt>
                <c:pt idx="2270">
                  <c:v>-7.6841887989153146E-2</c:v>
                </c:pt>
                <c:pt idx="2271">
                  <c:v>-9.5117700194700894E-2</c:v>
                </c:pt>
                <c:pt idx="2272">
                  <c:v>-7.9668490198025133E-2</c:v>
                </c:pt>
                <c:pt idx="2273">
                  <c:v>-8.4634803931341263E-2</c:v>
                </c:pt>
                <c:pt idx="2274">
                  <c:v>-6.9531602498080658E-2</c:v>
                </c:pt>
                <c:pt idx="2275">
                  <c:v>-6.4687353732551633E-2</c:v>
                </c:pt>
                <c:pt idx="2276">
                  <c:v>-8.2463359712819484E-2</c:v>
                </c:pt>
                <c:pt idx="2277">
                  <c:v>-7.8820895876824282E-2</c:v>
                </c:pt>
                <c:pt idx="2278">
                  <c:v>-7.0612551837280768E-2</c:v>
                </c:pt>
                <c:pt idx="2279">
                  <c:v>-6.2242205561423458E-2</c:v>
                </c:pt>
                <c:pt idx="2280">
                  <c:v>-5.5824940083265329E-2</c:v>
                </c:pt>
                <c:pt idx="2281">
                  <c:v>-6.3534026502978125E-2</c:v>
                </c:pt>
                <c:pt idx="2282">
                  <c:v>-4.0417234210103903E-2</c:v>
                </c:pt>
                <c:pt idx="2283">
                  <c:v>-3.7250927713647575E-2</c:v>
                </c:pt>
                <c:pt idx="2284">
                  <c:v>-4.3211626982845641E-2</c:v>
                </c:pt>
                <c:pt idx="2285">
                  <c:v>-2.3972338477755151E-2</c:v>
                </c:pt>
                <c:pt idx="2286">
                  <c:v>-1.5347935002108848E-2</c:v>
                </c:pt>
                <c:pt idx="2287">
                  <c:v>-3.7004647744443897E-2</c:v>
                </c:pt>
                <c:pt idx="2288">
                  <c:v>-3.2044764593057162E-2</c:v>
                </c:pt>
                <c:pt idx="2289">
                  <c:v>-4.5195002251550154E-3</c:v>
                </c:pt>
                <c:pt idx="2290">
                  <c:v>5.7988763026006751E-4</c:v>
                </c:pt>
                <c:pt idx="2291">
                  <c:v>3.4757650068722112E-2</c:v>
                </c:pt>
                <c:pt idx="2292">
                  <c:v>4.9714725168270579E-2</c:v>
                </c:pt>
                <c:pt idx="2293">
                  <c:v>5.6912411348994052E-2</c:v>
                </c:pt>
                <c:pt idx="2294">
                  <c:v>0.1497777637405926</c:v>
                </c:pt>
                <c:pt idx="2295">
                  <c:v>0.13426604887147509</c:v>
                </c:pt>
                <c:pt idx="2296">
                  <c:v>0.1101279733486924</c:v>
                </c:pt>
                <c:pt idx="2297">
                  <c:v>0.12597578396651854</c:v>
                </c:pt>
                <c:pt idx="2298">
                  <c:v>0.12316590229361424</c:v>
                </c:pt>
                <c:pt idx="2299">
                  <c:v>8.9477466668615557E-2</c:v>
                </c:pt>
                <c:pt idx="2300">
                  <c:v>7.4945316506004556E-2</c:v>
                </c:pt>
                <c:pt idx="2301">
                  <c:v>9.4698956207547758E-2</c:v>
                </c:pt>
                <c:pt idx="2302">
                  <c:v>0.12525284374965606</c:v>
                </c:pt>
                <c:pt idx="2303">
                  <c:v>0.13022683662940193</c:v>
                </c:pt>
                <c:pt idx="2304">
                  <c:v>0.12535174845856512</c:v>
                </c:pt>
                <c:pt idx="2305">
                  <c:v>0.10013502131865804</c:v>
                </c:pt>
                <c:pt idx="2306">
                  <c:v>6.7024161453728137E-2</c:v>
                </c:pt>
                <c:pt idx="2307">
                  <c:v>6.5722250936448345E-2</c:v>
                </c:pt>
                <c:pt idx="2308">
                  <c:v>6.6468629701486703E-2</c:v>
                </c:pt>
                <c:pt idx="2309">
                  <c:v>3.6902338132253298E-2</c:v>
                </c:pt>
                <c:pt idx="2310">
                  <c:v>4.3907728538107982E-2</c:v>
                </c:pt>
                <c:pt idx="2311">
                  <c:v>4.7148379407793373E-2</c:v>
                </c:pt>
                <c:pt idx="2312">
                  <c:v>4.2262934318238576E-2</c:v>
                </c:pt>
                <c:pt idx="2313">
                  <c:v>4.9823173213153771E-2</c:v>
                </c:pt>
                <c:pt idx="2314">
                  <c:v>3.8033321072385551E-2</c:v>
                </c:pt>
                <c:pt idx="2315">
                  <c:v>4.0430626663776392E-2</c:v>
                </c:pt>
                <c:pt idx="2316">
                  <c:v>1.885041994694725E-2</c:v>
                </c:pt>
                <c:pt idx="2317">
                  <c:v>-3.8682006640949895E-3</c:v>
                </c:pt>
                <c:pt idx="2318">
                  <c:v>8.344449272492005E-3</c:v>
                </c:pt>
                <c:pt idx="2319">
                  <c:v>-1.261512897561079E-2</c:v>
                </c:pt>
                <c:pt idx="2320">
                  <c:v>-1.5964199767193321E-2</c:v>
                </c:pt>
                <c:pt idx="2321">
                  <c:v>3.1850077805489097E-2</c:v>
                </c:pt>
                <c:pt idx="2322">
                  <c:v>4.1386968217193454E-2</c:v>
                </c:pt>
                <c:pt idx="2323">
                  <c:v>5.4378113494751634E-2</c:v>
                </c:pt>
                <c:pt idx="2324">
                  <c:v>7.0186313394384969E-2</c:v>
                </c:pt>
                <c:pt idx="2325">
                  <c:v>7.6727114009409014E-2</c:v>
                </c:pt>
                <c:pt idx="2326">
                  <c:v>7.1247668888125171E-2</c:v>
                </c:pt>
                <c:pt idx="2327">
                  <c:v>8.5383609440840225E-2</c:v>
                </c:pt>
                <c:pt idx="2328">
                  <c:v>7.3835153523410302E-2</c:v>
                </c:pt>
                <c:pt idx="2329">
                  <c:v>7.9182547644911505E-2</c:v>
                </c:pt>
                <c:pt idx="2330">
                  <c:v>8.8907961318943629E-2</c:v>
                </c:pt>
                <c:pt idx="2331">
                  <c:v>8.9791567258304061E-2</c:v>
                </c:pt>
                <c:pt idx="2332">
                  <c:v>9.0582482123634511E-2</c:v>
                </c:pt>
                <c:pt idx="2333">
                  <c:v>8.1100579402618722E-2</c:v>
                </c:pt>
                <c:pt idx="2334">
                  <c:v>7.9927108349493903E-2</c:v>
                </c:pt>
                <c:pt idx="2335">
                  <c:v>5.8716187903768757E-2</c:v>
                </c:pt>
                <c:pt idx="2336">
                  <c:v>0.10221509391940753</c:v>
                </c:pt>
                <c:pt idx="2337">
                  <c:v>0.10354359303649319</c:v>
                </c:pt>
                <c:pt idx="2338">
                  <c:v>0.11654670782262433</c:v>
                </c:pt>
                <c:pt idx="2339">
                  <c:v>0.11500534331386225</c:v>
                </c:pt>
                <c:pt idx="2340">
                  <c:v>8.9578829732783749E-2</c:v>
                </c:pt>
                <c:pt idx="2341">
                  <c:v>8.2181329228950162E-2</c:v>
                </c:pt>
                <c:pt idx="2342">
                  <c:v>6.2336383150370045E-2</c:v>
                </c:pt>
                <c:pt idx="2343">
                  <c:v>5.5140389493554487E-2</c:v>
                </c:pt>
                <c:pt idx="2344">
                  <c:v>6.7484383772089984E-2</c:v>
                </c:pt>
                <c:pt idx="2345">
                  <c:v>3.9159117455351389E-2</c:v>
                </c:pt>
                <c:pt idx="2346">
                  <c:v>2.8327593347847069E-2</c:v>
                </c:pt>
                <c:pt idx="2347">
                  <c:v>1.0917133103824916E-2</c:v>
                </c:pt>
                <c:pt idx="2348">
                  <c:v>2.5937932121964602E-2</c:v>
                </c:pt>
                <c:pt idx="2349">
                  <c:v>3.3537092534823287E-2</c:v>
                </c:pt>
                <c:pt idx="2350">
                  <c:v>5.7198675433183688E-2</c:v>
                </c:pt>
                <c:pt idx="2351">
                  <c:v>5.4894699814515002E-2</c:v>
                </c:pt>
                <c:pt idx="2352">
                  <c:v>4.8141090825621902E-2</c:v>
                </c:pt>
                <c:pt idx="2353">
                  <c:v>4.0586826147358757E-2</c:v>
                </c:pt>
                <c:pt idx="2354">
                  <c:v>1.0463231857494648E-2</c:v>
                </c:pt>
                <c:pt idx="2355">
                  <c:v>2.2118138961090494E-2</c:v>
                </c:pt>
                <c:pt idx="2356">
                  <c:v>4.5056933529264764E-2</c:v>
                </c:pt>
                <c:pt idx="2357">
                  <c:v>5.8241344822578034E-2</c:v>
                </c:pt>
                <c:pt idx="2358">
                  <c:v>3.0318836369396029E-2</c:v>
                </c:pt>
                <c:pt idx="2359">
                  <c:v>1.5720285704414527E-2</c:v>
                </c:pt>
                <c:pt idx="2360">
                  <c:v>2.6504425721338043E-2</c:v>
                </c:pt>
                <c:pt idx="2361">
                  <c:v>4.0470261362320459E-2</c:v>
                </c:pt>
                <c:pt idx="2362">
                  <c:v>3.1183299835665368E-2</c:v>
                </c:pt>
                <c:pt idx="2363">
                  <c:v>5.8768636363897953E-2</c:v>
                </c:pt>
                <c:pt idx="2364">
                  <c:v>4.7003361637168117E-2</c:v>
                </c:pt>
                <c:pt idx="2365">
                  <c:v>3.9223998232282842E-2</c:v>
                </c:pt>
                <c:pt idx="2366">
                  <c:v>3.6642268455171934E-2</c:v>
                </c:pt>
                <c:pt idx="2367">
                  <c:v>2.314929944992894E-2</c:v>
                </c:pt>
                <c:pt idx="2368">
                  <c:v>2.5624992031931582E-2</c:v>
                </c:pt>
                <c:pt idx="2369">
                  <c:v>1.9135002633641207E-4</c:v>
                </c:pt>
                <c:pt idx="2370">
                  <c:v>2.1178871635013641E-2</c:v>
                </c:pt>
                <c:pt idx="2371">
                  <c:v>3.5077185517712994E-2</c:v>
                </c:pt>
                <c:pt idx="2372">
                  <c:v>3.9317609639039519E-2</c:v>
                </c:pt>
                <c:pt idx="2373">
                  <c:v>4.6313920283651333E-2</c:v>
                </c:pt>
                <c:pt idx="2374">
                  <c:v>3.6207123802122432E-2</c:v>
                </c:pt>
                <c:pt idx="2375">
                  <c:v>6.070422591941238E-3</c:v>
                </c:pt>
                <c:pt idx="2376">
                  <c:v>3.3436707941107979E-3</c:v>
                </c:pt>
                <c:pt idx="2377">
                  <c:v>2.4510162827280357E-3</c:v>
                </c:pt>
                <c:pt idx="2378">
                  <c:v>-6.6015829513431656E-3</c:v>
                </c:pt>
                <c:pt idx="2379">
                  <c:v>-2.0887288641322055E-2</c:v>
                </c:pt>
                <c:pt idx="2380">
                  <c:v>-5.1364004243108941E-2</c:v>
                </c:pt>
                <c:pt idx="2381">
                  <c:v>-6.4601671486378076E-2</c:v>
                </c:pt>
                <c:pt idx="2382">
                  <c:v>-7.9501821852081211E-2</c:v>
                </c:pt>
                <c:pt idx="2383">
                  <c:v>-9.344598400859816E-2</c:v>
                </c:pt>
                <c:pt idx="2384">
                  <c:v>-7.3587787114895109E-2</c:v>
                </c:pt>
                <c:pt idx="2385">
                  <c:v>-7.4514755508817254E-2</c:v>
                </c:pt>
                <c:pt idx="2386">
                  <c:v>-8.8332092691426611E-2</c:v>
                </c:pt>
                <c:pt idx="2387">
                  <c:v>-6.8197434391650824E-2</c:v>
                </c:pt>
                <c:pt idx="2388">
                  <c:v>-6.4171762702596724E-2</c:v>
                </c:pt>
                <c:pt idx="2389">
                  <c:v>-4.9972731751388388E-2</c:v>
                </c:pt>
                <c:pt idx="2390">
                  <c:v>-3.9814550707857777E-2</c:v>
                </c:pt>
                <c:pt idx="2391">
                  <c:v>-4.5869168194136223E-2</c:v>
                </c:pt>
                <c:pt idx="2392">
                  <c:v>-5.3094551137265467E-2</c:v>
                </c:pt>
                <c:pt idx="2393">
                  <c:v>-7.3187787566941886E-2</c:v>
                </c:pt>
                <c:pt idx="2394">
                  <c:v>-7.5572932328226816E-2</c:v>
                </c:pt>
                <c:pt idx="2395">
                  <c:v>-8.4917056885012498E-2</c:v>
                </c:pt>
                <c:pt idx="2396">
                  <c:v>-7.8192569785415889E-2</c:v>
                </c:pt>
                <c:pt idx="2397">
                  <c:v>-8.4405564656522714E-2</c:v>
                </c:pt>
                <c:pt idx="2398">
                  <c:v>-7.7982751695691799E-2</c:v>
                </c:pt>
                <c:pt idx="2399">
                  <c:v>-8.0649248090767123E-2</c:v>
                </c:pt>
                <c:pt idx="2400">
                  <c:v>-7.6651667642090859E-2</c:v>
                </c:pt>
                <c:pt idx="2401">
                  <c:v>-7.4079182202941962E-2</c:v>
                </c:pt>
                <c:pt idx="2402">
                  <c:v>-6.351794088608087E-2</c:v>
                </c:pt>
                <c:pt idx="2403">
                  <c:v>-5.8356892530692095E-2</c:v>
                </c:pt>
                <c:pt idx="2404">
                  <c:v>-5.360408982222864E-2</c:v>
                </c:pt>
                <c:pt idx="2405">
                  <c:v>-3.2567783826419783E-2</c:v>
                </c:pt>
                <c:pt idx="2406">
                  <c:v>-3.3332820313684119E-2</c:v>
                </c:pt>
                <c:pt idx="2407">
                  <c:v>-2.2005996290280327E-2</c:v>
                </c:pt>
                <c:pt idx="2408">
                  <c:v>-1.2707133087641709E-2</c:v>
                </c:pt>
                <c:pt idx="2409">
                  <c:v>2.0725221790887094E-3</c:v>
                </c:pt>
                <c:pt idx="2410">
                  <c:v>9.8108827019258715E-3</c:v>
                </c:pt>
                <c:pt idx="2411">
                  <c:v>1.0224202520143111E-2</c:v>
                </c:pt>
                <c:pt idx="2412">
                  <c:v>-4.2737792034681643E-3</c:v>
                </c:pt>
                <c:pt idx="2413">
                  <c:v>8.6832103270013672E-3</c:v>
                </c:pt>
                <c:pt idx="2414">
                  <c:v>4.3165221299643841E-2</c:v>
                </c:pt>
                <c:pt idx="2415">
                  <c:v>5.0281986634296727E-2</c:v>
                </c:pt>
                <c:pt idx="2416">
                  <c:v>5.1866486384339439E-2</c:v>
                </c:pt>
                <c:pt idx="2417">
                  <c:v>4.4301296790356881E-2</c:v>
                </c:pt>
                <c:pt idx="2418">
                  <c:v>4.9495329845971714E-2</c:v>
                </c:pt>
                <c:pt idx="2419">
                  <c:v>5.2145463928380043E-2</c:v>
                </c:pt>
                <c:pt idx="2420">
                  <c:v>4.5731484073201045E-2</c:v>
                </c:pt>
                <c:pt idx="2421">
                  <c:v>1.5797078913361684E-2</c:v>
                </c:pt>
                <c:pt idx="2422">
                  <c:v>1.5500344758843099E-3</c:v>
                </c:pt>
                <c:pt idx="2423">
                  <c:v>-8.4913405716732226E-3</c:v>
                </c:pt>
                <c:pt idx="2424">
                  <c:v>-7.601305769022404E-3</c:v>
                </c:pt>
                <c:pt idx="2425">
                  <c:v>-2.9997615676058409E-4</c:v>
                </c:pt>
                <c:pt idx="2426">
                  <c:v>1.1956297311386255E-2</c:v>
                </c:pt>
                <c:pt idx="2427">
                  <c:v>-1.1127481630752722E-3</c:v>
                </c:pt>
                <c:pt idx="2428">
                  <c:v>-9.177042090057097E-3</c:v>
                </c:pt>
                <c:pt idx="2429">
                  <c:v>2.4719980114934259E-2</c:v>
                </c:pt>
                <c:pt idx="2430">
                  <c:v>3.6224339310699349E-2</c:v>
                </c:pt>
                <c:pt idx="2431">
                  <c:v>4.2447846618798302E-2</c:v>
                </c:pt>
                <c:pt idx="2432">
                  <c:v>6.9067795511527308E-2</c:v>
                </c:pt>
                <c:pt idx="2433">
                  <c:v>7.9102343505851991E-2</c:v>
                </c:pt>
                <c:pt idx="2434">
                  <c:v>7.5767497611714418E-2</c:v>
                </c:pt>
                <c:pt idx="2435">
                  <c:v>0.10558238924227514</c:v>
                </c:pt>
                <c:pt idx="2436">
                  <c:v>0.11059879171464559</c:v>
                </c:pt>
                <c:pt idx="2437">
                  <c:v>0.10131719084468793</c:v>
                </c:pt>
                <c:pt idx="2438">
                  <c:v>8.3792675868690214E-2</c:v>
                </c:pt>
                <c:pt idx="2439">
                  <c:v>7.8618978099230796E-2</c:v>
                </c:pt>
                <c:pt idx="2440">
                  <c:v>8.464532351866727E-2</c:v>
                </c:pt>
                <c:pt idx="2441">
                  <c:v>9.8076314326451142E-2</c:v>
                </c:pt>
                <c:pt idx="2442">
                  <c:v>0.10103960909480003</c:v>
                </c:pt>
                <c:pt idx="2443">
                  <c:v>0.10280904027222104</c:v>
                </c:pt>
                <c:pt idx="2444">
                  <c:v>9.3802123876734367E-2</c:v>
                </c:pt>
                <c:pt idx="2445">
                  <c:v>0.10323230328881072</c:v>
                </c:pt>
                <c:pt idx="2446">
                  <c:v>9.4732221674679318E-2</c:v>
                </c:pt>
                <c:pt idx="2447">
                  <c:v>8.8554212341530159E-2</c:v>
                </c:pt>
                <c:pt idx="2448">
                  <c:v>7.4035966832500577E-2</c:v>
                </c:pt>
                <c:pt idx="2449">
                  <c:v>5.7613333351102192E-2</c:v>
                </c:pt>
                <c:pt idx="2450">
                  <c:v>7.5851887539266638E-2</c:v>
                </c:pt>
                <c:pt idx="2451">
                  <c:v>9.7085453430105551E-2</c:v>
                </c:pt>
                <c:pt idx="2452">
                  <c:v>0.1101282154229668</c:v>
                </c:pt>
                <c:pt idx="2453">
                  <c:v>0.11437634088257709</c:v>
                </c:pt>
                <c:pt idx="2454">
                  <c:v>0.13193896879207978</c:v>
                </c:pt>
                <c:pt idx="2455">
                  <c:v>0.12979712015734068</c:v>
                </c:pt>
                <c:pt idx="2456">
                  <c:v>0.11666963814805364</c:v>
                </c:pt>
                <c:pt idx="2457">
                  <c:v>0.12522167877842283</c:v>
                </c:pt>
                <c:pt idx="2458">
                  <c:v>0.12227278923859308</c:v>
                </c:pt>
                <c:pt idx="2459">
                  <c:v>0.12618478775482966</c:v>
                </c:pt>
                <c:pt idx="2460">
                  <c:v>0.13675532898994236</c:v>
                </c:pt>
                <c:pt idx="2461">
                  <c:v>0.13414640825396584</c:v>
                </c:pt>
                <c:pt idx="2462">
                  <c:v>0.13322610231565069</c:v>
                </c:pt>
                <c:pt idx="2463">
                  <c:v>0.10447173303696355</c:v>
                </c:pt>
                <c:pt idx="2464">
                  <c:v>0.11251821322313682</c:v>
                </c:pt>
                <c:pt idx="2465">
                  <c:v>0.11847968175359092</c:v>
                </c:pt>
                <c:pt idx="2466">
                  <c:v>0.14039486260350675</c:v>
                </c:pt>
                <c:pt idx="2467">
                  <c:v>0.16967434816735061</c:v>
                </c:pt>
                <c:pt idx="2468">
                  <c:v>0.16603086781078336</c:v>
                </c:pt>
                <c:pt idx="2469">
                  <c:v>0.16166388734462789</c:v>
                </c:pt>
                <c:pt idx="2470">
                  <c:v>0.14589794413827861</c:v>
                </c:pt>
                <c:pt idx="2471">
                  <c:v>0.1440506654587177</c:v>
                </c:pt>
                <c:pt idx="2472">
                  <c:v>0.14746608191446109</c:v>
                </c:pt>
                <c:pt idx="2473">
                  <c:v>0.14334344928482889</c:v>
                </c:pt>
                <c:pt idx="2474">
                  <c:v>0.15485161210769616</c:v>
                </c:pt>
                <c:pt idx="2475">
                  <c:v>0.18542887935071861</c:v>
                </c:pt>
                <c:pt idx="2476">
                  <c:v>0.19892379694050932</c:v>
                </c:pt>
                <c:pt idx="2477">
                  <c:v>0.19822392057740035</c:v>
                </c:pt>
                <c:pt idx="2478">
                  <c:v>0.20207561173006727</c:v>
                </c:pt>
                <c:pt idx="2479">
                  <c:v>0.22192473709582616</c:v>
                </c:pt>
                <c:pt idx="2480">
                  <c:v>0.23995048733500823</c:v>
                </c:pt>
                <c:pt idx="2481">
                  <c:v>0.2697562611142601</c:v>
                </c:pt>
                <c:pt idx="2482">
                  <c:v>0.25606654283146213</c:v>
                </c:pt>
                <c:pt idx="2483">
                  <c:v>0.27984817106094728</c:v>
                </c:pt>
                <c:pt idx="2484">
                  <c:v>0.25796364825391715</c:v>
                </c:pt>
                <c:pt idx="2485">
                  <c:v>0.25797624805007335</c:v>
                </c:pt>
                <c:pt idx="2486">
                  <c:v>0.27235202996928809</c:v>
                </c:pt>
                <c:pt idx="2487">
                  <c:v>0.26470661915279647</c:v>
                </c:pt>
                <c:pt idx="2488">
                  <c:v>0.26611100525449682</c:v>
                </c:pt>
                <c:pt idx="2489">
                  <c:v>0.23475079264647203</c:v>
                </c:pt>
                <c:pt idx="2490">
                  <c:v>0.22365341801214611</c:v>
                </c:pt>
                <c:pt idx="2491">
                  <c:v>0.24930231771887024</c:v>
                </c:pt>
                <c:pt idx="2492">
                  <c:v>0.25458300321846461</c:v>
                </c:pt>
                <c:pt idx="2493">
                  <c:v>0.27104173556884414</c:v>
                </c:pt>
                <c:pt idx="2494">
                  <c:v>0.25112534278861909</c:v>
                </c:pt>
                <c:pt idx="2495">
                  <c:v>0.25940438825446388</c:v>
                </c:pt>
                <c:pt idx="2496">
                  <c:v>0.27011442257448515</c:v>
                </c:pt>
                <c:pt idx="2497">
                  <c:v>0.28115393621646034</c:v>
                </c:pt>
                <c:pt idx="2498">
                  <c:v>0.26587648966957556</c:v>
                </c:pt>
                <c:pt idx="2499">
                  <c:v>0.28239217534686056</c:v>
                </c:pt>
                <c:pt idx="2500">
                  <c:v>0.28444037532355715</c:v>
                </c:pt>
                <c:pt idx="2501">
                  <c:v>0.26233054159205205</c:v>
                </c:pt>
                <c:pt idx="2502">
                  <c:v>0.25267082678440334</c:v>
                </c:pt>
                <c:pt idx="2503">
                  <c:v>0.25390442052018192</c:v>
                </c:pt>
                <c:pt idx="2504">
                  <c:v>0.25477168733803479</c:v>
                </c:pt>
                <c:pt idx="2505">
                  <c:v>0.23069580726214456</c:v>
                </c:pt>
                <c:pt idx="2506">
                  <c:v>0.23697128202092888</c:v>
                </c:pt>
                <c:pt idx="2507">
                  <c:v>0.26707999023687101</c:v>
                </c:pt>
                <c:pt idx="2508">
                  <c:v>0.26518509884700858</c:v>
                </c:pt>
                <c:pt idx="2509">
                  <c:v>0.25415911164652427</c:v>
                </c:pt>
                <c:pt idx="2510">
                  <c:v>0.2540219919456157</c:v>
                </c:pt>
                <c:pt idx="2511">
                  <c:v>0.25400947812984742</c:v>
                </c:pt>
                <c:pt idx="2512">
                  <c:v>0.26059476937600845</c:v>
                </c:pt>
                <c:pt idx="2513">
                  <c:v>0.25460799906301967</c:v>
                </c:pt>
                <c:pt idx="2514">
                  <c:v>0.23503492832916573</c:v>
                </c:pt>
                <c:pt idx="2515">
                  <c:v>0.20589822506184929</c:v>
                </c:pt>
                <c:pt idx="2516">
                  <c:v>0.20275839767843218</c:v>
                </c:pt>
                <c:pt idx="2517">
                  <c:v>0.22104498846438703</c:v>
                </c:pt>
                <c:pt idx="2518">
                  <c:v>0.21198645119480775</c:v>
                </c:pt>
                <c:pt idx="2519">
                  <c:v>0.21610947461609764</c:v>
                </c:pt>
                <c:pt idx="2520">
                  <c:v>0.20299193881412503</c:v>
                </c:pt>
                <c:pt idx="2521">
                  <c:v>0.21076739935420696</c:v>
                </c:pt>
                <c:pt idx="2522">
                  <c:v>0.19303084448385843</c:v>
                </c:pt>
                <c:pt idx="2523">
                  <c:v>0.19481504413886586</c:v>
                </c:pt>
                <c:pt idx="2524">
                  <c:v>0.19623190087425302</c:v>
                </c:pt>
                <c:pt idx="2525">
                  <c:v>0.18405954677390257</c:v>
                </c:pt>
                <c:pt idx="2526">
                  <c:v>0.18475307223537474</c:v>
                </c:pt>
                <c:pt idx="2527">
                  <c:v>0.18344146267079897</c:v>
                </c:pt>
                <c:pt idx="2528">
                  <c:v>0.20246766156624219</c:v>
                </c:pt>
                <c:pt idx="2529">
                  <c:v>0.18580599667788134</c:v>
                </c:pt>
                <c:pt idx="2530">
                  <c:v>0.18815689723730733</c:v>
                </c:pt>
                <c:pt idx="2531">
                  <c:v>0.19063958843858986</c:v>
                </c:pt>
                <c:pt idx="2532">
                  <c:v>0.18803064321437235</c:v>
                </c:pt>
                <c:pt idx="2533">
                  <c:v>0.19480167306741047</c:v>
                </c:pt>
                <c:pt idx="2534">
                  <c:v>0.20005874785815791</c:v>
                </c:pt>
                <c:pt idx="2535">
                  <c:v>0.18417595104400242</c:v>
                </c:pt>
                <c:pt idx="2536">
                  <c:v>0.16371121018484502</c:v>
                </c:pt>
                <c:pt idx="2537">
                  <c:v>0.16569604936305637</c:v>
                </c:pt>
                <c:pt idx="2538">
                  <c:v>0.17311778851777637</c:v>
                </c:pt>
                <c:pt idx="2539">
                  <c:v>0.17557958799603379</c:v>
                </c:pt>
                <c:pt idx="2540">
                  <c:v>0.17476314038504004</c:v>
                </c:pt>
                <c:pt idx="2541">
                  <c:v>0.14906253171123063</c:v>
                </c:pt>
                <c:pt idx="2542">
                  <c:v>0.11790803677742101</c:v>
                </c:pt>
                <c:pt idx="2543">
                  <c:v>0.12340111183704838</c:v>
                </c:pt>
                <c:pt idx="2544">
                  <c:v>0.13671302185971967</c:v>
                </c:pt>
                <c:pt idx="2545">
                  <c:v>0.14145822337029923</c:v>
                </c:pt>
                <c:pt idx="2546">
                  <c:v>0.17072907410393956</c:v>
                </c:pt>
                <c:pt idx="2547">
                  <c:v>0.18710274136446636</c:v>
                </c:pt>
                <c:pt idx="2548">
                  <c:v>0.19644331230861511</c:v>
                </c:pt>
                <c:pt idx="2549">
                  <c:v>0.2071852610315783</c:v>
                </c:pt>
                <c:pt idx="2550">
                  <c:v>0.19255379470211453</c:v>
                </c:pt>
                <c:pt idx="2551">
                  <c:v>0.15558171128689935</c:v>
                </c:pt>
                <c:pt idx="2552">
                  <c:v>0.11642896770567868</c:v>
                </c:pt>
                <c:pt idx="2553">
                  <c:v>0.13630504166302182</c:v>
                </c:pt>
                <c:pt idx="2554">
                  <c:v>0.13947149679504478</c:v>
                </c:pt>
                <c:pt idx="2555">
                  <c:v>0.13901910116356375</c:v>
                </c:pt>
                <c:pt idx="2556">
                  <c:v>0.14083318693089497</c:v>
                </c:pt>
                <c:pt idx="2557">
                  <c:v>0.12200346344626767</c:v>
                </c:pt>
                <c:pt idx="2558">
                  <c:v>0.13284735074022147</c:v>
                </c:pt>
                <c:pt idx="2559">
                  <c:v>0.14852026621278869</c:v>
                </c:pt>
                <c:pt idx="2560">
                  <c:v>0.14044491080566734</c:v>
                </c:pt>
                <c:pt idx="2561">
                  <c:v>0.14771323128879543</c:v>
                </c:pt>
                <c:pt idx="2562">
                  <c:v>0.15875999990757594</c:v>
                </c:pt>
                <c:pt idx="2563">
                  <c:v>0.15252078961791482</c:v>
                </c:pt>
                <c:pt idx="2564">
                  <c:v>0.15530325606503692</c:v>
                </c:pt>
                <c:pt idx="2565">
                  <c:v>0.16112342360188769</c:v>
                </c:pt>
                <c:pt idx="2566">
                  <c:v>0.1549726815110013</c:v>
                </c:pt>
                <c:pt idx="2567">
                  <c:v>0.15680179790258664</c:v>
                </c:pt>
                <c:pt idx="2568">
                  <c:v>0.16400783743538572</c:v>
                </c:pt>
                <c:pt idx="2569">
                  <c:v>0.18830468762402508</c:v>
                </c:pt>
                <c:pt idx="2570">
                  <c:v>0.20356092451527519</c:v>
                </c:pt>
                <c:pt idx="2571">
                  <c:v>0.21792495520601252</c:v>
                </c:pt>
                <c:pt idx="2572">
                  <c:v>0.21683741431933012</c:v>
                </c:pt>
                <c:pt idx="2573">
                  <c:v>0.21330293064392403</c:v>
                </c:pt>
                <c:pt idx="2574">
                  <c:v>0.20604371907493046</c:v>
                </c:pt>
                <c:pt idx="2575">
                  <c:v>0.19699185238336003</c:v>
                </c:pt>
                <c:pt idx="2576">
                  <c:v>0.20055372541271455</c:v>
                </c:pt>
                <c:pt idx="2577">
                  <c:v>0.2006725791737316</c:v>
                </c:pt>
                <c:pt idx="2578">
                  <c:v>0.19875497391257779</c:v>
                </c:pt>
                <c:pt idx="2579">
                  <c:v>0.18997384245777793</c:v>
                </c:pt>
                <c:pt idx="2580">
                  <c:v>0.2115531539048976</c:v>
                </c:pt>
                <c:pt idx="2581">
                  <c:v>0.20095307262278261</c:v>
                </c:pt>
                <c:pt idx="2582">
                  <c:v>0.22036221915864318</c:v>
                </c:pt>
                <c:pt idx="2583">
                  <c:v>0.21212070493167134</c:v>
                </c:pt>
                <c:pt idx="2584">
                  <c:v>0.20060106557547219</c:v>
                </c:pt>
                <c:pt idx="2585">
                  <c:v>0.2169552432097368</c:v>
                </c:pt>
                <c:pt idx="2586">
                  <c:v>0.23482643538082604</c:v>
                </c:pt>
                <c:pt idx="2587">
                  <c:v>0.23127177872404769</c:v>
                </c:pt>
                <c:pt idx="2588">
                  <c:v>0.23816200862167625</c:v>
                </c:pt>
                <c:pt idx="2589">
                  <c:v>0.24365490830804237</c:v>
                </c:pt>
                <c:pt idx="2590">
                  <c:v>0.25643503177840077</c:v>
                </c:pt>
                <c:pt idx="2591">
                  <c:v>0.22829691630857463</c:v>
                </c:pt>
                <c:pt idx="2592">
                  <c:v>0.24119132610375904</c:v>
                </c:pt>
                <c:pt idx="2593">
                  <c:v>0.21450727533901848</c:v>
                </c:pt>
                <c:pt idx="2594">
                  <c:v>0.24450538831883062</c:v>
                </c:pt>
                <c:pt idx="2595">
                  <c:v>0.2274253251083207</c:v>
                </c:pt>
                <c:pt idx="2596">
                  <c:v>0.19908730816930587</c:v>
                </c:pt>
                <c:pt idx="2597">
                  <c:v>0.19683340695590124</c:v>
                </c:pt>
                <c:pt idx="2598">
                  <c:v>0.19250015046140456</c:v>
                </c:pt>
                <c:pt idx="2599">
                  <c:v>0.18151328546176204</c:v>
                </c:pt>
                <c:pt idx="2600">
                  <c:v>0.17026811338370407</c:v>
                </c:pt>
                <c:pt idx="2601">
                  <c:v>0.20253878640970502</c:v>
                </c:pt>
                <c:pt idx="2602">
                  <c:v>0.19886990326396692</c:v>
                </c:pt>
                <c:pt idx="2603">
                  <c:v>0.19197190391993568</c:v>
                </c:pt>
                <c:pt idx="2604">
                  <c:v>0.19341664598518893</c:v>
                </c:pt>
                <c:pt idx="2605">
                  <c:v>0.20671140075997707</c:v>
                </c:pt>
                <c:pt idx="2606">
                  <c:v>0.206242331243087</c:v>
                </c:pt>
                <c:pt idx="2607">
                  <c:v>0.17070676394055195</c:v>
                </c:pt>
                <c:pt idx="2608">
                  <c:v>0.16514468756753486</c:v>
                </c:pt>
                <c:pt idx="2609">
                  <c:v>0.15190150026946658</c:v>
                </c:pt>
                <c:pt idx="2610">
                  <c:v>0.13416496524046706</c:v>
                </c:pt>
                <c:pt idx="2611">
                  <c:v>0.13496853486956617</c:v>
                </c:pt>
                <c:pt idx="2612">
                  <c:v>0.13246669179823756</c:v>
                </c:pt>
                <c:pt idx="2613">
                  <c:v>0.13202853504248302</c:v>
                </c:pt>
                <c:pt idx="2614">
                  <c:v>0.1268527097851424</c:v>
                </c:pt>
                <c:pt idx="2615">
                  <c:v>0.1420221017104053</c:v>
                </c:pt>
                <c:pt idx="2616">
                  <c:v>0.14774477697502797</c:v>
                </c:pt>
                <c:pt idx="2617">
                  <c:v>0.14570580997345495</c:v>
                </c:pt>
                <c:pt idx="2618">
                  <c:v>0.14298065383707348</c:v>
                </c:pt>
                <c:pt idx="2619">
                  <c:v>0.15030789255204047</c:v>
                </c:pt>
                <c:pt idx="2620">
                  <c:v>0.17561654003529048</c:v>
                </c:pt>
                <c:pt idx="2621">
                  <c:v>0.162250387210231</c:v>
                </c:pt>
                <c:pt idx="2622">
                  <c:v>0.18441173936800026</c:v>
                </c:pt>
                <c:pt idx="2623">
                  <c:v>0.20923239427898932</c:v>
                </c:pt>
                <c:pt idx="2624">
                  <c:v>0.2181508893935582</c:v>
                </c:pt>
                <c:pt idx="2625">
                  <c:v>0.21852742421827953</c:v>
                </c:pt>
                <c:pt idx="2626">
                  <c:v>0.21974849049316769</c:v>
                </c:pt>
                <c:pt idx="2627">
                  <c:v>0.22552457124330472</c:v>
                </c:pt>
                <c:pt idx="2628">
                  <c:v>0.2048004188236674</c:v>
                </c:pt>
                <c:pt idx="2629">
                  <c:v>0.20849608906080519</c:v>
                </c:pt>
                <c:pt idx="2630">
                  <c:v>0.20490937319216318</c:v>
                </c:pt>
                <c:pt idx="2631">
                  <c:v>0.19210786164610028</c:v>
                </c:pt>
                <c:pt idx="2632">
                  <c:v>0.20055653536435658</c:v>
                </c:pt>
                <c:pt idx="2633">
                  <c:v>0.19112692477251692</c:v>
                </c:pt>
                <c:pt idx="2634">
                  <c:v>0.18922948938294959</c:v>
                </c:pt>
                <c:pt idx="2635">
                  <c:v>0.20541992524651342</c:v>
                </c:pt>
                <c:pt idx="2636">
                  <c:v>0.19783192599685284</c:v>
                </c:pt>
                <c:pt idx="2637">
                  <c:v>0.20407057145832019</c:v>
                </c:pt>
                <c:pt idx="2638">
                  <c:v>0.2076979820229623</c:v>
                </c:pt>
                <c:pt idx="2639">
                  <c:v>0.19505268649216045</c:v>
                </c:pt>
                <c:pt idx="2640">
                  <c:v>0.17950956222508108</c:v>
                </c:pt>
                <c:pt idx="2641">
                  <c:v>0.19353977936198818</c:v>
                </c:pt>
                <c:pt idx="2642">
                  <c:v>0.24734634926591004</c:v>
                </c:pt>
                <c:pt idx="2643">
                  <c:v>0.25655727719255128</c:v>
                </c:pt>
                <c:pt idx="2644">
                  <c:v>0.245084259903948</c:v>
                </c:pt>
                <c:pt idx="2645">
                  <c:v>0.23682732436796705</c:v>
                </c:pt>
                <c:pt idx="2646">
                  <c:v>0.23830573656551635</c:v>
                </c:pt>
                <c:pt idx="2647">
                  <c:v>0.23867703892228209</c:v>
                </c:pt>
                <c:pt idx="2648">
                  <c:v>0.2490911946478267</c:v>
                </c:pt>
                <c:pt idx="2649">
                  <c:v>0.24135696108697435</c:v>
                </c:pt>
                <c:pt idx="2650">
                  <c:v>0.25523642516757139</c:v>
                </c:pt>
                <c:pt idx="2651">
                  <c:v>0.2646240936278963</c:v>
                </c:pt>
                <c:pt idx="2652">
                  <c:v>0.31681347989509923</c:v>
                </c:pt>
                <c:pt idx="2653">
                  <c:v>0.3062857389598781</c:v>
                </c:pt>
                <c:pt idx="2654">
                  <c:v>0.29385294793503935</c:v>
                </c:pt>
                <c:pt idx="2655">
                  <c:v>0.28962618177606281</c:v>
                </c:pt>
                <c:pt idx="2656">
                  <c:v>0.28002640031958936</c:v>
                </c:pt>
                <c:pt idx="2657">
                  <c:v>0.28775724010043713</c:v>
                </c:pt>
                <c:pt idx="2658">
                  <c:v>0.29187898777290822</c:v>
                </c:pt>
                <c:pt idx="2659">
                  <c:v>0.27984292691097568</c:v>
                </c:pt>
                <c:pt idx="2660">
                  <c:v>0.28240848418941566</c:v>
                </c:pt>
                <c:pt idx="2661">
                  <c:v>0.26630541307882427</c:v>
                </c:pt>
                <c:pt idx="2662">
                  <c:v>0.26241972913998368</c:v>
                </c:pt>
                <c:pt idx="2663">
                  <c:v>0.25104213178161805</c:v>
                </c:pt>
                <c:pt idx="2664">
                  <c:v>0.26724981258573188</c:v>
                </c:pt>
                <c:pt idx="2665">
                  <c:v>0.26599209096722776</c:v>
                </c:pt>
                <c:pt idx="2666">
                  <c:v>0.26313299640281285</c:v>
                </c:pt>
                <c:pt idx="2667">
                  <c:v>0.24716751461213105</c:v>
                </c:pt>
                <c:pt idx="2668">
                  <c:v>0.23584774156387844</c:v>
                </c:pt>
                <c:pt idx="2669">
                  <c:v>0.2042124926756097</c:v>
                </c:pt>
                <c:pt idx="2670">
                  <c:v>0.19725332476205248</c:v>
                </c:pt>
                <c:pt idx="2671">
                  <c:v>0.21257199713338859</c:v>
                </c:pt>
                <c:pt idx="2672">
                  <c:v>0.20078343720098002</c:v>
                </c:pt>
                <c:pt idx="2673">
                  <c:v>0.20151922614793483</c:v>
                </c:pt>
                <c:pt idx="2674">
                  <c:v>0.21440682846345038</c:v>
                </c:pt>
                <c:pt idx="2675">
                  <c:v>0.23875366156657041</c:v>
                </c:pt>
                <c:pt idx="2676">
                  <c:v>0.23089928976917928</c:v>
                </c:pt>
                <c:pt idx="2677">
                  <c:v>0.22261376975806324</c:v>
                </c:pt>
                <c:pt idx="2678">
                  <c:v>0.22676978381228774</c:v>
                </c:pt>
                <c:pt idx="2679">
                  <c:v>0.21539279416374657</c:v>
                </c:pt>
                <c:pt idx="2680">
                  <c:v>0.16468215908581674</c:v>
                </c:pt>
                <c:pt idx="2681">
                  <c:v>0.17975161661603822</c:v>
                </c:pt>
                <c:pt idx="2682">
                  <c:v>0.18584967568742261</c:v>
                </c:pt>
                <c:pt idx="2683">
                  <c:v>0.15679955414645042</c:v>
                </c:pt>
                <c:pt idx="2684">
                  <c:v>0.14628436291788227</c:v>
                </c:pt>
                <c:pt idx="2685">
                  <c:v>0.16066940991253298</c:v>
                </c:pt>
                <c:pt idx="2686">
                  <c:v>0.13952913947768364</c:v>
                </c:pt>
                <c:pt idx="2687">
                  <c:v>0.15404962507296327</c:v>
                </c:pt>
                <c:pt idx="2688">
                  <c:v>0.143040218030698</c:v>
                </c:pt>
                <c:pt idx="2689">
                  <c:v>0.15680888389067538</c:v>
                </c:pt>
                <c:pt idx="2690">
                  <c:v>0.13955859587579522</c:v>
                </c:pt>
                <c:pt idx="2691">
                  <c:v>0.14438864714450705</c:v>
                </c:pt>
                <c:pt idx="2692">
                  <c:v>0.1399728248771257</c:v>
                </c:pt>
                <c:pt idx="2693">
                  <c:v>0.15388751794150868</c:v>
                </c:pt>
                <c:pt idx="2694">
                  <c:v>0.14332961914392062</c:v>
                </c:pt>
                <c:pt idx="2695">
                  <c:v>0.14955520922910548</c:v>
                </c:pt>
                <c:pt idx="2696">
                  <c:v>0.15037139797499544</c:v>
                </c:pt>
                <c:pt idx="2697">
                  <c:v>0.14124970111026003</c:v>
                </c:pt>
                <c:pt idx="2698">
                  <c:v>0.15104128740638867</c:v>
                </c:pt>
                <c:pt idx="2699">
                  <c:v>0.15771659258977433</c:v>
                </c:pt>
                <c:pt idx="2700">
                  <c:v>0.18889819399406171</c:v>
                </c:pt>
                <c:pt idx="2701">
                  <c:v>0.17423207828702458</c:v>
                </c:pt>
                <c:pt idx="2702">
                  <c:v>0.15992791712893961</c:v>
                </c:pt>
                <c:pt idx="2703">
                  <c:v>0.16804327371698191</c:v>
                </c:pt>
                <c:pt idx="2704">
                  <c:v>0.17365263001540954</c:v>
                </c:pt>
                <c:pt idx="2705">
                  <c:v>0.15898793694593039</c:v>
                </c:pt>
                <c:pt idx="2706">
                  <c:v>0.15517437422153635</c:v>
                </c:pt>
                <c:pt idx="2707">
                  <c:v>0.16487867610718365</c:v>
                </c:pt>
                <c:pt idx="2708">
                  <c:v>0.1642982161376263</c:v>
                </c:pt>
                <c:pt idx="2709">
                  <c:v>0.1729948143342932</c:v>
                </c:pt>
                <c:pt idx="2710">
                  <c:v>0.16363937215476732</c:v>
                </c:pt>
                <c:pt idx="2711">
                  <c:v>0.16990541717788887</c:v>
                </c:pt>
                <c:pt idx="2712">
                  <c:v>0.17545217395501722</c:v>
                </c:pt>
                <c:pt idx="2713">
                  <c:v>0.16005339000467478</c:v>
                </c:pt>
                <c:pt idx="2714">
                  <c:v>0.15099872584436747</c:v>
                </c:pt>
                <c:pt idx="2715">
                  <c:v>0.13224961386089729</c:v>
                </c:pt>
                <c:pt idx="2716">
                  <c:v>0.12436180691528032</c:v>
                </c:pt>
                <c:pt idx="2717">
                  <c:v>0.13296938281256532</c:v>
                </c:pt>
                <c:pt idx="2718">
                  <c:v>9.9740165371906997E-2</c:v>
                </c:pt>
                <c:pt idx="2719">
                  <c:v>9.3510952760863741E-2</c:v>
                </c:pt>
                <c:pt idx="2720">
                  <c:v>9.6016481886245675E-2</c:v>
                </c:pt>
                <c:pt idx="2721">
                  <c:v>5.652474088885362E-2</c:v>
                </c:pt>
                <c:pt idx="2722">
                  <c:v>6.0030166779336147E-2</c:v>
                </c:pt>
                <c:pt idx="2723">
                  <c:v>1.5598200742408919E-2</c:v>
                </c:pt>
                <c:pt idx="2724">
                  <c:v>1.7203715084909144E-2</c:v>
                </c:pt>
                <c:pt idx="2725">
                  <c:v>2.1462300628669162E-2</c:v>
                </c:pt>
                <c:pt idx="2726">
                  <c:v>8.0980735238751489E-3</c:v>
                </c:pt>
                <c:pt idx="2727">
                  <c:v>1.3557033619571612E-2</c:v>
                </c:pt>
                <c:pt idx="2728">
                  <c:v>3.2011110440561152E-2</c:v>
                </c:pt>
                <c:pt idx="2729">
                  <c:v>2.9873197889707992E-2</c:v>
                </c:pt>
                <c:pt idx="2730">
                  <c:v>4.0193247324560311E-3</c:v>
                </c:pt>
                <c:pt idx="2731">
                  <c:v>6.941471280288436E-3</c:v>
                </c:pt>
                <c:pt idx="2732">
                  <c:v>4.4463491403541333E-3</c:v>
                </c:pt>
                <c:pt idx="2733">
                  <c:v>-1.4922960881015301E-3</c:v>
                </c:pt>
                <c:pt idx="2734">
                  <c:v>-4.678567318462723E-3</c:v>
                </c:pt>
                <c:pt idx="2735">
                  <c:v>-1.212653125603036E-3</c:v>
                </c:pt>
                <c:pt idx="2736">
                  <c:v>2.8414225169029361E-2</c:v>
                </c:pt>
                <c:pt idx="2737">
                  <c:v>2.554502315781737E-2</c:v>
                </c:pt>
                <c:pt idx="2738">
                  <c:v>2.6571790033556697E-2</c:v>
                </c:pt>
                <c:pt idx="2739">
                  <c:v>3.0399541062090973E-2</c:v>
                </c:pt>
                <c:pt idx="2740">
                  <c:v>1.3919118671322561E-2</c:v>
                </c:pt>
                <c:pt idx="2741">
                  <c:v>2.5634131948310657E-2</c:v>
                </c:pt>
                <c:pt idx="2742">
                  <c:v>3.4122769507545225E-3</c:v>
                </c:pt>
                <c:pt idx="2743">
                  <c:v>2.020733342735781E-3</c:v>
                </c:pt>
                <c:pt idx="2744">
                  <c:v>1.1354366639765079E-2</c:v>
                </c:pt>
                <c:pt idx="2745">
                  <c:v>8.9358470156732928E-3</c:v>
                </c:pt>
                <c:pt idx="2746">
                  <c:v>1.6464394988150222E-2</c:v>
                </c:pt>
                <c:pt idx="2747">
                  <c:v>1.575344578051685E-2</c:v>
                </c:pt>
                <c:pt idx="2748">
                  <c:v>2.7478979938264647E-3</c:v>
                </c:pt>
                <c:pt idx="2749">
                  <c:v>1.4134630362439449E-2</c:v>
                </c:pt>
                <c:pt idx="2750">
                  <c:v>8.1855037130385E-4</c:v>
                </c:pt>
                <c:pt idx="2751">
                  <c:v>7.1828904850068653E-4</c:v>
                </c:pt>
                <c:pt idx="2752">
                  <c:v>-1.0681558723248386E-2</c:v>
                </c:pt>
                <c:pt idx="2753">
                  <c:v>-2.6352017491641622E-2</c:v>
                </c:pt>
                <c:pt idx="2754">
                  <c:v>-2.5473987026758516E-2</c:v>
                </c:pt>
                <c:pt idx="2755">
                  <c:v>-2.4794408013716907E-2</c:v>
                </c:pt>
                <c:pt idx="2756">
                  <c:v>-1.4639169599506174E-2</c:v>
                </c:pt>
                <c:pt idx="2757">
                  <c:v>-6.7650232587393999E-3</c:v>
                </c:pt>
                <c:pt idx="2758">
                  <c:v>-8.3445483233811624E-3</c:v>
                </c:pt>
                <c:pt idx="2759">
                  <c:v>-6.0843313610513539E-3</c:v>
                </c:pt>
                <c:pt idx="2760">
                  <c:v>-1.9637142281968001E-2</c:v>
                </c:pt>
                <c:pt idx="2761">
                  <c:v>-1.1876055033646193E-2</c:v>
                </c:pt>
                <c:pt idx="2762">
                  <c:v>-1.5025736403383561E-2</c:v>
                </c:pt>
                <c:pt idx="2763">
                  <c:v>6.198077027545823E-3</c:v>
                </c:pt>
                <c:pt idx="2764">
                  <c:v>-4.9662847904543561E-3</c:v>
                </c:pt>
                <c:pt idx="2765">
                  <c:v>1.1246783336262833E-3</c:v>
                </c:pt>
                <c:pt idx="2766">
                  <c:v>-1.6390130066512909E-2</c:v>
                </c:pt>
                <c:pt idx="2767">
                  <c:v>-1.2058391391384427E-2</c:v>
                </c:pt>
                <c:pt idx="2768">
                  <c:v>4.8650649888883901E-3</c:v>
                </c:pt>
                <c:pt idx="2769">
                  <c:v>2.0014144617123364E-2</c:v>
                </c:pt>
                <c:pt idx="2770">
                  <c:v>3.1994915307129279E-2</c:v>
                </c:pt>
                <c:pt idx="2771">
                  <c:v>1.1939201932069654E-3</c:v>
                </c:pt>
                <c:pt idx="2772">
                  <c:v>-1.1127339314942475E-4</c:v>
                </c:pt>
                <c:pt idx="2773">
                  <c:v>4.9076940231336241E-3</c:v>
                </c:pt>
                <c:pt idx="2774">
                  <c:v>-7.6385916306872526E-3</c:v>
                </c:pt>
                <c:pt idx="2775">
                  <c:v>-2.1451185640624426E-2</c:v>
                </c:pt>
                <c:pt idx="2776">
                  <c:v>-2.0278580436729809E-2</c:v>
                </c:pt>
                <c:pt idx="2777">
                  <c:v>-2.5062900859946891E-2</c:v>
                </c:pt>
                <c:pt idx="2778">
                  <c:v>-2.185718108118595E-2</c:v>
                </c:pt>
                <c:pt idx="2779">
                  <c:v>-2.0281929186117487E-2</c:v>
                </c:pt>
                <c:pt idx="2780">
                  <c:v>-2.0721171265467575E-3</c:v>
                </c:pt>
                <c:pt idx="2781">
                  <c:v>-5.9258454223412027E-3</c:v>
                </c:pt>
                <c:pt idx="2782">
                  <c:v>-5.4343183633831504E-3</c:v>
                </c:pt>
                <c:pt idx="2783">
                  <c:v>3.7075894656415809E-2</c:v>
                </c:pt>
                <c:pt idx="2784">
                  <c:v>6.2656346033617361E-2</c:v>
                </c:pt>
                <c:pt idx="2785">
                  <c:v>3.9841657377568618E-2</c:v>
                </c:pt>
                <c:pt idx="2786">
                  <c:v>5.3710244779541449E-2</c:v>
                </c:pt>
                <c:pt idx="2787">
                  <c:v>3.5480501330524605E-2</c:v>
                </c:pt>
                <c:pt idx="2788">
                  <c:v>3.9739985087539953E-2</c:v>
                </c:pt>
                <c:pt idx="2789">
                  <c:v>3.4480491605084929E-2</c:v>
                </c:pt>
                <c:pt idx="2790">
                  <c:v>4.267328755066857E-2</c:v>
                </c:pt>
                <c:pt idx="2791">
                  <c:v>5.1579562177775706E-2</c:v>
                </c:pt>
                <c:pt idx="2792">
                  <c:v>4.9699522039199584E-2</c:v>
                </c:pt>
                <c:pt idx="2793">
                  <c:v>5.0332436705139427E-2</c:v>
                </c:pt>
                <c:pt idx="2794">
                  <c:v>4.6369350985129065E-2</c:v>
                </c:pt>
                <c:pt idx="2795">
                  <c:v>4.7208872683626169E-2</c:v>
                </c:pt>
                <c:pt idx="2796">
                  <c:v>6.8012730240916586E-2</c:v>
                </c:pt>
                <c:pt idx="2797">
                  <c:v>7.5268613952377716E-2</c:v>
                </c:pt>
                <c:pt idx="2798">
                  <c:v>7.5161002077601236E-2</c:v>
                </c:pt>
                <c:pt idx="2799">
                  <c:v>6.1372912758675735E-2</c:v>
                </c:pt>
                <c:pt idx="2800">
                  <c:v>5.0803241370242169E-2</c:v>
                </c:pt>
                <c:pt idx="2801">
                  <c:v>3.3720566576702637E-2</c:v>
                </c:pt>
                <c:pt idx="2802">
                  <c:v>3.6726140656640593E-2</c:v>
                </c:pt>
                <c:pt idx="2803">
                  <c:v>3.1375349169296518E-2</c:v>
                </c:pt>
                <c:pt idx="2804">
                  <c:v>2.6856772697544828E-2</c:v>
                </c:pt>
                <c:pt idx="2805">
                  <c:v>2.6444301735133235E-2</c:v>
                </c:pt>
                <c:pt idx="2806">
                  <c:v>3.0551680819916882E-2</c:v>
                </c:pt>
                <c:pt idx="2807">
                  <c:v>4.6480955728957829E-2</c:v>
                </c:pt>
                <c:pt idx="2808">
                  <c:v>5.0759078310733452E-2</c:v>
                </c:pt>
                <c:pt idx="2809">
                  <c:v>5.0548528556034977E-2</c:v>
                </c:pt>
                <c:pt idx="2810">
                  <c:v>6.3164391041620638E-2</c:v>
                </c:pt>
                <c:pt idx="2811">
                  <c:v>5.9368166239496478E-2</c:v>
                </c:pt>
                <c:pt idx="2812">
                  <c:v>6.0431778217527654E-2</c:v>
                </c:pt>
                <c:pt idx="2813">
                  <c:v>5.4459977895710887E-2</c:v>
                </c:pt>
                <c:pt idx="2814">
                  <c:v>6.509486789072616E-2</c:v>
                </c:pt>
                <c:pt idx="2815">
                  <c:v>8.2405340439777097E-2</c:v>
                </c:pt>
                <c:pt idx="2816">
                  <c:v>8.717837688753316E-2</c:v>
                </c:pt>
                <c:pt idx="2817">
                  <c:v>7.7846005348108704E-2</c:v>
                </c:pt>
                <c:pt idx="2818">
                  <c:v>0.1022163737077959</c:v>
                </c:pt>
                <c:pt idx="2819">
                  <c:v>7.2144210724991442E-2</c:v>
                </c:pt>
                <c:pt idx="2820">
                  <c:v>7.4914857023990589E-2</c:v>
                </c:pt>
                <c:pt idx="2821">
                  <c:v>0.12458074268353747</c:v>
                </c:pt>
                <c:pt idx="2822">
                  <c:v>0.13089158450196625</c:v>
                </c:pt>
                <c:pt idx="2823">
                  <c:v>0.15128450249177594</c:v>
                </c:pt>
                <c:pt idx="2824">
                  <c:v>0.1548052154745081</c:v>
                </c:pt>
                <c:pt idx="2825">
                  <c:v>0.15033460237720764</c:v>
                </c:pt>
                <c:pt idx="2826">
                  <c:v>0.15715081809667075</c:v>
                </c:pt>
                <c:pt idx="2827">
                  <c:v>0.15622750728341472</c:v>
                </c:pt>
                <c:pt idx="2828">
                  <c:v>0.14033838879386007</c:v>
                </c:pt>
                <c:pt idx="2829">
                  <c:v>0.1311963831463101</c:v>
                </c:pt>
                <c:pt idx="2830">
                  <c:v>0.14891540110706636</c:v>
                </c:pt>
                <c:pt idx="2831">
                  <c:v>0.15672192318081302</c:v>
                </c:pt>
                <c:pt idx="2832">
                  <c:v>0.15590588144289463</c:v>
                </c:pt>
                <c:pt idx="2833">
                  <c:v>0.17558637895559071</c:v>
                </c:pt>
                <c:pt idx="2834">
                  <c:v>0.17004720683358387</c:v>
                </c:pt>
                <c:pt idx="2835">
                  <c:v>0.16098714527820523</c:v>
                </c:pt>
                <c:pt idx="2836">
                  <c:v>0.13240491860808956</c:v>
                </c:pt>
                <c:pt idx="2837">
                  <c:v>0.1284333942784841</c:v>
                </c:pt>
                <c:pt idx="2838">
                  <c:v>0.12244027426206183</c:v>
                </c:pt>
                <c:pt idx="2839">
                  <c:v>0.12457018472315684</c:v>
                </c:pt>
                <c:pt idx="2840">
                  <c:v>0.13835413348143</c:v>
                </c:pt>
                <c:pt idx="2841">
                  <c:v>0.1385689578130922</c:v>
                </c:pt>
                <c:pt idx="2842">
                  <c:v>0.15122213269073392</c:v>
                </c:pt>
                <c:pt idx="2843">
                  <c:v>0.14926937967082443</c:v>
                </c:pt>
                <c:pt idx="2844">
                  <c:v>0.14230106943296894</c:v>
                </c:pt>
                <c:pt idx="2845">
                  <c:v>0.14343058078297566</c:v>
                </c:pt>
                <c:pt idx="2846">
                  <c:v>0.12569098269081613</c:v>
                </c:pt>
                <c:pt idx="2847">
                  <c:v>0.12624251060426417</c:v>
                </c:pt>
                <c:pt idx="2848">
                  <c:v>0.1160400744528638</c:v>
                </c:pt>
                <c:pt idx="2849">
                  <c:v>0.11924488741693295</c:v>
                </c:pt>
                <c:pt idx="2850">
                  <c:v>0.12326454422891486</c:v>
                </c:pt>
                <c:pt idx="2851">
                  <c:v>0.12336582946699726</c:v>
                </c:pt>
                <c:pt idx="2852">
                  <c:v>0.12065311952519764</c:v>
                </c:pt>
                <c:pt idx="2853">
                  <c:v>0.13585364568814429</c:v>
                </c:pt>
                <c:pt idx="2854">
                  <c:v>0.15700357692299205</c:v>
                </c:pt>
                <c:pt idx="2855">
                  <c:v>0.16253225973274898</c:v>
                </c:pt>
                <c:pt idx="2856">
                  <c:v>0.15343116584616712</c:v>
                </c:pt>
                <c:pt idx="2857">
                  <c:v>0.15068792199957981</c:v>
                </c:pt>
                <c:pt idx="2858">
                  <c:v>0.14885508740838582</c:v>
                </c:pt>
                <c:pt idx="2859">
                  <c:v>0.14147177295810964</c:v>
                </c:pt>
                <c:pt idx="2860">
                  <c:v>0.15621515465341274</c:v>
                </c:pt>
                <c:pt idx="2861">
                  <c:v>0.15541047920948459</c:v>
                </c:pt>
                <c:pt idx="2862">
                  <c:v>0.15275492055394824</c:v>
                </c:pt>
                <c:pt idx="2863">
                  <c:v>0.1384854673826339</c:v>
                </c:pt>
                <c:pt idx="2864">
                  <c:v>0.13928383629014562</c:v>
                </c:pt>
                <c:pt idx="2865">
                  <c:v>0.14769258983195077</c:v>
                </c:pt>
                <c:pt idx="2866">
                  <c:v>0.15981598113911422</c:v>
                </c:pt>
                <c:pt idx="2867">
                  <c:v>0.15727331075366147</c:v>
                </c:pt>
                <c:pt idx="2868">
                  <c:v>0.14500592245251087</c:v>
                </c:pt>
                <c:pt idx="2869">
                  <c:v>0.15316393596909794</c:v>
                </c:pt>
                <c:pt idx="2870">
                  <c:v>0.1364582141910351</c:v>
                </c:pt>
                <c:pt idx="2871">
                  <c:v>0.1504431348728219</c:v>
                </c:pt>
                <c:pt idx="2872">
                  <c:v>0.15645000728231695</c:v>
                </c:pt>
                <c:pt idx="2873">
                  <c:v>0.12907253110827765</c:v>
                </c:pt>
                <c:pt idx="2874">
                  <c:v>0.14935167571533436</c:v>
                </c:pt>
                <c:pt idx="2875">
                  <c:v>0.15234325088913492</c:v>
                </c:pt>
                <c:pt idx="2876">
                  <c:v>0.16314707945493523</c:v>
                </c:pt>
                <c:pt idx="2877">
                  <c:v>0.16664172771921426</c:v>
                </c:pt>
                <c:pt idx="2878">
                  <c:v>0.15911059660503768</c:v>
                </c:pt>
                <c:pt idx="2879">
                  <c:v>0.16131208089077687</c:v>
                </c:pt>
                <c:pt idx="2880">
                  <c:v>0.19021873096708886</c:v>
                </c:pt>
                <c:pt idx="2881">
                  <c:v>0.1962407519615359</c:v>
                </c:pt>
                <c:pt idx="2882">
                  <c:v>0.17600997509260652</c:v>
                </c:pt>
                <c:pt idx="2883">
                  <c:v>0.1705652168746743</c:v>
                </c:pt>
                <c:pt idx="2884">
                  <c:v>0.16903987600060999</c:v>
                </c:pt>
                <c:pt idx="2885">
                  <c:v>0.16308222746178691</c:v>
                </c:pt>
                <c:pt idx="2886">
                  <c:v>0.14143219262931916</c:v>
                </c:pt>
                <c:pt idx="2887">
                  <c:v>0.132515021225178</c:v>
                </c:pt>
                <c:pt idx="2888">
                  <c:v>0.12650623358046564</c:v>
                </c:pt>
                <c:pt idx="2889">
                  <c:v>0.13851124961756445</c:v>
                </c:pt>
                <c:pt idx="2890">
                  <c:v>0.14778548314853013</c:v>
                </c:pt>
                <c:pt idx="2891">
                  <c:v>0.13919661996617272</c:v>
                </c:pt>
                <c:pt idx="2892">
                  <c:v>0.12546972066388706</c:v>
                </c:pt>
                <c:pt idx="2893">
                  <c:v>0.12014591917115713</c:v>
                </c:pt>
                <c:pt idx="2894">
                  <c:v>0.12482384663258483</c:v>
                </c:pt>
                <c:pt idx="2895">
                  <c:v>0.10373431534169231</c:v>
                </c:pt>
                <c:pt idx="2896">
                  <c:v>0.11392472468916903</c:v>
                </c:pt>
                <c:pt idx="2897">
                  <c:v>0.10308073033642828</c:v>
                </c:pt>
                <c:pt idx="2898">
                  <c:v>0.12106592225441615</c:v>
                </c:pt>
                <c:pt idx="2899">
                  <c:v>0.13121524868724777</c:v>
                </c:pt>
                <c:pt idx="2900">
                  <c:v>0.12241661995907238</c:v>
                </c:pt>
                <c:pt idx="2901">
                  <c:v>0.12421491141697416</c:v>
                </c:pt>
                <c:pt idx="2902">
                  <c:v>0.11397648748538414</c:v>
                </c:pt>
                <c:pt idx="2903">
                  <c:v>0.11707731896475004</c:v>
                </c:pt>
                <c:pt idx="2904">
                  <c:v>0.11784817169158268</c:v>
                </c:pt>
                <c:pt idx="2905">
                  <c:v>0.12446265791460931</c:v>
                </c:pt>
                <c:pt idx="2906">
                  <c:v>0.1130231906541117</c:v>
                </c:pt>
                <c:pt idx="2907">
                  <c:v>0.10190076974543794</c:v>
                </c:pt>
                <c:pt idx="2908">
                  <c:v>9.8716559817077609E-2</c:v>
                </c:pt>
                <c:pt idx="2909">
                  <c:v>0.10949552297067888</c:v>
                </c:pt>
                <c:pt idx="2910">
                  <c:v>0.11305470954188812</c:v>
                </c:pt>
                <c:pt idx="2911">
                  <c:v>0.10938740472849395</c:v>
                </c:pt>
                <c:pt idx="2912">
                  <c:v>0.121282321887346</c:v>
                </c:pt>
                <c:pt idx="2913">
                  <c:v>0.13283749109076481</c:v>
                </c:pt>
                <c:pt idx="2914">
                  <c:v>0.12898033954497978</c:v>
                </c:pt>
                <c:pt idx="2915">
                  <c:v>0.13044520575836871</c:v>
                </c:pt>
                <c:pt idx="2916">
                  <c:v>0.11712408754960313</c:v>
                </c:pt>
                <c:pt idx="2917">
                  <c:v>0.10154809958514099</c:v>
                </c:pt>
                <c:pt idx="2918">
                  <c:v>9.4119643842771605E-2</c:v>
                </c:pt>
                <c:pt idx="2919">
                  <c:v>0.13682505657826871</c:v>
                </c:pt>
                <c:pt idx="2920">
                  <c:v>0.13839159882395258</c:v>
                </c:pt>
                <c:pt idx="2921">
                  <c:v>0.13307026970806324</c:v>
                </c:pt>
                <c:pt idx="2922">
                  <c:v>0.12154208617853346</c:v>
                </c:pt>
                <c:pt idx="2923">
                  <c:v>0.13123809016427512</c:v>
                </c:pt>
                <c:pt idx="2924">
                  <c:v>0.13278451569640826</c:v>
                </c:pt>
                <c:pt idx="2925">
                  <c:v>0.12554876443771357</c:v>
                </c:pt>
                <c:pt idx="2926">
                  <c:v>0.1144125055589309</c:v>
                </c:pt>
                <c:pt idx="2927">
                  <c:v>0.10694830784449283</c:v>
                </c:pt>
                <c:pt idx="2928">
                  <c:v>0.11748222442720579</c:v>
                </c:pt>
                <c:pt idx="2929">
                  <c:v>0.11525505507109912</c:v>
                </c:pt>
                <c:pt idx="2930">
                  <c:v>0.13794237606312554</c:v>
                </c:pt>
                <c:pt idx="2931">
                  <c:v>0.13534097713166049</c:v>
                </c:pt>
                <c:pt idx="2932">
                  <c:v>0.12834175861896635</c:v>
                </c:pt>
                <c:pt idx="2933">
                  <c:v>0.12386820620101235</c:v>
                </c:pt>
                <c:pt idx="2934">
                  <c:v>0.12985524157427952</c:v>
                </c:pt>
                <c:pt idx="2935">
                  <c:v>0.13087129844619971</c:v>
                </c:pt>
                <c:pt idx="2936">
                  <c:v>0.13336220438991431</c:v>
                </c:pt>
                <c:pt idx="2937">
                  <c:v>0.13983985862136161</c:v>
                </c:pt>
                <c:pt idx="2938">
                  <c:v>0.15347896804076222</c:v>
                </c:pt>
                <c:pt idx="2939">
                  <c:v>0.15162951784648881</c:v>
                </c:pt>
                <c:pt idx="2940">
                  <c:v>0.15453708580712</c:v>
                </c:pt>
                <c:pt idx="2941">
                  <c:v>0.15866452722609248</c:v>
                </c:pt>
                <c:pt idx="2942">
                  <c:v>0.15510470558644762</c:v>
                </c:pt>
                <c:pt idx="2943">
                  <c:v>0.1422498042524174</c:v>
                </c:pt>
                <c:pt idx="2944">
                  <c:v>0.14304810183925598</c:v>
                </c:pt>
                <c:pt idx="2945">
                  <c:v>0.133239467159733</c:v>
                </c:pt>
                <c:pt idx="2946">
                  <c:v>0.12096242207464347</c:v>
                </c:pt>
                <c:pt idx="2947">
                  <c:v>0.12701198941344294</c:v>
                </c:pt>
                <c:pt idx="2948">
                  <c:v>0.14382111709645562</c:v>
                </c:pt>
                <c:pt idx="2949">
                  <c:v>0.13974130334281809</c:v>
                </c:pt>
                <c:pt idx="2950">
                  <c:v>0.14076379853122334</c:v>
                </c:pt>
                <c:pt idx="2951">
                  <c:v>0.14591792068247211</c:v>
                </c:pt>
                <c:pt idx="2952">
                  <c:v>0.15882043162145343</c:v>
                </c:pt>
                <c:pt idx="2953">
                  <c:v>0.16414403169082248</c:v>
                </c:pt>
                <c:pt idx="2954">
                  <c:v>0.14515179483215013</c:v>
                </c:pt>
                <c:pt idx="2955">
                  <c:v>0.1190562530450483</c:v>
                </c:pt>
                <c:pt idx="2956">
                  <c:v>0.127439031780616</c:v>
                </c:pt>
                <c:pt idx="2957">
                  <c:v>0.12531117553563687</c:v>
                </c:pt>
                <c:pt idx="2958">
                  <c:v>0.11846669480379957</c:v>
                </c:pt>
                <c:pt idx="2959">
                  <c:v>0.12102659907189128</c:v>
                </c:pt>
                <c:pt idx="2960">
                  <c:v>0.121808339261122</c:v>
                </c:pt>
                <c:pt idx="2961">
                  <c:v>0.11421882497216207</c:v>
                </c:pt>
                <c:pt idx="2962">
                  <c:v>0.10808086207380718</c:v>
                </c:pt>
                <c:pt idx="2963">
                  <c:v>0.11219181973960035</c:v>
                </c:pt>
                <c:pt idx="2964">
                  <c:v>0.11196913865326796</c:v>
                </c:pt>
                <c:pt idx="2965">
                  <c:v>0.10415240328981845</c:v>
                </c:pt>
                <c:pt idx="2966">
                  <c:v>0.10470200080666103</c:v>
                </c:pt>
                <c:pt idx="2967">
                  <c:v>0.10183353329700218</c:v>
                </c:pt>
                <c:pt idx="2968">
                  <c:v>8.3519471504559739E-2</c:v>
                </c:pt>
                <c:pt idx="2969">
                  <c:v>8.2979660486582674E-2</c:v>
                </c:pt>
                <c:pt idx="2970">
                  <c:v>8.8758692313264831E-2</c:v>
                </c:pt>
                <c:pt idx="2971">
                  <c:v>8.7782334143177598E-2</c:v>
                </c:pt>
                <c:pt idx="2972">
                  <c:v>8.99554866122243E-2</c:v>
                </c:pt>
                <c:pt idx="2973">
                  <c:v>0.11694203552825155</c:v>
                </c:pt>
                <c:pt idx="2974">
                  <c:v>0.11143720050677164</c:v>
                </c:pt>
                <c:pt idx="2975">
                  <c:v>0.12209091052950338</c:v>
                </c:pt>
                <c:pt idx="2976">
                  <c:v>0.10213296901752966</c:v>
                </c:pt>
                <c:pt idx="2977">
                  <c:v>0.1104965505739135</c:v>
                </c:pt>
                <c:pt idx="2978">
                  <c:v>0.11371567073131339</c:v>
                </c:pt>
                <c:pt idx="2979">
                  <c:v>0.11238636115441203</c:v>
                </c:pt>
                <c:pt idx="2980">
                  <c:v>9.5546280396821004E-2</c:v>
                </c:pt>
                <c:pt idx="2981">
                  <c:v>8.938105605159441E-2</c:v>
                </c:pt>
                <c:pt idx="2982">
                  <c:v>8.4353649006273068E-2</c:v>
                </c:pt>
                <c:pt idx="2983">
                  <c:v>6.7123498687775562E-2</c:v>
                </c:pt>
                <c:pt idx="2984">
                  <c:v>6.139461855039885E-2</c:v>
                </c:pt>
                <c:pt idx="2985">
                  <c:v>5.7468650083626338E-2</c:v>
                </c:pt>
                <c:pt idx="2986">
                  <c:v>7.0914933916997658E-2</c:v>
                </c:pt>
                <c:pt idx="2987">
                  <c:v>7.5784201335050261E-2</c:v>
                </c:pt>
                <c:pt idx="2988">
                  <c:v>6.00175599513455E-2</c:v>
                </c:pt>
                <c:pt idx="2989">
                  <c:v>4.4971542307135293E-2</c:v>
                </c:pt>
                <c:pt idx="2990">
                  <c:v>2.8899022235540528E-2</c:v>
                </c:pt>
                <c:pt idx="2991">
                  <c:v>5.4618986389907143E-3</c:v>
                </c:pt>
                <c:pt idx="2992">
                  <c:v>2.5826324846694337E-2</c:v>
                </c:pt>
                <c:pt idx="2993">
                  <c:v>4.4365728961735629E-2</c:v>
                </c:pt>
                <c:pt idx="2994">
                  <c:v>3.5876046261787531E-2</c:v>
                </c:pt>
                <c:pt idx="2995">
                  <c:v>6.1593107826967142E-2</c:v>
                </c:pt>
                <c:pt idx="2996">
                  <c:v>4.0800309289616754E-2</c:v>
                </c:pt>
                <c:pt idx="2997">
                  <c:v>5.6977093333190787E-2</c:v>
                </c:pt>
                <c:pt idx="2998">
                  <c:v>4.3142914122634268E-2</c:v>
                </c:pt>
                <c:pt idx="2999">
                  <c:v>3.1909868171155154E-2</c:v>
                </c:pt>
                <c:pt idx="3000">
                  <c:v>2.332356604615371E-2</c:v>
                </c:pt>
                <c:pt idx="3001">
                  <c:v>3.3525916689531643E-2</c:v>
                </c:pt>
                <c:pt idx="3002">
                  <c:v>4.6882925358612715E-2</c:v>
                </c:pt>
                <c:pt idx="3003">
                  <c:v>3.4811118468843993E-2</c:v>
                </c:pt>
                <c:pt idx="3004">
                  <c:v>3.4854850704617579E-3</c:v>
                </c:pt>
                <c:pt idx="3005">
                  <c:v>4.4976895445658638E-3</c:v>
                </c:pt>
                <c:pt idx="3006">
                  <c:v>1.5327335462647751E-2</c:v>
                </c:pt>
                <c:pt idx="3007">
                  <c:v>1.2397726836961276E-2</c:v>
                </c:pt>
                <c:pt idx="3008">
                  <c:v>1.3315246935976743E-2</c:v>
                </c:pt>
                <c:pt idx="3009">
                  <c:v>1.6744248615099711E-2</c:v>
                </c:pt>
                <c:pt idx="3010">
                  <c:v>2.0729282709010199E-2</c:v>
                </c:pt>
                <c:pt idx="3011">
                  <c:v>1.5846337273900168E-2</c:v>
                </c:pt>
                <c:pt idx="3012">
                  <c:v>3.7594090374066802E-3</c:v>
                </c:pt>
                <c:pt idx="3013">
                  <c:v>2.0613575846804011E-3</c:v>
                </c:pt>
                <c:pt idx="3014">
                  <c:v>8.0952106646168254E-3</c:v>
                </c:pt>
                <c:pt idx="3015">
                  <c:v>1.5497697846896807E-2</c:v>
                </c:pt>
                <c:pt idx="3016">
                  <c:v>3.6322372971360206E-2</c:v>
                </c:pt>
                <c:pt idx="3017">
                  <c:v>3.3613375246293931E-2</c:v>
                </c:pt>
                <c:pt idx="3018">
                  <c:v>3.0277114326495713E-2</c:v>
                </c:pt>
                <c:pt idx="3019">
                  <c:v>9.8101240893566644E-3</c:v>
                </c:pt>
                <c:pt idx="3020">
                  <c:v>-3.2067854425743669E-2</c:v>
                </c:pt>
                <c:pt idx="3021">
                  <c:v>-2.250338382783712E-2</c:v>
                </c:pt>
                <c:pt idx="3022">
                  <c:v>-4.4537159359997025E-2</c:v>
                </c:pt>
                <c:pt idx="3023">
                  <c:v>-4.3764933356286506E-2</c:v>
                </c:pt>
                <c:pt idx="3024">
                  <c:v>-3.6242400569195365E-2</c:v>
                </c:pt>
                <c:pt idx="3025">
                  <c:v>-3.1670568811791977E-2</c:v>
                </c:pt>
                <c:pt idx="3026">
                  <c:v>-2.0900503644900148E-2</c:v>
                </c:pt>
                <c:pt idx="3027">
                  <c:v>-3.6523736367555237E-3</c:v>
                </c:pt>
                <c:pt idx="3028">
                  <c:v>-1.864998575416954E-2</c:v>
                </c:pt>
                <c:pt idx="3029">
                  <c:v>-1.5386984708299245E-2</c:v>
                </c:pt>
                <c:pt idx="3030">
                  <c:v>-3.4311436396827433E-2</c:v>
                </c:pt>
                <c:pt idx="3031">
                  <c:v>-4.0439585580083426E-2</c:v>
                </c:pt>
                <c:pt idx="3032">
                  <c:v>-5.7499504103587618E-2</c:v>
                </c:pt>
                <c:pt idx="3033">
                  <c:v>-6.2911214583557751E-2</c:v>
                </c:pt>
                <c:pt idx="3034">
                  <c:v>-6.5787501897321965E-2</c:v>
                </c:pt>
                <c:pt idx="3035">
                  <c:v>-9.504401189580669E-2</c:v>
                </c:pt>
                <c:pt idx="3036">
                  <c:v>-8.7151638493059735E-2</c:v>
                </c:pt>
                <c:pt idx="3037">
                  <c:v>-8.7488382155829214E-2</c:v>
                </c:pt>
                <c:pt idx="3038">
                  <c:v>-0.10360059543990141</c:v>
                </c:pt>
                <c:pt idx="3039">
                  <c:v>-9.1157351672898179E-2</c:v>
                </c:pt>
                <c:pt idx="3040">
                  <c:v>-8.4904309174586357E-2</c:v>
                </c:pt>
                <c:pt idx="3041">
                  <c:v>-7.4826122910101933E-2</c:v>
                </c:pt>
                <c:pt idx="3042">
                  <c:v>-7.7741722065461039E-2</c:v>
                </c:pt>
                <c:pt idx="3043">
                  <c:v>-6.3813323836607427E-2</c:v>
                </c:pt>
                <c:pt idx="3044">
                  <c:v>-6.5653379460711814E-2</c:v>
                </c:pt>
                <c:pt idx="3045">
                  <c:v>-6.9762774319566678E-2</c:v>
                </c:pt>
                <c:pt idx="3046">
                  <c:v>-5.8508611351948403E-2</c:v>
                </c:pt>
                <c:pt idx="3047">
                  <c:v>-6.3627853793206679E-2</c:v>
                </c:pt>
                <c:pt idx="3048">
                  <c:v>-6.275728886671128E-2</c:v>
                </c:pt>
                <c:pt idx="3049">
                  <c:v>-8.06410391169331E-2</c:v>
                </c:pt>
                <c:pt idx="3050">
                  <c:v>-7.8525991612062751E-2</c:v>
                </c:pt>
                <c:pt idx="3051">
                  <c:v>-7.9720670243874747E-2</c:v>
                </c:pt>
                <c:pt idx="3052">
                  <c:v>-7.6612884543325488E-2</c:v>
                </c:pt>
                <c:pt idx="3053">
                  <c:v>-8.0651917168519938E-2</c:v>
                </c:pt>
                <c:pt idx="3054">
                  <c:v>-8.6071139365026528E-2</c:v>
                </c:pt>
                <c:pt idx="3055">
                  <c:v>-7.0318697809335307E-2</c:v>
                </c:pt>
                <c:pt idx="3056">
                  <c:v>-8.3406180327707635E-2</c:v>
                </c:pt>
                <c:pt idx="3057">
                  <c:v>-9.1342373469842753E-2</c:v>
                </c:pt>
                <c:pt idx="3058">
                  <c:v>-0.10018455901908696</c:v>
                </c:pt>
                <c:pt idx="3059">
                  <c:v>-0.11376384705525633</c:v>
                </c:pt>
                <c:pt idx="3060">
                  <c:v>-0.13908462792305698</c:v>
                </c:pt>
                <c:pt idx="3061">
                  <c:v>-0.1289086290945286</c:v>
                </c:pt>
                <c:pt idx="3062">
                  <c:v>-0.13083871441544548</c:v>
                </c:pt>
                <c:pt idx="3063">
                  <c:v>-0.12397926829990491</c:v>
                </c:pt>
                <c:pt idx="3064">
                  <c:v>-0.11626032842850975</c:v>
                </c:pt>
                <c:pt idx="3065">
                  <c:v>-0.12040185304825168</c:v>
                </c:pt>
                <c:pt idx="3066">
                  <c:v>-0.13107945565201817</c:v>
                </c:pt>
                <c:pt idx="3067">
                  <c:v>-0.13151447710186326</c:v>
                </c:pt>
                <c:pt idx="3068">
                  <c:v>-0.11002584730843357</c:v>
                </c:pt>
                <c:pt idx="3069">
                  <c:v>-0.10896118941126332</c:v>
                </c:pt>
                <c:pt idx="3070">
                  <c:v>-0.11181676841786792</c:v>
                </c:pt>
                <c:pt idx="3071">
                  <c:v>-0.12218042671339757</c:v>
                </c:pt>
                <c:pt idx="3072">
                  <c:v>-0.13819472045101866</c:v>
                </c:pt>
                <c:pt idx="3073">
                  <c:v>-0.13767846844901221</c:v>
                </c:pt>
                <c:pt idx="3074">
                  <c:v>-0.13084488358862689</c:v>
                </c:pt>
                <c:pt idx="3075">
                  <c:v>-0.13488502664638824</c:v>
                </c:pt>
                <c:pt idx="3076">
                  <c:v>-0.11939318398314114</c:v>
                </c:pt>
                <c:pt idx="3077">
                  <c:v>-0.1015037172963128</c:v>
                </c:pt>
                <c:pt idx="3078">
                  <c:v>-9.6667844109959433E-2</c:v>
                </c:pt>
                <c:pt idx="3079">
                  <c:v>-9.077147932823848E-2</c:v>
                </c:pt>
                <c:pt idx="3080">
                  <c:v>-9.3677494316252941E-2</c:v>
                </c:pt>
                <c:pt idx="3081">
                  <c:v>-0.10088905979249629</c:v>
                </c:pt>
                <c:pt idx="3082">
                  <c:v>-7.9819198060984697E-2</c:v>
                </c:pt>
                <c:pt idx="3083">
                  <c:v>-8.1111962933102411E-2</c:v>
                </c:pt>
                <c:pt idx="3084">
                  <c:v>-7.8535495139081313E-2</c:v>
                </c:pt>
                <c:pt idx="3085">
                  <c:v>-6.8986255871876567E-2</c:v>
                </c:pt>
                <c:pt idx="3086">
                  <c:v>-7.5289980279749869E-2</c:v>
                </c:pt>
                <c:pt idx="3087">
                  <c:v>-7.1113792677516718E-2</c:v>
                </c:pt>
                <c:pt idx="3088">
                  <c:v>-4.1000345579562225E-2</c:v>
                </c:pt>
                <c:pt idx="3089">
                  <c:v>-3.1692557336620797E-2</c:v>
                </c:pt>
                <c:pt idx="3090">
                  <c:v>-3.5282438738464594E-2</c:v>
                </c:pt>
                <c:pt idx="3091">
                  <c:v>-5.8476563040668061E-3</c:v>
                </c:pt>
                <c:pt idx="3092">
                  <c:v>-1.6446609238308763E-2</c:v>
                </c:pt>
                <c:pt idx="3093">
                  <c:v>-1.8786290813302409E-2</c:v>
                </c:pt>
                <c:pt idx="3094">
                  <c:v>-1.9866371148840045E-2</c:v>
                </c:pt>
                <c:pt idx="3095">
                  <c:v>-2.5238250809909935E-2</c:v>
                </c:pt>
                <c:pt idx="3096">
                  <c:v>-3.2679105455650115E-2</c:v>
                </c:pt>
                <c:pt idx="3097">
                  <c:v>-4.8046889868833875E-2</c:v>
                </c:pt>
                <c:pt idx="3098">
                  <c:v>-4.7476920637832043E-2</c:v>
                </c:pt>
                <c:pt idx="3099">
                  <c:v>-3.1428721542435256E-2</c:v>
                </c:pt>
                <c:pt idx="3100">
                  <c:v>-1.7900231301735348E-2</c:v>
                </c:pt>
                <c:pt idx="3101">
                  <c:v>-2.7096013618639891E-2</c:v>
                </c:pt>
                <c:pt idx="3102">
                  <c:v>-2.7096013618639891E-2</c:v>
                </c:pt>
                <c:pt idx="3103">
                  <c:v>-2.4745791107225412E-2</c:v>
                </c:pt>
                <c:pt idx="3104">
                  <c:v>1.6882203879466928E-3</c:v>
                </c:pt>
                <c:pt idx="3105">
                  <c:v>6.1854288281961711E-3</c:v>
                </c:pt>
                <c:pt idx="3106">
                  <c:v>5.1833618944638893E-3</c:v>
                </c:pt>
                <c:pt idx="3107">
                  <c:v>4.680121032804907E-3</c:v>
                </c:pt>
                <c:pt idx="3108">
                  <c:v>-8.180736773766295E-4</c:v>
                </c:pt>
                <c:pt idx="3109">
                  <c:v>-6.9449322221443177E-3</c:v>
                </c:pt>
                <c:pt idx="3110">
                  <c:v>-4.9980642154712207E-4</c:v>
                </c:pt>
                <c:pt idx="3111">
                  <c:v>5.7187977070476403E-3</c:v>
                </c:pt>
                <c:pt idx="3112">
                  <c:v>3.5976886741122538E-3</c:v>
                </c:pt>
                <c:pt idx="3113">
                  <c:v>2.8932754203880862E-3</c:v>
                </c:pt>
                <c:pt idx="3114">
                  <c:v>-9.3918201245933863E-3</c:v>
                </c:pt>
                <c:pt idx="3115">
                  <c:v>-2.411052245119949E-2</c:v>
                </c:pt>
                <c:pt idx="3116">
                  <c:v>-4.4966369049189381E-2</c:v>
                </c:pt>
                <c:pt idx="3117">
                  <c:v>-2.8923667322041879E-2</c:v>
                </c:pt>
                <c:pt idx="3118">
                  <c:v>-2.1924812410394012E-2</c:v>
                </c:pt>
                <c:pt idx="3119">
                  <c:v>-7.2222566501771723E-3</c:v>
                </c:pt>
                <c:pt idx="3120">
                  <c:v>2.0667926904129441E-2</c:v>
                </c:pt>
                <c:pt idx="3121">
                  <c:v>-9.6656051500702E-3</c:v>
                </c:pt>
                <c:pt idx="3122">
                  <c:v>5.5324899187456644E-3</c:v>
                </c:pt>
                <c:pt idx="3123">
                  <c:v>5.0312324587402646E-3</c:v>
                </c:pt>
                <c:pt idx="3124">
                  <c:v>-1.2499350035107826E-2</c:v>
                </c:pt>
                <c:pt idx="3125">
                  <c:v>-1.6560420953181554E-2</c:v>
                </c:pt>
                <c:pt idx="3126">
                  <c:v>-4.2276003176320964E-2</c:v>
                </c:pt>
                <c:pt idx="3127">
                  <c:v>-6.6033966894767704E-2</c:v>
                </c:pt>
                <c:pt idx="3128">
                  <c:v>-5.3350628565018154E-2</c:v>
                </c:pt>
                <c:pt idx="3129">
                  <c:v>-5.3746310158922617E-2</c:v>
                </c:pt>
                <c:pt idx="3130">
                  <c:v>-0.10445928441394681</c:v>
                </c:pt>
                <c:pt idx="3131">
                  <c:v>-0.11094174831269665</c:v>
                </c:pt>
                <c:pt idx="3132">
                  <c:v>-7.4826275547997589E-2</c:v>
                </c:pt>
                <c:pt idx="3133">
                  <c:v>-0.12012518419871432</c:v>
                </c:pt>
                <c:pt idx="3134">
                  <c:v>-0.10928922224988347</c:v>
                </c:pt>
                <c:pt idx="3135">
                  <c:v>-9.5905566030249356E-2</c:v>
                </c:pt>
                <c:pt idx="3136">
                  <c:v>-7.2733070461000304E-2</c:v>
                </c:pt>
                <c:pt idx="3137">
                  <c:v>-7.4046335613594527E-2</c:v>
                </c:pt>
                <c:pt idx="3138">
                  <c:v>-4.9057771878093015E-2</c:v>
                </c:pt>
                <c:pt idx="3139">
                  <c:v>-7.6471508409935107E-2</c:v>
                </c:pt>
                <c:pt idx="3140">
                  <c:v>-0.10060541554662128</c:v>
                </c:pt>
                <c:pt idx="3141">
                  <c:v>-0.12835141233830871</c:v>
                </c:pt>
                <c:pt idx="3142">
                  <c:v>-0.12419627561254754</c:v>
                </c:pt>
                <c:pt idx="3143">
                  <c:v>-0.13036885266692022</c:v>
                </c:pt>
                <c:pt idx="3144">
                  <c:v>-0.14899020679593311</c:v>
                </c:pt>
                <c:pt idx="3145">
                  <c:v>-0.17765456827866033</c:v>
                </c:pt>
                <c:pt idx="3146">
                  <c:v>-0.18335643133639479</c:v>
                </c:pt>
                <c:pt idx="3147">
                  <c:v>-0.15651941441770334</c:v>
                </c:pt>
                <c:pt idx="3148">
                  <c:v>-0.14558448637833399</c:v>
                </c:pt>
                <c:pt idx="3149">
                  <c:v>-0.13025453068492565</c:v>
                </c:pt>
                <c:pt idx="3150">
                  <c:v>-0.13518050436870976</c:v>
                </c:pt>
                <c:pt idx="3151">
                  <c:v>-0.13949851345405484</c:v>
                </c:pt>
                <c:pt idx="3152">
                  <c:v>-0.14486488219445492</c:v>
                </c:pt>
                <c:pt idx="3153">
                  <c:v>-0.15476949359778003</c:v>
                </c:pt>
                <c:pt idx="3154">
                  <c:v>-0.19503434119073326</c:v>
                </c:pt>
                <c:pt idx="3155">
                  <c:v>-0.18155553297792326</c:v>
                </c:pt>
                <c:pt idx="3156">
                  <c:v>-0.17867516411830642</c:v>
                </c:pt>
                <c:pt idx="3157">
                  <c:v>-0.19359919814010984</c:v>
                </c:pt>
                <c:pt idx="3158">
                  <c:v>-0.18346925320685747</c:v>
                </c:pt>
                <c:pt idx="3159">
                  <c:v>-0.20873864961067379</c:v>
                </c:pt>
                <c:pt idx="3160">
                  <c:v>-0.19649441518913735</c:v>
                </c:pt>
                <c:pt idx="3161">
                  <c:v>-0.21622190873272162</c:v>
                </c:pt>
                <c:pt idx="3162">
                  <c:v>-0.22017754706920334</c:v>
                </c:pt>
                <c:pt idx="3163">
                  <c:v>-0.22721126099975308</c:v>
                </c:pt>
                <c:pt idx="3164">
                  <c:v>-0.29586029886590037</c:v>
                </c:pt>
                <c:pt idx="3165">
                  <c:v>-0.29127518345193792</c:v>
                </c:pt>
                <c:pt idx="3166">
                  <c:v>-0.22424396874432651</c:v>
                </c:pt>
                <c:pt idx="3167">
                  <c:v>-0.20217299040543923</c:v>
                </c:pt>
                <c:pt idx="3168">
                  <c:v>-0.22444913926088228</c:v>
                </c:pt>
                <c:pt idx="3169">
                  <c:v>-0.26112971187801071</c:v>
                </c:pt>
                <c:pt idx="3170">
                  <c:v>-0.21859294694106679</c:v>
                </c:pt>
                <c:pt idx="3171">
                  <c:v>-0.22166807989323634</c:v>
                </c:pt>
                <c:pt idx="3172">
                  <c:v>-0.21202596676958607</c:v>
                </c:pt>
                <c:pt idx="3173">
                  <c:v>-0.19409977569420889</c:v>
                </c:pt>
                <c:pt idx="3174">
                  <c:v>-0.18744670900772031</c:v>
                </c:pt>
                <c:pt idx="3175">
                  <c:v>-0.1926946659948825</c:v>
                </c:pt>
                <c:pt idx="3176">
                  <c:v>-0.21774817158166349</c:v>
                </c:pt>
                <c:pt idx="3177">
                  <c:v>-0.27199471206696291</c:v>
                </c:pt>
                <c:pt idx="3178">
                  <c:v>-0.2839030774553255</c:v>
                </c:pt>
                <c:pt idx="3179">
                  <c:v>-0.28411741142062852</c:v>
                </c:pt>
                <c:pt idx="3180">
                  <c:v>-0.30097419725605712</c:v>
                </c:pt>
                <c:pt idx="3181">
                  <c:v>-0.30223571102164892</c:v>
                </c:pt>
                <c:pt idx="3182">
                  <c:v>-0.30003197662825443</c:v>
                </c:pt>
                <c:pt idx="3183">
                  <c:v>-0.26141489461409617</c:v>
                </c:pt>
                <c:pt idx="3184">
                  <c:v>-0.26075110396406598</c:v>
                </c:pt>
                <c:pt idx="3185">
                  <c:v>-0.26295955308139007</c:v>
                </c:pt>
                <c:pt idx="3186">
                  <c:v>-0.27899325469654535</c:v>
                </c:pt>
                <c:pt idx="3187">
                  <c:v>-0.28598066158571989</c:v>
                </c:pt>
                <c:pt idx="3188">
                  <c:v>-0.29824867166600755</c:v>
                </c:pt>
                <c:pt idx="3189">
                  <c:v>-0.31730307247102552</c:v>
                </c:pt>
                <c:pt idx="3190">
                  <c:v>-0.34874952204995668</c:v>
                </c:pt>
                <c:pt idx="3191">
                  <c:v>-0.33790735819777085</c:v>
                </c:pt>
                <c:pt idx="3192">
                  <c:v>-0.36631456187513989</c:v>
                </c:pt>
                <c:pt idx="3193">
                  <c:v>-0.36681823133744029</c:v>
                </c:pt>
                <c:pt idx="3194">
                  <c:v>-0.37645985272339166</c:v>
                </c:pt>
                <c:pt idx="3195">
                  <c:v>-0.35046886052220427</c:v>
                </c:pt>
                <c:pt idx="3196">
                  <c:v>-0.3123388759170761</c:v>
                </c:pt>
                <c:pt idx="3197">
                  <c:v>-0.32019935742688388</c:v>
                </c:pt>
                <c:pt idx="3198">
                  <c:v>-0.31084346303318111</c:v>
                </c:pt>
                <c:pt idx="3199">
                  <c:v>-0.32397826383397998</c:v>
                </c:pt>
                <c:pt idx="3200">
                  <c:v>-0.31426788683292273</c:v>
                </c:pt>
                <c:pt idx="3201">
                  <c:v>-0.29917434734390058</c:v>
                </c:pt>
                <c:pt idx="3202">
                  <c:v>-0.30085659136826415</c:v>
                </c:pt>
                <c:pt idx="3203">
                  <c:v>-0.30781355653533848</c:v>
                </c:pt>
                <c:pt idx="3204">
                  <c:v>-0.29747184197980581</c:v>
                </c:pt>
                <c:pt idx="3205">
                  <c:v>-0.29510638031803427</c:v>
                </c:pt>
                <c:pt idx="3206">
                  <c:v>-0.30734053003108985</c:v>
                </c:pt>
                <c:pt idx="3207">
                  <c:v>-0.31255173069975339</c:v>
                </c:pt>
                <c:pt idx="3208">
                  <c:v>-0.312077158853732</c:v>
                </c:pt>
                <c:pt idx="3209">
                  <c:v>-0.33419534555446673</c:v>
                </c:pt>
                <c:pt idx="3210">
                  <c:v>-0.33776872595798502</c:v>
                </c:pt>
                <c:pt idx="3211">
                  <c:v>-0.33572796179208464</c:v>
                </c:pt>
                <c:pt idx="3212">
                  <c:v>-0.32343343699599403</c:v>
                </c:pt>
                <c:pt idx="3213">
                  <c:v>-0.32493373511084234</c:v>
                </c:pt>
                <c:pt idx="3214">
                  <c:v>-0.3118722398413627</c:v>
                </c:pt>
                <c:pt idx="3215">
                  <c:v>-0.29376893034300422</c:v>
                </c:pt>
                <c:pt idx="3216">
                  <c:v>-0.28377997798734944</c:v>
                </c:pt>
                <c:pt idx="3217">
                  <c:v>-0.29618967791394268</c:v>
                </c:pt>
                <c:pt idx="3218">
                  <c:v>-0.29577116964449313</c:v>
                </c:pt>
                <c:pt idx="3219">
                  <c:v>-0.30186775263481946</c:v>
                </c:pt>
                <c:pt idx="3220">
                  <c:v>-0.31884747125198187</c:v>
                </c:pt>
                <c:pt idx="3221">
                  <c:v>-0.32959802403040328</c:v>
                </c:pt>
                <c:pt idx="3222">
                  <c:v>-0.31634381225364328</c:v>
                </c:pt>
                <c:pt idx="3223">
                  <c:v>-0.30646243634672543</c:v>
                </c:pt>
                <c:pt idx="3224">
                  <c:v>-0.31382900744760323</c:v>
                </c:pt>
                <c:pt idx="3225">
                  <c:v>-0.31108490118397603</c:v>
                </c:pt>
                <c:pt idx="3226">
                  <c:v>-0.27200797690934497</c:v>
                </c:pt>
                <c:pt idx="3227">
                  <c:v>-0.26324267311034821</c:v>
                </c:pt>
                <c:pt idx="3228">
                  <c:v>-0.23967048085246523</c:v>
                </c:pt>
                <c:pt idx="3229">
                  <c:v>-0.24656667057522241</c:v>
                </c:pt>
                <c:pt idx="3230">
                  <c:v>-0.18479232822657876</c:v>
                </c:pt>
                <c:pt idx="3231">
                  <c:v>-0.16125511153920757</c:v>
                </c:pt>
                <c:pt idx="3232">
                  <c:v>-0.17324996556414085</c:v>
                </c:pt>
                <c:pt idx="3233">
                  <c:v>-0.1356716050045963</c:v>
                </c:pt>
                <c:pt idx="3234">
                  <c:v>-0.15340497505279815</c:v>
                </c:pt>
                <c:pt idx="3235">
                  <c:v>-0.14009029966476028</c:v>
                </c:pt>
                <c:pt idx="3236">
                  <c:v>-0.15545991617406929</c:v>
                </c:pt>
                <c:pt idx="3237">
                  <c:v>-0.17157957239195909</c:v>
                </c:pt>
                <c:pt idx="3238">
                  <c:v>-0.19084364572505508</c:v>
                </c:pt>
                <c:pt idx="3239">
                  <c:v>-0.18417085451387061</c:v>
                </c:pt>
                <c:pt idx="3240">
                  <c:v>-0.14939747921854785</c:v>
                </c:pt>
                <c:pt idx="3241">
                  <c:v>-0.1527562171188479</c:v>
                </c:pt>
                <c:pt idx="3242">
                  <c:v>-0.16369669573968959</c:v>
                </c:pt>
                <c:pt idx="3243">
                  <c:v>-0.16762347202849603</c:v>
                </c:pt>
                <c:pt idx="3244">
                  <c:v>-0.15963906529278826</c:v>
                </c:pt>
                <c:pt idx="3245">
                  <c:v>-0.15252697319020381</c:v>
                </c:pt>
                <c:pt idx="3246">
                  <c:v>-0.15706741953053005</c:v>
                </c:pt>
                <c:pt idx="3247">
                  <c:v>-0.19337336698284313</c:v>
                </c:pt>
                <c:pt idx="3248">
                  <c:v>-0.20578839122969417</c:v>
                </c:pt>
                <c:pt idx="3249">
                  <c:v>-0.20073465527800849</c:v>
                </c:pt>
                <c:pt idx="3250">
                  <c:v>-0.18876216822643188</c:v>
                </c:pt>
                <c:pt idx="3251">
                  <c:v>-0.19479509878056389</c:v>
                </c:pt>
                <c:pt idx="3252">
                  <c:v>-0.22808897517348636</c:v>
                </c:pt>
                <c:pt idx="3253">
                  <c:v>-0.20751060749847305</c:v>
                </c:pt>
                <c:pt idx="3254">
                  <c:v>-0.14922862887495614</c:v>
                </c:pt>
                <c:pt idx="3255">
                  <c:v>-0.17567475740852134</c:v>
                </c:pt>
                <c:pt idx="3256">
                  <c:v>-0.14834344582111014</c:v>
                </c:pt>
                <c:pt idx="3257">
                  <c:v>-0.13058772027668064</c:v>
                </c:pt>
                <c:pt idx="3258">
                  <c:v>-0.12433358145744999</c:v>
                </c:pt>
                <c:pt idx="3259">
                  <c:v>-9.2551948744848844E-2</c:v>
                </c:pt>
                <c:pt idx="3260">
                  <c:v>-7.6901398043018543E-2</c:v>
                </c:pt>
                <c:pt idx="3261">
                  <c:v>-7.0259052905066732E-2</c:v>
                </c:pt>
                <c:pt idx="3262">
                  <c:v>-5.9798748045338579E-2</c:v>
                </c:pt>
                <c:pt idx="3263">
                  <c:v>-3.7427109650042589E-2</c:v>
                </c:pt>
                <c:pt idx="3264">
                  <c:v>3.7008952577977317E-2</c:v>
                </c:pt>
                <c:pt idx="3265">
                  <c:v>4.3914019605026056E-2</c:v>
                </c:pt>
                <c:pt idx="3266">
                  <c:v>-2.5260137761482282E-2</c:v>
                </c:pt>
                <c:pt idx="3267">
                  <c:v>-2.7358476074519245E-2</c:v>
                </c:pt>
                <c:pt idx="3268">
                  <c:v>-1.6233312626607876E-2</c:v>
                </c:pt>
                <c:pt idx="3269">
                  <c:v>3.3931272481144026E-2</c:v>
                </c:pt>
                <c:pt idx="3270">
                  <c:v>-2.1674174298915605E-2</c:v>
                </c:pt>
                <c:pt idx="3271">
                  <c:v>-2.1882305533931778E-2</c:v>
                </c:pt>
                <c:pt idx="3272">
                  <c:v>-1.1198659740272898E-2</c:v>
                </c:pt>
                <c:pt idx="3273">
                  <c:v>-4.3235510610045935E-2</c:v>
                </c:pt>
                <c:pt idx="3274">
                  <c:v>-7.4673483665514295E-2</c:v>
                </c:pt>
                <c:pt idx="3275">
                  <c:v>-8.1160606386063594E-2</c:v>
                </c:pt>
                <c:pt idx="3276">
                  <c:v>-6.5143873349005066E-2</c:v>
                </c:pt>
                <c:pt idx="3277">
                  <c:v>-4.1250753321367406E-2</c:v>
                </c:pt>
                <c:pt idx="3278">
                  <c:v>-3.8748097080353094E-2</c:v>
                </c:pt>
                <c:pt idx="3279">
                  <c:v>-4.0484472909221192E-2</c:v>
                </c:pt>
                <c:pt idx="3280">
                  <c:v>-2.4346660584033231E-2</c:v>
                </c:pt>
                <c:pt idx="3281">
                  <c:v>-3.6899888532647362E-2</c:v>
                </c:pt>
                <c:pt idx="3282">
                  <c:v>-4.9985565119224584E-2</c:v>
                </c:pt>
                <c:pt idx="3283">
                  <c:v>-8.3651946507892316E-2</c:v>
                </c:pt>
                <c:pt idx="3284">
                  <c:v>-6.3273622324416912E-2</c:v>
                </c:pt>
                <c:pt idx="3285">
                  <c:v>-9.836776483858567E-2</c:v>
                </c:pt>
                <c:pt idx="3286">
                  <c:v>-8.3408473698647456E-2</c:v>
                </c:pt>
                <c:pt idx="3287">
                  <c:v>-0.10635077227063128</c:v>
                </c:pt>
                <c:pt idx="3288">
                  <c:v>-8.4721320244629417E-2</c:v>
                </c:pt>
                <c:pt idx="3289">
                  <c:v>-6.8694550113942876E-2</c:v>
                </c:pt>
                <c:pt idx="3290">
                  <c:v>-4.4550575867285391E-2</c:v>
                </c:pt>
                <c:pt idx="3291">
                  <c:v>-8.4565132406943522E-2</c:v>
                </c:pt>
                <c:pt idx="3292">
                  <c:v>-4.2678125037691417E-2</c:v>
                </c:pt>
                <c:pt idx="3293">
                  <c:v>-9.6754802923571859E-2</c:v>
                </c:pt>
                <c:pt idx="3294">
                  <c:v>-9.9612446856907733E-2</c:v>
                </c:pt>
                <c:pt idx="3295">
                  <c:v>-0.12724912486192419</c:v>
                </c:pt>
                <c:pt idx="3296">
                  <c:v>-0.20827400749656344</c:v>
                </c:pt>
                <c:pt idx="3297">
                  <c:v>-0.20274105612336746</c:v>
                </c:pt>
                <c:pt idx="3298">
                  <c:v>-0.2252585958216462</c:v>
                </c:pt>
                <c:pt idx="3299">
                  <c:v>-0.18380636533612538</c:v>
                </c:pt>
                <c:pt idx="3300">
                  <c:v>-0.16645763230252941</c:v>
                </c:pt>
                <c:pt idx="3301">
                  <c:v>-0.17457655146841367</c:v>
                </c:pt>
                <c:pt idx="3302">
                  <c:v>-0.16015471605577214</c:v>
                </c:pt>
                <c:pt idx="3303">
                  <c:v>-0.16202861019844672</c:v>
                </c:pt>
                <c:pt idx="3304">
                  <c:v>-0.17660922953656588</c:v>
                </c:pt>
                <c:pt idx="3305">
                  <c:v>-0.15134184299492348</c:v>
                </c:pt>
                <c:pt idx="3306">
                  <c:v>-8.9696388960670337E-2</c:v>
                </c:pt>
                <c:pt idx="3307">
                  <c:v>-0.10329535276745483</c:v>
                </c:pt>
                <c:pt idx="3308">
                  <c:v>-9.9798903933014826E-2</c:v>
                </c:pt>
                <c:pt idx="3309">
                  <c:v>-7.0458604996840757E-2</c:v>
                </c:pt>
                <c:pt idx="3310">
                  <c:v>-6.1465435705468363E-2</c:v>
                </c:pt>
                <c:pt idx="3311">
                  <c:v>-3.1978766157140903E-2</c:v>
                </c:pt>
                <c:pt idx="3312">
                  <c:v>-5.9718505071610362E-2</c:v>
                </c:pt>
                <c:pt idx="3313">
                  <c:v>-7.6455213096783714E-2</c:v>
                </c:pt>
                <c:pt idx="3314">
                  <c:v>-9.1071154333630333E-2</c:v>
                </c:pt>
                <c:pt idx="3315">
                  <c:v>-9.8601485040403225E-2</c:v>
                </c:pt>
                <c:pt idx="3316">
                  <c:v>-7.7573945163966096E-2</c:v>
                </c:pt>
                <c:pt idx="3317">
                  <c:v>-7.1595084772076878E-2</c:v>
                </c:pt>
                <c:pt idx="3318">
                  <c:v>-7.8515105292511156E-2</c:v>
                </c:pt>
                <c:pt idx="3319">
                  <c:v>-9.1357134605157819E-2</c:v>
                </c:pt>
                <c:pt idx="3320">
                  <c:v>-5.7675974026271226E-2</c:v>
                </c:pt>
                <c:pt idx="3321">
                  <c:v>-5.0076586720032235E-2</c:v>
                </c:pt>
                <c:pt idx="3322">
                  <c:v>-5.8013875759673428E-2</c:v>
                </c:pt>
                <c:pt idx="3323">
                  <c:v>-7.5241940568788634E-2</c:v>
                </c:pt>
                <c:pt idx="3324">
                  <c:v>-8.4511768750737737E-2</c:v>
                </c:pt>
                <c:pt idx="3325">
                  <c:v>-6.5958897537440442E-2</c:v>
                </c:pt>
                <c:pt idx="3326">
                  <c:v>-8.3881190229328051E-2</c:v>
                </c:pt>
                <c:pt idx="3327">
                  <c:v>-8.3514522704905003E-2</c:v>
                </c:pt>
                <c:pt idx="3328">
                  <c:v>-8.5721219895733669E-2</c:v>
                </c:pt>
                <c:pt idx="3329">
                  <c:v>-8.0301502420987103E-2</c:v>
                </c:pt>
                <c:pt idx="3330">
                  <c:v>-8.7316609286932856E-2</c:v>
                </c:pt>
                <c:pt idx="3331">
                  <c:v>-0.11401268804944675</c:v>
                </c:pt>
                <c:pt idx="3332">
                  <c:v>-0.11577234507417478</c:v>
                </c:pt>
                <c:pt idx="3333">
                  <c:v>-0.11488224274386871</c:v>
                </c:pt>
                <c:pt idx="3334">
                  <c:v>-0.11515081291396867</c:v>
                </c:pt>
                <c:pt idx="3335">
                  <c:v>-0.11576995968621917</c:v>
                </c:pt>
                <c:pt idx="3336">
                  <c:v>-0.14245943194817312</c:v>
                </c:pt>
                <c:pt idx="3337">
                  <c:v>-0.12351163607532412</c:v>
                </c:pt>
                <c:pt idx="3338">
                  <c:v>-0.11255221718587627</c:v>
                </c:pt>
                <c:pt idx="3339">
                  <c:v>-0.11641029570786632</c:v>
                </c:pt>
                <c:pt idx="3340">
                  <c:v>-0.1333002752755752</c:v>
                </c:pt>
                <c:pt idx="3341">
                  <c:v>-0.13171854608110689</c:v>
                </c:pt>
                <c:pt idx="3342">
                  <c:v>-0.12342425366056364</c:v>
                </c:pt>
                <c:pt idx="3343">
                  <c:v>-0.1325552510182666</c:v>
                </c:pt>
                <c:pt idx="3344">
                  <c:v>-0.13545170722755517</c:v>
                </c:pt>
                <c:pt idx="3345">
                  <c:v>-0.125317479314351</c:v>
                </c:pt>
                <c:pt idx="3346">
                  <c:v>-0.11458136803387153</c:v>
                </c:pt>
                <c:pt idx="3347">
                  <c:v>-9.4077690541684467E-2</c:v>
                </c:pt>
                <c:pt idx="3348">
                  <c:v>-0.10324033356744866</c:v>
                </c:pt>
                <c:pt idx="3349">
                  <c:v>-9.0994852272407889E-2</c:v>
                </c:pt>
                <c:pt idx="3350">
                  <c:v>-0.10549311297260056</c:v>
                </c:pt>
                <c:pt idx="3351">
                  <c:v>-0.1043173203000678</c:v>
                </c:pt>
                <c:pt idx="3352">
                  <c:v>-5.1268782537290836E-2</c:v>
                </c:pt>
                <c:pt idx="3353">
                  <c:v>-5.9110307900556713E-2</c:v>
                </c:pt>
                <c:pt idx="3354">
                  <c:v>-7.8163023576609425E-2</c:v>
                </c:pt>
                <c:pt idx="3355">
                  <c:v>-6.4452983558981325E-2</c:v>
                </c:pt>
                <c:pt idx="3356">
                  <c:v>-7.4433603460883235E-2</c:v>
                </c:pt>
                <c:pt idx="3357">
                  <c:v>-8.1015656160630667E-2</c:v>
                </c:pt>
                <c:pt idx="3358">
                  <c:v>-8.9961763809011996E-2</c:v>
                </c:pt>
                <c:pt idx="3359">
                  <c:v>-0.10302495069671647</c:v>
                </c:pt>
                <c:pt idx="3360">
                  <c:v>-0.10373683565648073</c:v>
                </c:pt>
                <c:pt idx="3361">
                  <c:v>-9.307993789423441E-2</c:v>
                </c:pt>
                <c:pt idx="3362">
                  <c:v>-8.31627742937604E-2</c:v>
                </c:pt>
                <c:pt idx="3363">
                  <c:v>-0.11012330623373412</c:v>
                </c:pt>
                <c:pt idx="3364">
                  <c:v>-9.9595947975832599E-2</c:v>
                </c:pt>
                <c:pt idx="3365">
                  <c:v>-6.799189038550435E-2</c:v>
                </c:pt>
                <c:pt idx="3366">
                  <c:v>-5.9633485145046849E-2</c:v>
                </c:pt>
                <c:pt idx="3367">
                  <c:v>-5.6604190436903346E-2</c:v>
                </c:pt>
                <c:pt idx="3368">
                  <c:v>-2.0088718475038014E-2</c:v>
                </c:pt>
                <c:pt idx="3369">
                  <c:v>-1.5508783090025791E-2</c:v>
                </c:pt>
                <c:pt idx="3370">
                  <c:v>7.3242963383068904E-3</c:v>
                </c:pt>
                <c:pt idx="3371">
                  <c:v>1.4265025100187678E-2</c:v>
                </c:pt>
                <c:pt idx="3372">
                  <c:v>3.4974531500227002E-3</c:v>
                </c:pt>
                <c:pt idx="3373">
                  <c:v>5.4997776164073642E-2</c:v>
                </c:pt>
                <c:pt idx="3374">
                  <c:v>4.7554736017784593E-2</c:v>
                </c:pt>
                <c:pt idx="3375">
                  <c:v>8.1738212145265887E-2</c:v>
                </c:pt>
                <c:pt idx="3376">
                  <c:v>0.1031018640543</c:v>
                </c:pt>
                <c:pt idx="3377">
                  <c:v>0.10624492421442167</c:v>
                </c:pt>
                <c:pt idx="3378">
                  <c:v>0.12737344608823964</c:v>
                </c:pt>
                <c:pt idx="3379">
                  <c:v>0.12624629807175514</c:v>
                </c:pt>
                <c:pt idx="3380">
                  <c:v>0.12135896425228943</c:v>
                </c:pt>
                <c:pt idx="3381">
                  <c:v>0.14566192104774567</c:v>
                </c:pt>
                <c:pt idx="3382">
                  <c:v>0.12520775349662272</c:v>
                </c:pt>
                <c:pt idx="3383">
                  <c:v>0.13698421695146523</c:v>
                </c:pt>
                <c:pt idx="3384">
                  <c:v>0.10924206838247552</c:v>
                </c:pt>
                <c:pt idx="3385">
                  <c:v>0.1381327770225087</c:v>
                </c:pt>
                <c:pt idx="3386">
                  <c:v>0.16096427123899004</c:v>
                </c:pt>
                <c:pt idx="3387">
                  <c:v>0.21190061757646217</c:v>
                </c:pt>
                <c:pt idx="3388">
                  <c:v>0.20928517578848038</c:v>
                </c:pt>
                <c:pt idx="3389">
                  <c:v>0.23749254849432822</c:v>
                </c:pt>
                <c:pt idx="3390">
                  <c:v>0.26330808516521009</c:v>
                </c:pt>
                <c:pt idx="3391">
                  <c:v>0.29175223404826656</c:v>
                </c:pt>
                <c:pt idx="3392">
                  <c:v>0.29072202590626883</c:v>
                </c:pt>
                <c:pt idx="3393">
                  <c:v>0.37886491480786555</c:v>
                </c:pt>
                <c:pt idx="3394">
                  <c:v>0.41432505957075882</c:v>
                </c:pt>
                <c:pt idx="3395">
                  <c:v>0.3897634950748885</c:v>
                </c:pt>
                <c:pt idx="3396">
                  <c:v>0.42095957732285472</c:v>
                </c:pt>
                <c:pt idx="3397">
                  <c:v>0.45402179150109534</c:v>
                </c:pt>
                <c:pt idx="3398">
                  <c:v>0.4602041072778762</c:v>
                </c:pt>
                <c:pt idx="3399">
                  <c:v>0.40637169779297833</c:v>
                </c:pt>
                <c:pt idx="3400">
                  <c:v>0.3449835325299011</c:v>
                </c:pt>
                <c:pt idx="3401">
                  <c:v>0.34578531108878585</c:v>
                </c:pt>
                <c:pt idx="3402">
                  <c:v>0.31092245934436069</c:v>
                </c:pt>
                <c:pt idx="3403">
                  <c:v>0.3393049033208142</c:v>
                </c:pt>
                <c:pt idx="3404">
                  <c:v>0.3736667858388556</c:v>
                </c:pt>
                <c:pt idx="3405">
                  <c:v>0.33329586416514267</c:v>
                </c:pt>
                <c:pt idx="3406">
                  <c:v>0.25183278573416956</c:v>
                </c:pt>
                <c:pt idx="3407">
                  <c:v>0.27428085802676905</c:v>
                </c:pt>
                <c:pt idx="3408">
                  <c:v>0.25892501858635097</c:v>
                </c:pt>
                <c:pt idx="3409">
                  <c:v>0.22507957847699056</c:v>
                </c:pt>
                <c:pt idx="3410">
                  <c:v>0.18720050033184488</c:v>
                </c:pt>
                <c:pt idx="3411">
                  <c:v>0.13936458273605679</c:v>
                </c:pt>
                <c:pt idx="3412">
                  <c:v>0.16555953652022359</c:v>
                </c:pt>
                <c:pt idx="3413">
                  <c:v>0.20744664590064632</c:v>
                </c:pt>
                <c:pt idx="3414">
                  <c:v>0.21545583973275129</c:v>
                </c:pt>
                <c:pt idx="3415">
                  <c:v>0.20602714202025463</c:v>
                </c:pt>
                <c:pt idx="3416">
                  <c:v>0.19098851813534545</c:v>
                </c:pt>
                <c:pt idx="3417">
                  <c:v>0.20009650036298554</c:v>
                </c:pt>
                <c:pt idx="3418">
                  <c:v>0.21251885098578005</c:v>
                </c:pt>
                <c:pt idx="3419">
                  <c:v>0.25912099899519969</c:v>
                </c:pt>
                <c:pt idx="3420">
                  <c:v>0.25237035027143517</c:v>
                </c:pt>
                <c:pt idx="3421">
                  <c:v>0.29064792610537249</c:v>
                </c:pt>
                <c:pt idx="3422">
                  <c:v>0.28521034832460912</c:v>
                </c:pt>
                <c:pt idx="3423">
                  <c:v>0.27452600748817746</c:v>
                </c:pt>
                <c:pt idx="3424">
                  <c:v>0.24484385057016667</c:v>
                </c:pt>
                <c:pt idx="3425">
                  <c:v>0.2320543589547186</c:v>
                </c:pt>
                <c:pt idx="3426">
                  <c:v>0.21866378692774369</c:v>
                </c:pt>
                <c:pt idx="3427">
                  <c:v>0.20782769864429951</c:v>
                </c:pt>
                <c:pt idx="3428">
                  <c:v>0.18976508901695777</c:v>
                </c:pt>
                <c:pt idx="3429">
                  <c:v>0.19904601724830262</c:v>
                </c:pt>
                <c:pt idx="3430">
                  <c:v>0.16975517100511617</c:v>
                </c:pt>
                <c:pt idx="3431">
                  <c:v>0.19768026664458116</c:v>
                </c:pt>
                <c:pt idx="3432">
                  <c:v>0.1833915239609305</c:v>
                </c:pt>
                <c:pt idx="3433">
                  <c:v>0.16733767072457462</c:v>
                </c:pt>
                <c:pt idx="3434">
                  <c:v>0.16853051880979431</c:v>
                </c:pt>
                <c:pt idx="3435">
                  <c:v>0.18116612439980573</c:v>
                </c:pt>
                <c:pt idx="3436">
                  <c:v>0.14309914234924892</c:v>
                </c:pt>
                <c:pt idx="3437">
                  <c:v>0.1153244979161947</c:v>
                </c:pt>
                <c:pt idx="3438">
                  <c:v>0.14932517800903011</c:v>
                </c:pt>
                <c:pt idx="3439">
                  <c:v>0.14525212269703491</c:v>
                </c:pt>
                <c:pt idx="3440">
                  <c:v>0.12467094693103875</c:v>
                </c:pt>
                <c:pt idx="3441">
                  <c:v>0.16907274193132249</c:v>
                </c:pt>
                <c:pt idx="3442">
                  <c:v>0.20506481210372951</c:v>
                </c:pt>
                <c:pt idx="3443">
                  <c:v>0.22617784034008159</c:v>
                </c:pt>
                <c:pt idx="3444">
                  <c:v>0.22656374402587387</c:v>
                </c:pt>
                <c:pt idx="3445">
                  <c:v>0.22204886261394607</c:v>
                </c:pt>
                <c:pt idx="3446">
                  <c:v>0.21642785421691291</c:v>
                </c:pt>
                <c:pt idx="3447">
                  <c:v>0.17003335837363354</c:v>
                </c:pt>
                <c:pt idx="3448">
                  <c:v>0.18211837667307207</c:v>
                </c:pt>
                <c:pt idx="3449">
                  <c:v>0.19851617258533816</c:v>
                </c:pt>
                <c:pt idx="3450">
                  <c:v>0.24097686060059198</c:v>
                </c:pt>
                <c:pt idx="3451">
                  <c:v>0.28760591137606228</c:v>
                </c:pt>
                <c:pt idx="3452">
                  <c:v>0.28406922651059885</c:v>
                </c:pt>
                <c:pt idx="3453">
                  <c:v>0.28432402742864782</c:v>
                </c:pt>
                <c:pt idx="3454">
                  <c:v>0.28870518694832104</c:v>
                </c:pt>
                <c:pt idx="3455">
                  <c:v>0.32095172287933615</c:v>
                </c:pt>
                <c:pt idx="3456">
                  <c:v>0.29155695363185097</c:v>
                </c:pt>
                <c:pt idx="3457">
                  <c:v>0.30341327187864753</c:v>
                </c:pt>
                <c:pt idx="3458">
                  <c:v>0.32067182859326149</c:v>
                </c:pt>
                <c:pt idx="3459">
                  <c:v>0.34205759300372374</c:v>
                </c:pt>
                <c:pt idx="3460">
                  <c:v>0.32473556291133976</c:v>
                </c:pt>
                <c:pt idx="3461">
                  <c:v>0.3509875422998443</c:v>
                </c:pt>
                <c:pt idx="3462">
                  <c:v>0.33329077187376743</c:v>
                </c:pt>
                <c:pt idx="3463">
                  <c:v>0.35315257703101977</c:v>
                </c:pt>
                <c:pt idx="3464">
                  <c:v>0.33638522222420186</c:v>
                </c:pt>
                <c:pt idx="3465">
                  <c:v>0.2888988049286223</c:v>
                </c:pt>
                <c:pt idx="3466">
                  <c:v>0.24408067887328055</c:v>
                </c:pt>
                <c:pt idx="3467">
                  <c:v>0.2253171773431315</c:v>
                </c:pt>
                <c:pt idx="3468">
                  <c:v>0.19491672197997656</c:v>
                </c:pt>
                <c:pt idx="3469">
                  <c:v>0.19538981580239745</c:v>
                </c:pt>
                <c:pt idx="3470">
                  <c:v>0.17521446026142828</c:v>
                </c:pt>
                <c:pt idx="3471">
                  <c:v>0.18384791659624722</c:v>
                </c:pt>
                <c:pt idx="3472">
                  <c:v>0.17601258140818521</c:v>
                </c:pt>
                <c:pt idx="3473">
                  <c:v>0.13067288084943418</c:v>
                </c:pt>
                <c:pt idx="3474">
                  <c:v>0.13618164031764146</c:v>
                </c:pt>
                <c:pt idx="3475">
                  <c:v>0.1044886773672038</c:v>
                </c:pt>
                <c:pt idx="3476">
                  <c:v>8.8635811962601396E-2</c:v>
                </c:pt>
                <c:pt idx="3477">
                  <c:v>0.10174804645067415</c:v>
                </c:pt>
                <c:pt idx="3478">
                  <c:v>8.8565758224746549E-2</c:v>
                </c:pt>
                <c:pt idx="3479">
                  <c:v>9.2128218222136793E-2</c:v>
                </c:pt>
                <c:pt idx="3480">
                  <c:v>0.10471437050389931</c:v>
                </c:pt>
                <c:pt idx="3481">
                  <c:v>0.10336112015460985</c:v>
                </c:pt>
                <c:pt idx="3482">
                  <c:v>0.13806315518171308</c:v>
                </c:pt>
                <c:pt idx="3483">
                  <c:v>0.13891942704949756</c:v>
                </c:pt>
                <c:pt idx="3484">
                  <c:v>0.13512530770968723</c:v>
                </c:pt>
                <c:pt idx="3485">
                  <c:v>0.15357338992539815</c:v>
                </c:pt>
                <c:pt idx="3486">
                  <c:v>0.12025097645813876</c:v>
                </c:pt>
                <c:pt idx="3487">
                  <c:v>0.10455991153213495</c:v>
                </c:pt>
                <c:pt idx="3488">
                  <c:v>6.1417790724847432E-2</c:v>
                </c:pt>
                <c:pt idx="3489">
                  <c:v>4.7368697877550492E-2</c:v>
                </c:pt>
                <c:pt idx="3490">
                  <c:v>3.5106871869582834E-2</c:v>
                </c:pt>
                <c:pt idx="3491">
                  <c:v>3.8701928265725494E-2</c:v>
                </c:pt>
                <c:pt idx="3492">
                  <c:v>3.5561883525981663E-2</c:v>
                </c:pt>
                <c:pt idx="3493">
                  <c:v>1.5508534632210802E-2</c:v>
                </c:pt>
                <c:pt idx="3494">
                  <c:v>1.3861654807865387E-2</c:v>
                </c:pt>
                <c:pt idx="3495">
                  <c:v>2.6220077524014007E-2</c:v>
                </c:pt>
                <c:pt idx="3496">
                  <c:v>4.3746841783521395E-2</c:v>
                </c:pt>
                <c:pt idx="3497">
                  <c:v>1.032516173310416E-2</c:v>
                </c:pt>
                <c:pt idx="3498">
                  <c:v>2.1701504532054994E-2</c:v>
                </c:pt>
                <c:pt idx="3499">
                  <c:v>3.8577096567637081E-2</c:v>
                </c:pt>
                <c:pt idx="3500">
                  <c:v>4.2867440241115773E-2</c:v>
                </c:pt>
                <c:pt idx="3501">
                  <c:v>2.5677886564219765E-2</c:v>
                </c:pt>
                <c:pt idx="3502">
                  <c:v>3.3013751371921973E-2</c:v>
                </c:pt>
                <c:pt idx="3503">
                  <c:v>2.3763802349587859E-2</c:v>
                </c:pt>
                <c:pt idx="3504">
                  <c:v>1.0607724450058864E-2</c:v>
                </c:pt>
                <c:pt idx="3505">
                  <c:v>2.607663302620411E-3</c:v>
                </c:pt>
                <c:pt idx="3506">
                  <c:v>6.8870031251822006E-4</c:v>
                </c:pt>
                <c:pt idx="3507">
                  <c:v>1.8975048629270574E-3</c:v>
                </c:pt>
                <c:pt idx="3508">
                  <c:v>1.6542176052959157E-2</c:v>
                </c:pt>
                <c:pt idx="3509">
                  <c:v>4.4522309620772971E-2</c:v>
                </c:pt>
                <c:pt idx="3510">
                  <c:v>7.2738253764452976E-2</c:v>
                </c:pt>
                <c:pt idx="3511">
                  <c:v>9.9028745319146738E-2</c:v>
                </c:pt>
                <c:pt idx="3512">
                  <c:v>9.5968601636874151E-2</c:v>
                </c:pt>
                <c:pt idx="3513">
                  <c:v>7.8096016217810371E-2</c:v>
                </c:pt>
                <c:pt idx="3514">
                  <c:v>7.2821784509076393E-2</c:v>
                </c:pt>
                <c:pt idx="3515">
                  <c:v>6.9058252138843423E-2</c:v>
                </c:pt>
                <c:pt idx="3516">
                  <c:v>5.1551724580882086E-2</c:v>
                </c:pt>
                <c:pt idx="3517">
                  <c:v>4.1785965604845821E-2</c:v>
                </c:pt>
                <c:pt idx="3518">
                  <c:v>5.2145227416305229E-2</c:v>
                </c:pt>
                <c:pt idx="3519">
                  <c:v>3.8752602373308687E-2</c:v>
                </c:pt>
                <c:pt idx="3520">
                  <c:v>4.1137440649870127E-2</c:v>
                </c:pt>
                <c:pt idx="3521">
                  <c:v>2.6527530306355462E-2</c:v>
                </c:pt>
                <c:pt idx="3522">
                  <c:v>4.1935266985679398E-2</c:v>
                </c:pt>
                <c:pt idx="3523">
                  <c:v>7.6662934706644537E-2</c:v>
                </c:pt>
                <c:pt idx="3524">
                  <c:v>0.12209127955690446</c:v>
                </c:pt>
                <c:pt idx="3525">
                  <c:v>0.11388220840641372</c:v>
                </c:pt>
                <c:pt idx="3526">
                  <c:v>0.10486967630363453</c:v>
                </c:pt>
                <c:pt idx="3527">
                  <c:v>0.12537461958528695</c:v>
                </c:pt>
                <c:pt idx="3528">
                  <c:v>9.1281716946501223E-2</c:v>
                </c:pt>
                <c:pt idx="3529">
                  <c:v>8.2185990204922454E-2</c:v>
                </c:pt>
                <c:pt idx="3530">
                  <c:v>8.2284369755755149E-2</c:v>
                </c:pt>
                <c:pt idx="3531">
                  <c:v>5.9080575928516676E-2</c:v>
                </c:pt>
                <c:pt idx="3532">
                  <c:v>6.8455424381617558E-2</c:v>
                </c:pt>
                <c:pt idx="3533">
                  <c:v>7.105872994917295E-2</c:v>
                </c:pt>
                <c:pt idx="3534">
                  <c:v>7.4187220392521125E-2</c:v>
                </c:pt>
                <c:pt idx="3535">
                  <c:v>5.6955748321425359E-2</c:v>
                </c:pt>
                <c:pt idx="3536">
                  <c:v>0.1292456267093598</c:v>
                </c:pt>
                <c:pt idx="3537">
                  <c:v>0.15217851029769247</c:v>
                </c:pt>
                <c:pt idx="3538">
                  <c:v>0.11942965314172072</c:v>
                </c:pt>
                <c:pt idx="3539">
                  <c:v>0.14109250087909486</c:v>
                </c:pt>
                <c:pt idx="3540">
                  <c:v>0.175980907146704</c:v>
                </c:pt>
                <c:pt idx="3541">
                  <c:v>0.14322412963166786</c:v>
                </c:pt>
                <c:pt idx="3542">
                  <c:v>8.3119555423997848E-2</c:v>
                </c:pt>
                <c:pt idx="3543">
                  <c:v>3.4087146547785219E-2</c:v>
                </c:pt>
                <c:pt idx="3544">
                  <c:v>4.9084563933347924E-2</c:v>
                </c:pt>
                <c:pt idx="3545">
                  <c:v>7.7252038049103078E-2</c:v>
                </c:pt>
                <c:pt idx="3546">
                  <c:v>5.4791889950324357E-2</c:v>
                </c:pt>
                <c:pt idx="3547">
                  <c:v>0.10637124696755396</c:v>
                </c:pt>
                <c:pt idx="3548">
                  <c:v>0.104920028562282</c:v>
                </c:pt>
                <c:pt idx="3549">
                  <c:v>8.9164484495684704E-2</c:v>
                </c:pt>
                <c:pt idx="3550">
                  <c:v>6.6526836718099336E-2</c:v>
                </c:pt>
                <c:pt idx="3551">
                  <c:v>2.7592498711368263E-2</c:v>
                </c:pt>
                <c:pt idx="3552">
                  <c:v>2.9411962116523416E-2</c:v>
                </c:pt>
                <c:pt idx="3553">
                  <c:v>1.5115992004797629E-2</c:v>
                </c:pt>
                <c:pt idx="3554">
                  <c:v>2.2931603582076576E-2</c:v>
                </c:pt>
                <c:pt idx="3555">
                  <c:v>-1.7413236391220499E-3</c:v>
                </c:pt>
                <c:pt idx="3556">
                  <c:v>-8.4470917678740598E-3</c:v>
                </c:pt>
                <c:pt idx="3557">
                  <c:v>5.7243188757727381E-4</c:v>
                </c:pt>
                <c:pt idx="3558">
                  <c:v>-1.9734205924219372E-2</c:v>
                </c:pt>
                <c:pt idx="3559">
                  <c:v>-1.6786924522908642E-2</c:v>
                </c:pt>
                <c:pt idx="3560">
                  <c:v>-4.7217469722955485E-3</c:v>
                </c:pt>
                <c:pt idx="3561">
                  <c:v>-3.1156244074485806E-2</c:v>
                </c:pt>
                <c:pt idx="3562">
                  <c:v>-2.3752309891445278E-2</c:v>
                </c:pt>
                <c:pt idx="3563">
                  <c:v>-2.2493634896760817E-2</c:v>
                </c:pt>
                <c:pt idx="3564">
                  <c:v>-1.6361347672597337E-2</c:v>
                </c:pt>
                <c:pt idx="3565">
                  <c:v>-1.9283914729131602E-2</c:v>
                </c:pt>
                <c:pt idx="3566">
                  <c:v>-2.9803637967211971E-2</c:v>
                </c:pt>
                <c:pt idx="3567">
                  <c:v>-4.0059616107649409E-2</c:v>
                </c:pt>
                <c:pt idx="3568">
                  <c:v>-3.9580747313928577E-2</c:v>
                </c:pt>
                <c:pt idx="3569">
                  <c:v>-3.0078231704094072E-2</c:v>
                </c:pt>
                <c:pt idx="3570">
                  <c:v>-2.4560161957325244E-2</c:v>
                </c:pt>
                <c:pt idx="3571">
                  <c:v>-2.611930655359751E-2</c:v>
                </c:pt>
                <c:pt idx="3572">
                  <c:v>-1.14707881482351E-2</c:v>
                </c:pt>
                <c:pt idx="3573">
                  <c:v>-1.4724799518919141E-2</c:v>
                </c:pt>
                <c:pt idx="3574">
                  <c:v>-4.8720475141090791E-3</c:v>
                </c:pt>
                <c:pt idx="3575">
                  <c:v>1.0903031897225191E-2</c:v>
                </c:pt>
                <c:pt idx="3576">
                  <c:v>1.0398891147227252E-2</c:v>
                </c:pt>
                <c:pt idx="3577">
                  <c:v>6.0731110804532751E-3</c:v>
                </c:pt>
                <c:pt idx="3578">
                  <c:v>8.9155511099614504E-3</c:v>
                </c:pt>
                <c:pt idx="3579">
                  <c:v>2.2633187509682795E-2</c:v>
                </c:pt>
                <c:pt idx="3580">
                  <c:v>2.4098527608222176E-2</c:v>
                </c:pt>
                <c:pt idx="3581">
                  <c:v>2.7703249857823131E-2</c:v>
                </c:pt>
                <c:pt idx="3582">
                  <c:v>8.1037618846155901E-3</c:v>
                </c:pt>
                <c:pt idx="3583">
                  <c:v>-2.2380409205697949E-2</c:v>
                </c:pt>
                <c:pt idx="3584">
                  <c:v>-1.5187628533266828E-2</c:v>
                </c:pt>
                <c:pt idx="3585">
                  <c:v>-4.2893347423635819E-2</c:v>
                </c:pt>
                <c:pt idx="3586">
                  <c:v>-2.5429781546286945E-2</c:v>
                </c:pt>
                <c:pt idx="3587">
                  <c:v>-4.8131574061968108E-2</c:v>
                </c:pt>
                <c:pt idx="3588">
                  <c:v>-4.2746414010572775E-2</c:v>
                </c:pt>
                <c:pt idx="3589">
                  <c:v>-5.619410583591733E-2</c:v>
                </c:pt>
                <c:pt idx="3590">
                  <c:v>-2.3480013351522833E-2</c:v>
                </c:pt>
                <c:pt idx="3591">
                  <c:v>-5.4619329282731388E-2</c:v>
                </c:pt>
                <c:pt idx="3592">
                  <c:v>-4.3711127161813912E-2</c:v>
                </c:pt>
                <c:pt idx="3593">
                  <c:v>-2.4827194869505798E-2</c:v>
                </c:pt>
                <c:pt idx="3594">
                  <c:v>-3.1114745119332987E-2</c:v>
                </c:pt>
                <c:pt idx="3595">
                  <c:v>-3.4855838773127701E-2</c:v>
                </c:pt>
                <c:pt idx="3596">
                  <c:v>-3.5119921511284624E-2</c:v>
                </c:pt>
                <c:pt idx="3597">
                  <c:v>-1.3209783767959227E-2</c:v>
                </c:pt>
                <c:pt idx="3598">
                  <c:v>-4.4461042447637267E-2</c:v>
                </c:pt>
                <c:pt idx="3599">
                  <c:v>-0.10711918113727037</c:v>
                </c:pt>
                <c:pt idx="3600">
                  <c:v>-8.7946343967229113E-2</c:v>
                </c:pt>
                <c:pt idx="3601">
                  <c:v>-7.8462090906010529E-2</c:v>
                </c:pt>
                <c:pt idx="3602">
                  <c:v>-9.6896535976903952E-2</c:v>
                </c:pt>
                <c:pt idx="3603">
                  <c:v>-8.6288855493951155E-2</c:v>
                </c:pt>
                <c:pt idx="3604">
                  <c:v>-0.12179129586976922</c:v>
                </c:pt>
                <c:pt idx="3605">
                  <c:v>-0.16024467918446894</c:v>
                </c:pt>
                <c:pt idx="3606">
                  <c:v>-0.13769977452793469</c:v>
                </c:pt>
                <c:pt idx="3607">
                  <c:v>-0.13466533778034573</c:v>
                </c:pt>
                <c:pt idx="3608">
                  <c:v>-0.11609481745849359</c:v>
                </c:pt>
                <c:pt idx="3609">
                  <c:v>-0.11002138013571172</c:v>
                </c:pt>
                <c:pt idx="3610">
                  <c:v>-0.1272467727782467</c:v>
                </c:pt>
                <c:pt idx="3611">
                  <c:v>-0.11809142029660757</c:v>
                </c:pt>
                <c:pt idx="3612">
                  <c:v>-0.1364718444248485</c:v>
                </c:pt>
                <c:pt idx="3613">
                  <c:v>-0.14237156456742983</c:v>
                </c:pt>
                <c:pt idx="3614">
                  <c:v>-0.12989477886082579</c:v>
                </c:pt>
                <c:pt idx="3615">
                  <c:v>-0.11449158846447749</c:v>
                </c:pt>
                <c:pt idx="3616">
                  <c:v>-0.10942951049260696</c:v>
                </c:pt>
                <c:pt idx="3617">
                  <c:v>-0.10278681154859448</c:v>
                </c:pt>
                <c:pt idx="3618">
                  <c:v>-0.11554678031523369</c:v>
                </c:pt>
                <c:pt idx="3619">
                  <c:v>-0.12230101000041871</c:v>
                </c:pt>
                <c:pt idx="3620">
                  <c:v>-0.12029054522898308</c:v>
                </c:pt>
                <c:pt idx="3621">
                  <c:v>-0.10404073900882571</c:v>
                </c:pt>
                <c:pt idx="3622">
                  <c:v>-0.11773443950432427</c:v>
                </c:pt>
                <c:pt idx="3623">
                  <c:v>-0.13748214875596199</c:v>
                </c:pt>
                <c:pt idx="3624">
                  <c:v>-0.14520388421920349</c:v>
                </c:pt>
                <c:pt idx="3625">
                  <c:v>-0.1391596133078955</c:v>
                </c:pt>
                <c:pt idx="3626">
                  <c:v>-0.11540631361467979</c:v>
                </c:pt>
                <c:pt idx="3627">
                  <c:v>-0.12452131840850478</c:v>
                </c:pt>
                <c:pt idx="3628">
                  <c:v>-0.11797336788922341</c:v>
                </c:pt>
                <c:pt idx="3629">
                  <c:v>-0.11629852219562886</c:v>
                </c:pt>
                <c:pt idx="3630">
                  <c:v>-0.10969374395529752</c:v>
                </c:pt>
                <c:pt idx="3631">
                  <c:v>-8.6692593329861345E-2</c:v>
                </c:pt>
                <c:pt idx="3632">
                  <c:v>-9.3530091383390968E-2</c:v>
                </c:pt>
                <c:pt idx="3633">
                  <c:v>-7.7858385447783673E-2</c:v>
                </c:pt>
                <c:pt idx="3634">
                  <c:v>-7.525635327934066E-2</c:v>
                </c:pt>
                <c:pt idx="3635">
                  <c:v>-6.8374020999613649E-2</c:v>
                </c:pt>
                <c:pt idx="3636">
                  <c:v>-8.490743625592001E-2</c:v>
                </c:pt>
                <c:pt idx="3637">
                  <c:v>-0.10404626802040662</c:v>
                </c:pt>
                <c:pt idx="3638">
                  <c:v>-0.11491927660505874</c:v>
                </c:pt>
                <c:pt idx="3639">
                  <c:v>-0.1129726829916744</c:v>
                </c:pt>
                <c:pt idx="3640">
                  <c:v>-0.11262051333727874</c:v>
                </c:pt>
                <c:pt idx="3641">
                  <c:v>-0.10542194163776131</c:v>
                </c:pt>
                <c:pt idx="3642">
                  <c:v>-8.0240550091817409E-2</c:v>
                </c:pt>
                <c:pt idx="3643">
                  <c:v>-4.5550727121743795E-2</c:v>
                </c:pt>
                <c:pt idx="3644">
                  <c:v>-2.234832883148663E-2</c:v>
                </c:pt>
                <c:pt idx="3645">
                  <c:v>-1.7351311871214636E-2</c:v>
                </c:pt>
                <c:pt idx="3646">
                  <c:v>1.4373105985296952E-2</c:v>
                </c:pt>
                <c:pt idx="3647">
                  <c:v>-1.1286773741956413E-3</c:v>
                </c:pt>
                <c:pt idx="3648">
                  <c:v>8.6857791745644786E-3</c:v>
                </c:pt>
                <c:pt idx="3649">
                  <c:v>-1.7127433771688461E-2</c:v>
                </c:pt>
                <c:pt idx="3650">
                  <c:v>-4.2926141351788405E-2</c:v>
                </c:pt>
                <c:pt idx="3651">
                  <c:v>-2.861837053563332E-2</c:v>
                </c:pt>
                <c:pt idx="3652">
                  <c:v>-4.3975051834117873E-2</c:v>
                </c:pt>
                <c:pt idx="3653">
                  <c:v>-3.8685707487560839E-2</c:v>
                </c:pt>
                <c:pt idx="3654">
                  <c:v>-3.5824085263371885E-2</c:v>
                </c:pt>
                <c:pt idx="3655">
                  <c:v>-3.649672144068461E-2</c:v>
                </c:pt>
                <c:pt idx="3656">
                  <c:v>-2.9299866427724974E-2</c:v>
                </c:pt>
                <c:pt idx="3657">
                  <c:v>-2.73767359005892E-2</c:v>
                </c:pt>
                <c:pt idx="3658">
                  <c:v>-1.7548287395138473E-2</c:v>
                </c:pt>
                <c:pt idx="3659">
                  <c:v>-2.6677784724499332E-2</c:v>
                </c:pt>
                <c:pt idx="3660">
                  <c:v>-3.8476802040041225E-2</c:v>
                </c:pt>
                <c:pt idx="3661">
                  <c:v>-4.0212925779962938E-2</c:v>
                </c:pt>
                <c:pt idx="3662">
                  <c:v>-6.0613549151768975E-2</c:v>
                </c:pt>
                <c:pt idx="3663">
                  <c:v>-6.9173726794205193E-2</c:v>
                </c:pt>
                <c:pt idx="3664">
                  <c:v>-5.9065206180206054E-2</c:v>
                </c:pt>
                <c:pt idx="3665">
                  <c:v>-5.859786993613092E-2</c:v>
                </c:pt>
                <c:pt idx="3666">
                  <c:v>-2.8938310191893191E-2</c:v>
                </c:pt>
                <c:pt idx="3667">
                  <c:v>-3.0101838926560487E-2</c:v>
                </c:pt>
                <c:pt idx="3668">
                  <c:v>-3.658201212080836E-2</c:v>
                </c:pt>
                <c:pt idx="3669">
                  <c:v>-5.3949398205825005E-2</c:v>
                </c:pt>
                <c:pt idx="3670">
                  <c:v>-6.2117957391623069E-2</c:v>
                </c:pt>
                <c:pt idx="3671">
                  <c:v>-7.8165368767051824E-2</c:v>
                </c:pt>
                <c:pt idx="3672">
                  <c:v>-8.1007424815607743E-2</c:v>
                </c:pt>
                <c:pt idx="3673">
                  <c:v>-9.5171241526815442E-2</c:v>
                </c:pt>
                <c:pt idx="3674">
                  <c:v>-0.11643684391117437</c:v>
                </c:pt>
                <c:pt idx="3675">
                  <c:v>-0.12359261465678106</c:v>
                </c:pt>
                <c:pt idx="3676">
                  <c:v>-0.11703333375659863</c:v>
                </c:pt>
                <c:pt idx="3677">
                  <c:v>-0.10760885821316835</c:v>
                </c:pt>
                <c:pt idx="3678">
                  <c:v>-9.8991442508506777E-2</c:v>
                </c:pt>
                <c:pt idx="3679">
                  <c:v>-0.11140569288236912</c:v>
                </c:pt>
                <c:pt idx="3680">
                  <c:v>-0.11353959956345971</c:v>
                </c:pt>
                <c:pt idx="3681">
                  <c:v>-0.11926494992398962</c:v>
                </c:pt>
                <c:pt idx="3682">
                  <c:v>-0.11307690882137778</c:v>
                </c:pt>
                <c:pt idx="3683">
                  <c:v>-9.8342483726283958E-2</c:v>
                </c:pt>
                <c:pt idx="3684">
                  <c:v>-8.594424366592357E-2</c:v>
                </c:pt>
                <c:pt idx="3685">
                  <c:v>-5.7584741907862891E-2</c:v>
                </c:pt>
                <c:pt idx="3686">
                  <c:v>-6.2764917721880975E-2</c:v>
                </c:pt>
                <c:pt idx="3687">
                  <c:v>-3.3051237295565583E-2</c:v>
                </c:pt>
                <c:pt idx="3688">
                  <c:v>1.8788233502525786E-2</c:v>
                </c:pt>
                <c:pt idx="3689">
                  <c:v>3.1900842239411142E-2</c:v>
                </c:pt>
                <c:pt idx="3690">
                  <c:v>6.1998269719800714E-3</c:v>
                </c:pt>
                <c:pt idx="3691">
                  <c:v>2.5482040841420028E-2</c:v>
                </c:pt>
                <c:pt idx="3692">
                  <c:v>3.1873549406221668E-2</c:v>
                </c:pt>
                <c:pt idx="3693">
                  <c:v>2.8819765596199476E-2</c:v>
                </c:pt>
                <c:pt idx="3694">
                  <c:v>2.5414444406161918E-2</c:v>
                </c:pt>
                <c:pt idx="3695">
                  <c:v>2.2846800064199702E-2</c:v>
                </c:pt>
                <c:pt idx="3696">
                  <c:v>4.2754208641222258E-2</c:v>
                </c:pt>
                <c:pt idx="3697">
                  <c:v>3.8399463014998192E-2</c:v>
                </c:pt>
                <c:pt idx="3698">
                  <c:v>6.5765147854594641E-2</c:v>
                </c:pt>
                <c:pt idx="3699">
                  <c:v>0.11575958809921727</c:v>
                </c:pt>
                <c:pt idx="3700">
                  <c:v>9.1318096139872518E-2</c:v>
                </c:pt>
                <c:pt idx="3701">
                  <c:v>9.1100006991962967E-2</c:v>
                </c:pt>
                <c:pt idx="3702">
                  <c:v>0.12317153199846365</c:v>
                </c:pt>
                <c:pt idx="3703">
                  <c:v>0.11247253744876407</c:v>
                </c:pt>
                <c:pt idx="3704">
                  <c:v>0.13007058317143416</c:v>
                </c:pt>
                <c:pt idx="3705">
                  <c:v>0.18405747449223475</c:v>
                </c:pt>
                <c:pt idx="3706">
                  <c:v>0.15216915642550899</c:v>
                </c:pt>
                <c:pt idx="3707">
                  <c:v>0.15690204245030004</c:v>
                </c:pt>
                <c:pt idx="3708">
                  <c:v>0.11751718544635215</c:v>
                </c:pt>
                <c:pt idx="3709">
                  <c:v>8.6680740511178467E-2</c:v>
                </c:pt>
                <c:pt idx="3710">
                  <c:v>0.10020925580296725</c:v>
                </c:pt>
                <c:pt idx="3711">
                  <c:v>7.6939088172711445E-2</c:v>
                </c:pt>
                <c:pt idx="3712">
                  <c:v>0.10655244531769914</c:v>
                </c:pt>
                <c:pt idx="3713">
                  <c:v>0.12983650284183379</c:v>
                </c:pt>
                <c:pt idx="3714">
                  <c:v>9.3746986384366293E-2</c:v>
                </c:pt>
                <c:pt idx="3715">
                  <c:v>7.8180711820287518E-2</c:v>
                </c:pt>
                <c:pt idx="3716">
                  <c:v>5.5817170928921467E-2</c:v>
                </c:pt>
                <c:pt idx="3717">
                  <c:v>5.2436865829399215E-2</c:v>
                </c:pt>
                <c:pt idx="3718">
                  <c:v>4.012021162881263E-2</c:v>
                </c:pt>
                <c:pt idx="3719">
                  <c:v>5.5608709683250046E-2</c:v>
                </c:pt>
                <c:pt idx="3720">
                  <c:v>2.0680480318730821E-2</c:v>
                </c:pt>
                <c:pt idx="3721">
                  <c:v>6.417254577904874E-3</c:v>
                </c:pt>
                <c:pt idx="3722">
                  <c:v>3.4412735555881646E-2</c:v>
                </c:pt>
                <c:pt idx="3723">
                  <c:v>5.675158287442561E-2</c:v>
                </c:pt>
                <c:pt idx="3724">
                  <c:v>4.2008185301452894E-2</c:v>
                </c:pt>
                <c:pt idx="3725">
                  <c:v>5.2518948246542907E-2</c:v>
                </c:pt>
                <c:pt idx="3726">
                  <c:v>2.6525732354918174E-2</c:v>
                </c:pt>
                <c:pt idx="3727">
                  <c:v>1.2241311812587252E-2</c:v>
                </c:pt>
                <c:pt idx="3728">
                  <c:v>1.9959042520629078E-2</c:v>
                </c:pt>
                <c:pt idx="3729">
                  <c:v>3.9188195541717485E-2</c:v>
                </c:pt>
                <c:pt idx="3730">
                  <c:v>0.13336625356374343</c:v>
                </c:pt>
                <c:pt idx="3731">
                  <c:v>0.1080564513444644</c:v>
                </c:pt>
                <c:pt idx="3732">
                  <c:v>0.11764036513463139</c:v>
                </c:pt>
                <c:pt idx="3733">
                  <c:v>0.13931608550213204</c:v>
                </c:pt>
                <c:pt idx="3734">
                  <c:v>0.1496204215181296</c:v>
                </c:pt>
                <c:pt idx="3735">
                  <c:v>0.17372147857301723</c:v>
                </c:pt>
                <c:pt idx="3736">
                  <c:v>0.17887657390713652</c:v>
                </c:pt>
                <c:pt idx="3737">
                  <c:v>0.19550422795447853</c:v>
                </c:pt>
                <c:pt idx="3738">
                  <c:v>0.20633852263939323</c:v>
                </c:pt>
                <c:pt idx="3739">
                  <c:v>0.20224719996909601</c:v>
                </c:pt>
                <c:pt idx="3740">
                  <c:v>0.17970282842487895</c:v>
                </c:pt>
                <c:pt idx="3741">
                  <c:v>0.13551964083137658</c:v>
                </c:pt>
                <c:pt idx="3742">
                  <c:v>0.16413009502948972</c:v>
                </c:pt>
                <c:pt idx="3743">
                  <c:v>0.16997412161096359</c:v>
                </c:pt>
                <c:pt idx="3744">
                  <c:v>0.15203428988003953</c:v>
                </c:pt>
                <c:pt idx="3745">
                  <c:v>0.1434190169973002</c:v>
                </c:pt>
                <c:pt idx="3746">
                  <c:v>0.14364678970984945</c:v>
                </c:pt>
                <c:pt idx="3747">
                  <c:v>0.13670663310695463</c:v>
                </c:pt>
                <c:pt idx="3748">
                  <c:v>0.13862522055362003</c:v>
                </c:pt>
                <c:pt idx="3749">
                  <c:v>0.14102208599383781</c:v>
                </c:pt>
                <c:pt idx="3750">
                  <c:v>0.14067520047924953</c:v>
                </c:pt>
                <c:pt idx="3751">
                  <c:v>0.12580373837108949</c:v>
                </c:pt>
                <c:pt idx="3752">
                  <c:v>0.14501080604159311</c:v>
                </c:pt>
                <c:pt idx="3753">
                  <c:v>0.13538886649502491</c:v>
                </c:pt>
                <c:pt idx="3754">
                  <c:v>0.11247440975135792</c:v>
                </c:pt>
                <c:pt idx="3755">
                  <c:v>0.10903502541882704</c:v>
                </c:pt>
                <c:pt idx="3756">
                  <c:v>0.11503521491613466</c:v>
                </c:pt>
                <c:pt idx="3757">
                  <c:v>0.10136597451577756</c:v>
                </c:pt>
                <c:pt idx="3758">
                  <c:v>9.2771882277659756E-2</c:v>
                </c:pt>
                <c:pt idx="3759">
                  <c:v>0.10434435304308076</c:v>
                </c:pt>
                <c:pt idx="3760">
                  <c:v>0.11589653698157165</c:v>
                </c:pt>
                <c:pt idx="3761">
                  <c:v>0.12699831139230211</c:v>
                </c:pt>
                <c:pt idx="3762">
                  <c:v>0.14331496720569037</c:v>
                </c:pt>
                <c:pt idx="3763">
                  <c:v>0.14057210842790635</c:v>
                </c:pt>
                <c:pt idx="3764">
                  <c:v>0.13716843158986514</c:v>
                </c:pt>
                <c:pt idx="3765">
                  <c:v>0.15850727527239861</c:v>
                </c:pt>
                <c:pt idx="3766">
                  <c:v>0.14426144999138169</c:v>
                </c:pt>
                <c:pt idx="3767">
                  <c:v>0.14323192354432357</c:v>
                </c:pt>
                <c:pt idx="3768">
                  <c:v>0.1430023819473869</c:v>
                </c:pt>
                <c:pt idx="3769">
                  <c:v>0.14802005178732358</c:v>
                </c:pt>
                <c:pt idx="3770">
                  <c:v>0.14710062437574134</c:v>
                </c:pt>
                <c:pt idx="3771">
                  <c:v>0.17115668959221253</c:v>
                </c:pt>
                <c:pt idx="3772">
                  <c:v>0.18073718126684946</c:v>
                </c:pt>
                <c:pt idx="3773">
                  <c:v>0.1922589102159884</c:v>
                </c:pt>
                <c:pt idx="3774">
                  <c:v>0.21643622117694195</c:v>
                </c:pt>
                <c:pt idx="3775">
                  <c:v>0.20819987117793426</c:v>
                </c:pt>
                <c:pt idx="3776">
                  <c:v>0.19515571646731811</c:v>
                </c:pt>
                <c:pt idx="3777">
                  <c:v>0.18027134219627827</c:v>
                </c:pt>
                <c:pt idx="3778">
                  <c:v>0.16281514999262603</c:v>
                </c:pt>
                <c:pt idx="3779">
                  <c:v>0.16165477163717878</c:v>
                </c:pt>
                <c:pt idx="3780">
                  <c:v>0.17517051421590857</c:v>
                </c:pt>
                <c:pt idx="3781">
                  <c:v>0.17340758215137697</c:v>
                </c:pt>
                <c:pt idx="3782">
                  <c:v>0.16253078506774465</c:v>
                </c:pt>
                <c:pt idx="3783">
                  <c:v>0.14318789392271314</c:v>
                </c:pt>
                <c:pt idx="3784">
                  <c:v>0.11105188668250388</c:v>
                </c:pt>
                <c:pt idx="3785">
                  <c:v>0.10652779021274661</c:v>
                </c:pt>
                <c:pt idx="3786">
                  <c:v>0.11219887023494057</c:v>
                </c:pt>
                <c:pt idx="3787">
                  <c:v>0.11641552762982554</c:v>
                </c:pt>
                <c:pt idx="3788">
                  <c:v>7.5669648567927572E-2</c:v>
                </c:pt>
                <c:pt idx="3789">
                  <c:v>7.962078298637465E-2</c:v>
                </c:pt>
                <c:pt idx="3790">
                  <c:v>8.6814621621113641E-2</c:v>
                </c:pt>
                <c:pt idx="3791">
                  <c:v>0.10241588286961867</c:v>
                </c:pt>
                <c:pt idx="3792">
                  <c:v>8.4423449819145624E-2</c:v>
                </c:pt>
                <c:pt idx="3793">
                  <c:v>6.6183419496670615E-2</c:v>
                </c:pt>
                <c:pt idx="3794">
                  <c:v>7.154813429739848E-2</c:v>
                </c:pt>
                <c:pt idx="3795">
                  <c:v>6.4016417317699803E-2</c:v>
                </c:pt>
                <c:pt idx="3796">
                  <c:v>5.8409092059884538E-2</c:v>
                </c:pt>
                <c:pt idx="3797">
                  <c:v>5.7669315360492579E-2</c:v>
                </c:pt>
                <c:pt idx="3798">
                  <c:v>5.9154507979855442E-2</c:v>
                </c:pt>
                <c:pt idx="3799">
                  <c:v>5.0236206188524202E-2</c:v>
                </c:pt>
                <c:pt idx="3800">
                  <c:v>4.5278779082883247E-2</c:v>
                </c:pt>
                <c:pt idx="3801">
                  <c:v>5.2277947401748737E-2</c:v>
                </c:pt>
                <c:pt idx="3802">
                  <c:v>4.4453156002271621E-2</c:v>
                </c:pt>
                <c:pt idx="3803">
                  <c:v>4.5185591595541474E-2</c:v>
                </c:pt>
                <c:pt idx="3804">
                  <c:v>6.4865930979274067E-2</c:v>
                </c:pt>
                <c:pt idx="3805">
                  <c:v>7.5042847791021661E-2</c:v>
                </c:pt>
                <c:pt idx="3806">
                  <c:v>8.905098186829874E-2</c:v>
                </c:pt>
                <c:pt idx="3807">
                  <c:v>7.9597037004743854E-2</c:v>
                </c:pt>
                <c:pt idx="3808">
                  <c:v>8.6445754488511994E-2</c:v>
                </c:pt>
                <c:pt idx="3809">
                  <c:v>9.5838338818407642E-2</c:v>
                </c:pt>
                <c:pt idx="3810">
                  <c:v>9.2990013635034785E-2</c:v>
                </c:pt>
                <c:pt idx="3811">
                  <c:v>9.7648410957494214E-2</c:v>
                </c:pt>
                <c:pt idx="3812">
                  <c:v>8.7203941986148115E-2</c:v>
                </c:pt>
                <c:pt idx="3813">
                  <c:v>7.8155578652467916E-2</c:v>
                </c:pt>
                <c:pt idx="3814">
                  <c:v>0.10062403692656119</c:v>
                </c:pt>
                <c:pt idx="3815">
                  <c:v>0.10161718073369386</c:v>
                </c:pt>
                <c:pt idx="3816">
                  <c:v>0.11889305098145164</c:v>
                </c:pt>
                <c:pt idx="3817">
                  <c:v>0.12652977962410428</c:v>
                </c:pt>
                <c:pt idx="3818">
                  <c:v>0.15033456365658515</c:v>
                </c:pt>
                <c:pt idx="3819">
                  <c:v>0.13662796767407026</c:v>
                </c:pt>
                <c:pt idx="3820">
                  <c:v>0.16921652003056575</c:v>
                </c:pt>
                <c:pt idx="3821">
                  <c:v>0.17062677214036182</c:v>
                </c:pt>
                <c:pt idx="3822">
                  <c:v>0.14066662431445143</c:v>
                </c:pt>
                <c:pt idx="3823">
                  <c:v>0.12604269323349748</c:v>
                </c:pt>
                <c:pt idx="3824">
                  <c:v>0.15286414989235775</c:v>
                </c:pt>
                <c:pt idx="3825">
                  <c:v>0.13119292248102576</c:v>
                </c:pt>
                <c:pt idx="3826">
                  <c:v>0.14881097945294908</c:v>
                </c:pt>
                <c:pt idx="3827">
                  <c:v>0.17971807686970243</c:v>
                </c:pt>
                <c:pt idx="3828">
                  <c:v>0.17126131646203469</c:v>
                </c:pt>
                <c:pt idx="3829">
                  <c:v>0.14075852517763021</c:v>
                </c:pt>
                <c:pt idx="3830">
                  <c:v>4.774879893141537E-2</c:v>
                </c:pt>
                <c:pt idx="3831">
                  <c:v>5.544508211938326E-2</c:v>
                </c:pt>
                <c:pt idx="3832">
                  <c:v>4.3237321672093598E-2</c:v>
                </c:pt>
                <c:pt idx="3833">
                  <c:v>2.461721845111553E-2</c:v>
                </c:pt>
                <c:pt idx="3834">
                  <c:v>6.759633227637396E-3</c:v>
                </c:pt>
                <c:pt idx="3835">
                  <c:v>-3.1534049897967931E-2</c:v>
                </c:pt>
                <c:pt idx="3836">
                  <c:v>-4.0966534802558741E-2</c:v>
                </c:pt>
                <c:pt idx="3837">
                  <c:v>-3.7196901145765904E-2</c:v>
                </c:pt>
                <c:pt idx="3838">
                  <c:v>-3.2969445168360201E-2</c:v>
                </c:pt>
                <c:pt idx="3839">
                  <c:v>-3.0065740169365474E-2</c:v>
                </c:pt>
                <c:pt idx="3840">
                  <c:v>-2.1631529214316436E-2</c:v>
                </c:pt>
                <c:pt idx="3841">
                  <c:v>1.1892914206144134E-2</c:v>
                </c:pt>
                <c:pt idx="3842">
                  <c:v>-2.1689985607373452E-2</c:v>
                </c:pt>
                <c:pt idx="3843">
                  <c:v>-2.5599316334217304E-2</c:v>
                </c:pt>
                <c:pt idx="3844">
                  <c:v>-3.1688112512649025E-2</c:v>
                </c:pt>
                <c:pt idx="3845">
                  <c:v>-1.5831689199363508E-2</c:v>
                </c:pt>
                <c:pt idx="3846">
                  <c:v>-2.4064126772281869E-2</c:v>
                </c:pt>
                <c:pt idx="3847">
                  <c:v>-2.3087311765547569E-2</c:v>
                </c:pt>
                <c:pt idx="3848">
                  <c:v>-3.2673430918607083E-2</c:v>
                </c:pt>
                <c:pt idx="3849">
                  <c:v>-3.3254001031090108E-2</c:v>
                </c:pt>
                <c:pt idx="3850">
                  <c:v>-2.4042229728192477E-2</c:v>
                </c:pt>
                <c:pt idx="3851">
                  <c:v>-1.803906102933539E-2</c:v>
                </c:pt>
                <c:pt idx="3852">
                  <c:v>-3.7208202372787991E-2</c:v>
                </c:pt>
                <c:pt idx="3853">
                  <c:v>-2.7203404637153983E-2</c:v>
                </c:pt>
                <c:pt idx="3854">
                  <c:v>-1.5416693061675812E-2</c:v>
                </c:pt>
                <c:pt idx="3855">
                  <c:v>-1.8765615874391739E-2</c:v>
                </c:pt>
                <c:pt idx="3856">
                  <c:v>-1.5929960952652866E-2</c:v>
                </c:pt>
                <c:pt idx="3857">
                  <c:v>-1.0709691503196672E-2</c:v>
                </c:pt>
                <c:pt idx="3858">
                  <c:v>8.7409648949561269E-3</c:v>
                </c:pt>
                <c:pt idx="3859">
                  <c:v>9.2443286498926636E-3</c:v>
                </c:pt>
                <c:pt idx="3860">
                  <c:v>2.8147410494951952E-3</c:v>
                </c:pt>
                <c:pt idx="3861">
                  <c:v>-3.1722126284121632E-3</c:v>
                </c:pt>
                <c:pt idx="3862">
                  <c:v>4.3440047162635054E-4</c:v>
                </c:pt>
                <c:pt idx="3863">
                  <c:v>3.5419622366181791E-3</c:v>
                </c:pt>
                <c:pt idx="3864">
                  <c:v>1.6396079232892102E-3</c:v>
                </c:pt>
                <c:pt idx="3865">
                  <c:v>-2.1007345496280139E-2</c:v>
                </c:pt>
                <c:pt idx="3866">
                  <c:v>-1.8648327051692282E-2</c:v>
                </c:pt>
                <c:pt idx="3867">
                  <c:v>-1.4916951869380024E-2</c:v>
                </c:pt>
                <c:pt idx="3868">
                  <c:v>-1.1652794766426222E-2</c:v>
                </c:pt>
                <c:pt idx="3869">
                  <c:v>-2.2943142298150421E-2</c:v>
                </c:pt>
                <c:pt idx="3870">
                  <c:v>-2.5879892697013962E-2</c:v>
                </c:pt>
                <c:pt idx="3871">
                  <c:v>-2.927945434379875E-2</c:v>
                </c:pt>
                <c:pt idx="3872">
                  <c:v>-4.0901974235387439E-2</c:v>
                </c:pt>
                <c:pt idx="3873">
                  <c:v>-3.3274760219341282E-2</c:v>
                </c:pt>
                <c:pt idx="3874">
                  <c:v>-2.978127410891096E-2</c:v>
                </c:pt>
                <c:pt idx="3875">
                  <c:v>-3.0267599284796498E-2</c:v>
                </c:pt>
                <c:pt idx="3876">
                  <c:v>-2.8908206713452511E-2</c:v>
                </c:pt>
                <c:pt idx="3877">
                  <c:v>-1.8033389415752499E-2</c:v>
                </c:pt>
                <c:pt idx="3878">
                  <c:v>-1.3709277039279932E-2</c:v>
                </c:pt>
                <c:pt idx="3879">
                  <c:v>-7.8965557672111553E-3</c:v>
                </c:pt>
                <c:pt idx="3880">
                  <c:v>-1.3798420396793354E-2</c:v>
                </c:pt>
                <c:pt idx="3881">
                  <c:v>-1.4094755006049065E-2</c:v>
                </c:pt>
                <c:pt idx="3882">
                  <c:v>-7.8460597912987096E-3</c:v>
                </c:pt>
                <c:pt idx="3883">
                  <c:v>8.474030748664152E-4</c:v>
                </c:pt>
                <c:pt idx="3884">
                  <c:v>1.248751749169541E-2</c:v>
                </c:pt>
                <c:pt idx="3885">
                  <c:v>8.2469435253367251E-3</c:v>
                </c:pt>
                <c:pt idx="3886">
                  <c:v>7.3397027243242707E-3</c:v>
                </c:pt>
                <c:pt idx="3887">
                  <c:v>-1.0682476630647919E-2</c:v>
                </c:pt>
                <c:pt idx="3888">
                  <c:v>-1.3359255178696849E-2</c:v>
                </c:pt>
                <c:pt idx="3889">
                  <c:v>-2.4679762240938707E-2</c:v>
                </c:pt>
                <c:pt idx="3890">
                  <c:v>-1.5191640381282623E-2</c:v>
                </c:pt>
                <c:pt idx="3891">
                  <c:v>-1.2836109124470974E-2</c:v>
                </c:pt>
                <c:pt idx="3892">
                  <c:v>-1.3625445568949179E-2</c:v>
                </c:pt>
                <c:pt idx="3893">
                  <c:v>-7.4711512774410238E-3</c:v>
                </c:pt>
                <c:pt idx="3894">
                  <c:v>-8.1668258484882683E-3</c:v>
                </c:pt>
                <c:pt idx="3895">
                  <c:v>7.5957242226487587E-4</c:v>
                </c:pt>
                <c:pt idx="3896">
                  <c:v>1.3063993394670348E-2</c:v>
                </c:pt>
                <c:pt idx="3897">
                  <c:v>1.0735808757571963E-2</c:v>
                </c:pt>
                <c:pt idx="3898">
                  <c:v>1.6101293319285448E-2</c:v>
                </c:pt>
                <c:pt idx="3899">
                  <c:v>3.1714657308827165E-2</c:v>
                </c:pt>
                <c:pt idx="3900">
                  <c:v>3.9418681995087246E-2</c:v>
                </c:pt>
                <c:pt idx="3901">
                  <c:v>3.4465629603966708E-2</c:v>
                </c:pt>
                <c:pt idx="3902">
                  <c:v>4.7382241700709038E-2</c:v>
                </c:pt>
                <c:pt idx="3903">
                  <c:v>5.5980233874046714E-2</c:v>
                </c:pt>
                <c:pt idx="3904">
                  <c:v>5.1971517701496772E-2</c:v>
                </c:pt>
                <c:pt idx="3905">
                  <c:v>4.356902357529524E-2</c:v>
                </c:pt>
                <c:pt idx="3906">
                  <c:v>4.1696031011295043E-2</c:v>
                </c:pt>
                <c:pt idx="3907">
                  <c:v>4.0647519656476394E-2</c:v>
                </c:pt>
                <c:pt idx="3908">
                  <c:v>3.5024649328135204E-2</c:v>
                </c:pt>
                <c:pt idx="3909">
                  <c:v>4.6192102940933566E-2</c:v>
                </c:pt>
                <c:pt idx="3910">
                  <c:v>4.2102547762552289E-2</c:v>
                </c:pt>
                <c:pt idx="3911">
                  <c:v>3.0377351311216438E-2</c:v>
                </c:pt>
                <c:pt idx="3912">
                  <c:v>3.2027109904330331E-2</c:v>
                </c:pt>
                <c:pt idx="3913">
                  <c:v>1.8725931247355554E-2</c:v>
                </c:pt>
                <c:pt idx="3914">
                  <c:v>2.209008172580651E-2</c:v>
                </c:pt>
                <c:pt idx="3915">
                  <c:v>1.6254247341517036E-2</c:v>
                </c:pt>
                <c:pt idx="3916">
                  <c:v>1.788449277539228E-2</c:v>
                </c:pt>
                <c:pt idx="3917">
                  <c:v>2.1131656943351729E-2</c:v>
                </c:pt>
                <c:pt idx="3918">
                  <c:v>2.3275390302924359E-2</c:v>
                </c:pt>
                <c:pt idx="3919">
                  <c:v>2.5111044780246505E-2</c:v>
                </c:pt>
                <c:pt idx="3920">
                  <c:v>2.070747086161151E-2</c:v>
                </c:pt>
                <c:pt idx="3921">
                  <c:v>2.5523578795603852E-2</c:v>
                </c:pt>
                <c:pt idx="3922">
                  <c:v>2.4904363592545886E-2</c:v>
                </c:pt>
                <c:pt idx="3923">
                  <c:v>1.7487092001165827E-2</c:v>
                </c:pt>
                <c:pt idx="3924">
                  <c:v>1.3946423059025825E-2</c:v>
                </c:pt>
                <c:pt idx="3925">
                  <c:v>1.2732358293838342E-2</c:v>
                </c:pt>
                <c:pt idx="3926">
                  <c:v>-8.520291670950475E-3</c:v>
                </c:pt>
                <c:pt idx="3927">
                  <c:v>-1.5195503548084299E-2</c:v>
                </c:pt>
                <c:pt idx="3928">
                  <c:v>-1.1452614416964102E-2</c:v>
                </c:pt>
                <c:pt idx="3929">
                  <c:v>-8.0839215770698303E-3</c:v>
                </c:pt>
                <c:pt idx="3930">
                  <c:v>-8.3916617535219062E-3</c:v>
                </c:pt>
                <c:pt idx="3931">
                  <c:v>-8.1044113109179916E-3</c:v>
                </c:pt>
                <c:pt idx="3932">
                  <c:v>1.4913505124733994E-3</c:v>
                </c:pt>
                <c:pt idx="3933">
                  <c:v>2.2813436896131911E-3</c:v>
                </c:pt>
                <c:pt idx="3934">
                  <c:v>-1.002113661859827E-2</c:v>
                </c:pt>
                <c:pt idx="3935">
                  <c:v>7.3774551153555912E-3</c:v>
                </c:pt>
                <c:pt idx="3936">
                  <c:v>-4.5407748549408877E-2</c:v>
                </c:pt>
                <c:pt idx="3937">
                  <c:v>-0.11077541993927509</c:v>
                </c:pt>
                <c:pt idx="3938">
                  <c:v>-0.11246287045881365</c:v>
                </c:pt>
                <c:pt idx="3939">
                  <c:v>-0.10113505897609554</c:v>
                </c:pt>
                <c:pt idx="3940">
                  <c:v>-0.13862680937305227</c:v>
                </c:pt>
                <c:pt idx="3941">
                  <c:v>-0.1571161191529008</c:v>
                </c:pt>
                <c:pt idx="3942">
                  <c:v>-0.15240062586433489</c:v>
                </c:pt>
                <c:pt idx="3943">
                  <c:v>-0.20928415056184357</c:v>
                </c:pt>
                <c:pt idx="3944">
                  <c:v>-0.20944988599290826</c:v>
                </c:pt>
                <c:pt idx="3945">
                  <c:v>-0.21609966504816269</c:v>
                </c:pt>
                <c:pt idx="3946">
                  <c:v>-0.21437568258828632</c:v>
                </c:pt>
                <c:pt idx="3947">
                  <c:v>-0.20527120719702263</c:v>
                </c:pt>
                <c:pt idx="3948">
                  <c:v>-0.19080061986860741</c:v>
                </c:pt>
                <c:pt idx="3949">
                  <c:v>-0.20951806324248079</c:v>
                </c:pt>
                <c:pt idx="3950">
                  <c:v>-0.19555624250991277</c:v>
                </c:pt>
                <c:pt idx="3951">
                  <c:v>-0.19040451309483897</c:v>
                </c:pt>
                <c:pt idx="3952">
                  <c:v>-0.19234851426399546</c:v>
                </c:pt>
                <c:pt idx="3953">
                  <c:v>-0.20210646032231294</c:v>
                </c:pt>
                <c:pt idx="3954">
                  <c:v>-0.19637538142598665</c:v>
                </c:pt>
                <c:pt idx="3955">
                  <c:v>-0.2067816829513871</c:v>
                </c:pt>
                <c:pt idx="3956">
                  <c:v>-0.20315608253562401</c:v>
                </c:pt>
                <c:pt idx="3957">
                  <c:v>-0.19823729292164693</c:v>
                </c:pt>
                <c:pt idx="3958">
                  <c:v>-0.20854374520288677</c:v>
                </c:pt>
                <c:pt idx="3959">
                  <c:v>-0.23372823849767821</c:v>
                </c:pt>
                <c:pt idx="3960">
                  <c:v>-0.20317562769043263</c:v>
                </c:pt>
                <c:pt idx="3961">
                  <c:v>-0.16401238777011273</c:v>
                </c:pt>
                <c:pt idx="3962">
                  <c:v>-0.17648606634233921</c:v>
                </c:pt>
                <c:pt idx="3963">
                  <c:v>-0.16200814682143705</c:v>
                </c:pt>
                <c:pt idx="3964">
                  <c:v>-0.1553068924977381</c:v>
                </c:pt>
                <c:pt idx="3965">
                  <c:v>-0.16330827301550743</c:v>
                </c:pt>
                <c:pt idx="3966">
                  <c:v>-0.15710683193008623</c:v>
                </c:pt>
                <c:pt idx="3967">
                  <c:v>-0.15685477057599817</c:v>
                </c:pt>
                <c:pt idx="3968">
                  <c:v>-0.16208645634704322</c:v>
                </c:pt>
                <c:pt idx="3969">
                  <c:v>-0.15787668171052383</c:v>
                </c:pt>
                <c:pt idx="3970">
                  <c:v>-0.15000637032464126</c:v>
                </c:pt>
                <c:pt idx="3971">
                  <c:v>-0.14252193572273675</c:v>
                </c:pt>
                <c:pt idx="3972">
                  <c:v>-0.16150066904324512</c:v>
                </c:pt>
                <c:pt idx="3973">
                  <c:v>-0.16811621354994455</c:v>
                </c:pt>
                <c:pt idx="3974">
                  <c:v>-0.15913007142785907</c:v>
                </c:pt>
                <c:pt idx="3975">
                  <c:v>-0.14572000937741114</c:v>
                </c:pt>
                <c:pt idx="3976">
                  <c:v>-0.14640336503434392</c:v>
                </c:pt>
                <c:pt idx="3977">
                  <c:v>-0.15338679555087353</c:v>
                </c:pt>
                <c:pt idx="3978">
                  <c:v>-0.15768903483215146</c:v>
                </c:pt>
                <c:pt idx="3979">
                  <c:v>-0.16187131370587504</c:v>
                </c:pt>
                <c:pt idx="3980">
                  <c:v>-0.16003221225978825</c:v>
                </c:pt>
                <c:pt idx="3981">
                  <c:v>-0.15658178852495752</c:v>
                </c:pt>
                <c:pt idx="3982">
                  <c:v>-0.15852106862731907</c:v>
                </c:pt>
                <c:pt idx="3983">
                  <c:v>-0.16129351318954921</c:v>
                </c:pt>
                <c:pt idx="3984">
                  <c:v>-0.16112582219948379</c:v>
                </c:pt>
                <c:pt idx="3985">
                  <c:v>-0.15936171667837362</c:v>
                </c:pt>
                <c:pt idx="3986">
                  <c:v>-0.15944583939260526</c:v>
                </c:pt>
                <c:pt idx="3987">
                  <c:v>-0.14881237414860993</c:v>
                </c:pt>
                <c:pt idx="3988">
                  <c:v>-0.14188450058611302</c:v>
                </c:pt>
                <c:pt idx="3989">
                  <c:v>-0.13286887846899798</c:v>
                </c:pt>
                <c:pt idx="3990">
                  <c:v>-0.14062034856611594</c:v>
                </c:pt>
                <c:pt idx="3991">
                  <c:v>-0.14446525653136899</c:v>
                </c:pt>
                <c:pt idx="3992">
                  <c:v>-0.1496855845649383</c:v>
                </c:pt>
                <c:pt idx="3993">
                  <c:v>-0.15138638347569966</c:v>
                </c:pt>
                <c:pt idx="3994">
                  <c:v>-0.15011091210817762</c:v>
                </c:pt>
                <c:pt idx="3995">
                  <c:v>-0.14764079950556663</c:v>
                </c:pt>
                <c:pt idx="3996">
                  <c:v>-0.16203335636194494</c:v>
                </c:pt>
                <c:pt idx="3997">
                  <c:v>-0.16027098285003705</c:v>
                </c:pt>
                <c:pt idx="3998">
                  <c:v>-0.16027098285003738</c:v>
                </c:pt>
                <c:pt idx="3999">
                  <c:v>-0.16236110883856281</c:v>
                </c:pt>
                <c:pt idx="4000">
                  <c:v>-0.15657213813642556</c:v>
                </c:pt>
                <c:pt idx="4001">
                  <c:v>-0.14016630940192132</c:v>
                </c:pt>
                <c:pt idx="4002">
                  <c:v>-0.15212729503474787</c:v>
                </c:pt>
                <c:pt idx="4003">
                  <c:v>-0.15894664654921387</c:v>
                </c:pt>
                <c:pt idx="4004">
                  <c:v>-0.15641640180357341</c:v>
                </c:pt>
                <c:pt idx="4005">
                  <c:v>-0.16077687368291893</c:v>
                </c:pt>
                <c:pt idx="4006">
                  <c:v>-0.16270496597193018</c:v>
                </c:pt>
                <c:pt idx="4007">
                  <c:v>-0.16270496597193085</c:v>
                </c:pt>
                <c:pt idx="4008">
                  <c:v>-0.15899862980520607</c:v>
                </c:pt>
                <c:pt idx="4009">
                  <c:v>-0.15992151638463026</c:v>
                </c:pt>
                <c:pt idx="4010">
                  <c:v>-0.14927049113452617</c:v>
                </c:pt>
                <c:pt idx="4011">
                  <c:v>-0.14587368734588357</c:v>
                </c:pt>
                <c:pt idx="4012">
                  <c:v>-0.14493499322667114</c:v>
                </c:pt>
                <c:pt idx="4013">
                  <c:v>-0.16189782129626418</c:v>
                </c:pt>
                <c:pt idx="4014">
                  <c:v>-0.16716417250894422</c:v>
                </c:pt>
                <c:pt idx="4015">
                  <c:v>-0.15592097274229066</c:v>
                </c:pt>
                <c:pt idx="4016">
                  <c:v>-0.16698947650312801</c:v>
                </c:pt>
                <c:pt idx="4017">
                  <c:v>-0.16632724017320799</c:v>
                </c:pt>
                <c:pt idx="4018">
                  <c:v>-0.16815692899166246</c:v>
                </c:pt>
                <c:pt idx="4019">
                  <c:v>-0.16443299960493662</c:v>
                </c:pt>
                <c:pt idx="4020">
                  <c:v>-0.15018133008881684</c:v>
                </c:pt>
                <c:pt idx="4021">
                  <c:v>-0.14381278490063354</c:v>
                </c:pt>
                <c:pt idx="4022">
                  <c:v>-0.14708890152270382</c:v>
                </c:pt>
                <c:pt idx="4023">
                  <c:v>-0.14666304217654957</c:v>
                </c:pt>
                <c:pt idx="4024">
                  <c:v>-0.14811038611379412</c:v>
                </c:pt>
                <c:pt idx="4025">
                  <c:v>-0.14998267097947815</c:v>
                </c:pt>
                <c:pt idx="4026">
                  <c:v>-0.13055964314781354</c:v>
                </c:pt>
                <c:pt idx="4027">
                  <c:v>-0.13617597048855545</c:v>
                </c:pt>
                <c:pt idx="4028">
                  <c:v>-0.12322279544887782</c:v>
                </c:pt>
                <c:pt idx="4029">
                  <c:v>-0.11671409561645796</c:v>
                </c:pt>
                <c:pt idx="4030">
                  <c:v>-0.1129029029446994</c:v>
                </c:pt>
                <c:pt idx="4031">
                  <c:v>-9.9517471557821535E-2</c:v>
                </c:pt>
                <c:pt idx="4032">
                  <c:v>-8.5023597572464471E-2</c:v>
                </c:pt>
                <c:pt idx="4033">
                  <c:v>-9.0856938433405254E-2</c:v>
                </c:pt>
                <c:pt idx="4034">
                  <c:v>-6.8550285104938546E-2</c:v>
                </c:pt>
                <c:pt idx="4035">
                  <c:v>-9.1522738591397479E-2</c:v>
                </c:pt>
                <c:pt idx="4036">
                  <c:v>-3.8785854386093943E-2</c:v>
                </c:pt>
                <c:pt idx="4037">
                  <c:v>3.0423553052788987E-2</c:v>
                </c:pt>
                <c:pt idx="4038">
                  <c:v>1.4227505010599106E-2</c:v>
                </c:pt>
                <c:pt idx="4039">
                  <c:v>2.4663733518792696E-4</c:v>
                </c:pt>
                <c:pt idx="4040">
                  <c:v>5.2153284557646007E-2</c:v>
                </c:pt>
                <c:pt idx="4041">
                  <c:v>7.9954191769517458E-2</c:v>
                </c:pt>
                <c:pt idx="4042">
                  <c:v>8.308187685600199E-2</c:v>
                </c:pt>
                <c:pt idx="4043">
                  <c:v>0.17229356882768054</c:v>
                </c:pt>
                <c:pt idx="4044">
                  <c:v>0.1694965142204683</c:v>
                </c:pt>
                <c:pt idx="4045">
                  <c:v>0.1657776834103899</c:v>
                </c:pt>
                <c:pt idx="4046">
                  <c:v>0.17525118215532531</c:v>
                </c:pt>
                <c:pt idx="4047">
                  <c:v>0.18432383458110047</c:v>
                </c:pt>
                <c:pt idx="4048">
                  <c:v>0.16139858334691448</c:v>
                </c:pt>
                <c:pt idx="4049">
                  <c:v>0.18818480258188575</c:v>
                </c:pt>
                <c:pt idx="4050">
                  <c:v>0.16603874201811908</c:v>
                </c:pt>
                <c:pt idx="4051">
                  <c:v>0.14294300258759374</c:v>
                </c:pt>
                <c:pt idx="4052">
                  <c:v>0.15348866061969213</c:v>
                </c:pt>
                <c:pt idx="4053">
                  <c:v>0.16759540490258895</c:v>
                </c:pt>
                <c:pt idx="4054">
                  <c:v>0.17071793619541342</c:v>
                </c:pt>
                <c:pt idx="4055">
                  <c:v>0.19560149651930758</c:v>
                </c:pt>
                <c:pt idx="4056">
                  <c:v>0.18389382607861493</c:v>
                </c:pt>
                <c:pt idx="4057">
                  <c:v>0.16409587866051778</c:v>
                </c:pt>
                <c:pt idx="4058">
                  <c:v>0.16712768201073103</c:v>
                </c:pt>
                <c:pt idx="4059">
                  <c:v>0.19706944924962078</c:v>
                </c:pt>
                <c:pt idx="4060">
                  <c:v>0.13721597678713993</c:v>
                </c:pt>
                <c:pt idx="4061">
                  <c:v>7.9167074241474067E-2</c:v>
                </c:pt>
                <c:pt idx="4062">
                  <c:v>9.6500448006866302E-2</c:v>
                </c:pt>
                <c:pt idx="4063">
                  <c:v>8.1969422142437631E-2</c:v>
                </c:pt>
                <c:pt idx="4064">
                  <c:v>6.9952308370130112E-2</c:v>
                </c:pt>
                <c:pt idx="4065">
                  <c:v>8.1907684475333253E-2</c:v>
                </c:pt>
                <c:pt idx="4066">
                  <c:v>8.13698500726312E-2</c:v>
                </c:pt>
                <c:pt idx="4067">
                  <c:v>8.2986247456894313E-2</c:v>
                </c:pt>
                <c:pt idx="4068">
                  <c:v>9.1056839834720904E-2</c:v>
                </c:pt>
                <c:pt idx="4069">
                  <c:v>8.9638749560990494E-2</c:v>
                </c:pt>
                <c:pt idx="4070">
                  <c:v>7.9115555743047183E-2</c:v>
                </c:pt>
                <c:pt idx="4071">
                  <c:v>7.5155302265315749E-2</c:v>
                </c:pt>
                <c:pt idx="4072">
                  <c:v>0.10785922737518927</c:v>
                </c:pt>
                <c:pt idx="4073">
                  <c:v>0.10919749098788367</c:v>
                </c:pt>
                <c:pt idx="4074">
                  <c:v>9.7124294470104067E-2</c:v>
                </c:pt>
                <c:pt idx="4075">
                  <c:v>9.1925166606094733E-2</c:v>
                </c:pt>
                <c:pt idx="4076">
                  <c:v>8.9630517501848805E-2</c:v>
                </c:pt>
                <c:pt idx="4077">
                  <c:v>9.8837736440601898E-2</c:v>
                </c:pt>
                <c:pt idx="4078">
                  <c:v>0.10753159534684209</c:v>
                </c:pt>
                <c:pt idx="4079">
                  <c:v>0.11902693326261637</c:v>
                </c:pt>
                <c:pt idx="4080">
                  <c:v>0.11479494446246119</c:v>
                </c:pt>
                <c:pt idx="4081">
                  <c:v>0.11612976179767842</c:v>
                </c:pt>
                <c:pt idx="4082">
                  <c:v>0.12149792097265744</c:v>
                </c:pt>
                <c:pt idx="4083">
                  <c:v>9.1390594235135625E-2</c:v>
                </c:pt>
                <c:pt idx="4084">
                  <c:v>0.14298757085414948</c:v>
                </c:pt>
                <c:pt idx="4085">
                  <c:v>0.1355633485991754</c:v>
                </c:pt>
                <c:pt idx="4086">
                  <c:v>0.15204220023517157</c:v>
                </c:pt>
                <c:pt idx="4087">
                  <c:v>0.14617030814922427</c:v>
                </c:pt>
                <c:pt idx="4088">
                  <c:v>0.1377165452863669</c:v>
                </c:pt>
                <c:pt idx="4089">
                  <c:v>0.13197107109985318</c:v>
                </c:pt>
                <c:pt idx="4090">
                  <c:v>0.1231222292933003</c:v>
                </c:pt>
                <c:pt idx="4091">
                  <c:v>0.11336375191903447</c:v>
                </c:pt>
                <c:pt idx="4092">
                  <c:v>0.1201990164990534</c:v>
                </c:pt>
                <c:pt idx="4093">
                  <c:v>0.12165833979943153</c:v>
                </c:pt>
                <c:pt idx="4094">
                  <c:v>0.10224394332266384</c:v>
                </c:pt>
                <c:pt idx="4095">
                  <c:v>0.10334541623494764</c:v>
                </c:pt>
                <c:pt idx="4096">
                  <c:v>0.10799994691814074</c:v>
                </c:pt>
                <c:pt idx="4097">
                  <c:v>0.10722481203622802</c:v>
                </c:pt>
                <c:pt idx="4098">
                  <c:v>0.10005438135152445</c:v>
                </c:pt>
                <c:pt idx="4099">
                  <c:v>8.0181156176894364E-2</c:v>
                </c:pt>
                <c:pt idx="4100">
                  <c:v>7.6957697041779571E-2</c:v>
                </c:pt>
                <c:pt idx="4101">
                  <c:v>5.5039184225273985E-2</c:v>
                </c:pt>
                <c:pt idx="4102">
                  <c:v>6.1478142728299101E-2</c:v>
                </c:pt>
                <c:pt idx="4103">
                  <c:v>6.211566713834582E-2</c:v>
                </c:pt>
                <c:pt idx="4104">
                  <c:v>5.8929957278904377E-2</c:v>
                </c:pt>
                <c:pt idx="4105">
                  <c:v>5.8295107184612061E-2</c:v>
                </c:pt>
                <c:pt idx="4106">
                  <c:v>5.6493843986560766E-2</c:v>
                </c:pt>
                <c:pt idx="4107">
                  <c:v>6.7032170490808562E-2</c:v>
                </c:pt>
                <c:pt idx="4108">
                  <c:v>7.6543975696505839E-2</c:v>
                </c:pt>
                <c:pt idx="4109">
                  <c:v>7.6543975696505617E-2</c:v>
                </c:pt>
                <c:pt idx="4110">
                  <c:v>6.9056090332958009E-2</c:v>
                </c:pt>
                <c:pt idx="4111">
                  <c:v>6.5973705503004298E-2</c:v>
                </c:pt>
                <c:pt idx="4112">
                  <c:v>6.6612013111090995E-2</c:v>
                </c:pt>
                <c:pt idx="4113">
                  <c:v>0.1037297587139856</c:v>
                </c:pt>
                <c:pt idx="4114">
                  <c:v>0.10793950786897311</c:v>
                </c:pt>
                <c:pt idx="4115">
                  <c:v>9.2630999758258614E-2</c:v>
                </c:pt>
                <c:pt idx="4116">
                  <c:v>0.10360274831045069</c:v>
                </c:pt>
                <c:pt idx="4117">
                  <c:v>8.8151652340659581E-2</c:v>
                </c:pt>
                <c:pt idx="4118">
                  <c:v>8.4017502891653661E-2</c:v>
                </c:pt>
                <c:pt idx="4119">
                  <c:v>7.4247710600564121E-2</c:v>
                </c:pt>
                <c:pt idx="4120">
                  <c:v>6.0789146997301868E-2</c:v>
                </c:pt>
                <c:pt idx="4121">
                  <c:v>4.805925641050357E-2</c:v>
                </c:pt>
                <c:pt idx="4122">
                  <c:v>6.3844238640886175E-2</c:v>
                </c:pt>
                <c:pt idx="4123">
                  <c:v>6.0764941014317397E-2</c:v>
                </c:pt>
                <c:pt idx="4124">
                  <c:v>6.4051340491775743E-2</c:v>
                </c:pt>
                <c:pt idx="4125">
                  <c:v>6.9164923225415897E-2</c:v>
                </c:pt>
                <c:pt idx="4126">
                  <c:v>6.293226533881513E-2</c:v>
                </c:pt>
                <c:pt idx="4127">
                  <c:v>6.8043540507745082E-2</c:v>
                </c:pt>
                <c:pt idx="4128">
                  <c:v>4.7649795738205825E-2</c:v>
                </c:pt>
                <c:pt idx="4129">
                  <c:v>5.4838323572926395E-2</c:v>
                </c:pt>
                <c:pt idx="4130">
                  <c:v>5.3997144686505738E-2</c:v>
                </c:pt>
                <c:pt idx="4131">
                  <c:v>4.0102838991669776E-2</c:v>
                </c:pt>
                <c:pt idx="4132">
                  <c:v>2.1284852524171116E-2</c:v>
                </c:pt>
                <c:pt idx="4133">
                  <c:v>2.8360729100550319E-2</c:v>
                </c:pt>
                <c:pt idx="4134">
                  <c:v>3.5055785930633077E-2</c:v>
                </c:pt>
                <c:pt idx="4135">
                  <c:v>6.2299675421023215E-2</c:v>
                </c:pt>
                <c:pt idx="4136">
                  <c:v>6.1236312382564773E-2</c:v>
                </c:pt>
                <c:pt idx="4137">
                  <c:v>6.5610564801150462E-2</c:v>
                </c:pt>
                <c:pt idx="4138">
                  <c:v>7.2723256677857284E-2</c:v>
                </c:pt>
                <c:pt idx="4139">
                  <c:v>6.5649649430306711E-2</c:v>
                </c:pt>
                <c:pt idx="4140">
                  <c:v>4.6362831988350006E-2</c:v>
                </c:pt>
                <c:pt idx="4141">
                  <c:v>3.794202827339177E-2</c:v>
                </c:pt>
                <c:pt idx="4142">
                  <c:v>3.0216946193357019E-2</c:v>
                </c:pt>
                <c:pt idx="4143">
                  <c:v>2.0597358139103905E-2</c:v>
                </c:pt>
                <c:pt idx="4144">
                  <c:v>1.3243909746625704E-2</c:v>
                </c:pt>
                <c:pt idx="4145">
                  <c:v>1.8006156122434724E-2</c:v>
                </c:pt>
                <c:pt idx="4146">
                  <c:v>1.1732785515180533E-2</c:v>
                </c:pt>
                <c:pt idx="4147">
                  <c:v>-5.7331262308383257E-3</c:v>
                </c:pt>
                <c:pt idx="4148">
                  <c:v>-7.4933237736030112E-4</c:v>
                </c:pt>
                <c:pt idx="4149">
                  <c:v>9.5194567467737912E-4</c:v>
                </c:pt>
                <c:pt idx="4150">
                  <c:v>1.8576934638461218E-3</c:v>
                </c:pt>
                <c:pt idx="4151">
                  <c:v>2.2915307012216779E-4</c:v>
                </c:pt>
                <c:pt idx="4152">
                  <c:v>-2.1240537585064723E-2</c:v>
                </c:pt>
                <c:pt idx="4153">
                  <c:v>-2.2120101754983579E-2</c:v>
                </c:pt>
                <c:pt idx="4154">
                  <c:v>-3.9508067939326486E-2</c:v>
                </c:pt>
                <c:pt idx="4155">
                  <c:v>-4.8785872899482441E-2</c:v>
                </c:pt>
                <c:pt idx="4156">
                  <c:v>-5.0781227676138907E-2</c:v>
                </c:pt>
                <c:pt idx="4157">
                  <c:v>-3.0816779309863485E-2</c:v>
                </c:pt>
                <c:pt idx="4158">
                  <c:v>-2.800867526350248E-2</c:v>
                </c:pt>
                <c:pt idx="4159">
                  <c:v>-2.5177158596767835E-2</c:v>
                </c:pt>
                <c:pt idx="4160">
                  <c:v>-9.4589929154866859E-3</c:v>
                </c:pt>
                <c:pt idx="4161">
                  <c:v>-6.1724603160695501E-3</c:v>
                </c:pt>
                <c:pt idx="4162">
                  <c:v>-1.6712302157640524E-2</c:v>
                </c:pt>
                <c:pt idx="4163">
                  <c:v>-3.5298122152671141E-2</c:v>
                </c:pt>
                <c:pt idx="4164">
                  <c:v>-5.8806200403462294E-2</c:v>
                </c:pt>
                <c:pt idx="4165">
                  <c:v>-5.8806200403463404E-2</c:v>
                </c:pt>
                <c:pt idx="4166">
                  <c:v>-5.8899823580584765E-2</c:v>
                </c:pt>
                <c:pt idx="4167">
                  <c:v>-6.6391168268499889E-2</c:v>
                </c:pt>
                <c:pt idx="4168">
                  <c:v>-7.609681785867195E-2</c:v>
                </c:pt>
                <c:pt idx="4169">
                  <c:v>-6.0003199509228611E-2</c:v>
                </c:pt>
                <c:pt idx="4170">
                  <c:v>-5.0269644623277987E-2</c:v>
                </c:pt>
                <c:pt idx="4171">
                  <c:v>-4.6487741764635548E-2</c:v>
                </c:pt>
                <c:pt idx="4172">
                  <c:v>-4.6298195544928089E-2</c:v>
                </c:pt>
                <c:pt idx="4173">
                  <c:v>-4.0544917014132875E-2</c:v>
                </c:pt>
                <c:pt idx="4174">
                  <c:v>-4.3424434069911699E-2</c:v>
                </c:pt>
                <c:pt idx="4175">
                  <c:v>-4.7504659180020559E-2</c:v>
                </c:pt>
                <c:pt idx="4176">
                  <c:v>-4.6931557290235126E-2</c:v>
                </c:pt>
                <c:pt idx="4177">
                  <c:v>-5.7199027795238999E-2</c:v>
                </c:pt>
                <c:pt idx="4178">
                  <c:v>-5.95410413390699E-2</c:v>
                </c:pt>
                <c:pt idx="4179">
                  <c:v>-7.4218294941244767E-2</c:v>
                </c:pt>
                <c:pt idx="4180">
                  <c:v>-6.2750070023433913E-2</c:v>
                </c:pt>
                <c:pt idx="4181">
                  <c:v>-6.8074292268666903E-2</c:v>
                </c:pt>
                <c:pt idx="4182">
                  <c:v>-7.0304668912618995E-2</c:v>
                </c:pt>
                <c:pt idx="4183">
                  <c:v>-2.7241066340379261E-2</c:v>
                </c:pt>
                <c:pt idx="4184">
                  <c:v>-7.5516943941351888E-2</c:v>
                </c:pt>
                <c:pt idx="4185">
                  <c:v>-7.1053537514997989E-2</c:v>
                </c:pt>
                <c:pt idx="4186">
                  <c:v>-8.7090395652008379E-2</c:v>
                </c:pt>
                <c:pt idx="4187">
                  <c:v>-8.2046696180472001E-2</c:v>
                </c:pt>
                <c:pt idx="4188">
                  <c:v>-7.2829372113602742E-2</c:v>
                </c:pt>
                <c:pt idx="4189">
                  <c:v>-7.7166257017132089E-2</c:v>
                </c:pt>
                <c:pt idx="4190">
                  <c:v>-6.616682452501299E-2</c:v>
                </c:pt>
                <c:pt idx="4191">
                  <c:v>-6.1180610712785355E-2</c:v>
                </c:pt>
                <c:pt idx="4192">
                  <c:v>-6.0992790488860193E-2</c:v>
                </c:pt>
                <c:pt idx="4193">
                  <c:v>-6.7383151802587027E-2</c:v>
                </c:pt>
                <c:pt idx="4194">
                  <c:v>-5.475455876550217E-2</c:v>
                </c:pt>
                <c:pt idx="4195">
                  <c:v>-5.3339096888840087E-2</c:v>
                </c:pt>
                <c:pt idx="4196">
                  <c:v>-5.1066656233242358E-2</c:v>
                </c:pt>
                <c:pt idx="4197">
                  <c:v>-5.2680004252447565E-2</c:v>
                </c:pt>
                <c:pt idx="4198">
                  <c:v>-4.4225182790200157E-2</c:v>
                </c:pt>
                <c:pt idx="4199">
                  <c:v>-3.4218595458160084E-2</c:v>
                </c:pt>
                <c:pt idx="4200">
                  <c:v>-3.7205647592331026E-2</c:v>
                </c:pt>
                <c:pt idx="4201">
                  <c:v>-3.6051679131595349E-2</c:v>
                </c:pt>
                <c:pt idx="4202">
                  <c:v>-3.9694284162721583E-2</c:v>
                </c:pt>
                <c:pt idx="4203">
                  <c:v>-3.7196490183952213E-2</c:v>
                </c:pt>
                <c:pt idx="4204">
                  <c:v>-2.1265625851857095E-2</c:v>
                </c:pt>
                <c:pt idx="4205">
                  <c:v>-2.1754895185065237E-2</c:v>
                </c:pt>
                <c:pt idx="4206">
                  <c:v>-2.1951113238383058E-2</c:v>
                </c:pt>
                <c:pt idx="4207">
                  <c:v>-2.8878634283880822E-2</c:v>
                </c:pt>
                <c:pt idx="4208">
                  <c:v>-5.4812481933800394E-2</c:v>
                </c:pt>
                <c:pt idx="4209">
                  <c:v>-6.6423194479704795E-2</c:v>
                </c:pt>
                <c:pt idx="4210">
                  <c:v>-6.7357331767598616E-2</c:v>
                </c:pt>
                <c:pt idx="4211">
                  <c:v>-7.8795665419266303E-2</c:v>
                </c:pt>
                <c:pt idx="4212">
                  <c:v>-7.9255073126517694E-2</c:v>
                </c:pt>
                <c:pt idx="4213">
                  <c:v>-8.4216676364833987E-2</c:v>
                </c:pt>
                <c:pt idx="4214">
                  <c:v>-8.3850399663049635E-2</c:v>
                </c:pt>
                <c:pt idx="4215">
                  <c:v>-7.81250418139533E-2</c:v>
                </c:pt>
                <c:pt idx="4216">
                  <c:v>-8.6919791866943874E-2</c:v>
                </c:pt>
                <c:pt idx="4217">
                  <c:v>-8.3057821198102122E-2</c:v>
                </c:pt>
                <c:pt idx="4218">
                  <c:v>-8.1953515081520933E-2</c:v>
                </c:pt>
                <c:pt idx="4219">
                  <c:v>-8.4797752642231439E-2</c:v>
                </c:pt>
                <c:pt idx="4220">
                  <c:v>-8.0134884049299915E-2</c:v>
                </c:pt>
                <c:pt idx="4221">
                  <c:v>-6.9977770743279044E-2</c:v>
                </c:pt>
                <c:pt idx="4222">
                  <c:v>-7.9609548461134216E-2</c:v>
                </c:pt>
                <c:pt idx="4223">
                  <c:v>-7.8872499050491651E-2</c:v>
                </c:pt>
                <c:pt idx="4224">
                  <c:v>-8.0891509214973234E-2</c:v>
                </c:pt>
                <c:pt idx="4225">
                  <c:v>-8.134941499953996E-2</c:v>
                </c:pt>
                <c:pt idx="4226">
                  <c:v>-9.6961544798295995E-2</c:v>
                </c:pt>
                <c:pt idx="4227">
                  <c:v>-0.10056289456978817</c:v>
                </c:pt>
                <c:pt idx="4228">
                  <c:v>-9.3613601260725043E-2</c:v>
                </c:pt>
                <c:pt idx="4229">
                  <c:v>-0.10283412462567731</c:v>
                </c:pt>
                <c:pt idx="4230">
                  <c:v>-0.10542967634014822</c:v>
                </c:pt>
                <c:pt idx="4231">
                  <c:v>-9.4906368774415828E-2</c:v>
                </c:pt>
                <c:pt idx="4232">
                  <c:v>-9.6719093851975413E-2</c:v>
                </c:pt>
                <c:pt idx="4233">
                  <c:v>-9.9691597831122136E-2</c:v>
                </c:pt>
                <c:pt idx="4234">
                  <c:v>-0.10309608775871903</c:v>
                </c:pt>
                <c:pt idx="4235">
                  <c:v>-9.6204400178379279E-2</c:v>
                </c:pt>
                <c:pt idx="4236">
                  <c:v>-9.674776426644871E-2</c:v>
                </c:pt>
                <c:pt idx="4237">
                  <c:v>-9.6205161802051076E-2</c:v>
                </c:pt>
                <c:pt idx="4238">
                  <c:v>-9.4207624486363661E-2</c:v>
                </c:pt>
                <c:pt idx="4239">
                  <c:v>-0.10031122391907143</c:v>
                </c:pt>
                <c:pt idx="4240">
                  <c:v>-8.6917032093681512E-2</c:v>
                </c:pt>
                <c:pt idx="4241">
                  <c:v>-8.2893028629351329E-2</c:v>
                </c:pt>
                <c:pt idx="4242">
                  <c:v>-8.2617951553354607E-2</c:v>
                </c:pt>
                <c:pt idx="4243">
                  <c:v>-6.9095925972120109E-2</c:v>
                </c:pt>
                <c:pt idx="4244">
                  <c:v>-5.9618926528835825E-2</c:v>
                </c:pt>
                <c:pt idx="4245">
                  <c:v>-7.3003468532059079E-2</c:v>
                </c:pt>
                <c:pt idx="4246">
                  <c:v>-7.2725341759941275E-2</c:v>
                </c:pt>
                <c:pt idx="4247">
                  <c:v>-7.365085793744397E-2</c:v>
                </c:pt>
                <c:pt idx="4248">
                  <c:v>-8.4646922566416261E-2</c:v>
                </c:pt>
                <c:pt idx="4249">
                  <c:v>-8.1077759397058857E-2</c:v>
                </c:pt>
                <c:pt idx="4250">
                  <c:v>-7.5908533332391448E-2</c:v>
                </c:pt>
                <c:pt idx="4251">
                  <c:v>-5.8793986987270896E-2</c:v>
                </c:pt>
                <c:pt idx="4252">
                  <c:v>-4.6941692317464589E-2</c:v>
                </c:pt>
                <c:pt idx="4253">
                  <c:v>-4.4369977915363012E-2</c:v>
                </c:pt>
                <c:pt idx="4254">
                  <c:v>-2.9761131153132059E-2</c:v>
                </c:pt>
                <c:pt idx="4255">
                  <c:v>-2.0980688901123812E-2</c:v>
                </c:pt>
                <c:pt idx="4256">
                  <c:v>-1.5198692969710104E-2</c:v>
                </c:pt>
                <c:pt idx="4257">
                  <c:v>-3.0922900710583456E-2</c:v>
                </c:pt>
                <c:pt idx="4258">
                  <c:v>-2.8702461052917183E-2</c:v>
                </c:pt>
                <c:pt idx="4259">
                  <c:v>-1.8779349176654692E-2</c:v>
                </c:pt>
                <c:pt idx="4260">
                  <c:v>-6.7344250198413391E-3</c:v>
                </c:pt>
                <c:pt idx="4261">
                  <c:v>-3.7483575532201163E-3</c:v>
                </c:pt>
                <c:pt idx="4262">
                  <c:v>1.2773562697691698E-2</c:v>
                </c:pt>
                <c:pt idx="4263">
                  <c:v>2.4275351282374569E-2</c:v>
                </c:pt>
                <c:pt idx="4264">
                  <c:v>5.1121914606148122E-2</c:v>
                </c:pt>
                <c:pt idx="4265">
                  <c:v>4.4424871048678094E-2</c:v>
                </c:pt>
                <c:pt idx="4266">
                  <c:v>4.5671697396926225E-2</c:v>
                </c:pt>
                <c:pt idx="4267">
                  <c:v>5.1859724492855808E-2</c:v>
                </c:pt>
                <c:pt idx="4268">
                  <c:v>6.0465849511432523E-2</c:v>
                </c:pt>
                <c:pt idx="4269">
                  <c:v>3.4379412201795745E-2</c:v>
                </c:pt>
                <c:pt idx="4270">
                  <c:v>3.108586581468531E-2</c:v>
                </c:pt>
                <c:pt idx="4271">
                  <c:v>3.5584406032418192E-2</c:v>
                </c:pt>
                <c:pt idx="4272">
                  <c:v>2.4367204377092611E-2</c:v>
                </c:pt>
                <c:pt idx="4273">
                  <c:v>2.5698083215481393E-2</c:v>
                </c:pt>
                <c:pt idx="4274">
                  <c:v>3.4137501520082658E-2</c:v>
                </c:pt>
                <c:pt idx="4275">
                  <c:v>2.641083160436275E-2</c:v>
                </c:pt>
                <c:pt idx="4276">
                  <c:v>2.8056709867107843E-2</c:v>
                </c:pt>
                <c:pt idx="4277">
                  <c:v>3.3758345345850316E-2</c:v>
                </c:pt>
                <c:pt idx="4278">
                  <c:v>2.7384240198235155E-2</c:v>
                </c:pt>
                <c:pt idx="4279">
                  <c:v>3.8115797433297738E-2</c:v>
                </c:pt>
                <c:pt idx="4280">
                  <c:v>2.8906540457843688E-2</c:v>
                </c:pt>
                <c:pt idx="4281">
                  <c:v>3.3248222862702681E-2</c:v>
                </c:pt>
                <c:pt idx="4282">
                  <c:v>4.7305108421639375E-2</c:v>
                </c:pt>
                <c:pt idx="4283">
                  <c:v>4.5976014875290794E-2</c:v>
                </c:pt>
                <c:pt idx="4284">
                  <c:v>5.0713263145111709E-2</c:v>
                </c:pt>
                <c:pt idx="4285">
                  <c:v>5.2406604840470772E-2</c:v>
                </c:pt>
                <c:pt idx="4286">
                  <c:v>5.7804916174273746E-2</c:v>
                </c:pt>
                <c:pt idx="4287">
                  <c:v>5.7181434755149585E-2</c:v>
                </c:pt>
                <c:pt idx="4288">
                  <c:v>5.2777825836148207E-2</c:v>
                </c:pt>
                <c:pt idx="4289">
                  <c:v>5.4788430423037049E-2</c:v>
                </c:pt>
                <c:pt idx="4290">
                  <c:v>4.8586889341790229E-2</c:v>
                </c:pt>
                <c:pt idx="4291">
                  <c:v>4.4394223054113446E-2</c:v>
                </c:pt>
                <c:pt idx="4292">
                  <c:v>4.7120364590438113E-2</c:v>
                </c:pt>
                <c:pt idx="4293">
                  <c:v>5.8737449651039775E-2</c:v>
                </c:pt>
                <c:pt idx="4294">
                  <c:v>7.7785152035017679E-2</c:v>
                </c:pt>
                <c:pt idx="4295">
                  <c:v>7.4250549612574046E-2</c:v>
                </c:pt>
                <c:pt idx="4296">
                  <c:v>7.0509645184168468E-2</c:v>
                </c:pt>
                <c:pt idx="4297">
                  <c:v>6.9555173551014704E-2</c:v>
                </c:pt>
                <c:pt idx="4298">
                  <c:v>6.1380161837857994E-2</c:v>
                </c:pt>
                <c:pt idx="4299">
                  <c:v>7.2815008969216999E-2</c:v>
                </c:pt>
                <c:pt idx="4300">
                  <c:v>8.2596178636660911E-2</c:v>
                </c:pt>
                <c:pt idx="4301">
                  <c:v>7.6558955334006917E-2</c:v>
                </c:pt>
                <c:pt idx="4302">
                  <c:v>7.2593590445623635E-2</c:v>
                </c:pt>
                <c:pt idx="4303">
                  <c:v>6.9500599549207731E-2</c:v>
                </c:pt>
                <c:pt idx="4304">
                  <c:v>5.2197837555910009E-2</c:v>
                </c:pt>
                <c:pt idx="4305">
                  <c:v>5.1987334837583443E-2</c:v>
                </c:pt>
                <c:pt idx="4306">
                  <c:v>5.6841524565993451E-2</c:v>
                </c:pt>
                <c:pt idx="4307">
                  <c:v>6.0770303467726272E-2</c:v>
                </c:pt>
                <c:pt idx="4308">
                  <c:v>8.1868856015280045E-2</c:v>
                </c:pt>
                <c:pt idx="4309">
                  <c:v>9.4120555901397784E-2</c:v>
                </c:pt>
                <c:pt idx="4310">
                  <c:v>8.8750773525679394E-2</c:v>
                </c:pt>
                <c:pt idx="4311">
                  <c:v>9.1388570675347891E-2</c:v>
                </c:pt>
                <c:pt idx="4312">
                  <c:v>8.4962872075422524E-2</c:v>
                </c:pt>
                <c:pt idx="4313">
                  <c:v>8.7139982283260142E-2</c:v>
                </c:pt>
                <c:pt idx="4314">
                  <c:v>8.5618746925742562E-2</c:v>
                </c:pt>
                <c:pt idx="4315">
                  <c:v>8.964237645957529E-2</c:v>
                </c:pt>
                <c:pt idx="4316">
                  <c:v>9.6381521239462531E-2</c:v>
                </c:pt>
                <c:pt idx="4317">
                  <c:v>0.10176887528486223</c:v>
                </c:pt>
                <c:pt idx="4318">
                  <c:v>0.10883715996993093</c:v>
                </c:pt>
                <c:pt idx="4319">
                  <c:v>0.11206084695129648</c:v>
                </c:pt>
                <c:pt idx="4320">
                  <c:v>0.11029233750380296</c:v>
                </c:pt>
                <c:pt idx="4321">
                  <c:v>0.10246561431448997</c:v>
                </c:pt>
                <c:pt idx="4322">
                  <c:v>0.10889980687136824</c:v>
                </c:pt>
                <c:pt idx="4323">
                  <c:v>0.10978710417632453</c:v>
                </c:pt>
                <c:pt idx="4324">
                  <c:v>0.10901141673456283</c:v>
                </c:pt>
                <c:pt idx="4325">
                  <c:v>0.11188593541017844</c:v>
                </c:pt>
                <c:pt idx="4326">
                  <c:v>0.12627491526383361</c:v>
                </c:pt>
                <c:pt idx="4327">
                  <c:v>0.13112274522943412</c:v>
                </c:pt>
                <c:pt idx="4328">
                  <c:v>0.12706813815701823</c:v>
                </c:pt>
                <c:pt idx="4329">
                  <c:v>0.12729305696327731</c:v>
                </c:pt>
                <c:pt idx="4330">
                  <c:v>0.13124055641237398</c:v>
                </c:pt>
                <c:pt idx="4331">
                  <c:v>0.11084278108244283</c:v>
                </c:pt>
                <c:pt idx="4332">
                  <c:v>0.11329497265216082</c:v>
                </c:pt>
                <c:pt idx="4333">
                  <c:v>0.11251527632313962</c:v>
                </c:pt>
                <c:pt idx="4334">
                  <c:v>0.11240414703772172</c:v>
                </c:pt>
                <c:pt idx="4335">
                  <c:v>0.10359127995879258</c:v>
                </c:pt>
                <c:pt idx="4336">
                  <c:v>0.10336998633939132</c:v>
                </c:pt>
                <c:pt idx="4337">
                  <c:v>9.762901782932154E-2</c:v>
                </c:pt>
                <c:pt idx="4338">
                  <c:v>0.10687128301553317</c:v>
                </c:pt>
                <c:pt idx="4339">
                  <c:v>0.12211373891773203</c:v>
                </c:pt>
                <c:pt idx="4340">
                  <c:v>0.12099397667951473</c:v>
                </c:pt>
                <c:pt idx="4341">
                  <c:v>0.11842288957703895</c:v>
                </c:pt>
                <c:pt idx="4342">
                  <c:v>0.12032325830495672</c:v>
                </c:pt>
                <c:pt idx="4343">
                  <c:v>0.12209452037342206</c:v>
                </c:pt>
                <c:pt idx="4344">
                  <c:v>0.11526476925161244</c:v>
                </c:pt>
                <c:pt idx="4345">
                  <c:v>0.11684127437777647</c:v>
                </c:pt>
                <c:pt idx="4346">
                  <c:v>0.11270978795986131</c:v>
                </c:pt>
                <c:pt idx="4347">
                  <c:v>0.11415500998438732</c:v>
                </c:pt>
                <c:pt idx="4348">
                  <c:v>0.12832657582913098</c:v>
                </c:pt>
                <c:pt idx="4349">
                  <c:v>0.11832547382248038</c:v>
                </c:pt>
                <c:pt idx="4350">
                  <c:v>0.10045192714266737</c:v>
                </c:pt>
                <c:pt idx="4351">
                  <c:v>9.5284453811094849E-2</c:v>
                </c:pt>
                <c:pt idx="4352">
                  <c:v>0.10231466191899918</c:v>
                </c:pt>
                <c:pt idx="4353">
                  <c:v>9.9567939448354403E-2</c:v>
                </c:pt>
                <c:pt idx="4354">
                  <c:v>9.4666447890635608E-2</c:v>
                </c:pt>
                <c:pt idx="4355">
                  <c:v>9.073939336905501E-2</c:v>
                </c:pt>
                <c:pt idx="4356">
                  <c:v>8.2598737134337075E-2</c:v>
                </c:pt>
                <c:pt idx="4357">
                  <c:v>8.2598737134337963E-2</c:v>
                </c:pt>
                <c:pt idx="4358">
                  <c:v>7.7648976483488896E-2</c:v>
                </c:pt>
                <c:pt idx="4359">
                  <c:v>6.664383623187331E-2</c:v>
                </c:pt>
                <c:pt idx="4360">
                  <c:v>4.0038207663730896E-2</c:v>
                </c:pt>
                <c:pt idx="4361">
                  <c:v>3.858346344280128E-2</c:v>
                </c:pt>
                <c:pt idx="4362">
                  <c:v>2.0090830402289761E-2</c:v>
                </c:pt>
                <c:pt idx="4363">
                  <c:v>2.2647705353167069E-2</c:v>
                </c:pt>
                <c:pt idx="4364">
                  <c:v>2.5105993106421476E-2</c:v>
                </c:pt>
                <c:pt idx="4365">
                  <c:v>2.233293812055992E-2</c:v>
                </c:pt>
                <c:pt idx="4366">
                  <c:v>1.0549291377517145E-2</c:v>
                </c:pt>
                <c:pt idx="4367">
                  <c:v>-9.2002012049935411E-3</c:v>
                </c:pt>
                <c:pt idx="4368">
                  <c:v>-4.0382345145464349E-3</c:v>
                </c:pt>
                <c:pt idx="4369">
                  <c:v>1.4247354239449228E-2</c:v>
                </c:pt>
                <c:pt idx="4370">
                  <c:v>1.3032444252337072E-2</c:v>
                </c:pt>
                <c:pt idx="4371">
                  <c:v>7.7317512376890996E-3</c:v>
                </c:pt>
                <c:pt idx="4372">
                  <c:v>7.9342289855777182E-3</c:v>
                </c:pt>
                <c:pt idx="4373">
                  <c:v>9.3426608855471382E-3</c:v>
                </c:pt>
                <c:pt idx="4374">
                  <c:v>9.8449213656861545E-3</c:v>
                </c:pt>
                <c:pt idx="4375">
                  <c:v>1.0655797544640411E-2</c:v>
                </c:pt>
                <c:pt idx="4376">
                  <c:v>2.3634445930014181E-3</c:v>
                </c:pt>
                <c:pt idx="4377">
                  <c:v>5.4794962157849181E-3</c:v>
                </c:pt>
                <c:pt idx="4378">
                  <c:v>5.3686396095733446E-3</c:v>
                </c:pt>
                <c:pt idx="4379">
                  <c:v>-2.6283046146864386E-3</c:v>
                </c:pt>
                <c:pt idx="4380">
                  <c:v>-1.6440831653257049E-2</c:v>
                </c:pt>
                <c:pt idx="4381">
                  <c:v>-1.5272627512832648E-2</c:v>
                </c:pt>
                <c:pt idx="4382">
                  <c:v>-2.431377290376191E-2</c:v>
                </c:pt>
                <c:pt idx="4383">
                  <c:v>-3.220414427959517E-2</c:v>
                </c:pt>
                <c:pt idx="4384">
                  <c:v>-3.9857037101569182E-2</c:v>
                </c:pt>
                <c:pt idx="4385">
                  <c:v>-4.2265526759751926E-2</c:v>
                </c:pt>
                <c:pt idx="4386">
                  <c:v>-4.2753332315826009E-2</c:v>
                </c:pt>
                <c:pt idx="4387">
                  <c:v>-4.8791083311005568E-2</c:v>
                </c:pt>
                <c:pt idx="4388">
                  <c:v>-6.6272945482937162E-2</c:v>
                </c:pt>
                <c:pt idx="4389">
                  <c:v>-6.7400488856720009E-2</c:v>
                </c:pt>
                <c:pt idx="4390">
                  <c:v>-5.6266342008617354E-2</c:v>
                </c:pt>
                <c:pt idx="4391">
                  <c:v>-4.9154465582829876E-2</c:v>
                </c:pt>
                <c:pt idx="4392">
                  <c:v>-5.352688871443223E-2</c:v>
                </c:pt>
                <c:pt idx="4393">
                  <c:v>-5.7969627329908846E-2</c:v>
                </c:pt>
                <c:pt idx="4394">
                  <c:v>-6.6159094162901333E-2</c:v>
                </c:pt>
                <c:pt idx="4395">
                  <c:v>-6.0845061145717305E-2</c:v>
                </c:pt>
                <c:pt idx="4396">
                  <c:v>-5.8127397586436813E-2</c:v>
                </c:pt>
                <c:pt idx="4397">
                  <c:v>-5.3792541578696951E-2</c:v>
                </c:pt>
                <c:pt idx="4398">
                  <c:v>-5.7213790289047273E-2</c:v>
                </c:pt>
                <c:pt idx="4399">
                  <c:v>-6.8951586970494194E-2</c:v>
                </c:pt>
                <c:pt idx="4400">
                  <c:v>-7.874859747544094E-2</c:v>
                </c:pt>
                <c:pt idx="4401">
                  <c:v>-8.1160758429473678E-2</c:v>
                </c:pt>
                <c:pt idx="4402">
                  <c:v>-8.1538195875289765E-2</c:v>
                </c:pt>
                <c:pt idx="4403">
                  <c:v>-8.4120855580076981E-2</c:v>
                </c:pt>
                <c:pt idx="4404">
                  <c:v>-6.759039874706918E-2</c:v>
                </c:pt>
                <c:pt idx="4405">
                  <c:v>-5.9567664809325072E-2</c:v>
                </c:pt>
                <c:pt idx="4406">
                  <c:v>-5.8253031490036689E-2</c:v>
                </c:pt>
                <c:pt idx="4407">
                  <c:v>-6.0798293567091433E-2</c:v>
                </c:pt>
                <c:pt idx="4408">
                  <c:v>-5.5256449314711409E-2</c:v>
                </c:pt>
                <c:pt idx="4409">
                  <c:v>-9.4644377792592715E-2</c:v>
                </c:pt>
                <c:pt idx="4410">
                  <c:v>-0.12052469955473688</c:v>
                </c:pt>
                <c:pt idx="4411">
                  <c:v>-0.12052469955473777</c:v>
                </c:pt>
                <c:pt idx="4412">
                  <c:v>-9.9954759281322914E-2</c:v>
                </c:pt>
                <c:pt idx="4413">
                  <c:v>-0.10202755797327634</c:v>
                </c:pt>
                <c:pt idx="4414">
                  <c:v>-9.852231072684936E-2</c:v>
                </c:pt>
                <c:pt idx="4415">
                  <c:v>-9.5733307895763842E-2</c:v>
                </c:pt>
                <c:pt idx="4416">
                  <c:v>-8.9446084824906347E-2</c:v>
                </c:pt>
                <c:pt idx="4417">
                  <c:v>-0.10780072915834427</c:v>
                </c:pt>
                <c:pt idx="4418">
                  <c:v>-0.11873105887084645</c:v>
                </c:pt>
                <c:pt idx="4419">
                  <c:v>-0.11925960881554609</c:v>
                </c:pt>
                <c:pt idx="4420">
                  <c:v>-0.12487109562846865</c:v>
                </c:pt>
                <c:pt idx="4421">
                  <c:v>-0.13327149307069064</c:v>
                </c:pt>
                <c:pt idx="4422">
                  <c:v>-0.13647967181782861</c:v>
                </c:pt>
                <c:pt idx="4423">
                  <c:v>-0.13449476600649646</c:v>
                </c:pt>
                <c:pt idx="4424">
                  <c:v>-0.1389917955995873</c:v>
                </c:pt>
                <c:pt idx="4425">
                  <c:v>-0.14010476235480329</c:v>
                </c:pt>
                <c:pt idx="4426">
                  <c:v>-0.14585513473949541</c:v>
                </c:pt>
                <c:pt idx="4427">
                  <c:v>-0.11759079752565216</c:v>
                </c:pt>
                <c:pt idx="4428">
                  <c:v>-0.12235247404544936</c:v>
                </c:pt>
                <c:pt idx="4429">
                  <c:v>-0.10807231527817263</c:v>
                </c:pt>
                <c:pt idx="4430">
                  <c:v>-0.10014900952456196</c:v>
                </c:pt>
                <c:pt idx="4431">
                  <c:v>-8.8040839965786044E-2</c:v>
                </c:pt>
                <c:pt idx="4432">
                  <c:v>-9.0588262929839014E-2</c:v>
                </c:pt>
                <c:pt idx="4433">
                  <c:v>-9.5495881334732746E-2</c:v>
                </c:pt>
                <c:pt idx="4434">
                  <c:v>-0.10867941289449967</c:v>
                </c:pt>
                <c:pt idx="4435">
                  <c:v>-0.11240733589307383</c:v>
                </c:pt>
                <c:pt idx="4436">
                  <c:v>-0.11408959635753646</c:v>
                </c:pt>
                <c:pt idx="4437">
                  <c:v>-0.10516989897224049</c:v>
                </c:pt>
                <c:pt idx="4438">
                  <c:v>-9.5287630162678938E-2</c:v>
                </c:pt>
                <c:pt idx="4439">
                  <c:v>-9.4194240263055895E-2</c:v>
                </c:pt>
                <c:pt idx="4440">
                  <c:v>-9.635673728210592E-2</c:v>
                </c:pt>
                <c:pt idx="4441">
                  <c:v>-0.10492802620084007</c:v>
                </c:pt>
                <c:pt idx="4442">
                  <c:v>-0.1097418736751743</c:v>
                </c:pt>
                <c:pt idx="4443">
                  <c:v>-0.11930670299213963</c:v>
                </c:pt>
                <c:pt idx="4444">
                  <c:v>-0.11682226552141217</c:v>
                </c:pt>
                <c:pt idx="4445">
                  <c:v>-0.12108766312995456</c:v>
                </c:pt>
                <c:pt idx="4446">
                  <c:v>-0.11790364553226285</c:v>
                </c:pt>
                <c:pt idx="4447">
                  <c:v>-0.11842293993371444</c:v>
                </c:pt>
                <c:pt idx="4448">
                  <c:v>-0.11823839928118973</c:v>
                </c:pt>
                <c:pt idx="4449">
                  <c:v>-0.10529372787192326</c:v>
                </c:pt>
                <c:pt idx="4450">
                  <c:v>-9.0661997038522069E-2</c:v>
                </c:pt>
                <c:pt idx="4451">
                  <c:v>-9.1383114306479829E-2</c:v>
                </c:pt>
                <c:pt idx="4452">
                  <c:v>-9.5539119792611427E-2</c:v>
                </c:pt>
                <c:pt idx="4453">
                  <c:v>-0.10122363112005406</c:v>
                </c:pt>
                <c:pt idx="4454">
                  <c:v>-0.10971058409584578</c:v>
                </c:pt>
                <c:pt idx="4455">
                  <c:v>-0.10667439356855979</c:v>
                </c:pt>
                <c:pt idx="4456">
                  <c:v>-0.10156020747198558</c:v>
                </c:pt>
                <c:pt idx="4457">
                  <c:v>-9.444215983687243E-2</c:v>
                </c:pt>
                <c:pt idx="4458">
                  <c:v>-9.7326562742634071E-2</c:v>
                </c:pt>
                <c:pt idx="4459">
                  <c:v>-0.10328531056545909</c:v>
                </c:pt>
                <c:pt idx="4460">
                  <c:v>-9.3121335167520414E-2</c:v>
                </c:pt>
                <c:pt idx="4461">
                  <c:v>-0.10272998455278903</c:v>
                </c:pt>
                <c:pt idx="4462">
                  <c:v>-0.10417484917154674</c:v>
                </c:pt>
                <c:pt idx="4463">
                  <c:v>-0.10595771950872901</c:v>
                </c:pt>
                <c:pt idx="4464">
                  <c:v>-0.10585945347070547</c:v>
                </c:pt>
                <c:pt idx="4465">
                  <c:v>-9.7047399259883815E-2</c:v>
                </c:pt>
                <c:pt idx="4466">
                  <c:v>-9.4406072291493892E-2</c:v>
                </c:pt>
                <c:pt idx="4467">
                  <c:v>-9.4120570290488037E-2</c:v>
                </c:pt>
                <c:pt idx="4468">
                  <c:v>-9.7271690802483546E-2</c:v>
                </c:pt>
                <c:pt idx="4469">
                  <c:v>-0.10325411020667541</c:v>
                </c:pt>
                <c:pt idx="4470">
                  <c:v>-0.10620263506917782</c:v>
                </c:pt>
                <c:pt idx="4471">
                  <c:v>-0.11089515994063914</c:v>
                </c:pt>
                <c:pt idx="4472">
                  <c:v>-0.10463499026525125</c:v>
                </c:pt>
                <c:pt idx="4473">
                  <c:v>-0.11247936227319344</c:v>
                </c:pt>
                <c:pt idx="4474">
                  <c:v>-0.1132650912770502</c:v>
                </c:pt>
                <c:pt idx="4475">
                  <c:v>-0.10374053920361426</c:v>
                </c:pt>
                <c:pt idx="4476">
                  <c:v>-9.4418066402151002E-2</c:v>
                </c:pt>
                <c:pt idx="4477">
                  <c:v>-0.10347116980710769</c:v>
                </c:pt>
                <c:pt idx="4478">
                  <c:v>-9.0799701778118691E-2</c:v>
                </c:pt>
                <c:pt idx="4479">
                  <c:v>-9.7989574006299596E-2</c:v>
                </c:pt>
                <c:pt idx="4480">
                  <c:v>-0.1029982134237305</c:v>
                </c:pt>
                <c:pt idx="4481">
                  <c:v>-0.12812606727957121</c:v>
                </c:pt>
                <c:pt idx="4482">
                  <c:v>-0.12760539010266958</c:v>
                </c:pt>
                <c:pt idx="4483">
                  <c:v>-0.13470929854473257</c:v>
                </c:pt>
                <c:pt idx="4484">
                  <c:v>-0.13462210681746023</c:v>
                </c:pt>
                <c:pt idx="4485">
                  <c:v>-0.14728067533811462</c:v>
                </c:pt>
                <c:pt idx="4486">
                  <c:v>-0.14804750926317067</c:v>
                </c:pt>
                <c:pt idx="4487">
                  <c:v>-0.13896321552832447</c:v>
                </c:pt>
                <c:pt idx="4488">
                  <c:v>-0.12416455626098921</c:v>
                </c:pt>
                <c:pt idx="4489">
                  <c:v>-0.11725098711077053</c:v>
                </c:pt>
                <c:pt idx="4490">
                  <c:v>-0.11006846884753196</c:v>
                </c:pt>
                <c:pt idx="4491">
                  <c:v>-0.11691136158756976</c:v>
                </c:pt>
                <c:pt idx="4492">
                  <c:v>-0.11664587747941924</c:v>
                </c:pt>
                <c:pt idx="4493">
                  <c:v>-0.12230670293664536</c:v>
                </c:pt>
                <c:pt idx="4494">
                  <c:v>-0.12553929819758003</c:v>
                </c:pt>
                <c:pt idx="4495">
                  <c:v>-0.12884374396811382</c:v>
                </c:pt>
                <c:pt idx="4496">
                  <c:v>-0.1249298031213254</c:v>
                </c:pt>
                <c:pt idx="4497">
                  <c:v>-0.13165506563850826</c:v>
                </c:pt>
                <c:pt idx="4498">
                  <c:v>-0.13060760492154599</c:v>
                </c:pt>
                <c:pt idx="4499">
                  <c:v>-0.13244749611338846</c:v>
                </c:pt>
                <c:pt idx="4500">
                  <c:v>-0.1305344806693165</c:v>
                </c:pt>
                <c:pt idx="4501">
                  <c:v>-0.12441271579774649</c:v>
                </c:pt>
                <c:pt idx="4502">
                  <c:v>-0.1261679273527273</c:v>
                </c:pt>
                <c:pt idx="4503">
                  <c:v>-0.11959116815066573</c:v>
                </c:pt>
                <c:pt idx="4504">
                  <c:v>-0.12609472989484971</c:v>
                </c:pt>
                <c:pt idx="4505">
                  <c:v>-0.13198953778763323</c:v>
                </c:pt>
                <c:pt idx="4506">
                  <c:v>-0.12445968334427093</c:v>
                </c:pt>
                <c:pt idx="4507">
                  <c:v>-0.12340513312848544</c:v>
                </c:pt>
                <c:pt idx="4508">
                  <c:v>-0.13351499637735254</c:v>
                </c:pt>
                <c:pt idx="4509">
                  <c:v>-0.10829336716392235</c:v>
                </c:pt>
                <c:pt idx="4510">
                  <c:v>-7.6324607971996472E-2</c:v>
                </c:pt>
                <c:pt idx="4511">
                  <c:v>-7.2417823836530171E-2</c:v>
                </c:pt>
                <c:pt idx="4512">
                  <c:v>-9.0523645617454629E-2</c:v>
                </c:pt>
                <c:pt idx="4513">
                  <c:v>-0.10220700304027353</c:v>
                </c:pt>
                <c:pt idx="4514">
                  <c:v>-0.10337064301639354</c:v>
                </c:pt>
                <c:pt idx="4515">
                  <c:v>-0.10890153746798803</c:v>
                </c:pt>
                <c:pt idx="4516">
                  <c:v>-0.12209903296030677</c:v>
                </c:pt>
                <c:pt idx="4517">
                  <c:v>-9.9925752603259421E-2</c:v>
                </c:pt>
                <c:pt idx="4518">
                  <c:v>-8.9125224677454651E-2</c:v>
                </c:pt>
                <c:pt idx="4519">
                  <c:v>-8.6938687909327017E-2</c:v>
                </c:pt>
                <c:pt idx="4520">
                  <c:v>-8.7762007397235609E-2</c:v>
                </c:pt>
                <c:pt idx="4521">
                  <c:v>-9.9274349555271368E-2</c:v>
                </c:pt>
                <c:pt idx="4522">
                  <c:v>-0.10316341502059156</c:v>
                </c:pt>
                <c:pt idx="4523">
                  <c:v>-0.10396823397211352</c:v>
                </c:pt>
                <c:pt idx="4524">
                  <c:v>-0.10594821577731872</c:v>
                </c:pt>
                <c:pt idx="4525">
                  <c:v>-0.11841010842876853</c:v>
                </c:pt>
                <c:pt idx="4526">
                  <c:v>-0.10069326977179083</c:v>
                </c:pt>
                <c:pt idx="4527">
                  <c:v>-0.12533418741624924</c:v>
                </c:pt>
                <c:pt idx="4528">
                  <c:v>-0.1150434844469379</c:v>
                </c:pt>
                <c:pt idx="4529">
                  <c:v>-0.12538105110975784</c:v>
                </c:pt>
                <c:pt idx="4530">
                  <c:v>-0.13393786702620669</c:v>
                </c:pt>
                <c:pt idx="4531">
                  <c:v>-0.13968297478843061</c:v>
                </c:pt>
                <c:pt idx="4532">
                  <c:v>-0.13838732962641698</c:v>
                </c:pt>
                <c:pt idx="4533">
                  <c:v>-0.12563760267129054</c:v>
                </c:pt>
                <c:pt idx="4534">
                  <c:v>-0.11172098621559801</c:v>
                </c:pt>
                <c:pt idx="4535">
                  <c:v>-0.104597729521825</c:v>
                </c:pt>
                <c:pt idx="4536">
                  <c:v>-9.5061741671738087E-2</c:v>
                </c:pt>
                <c:pt idx="4537">
                  <c:v>-0.10470398718225149</c:v>
                </c:pt>
                <c:pt idx="4538">
                  <c:v>-0.13058290173116172</c:v>
                </c:pt>
                <c:pt idx="4539">
                  <c:v>-0.13092983246739487</c:v>
                </c:pt>
                <c:pt idx="4540">
                  <c:v>-0.12318511729378101</c:v>
                </c:pt>
                <c:pt idx="4541">
                  <c:v>-0.10902881400390552</c:v>
                </c:pt>
                <c:pt idx="4542">
                  <c:v>-0.10715178679652171</c:v>
                </c:pt>
                <c:pt idx="4543">
                  <c:v>-0.11480952894883856</c:v>
                </c:pt>
                <c:pt idx="4544">
                  <c:v>-0.11259413799507167</c:v>
                </c:pt>
                <c:pt idx="4545">
                  <c:v>-8.6250948202927002E-2</c:v>
                </c:pt>
                <c:pt idx="4546">
                  <c:v>-8.8169610158885248E-2</c:v>
                </c:pt>
                <c:pt idx="4547">
                  <c:v>-8.9079974861554945E-2</c:v>
                </c:pt>
                <c:pt idx="4548">
                  <c:v>-9.3982226319829998E-2</c:v>
                </c:pt>
                <c:pt idx="4549">
                  <c:v>-0.10205717107490475</c:v>
                </c:pt>
                <c:pt idx="4550">
                  <c:v>-8.9770221527583738E-2</c:v>
                </c:pt>
                <c:pt idx="4551">
                  <c:v>-8.4375102237052024E-2</c:v>
                </c:pt>
                <c:pt idx="4552">
                  <c:v>-8.5200063853200558E-2</c:v>
                </c:pt>
                <c:pt idx="4553">
                  <c:v>-7.6461489687637219E-2</c:v>
                </c:pt>
                <c:pt idx="4554">
                  <c:v>-7.3400066814908071E-2</c:v>
                </c:pt>
                <c:pt idx="4555">
                  <c:v>-7.0352374895649716E-2</c:v>
                </c:pt>
                <c:pt idx="4556">
                  <c:v>-5.8582454509226056E-2</c:v>
                </c:pt>
                <c:pt idx="4557">
                  <c:v>-5.9517968958541223E-2</c:v>
                </c:pt>
                <c:pt idx="4558">
                  <c:v>-5.3865524140550236E-2</c:v>
                </c:pt>
                <c:pt idx="4559">
                  <c:v>-3.8219210798853043E-2</c:v>
                </c:pt>
                <c:pt idx="4560">
                  <c:v>-4.1007789486011248E-2</c:v>
                </c:pt>
                <c:pt idx="4561">
                  <c:v>-3.9165270753289017E-2</c:v>
                </c:pt>
                <c:pt idx="4562">
                  <c:v>-2.337569404601636E-2</c:v>
                </c:pt>
                <c:pt idx="4563">
                  <c:v>-2.5822368360218007E-2</c:v>
                </c:pt>
                <c:pt idx="4564">
                  <c:v>-2.2805163358686431E-2</c:v>
                </c:pt>
                <c:pt idx="4565">
                  <c:v>-2.5818766480012245E-2</c:v>
                </c:pt>
                <c:pt idx="4566">
                  <c:v>-2.2791873070191815E-2</c:v>
                </c:pt>
                <c:pt idx="4567">
                  <c:v>6.6154739038351007E-3</c:v>
                </c:pt>
                <c:pt idx="4568">
                  <c:v>5.2059444297696267E-3</c:v>
                </c:pt>
                <c:pt idx="4569">
                  <c:v>-6.8227263385284287E-3</c:v>
                </c:pt>
                <c:pt idx="4570">
                  <c:v>-7.4202400145141345E-3</c:v>
                </c:pt>
                <c:pt idx="4571">
                  <c:v>-2.2769768882603292E-2</c:v>
                </c:pt>
                <c:pt idx="4572">
                  <c:v>-2.4036861072440741E-2</c:v>
                </c:pt>
                <c:pt idx="4573">
                  <c:v>-2.1190943884187408E-2</c:v>
                </c:pt>
                <c:pt idx="4574">
                  <c:v>-2.4699185142255331E-2</c:v>
                </c:pt>
                <c:pt idx="4575">
                  <c:v>-3.3215321289693067E-2</c:v>
                </c:pt>
                <c:pt idx="4576">
                  <c:v>-3.1574265330384876E-2</c:v>
                </c:pt>
                <c:pt idx="4577">
                  <c:v>-1.9536175060988481E-2</c:v>
                </c:pt>
                <c:pt idx="4578">
                  <c:v>-2.9605384452227046E-2</c:v>
                </c:pt>
                <c:pt idx="4579">
                  <c:v>-2.4602139082991914E-2</c:v>
                </c:pt>
                <c:pt idx="4580">
                  <c:v>3.6210464667063569E-4</c:v>
                </c:pt>
                <c:pt idx="4581">
                  <c:v>3.5461989364580671E-2</c:v>
                </c:pt>
                <c:pt idx="4582">
                  <c:v>4.3712313183153606E-2</c:v>
                </c:pt>
                <c:pt idx="4583">
                  <c:v>4.2782293200440913E-2</c:v>
                </c:pt>
                <c:pt idx="4584">
                  <c:v>7.1160680847134339E-2</c:v>
                </c:pt>
                <c:pt idx="4585">
                  <c:v>0.10112268423310788</c:v>
                </c:pt>
                <c:pt idx="4586">
                  <c:v>9.8931230946155191E-2</c:v>
                </c:pt>
                <c:pt idx="4587">
                  <c:v>9.3254458687161756E-2</c:v>
                </c:pt>
                <c:pt idx="4588">
                  <c:v>8.7035084692030917E-2</c:v>
                </c:pt>
                <c:pt idx="4589">
                  <c:v>8.3812882944010125E-2</c:v>
                </c:pt>
                <c:pt idx="4590">
                  <c:v>6.9422493386023687E-2</c:v>
                </c:pt>
                <c:pt idx="4591">
                  <c:v>7.5890470829165002E-2</c:v>
                </c:pt>
                <c:pt idx="4592">
                  <c:v>6.8895350456813498E-2</c:v>
                </c:pt>
                <c:pt idx="4593">
                  <c:v>7.4507508852339033E-2</c:v>
                </c:pt>
                <c:pt idx="4594">
                  <c:v>7.8812409552207363E-2</c:v>
                </c:pt>
                <c:pt idx="4595">
                  <c:v>7.9361615310713285E-2</c:v>
                </c:pt>
                <c:pt idx="4596">
                  <c:v>7.1540776253348204E-2</c:v>
                </c:pt>
                <c:pt idx="4597">
                  <c:v>6.4869243961044765E-2</c:v>
                </c:pt>
                <c:pt idx="4598">
                  <c:v>6.8942689562943693E-2</c:v>
                </c:pt>
                <c:pt idx="4599">
                  <c:v>8.0720274639829226E-2</c:v>
                </c:pt>
                <c:pt idx="4600">
                  <c:v>8.1703828445131688E-2</c:v>
                </c:pt>
                <c:pt idx="4601">
                  <c:v>7.8689491967544045E-2</c:v>
                </c:pt>
                <c:pt idx="4602">
                  <c:v>7.1441894597588984E-2</c:v>
                </c:pt>
                <c:pt idx="4603">
                  <c:v>6.8251046724236097E-2</c:v>
                </c:pt>
                <c:pt idx="4604">
                  <c:v>6.4657703751031637E-2</c:v>
                </c:pt>
                <c:pt idx="4605">
                  <c:v>6.4136698782652379E-2</c:v>
                </c:pt>
                <c:pt idx="4606">
                  <c:v>5.4890196625376753E-2</c:v>
                </c:pt>
                <c:pt idx="4607">
                  <c:v>5.5746799191058738E-2</c:v>
                </c:pt>
                <c:pt idx="4608">
                  <c:v>5.4376940640508131E-2</c:v>
                </c:pt>
                <c:pt idx="4609">
                  <c:v>6.7962839784405871E-2</c:v>
                </c:pt>
                <c:pt idx="4610">
                  <c:v>7.1071544259521113E-2</c:v>
                </c:pt>
                <c:pt idx="4611">
                  <c:v>7.290821929029101E-2</c:v>
                </c:pt>
                <c:pt idx="4612">
                  <c:v>7.2489617644109439E-2</c:v>
                </c:pt>
                <c:pt idx="4613">
                  <c:v>9.398084412211416E-2</c:v>
                </c:pt>
                <c:pt idx="4614">
                  <c:v>9.3445703247979628E-2</c:v>
                </c:pt>
                <c:pt idx="4615">
                  <c:v>9.9477223745423782E-2</c:v>
                </c:pt>
                <c:pt idx="4616">
                  <c:v>0.1223825339120248</c:v>
                </c:pt>
                <c:pt idx="4617">
                  <c:v>0.11771105003689675</c:v>
                </c:pt>
                <c:pt idx="4618">
                  <c:v>0.11761081688175179</c:v>
                </c:pt>
                <c:pt idx="4619">
                  <c:v>0.12330927155573512</c:v>
                </c:pt>
                <c:pt idx="4620">
                  <c:v>0.12748845065468384</c:v>
                </c:pt>
                <c:pt idx="4621">
                  <c:v>0.15044171757956559</c:v>
                </c:pt>
                <c:pt idx="4622">
                  <c:v>0.16379547329693134</c:v>
                </c:pt>
                <c:pt idx="4623">
                  <c:v>0.16311020450527058</c:v>
                </c:pt>
                <c:pt idx="4624">
                  <c:v>0.17084944192401319</c:v>
                </c:pt>
                <c:pt idx="4625">
                  <c:v>0.17547183824663382</c:v>
                </c:pt>
                <c:pt idx="4626">
                  <c:v>0.14549452747810965</c:v>
                </c:pt>
                <c:pt idx="4627">
                  <c:v>0.14084709903114456</c:v>
                </c:pt>
                <c:pt idx="4628">
                  <c:v>0.13676863947611362</c:v>
                </c:pt>
                <c:pt idx="4629">
                  <c:v>0.12999416183201284</c:v>
                </c:pt>
                <c:pt idx="4630">
                  <c:v>0.12886643440231516</c:v>
                </c:pt>
                <c:pt idx="4631">
                  <c:v>0.12425335132624782</c:v>
                </c:pt>
                <c:pt idx="4632">
                  <c:v>0.12729641259739455</c:v>
                </c:pt>
                <c:pt idx="4633">
                  <c:v>0.11902152845457104</c:v>
                </c:pt>
                <c:pt idx="4634">
                  <c:v>0.11678819772550009</c:v>
                </c:pt>
                <c:pt idx="4635">
                  <c:v>0.11234596585538936</c:v>
                </c:pt>
                <c:pt idx="4636">
                  <c:v>0.11201422266787087</c:v>
                </c:pt>
                <c:pt idx="4637">
                  <c:v>0.11772254219722234</c:v>
                </c:pt>
                <c:pt idx="4638">
                  <c:v>0.12541762808978363</c:v>
                </c:pt>
                <c:pt idx="4639">
                  <c:v>0.11800477158596356</c:v>
                </c:pt>
                <c:pt idx="4640">
                  <c:v>0.1099049761963018</c:v>
                </c:pt>
                <c:pt idx="4641">
                  <c:v>0.10218972527190684</c:v>
                </c:pt>
                <c:pt idx="4642">
                  <c:v>0.10781702662927373</c:v>
                </c:pt>
                <c:pt idx="4643">
                  <c:v>0.11617488209770288</c:v>
                </c:pt>
                <c:pt idx="4644">
                  <c:v>0.11416859617308073</c:v>
                </c:pt>
                <c:pt idx="4645">
                  <c:v>0.10265757073810677</c:v>
                </c:pt>
                <c:pt idx="4646">
                  <c:v>0.10453582633700464</c:v>
                </c:pt>
                <c:pt idx="4647">
                  <c:v>0.10475659883104993</c:v>
                </c:pt>
                <c:pt idx="4648">
                  <c:v>0.11062348390615395</c:v>
                </c:pt>
                <c:pt idx="4649">
                  <c:v>0.11572821709823589</c:v>
                </c:pt>
                <c:pt idx="4650">
                  <c:v>0.11166066982482059</c:v>
                </c:pt>
                <c:pt idx="4651">
                  <c:v>0.11354802053409241</c:v>
                </c:pt>
                <c:pt idx="4652">
                  <c:v>0.11432905841384722</c:v>
                </c:pt>
                <c:pt idx="4653">
                  <c:v>0.10977855678587756</c:v>
                </c:pt>
                <c:pt idx="4654">
                  <c:v>0.10888967617252043</c:v>
                </c:pt>
                <c:pt idx="4655">
                  <c:v>0.10040729421076011</c:v>
                </c:pt>
                <c:pt idx="4656">
                  <c:v>9.0332784375100728E-2</c:v>
                </c:pt>
                <c:pt idx="4657">
                  <c:v>9.7599428151957879E-2</c:v>
                </c:pt>
                <c:pt idx="4658">
                  <c:v>9.7927294874828652E-2</c:v>
                </c:pt>
                <c:pt idx="4659">
                  <c:v>9.6620381190954507E-2</c:v>
                </c:pt>
                <c:pt idx="4660">
                  <c:v>0.10002907375564551</c:v>
                </c:pt>
                <c:pt idx="4661">
                  <c:v>0.11235265014131768</c:v>
                </c:pt>
                <c:pt idx="4662">
                  <c:v>0.12745029990721046</c:v>
                </c:pt>
                <c:pt idx="4663">
                  <c:v>0.13696455284742592</c:v>
                </c:pt>
                <c:pt idx="4664">
                  <c:v>0.14240018581290181</c:v>
                </c:pt>
                <c:pt idx="4665">
                  <c:v>0.14604816916263585</c:v>
                </c:pt>
                <c:pt idx="4666">
                  <c:v>0.14158219873894451</c:v>
                </c:pt>
                <c:pt idx="4667">
                  <c:v>0.11307672640044086</c:v>
                </c:pt>
                <c:pt idx="4668">
                  <c:v>0.11943136762046302</c:v>
                </c:pt>
                <c:pt idx="4669">
                  <c:v>0.12835690107713238</c:v>
                </c:pt>
                <c:pt idx="4670">
                  <c:v>0.13424372461216327</c:v>
                </c:pt>
                <c:pt idx="4671">
                  <c:v>0.1614846081391923</c:v>
                </c:pt>
                <c:pt idx="4672">
                  <c:v>0.16009265007448992</c:v>
                </c:pt>
                <c:pt idx="4673">
                  <c:v>0.16509400197122392</c:v>
                </c:pt>
                <c:pt idx="4674">
                  <c:v>0.16334777541177914</c:v>
                </c:pt>
                <c:pt idx="4675">
                  <c:v>0.16812222799902821</c:v>
                </c:pt>
                <c:pt idx="4676">
                  <c:v>0.16788935108831415</c:v>
                </c:pt>
                <c:pt idx="4677">
                  <c:v>0.15309576758244203</c:v>
                </c:pt>
                <c:pt idx="4678">
                  <c:v>0.14468918110737294</c:v>
                </c:pt>
                <c:pt idx="4679">
                  <c:v>0.14974497496295869</c:v>
                </c:pt>
                <c:pt idx="4680">
                  <c:v>0.14211953932853305</c:v>
                </c:pt>
                <c:pt idx="4681">
                  <c:v>0.13804543151986781</c:v>
                </c:pt>
                <c:pt idx="4682">
                  <c:v>0.13040837184974263</c:v>
                </c:pt>
                <c:pt idx="4683">
                  <c:v>0.12984198391302937</c:v>
                </c:pt>
                <c:pt idx="4684">
                  <c:v>0.10956154693290343</c:v>
                </c:pt>
                <c:pt idx="4685">
                  <c:v>0.10912255560861039</c:v>
                </c:pt>
                <c:pt idx="4686">
                  <c:v>0.11901442035083898</c:v>
                </c:pt>
                <c:pt idx="4687">
                  <c:v>0.12304484717324549</c:v>
                </c:pt>
                <c:pt idx="4688">
                  <c:v>0.12338362049292284</c:v>
                </c:pt>
                <c:pt idx="4689">
                  <c:v>0.11746349124233024</c:v>
                </c:pt>
                <c:pt idx="4690">
                  <c:v>0.11088696372806095</c:v>
                </c:pt>
                <c:pt idx="4691">
                  <c:v>0.11144256833526178</c:v>
                </c:pt>
                <c:pt idx="4692">
                  <c:v>0.1111063483006749</c:v>
                </c:pt>
                <c:pt idx="4693">
                  <c:v>0.1038661288903886</c:v>
                </c:pt>
                <c:pt idx="4694">
                  <c:v>0.10057071100553161</c:v>
                </c:pt>
                <c:pt idx="4695">
                  <c:v>9.9472676753648237E-2</c:v>
                </c:pt>
                <c:pt idx="4696">
                  <c:v>0.11004018979099772</c:v>
                </c:pt>
                <c:pt idx="4697">
                  <c:v>0.12531994058416496</c:v>
                </c:pt>
                <c:pt idx="4698">
                  <c:v>0.11305162225131515</c:v>
                </c:pt>
                <c:pt idx="4699">
                  <c:v>0.10949380623588767</c:v>
                </c:pt>
                <c:pt idx="4700">
                  <c:v>0.1077200528861233</c:v>
                </c:pt>
                <c:pt idx="4701">
                  <c:v>0.11382221561573647</c:v>
                </c:pt>
                <c:pt idx="4702">
                  <c:v>0.12711136551742253</c:v>
                </c:pt>
                <c:pt idx="4703">
                  <c:v>0.12362084570932463</c:v>
                </c:pt>
                <c:pt idx="4704">
                  <c:v>0.12015291466353872</c:v>
                </c:pt>
                <c:pt idx="4705">
                  <c:v>0.12328680437392969</c:v>
                </c:pt>
                <c:pt idx="4706">
                  <c:v>0.12328680437392836</c:v>
                </c:pt>
                <c:pt idx="4707">
                  <c:v>0.1237368797230205</c:v>
                </c:pt>
                <c:pt idx="4708">
                  <c:v>0.13313049656815235</c:v>
                </c:pt>
                <c:pt idx="4709">
                  <c:v>0.13018173287739065</c:v>
                </c:pt>
                <c:pt idx="4710">
                  <c:v>0.13311255593469218</c:v>
                </c:pt>
                <c:pt idx="4711">
                  <c:v>0.13379316533249552</c:v>
                </c:pt>
                <c:pt idx="4712">
                  <c:v>0.13594907551567248</c:v>
                </c:pt>
                <c:pt idx="4713">
                  <c:v>0.13323179194306167</c:v>
                </c:pt>
                <c:pt idx="4714">
                  <c:v>0.13447684040555874</c:v>
                </c:pt>
                <c:pt idx="4715">
                  <c:v>0.13052360523125772</c:v>
                </c:pt>
                <c:pt idx="4716">
                  <c:v>0.12906125093945842</c:v>
                </c:pt>
                <c:pt idx="4717">
                  <c:v>0.13243995414722542</c:v>
                </c:pt>
                <c:pt idx="4718">
                  <c:v>0.14891574744330582</c:v>
                </c:pt>
                <c:pt idx="4719">
                  <c:v>0.1403614115329852</c:v>
                </c:pt>
                <c:pt idx="4720">
                  <c:v>0.13876635705641371</c:v>
                </c:pt>
                <c:pt idx="4721">
                  <c:v>0.14024985382884214</c:v>
                </c:pt>
                <c:pt idx="4722">
                  <c:v>0.13638502394675633</c:v>
                </c:pt>
                <c:pt idx="4723">
                  <c:v>0.13717937343074671</c:v>
                </c:pt>
                <c:pt idx="4724">
                  <c:v>0.1424103462388</c:v>
                </c:pt>
                <c:pt idx="4725">
                  <c:v>0.15171682390123431</c:v>
                </c:pt>
                <c:pt idx="4726">
                  <c:v>0.15427797966897372</c:v>
                </c:pt>
                <c:pt idx="4727">
                  <c:v>0.14737997279850901</c:v>
                </c:pt>
                <c:pt idx="4728">
                  <c:v>0.15515564158298445</c:v>
                </c:pt>
                <c:pt idx="4729">
                  <c:v>0.15677155059490189</c:v>
                </c:pt>
                <c:pt idx="4730">
                  <c:v>0.16462966044799554</c:v>
                </c:pt>
                <c:pt idx="4731">
                  <c:v>0.17546927958928382</c:v>
                </c:pt>
                <c:pt idx="4732">
                  <c:v>0.17100343415438646</c:v>
                </c:pt>
                <c:pt idx="4733">
                  <c:v>0.17065238237090607</c:v>
                </c:pt>
                <c:pt idx="4734">
                  <c:v>0.17006712055851869</c:v>
                </c:pt>
                <c:pt idx="4735">
                  <c:v>0.17065121372879433</c:v>
                </c:pt>
                <c:pt idx="4736">
                  <c:v>0.16692602813603763</c:v>
                </c:pt>
                <c:pt idx="4737">
                  <c:v>0.17206764951355025</c:v>
                </c:pt>
                <c:pt idx="4738">
                  <c:v>0.17572111676223812</c:v>
                </c:pt>
                <c:pt idx="4739">
                  <c:v>0.18434345745839886</c:v>
                </c:pt>
                <c:pt idx="4740">
                  <c:v>0.1900265442972775</c:v>
                </c:pt>
                <c:pt idx="4741">
                  <c:v>0.20109368048788179</c:v>
                </c:pt>
                <c:pt idx="4742">
                  <c:v>0.1985814577719478</c:v>
                </c:pt>
                <c:pt idx="4743">
                  <c:v>0.19594881711630441</c:v>
                </c:pt>
                <c:pt idx="4744">
                  <c:v>0.18601856913752712</c:v>
                </c:pt>
                <c:pt idx="4745">
                  <c:v>0.17917939702649432</c:v>
                </c:pt>
                <c:pt idx="4746">
                  <c:v>0.19333365452548823</c:v>
                </c:pt>
                <c:pt idx="4747">
                  <c:v>0.19416831201109219</c:v>
                </c:pt>
                <c:pt idx="4748">
                  <c:v>0.19357319768351045</c:v>
                </c:pt>
                <c:pt idx="4749">
                  <c:v>0.19796565531913224</c:v>
                </c:pt>
                <c:pt idx="4750">
                  <c:v>0.19038366918959992</c:v>
                </c:pt>
                <c:pt idx="4751">
                  <c:v>0.18433093121802679</c:v>
                </c:pt>
                <c:pt idx="4752">
                  <c:v>0.18871861577661697</c:v>
                </c:pt>
                <c:pt idx="4753">
                  <c:v>0.19870475090130113</c:v>
                </c:pt>
                <c:pt idx="4754">
                  <c:v>0.2050705540293023</c:v>
                </c:pt>
                <c:pt idx="4755">
                  <c:v>0.21074056594622848</c:v>
                </c:pt>
                <c:pt idx="4756">
                  <c:v>0.20340281723804798</c:v>
                </c:pt>
                <c:pt idx="4757">
                  <c:v>0.18378231300940584</c:v>
                </c:pt>
                <c:pt idx="4758">
                  <c:v>0.17741922236701591</c:v>
                </c:pt>
                <c:pt idx="4759">
                  <c:v>0.17613294936882973</c:v>
                </c:pt>
                <c:pt idx="4760">
                  <c:v>0.17660320974182486</c:v>
                </c:pt>
                <c:pt idx="4761">
                  <c:v>0.17167089697828786</c:v>
                </c:pt>
                <c:pt idx="4762">
                  <c:v>0.16174940180394537</c:v>
                </c:pt>
                <c:pt idx="4763">
                  <c:v>0.16880917541748097</c:v>
                </c:pt>
                <c:pt idx="4764">
                  <c:v>0.16162584368248001</c:v>
                </c:pt>
                <c:pt idx="4765">
                  <c:v>0.1609325495680165</c:v>
                </c:pt>
                <c:pt idx="4766">
                  <c:v>0.17420820240034485</c:v>
                </c:pt>
                <c:pt idx="4767">
                  <c:v>0.18645055695159307</c:v>
                </c:pt>
                <c:pt idx="4768">
                  <c:v>0.18361473086014435</c:v>
                </c:pt>
                <c:pt idx="4769">
                  <c:v>0.17235586698257199</c:v>
                </c:pt>
                <c:pt idx="4770">
                  <c:v>0.1689625162681867</c:v>
                </c:pt>
                <c:pt idx="4771">
                  <c:v>0.17000364031905457</c:v>
                </c:pt>
                <c:pt idx="4772">
                  <c:v>0.1791286649608308</c:v>
                </c:pt>
                <c:pt idx="4773">
                  <c:v>0.18513195552526618</c:v>
                </c:pt>
                <c:pt idx="4774">
                  <c:v>0.19319641730146397</c:v>
                </c:pt>
                <c:pt idx="4775">
                  <c:v>0.19034162430615575</c:v>
                </c:pt>
                <c:pt idx="4776">
                  <c:v>0.19105368597511574</c:v>
                </c:pt>
                <c:pt idx="4777">
                  <c:v>0.19658837797285789</c:v>
                </c:pt>
                <c:pt idx="4778">
                  <c:v>0.19646799805937953</c:v>
                </c:pt>
                <c:pt idx="4779">
                  <c:v>0.21081686122955845</c:v>
                </c:pt>
                <c:pt idx="4780">
                  <c:v>0.21045488670178392</c:v>
                </c:pt>
                <c:pt idx="4781">
                  <c:v>0.20768637183079419</c:v>
                </c:pt>
                <c:pt idx="4782">
                  <c:v>0.20240692101952007</c:v>
                </c:pt>
                <c:pt idx="4783">
                  <c:v>0.20361245026127439</c:v>
                </c:pt>
                <c:pt idx="4784">
                  <c:v>0.19423561911492504</c:v>
                </c:pt>
                <c:pt idx="4785">
                  <c:v>0.17698283115609059</c:v>
                </c:pt>
                <c:pt idx="4786">
                  <c:v>0.18212652704417986</c:v>
                </c:pt>
                <c:pt idx="4787">
                  <c:v>0.18566191157940781</c:v>
                </c:pt>
                <c:pt idx="4788">
                  <c:v>0.19293218194322992</c:v>
                </c:pt>
                <c:pt idx="4789">
                  <c:v>0.19233596030313116</c:v>
                </c:pt>
                <c:pt idx="4790">
                  <c:v>0.19197704278465166</c:v>
                </c:pt>
                <c:pt idx="4791">
                  <c:v>0.18351578264551138</c:v>
                </c:pt>
                <c:pt idx="4792">
                  <c:v>0.19509535425731661</c:v>
                </c:pt>
                <c:pt idx="4793">
                  <c:v>0.20245156828237243</c:v>
                </c:pt>
                <c:pt idx="4794">
                  <c:v>0.19909112234292525</c:v>
                </c:pt>
                <c:pt idx="4795">
                  <c:v>0.2010071581317916</c:v>
                </c:pt>
                <c:pt idx="4796">
                  <c:v>0.1966004917113009</c:v>
                </c:pt>
                <c:pt idx="4797">
                  <c:v>0.20018452289622601</c:v>
                </c:pt>
                <c:pt idx="4798">
                  <c:v>0.23586565158655115</c:v>
                </c:pt>
                <c:pt idx="4799">
                  <c:v>0.24738327397710091</c:v>
                </c:pt>
                <c:pt idx="4800">
                  <c:v>0.25025452379460589</c:v>
                </c:pt>
                <c:pt idx="4801">
                  <c:v>0.26121391239457314</c:v>
                </c:pt>
                <c:pt idx="4802">
                  <c:v>0.26915312927698287</c:v>
                </c:pt>
                <c:pt idx="4803">
                  <c:v>0.26978903488434014</c:v>
                </c:pt>
                <c:pt idx="4804">
                  <c:v>0.26953540932684406</c:v>
                </c:pt>
                <c:pt idx="4805">
                  <c:v>0.2596686521275835</c:v>
                </c:pt>
                <c:pt idx="4806">
                  <c:v>0.25791005766504527</c:v>
                </c:pt>
                <c:pt idx="4807">
                  <c:v>0.27705498750104218</c:v>
                </c:pt>
                <c:pt idx="4808">
                  <c:v>0.27986111306161643</c:v>
                </c:pt>
                <c:pt idx="4809">
                  <c:v>0.2776777291595951</c:v>
                </c:pt>
                <c:pt idx="4810">
                  <c:v>0.26598401828498175</c:v>
                </c:pt>
                <c:pt idx="4811">
                  <c:v>0.22038625072061668</c:v>
                </c:pt>
                <c:pt idx="4812">
                  <c:v>0.21807008778510761</c:v>
                </c:pt>
                <c:pt idx="4813">
                  <c:v>0.21624464380744768</c:v>
                </c:pt>
                <c:pt idx="4814">
                  <c:v>0.21163356575128844</c:v>
                </c:pt>
                <c:pt idx="4815">
                  <c:v>0.22688626872005391</c:v>
                </c:pt>
                <c:pt idx="4816">
                  <c:v>0.23250908490810684</c:v>
                </c:pt>
                <c:pt idx="4817">
                  <c:v>0.22343849662124837</c:v>
                </c:pt>
                <c:pt idx="4818">
                  <c:v>0.20649486302334741</c:v>
                </c:pt>
                <c:pt idx="4819">
                  <c:v>0.20673620785146896</c:v>
                </c:pt>
                <c:pt idx="4820">
                  <c:v>0.20202762943742703</c:v>
                </c:pt>
                <c:pt idx="4821">
                  <c:v>0.2136965158632449</c:v>
                </c:pt>
                <c:pt idx="4822">
                  <c:v>0.21806709078708009</c:v>
                </c:pt>
                <c:pt idx="4823">
                  <c:v>0.21745933959669883</c:v>
                </c:pt>
                <c:pt idx="4824">
                  <c:v>0.21200591286574322</c:v>
                </c:pt>
                <c:pt idx="4825">
                  <c:v>0.20777409086174203</c:v>
                </c:pt>
                <c:pt idx="4826">
                  <c:v>0.21666633689384618</c:v>
                </c:pt>
                <c:pt idx="4827">
                  <c:v>0.2315392633275537</c:v>
                </c:pt>
                <c:pt idx="4828">
                  <c:v>0.2200797954196152</c:v>
                </c:pt>
                <c:pt idx="4829">
                  <c:v>0.22446239713333771</c:v>
                </c:pt>
                <c:pt idx="4830">
                  <c:v>0.23102325378738975</c:v>
                </c:pt>
                <c:pt idx="4831">
                  <c:v>0.22699515616069399</c:v>
                </c:pt>
                <c:pt idx="4832">
                  <c:v>0.23807789961514203</c:v>
                </c:pt>
                <c:pt idx="4833">
                  <c:v>0.24166685405270694</c:v>
                </c:pt>
                <c:pt idx="4834">
                  <c:v>0.22663682340671665</c:v>
                </c:pt>
                <c:pt idx="4835">
                  <c:v>0.23642925596128128</c:v>
                </c:pt>
                <c:pt idx="4836">
                  <c:v>0.23815609523697168</c:v>
                </c:pt>
                <c:pt idx="4837">
                  <c:v>0.23025567648789069</c:v>
                </c:pt>
                <c:pt idx="4838">
                  <c:v>0.22889915315298293</c:v>
                </c:pt>
                <c:pt idx="4839">
                  <c:v>0.22154568612969738</c:v>
                </c:pt>
                <c:pt idx="4840">
                  <c:v>0.20368025688702152</c:v>
                </c:pt>
                <c:pt idx="4841">
                  <c:v>0.19664405045328626</c:v>
                </c:pt>
                <c:pt idx="4842">
                  <c:v>0.19425532481834251</c:v>
                </c:pt>
                <c:pt idx="4843">
                  <c:v>0.2028590393486065</c:v>
                </c:pt>
                <c:pt idx="4844">
                  <c:v>0.22627772720551187</c:v>
                </c:pt>
                <c:pt idx="4845">
                  <c:v>0.22529671483387026</c:v>
                </c:pt>
                <c:pt idx="4846">
                  <c:v>0.21064222861796944</c:v>
                </c:pt>
                <c:pt idx="4847">
                  <c:v>0.20907076662837132</c:v>
                </c:pt>
                <c:pt idx="4848">
                  <c:v>0.20485087683548997</c:v>
                </c:pt>
                <c:pt idx="4849">
                  <c:v>0.19697064991561541</c:v>
                </c:pt>
                <c:pt idx="4850">
                  <c:v>0.20173561304263621</c:v>
                </c:pt>
                <c:pt idx="4851">
                  <c:v>0.20847942704694389</c:v>
                </c:pt>
                <c:pt idx="4852">
                  <c:v>0.20884109924506178</c:v>
                </c:pt>
                <c:pt idx="4853">
                  <c:v>0.20560412751219825</c:v>
                </c:pt>
                <c:pt idx="4854">
                  <c:v>0.20608477820939619</c:v>
                </c:pt>
                <c:pt idx="4855">
                  <c:v>0.20079709372625976</c:v>
                </c:pt>
                <c:pt idx="4856">
                  <c:v>0.2069186490665742</c:v>
                </c:pt>
                <c:pt idx="4857">
                  <c:v>0.20873719229928955</c:v>
                </c:pt>
                <c:pt idx="4858">
                  <c:v>0.21768891938670287</c:v>
                </c:pt>
                <c:pt idx="4859">
                  <c:v>0.2015872077037375</c:v>
                </c:pt>
                <c:pt idx="4860">
                  <c:v>0.19378321209010996</c:v>
                </c:pt>
                <c:pt idx="4861">
                  <c:v>0.1989282620665449</c:v>
                </c:pt>
                <c:pt idx="4862">
                  <c:v>0.19309440889316387</c:v>
                </c:pt>
                <c:pt idx="4863">
                  <c:v>0.17785451833388377</c:v>
                </c:pt>
                <c:pt idx="4864">
                  <c:v>0.173037886218536</c:v>
                </c:pt>
                <c:pt idx="4865">
                  <c:v>0.14875307962425022</c:v>
                </c:pt>
                <c:pt idx="4866">
                  <c:v>0.14191736592732629</c:v>
                </c:pt>
                <c:pt idx="4867">
                  <c:v>0.14866675980133182</c:v>
                </c:pt>
                <c:pt idx="4868">
                  <c:v>0.14855208921205865</c:v>
                </c:pt>
                <c:pt idx="4869">
                  <c:v>0.15911791852214452</c:v>
                </c:pt>
                <c:pt idx="4870">
                  <c:v>0.16004613178809479</c:v>
                </c:pt>
                <c:pt idx="4871">
                  <c:v>0.13871268832673045</c:v>
                </c:pt>
                <c:pt idx="4872">
                  <c:v>0.13215998660505468</c:v>
                </c:pt>
                <c:pt idx="4873">
                  <c:v>0.13328448873217291</c:v>
                </c:pt>
                <c:pt idx="4874">
                  <c:v>0.13249600721214794</c:v>
                </c:pt>
                <c:pt idx="4875">
                  <c:v>0.14437877852024661</c:v>
                </c:pt>
                <c:pt idx="4876">
                  <c:v>0.14506293597893238</c:v>
                </c:pt>
                <c:pt idx="4877">
                  <c:v>0.15646163791877532</c:v>
                </c:pt>
                <c:pt idx="4878">
                  <c:v>0.15971957131935777</c:v>
                </c:pt>
                <c:pt idx="4879">
                  <c:v>0.15158810021363234</c:v>
                </c:pt>
                <c:pt idx="4880">
                  <c:v>0.14986624521784808</c:v>
                </c:pt>
                <c:pt idx="4881">
                  <c:v>0.14631341971010303</c:v>
                </c:pt>
                <c:pt idx="4882">
                  <c:v>0.14562707983541268</c:v>
                </c:pt>
                <c:pt idx="4883">
                  <c:v>0.14746300227983622</c:v>
                </c:pt>
                <c:pt idx="4884">
                  <c:v>0.15242982454838883</c:v>
                </c:pt>
                <c:pt idx="4885">
                  <c:v>0.15937210318744999</c:v>
                </c:pt>
                <c:pt idx="4886">
                  <c:v>0.15077320605044986</c:v>
                </c:pt>
                <c:pt idx="4887">
                  <c:v>0.14528303957855093</c:v>
                </c:pt>
                <c:pt idx="4888">
                  <c:v>0.15008885505269953</c:v>
                </c:pt>
                <c:pt idx="4889">
                  <c:v>0.15883031708268236</c:v>
                </c:pt>
                <c:pt idx="4890">
                  <c:v>0.16964735389739838</c:v>
                </c:pt>
                <c:pt idx="4891">
                  <c:v>0.16988290632440006</c:v>
                </c:pt>
                <c:pt idx="4892">
                  <c:v>0.16754573477217294</c:v>
                </c:pt>
                <c:pt idx="4893">
                  <c:v>0.17199526771451201</c:v>
                </c:pt>
                <c:pt idx="4894">
                  <c:v>0.17234717949631206</c:v>
                </c:pt>
                <c:pt idx="4895">
                  <c:v>0.16065772401679368</c:v>
                </c:pt>
                <c:pt idx="4896">
                  <c:v>0.15649894406391152</c:v>
                </c:pt>
                <c:pt idx="4897">
                  <c:v>0.15327560660621198</c:v>
                </c:pt>
                <c:pt idx="4898">
                  <c:v>0.13277665394977767</c:v>
                </c:pt>
                <c:pt idx="4899">
                  <c:v>0.12569124681533461</c:v>
                </c:pt>
                <c:pt idx="4900">
                  <c:v>0.10714534555378608</c:v>
                </c:pt>
                <c:pt idx="4901">
                  <c:v>6.3196690073676454E-2</c:v>
                </c:pt>
                <c:pt idx="4902">
                  <c:v>4.9683848742598347E-2</c:v>
                </c:pt>
                <c:pt idx="4903">
                  <c:v>6.8292841163290818E-2</c:v>
                </c:pt>
                <c:pt idx="4904">
                  <c:v>4.7590939155951029E-2</c:v>
                </c:pt>
                <c:pt idx="4905">
                  <c:v>3.8228149709683024E-2</c:v>
                </c:pt>
                <c:pt idx="4906">
                  <c:v>1.8425913203702793E-2</c:v>
                </c:pt>
                <c:pt idx="4907">
                  <c:v>1.9329921766476854E-2</c:v>
                </c:pt>
                <c:pt idx="4908">
                  <c:v>2.4510837445021805E-2</c:v>
                </c:pt>
                <c:pt idx="4909">
                  <c:v>2.718846249639606E-2</c:v>
                </c:pt>
                <c:pt idx="4910">
                  <c:v>2.244446702698899E-2</c:v>
                </c:pt>
                <c:pt idx="4911">
                  <c:v>6.0009758651109912E-2</c:v>
                </c:pt>
                <c:pt idx="4912">
                  <c:v>6.1070606479543876E-2</c:v>
                </c:pt>
                <c:pt idx="4913">
                  <c:v>7.3173952367485917E-2</c:v>
                </c:pt>
                <c:pt idx="4914">
                  <c:v>8.1987110382340855E-2</c:v>
                </c:pt>
                <c:pt idx="4915">
                  <c:v>6.2770952685938353E-2</c:v>
                </c:pt>
                <c:pt idx="4916">
                  <c:v>5.9819718772239794E-2</c:v>
                </c:pt>
                <c:pt idx="4917">
                  <c:v>6.3111381142312517E-2</c:v>
                </c:pt>
                <c:pt idx="4918">
                  <c:v>5.8346487152071802E-2</c:v>
                </c:pt>
                <c:pt idx="4919">
                  <c:v>6.2579830767245381E-2</c:v>
                </c:pt>
                <c:pt idx="4920">
                  <c:v>7.186503735182681E-2</c:v>
                </c:pt>
                <c:pt idx="4921">
                  <c:v>6.2090965984076485E-2</c:v>
                </c:pt>
                <c:pt idx="4922">
                  <c:v>4.8964486652461003E-2</c:v>
                </c:pt>
                <c:pt idx="4923">
                  <c:v>3.8701158641365696E-2</c:v>
                </c:pt>
                <c:pt idx="4924">
                  <c:v>2.9665452488861765E-2</c:v>
                </c:pt>
                <c:pt idx="4925">
                  <c:v>3.6880975576449426E-2</c:v>
                </c:pt>
                <c:pt idx="4926">
                  <c:v>4.2382992146724252E-2</c:v>
                </c:pt>
                <c:pt idx="4927">
                  <c:v>3.4025024757380784E-2</c:v>
                </c:pt>
                <c:pt idx="4928">
                  <c:v>2.9272359302514372E-2</c:v>
                </c:pt>
                <c:pt idx="4929">
                  <c:v>2.4360390516509733E-2</c:v>
                </c:pt>
                <c:pt idx="4930">
                  <c:v>1.141952633375265E-2</c:v>
                </c:pt>
                <c:pt idx="4931">
                  <c:v>1.5444235703273135E-2</c:v>
                </c:pt>
                <c:pt idx="4932">
                  <c:v>1.3929265339386543E-2</c:v>
                </c:pt>
                <c:pt idx="4933">
                  <c:v>1.0998571067940111E-2</c:v>
                </c:pt>
                <c:pt idx="4934">
                  <c:v>2.2260213260675288E-2</c:v>
                </c:pt>
                <c:pt idx="4935">
                  <c:v>1.4265187288494685E-2</c:v>
                </c:pt>
                <c:pt idx="4936">
                  <c:v>1.1132899225420489E-2</c:v>
                </c:pt>
                <c:pt idx="4937">
                  <c:v>9.7124980063711952E-3</c:v>
                </c:pt>
                <c:pt idx="4938">
                  <c:v>2.3290031070049455E-2</c:v>
                </c:pt>
                <c:pt idx="4939">
                  <c:v>2.8012702802973521E-2</c:v>
                </c:pt>
                <c:pt idx="4940">
                  <c:v>3.8184777486658605E-2</c:v>
                </c:pt>
                <c:pt idx="4941">
                  <c:v>3.3321891473775844E-2</c:v>
                </c:pt>
                <c:pt idx="4942">
                  <c:v>3.1048378696384438E-2</c:v>
                </c:pt>
                <c:pt idx="4943">
                  <c:v>2.6439128138437074E-2</c:v>
                </c:pt>
                <c:pt idx="4944">
                  <c:v>1.9431053822771327E-2</c:v>
                </c:pt>
                <c:pt idx="4945">
                  <c:v>3.0449613866492475E-2</c:v>
                </c:pt>
                <c:pt idx="4946">
                  <c:v>3.9314938022164903E-2</c:v>
                </c:pt>
                <c:pt idx="4947">
                  <c:v>4.3367415260231246E-2</c:v>
                </c:pt>
                <c:pt idx="4948">
                  <c:v>4.4307094312510786E-2</c:v>
                </c:pt>
                <c:pt idx="4949">
                  <c:v>3.8265278124131719E-2</c:v>
                </c:pt>
                <c:pt idx="4950">
                  <c:v>2.3033147082372363E-2</c:v>
                </c:pt>
                <c:pt idx="4951">
                  <c:v>1.987283701475473E-2</c:v>
                </c:pt>
                <c:pt idx="4952">
                  <c:v>1.7228334241033094E-2</c:v>
                </c:pt>
                <c:pt idx="4953">
                  <c:v>3.9769831421410107E-3</c:v>
                </c:pt>
                <c:pt idx="4954">
                  <c:v>-1.024346839339052E-3</c:v>
                </c:pt>
                <c:pt idx="4955">
                  <c:v>1.5750433771506422E-3</c:v>
                </c:pt>
                <c:pt idx="4956">
                  <c:v>-1.0147817989100139E-3</c:v>
                </c:pt>
                <c:pt idx="4957">
                  <c:v>3.4941333392579654E-3</c:v>
                </c:pt>
                <c:pt idx="4958">
                  <c:v>-3.5838892779510578E-3</c:v>
                </c:pt>
                <c:pt idx="4959">
                  <c:v>-1.0740503072554919E-3</c:v>
                </c:pt>
                <c:pt idx="4960">
                  <c:v>5.3337747634185639E-4</c:v>
                </c:pt>
                <c:pt idx="4961">
                  <c:v>-1.1648643865971753E-2</c:v>
                </c:pt>
                <c:pt idx="4962">
                  <c:v>-2.5653682491576069E-2</c:v>
                </c:pt>
                <c:pt idx="4963">
                  <c:v>-1.9887799227315095E-2</c:v>
                </c:pt>
                <c:pt idx="4964">
                  <c:v>-1.3213090946722628E-2</c:v>
                </c:pt>
                <c:pt idx="4965">
                  <c:v>-3.3844361828504477E-3</c:v>
                </c:pt>
                <c:pt idx="4966">
                  <c:v>-7.361710933446064E-3</c:v>
                </c:pt>
                <c:pt idx="4967">
                  <c:v>-6.0765631151918909E-3</c:v>
                </c:pt>
                <c:pt idx="4968">
                  <c:v>-2.3057251042277738E-3</c:v>
                </c:pt>
                <c:pt idx="4969">
                  <c:v>2.991006028333798E-3</c:v>
                </c:pt>
                <c:pt idx="4970">
                  <c:v>2.389097062012846E-3</c:v>
                </c:pt>
                <c:pt idx="4971">
                  <c:v>1.3293300533241847E-2</c:v>
                </c:pt>
                <c:pt idx="4972">
                  <c:v>1.3596648459277993E-2</c:v>
                </c:pt>
                <c:pt idx="4973">
                  <c:v>-1.0871818931761368E-3</c:v>
                </c:pt>
                <c:pt idx="4974">
                  <c:v>-2.5774885612610543E-3</c:v>
                </c:pt>
                <c:pt idx="4975">
                  <c:v>-1.3427507475063161E-2</c:v>
                </c:pt>
                <c:pt idx="4976">
                  <c:v>-1.8634420581267852E-2</c:v>
                </c:pt>
                <c:pt idx="4977">
                  <c:v>-2.0100005719935199E-2</c:v>
                </c:pt>
                <c:pt idx="4978">
                  <c:v>-1.095685480662556E-2</c:v>
                </c:pt>
                <c:pt idx="4979">
                  <c:v>-1.7645493793125744E-2</c:v>
                </c:pt>
                <c:pt idx="4980">
                  <c:v>-2.3921830097767938E-2</c:v>
                </c:pt>
                <c:pt idx="4981">
                  <c:v>-2.3726655450463152E-2</c:v>
                </c:pt>
                <c:pt idx="4982">
                  <c:v>-2.5871218518240591E-2</c:v>
                </c:pt>
                <c:pt idx="4983">
                  <c:v>-3.5612408921154137E-2</c:v>
                </c:pt>
                <c:pt idx="4984">
                  <c:v>-4.3345217782076007E-2</c:v>
                </c:pt>
                <c:pt idx="4985">
                  <c:v>-4.9360053091077938E-2</c:v>
                </c:pt>
                <c:pt idx="4986">
                  <c:v>-5.305384491635079E-2</c:v>
                </c:pt>
                <c:pt idx="4987">
                  <c:v>-8.4829609475589374E-2</c:v>
                </c:pt>
                <c:pt idx="4988">
                  <c:v>-8.4647505946517709E-2</c:v>
                </c:pt>
                <c:pt idx="4989">
                  <c:v>-8.1285947026013661E-2</c:v>
                </c:pt>
                <c:pt idx="4990">
                  <c:v>-9.1426782924632577E-2</c:v>
                </c:pt>
                <c:pt idx="4991">
                  <c:v>-8.712772812778713E-2</c:v>
                </c:pt>
                <c:pt idx="4992">
                  <c:v>-8.5391725769131233E-2</c:v>
                </c:pt>
                <c:pt idx="4993">
                  <c:v>-8.9138210392470385E-2</c:v>
                </c:pt>
                <c:pt idx="4994">
                  <c:v>-9.3877487872142229E-2</c:v>
                </c:pt>
                <c:pt idx="4995">
                  <c:v>-8.3930226406155106E-2</c:v>
                </c:pt>
                <c:pt idx="4996">
                  <c:v>-7.3407104674947599E-2</c:v>
                </c:pt>
                <c:pt idx="4997">
                  <c:v>-6.9799921384934849E-2</c:v>
                </c:pt>
                <c:pt idx="4998">
                  <c:v>-7.2496935240008775E-2</c:v>
                </c:pt>
                <c:pt idx="4999">
                  <c:v>-7.4442920829118742E-2</c:v>
                </c:pt>
                <c:pt idx="5000">
                  <c:v>-6.2697391860239815E-2</c:v>
                </c:pt>
                <c:pt idx="5001">
                  <c:v>-4.3035924928227054E-2</c:v>
                </c:pt>
                <c:pt idx="5002">
                  <c:v>-4.0533579990344126E-2</c:v>
                </c:pt>
                <c:pt idx="5003">
                  <c:v>-6.5178621926997304E-2</c:v>
                </c:pt>
                <c:pt idx="5004">
                  <c:v>-4.6705208460071646E-2</c:v>
                </c:pt>
                <c:pt idx="5005">
                  <c:v>-2.4874988593211467E-2</c:v>
                </c:pt>
                <c:pt idx="5006">
                  <c:v>5.3776327942900437E-4</c:v>
                </c:pt>
                <c:pt idx="5007">
                  <c:v>-1.2279405375425045E-2</c:v>
                </c:pt>
                <c:pt idx="5008">
                  <c:v>-1.8939230308689936E-2</c:v>
                </c:pt>
                <c:pt idx="5009">
                  <c:v>-1.1758889607526135E-2</c:v>
                </c:pt>
                <c:pt idx="5010">
                  <c:v>4.5886903144396474E-3</c:v>
                </c:pt>
                <c:pt idx="5011">
                  <c:v>1.6355203490480363E-2</c:v>
                </c:pt>
                <c:pt idx="5012">
                  <c:v>1.3611620593464879E-2</c:v>
                </c:pt>
                <c:pt idx="5013">
                  <c:v>9.1994252940406085E-3</c:v>
                </c:pt>
                <c:pt idx="5014">
                  <c:v>4.7885448306568268E-3</c:v>
                </c:pt>
                <c:pt idx="5015">
                  <c:v>5.999729302732737E-3</c:v>
                </c:pt>
                <c:pt idx="5016">
                  <c:v>-2.3043131764212132E-3</c:v>
                </c:pt>
                <c:pt idx="5017">
                  <c:v>-2.7029091500213598E-3</c:v>
                </c:pt>
                <c:pt idx="5018">
                  <c:v>1.8869064775459687E-3</c:v>
                </c:pt>
                <c:pt idx="5019">
                  <c:v>1.8869064775457467E-3</c:v>
                </c:pt>
                <c:pt idx="5020">
                  <c:v>1.3881128249502162E-3</c:v>
                </c:pt>
                <c:pt idx="5021">
                  <c:v>3.8923093239968676E-3</c:v>
                </c:pt>
                <c:pt idx="5022">
                  <c:v>1.0072227870459916E-2</c:v>
                </c:pt>
                <c:pt idx="5023">
                  <c:v>1.7608484296833815E-2</c:v>
                </c:pt>
                <c:pt idx="5024">
                  <c:v>2.6025173225969978E-2</c:v>
                </c:pt>
                <c:pt idx="5025">
                  <c:v>2.1537186465530045E-2</c:v>
                </c:pt>
                <c:pt idx="5026">
                  <c:v>1.6450407195998773E-2</c:v>
                </c:pt>
                <c:pt idx="5027">
                  <c:v>5.800149963202772E-3</c:v>
                </c:pt>
                <c:pt idx="5028">
                  <c:v>7.6174779060400599E-3</c:v>
                </c:pt>
                <c:pt idx="5029">
                  <c:v>2.3119130396776821E-2</c:v>
                </c:pt>
                <c:pt idx="5030">
                  <c:v>2.3528210326165366E-2</c:v>
                </c:pt>
                <c:pt idx="5031">
                  <c:v>1.2980659878396805E-2</c:v>
                </c:pt>
                <c:pt idx="5032">
                  <c:v>1.9539389534649398E-2</c:v>
                </c:pt>
                <c:pt idx="5033">
                  <c:v>2.8915307791883116E-2</c:v>
                </c:pt>
                <c:pt idx="5034">
                  <c:v>2.8090947248439635E-2</c:v>
                </c:pt>
                <c:pt idx="5035">
                  <c:v>2.4603146068402859E-2</c:v>
                </c:pt>
                <c:pt idx="5036">
                  <c:v>2.4193595590815686E-2</c:v>
                </c:pt>
                <c:pt idx="5037">
                  <c:v>2.7178052566942723E-2</c:v>
                </c:pt>
                <c:pt idx="5038">
                  <c:v>2.2601108842699613E-2</c:v>
                </c:pt>
                <c:pt idx="5039">
                  <c:v>1.5145887088646504E-2</c:v>
                </c:pt>
                <c:pt idx="5040">
                  <c:v>1.2304075385255464E-2</c:v>
                </c:pt>
                <c:pt idx="5041">
                  <c:v>2.0007523806646832E-2</c:v>
                </c:pt>
                <c:pt idx="5042">
                  <c:v>2.716396472299154E-2</c:v>
                </c:pt>
                <c:pt idx="5043">
                  <c:v>2.2038958662165209E-2</c:v>
                </c:pt>
                <c:pt idx="5044">
                  <c:v>1.6031217525674712E-2</c:v>
                </c:pt>
                <c:pt idx="5045">
                  <c:v>5.7704097923232389E-3</c:v>
                </c:pt>
                <c:pt idx="5046">
                  <c:v>-1.3124101653493314E-3</c:v>
                </c:pt>
                <c:pt idx="5047">
                  <c:v>-3.2021497563157197E-3</c:v>
                </c:pt>
                <c:pt idx="5048">
                  <c:v>-1.1093137663624741E-3</c:v>
                </c:pt>
                <c:pt idx="5049">
                  <c:v>5.9440563707191529E-4</c:v>
                </c:pt>
                <c:pt idx="5050">
                  <c:v>5.5268636481804467E-3</c:v>
                </c:pt>
                <c:pt idx="5051">
                  <c:v>-3.6196807278234822E-3</c:v>
                </c:pt>
                <c:pt idx="5052">
                  <c:v>-4.8152056032149115E-3</c:v>
                </c:pt>
                <c:pt idx="5053">
                  <c:v>7.6182121462493591E-3</c:v>
                </c:pt>
                <c:pt idx="5054">
                  <c:v>1.0039619470848749E-2</c:v>
                </c:pt>
                <c:pt idx="5055">
                  <c:v>1.054372684623428E-2</c:v>
                </c:pt>
                <c:pt idx="5056">
                  <c:v>8.5285036919211521E-3</c:v>
                </c:pt>
                <c:pt idx="5057">
                  <c:v>5.3060783423841684E-3</c:v>
                </c:pt>
                <c:pt idx="5058">
                  <c:v>-2.1368336642324515E-3</c:v>
                </c:pt>
                <c:pt idx="5059">
                  <c:v>-3.54084812928257E-3</c:v>
                </c:pt>
                <c:pt idx="5060">
                  <c:v>2.56251545418551E-3</c:v>
                </c:pt>
                <c:pt idx="5061">
                  <c:v>9.450125303640311E-3</c:v>
                </c:pt>
                <c:pt idx="5062">
                  <c:v>2.7433870994385101E-2</c:v>
                </c:pt>
                <c:pt idx="5063">
                  <c:v>2.4360512853592198E-2</c:v>
                </c:pt>
                <c:pt idx="5064">
                  <c:v>2.5175672764745416E-2</c:v>
                </c:pt>
                <c:pt idx="5065">
                  <c:v>3.0643496441324469E-2</c:v>
                </c:pt>
                <c:pt idx="5066">
                  <c:v>3.3224467022710868E-2</c:v>
                </c:pt>
                <c:pt idx="5067">
                  <c:v>3.3121700542666055E-2</c:v>
                </c:pt>
                <c:pt idx="5068">
                  <c:v>2.675081250359157E-2</c:v>
                </c:pt>
                <c:pt idx="5069">
                  <c:v>2.7057729775990857E-2</c:v>
                </c:pt>
                <c:pt idx="5070">
                  <c:v>2.417969448473678E-2</c:v>
                </c:pt>
                <c:pt idx="5071">
                  <c:v>2.019976123527778E-2</c:v>
                </c:pt>
                <c:pt idx="5072">
                  <c:v>1.8062492554205445E-2</c:v>
                </c:pt>
                <c:pt idx="5073">
                  <c:v>3.1285281444721313E-2</c:v>
                </c:pt>
                <c:pt idx="5074">
                  <c:v>2.9333470988858412E-2</c:v>
                </c:pt>
                <c:pt idx="5075">
                  <c:v>2.9539294460126264E-2</c:v>
                </c:pt>
                <c:pt idx="5076">
                  <c:v>3.0673023448629655E-2</c:v>
                </c:pt>
                <c:pt idx="5077">
                  <c:v>2.9337036240921543E-2</c:v>
                </c:pt>
                <c:pt idx="5078">
                  <c:v>1.7058784101389834E-2</c:v>
                </c:pt>
                <c:pt idx="5079">
                  <c:v>2.1946972027500955E-2</c:v>
                </c:pt>
                <c:pt idx="5080">
                  <c:v>2.8928956946558726E-2</c:v>
                </c:pt>
                <c:pt idx="5081">
                  <c:v>2.9648912034834884E-2</c:v>
                </c:pt>
                <c:pt idx="5082">
                  <c:v>3.0679271895172722E-2</c:v>
                </c:pt>
                <c:pt idx="5083">
                  <c:v>4.442152337648797E-2</c:v>
                </c:pt>
                <c:pt idx="5084">
                  <c:v>6.2361289466958736E-2</c:v>
                </c:pt>
                <c:pt idx="5085">
                  <c:v>7.4844469395617619E-2</c:v>
                </c:pt>
                <c:pt idx="5086">
                  <c:v>7.3661915794096755E-2</c:v>
                </c:pt>
                <c:pt idx="5087">
                  <c:v>0.11449104694002021</c:v>
                </c:pt>
                <c:pt idx="5088">
                  <c:v>0.11160867560974119</c:v>
                </c:pt>
                <c:pt idx="5089">
                  <c:v>0.10699167574071233</c:v>
                </c:pt>
                <c:pt idx="5090">
                  <c:v>0.11055360408971926</c:v>
                </c:pt>
                <c:pt idx="5091">
                  <c:v>0.11723021216432605</c:v>
                </c:pt>
                <c:pt idx="5092">
                  <c:v>0.11879275629178654</c:v>
                </c:pt>
                <c:pt idx="5093">
                  <c:v>0.12418014729930271</c:v>
                </c:pt>
                <c:pt idx="5094">
                  <c:v>0.12745925576448269</c:v>
                </c:pt>
                <c:pt idx="5095">
                  <c:v>0.11858613423696363</c:v>
                </c:pt>
                <c:pt idx="5096">
                  <c:v>0.1082023639188463</c:v>
                </c:pt>
                <c:pt idx="5097">
                  <c:v>0.10103994595992072</c:v>
                </c:pt>
                <c:pt idx="5098">
                  <c:v>9.4857491459939158E-2</c:v>
                </c:pt>
                <c:pt idx="5099">
                  <c:v>9.8803674386878093E-2</c:v>
                </c:pt>
                <c:pt idx="5100">
                  <c:v>0.10155754069996537</c:v>
                </c:pt>
                <c:pt idx="5101">
                  <c:v>0.10754842680221088</c:v>
                </c:pt>
                <c:pt idx="5102">
                  <c:v>9.7216300161628855E-2</c:v>
                </c:pt>
                <c:pt idx="5103">
                  <c:v>0.10597177613790931</c:v>
                </c:pt>
                <c:pt idx="5104">
                  <c:v>0.11215835098620142</c:v>
                </c:pt>
                <c:pt idx="5105">
                  <c:v>0.10367540450464618</c:v>
                </c:pt>
                <c:pt idx="5106">
                  <c:v>9.5462800667215131E-2</c:v>
                </c:pt>
                <c:pt idx="5107">
                  <c:v>8.6824280263874565E-2</c:v>
                </c:pt>
                <c:pt idx="5108">
                  <c:v>8.5522317483912147E-2</c:v>
                </c:pt>
                <c:pt idx="5109">
                  <c:v>8.3037320489541822E-2</c:v>
                </c:pt>
                <c:pt idx="5110">
                  <c:v>7.7986492053327972E-2</c:v>
                </c:pt>
                <c:pt idx="5111">
                  <c:v>6.8813137513338285E-2</c:v>
                </c:pt>
                <c:pt idx="5112">
                  <c:v>7.0741803539266401E-2</c:v>
                </c:pt>
                <c:pt idx="5113">
                  <c:v>6.4145486747955838E-2</c:v>
                </c:pt>
                <c:pt idx="5114">
                  <c:v>5.6182789428155244E-2</c:v>
                </c:pt>
                <c:pt idx="5115">
                  <c:v>5.6394723248308409E-2</c:v>
                </c:pt>
                <c:pt idx="5116">
                  <c:v>5.9466839149091344E-2</c:v>
                </c:pt>
                <c:pt idx="5117">
                  <c:v>6.0525448514654467E-2</c:v>
                </c:pt>
                <c:pt idx="5118">
                  <c:v>5.3237775256993913E-2</c:v>
                </c:pt>
                <c:pt idx="5119">
                  <c:v>3.2257152050908511E-2</c:v>
                </c:pt>
                <c:pt idx="5120">
                  <c:v>2.4236106448657369E-2</c:v>
                </c:pt>
                <c:pt idx="5121">
                  <c:v>2.9856982897173978E-2</c:v>
                </c:pt>
                <c:pt idx="5122">
                  <c:v>3.4608532150768978E-2</c:v>
                </c:pt>
                <c:pt idx="5123">
                  <c:v>3.4815617454588388E-2</c:v>
                </c:pt>
                <c:pt idx="5124">
                  <c:v>2.539512134226829E-2</c:v>
                </c:pt>
                <c:pt idx="5125">
                  <c:v>2.3961732589406148E-2</c:v>
                </c:pt>
                <c:pt idx="5126">
                  <c:v>3.0213463198443646E-2</c:v>
                </c:pt>
                <c:pt idx="5127">
                  <c:v>4.1953373177306963E-2</c:v>
                </c:pt>
                <c:pt idx="5128">
                  <c:v>4.7277931251078931E-2</c:v>
                </c:pt>
                <c:pt idx="5129">
                  <c:v>3.068898122781949E-2</c:v>
                </c:pt>
                <c:pt idx="5130">
                  <c:v>3.6868110020863876E-2</c:v>
                </c:pt>
                <c:pt idx="5131">
                  <c:v>3.6660489330237578E-2</c:v>
                </c:pt>
                <c:pt idx="5132">
                  <c:v>3.081240311851885E-2</c:v>
                </c:pt>
                <c:pt idx="5133">
                  <c:v>2.0500297185041649E-2</c:v>
                </c:pt>
                <c:pt idx="5134">
                  <c:v>2.8171616735702232E-2</c:v>
                </c:pt>
                <c:pt idx="5135">
                  <c:v>3.1156866871897781E-2</c:v>
                </c:pt>
                <c:pt idx="5136">
                  <c:v>2.899210852655365E-2</c:v>
                </c:pt>
                <c:pt idx="5137">
                  <c:v>3.270349463699751E-2</c:v>
                </c:pt>
                <c:pt idx="5138">
                  <c:v>2.880033743782473E-2</c:v>
                </c:pt>
                <c:pt idx="5139">
                  <c:v>3.6459337344304288E-2</c:v>
                </c:pt>
                <c:pt idx="5140">
                  <c:v>3.2510564540835452E-2</c:v>
                </c:pt>
                <c:pt idx="5141">
                  <c:v>2.6354346886987345E-2</c:v>
                </c:pt>
                <c:pt idx="5142">
                  <c:v>2.3289718247216928E-2</c:v>
                </c:pt>
                <c:pt idx="5143">
                  <c:v>2.8010493993061214E-2</c:v>
                </c:pt>
                <c:pt idx="5144">
                  <c:v>3.7179868319372922E-2</c:v>
                </c:pt>
                <c:pt idx="5145">
                  <c:v>3.9980786138221536E-2</c:v>
                </c:pt>
                <c:pt idx="5146">
                  <c:v>4.081184828814588E-2</c:v>
                </c:pt>
                <c:pt idx="5147">
                  <c:v>3.9461776543926463E-2</c:v>
                </c:pt>
                <c:pt idx="5148">
                  <c:v>3.7491350851842631E-2</c:v>
                </c:pt>
                <c:pt idx="5149">
                  <c:v>4.2479240079802416E-2</c:v>
                </c:pt>
                <c:pt idx="5150">
                  <c:v>4.7592962313427911E-2</c:v>
                </c:pt>
                <c:pt idx="5151">
                  <c:v>5.6152850738582893E-2</c:v>
                </c:pt>
                <c:pt idx="5152">
                  <c:v>6.0382071992701958E-2</c:v>
                </c:pt>
                <c:pt idx="5153">
                  <c:v>5.7638549301933795E-2</c:v>
                </c:pt>
                <c:pt idx="5154">
                  <c:v>5.8800661761335915E-2</c:v>
                </c:pt>
                <c:pt idx="5155">
                  <c:v>6.3554283872185868E-2</c:v>
                </c:pt>
                <c:pt idx="5156">
                  <c:v>6.2279179076903946E-2</c:v>
                </c:pt>
                <c:pt idx="5157">
                  <c:v>6.3449664293904195E-2</c:v>
                </c:pt>
                <c:pt idx="5158">
                  <c:v>7.2239301780887333E-2</c:v>
                </c:pt>
                <c:pt idx="5159">
                  <c:v>7.3426350252580042E-2</c:v>
                </c:pt>
                <c:pt idx="5160">
                  <c:v>7.6104532980926898E-2</c:v>
                </c:pt>
                <c:pt idx="5161">
                  <c:v>7.8156086359544963E-2</c:v>
                </c:pt>
                <c:pt idx="5162">
                  <c:v>6.968532716049114E-2</c:v>
                </c:pt>
                <c:pt idx="5163">
                  <c:v>7.0755108767996289E-2</c:v>
                </c:pt>
                <c:pt idx="5164">
                  <c:v>6.9371580484411055E-2</c:v>
                </c:pt>
                <c:pt idx="5165">
                  <c:v>8.5749179488837202E-2</c:v>
                </c:pt>
                <c:pt idx="5166">
                  <c:v>9.3234785486451255E-2</c:v>
                </c:pt>
                <c:pt idx="5167">
                  <c:v>8.8993690039876006E-2</c:v>
                </c:pt>
                <c:pt idx="5168">
                  <c:v>9.5750789026322281E-2</c:v>
                </c:pt>
                <c:pt idx="5169">
                  <c:v>0.10044416631394082</c:v>
                </c:pt>
                <c:pt idx="5170">
                  <c:v>0.10817502927617317</c:v>
                </c:pt>
                <c:pt idx="5171">
                  <c:v>0.11449345928774912</c:v>
                </c:pt>
                <c:pt idx="5172">
                  <c:v>0.11337931121436418</c:v>
                </c:pt>
                <c:pt idx="5173">
                  <c:v>0.10297710318003994</c:v>
                </c:pt>
                <c:pt idx="5174">
                  <c:v>0.10088565050387599</c:v>
                </c:pt>
                <c:pt idx="5175">
                  <c:v>0.1014358677400613</c:v>
                </c:pt>
                <c:pt idx="5176">
                  <c:v>0.10220686513750543</c:v>
                </c:pt>
                <c:pt idx="5177">
                  <c:v>0.10682869282850005</c:v>
                </c:pt>
                <c:pt idx="5178">
                  <c:v>0.11863177744936126</c:v>
                </c:pt>
                <c:pt idx="5179">
                  <c:v>0.11127463130117587</c:v>
                </c:pt>
                <c:pt idx="5180">
                  <c:v>0.10861318783177465</c:v>
                </c:pt>
                <c:pt idx="5181">
                  <c:v>0.11049574061749623</c:v>
                </c:pt>
                <c:pt idx="5182">
                  <c:v>0.11127284673303195</c:v>
                </c:pt>
                <c:pt idx="5183">
                  <c:v>0.11625757357018274</c:v>
                </c:pt>
                <c:pt idx="5184">
                  <c:v>0.11359641178916502</c:v>
                </c:pt>
                <c:pt idx="5185">
                  <c:v>0.10232127713669192</c:v>
                </c:pt>
                <c:pt idx="5186">
                  <c:v>0.10618438501583349</c:v>
                </c:pt>
                <c:pt idx="5187">
                  <c:v>0.10728560290815525</c:v>
                </c:pt>
                <c:pt idx="5188">
                  <c:v>0.10827946658022181</c:v>
                </c:pt>
                <c:pt idx="5189">
                  <c:v>9.8704555348706702E-2</c:v>
                </c:pt>
                <c:pt idx="5190">
                  <c:v>0.10255884762173206</c:v>
                </c:pt>
                <c:pt idx="5191">
                  <c:v>9.6079731675706936E-2</c:v>
                </c:pt>
                <c:pt idx="5192">
                  <c:v>9.3455464802849164E-2</c:v>
                </c:pt>
                <c:pt idx="5193">
                  <c:v>9.1927087839036581E-2</c:v>
                </c:pt>
                <c:pt idx="5194">
                  <c:v>8.4151935324612737E-2</c:v>
                </c:pt>
                <c:pt idx="5195">
                  <c:v>7.9797518016525126E-2</c:v>
                </c:pt>
                <c:pt idx="5196">
                  <c:v>8.5179230310144849E-2</c:v>
                </c:pt>
                <c:pt idx="5197">
                  <c:v>7.909742199183678E-2</c:v>
                </c:pt>
                <c:pt idx="5198">
                  <c:v>7.3656832394112248E-2</c:v>
                </c:pt>
                <c:pt idx="5199">
                  <c:v>6.1232356126146303E-2</c:v>
                </c:pt>
                <c:pt idx="5200">
                  <c:v>6.2718066567617692E-2</c:v>
                </c:pt>
                <c:pt idx="5201">
                  <c:v>7.4001947832572412E-2</c:v>
                </c:pt>
                <c:pt idx="5202">
                  <c:v>8.5855433754521204E-2</c:v>
                </c:pt>
                <c:pt idx="5203">
                  <c:v>8.9119822628530576E-2</c:v>
                </c:pt>
                <c:pt idx="5204">
                  <c:v>7.6894798544432819E-2</c:v>
                </c:pt>
                <c:pt idx="5205">
                  <c:v>7.5497364661651467E-2</c:v>
                </c:pt>
                <c:pt idx="5206">
                  <c:v>7.4422308070193788E-2</c:v>
                </c:pt>
                <c:pt idx="5207">
                  <c:v>8.5880967773329875E-2</c:v>
                </c:pt>
                <c:pt idx="5208">
                  <c:v>8.7943089929800378E-2</c:v>
                </c:pt>
                <c:pt idx="5209">
                  <c:v>7.9151937578534559E-2</c:v>
                </c:pt>
                <c:pt idx="5210">
                  <c:v>6.7748392066743879E-2</c:v>
                </c:pt>
                <c:pt idx="5211">
                  <c:v>6.6149982282310615E-2</c:v>
                </c:pt>
                <c:pt idx="5212">
                  <c:v>6.828375454973945E-2</c:v>
                </c:pt>
                <c:pt idx="5213">
                  <c:v>6.4331934540108326E-2</c:v>
                </c:pt>
                <c:pt idx="5214">
                  <c:v>7.3211977017246799E-2</c:v>
                </c:pt>
                <c:pt idx="5215">
                  <c:v>8.3008477193648345E-2</c:v>
                </c:pt>
                <c:pt idx="5216">
                  <c:v>8.8531212926405312E-2</c:v>
                </c:pt>
                <c:pt idx="5217">
                  <c:v>8.9291808098193259E-2</c:v>
                </c:pt>
                <c:pt idx="5218">
                  <c:v>9.4316569499754976E-2</c:v>
                </c:pt>
                <c:pt idx="5219">
                  <c:v>0.11099805499532489</c:v>
                </c:pt>
                <c:pt idx="5220">
                  <c:v>0.12282181116539403</c:v>
                </c:pt>
                <c:pt idx="5221">
                  <c:v>0.122598964947501</c:v>
                </c:pt>
                <c:pt idx="5222">
                  <c:v>0.12484055391915061</c:v>
                </c:pt>
                <c:pt idx="5223">
                  <c:v>0.12247699425572045</c:v>
                </c:pt>
                <c:pt idx="5224">
                  <c:v>0.12531007265537286</c:v>
                </c:pt>
                <c:pt idx="5225">
                  <c:v>0.12654777758774949</c:v>
                </c:pt>
                <c:pt idx="5226">
                  <c:v>0.1145561925257339</c:v>
                </c:pt>
                <c:pt idx="5227">
                  <c:v>0.11077769689343686</c:v>
                </c:pt>
                <c:pt idx="5228">
                  <c:v>0.10634836133943648</c:v>
                </c:pt>
                <c:pt idx="5229">
                  <c:v>0.10756496738903443</c:v>
                </c:pt>
                <c:pt idx="5230">
                  <c:v>0.10393472494767653</c:v>
                </c:pt>
                <c:pt idx="5231">
                  <c:v>0.10426636634670561</c:v>
                </c:pt>
                <c:pt idx="5232">
                  <c:v>0.10217809600395955</c:v>
                </c:pt>
                <c:pt idx="5233">
                  <c:v>9.5672057278562539E-2</c:v>
                </c:pt>
                <c:pt idx="5234">
                  <c:v>6.6133241755188976E-2</c:v>
                </c:pt>
                <c:pt idx="5235">
                  <c:v>6.0918106751445267E-2</c:v>
                </c:pt>
                <c:pt idx="5236">
                  <c:v>6.3256311973646229E-2</c:v>
                </c:pt>
                <c:pt idx="5237">
                  <c:v>5.9222835233372351E-2</c:v>
                </c:pt>
                <c:pt idx="5238">
                  <c:v>6.3347164121273503E-2</c:v>
                </c:pt>
                <c:pt idx="5239">
                  <c:v>6.5258494041503745E-2</c:v>
                </c:pt>
                <c:pt idx="5240">
                  <c:v>6.2042166224627771E-2</c:v>
                </c:pt>
                <c:pt idx="5241">
                  <c:v>5.5565716710008761E-2</c:v>
                </c:pt>
                <c:pt idx="5242">
                  <c:v>6.2942063174524332E-2</c:v>
                </c:pt>
                <c:pt idx="5243">
                  <c:v>6.5807107519265218E-2</c:v>
                </c:pt>
                <c:pt idx="5244">
                  <c:v>5.998423986983803E-2</c:v>
                </c:pt>
                <c:pt idx="5245">
                  <c:v>6.5693823709696897E-2</c:v>
                </c:pt>
                <c:pt idx="5246">
                  <c:v>6.5800189932582631E-2</c:v>
                </c:pt>
                <c:pt idx="5247">
                  <c:v>6.2286246993878747E-2</c:v>
                </c:pt>
                <c:pt idx="5248">
                  <c:v>6.3879023326073314E-2</c:v>
                </c:pt>
                <c:pt idx="5249">
                  <c:v>6.3348785876623515E-2</c:v>
                </c:pt>
                <c:pt idx="5250">
                  <c:v>6.4937755082762338E-2</c:v>
                </c:pt>
                <c:pt idx="5251">
                  <c:v>6.4618085150977667E-2</c:v>
                </c:pt>
                <c:pt idx="5252">
                  <c:v>6.2070415465401263E-2</c:v>
                </c:pt>
                <c:pt idx="5253">
                  <c:v>5.8573660598108424E-2</c:v>
                </c:pt>
                <c:pt idx="5254">
                  <c:v>5.9841147844012399E-2</c:v>
                </c:pt>
                <c:pt idx="5255">
                  <c:v>5.6788397743449348E-2</c:v>
                </c:pt>
                <c:pt idx="5256">
                  <c:v>5.9536844627179342E-2</c:v>
                </c:pt>
                <c:pt idx="5257">
                  <c:v>5.9324812159097462E-2</c:v>
                </c:pt>
                <c:pt idx="5258">
                  <c:v>6.3772597556691402E-2</c:v>
                </c:pt>
                <c:pt idx="5259">
                  <c:v>7.6284927171769823E-2</c:v>
                </c:pt>
                <c:pt idx="5260">
                  <c:v>7.3284859680077696E-2</c:v>
                </c:pt>
                <c:pt idx="5261">
                  <c:v>7.704696222174312E-2</c:v>
                </c:pt>
                <c:pt idx="5262">
                  <c:v>7.1756788591881948E-2</c:v>
                </c:pt>
                <c:pt idx="5263">
                  <c:v>7.2078023304869898E-2</c:v>
                </c:pt>
                <c:pt idx="5264">
                  <c:v>7.2398107108766041E-2</c:v>
                </c:pt>
                <c:pt idx="5265">
                  <c:v>5.7067712502504087E-2</c:v>
                </c:pt>
                <c:pt idx="5266">
                  <c:v>4.9305259939247392E-2</c:v>
                </c:pt>
                <c:pt idx="5267">
                  <c:v>4.3751772478889617E-2</c:v>
                </c:pt>
                <c:pt idx="5268">
                  <c:v>4.0948806737854282E-2</c:v>
                </c:pt>
                <c:pt idx="5269">
                  <c:v>3.8264378992129311E-2</c:v>
                </c:pt>
                <c:pt idx="5270">
                  <c:v>3.3090699344765051E-2</c:v>
                </c:pt>
                <c:pt idx="5271">
                  <c:v>2.5281458025284032E-2</c:v>
                </c:pt>
                <c:pt idx="5272">
                  <c:v>2.7128238928552761E-2</c:v>
                </c:pt>
                <c:pt idx="5273">
                  <c:v>1.6410845017729159E-2</c:v>
                </c:pt>
                <c:pt idx="5274">
                  <c:v>1.7427144069850353E-2</c:v>
                </c:pt>
                <c:pt idx="5275">
                  <c:v>1.6512292155430597E-2</c:v>
                </c:pt>
                <c:pt idx="5276">
                  <c:v>9.1985963759151357E-3</c:v>
                </c:pt>
                <c:pt idx="5277">
                  <c:v>4.9844464820185674E-3</c:v>
                </c:pt>
                <c:pt idx="5278">
                  <c:v>3.5839246625313237E-3</c:v>
                </c:pt>
                <c:pt idx="5279">
                  <c:v>3.885933045834733E-3</c:v>
                </c:pt>
                <c:pt idx="5280">
                  <c:v>6.3963759068805803E-3</c:v>
                </c:pt>
                <c:pt idx="5281">
                  <c:v>5.8945877436653582E-3</c:v>
                </c:pt>
                <c:pt idx="5282">
                  <c:v>1.011508231267344E-2</c:v>
                </c:pt>
                <c:pt idx="5283">
                  <c:v>2.8978982094576278E-3</c:v>
                </c:pt>
                <c:pt idx="5284">
                  <c:v>-3.9746185276490209E-4</c:v>
                </c:pt>
                <c:pt idx="5285">
                  <c:v>5.1157339232605903E-3</c:v>
                </c:pt>
                <c:pt idx="5286">
                  <c:v>9.0355675232989263E-4</c:v>
                </c:pt>
                <c:pt idx="5287">
                  <c:v>-1.9140392675587314E-4</c:v>
                </c:pt>
                <c:pt idx="5288">
                  <c:v>-7.8913128862367898E-4</c:v>
                </c:pt>
                <c:pt idx="5289">
                  <c:v>-6.5943651724130747E-3</c:v>
                </c:pt>
                <c:pt idx="5290">
                  <c:v>-1.8103943946096712E-2</c:v>
                </c:pt>
                <c:pt idx="5291">
                  <c:v>-1.7513690733893195E-2</c:v>
                </c:pt>
                <c:pt idx="5292">
                  <c:v>-1.4762756577289982E-2</c:v>
                </c:pt>
                <c:pt idx="5293">
                  <c:v>-1.5550780886922411E-2</c:v>
                </c:pt>
                <c:pt idx="5294">
                  <c:v>-4.6125667171224016E-3</c:v>
                </c:pt>
                <c:pt idx="5295">
                  <c:v>5.4224912345350873E-3</c:v>
                </c:pt>
                <c:pt idx="5296">
                  <c:v>2.7299562206646311E-3</c:v>
                </c:pt>
                <c:pt idx="5297">
                  <c:v>1.06015493593421E-2</c:v>
                </c:pt>
                <c:pt idx="5298">
                  <c:v>2.1560632147745729E-2</c:v>
                </c:pt>
                <c:pt idx="5299">
                  <c:v>3.2077197834311511E-2</c:v>
                </c:pt>
                <c:pt idx="5300">
                  <c:v>3.2077197834311066E-2</c:v>
                </c:pt>
                <c:pt idx="5301">
                  <c:v>2.4302682066264403E-2</c:v>
                </c:pt>
                <c:pt idx="5302">
                  <c:v>3.1688666493939088E-2</c:v>
                </c:pt>
                <c:pt idx="5303">
                  <c:v>3.1173291152251981E-2</c:v>
                </c:pt>
                <c:pt idx="5304">
                  <c:v>3.6249339340081121E-2</c:v>
                </c:pt>
                <c:pt idx="5305">
                  <c:v>3.7802921022432878E-2</c:v>
                </c:pt>
                <c:pt idx="5306">
                  <c:v>4.4656463891474374E-2</c:v>
                </c:pt>
                <c:pt idx="5307">
                  <c:v>4.3304507810342008E-2</c:v>
                </c:pt>
                <c:pt idx="5308">
                  <c:v>4.1639233907948547E-2</c:v>
                </c:pt>
                <c:pt idx="5309">
                  <c:v>5.1067634613134238E-2</c:v>
                </c:pt>
                <c:pt idx="5310">
                  <c:v>6.610542809783948E-2</c:v>
                </c:pt>
                <c:pt idx="5311">
                  <c:v>7.0580788462064614E-2</c:v>
                </c:pt>
                <c:pt idx="5312">
                  <c:v>7.1649968624514226E-2</c:v>
                </c:pt>
                <c:pt idx="5313">
                  <c:v>7.412339581323879E-2</c:v>
                </c:pt>
                <c:pt idx="5314">
                  <c:v>6.8876508991769114E-2</c:v>
                </c:pt>
                <c:pt idx="5315">
                  <c:v>6.5476537988722994E-2</c:v>
                </c:pt>
                <c:pt idx="5316">
                  <c:v>6.8550405101234446E-2</c:v>
                </c:pt>
                <c:pt idx="5317">
                  <c:v>6.6098892466216475E-2</c:v>
                </c:pt>
                <c:pt idx="5318">
                  <c:v>5.8862517835526651E-2</c:v>
                </c:pt>
                <c:pt idx="5319">
                  <c:v>6.1088332679677171E-2</c:v>
                </c:pt>
                <c:pt idx="5320">
                  <c:v>4.7173940818509008E-2</c:v>
                </c:pt>
                <c:pt idx="5321">
                  <c:v>3.6988131625526499E-2</c:v>
                </c:pt>
                <c:pt idx="5322">
                  <c:v>3.6781480011527812E-2</c:v>
                </c:pt>
                <c:pt idx="5323">
                  <c:v>4.0523960612385945E-2</c:v>
                </c:pt>
                <c:pt idx="5324">
                  <c:v>4.1990948401890549E-2</c:v>
                </c:pt>
                <c:pt idx="5325">
                  <c:v>3.2520290267777474E-2</c:v>
                </c:pt>
                <c:pt idx="5326">
                  <c:v>4.9547100214776707E-2</c:v>
                </c:pt>
                <c:pt idx="5327">
                  <c:v>6.3827938388402838E-2</c:v>
                </c:pt>
                <c:pt idx="5328">
                  <c:v>6.5744534447996106E-2</c:v>
                </c:pt>
                <c:pt idx="5329">
                  <c:v>6.7340900373711765E-2</c:v>
                </c:pt>
                <c:pt idx="5330">
                  <c:v>7.3616185435350534E-2</c:v>
                </c:pt>
                <c:pt idx="5331">
                  <c:v>7.7807857481078102E-2</c:v>
                </c:pt>
                <c:pt idx="5332">
                  <c:v>7.3293749124140994E-2</c:v>
                </c:pt>
                <c:pt idx="5333">
                  <c:v>7.8694730138443969E-2</c:v>
                </c:pt>
                <c:pt idx="5334">
                  <c:v>0.11552944605651416</c:v>
                </c:pt>
                <c:pt idx="5335">
                  <c:v>0.11944629386221139</c:v>
                </c:pt>
                <c:pt idx="5336">
                  <c:v>0.12571262391251969</c:v>
                </c:pt>
                <c:pt idx="5337">
                  <c:v>0.12796876449416028</c:v>
                </c:pt>
                <c:pt idx="5338">
                  <c:v>0.11933099909490541</c:v>
                </c:pt>
                <c:pt idx="5339">
                  <c:v>0.11654162548645153</c:v>
                </c:pt>
                <c:pt idx="5340">
                  <c:v>0.12059927668293691</c:v>
                </c:pt>
                <c:pt idx="5341">
                  <c:v>0.12713660361060719</c:v>
                </c:pt>
                <c:pt idx="5342">
                  <c:v>0.12579571879303852</c:v>
                </c:pt>
                <c:pt idx="5343">
                  <c:v>0.11570804396986989</c:v>
                </c:pt>
                <c:pt idx="5344">
                  <c:v>0.10478731921591922</c:v>
                </c:pt>
                <c:pt idx="5345">
                  <c:v>8.9003233933790948E-2</c:v>
                </c:pt>
                <c:pt idx="5346">
                  <c:v>8.324309467385449E-2</c:v>
                </c:pt>
                <c:pt idx="5347">
                  <c:v>8.1288585827297144E-2</c:v>
                </c:pt>
                <c:pt idx="5348">
                  <c:v>7.9885590387012817E-2</c:v>
                </c:pt>
                <c:pt idx="5349">
                  <c:v>8.4947335333027674E-2</c:v>
                </c:pt>
                <c:pt idx="5350">
                  <c:v>8.7753298739206453E-2</c:v>
                </c:pt>
                <c:pt idx="5351">
                  <c:v>9.3196910046967618E-2</c:v>
                </c:pt>
                <c:pt idx="5352">
                  <c:v>9.407102177802229E-2</c:v>
                </c:pt>
                <c:pt idx="5353">
                  <c:v>8.8704761173311608E-2</c:v>
                </c:pt>
                <c:pt idx="5354">
                  <c:v>8.6968753342137939E-2</c:v>
                </c:pt>
                <c:pt idx="5355">
                  <c:v>8.6319112187049463E-2</c:v>
                </c:pt>
                <c:pt idx="5356">
                  <c:v>9.2605242077686389E-2</c:v>
                </c:pt>
                <c:pt idx="5357">
                  <c:v>9.6979118408297982E-2</c:v>
                </c:pt>
                <c:pt idx="5358">
                  <c:v>9.6651502221777985E-2</c:v>
                </c:pt>
                <c:pt idx="5359">
                  <c:v>9.1639035225006937E-2</c:v>
                </c:pt>
                <c:pt idx="5360">
                  <c:v>9.2510855640276279E-2</c:v>
                </c:pt>
                <c:pt idx="5361">
                  <c:v>9.0875376669547814E-2</c:v>
                </c:pt>
                <c:pt idx="5362">
                  <c:v>9.3842369564760553E-2</c:v>
                </c:pt>
                <c:pt idx="5363">
                  <c:v>9.4607133858661152E-2</c:v>
                </c:pt>
                <c:pt idx="5364">
                  <c:v>0.10223042875873189</c:v>
                </c:pt>
                <c:pt idx="5365">
                  <c:v>0.10851433614505956</c:v>
                </c:pt>
                <c:pt idx="5366">
                  <c:v>0.11538499512487488</c:v>
                </c:pt>
                <c:pt idx="5367">
                  <c:v>0.11919211379994543</c:v>
                </c:pt>
                <c:pt idx="5368">
                  <c:v>0.11707139592915672</c:v>
                </c:pt>
                <c:pt idx="5369">
                  <c:v>0.11751573176349761</c:v>
                </c:pt>
                <c:pt idx="5370">
                  <c:v>0.12176905432707574</c:v>
                </c:pt>
                <c:pt idx="5371">
                  <c:v>0.123342977895748</c:v>
                </c:pt>
                <c:pt idx="5372">
                  <c:v>0.12042552452645983</c:v>
                </c:pt>
                <c:pt idx="5373">
                  <c:v>0.13314846749033138</c:v>
                </c:pt>
                <c:pt idx="5374">
                  <c:v>0.12952641287498468</c:v>
                </c:pt>
                <c:pt idx="5375">
                  <c:v>0.13732006718727918</c:v>
                </c:pt>
                <c:pt idx="5376">
                  <c:v>0.1528886602701347</c:v>
                </c:pt>
                <c:pt idx="5377">
                  <c:v>0.15461521350982399</c:v>
                </c:pt>
                <c:pt idx="5378">
                  <c:v>0.14494747914365647</c:v>
                </c:pt>
                <c:pt idx="5379">
                  <c:v>0.14747341094750621</c:v>
                </c:pt>
                <c:pt idx="5380">
                  <c:v>0.15056475728166507</c:v>
                </c:pt>
                <c:pt idx="5381">
                  <c:v>0.15331974866903564</c:v>
                </c:pt>
                <c:pt idx="5382">
                  <c:v>0.14677989871985742</c:v>
                </c:pt>
                <c:pt idx="5383">
                  <c:v>0.12591914354829381</c:v>
                </c:pt>
                <c:pt idx="5384">
                  <c:v>0.10364843791872325</c:v>
                </c:pt>
                <c:pt idx="5385">
                  <c:v>0.10772090076471019</c:v>
                </c:pt>
                <c:pt idx="5386">
                  <c:v>0.11671133101710729</c:v>
                </c:pt>
                <c:pt idx="5387">
                  <c:v>0.1114858322110619</c:v>
                </c:pt>
                <c:pt idx="5388">
                  <c:v>0.11082094203117565</c:v>
                </c:pt>
                <c:pt idx="5389">
                  <c:v>0.12436330774897986</c:v>
                </c:pt>
                <c:pt idx="5390">
                  <c:v>0.13799732487995886</c:v>
                </c:pt>
                <c:pt idx="5391">
                  <c:v>0.14027625935519006</c:v>
                </c:pt>
                <c:pt idx="5392">
                  <c:v>0.13004252980104192</c:v>
                </c:pt>
                <c:pt idx="5393">
                  <c:v>0.11805700752700798</c:v>
                </c:pt>
                <c:pt idx="5394">
                  <c:v>0.10532401796066226</c:v>
                </c:pt>
                <c:pt idx="5395">
                  <c:v>0.10333822758794464</c:v>
                </c:pt>
                <c:pt idx="5396">
                  <c:v>0.10103391407745232</c:v>
                </c:pt>
                <c:pt idx="5397">
                  <c:v>9.1688303119246362E-2</c:v>
                </c:pt>
                <c:pt idx="5398">
                  <c:v>7.5270456349323611E-2</c:v>
                </c:pt>
                <c:pt idx="5399">
                  <c:v>7.9137524253597658E-2</c:v>
                </c:pt>
                <c:pt idx="5400">
                  <c:v>8.6896374449447311E-2</c:v>
                </c:pt>
                <c:pt idx="5401">
                  <c:v>8.8416038613621462E-2</c:v>
                </c:pt>
                <c:pt idx="5402">
                  <c:v>8.5061105561646366E-2</c:v>
                </c:pt>
                <c:pt idx="5403">
                  <c:v>9.3087267016606745E-2</c:v>
                </c:pt>
                <c:pt idx="5404">
                  <c:v>9.5709863452551058E-2</c:v>
                </c:pt>
                <c:pt idx="5405">
                  <c:v>9.2210625358071896E-2</c:v>
                </c:pt>
                <c:pt idx="5406">
                  <c:v>7.7228163324950305E-2</c:v>
                </c:pt>
                <c:pt idx="5407">
                  <c:v>7.9053591577910032E-2</c:v>
                </c:pt>
                <c:pt idx="5408">
                  <c:v>8.325849461360546E-2</c:v>
                </c:pt>
                <c:pt idx="5409">
                  <c:v>7.8076007870579112E-2</c:v>
                </c:pt>
                <c:pt idx="5410">
                  <c:v>7.6362583336609724E-2</c:v>
                </c:pt>
                <c:pt idx="5411">
                  <c:v>8.2897615095379962E-2</c:v>
                </c:pt>
                <c:pt idx="5412">
                  <c:v>8.3113695472726512E-2</c:v>
                </c:pt>
                <c:pt idx="5413">
                  <c:v>9.2114249804804649E-2</c:v>
                </c:pt>
                <c:pt idx="5414">
                  <c:v>0.11366748080945754</c:v>
                </c:pt>
                <c:pt idx="5415">
                  <c:v>0.11233482459644439</c:v>
                </c:pt>
                <c:pt idx="5416">
                  <c:v>0.11255550186868568</c:v>
                </c:pt>
                <c:pt idx="5417">
                  <c:v>0.10588157038308599</c:v>
                </c:pt>
                <c:pt idx="5418">
                  <c:v>0.11077185179702842</c:v>
                </c:pt>
                <c:pt idx="5419">
                  <c:v>0.11287997829502916</c:v>
                </c:pt>
                <c:pt idx="5420">
                  <c:v>0.12565097088878519</c:v>
                </c:pt>
                <c:pt idx="5421">
                  <c:v>0.13354861328609813</c:v>
                </c:pt>
                <c:pt idx="5422">
                  <c:v>0.12790013154241286</c:v>
                </c:pt>
                <c:pt idx="5423">
                  <c:v>0.12350532030762063</c:v>
                </c:pt>
                <c:pt idx="5424">
                  <c:v>0.134577566301743</c:v>
                </c:pt>
                <c:pt idx="5425">
                  <c:v>0.14898693354469161</c:v>
                </c:pt>
                <c:pt idx="5426">
                  <c:v>0.13932594598385073</c:v>
                </c:pt>
                <c:pt idx="5427">
                  <c:v>0.11987066584100226</c:v>
                </c:pt>
                <c:pt idx="5428">
                  <c:v>0.11774484607189462</c:v>
                </c:pt>
                <c:pt idx="5429">
                  <c:v>0.12209140249239114</c:v>
                </c:pt>
                <c:pt idx="5430">
                  <c:v>0.11619975842981134</c:v>
                </c:pt>
                <c:pt idx="5431">
                  <c:v>0.1156432224167927</c:v>
                </c:pt>
                <c:pt idx="5432">
                  <c:v>0.11720729699183541</c:v>
                </c:pt>
                <c:pt idx="5433">
                  <c:v>0.11787855441785267</c:v>
                </c:pt>
                <c:pt idx="5434">
                  <c:v>9.5664874925016852E-2</c:v>
                </c:pt>
                <c:pt idx="5435">
                  <c:v>8.306863369815809E-2</c:v>
                </c:pt>
                <c:pt idx="5436">
                  <c:v>7.822394144694611E-2</c:v>
                </c:pt>
                <c:pt idx="5437">
                  <c:v>8.4478203190896384E-2</c:v>
                </c:pt>
                <c:pt idx="5438">
                  <c:v>8.3065287240817298E-2</c:v>
                </c:pt>
                <c:pt idx="5439">
                  <c:v>8.5229880953762605E-2</c:v>
                </c:pt>
                <c:pt idx="5440">
                  <c:v>9.5490450532589977E-2</c:v>
                </c:pt>
                <c:pt idx="5441">
                  <c:v>0.10085830006170249</c:v>
                </c:pt>
                <c:pt idx="5442">
                  <c:v>9.8345199357847468E-2</c:v>
                </c:pt>
                <c:pt idx="5443">
                  <c:v>0.10507599944633705</c:v>
                </c:pt>
                <c:pt idx="5444">
                  <c:v>0.1103148584425131</c:v>
                </c:pt>
                <c:pt idx="5445">
                  <c:v>0.1164614817492049</c:v>
                </c:pt>
                <c:pt idx="5446">
                  <c:v>0.11108477727910326</c:v>
                </c:pt>
                <c:pt idx="5447">
                  <c:v>0.11655200035244895</c:v>
                </c:pt>
                <c:pt idx="5448">
                  <c:v>0.12335881539741989</c:v>
                </c:pt>
                <c:pt idx="5449">
                  <c:v>0.12034805632060519</c:v>
                </c:pt>
                <c:pt idx="5450">
                  <c:v>0.12023690075549442</c:v>
                </c:pt>
                <c:pt idx="5451">
                  <c:v>0.12191037811468086</c:v>
                </c:pt>
                <c:pt idx="5452">
                  <c:v>0.11574794382397102</c:v>
                </c:pt>
                <c:pt idx="5453">
                  <c:v>0.12405339773178636</c:v>
                </c:pt>
                <c:pt idx="5454">
                  <c:v>0.12304357744853944</c:v>
                </c:pt>
                <c:pt idx="5455">
                  <c:v>0.1195736278914834</c:v>
                </c:pt>
                <c:pt idx="5456">
                  <c:v>0.11157754599484582</c:v>
                </c:pt>
                <c:pt idx="5457">
                  <c:v>0.10293498376085775</c:v>
                </c:pt>
                <c:pt idx="5458">
                  <c:v>9.964005047869251E-2</c:v>
                </c:pt>
                <c:pt idx="5459">
                  <c:v>9.722521322307176E-2</c:v>
                </c:pt>
                <c:pt idx="5460">
                  <c:v>9.4707913654576092E-2</c:v>
                </c:pt>
                <c:pt idx="5461">
                  <c:v>9.1206633983513141E-2</c:v>
                </c:pt>
                <c:pt idx="5462">
                  <c:v>9.7674440355262959E-2</c:v>
                </c:pt>
                <c:pt idx="5463">
                  <c:v>0.10019427867688657</c:v>
                </c:pt>
                <c:pt idx="5464">
                  <c:v>9.2367660219926817E-2</c:v>
                </c:pt>
                <c:pt idx="5465">
                  <c:v>8.8999876959011903E-2</c:v>
                </c:pt>
                <c:pt idx="5466">
                  <c:v>8.3157312716650722E-2</c:v>
                </c:pt>
                <c:pt idx="5467">
                  <c:v>8.0773198412664948E-2</c:v>
                </c:pt>
                <c:pt idx="5468">
                  <c:v>8.1097167956858396E-2</c:v>
                </c:pt>
                <c:pt idx="5469">
                  <c:v>8.0559848661843514E-2</c:v>
                </c:pt>
                <c:pt idx="5470">
                  <c:v>8.3147473647412706E-2</c:v>
                </c:pt>
                <c:pt idx="5471">
                  <c:v>8.3364274414748252E-2</c:v>
                </c:pt>
                <c:pt idx="5472">
                  <c:v>8.6727715192192134E-2</c:v>
                </c:pt>
                <c:pt idx="5473">
                  <c:v>9.4026966018537772E-2</c:v>
                </c:pt>
                <c:pt idx="5474">
                  <c:v>9.8412239103359944E-2</c:v>
                </c:pt>
                <c:pt idx="5475">
                  <c:v>9.055794415987406E-2</c:v>
                </c:pt>
                <c:pt idx="5476">
                  <c:v>6.1212470193045876E-2</c:v>
                </c:pt>
                <c:pt idx="5477">
                  <c:v>4.8940571144846956E-2</c:v>
                </c:pt>
                <c:pt idx="5478">
                  <c:v>6.0749996459049438E-2</c:v>
                </c:pt>
                <c:pt idx="5479">
                  <c:v>6.5738464638633864E-2</c:v>
                </c:pt>
                <c:pt idx="5480">
                  <c:v>6.1072127111481356E-2</c:v>
                </c:pt>
                <c:pt idx="5481">
                  <c:v>4.2590413756930401E-2</c:v>
                </c:pt>
                <c:pt idx="5482">
                  <c:v>4.6241269124210227E-2</c:v>
                </c:pt>
                <c:pt idx="5483">
                  <c:v>7.478548226723869E-2</c:v>
                </c:pt>
                <c:pt idx="5484">
                  <c:v>9.9212176098896432E-2</c:v>
                </c:pt>
                <c:pt idx="5485">
                  <c:v>8.7962401738725715E-2</c:v>
                </c:pt>
                <c:pt idx="5486">
                  <c:v>8.3420709391662795E-2</c:v>
                </c:pt>
                <c:pt idx="5487">
                  <c:v>8.0061130914789613E-2</c:v>
                </c:pt>
                <c:pt idx="5488">
                  <c:v>6.9609725831168978E-2</c:v>
                </c:pt>
                <c:pt idx="5489">
                  <c:v>4.2885719382535603E-2</c:v>
                </c:pt>
                <c:pt idx="5490">
                  <c:v>3.7575551583838962E-2</c:v>
                </c:pt>
                <c:pt idx="5491">
                  <c:v>4.3589220078395385E-2</c:v>
                </c:pt>
                <c:pt idx="5492">
                  <c:v>5.0204782496256151E-2</c:v>
                </c:pt>
                <c:pt idx="5493">
                  <c:v>5.3497260146904813E-2</c:v>
                </c:pt>
                <c:pt idx="5494">
                  <c:v>6.5739677353369164E-2</c:v>
                </c:pt>
                <c:pt idx="5495">
                  <c:v>7.5436841729203286E-2</c:v>
                </c:pt>
                <c:pt idx="5496">
                  <c:v>5.2500705540601045E-2</c:v>
                </c:pt>
                <c:pt idx="5497">
                  <c:v>6.3524874234260009E-2</c:v>
                </c:pt>
                <c:pt idx="5498">
                  <c:v>9.2429419324453477E-2</c:v>
                </c:pt>
                <c:pt idx="5499">
                  <c:v>9.2211936038535613E-2</c:v>
                </c:pt>
                <c:pt idx="5500">
                  <c:v>8.3548829894131593E-2</c:v>
                </c:pt>
                <c:pt idx="5501">
                  <c:v>7.69570457667621E-2</c:v>
                </c:pt>
                <c:pt idx="5502">
                  <c:v>7.9535014179046071E-2</c:v>
                </c:pt>
                <c:pt idx="5503">
                  <c:v>7.2358180653878224E-2</c:v>
                </c:pt>
                <c:pt idx="5504">
                  <c:v>5.5353767541016508E-2</c:v>
                </c:pt>
                <c:pt idx="5505">
                  <c:v>5.9791534307140681E-2</c:v>
                </c:pt>
                <c:pt idx="5506">
                  <c:v>8.6280715076149983E-2</c:v>
                </c:pt>
                <c:pt idx="5507">
                  <c:v>8.0875849391280896E-2</c:v>
                </c:pt>
                <c:pt idx="5508">
                  <c:v>6.6137268968411433E-2</c:v>
                </c:pt>
                <c:pt idx="5509">
                  <c:v>7.5106185713697204E-2</c:v>
                </c:pt>
                <c:pt idx="5510">
                  <c:v>6.5907278930222413E-2</c:v>
                </c:pt>
                <c:pt idx="5511">
                  <c:v>4.0388184194208421E-2</c:v>
                </c:pt>
                <c:pt idx="5512">
                  <c:v>4.0803297533404059E-2</c:v>
                </c:pt>
                <c:pt idx="5513">
                  <c:v>4.0493260904573836E-2</c:v>
                </c:pt>
                <c:pt idx="5514">
                  <c:v>4.0288823722327782E-2</c:v>
                </c:pt>
                <c:pt idx="5515">
                  <c:v>5.1090436891838564E-2</c:v>
                </c:pt>
                <c:pt idx="5516">
                  <c:v>5.7970460776838761E-2</c:v>
                </c:pt>
                <c:pt idx="5517">
                  <c:v>6.6589928225661232E-2</c:v>
                </c:pt>
                <c:pt idx="5518">
                  <c:v>6.7230259978329654E-2</c:v>
                </c:pt>
                <c:pt idx="5519">
                  <c:v>6.76558709931665E-2</c:v>
                </c:pt>
                <c:pt idx="5520">
                  <c:v>7.3287359648996242E-2</c:v>
                </c:pt>
                <c:pt idx="5521">
                  <c:v>6.9014336151075106E-2</c:v>
                </c:pt>
                <c:pt idx="5522">
                  <c:v>7.1584056413054098E-2</c:v>
                </c:pt>
                <c:pt idx="5523">
                  <c:v>8.72761028555471E-2</c:v>
                </c:pt>
                <c:pt idx="5524">
                  <c:v>8.4352764631759891E-2</c:v>
                </c:pt>
                <c:pt idx="5525">
                  <c:v>8.0143613949410497E-2</c:v>
                </c:pt>
                <c:pt idx="5526">
                  <c:v>8.0035859276776034E-2</c:v>
                </c:pt>
                <c:pt idx="5527">
                  <c:v>8.8495585230881746E-2</c:v>
                </c:pt>
                <c:pt idx="5528">
                  <c:v>9.5686775371644828E-2</c:v>
                </c:pt>
                <c:pt idx="5529">
                  <c:v>8.8939466537501399E-2</c:v>
                </c:pt>
                <c:pt idx="5530">
                  <c:v>7.9721367459144599E-2</c:v>
                </c:pt>
                <c:pt idx="5531">
                  <c:v>6.2270193518109807E-2</c:v>
                </c:pt>
                <c:pt idx="5532">
                  <c:v>5.7596251406052179E-2</c:v>
                </c:pt>
                <c:pt idx="5533">
                  <c:v>7.7706467253287004E-2</c:v>
                </c:pt>
                <c:pt idx="5534">
                  <c:v>9.7816784522816613E-2</c:v>
                </c:pt>
                <c:pt idx="5535">
                  <c:v>0.11546960647436832</c:v>
                </c:pt>
                <c:pt idx="5536">
                  <c:v>0.11023480387586315</c:v>
                </c:pt>
                <c:pt idx="5537">
                  <c:v>0.10261767752060824</c:v>
                </c:pt>
                <c:pt idx="5538">
                  <c:v>0.10715424261060624</c:v>
                </c:pt>
                <c:pt idx="5539">
                  <c:v>0.10582924825417828</c:v>
                </c:pt>
                <c:pt idx="5540">
                  <c:v>0.10076073105928307</c:v>
                </c:pt>
                <c:pt idx="5541">
                  <c:v>9.3202592475420509E-2</c:v>
                </c:pt>
                <c:pt idx="5542">
                  <c:v>9.6900216667794803E-2</c:v>
                </c:pt>
                <c:pt idx="5543">
                  <c:v>0.10204787472247068</c:v>
                </c:pt>
                <c:pt idx="5544">
                  <c:v>0.11565599918571912</c:v>
                </c:pt>
                <c:pt idx="5545">
                  <c:v>0.11833622700931068</c:v>
                </c:pt>
                <c:pt idx="5546">
                  <c:v>0.12746863160123434</c:v>
                </c:pt>
                <c:pt idx="5547">
                  <c:v>0.12735596473155231</c:v>
                </c:pt>
                <c:pt idx="5548">
                  <c:v>0.12466834434896379</c:v>
                </c:pt>
                <c:pt idx="5549">
                  <c:v>0.12511610274465901</c:v>
                </c:pt>
                <c:pt idx="5550">
                  <c:v>0.12199019102748565</c:v>
                </c:pt>
                <c:pt idx="5551">
                  <c:v>0.11830827892399642</c:v>
                </c:pt>
                <c:pt idx="5552">
                  <c:v>0.12785389542800196</c:v>
                </c:pt>
                <c:pt idx="5553">
                  <c:v>0.12627728066269794</c:v>
                </c:pt>
                <c:pt idx="5554">
                  <c:v>0.12920293924311332</c:v>
                </c:pt>
                <c:pt idx="5555">
                  <c:v>0.12897714607183008</c:v>
                </c:pt>
                <c:pt idx="5556">
                  <c:v>0.13202261299132778</c:v>
                </c:pt>
                <c:pt idx="5557">
                  <c:v>0.13998331088560123</c:v>
                </c:pt>
                <c:pt idx="5558">
                  <c:v>0.12905269714372825</c:v>
                </c:pt>
                <c:pt idx="5559">
                  <c:v>0.13244117674220224</c:v>
                </c:pt>
                <c:pt idx="5560">
                  <c:v>0.13776253278811978</c:v>
                </c:pt>
                <c:pt idx="5561">
                  <c:v>0.13228654221609748</c:v>
                </c:pt>
                <c:pt idx="5562">
                  <c:v>0.11713375270466231</c:v>
                </c:pt>
                <c:pt idx="5563">
                  <c:v>0.11891367324352187</c:v>
                </c:pt>
                <c:pt idx="5564">
                  <c:v>0.11947039656861747</c:v>
                </c:pt>
                <c:pt idx="5565">
                  <c:v>0.10886099645548786</c:v>
                </c:pt>
                <c:pt idx="5566">
                  <c:v>0.10697802286220237</c:v>
                </c:pt>
                <c:pt idx="5567">
                  <c:v>0.12595840427915772</c:v>
                </c:pt>
                <c:pt idx="5568">
                  <c:v>0.13889256900552227</c:v>
                </c:pt>
                <c:pt idx="5569">
                  <c:v>0.13436196237205134</c:v>
                </c:pt>
                <c:pt idx="5570">
                  <c:v>0.13086157706496304</c:v>
                </c:pt>
                <c:pt idx="5571">
                  <c:v>0.13832966964821458</c:v>
                </c:pt>
                <c:pt idx="5572">
                  <c:v>0.14992196867719043</c:v>
                </c:pt>
                <c:pt idx="5573">
                  <c:v>0.14385293288389089</c:v>
                </c:pt>
                <c:pt idx="5574">
                  <c:v>0.14202625714194395</c:v>
                </c:pt>
                <c:pt idx="5575">
                  <c:v>0.14282590742052492</c:v>
                </c:pt>
                <c:pt idx="5576">
                  <c:v>0.16230039508281546</c:v>
                </c:pt>
                <c:pt idx="5577">
                  <c:v>0.16874778560127335</c:v>
                </c:pt>
                <c:pt idx="5578">
                  <c:v>0.17037425740557177</c:v>
                </c:pt>
                <c:pt idx="5579">
                  <c:v>0.17410412527233632</c:v>
                </c:pt>
                <c:pt idx="5580">
                  <c:v>0.17457352752729527</c:v>
                </c:pt>
                <c:pt idx="5581">
                  <c:v>0.18813714440091989</c:v>
                </c:pt>
                <c:pt idx="5582">
                  <c:v>0.19038783041039364</c:v>
                </c:pt>
                <c:pt idx="5583">
                  <c:v>0.16608721966780449</c:v>
                </c:pt>
                <c:pt idx="5584">
                  <c:v>0.15086490740619363</c:v>
                </c:pt>
                <c:pt idx="5585">
                  <c:v>0.14751436556696174</c:v>
                </c:pt>
                <c:pt idx="5586">
                  <c:v>0.15999842759317118</c:v>
                </c:pt>
                <c:pt idx="5587">
                  <c:v>0.17885432360767095</c:v>
                </c:pt>
                <c:pt idx="5588">
                  <c:v>0.18538563565231847</c:v>
                </c:pt>
                <c:pt idx="5589">
                  <c:v>0.21152557269235883</c:v>
                </c:pt>
                <c:pt idx="5590">
                  <c:v>0.22854633316409756</c:v>
                </c:pt>
                <c:pt idx="5591">
                  <c:v>0.22781397302868078</c:v>
                </c:pt>
                <c:pt idx="5592">
                  <c:v>0.23849477970529653</c:v>
                </c:pt>
                <c:pt idx="5593">
                  <c:v>0.2473598107422923</c:v>
                </c:pt>
                <c:pt idx="5594">
                  <c:v>0.24735981074229252</c:v>
                </c:pt>
                <c:pt idx="5595">
                  <c:v>0.24488785780733946</c:v>
                </c:pt>
                <c:pt idx="5596">
                  <c:v>0.27163619417838891</c:v>
                </c:pt>
                <c:pt idx="5597">
                  <c:v>0.27315712333589359</c:v>
                </c:pt>
                <c:pt idx="5598">
                  <c:v>0.26520864410467171</c:v>
                </c:pt>
                <c:pt idx="5599">
                  <c:v>0.25727282660199879</c:v>
                </c:pt>
                <c:pt idx="5600">
                  <c:v>0.23817392996459819</c:v>
                </c:pt>
                <c:pt idx="5601">
                  <c:v>0.23755273715599379</c:v>
                </c:pt>
                <c:pt idx="5602">
                  <c:v>0.23410486333977798</c:v>
                </c:pt>
                <c:pt idx="5603">
                  <c:v>0.23706343100168814</c:v>
                </c:pt>
                <c:pt idx="5604">
                  <c:v>0.22151881091836656</c:v>
                </c:pt>
                <c:pt idx="5605">
                  <c:v>0.22663379382567306</c:v>
                </c:pt>
                <c:pt idx="5606">
                  <c:v>0.20793896899180098</c:v>
                </c:pt>
                <c:pt idx="5607">
                  <c:v>0.20117390190940876</c:v>
                </c:pt>
                <c:pt idx="5608">
                  <c:v>0.21099167227042059</c:v>
                </c:pt>
                <c:pt idx="5609">
                  <c:v>0.21520105627986319</c:v>
                </c:pt>
                <c:pt idx="5610">
                  <c:v>0.23410263917650997</c:v>
                </c:pt>
                <c:pt idx="5611">
                  <c:v>0.24285859996571291</c:v>
                </c:pt>
                <c:pt idx="5612">
                  <c:v>0.24013224473949601</c:v>
                </c:pt>
                <c:pt idx="5613">
                  <c:v>0.23508209406217739</c:v>
                </c:pt>
                <c:pt idx="5614">
                  <c:v>0.21323748440606716</c:v>
                </c:pt>
                <c:pt idx="5615">
                  <c:v>0.1927373302738522</c:v>
                </c:pt>
                <c:pt idx="5616">
                  <c:v>0.17205354844805387</c:v>
                </c:pt>
                <c:pt idx="5617">
                  <c:v>0.1673761390699251</c:v>
                </c:pt>
                <c:pt idx="5618">
                  <c:v>0.17146191469891403</c:v>
                </c:pt>
                <c:pt idx="5619">
                  <c:v>0.1690102050080915</c:v>
                </c:pt>
                <c:pt idx="5620">
                  <c:v>0.18162488185971037</c:v>
                </c:pt>
                <c:pt idx="5621">
                  <c:v>0.19803781453536051</c:v>
                </c:pt>
                <c:pt idx="5622">
                  <c:v>0.20450198275759091</c:v>
                </c:pt>
                <c:pt idx="5623">
                  <c:v>0.19438121798318231</c:v>
                </c:pt>
                <c:pt idx="5624">
                  <c:v>0.18662944524312985</c:v>
                </c:pt>
                <c:pt idx="5625">
                  <c:v>0.20287311127347718</c:v>
                </c:pt>
                <c:pt idx="5626">
                  <c:v>0.20275310118565004</c:v>
                </c:pt>
                <c:pt idx="5627">
                  <c:v>0.2002364049465839</c:v>
                </c:pt>
                <c:pt idx="5628">
                  <c:v>0.19044937168263321</c:v>
                </c:pt>
                <c:pt idx="5629">
                  <c:v>0.18759403494600568</c:v>
                </c:pt>
                <c:pt idx="5630">
                  <c:v>0.18294199575767811</c:v>
                </c:pt>
                <c:pt idx="5631">
                  <c:v>0.17850345909918852</c:v>
                </c:pt>
                <c:pt idx="5632">
                  <c:v>0.19105067805686415</c:v>
                </c:pt>
                <c:pt idx="5633">
                  <c:v>0.18286243128419666</c:v>
                </c:pt>
                <c:pt idx="5634">
                  <c:v>0.17606915059438233</c:v>
                </c:pt>
                <c:pt idx="5635">
                  <c:v>0.16892876001538415</c:v>
                </c:pt>
                <c:pt idx="5636">
                  <c:v>0.17397123919202473</c:v>
                </c:pt>
                <c:pt idx="5637">
                  <c:v>0.20229765449075843</c:v>
                </c:pt>
                <c:pt idx="5638">
                  <c:v>0.20434031448079759</c:v>
                </c:pt>
                <c:pt idx="5639">
                  <c:v>0.19676441011516244</c:v>
                </c:pt>
                <c:pt idx="5640">
                  <c:v>0.19496748454367396</c:v>
                </c:pt>
                <c:pt idx="5641">
                  <c:v>0.20418708117195083</c:v>
                </c:pt>
                <c:pt idx="5642">
                  <c:v>0.20036657705266658</c:v>
                </c:pt>
                <c:pt idx="5643">
                  <c:v>0.18652826070338513</c:v>
                </c:pt>
                <c:pt idx="5644">
                  <c:v>0.18088042336403221</c:v>
                </c:pt>
                <c:pt idx="5645">
                  <c:v>0.1718004468709835</c:v>
                </c:pt>
                <c:pt idx="5646">
                  <c:v>0.17121455250649253</c:v>
                </c:pt>
                <c:pt idx="5647">
                  <c:v>0.16688370048195234</c:v>
                </c:pt>
                <c:pt idx="5648">
                  <c:v>0.15224406269474411</c:v>
                </c:pt>
                <c:pt idx="5649">
                  <c:v>0.13963381636385241</c:v>
                </c:pt>
                <c:pt idx="5650">
                  <c:v>0.12081020132356413</c:v>
                </c:pt>
                <c:pt idx="5651">
                  <c:v>0.12673680493623407</c:v>
                </c:pt>
                <c:pt idx="5652">
                  <c:v>0.1428921852382139</c:v>
                </c:pt>
                <c:pt idx="5653">
                  <c:v>0.15409129675128308</c:v>
                </c:pt>
                <c:pt idx="5654">
                  <c:v>0.13339031385970834</c:v>
                </c:pt>
                <c:pt idx="5655">
                  <c:v>9.5988807517402241E-2</c:v>
                </c:pt>
                <c:pt idx="5656">
                  <c:v>7.3711058517935912E-2</c:v>
                </c:pt>
                <c:pt idx="5657">
                  <c:v>9.2884279004032955E-2</c:v>
                </c:pt>
                <c:pt idx="5658">
                  <c:v>5.2876917916664157E-2</c:v>
                </c:pt>
                <c:pt idx="5659">
                  <c:v>4.510591105199846E-2</c:v>
                </c:pt>
                <c:pt idx="5660">
                  <c:v>6.1433903413022461E-2</c:v>
                </c:pt>
                <c:pt idx="5661">
                  <c:v>7.5336675923494578E-2</c:v>
                </c:pt>
                <c:pt idx="5662">
                  <c:v>8.633049158162831E-2</c:v>
                </c:pt>
                <c:pt idx="5663">
                  <c:v>7.3585838217014254E-2</c:v>
                </c:pt>
                <c:pt idx="5664">
                  <c:v>6.6751860670949403E-2</c:v>
                </c:pt>
                <c:pt idx="5665">
                  <c:v>8.7379748117831557E-2</c:v>
                </c:pt>
                <c:pt idx="5666">
                  <c:v>8.4442089579373603E-2</c:v>
                </c:pt>
                <c:pt idx="5667">
                  <c:v>7.7279539919787865E-2</c:v>
                </c:pt>
                <c:pt idx="5668">
                  <c:v>7.2066605279987428E-2</c:v>
                </c:pt>
                <c:pt idx="5669">
                  <c:v>7.3351145550516028E-2</c:v>
                </c:pt>
                <c:pt idx="5670">
                  <c:v>6.2205124129137701E-2</c:v>
                </c:pt>
                <c:pt idx="5671">
                  <c:v>5.924871778371088E-2</c:v>
                </c:pt>
                <c:pt idx="5672">
                  <c:v>2.9726560618334563E-2</c:v>
                </c:pt>
                <c:pt idx="5673">
                  <c:v>3.0241985711995323E-2</c:v>
                </c:pt>
                <c:pt idx="5674">
                  <c:v>4.0953181892583901E-2</c:v>
                </c:pt>
                <c:pt idx="5675">
                  <c:v>5.1774658178989741E-2</c:v>
                </c:pt>
                <c:pt idx="5676">
                  <c:v>6.2960270219298842E-2</c:v>
                </c:pt>
                <c:pt idx="5677">
                  <c:v>6.2000736971691728E-2</c:v>
                </c:pt>
                <c:pt idx="5678">
                  <c:v>6.2527831569208825E-2</c:v>
                </c:pt>
                <c:pt idx="5679">
                  <c:v>6.1051087603402943E-2</c:v>
                </c:pt>
                <c:pt idx="5680">
                  <c:v>6.2853234498653654E-2</c:v>
                </c:pt>
                <c:pt idx="5681">
                  <c:v>6.8387764314491672E-2</c:v>
                </c:pt>
                <c:pt idx="5682">
                  <c:v>7.9125757189053569E-2</c:v>
                </c:pt>
                <c:pt idx="5683">
                  <c:v>9.1789117988026581E-2</c:v>
                </c:pt>
                <c:pt idx="5684">
                  <c:v>9.5316672412520065E-2</c:v>
                </c:pt>
                <c:pt idx="5685">
                  <c:v>0.10149237882456696</c:v>
                </c:pt>
                <c:pt idx="5686">
                  <c:v>9.572830697716106E-2</c:v>
                </c:pt>
                <c:pt idx="5687">
                  <c:v>8.4909611397762097E-2</c:v>
                </c:pt>
                <c:pt idx="5688">
                  <c:v>8.5670409955159288E-2</c:v>
                </c:pt>
                <c:pt idx="5689">
                  <c:v>8.56704099551584E-2</c:v>
                </c:pt>
                <c:pt idx="5690">
                  <c:v>9.0075362583847962E-2</c:v>
                </c:pt>
                <c:pt idx="5691">
                  <c:v>9.5276982749073369E-2</c:v>
                </c:pt>
                <c:pt idx="5692">
                  <c:v>8.5071291253308701E-2</c:v>
                </c:pt>
                <c:pt idx="5693">
                  <c:v>8.8546960297673172E-2</c:v>
                </c:pt>
                <c:pt idx="5694">
                  <c:v>8.7894556289944692E-2</c:v>
                </c:pt>
                <c:pt idx="5695">
                  <c:v>9.1890952134179749E-2</c:v>
                </c:pt>
                <c:pt idx="5696">
                  <c:v>8.6448423637135008E-2</c:v>
                </c:pt>
                <c:pt idx="5697">
                  <c:v>7.8769272799589229E-2</c:v>
                </c:pt>
                <c:pt idx="5698">
                  <c:v>7.5434458881021849E-2</c:v>
                </c:pt>
                <c:pt idx="5699">
                  <c:v>7.2202046244494555E-2</c:v>
                </c:pt>
                <c:pt idx="5700">
                  <c:v>8.8087971773127549E-2</c:v>
                </c:pt>
                <c:pt idx="5701">
                  <c:v>0.10578383381921252</c:v>
                </c:pt>
                <c:pt idx="5702">
                  <c:v>0.1037978120264984</c:v>
                </c:pt>
                <c:pt idx="5703">
                  <c:v>0.10412779313641196</c:v>
                </c:pt>
                <c:pt idx="5704">
                  <c:v>0.13381565366757742</c:v>
                </c:pt>
                <c:pt idx="5705">
                  <c:v>0.1248100587773957</c:v>
                </c:pt>
                <c:pt idx="5706">
                  <c:v>0.1203176021517911</c:v>
                </c:pt>
                <c:pt idx="5707">
                  <c:v>0.11828949051269078</c:v>
                </c:pt>
                <c:pt idx="5708">
                  <c:v>0.11314077650086141</c:v>
                </c:pt>
                <c:pt idx="5709">
                  <c:v>0.10421723032687558</c:v>
                </c:pt>
                <c:pt idx="5710">
                  <c:v>9.8216109026890264E-2</c:v>
                </c:pt>
                <c:pt idx="5711">
                  <c:v>0.10639517244895669</c:v>
                </c:pt>
                <c:pt idx="5712">
                  <c:v>0.10871695384630686</c:v>
                </c:pt>
                <c:pt idx="5713">
                  <c:v>0.10318835158919293</c:v>
                </c:pt>
                <c:pt idx="5714">
                  <c:v>9.9326072297635903E-2</c:v>
                </c:pt>
                <c:pt idx="5715">
                  <c:v>9.6342706570883951E-2</c:v>
                </c:pt>
                <c:pt idx="5716">
                  <c:v>9.5023546783169266E-2</c:v>
                </c:pt>
                <c:pt idx="5717">
                  <c:v>8.9319784982453632E-2</c:v>
                </c:pt>
                <c:pt idx="5718">
                  <c:v>0.10180314591288742</c:v>
                </c:pt>
                <c:pt idx="5719">
                  <c:v>0.1016931097456748</c:v>
                </c:pt>
                <c:pt idx="5720">
                  <c:v>8.0436359800042601E-2</c:v>
                </c:pt>
                <c:pt idx="5721">
                  <c:v>8.1075286891121978E-2</c:v>
                </c:pt>
                <c:pt idx="5722">
                  <c:v>7.9786002999816308E-2</c:v>
                </c:pt>
                <c:pt idx="5723">
                  <c:v>7.5157318396035011E-2</c:v>
                </c:pt>
                <c:pt idx="5724">
                  <c:v>7.7966746469953607E-2</c:v>
                </c:pt>
                <c:pt idx="5725">
                  <c:v>5.6078233811349465E-2</c:v>
                </c:pt>
                <c:pt idx="5726">
                  <c:v>5.9450232043452456E-2</c:v>
                </c:pt>
                <c:pt idx="5727">
                  <c:v>5.7228741007625317E-2</c:v>
                </c:pt>
                <c:pt idx="5728">
                  <c:v>5.5426785082065111E-2</c:v>
                </c:pt>
                <c:pt idx="5729">
                  <c:v>6.4836927624446927E-2</c:v>
                </c:pt>
                <c:pt idx="5730">
                  <c:v>7.68627956598531E-2</c:v>
                </c:pt>
                <c:pt idx="5731">
                  <c:v>0.10141642054435374</c:v>
                </c:pt>
                <c:pt idx="5732">
                  <c:v>9.3863550565168152E-2</c:v>
                </c:pt>
                <c:pt idx="5733">
                  <c:v>8.153174562213672E-2</c:v>
                </c:pt>
                <c:pt idx="5734">
                  <c:v>8.6594138392274367E-2</c:v>
                </c:pt>
                <c:pt idx="5735">
                  <c:v>0.10052190295643992</c:v>
                </c:pt>
                <c:pt idx="5736">
                  <c:v>0.10129141413110454</c:v>
                </c:pt>
                <c:pt idx="5737">
                  <c:v>7.5990705141966819E-2</c:v>
                </c:pt>
                <c:pt idx="5738">
                  <c:v>6.7402617982169843E-2</c:v>
                </c:pt>
                <c:pt idx="5739">
                  <c:v>6.6437331905678354E-2</c:v>
                </c:pt>
                <c:pt idx="5740">
                  <c:v>6.2588574103892514E-2</c:v>
                </c:pt>
                <c:pt idx="5741">
                  <c:v>5.6354895819682005E-2</c:v>
                </c:pt>
                <c:pt idx="5742">
                  <c:v>5.2047145675103268E-2</c:v>
                </c:pt>
                <c:pt idx="5743">
                  <c:v>5.9662934224244069E-2</c:v>
                </c:pt>
                <c:pt idx="5744">
                  <c:v>4.6253622574651265E-2</c:v>
                </c:pt>
                <c:pt idx="5745">
                  <c:v>5.3729043693770517E-2</c:v>
                </c:pt>
                <c:pt idx="5746">
                  <c:v>6.0265366562878286E-2</c:v>
                </c:pt>
                <c:pt idx="5747">
                  <c:v>6.2073404523332654E-2</c:v>
                </c:pt>
                <c:pt idx="5748">
                  <c:v>7.1819064021736434E-2</c:v>
                </c:pt>
                <c:pt idx="5749">
                  <c:v>6.1253003095467662E-2</c:v>
                </c:pt>
                <c:pt idx="5750">
                  <c:v>6.7050967722208643E-2</c:v>
                </c:pt>
                <c:pt idx="5751">
                  <c:v>3.7187392241846196E-2</c:v>
                </c:pt>
                <c:pt idx="5752">
                  <c:v>2.6191501521021676E-2</c:v>
                </c:pt>
                <c:pt idx="5753">
                  <c:v>1.9586710242701866E-2</c:v>
                </c:pt>
                <c:pt idx="5754">
                  <c:v>2.7966789950635507E-2</c:v>
                </c:pt>
                <c:pt idx="5755">
                  <c:v>5.9220058918433294E-2</c:v>
                </c:pt>
                <c:pt idx="5756">
                  <c:v>9.638718703214888E-2</c:v>
                </c:pt>
                <c:pt idx="5757">
                  <c:v>7.7152512621550429E-2</c:v>
                </c:pt>
                <c:pt idx="5758">
                  <c:v>0.13522094527693129</c:v>
                </c:pt>
                <c:pt idx="5759">
                  <c:v>0.13807265734090879</c:v>
                </c:pt>
                <c:pt idx="5760">
                  <c:v>0.11387519046884398</c:v>
                </c:pt>
                <c:pt idx="5761">
                  <c:v>0.10589923660326805</c:v>
                </c:pt>
                <c:pt idx="5762">
                  <c:v>0.10534518442112439</c:v>
                </c:pt>
                <c:pt idx="5763">
                  <c:v>0.11613164360049444</c:v>
                </c:pt>
                <c:pt idx="5764">
                  <c:v>0.1202654231235436</c:v>
                </c:pt>
                <c:pt idx="5765">
                  <c:v>0.10155946660618098</c:v>
                </c:pt>
                <c:pt idx="5766">
                  <c:v>9.5812449694189228E-2</c:v>
                </c:pt>
                <c:pt idx="5767">
                  <c:v>6.840925459610081E-2</c:v>
                </c:pt>
                <c:pt idx="5768">
                  <c:v>5.8124976609792434E-2</c:v>
                </c:pt>
                <c:pt idx="5769">
                  <c:v>6.0552086587955634E-2</c:v>
                </c:pt>
                <c:pt idx="5770">
                  <c:v>6.9540632286554382E-2</c:v>
                </c:pt>
                <c:pt idx="5771">
                  <c:v>6.1864579862371816E-2</c:v>
                </c:pt>
                <c:pt idx="5772">
                  <c:v>7.5359061667436666E-2</c:v>
                </c:pt>
                <c:pt idx="5773">
                  <c:v>4.383244045406598E-2</c:v>
                </c:pt>
                <c:pt idx="5774">
                  <c:v>3.2988340143622841E-2</c:v>
                </c:pt>
                <c:pt idx="5775">
                  <c:v>2.9207157865516642E-2</c:v>
                </c:pt>
                <c:pt idx="5776">
                  <c:v>2.7776724313770096E-2</c:v>
                </c:pt>
                <c:pt idx="5777">
                  <c:v>3.5927868386290251E-2</c:v>
                </c:pt>
                <c:pt idx="5778">
                  <c:v>3.3975052212292356E-2</c:v>
                </c:pt>
                <c:pt idx="5779">
                  <c:v>3.9114553023559262E-2</c:v>
                </c:pt>
                <c:pt idx="5780">
                  <c:v>4.1601935881556251E-2</c:v>
                </c:pt>
                <c:pt idx="5781">
                  <c:v>3.8592755245721033E-2</c:v>
                </c:pt>
                <c:pt idx="5782">
                  <c:v>1.8128074991425658E-2</c:v>
                </c:pt>
                <c:pt idx="5783">
                  <c:v>1.4463217055828759E-2</c:v>
                </c:pt>
                <c:pt idx="5784">
                  <c:v>2.95738294816561E-2</c:v>
                </c:pt>
                <c:pt idx="5785">
                  <c:v>3.5964792470398965E-2</c:v>
                </c:pt>
                <c:pt idx="5786">
                  <c:v>2.568236557170267E-2</c:v>
                </c:pt>
                <c:pt idx="5787">
                  <c:v>2.4148153160222563E-2</c:v>
                </c:pt>
                <c:pt idx="5788">
                  <c:v>3.1632592717410812E-2</c:v>
                </c:pt>
                <c:pt idx="5789">
                  <c:v>2.9983810717082671E-2</c:v>
                </c:pt>
                <c:pt idx="5790">
                  <c:v>5.4171218224794426E-3</c:v>
                </c:pt>
                <c:pt idx="5791">
                  <c:v>-1.3284426485406065E-2</c:v>
                </c:pt>
                <c:pt idx="5792">
                  <c:v>-1.5357752452106355E-2</c:v>
                </c:pt>
                <c:pt idx="5793">
                  <c:v>-1.1526115604104215E-2</c:v>
                </c:pt>
                <c:pt idx="5794">
                  <c:v>-1.9726266767496226E-2</c:v>
                </c:pt>
                <c:pt idx="5795">
                  <c:v>-4.5811045258118743E-2</c:v>
                </c:pt>
                <c:pt idx="5796">
                  <c:v>-3.8449877699921253E-2</c:v>
                </c:pt>
                <c:pt idx="5797">
                  <c:v>-4.1438423412446634E-2</c:v>
                </c:pt>
                <c:pt idx="5798">
                  <c:v>-7.2792479643166819E-2</c:v>
                </c:pt>
                <c:pt idx="5799">
                  <c:v>-7.7078593332750578E-2</c:v>
                </c:pt>
                <c:pt idx="5800">
                  <c:v>-7.3663818275831128E-2</c:v>
                </c:pt>
                <c:pt idx="5801">
                  <c:v>-8.9311543485978584E-2</c:v>
                </c:pt>
                <c:pt idx="5802">
                  <c:v>-0.15248742025857431</c:v>
                </c:pt>
                <c:pt idx="5803">
                  <c:v>-0.16211239252329845</c:v>
                </c:pt>
                <c:pt idx="5804">
                  <c:v>-0.13339036802179338</c:v>
                </c:pt>
                <c:pt idx="5805">
                  <c:v>-0.14215004544994136</c:v>
                </c:pt>
                <c:pt idx="5806">
                  <c:v>-0.18549360863158659</c:v>
                </c:pt>
                <c:pt idx="5807">
                  <c:v>-0.20001916819997523</c:v>
                </c:pt>
                <c:pt idx="5808">
                  <c:v>-0.17186527420896347</c:v>
                </c:pt>
                <c:pt idx="5809">
                  <c:v>-0.17277412296670258</c:v>
                </c:pt>
                <c:pt idx="5810">
                  <c:v>-0.16291161735384363</c:v>
                </c:pt>
                <c:pt idx="5811">
                  <c:v>-0.15747603280703548</c:v>
                </c:pt>
                <c:pt idx="5812">
                  <c:v>-0.16554159865206297</c:v>
                </c:pt>
                <c:pt idx="5813">
                  <c:v>-0.19029826008664685</c:v>
                </c:pt>
                <c:pt idx="5814">
                  <c:v>-0.21086164935177065</c:v>
                </c:pt>
                <c:pt idx="5815">
                  <c:v>-0.1858086282721414</c:v>
                </c:pt>
                <c:pt idx="5816">
                  <c:v>-0.19569881670304479</c:v>
                </c:pt>
                <c:pt idx="5817">
                  <c:v>-0.17618067821137984</c:v>
                </c:pt>
                <c:pt idx="5818">
                  <c:v>-0.16903827564220331</c:v>
                </c:pt>
                <c:pt idx="5819">
                  <c:v>-0.1609876881268274</c:v>
                </c:pt>
                <c:pt idx="5820">
                  <c:v>-0.16785858820508326</c:v>
                </c:pt>
                <c:pt idx="5821">
                  <c:v>-0.18917011656539118</c:v>
                </c:pt>
                <c:pt idx="5822">
                  <c:v>-0.19578577715002599</c:v>
                </c:pt>
                <c:pt idx="5823">
                  <c:v>-0.18717043270564226</c:v>
                </c:pt>
                <c:pt idx="5824">
                  <c:v>-0.18879998647373697</c:v>
                </c:pt>
                <c:pt idx="5825">
                  <c:v>-0.19296245598202644</c:v>
                </c:pt>
                <c:pt idx="5826">
                  <c:v>-0.20259479555316184</c:v>
                </c:pt>
                <c:pt idx="5827">
                  <c:v>-0.20291394593366563</c:v>
                </c:pt>
                <c:pt idx="5828">
                  <c:v>-0.20819737982188391</c:v>
                </c:pt>
                <c:pt idx="5829">
                  <c:v>-0.23626517136437553</c:v>
                </c:pt>
                <c:pt idx="5830">
                  <c:v>-0.22910689456069855</c:v>
                </c:pt>
                <c:pt idx="5831">
                  <c:v>-0.21690836909171984</c:v>
                </c:pt>
                <c:pt idx="5832">
                  <c:v>-0.20891531925206697</c:v>
                </c:pt>
                <c:pt idx="5833">
                  <c:v>-0.17837364765759267</c:v>
                </c:pt>
                <c:pt idx="5834">
                  <c:v>-0.18733260908319971</c:v>
                </c:pt>
                <c:pt idx="5835">
                  <c:v>-0.21055374353658185</c:v>
                </c:pt>
                <c:pt idx="5836">
                  <c:v>-0.21394222928017903</c:v>
                </c:pt>
                <c:pt idx="5837">
                  <c:v>-0.21472875109877165</c:v>
                </c:pt>
                <c:pt idx="5838">
                  <c:v>-0.20825267800185998</c:v>
                </c:pt>
                <c:pt idx="5839">
                  <c:v>-0.20849156144525283</c:v>
                </c:pt>
                <c:pt idx="5840">
                  <c:v>-0.2108806362263338</c:v>
                </c:pt>
                <c:pt idx="5841">
                  <c:v>-0.20985458610390462</c:v>
                </c:pt>
                <c:pt idx="5842">
                  <c:v>-0.21482598967277522</c:v>
                </c:pt>
                <c:pt idx="5843">
                  <c:v>-0.21686375374665212</c:v>
                </c:pt>
                <c:pt idx="5844">
                  <c:v>-0.22350244390875362</c:v>
                </c:pt>
                <c:pt idx="5845">
                  <c:v>-0.23118354801972696</c:v>
                </c:pt>
                <c:pt idx="5846">
                  <c:v>-0.23599959205575738</c:v>
                </c:pt>
                <c:pt idx="5847">
                  <c:v>-0.21021694042226569</c:v>
                </c:pt>
                <c:pt idx="5848">
                  <c:v>-0.19624909422316072</c:v>
                </c:pt>
                <c:pt idx="5849">
                  <c:v>-0.17836636943471762</c:v>
                </c:pt>
                <c:pt idx="5850">
                  <c:v>-0.16695720259014846</c:v>
                </c:pt>
                <c:pt idx="5851">
                  <c:v>-0.18099137230177387</c:v>
                </c:pt>
                <c:pt idx="5852">
                  <c:v>-0.18383540619065664</c:v>
                </c:pt>
                <c:pt idx="5853">
                  <c:v>-0.18188326795689069</c:v>
                </c:pt>
                <c:pt idx="5854">
                  <c:v>-0.16854454244175099</c:v>
                </c:pt>
                <c:pt idx="5855">
                  <c:v>-0.16929554846517714</c:v>
                </c:pt>
                <c:pt idx="5856">
                  <c:v>-0.19019151485962316</c:v>
                </c:pt>
                <c:pt idx="5857">
                  <c:v>-0.1876871440892447</c:v>
                </c:pt>
                <c:pt idx="5858">
                  <c:v>-0.20067692069075094</c:v>
                </c:pt>
                <c:pt idx="5859">
                  <c:v>-0.19947518409498366</c:v>
                </c:pt>
                <c:pt idx="5860">
                  <c:v>-0.20596651064975868</c:v>
                </c:pt>
                <c:pt idx="5861">
                  <c:v>-0.20795495484382176</c:v>
                </c:pt>
                <c:pt idx="5862">
                  <c:v>-0.21128984791723104</c:v>
                </c:pt>
                <c:pt idx="5863">
                  <c:v>-0.22787011931927559</c:v>
                </c:pt>
                <c:pt idx="5864">
                  <c:v>-0.23387645521829903</c:v>
                </c:pt>
                <c:pt idx="5865">
                  <c:v>-0.21778740658942908</c:v>
                </c:pt>
                <c:pt idx="5866">
                  <c:v>-0.21336950810822441</c:v>
                </c:pt>
                <c:pt idx="5867">
                  <c:v>-0.18911031084374819</c:v>
                </c:pt>
                <c:pt idx="5868">
                  <c:v>-0.18025398915177782</c:v>
                </c:pt>
                <c:pt idx="5869">
                  <c:v>-0.17601255945813232</c:v>
                </c:pt>
                <c:pt idx="5870">
                  <c:v>-0.17502328978734272</c:v>
                </c:pt>
                <c:pt idx="5871">
                  <c:v>-0.18446569949851466</c:v>
                </c:pt>
                <c:pt idx="5872">
                  <c:v>-0.17816156229091584</c:v>
                </c:pt>
                <c:pt idx="5873">
                  <c:v>-0.1379214598373989</c:v>
                </c:pt>
                <c:pt idx="5874">
                  <c:v>-0.14283427582496855</c:v>
                </c:pt>
                <c:pt idx="5875">
                  <c:v>-0.14513228443899551</c:v>
                </c:pt>
                <c:pt idx="5876">
                  <c:v>-0.14326262515115207</c:v>
                </c:pt>
                <c:pt idx="5877">
                  <c:v>-0.12013777295007455</c:v>
                </c:pt>
                <c:pt idx="5878">
                  <c:v>-0.1258227109485287</c:v>
                </c:pt>
                <c:pt idx="5879">
                  <c:v>-0.13395129461778155</c:v>
                </c:pt>
                <c:pt idx="5880">
                  <c:v>-0.14816986322785075</c:v>
                </c:pt>
                <c:pt idx="5881">
                  <c:v>-0.14757412425457617</c:v>
                </c:pt>
                <c:pt idx="5882">
                  <c:v>-0.13832175547632242</c:v>
                </c:pt>
                <c:pt idx="5883">
                  <c:v>-0.13598707618538286</c:v>
                </c:pt>
                <c:pt idx="5884">
                  <c:v>-0.14669716587874482</c:v>
                </c:pt>
                <c:pt idx="5885">
                  <c:v>-0.14898959844372128</c:v>
                </c:pt>
                <c:pt idx="5886">
                  <c:v>-0.13431568148372341</c:v>
                </c:pt>
                <c:pt idx="5887">
                  <c:v>-0.13284594349900525</c:v>
                </c:pt>
                <c:pt idx="5888">
                  <c:v>-0.13637933278320435</c:v>
                </c:pt>
                <c:pt idx="5889">
                  <c:v>-0.14242764112480943</c:v>
                </c:pt>
                <c:pt idx="5890">
                  <c:v>-0.13550063223858977</c:v>
                </c:pt>
                <c:pt idx="5891">
                  <c:v>-0.1353263221967983</c:v>
                </c:pt>
                <c:pt idx="5892">
                  <c:v>-0.13428591508831289</c:v>
                </c:pt>
                <c:pt idx="5893">
                  <c:v>-0.13626496548568101</c:v>
                </c:pt>
                <c:pt idx="5894">
                  <c:v>-0.13069366080129918</c:v>
                </c:pt>
                <c:pt idx="5895">
                  <c:v>-0.10993299884545549</c:v>
                </c:pt>
                <c:pt idx="5896">
                  <c:v>-0.12019813561422243</c:v>
                </c:pt>
                <c:pt idx="5897">
                  <c:v>-0.11391579586390355</c:v>
                </c:pt>
                <c:pt idx="5898">
                  <c:v>-8.1111776765784183E-2</c:v>
                </c:pt>
                <c:pt idx="5899">
                  <c:v>-6.450608959867643E-2</c:v>
                </c:pt>
                <c:pt idx="5900">
                  <c:v>-7.4665282615956508E-2</c:v>
                </c:pt>
                <c:pt idx="5901">
                  <c:v>-6.862165799100628E-2</c:v>
                </c:pt>
                <c:pt idx="5902">
                  <c:v>2.506471800123089E-3</c:v>
                </c:pt>
                <c:pt idx="5903">
                  <c:v>-2.0393098053631542E-3</c:v>
                </c:pt>
                <c:pt idx="5904">
                  <c:v>-4.8229139897181916E-2</c:v>
                </c:pt>
                <c:pt idx="5905">
                  <c:v>-5.3329063625123463E-2</c:v>
                </c:pt>
                <c:pt idx="5906">
                  <c:v>2.7449293964156851E-3</c:v>
                </c:pt>
                <c:pt idx="5907">
                  <c:v>2.3318065277179612E-2</c:v>
                </c:pt>
                <c:pt idx="5908">
                  <c:v>-6.8990954929197823E-3</c:v>
                </c:pt>
                <c:pt idx="5909">
                  <c:v>8.7729356406212045E-3</c:v>
                </c:pt>
                <c:pt idx="5910">
                  <c:v>1.0475044735269723E-3</c:v>
                </c:pt>
                <c:pt idx="5911">
                  <c:v>-1.7333830533332928E-2</c:v>
                </c:pt>
                <c:pt idx="5912">
                  <c:v>-1.3870986227361048E-2</c:v>
                </c:pt>
                <c:pt idx="5913">
                  <c:v>2.1576731159389961E-2</c:v>
                </c:pt>
                <c:pt idx="5914">
                  <c:v>6.0718005220970372E-2</c:v>
                </c:pt>
                <c:pt idx="5915">
                  <c:v>3.9062452076898957E-2</c:v>
                </c:pt>
                <c:pt idx="5916">
                  <c:v>5.553522598407401E-2</c:v>
                </c:pt>
                <c:pt idx="5917">
                  <c:v>4.4950922541286076E-2</c:v>
                </c:pt>
                <c:pt idx="5918">
                  <c:v>2.7395755207786809E-2</c:v>
                </c:pt>
                <c:pt idx="5919">
                  <c:v>2.8107170693483674E-2</c:v>
                </c:pt>
                <c:pt idx="5920">
                  <c:v>3.3490418558882018E-2</c:v>
                </c:pt>
                <c:pt idx="5921">
                  <c:v>4.8639488088207061E-2</c:v>
                </c:pt>
                <c:pt idx="5922">
                  <c:v>5.8212645802920182E-2</c:v>
                </c:pt>
                <c:pt idx="5923">
                  <c:v>5.1503885183274978E-2</c:v>
                </c:pt>
                <c:pt idx="5924">
                  <c:v>5.7101428992066383E-2</c:v>
                </c:pt>
                <c:pt idx="5925">
                  <c:v>7.1640702901404119E-2</c:v>
                </c:pt>
                <c:pt idx="5926">
                  <c:v>7.6818701284676605E-2</c:v>
                </c:pt>
                <c:pt idx="5927">
                  <c:v>9.3202565569846962E-2</c:v>
                </c:pt>
                <c:pt idx="5928">
                  <c:v>0.10933904933537208</c:v>
                </c:pt>
                <c:pt idx="5929">
                  <c:v>0.13400600094761028</c:v>
                </c:pt>
                <c:pt idx="5930">
                  <c:v>0.12526831505357428</c:v>
                </c:pt>
                <c:pt idx="5931">
                  <c:v>9.109277276765515E-2</c:v>
                </c:pt>
                <c:pt idx="5932">
                  <c:v>7.8771490551975631E-2</c:v>
                </c:pt>
                <c:pt idx="5933">
                  <c:v>3.877505139378945E-2</c:v>
                </c:pt>
                <c:pt idx="5934">
                  <c:v>4.2626954752301716E-2</c:v>
                </c:pt>
                <c:pt idx="5935">
                  <c:v>5.9712067343025366E-2</c:v>
                </c:pt>
                <c:pt idx="5936">
                  <c:v>5.4081573456330245E-2</c:v>
                </c:pt>
                <c:pt idx="5937">
                  <c:v>5.7987886315563619E-2</c:v>
                </c:pt>
                <c:pt idx="5938">
                  <c:v>5.9254293098118804E-2</c:v>
                </c:pt>
                <c:pt idx="5939">
                  <c:v>5.8401783128925411E-2</c:v>
                </c:pt>
                <c:pt idx="5940">
                  <c:v>5.3808906210281338E-2</c:v>
                </c:pt>
                <c:pt idx="5941">
                  <c:v>4.075616431677509E-2</c:v>
                </c:pt>
                <c:pt idx="5942">
                  <c:v>5.8851541893562898E-2</c:v>
                </c:pt>
                <c:pt idx="5943">
                  <c:v>5.5778444675268712E-2</c:v>
                </c:pt>
                <c:pt idx="5944">
                  <c:v>7.5013296391473361E-2</c:v>
                </c:pt>
                <c:pt idx="5945">
                  <c:v>8.0980107837671955E-2</c:v>
                </c:pt>
                <c:pt idx="5946">
                  <c:v>8.1088269663933454E-2</c:v>
                </c:pt>
                <c:pt idx="5947">
                  <c:v>5.8886536350417407E-2</c:v>
                </c:pt>
                <c:pt idx="5948">
                  <c:v>4.391568076387764E-2</c:v>
                </c:pt>
                <c:pt idx="5949">
                  <c:v>6.8778956064357022E-3</c:v>
                </c:pt>
                <c:pt idx="5950">
                  <c:v>-5.8128768890760574E-3</c:v>
                </c:pt>
                <c:pt idx="5951">
                  <c:v>2.7949280452449043E-2</c:v>
                </c:pt>
                <c:pt idx="5952">
                  <c:v>1.4030551831515137E-2</c:v>
                </c:pt>
                <c:pt idx="5953">
                  <c:v>1.55428114309899E-2</c:v>
                </c:pt>
                <c:pt idx="5954">
                  <c:v>5.2849048182639358E-3</c:v>
                </c:pt>
                <c:pt idx="5955">
                  <c:v>-2.0867738240126776E-3</c:v>
                </c:pt>
                <c:pt idx="5956">
                  <c:v>4.6524170070212367E-3</c:v>
                </c:pt>
                <c:pt idx="5957">
                  <c:v>2.5542080625915453E-3</c:v>
                </c:pt>
                <c:pt idx="5958">
                  <c:v>2.1477771659173195E-2</c:v>
                </c:pt>
                <c:pt idx="5959">
                  <c:v>2.7815940997237609E-2</c:v>
                </c:pt>
                <c:pt idx="5960">
                  <c:v>3.5077385256963467E-2</c:v>
                </c:pt>
                <c:pt idx="5961">
                  <c:v>4.9005782202611536E-2</c:v>
                </c:pt>
                <c:pt idx="5962">
                  <c:v>5.8616027360762102E-2</c:v>
                </c:pt>
                <c:pt idx="5963">
                  <c:v>7.0359155049502631E-2</c:v>
                </c:pt>
                <c:pt idx="5964">
                  <c:v>6.8745402315510962E-2</c:v>
                </c:pt>
                <c:pt idx="5965">
                  <c:v>6.3486397865621047E-2</c:v>
                </c:pt>
                <c:pt idx="5966">
                  <c:v>8.0658155250098895E-2</c:v>
                </c:pt>
                <c:pt idx="5967">
                  <c:v>6.411981004578915E-2</c:v>
                </c:pt>
                <c:pt idx="5968">
                  <c:v>5.2517865461531255E-2</c:v>
                </c:pt>
                <c:pt idx="5969">
                  <c:v>3.449333682641309E-2</c:v>
                </c:pt>
                <c:pt idx="5970">
                  <c:v>3.4906840573481812E-2</c:v>
                </c:pt>
                <c:pt idx="5971">
                  <c:v>5.1513952100949778E-2</c:v>
                </c:pt>
                <c:pt idx="5972">
                  <c:v>4.4076539582727836E-2</c:v>
                </c:pt>
                <c:pt idx="5973">
                  <c:v>2.5710986906819944E-2</c:v>
                </c:pt>
                <c:pt idx="5974">
                  <c:v>2.2101180616110216E-2</c:v>
                </c:pt>
                <c:pt idx="5975">
                  <c:v>5.1070350816280197E-3</c:v>
                </c:pt>
                <c:pt idx="5976">
                  <c:v>-3.9658577765351311E-3</c:v>
                </c:pt>
                <c:pt idx="5977">
                  <c:v>-3.2655535913724942E-2</c:v>
                </c:pt>
                <c:pt idx="5978">
                  <c:v>-3.8656011824254377E-2</c:v>
                </c:pt>
                <c:pt idx="5979">
                  <c:v>-5.036672530264652E-2</c:v>
                </c:pt>
                <c:pt idx="5980">
                  <c:v>-6.7658810303862116E-2</c:v>
                </c:pt>
                <c:pt idx="5981">
                  <c:v>-6.9427411116976812E-2</c:v>
                </c:pt>
                <c:pt idx="5982">
                  <c:v>-6.5911661782851794E-2</c:v>
                </c:pt>
                <c:pt idx="5983">
                  <c:v>-6.4135490765136138E-2</c:v>
                </c:pt>
                <c:pt idx="5984">
                  <c:v>-7.1559183290520245E-2</c:v>
                </c:pt>
                <c:pt idx="5985">
                  <c:v>-6.3407733951449607E-2</c:v>
                </c:pt>
                <c:pt idx="5986">
                  <c:v>-6.9684234044215088E-2</c:v>
                </c:pt>
                <c:pt idx="5987">
                  <c:v>-6.7087167071128273E-2</c:v>
                </c:pt>
                <c:pt idx="5988">
                  <c:v>-6.8204305308961044E-2</c:v>
                </c:pt>
                <c:pt idx="5989">
                  <c:v>-6.6326650283438315E-2</c:v>
                </c:pt>
                <c:pt idx="5990">
                  <c:v>-7.2592223988730109E-2</c:v>
                </c:pt>
                <c:pt idx="5991">
                  <c:v>-6.4272653370048505E-2</c:v>
                </c:pt>
                <c:pt idx="5992">
                  <c:v>-6.3335529709163341E-2</c:v>
                </c:pt>
                <c:pt idx="5993">
                  <c:v>-6.8281009125130576E-2</c:v>
                </c:pt>
                <c:pt idx="5994">
                  <c:v>-5.5405389940391014E-2</c:v>
                </c:pt>
                <c:pt idx="5995">
                  <c:v>-5.4467836357736998E-2</c:v>
                </c:pt>
                <c:pt idx="5996">
                  <c:v>-4.4386826375329758E-2</c:v>
                </c:pt>
                <c:pt idx="5997">
                  <c:v>-4.3718839015970068E-2</c:v>
                </c:pt>
                <c:pt idx="5998">
                  <c:v>-4.6198203021671991E-2</c:v>
                </c:pt>
                <c:pt idx="5999">
                  <c:v>-6.3601791903576621E-2</c:v>
                </c:pt>
                <c:pt idx="6000">
                  <c:v>-5.7376806082083509E-2</c:v>
                </c:pt>
                <c:pt idx="6001">
                  <c:v>-6.3587498877262227E-2</c:v>
                </c:pt>
                <c:pt idx="6002">
                  <c:v>-6.7325262201139768E-2</c:v>
                </c:pt>
                <c:pt idx="6003">
                  <c:v>-5.4013610529464962E-2</c:v>
                </c:pt>
                <c:pt idx="6004">
                  <c:v>-5.2000893922856894E-2</c:v>
                </c:pt>
                <c:pt idx="6005">
                  <c:v>-5.2868133730816891E-2</c:v>
                </c:pt>
                <c:pt idx="6006">
                  <c:v>-6.0326534009449317E-2</c:v>
                </c:pt>
                <c:pt idx="6007">
                  <c:v>-4.8330421165710624E-2</c:v>
                </c:pt>
                <c:pt idx="6008">
                  <c:v>-6.6332998499504914E-2</c:v>
                </c:pt>
                <c:pt idx="6009">
                  <c:v>-9.5435213765398652E-2</c:v>
                </c:pt>
                <c:pt idx="6010">
                  <c:v>-0.10456400522842346</c:v>
                </c:pt>
                <c:pt idx="6011">
                  <c:v>-8.9896748966807549E-2</c:v>
                </c:pt>
                <c:pt idx="6012">
                  <c:v>-7.3734748441792508E-2</c:v>
                </c:pt>
                <c:pt idx="6013">
                  <c:v>-6.7546778249612638E-2</c:v>
                </c:pt>
                <c:pt idx="6014">
                  <c:v>-7.143157607063555E-2</c:v>
                </c:pt>
                <c:pt idx="6015">
                  <c:v>-7.4024282153544507E-2</c:v>
                </c:pt>
                <c:pt idx="6016">
                  <c:v>-7.8748600798833057E-2</c:v>
                </c:pt>
                <c:pt idx="6017">
                  <c:v>-8.6158791694185943E-2</c:v>
                </c:pt>
                <c:pt idx="6018">
                  <c:v>-7.7534308052154444E-2</c:v>
                </c:pt>
                <c:pt idx="6019">
                  <c:v>-8.0908259535637628E-2</c:v>
                </c:pt>
                <c:pt idx="6020">
                  <c:v>-8.8365505378874998E-2</c:v>
                </c:pt>
                <c:pt idx="6021">
                  <c:v>-8.2370957487054142E-2</c:v>
                </c:pt>
                <c:pt idx="6022">
                  <c:v>-9.0854768260752117E-2</c:v>
                </c:pt>
                <c:pt idx="6023">
                  <c:v>-9.3845645896045271E-2</c:v>
                </c:pt>
                <c:pt idx="6024">
                  <c:v>-8.9952724731657829E-2</c:v>
                </c:pt>
                <c:pt idx="6025">
                  <c:v>-9.5399880737294329E-2</c:v>
                </c:pt>
                <c:pt idx="6026">
                  <c:v>-8.7606369326210021E-2</c:v>
                </c:pt>
                <c:pt idx="6027">
                  <c:v>-7.9779760845853698E-2</c:v>
                </c:pt>
                <c:pt idx="6028">
                  <c:v>-8.4547218820370085E-2</c:v>
                </c:pt>
                <c:pt idx="6029">
                  <c:v>-6.8690593170789627E-2</c:v>
                </c:pt>
                <c:pt idx="6030">
                  <c:v>-7.2862669437557703E-2</c:v>
                </c:pt>
                <c:pt idx="6031">
                  <c:v>-6.5743166035273415E-2</c:v>
                </c:pt>
                <c:pt idx="6032">
                  <c:v>-6.4526332335426928E-2</c:v>
                </c:pt>
                <c:pt idx="6033">
                  <c:v>-5.5077197869912276E-2</c:v>
                </c:pt>
                <c:pt idx="6034">
                  <c:v>-5.1774954450021227E-2</c:v>
                </c:pt>
                <c:pt idx="6035">
                  <c:v>-4.5318049041764064E-2</c:v>
                </c:pt>
                <c:pt idx="6036">
                  <c:v>-5.4747386701524681E-2</c:v>
                </c:pt>
                <c:pt idx="6037">
                  <c:v>-5.003107505261073E-2</c:v>
                </c:pt>
                <c:pt idx="6038">
                  <c:v>-4.9368554755450766E-2</c:v>
                </c:pt>
                <c:pt idx="6039">
                  <c:v>-4.2381503124591768E-2</c:v>
                </c:pt>
                <c:pt idx="6040">
                  <c:v>-2.5589863068293472E-2</c:v>
                </c:pt>
                <c:pt idx="6041">
                  <c:v>3.409497827666641E-5</c:v>
                </c:pt>
                <c:pt idx="6042">
                  <c:v>-1.0437362783445203E-2</c:v>
                </c:pt>
                <c:pt idx="6043">
                  <c:v>3.9644381014587449E-3</c:v>
                </c:pt>
                <c:pt idx="6044">
                  <c:v>6.1722546604934259E-3</c:v>
                </c:pt>
                <c:pt idx="6045">
                  <c:v>1.3947694851665249E-2</c:v>
                </c:pt>
                <c:pt idx="6046">
                  <c:v>7.5566927830861275E-3</c:v>
                </c:pt>
                <c:pt idx="6047">
                  <c:v>4.2682898534502911E-3</c:v>
                </c:pt>
                <c:pt idx="6048">
                  <c:v>1.1569440639649375E-2</c:v>
                </c:pt>
                <c:pt idx="6049">
                  <c:v>5.0447494586398411E-2</c:v>
                </c:pt>
                <c:pt idx="6050">
                  <c:v>5.4142870279730193E-2</c:v>
                </c:pt>
                <c:pt idx="6051">
                  <c:v>5.7531001360067391E-2</c:v>
                </c:pt>
                <c:pt idx="6052">
                  <c:v>6.0199350996626544E-2</c:v>
                </c:pt>
                <c:pt idx="6053">
                  <c:v>5.4726322211862133E-2</c:v>
                </c:pt>
                <c:pt idx="6054">
                  <c:v>5.3460156820704929E-2</c:v>
                </c:pt>
                <c:pt idx="6055">
                  <c:v>6.6998720477846163E-2</c:v>
                </c:pt>
                <c:pt idx="6056">
                  <c:v>7.5651707167877058E-2</c:v>
                </c:pt>
                <c:pt idx="6057">
                  <c:v>8.3262880188767596E-2</c:v>
                </c:pt>
                <c:pt idx="6058">
                  <c:v>7.2316603276585623E-2</c:v>
                </c:pt>
                <c:pt idx="6059">
                  <c:v>5.8451497655401141E-2</c:v>
                </c:pt>
                <c:pt idx="6060">
                  <c:v>3.9251477503706056E-2</c:v>
                </c:pt>
                <c:pt idx="6061">
                  <c:v>2.3084130572138095E-2</c:v>
                </c:pt>
                <c:pt idx="6062">
                  <c:v>3.4106874369765672E-2</c:v>
                </c:pt>
                <c:pt idx="6063">
                  <c:v>4.3370546785635344E-2</c:v>
                </c:pt>
                <c:pt idx="6064">
                  <c:v>3.9379437296314546E-2</c:v>
                </c:pt>
                <c:pt idx="6065">
                  <c:v>3.064178736997758E-2</c:v>
                </c:pt>
                <c:pt idx="6066">
                  <c:v>1.334931060278266E-2</c:v>
                </c:pt>
                <c:pt idx="6067">
                  <c:v>1.7312032636404018E-2</c:v>
                </c:pt>
                <c:pt idx="6068">
                  <c:v>8.5448256932203481E-3</c:v>
                </c:pt>
                <c:pt idx="6069">
                  <c:v>1.0576318629524906E-2</c:v>
                </c:pt>
                <c:pt idx="6070">
                  <c:v>1.8046291717256358E-2</c:v>
                </c:pt>
                <c:pt idx="6071">
                  <c:v>1.6926899747075064E-2</c:v>
                </c:pt>
                <c:pt idx="6072">
                  <c:v>2.2334403001441183E-2</c:v>
                </c:pt>
                <c:pt idx="6073">
                  <c:v>3.1026766212285617E-2</c:v>
                </c:pt>
                <c:pt idx="6074">
                  <c:v>3.7685196807090815E-2</c:v>
                </c:pt>
                <c:pt idx="6075">
                  <c:v>4.7455749226631649E-2</c:v>
                </c:pt>
                <c:pt idx="6076">
                  <c:v>4.3995719825077328E-2</c:v>
                </c:pt>
                <c:pt idx="6077">
                  <c:v>4.5559508462836851E-2</c:v>
                </c:pt>
                <c:pt idx="6078">
                  <c:v>5.4927661028820296E-2</c:v>
                </c:pt>
                <c:pt idx="6079">
                  <c:v>5.0449088916620699E-2</c:v>
                </c:pt>
                <c:pt idx="6080">
                  <c:v>8.2703659039251143E-2</c:v>
                </c:pt>
                <c:pt idx="6081">
                  <c:v>8.4869694507615945E-2</c:v>
                </c:pt>
                <c:pt idx="6082">
                  <c:v>7.3801898176925507E-2</c:v>
                </c:pt>
                <c:pt idx="6083">
                  <c:v>8.0130304844769018E-2</c:v>
                </c:pt>
                <c:pt idx="6084">
                  <c:v>9.8737219540428134E-2</c:v>
                </c:pt>
                <c:pt idx="6085">
                  <c:v>8.5610313850593034E-2</c:v>
                </c:pt>
                <c:pt idx="6086">
                  <c:v>6.3120663630632956E-2</c:v>
                </c:pt>
                <c:pt idx="6087">
                  <c:v>5.4791664287407782E-2</c:v>
                </c:pt>
                <c:pt idx="6088">
                  <c:v>3.9742933666248037E-2</c:v>
                </c:pt>
                <c:pt idx="6089">
                  <c:v>4.7186770015510193E-2</c:v>
                </c:pt>
                <c:pt idx="6090">
                  <c:v>6.5475659768228889E-2</c:v>
                </c:pt>
                <c:pt idx="6091">
                  <c:v>6.8370829441428915E-2</c:v>
                </c:pt>
                <c:pt idx="6092">
                  <c:v>6.5933749781267537E-2</c:v>
                </c:pt>
                <c:pt idx="6093">
                  <c:v>6.328628936579217E-2</c:v>
                </c:pt>
                <c:pt idx="6094">
                  <c:v>5.8896233272361709E-2</c:v>
                </c:pt>
                <c:pt idx="6095">
                  <c:v>6.5007006668406087E-2</c:v>
                </c:pt>
                <c:pt idx="6096">
                  <c:v>5.6760915853347527E-2</c:v>
                </c:pt>
                <c:pt idx="6097">
                  <c:v>5.2458409604850376E-2</c:v>
                </c:pt>
                <c:pt idx="6098">
                  <c:v>5.0901098194031436E-2</c:v>
                </c:pt>
                <c:pt idx="6099">
                  <c:v>4.8056263350787942E-2</c:v>
                </c:pt>
                <c:pt idx="6100">
                  <c:v>5.1432996791506369E-2</c:v>
                </c:pt>
                <c:pt idx="6101">
                  <c:v>5.0714508948132897E-2</c:v>
                </c:pt>
                <c:pt idx="6102">
                  <c:v>5.1261915090396348E-2</c:v>
                </c:pt>
                <c:pt idx="6103">
                  <c:v>5.380086563432207E-2</c:v>
                </c:pt>
                <c:pt idx="6104">
                  <c:v>7.4597534252758058E-2</c:v>
                </c:pt>
                <c:pt idx="6105">
                  <c:v>9.8660664884151039E-2</c:v>
                </c:pt>
                <c:pt idx="6106">
                  <c:v>0.1038597402793604</c:v>
                </c:pt>
                <c:pt idx="6107">
                  <c:v>0.10299419135694654</c:v>
                </c:pt>
                <c:pt idx="6108">
                  <c:v>0.12731112800850375</c:v>
                </c:pt>
                <c:pt idx="6109">
                  <c:v>0.14494198985159157</c:v>
                </c:pt>
                <c:pt idx="6110">
                  <c:v>0.14415238257830221</c:v>
                </c:pt>
                <c:pt idx="6111">
                  <c:v>0.13198478678263537</c:v>
                </c:pt>
                <c:pt idx="6112">
                  <c:v>0.12117167119433891</c:v>
                </c:pt>
                <c:pt idx="6113">
                  <c:v>0.11407557767413579</c:v>
                </c:pt>
                <c:pt idx="6114">
                  <c:v>0.11131233376939553</c:v>
                </c:pt>
                <c:pt idx="6115">
                  <c:v>0.1266594036280535</c:v>
                </c:pt>
                <c:pt idx="6116">
                  <c:v>0.13697993048756252</c:v>
                </c:pt>
                <c:pt idx="6117">
                  <c:v>0.13915393181624114</c:v>
                </c:pt>
                <c:pt idx="6118">
                  <c:v>0.12234874592305456</c:v>
                </c:pt>
                <c:pt idx="6119">
                  <c:v>0.11846248909132329</c:v>
                </c:pt>
                <c:pt idx="6120">
                  <c:v>0.13744972860781512</c:v>
                </c:pt>
                <c:pt idx="6121">
                  <c:v>0.12428863218451358</c:v>
                </c:pt>
                <c:pt idx="6122">
                  <c:v>0.12520240366189084</c:v>
                </c:pt>
                <c:pt idx="6123">
                  <c:v>0.12678924055006302</c:v>
                </c:pt>
                <c:pt idx="6124">
                  <c:v>0.10639917649816799</c:v>
                </c:pt>
                <c:pt idx="6125">
                  <c:v>0.11196220765427434</c:v>
                </c:pt>
                <c:pt idx="6126">
                  <c:v>0.10468394169700224</c:v>
                </c:pt>
                <c:pt idx="6127">
                  <c:v>8.0720018510939129E-2</c:v>
                </c:pt>
                <c:pt idx="6128">
                  <c:v>7.791677683289433E-2</c:v>
                </c:pt>
                <c:pt idx="6129">
                  <c:v>5.3812739069800442E-2</c:v>
                </c:pt>
                <c:pt idx="6130">
                  <c:v>6.0567611178516056E-2</c:v>
                </c:pt>
                <c:pt idx="6131">
                  <c:v>6.5799678085494806E-2</c:v>
                </c:pt>
                <c:pt idx="6132">
                  <c:v>6.4967863566022688E-2</c:v>
                </c:pt>
                <c:pt idx="6133">
                  <c:v>4.8434664785103276E-2</c:v>
                </c:pt>
                <c:pt idx="6134">
                  <c:v>4.3761092086089137E-2</c:v>
                </c:pt>
                <c:pt idx="6135">
                  <c:v>3.6099583985318873E-2</c:v>
                </c:pt>
                <c:pt idx="6136">
                  <c:v>5.4998927991401381E-2</c:v>
                </c:pt>
                <c:pt idx="6137">
                  <c:v>5.124869597880144E-2</c:v>
                </c:pt>
                <c:pt idx="6138">
                  <c:v>4.4466513852038814E-2</c:v>
                </c:pt>
                <c:pt idx="6139">
                  <c:v>3.7284247192732378E-2</c:v>
                </c:pt>
                <c:pt idx="6140">
                  <c:v>3.3688557160528765E-2</c:v>
                </c:pt>
                <c:pt idx="6141">
                  <c:v>2.0160175613985754E-2</c:v>
                </c:pt>
                <c:pt idx="6142">
                  <c:v>1.7736339156366743E-2</c:v>
                </c:pt>
                <c:pt idx="6143">
                  <c:v>1.4534548949980852E-2</c:v>
                </c:pt>
                <c:pt idx="6144">
                  <c:v>1.506073357356752E-2</c:v>
                </c:pt>
                <c:pt idx="6145">
                  <c:v>1.4373317554575271E-2</c:v>
                </c:pt>
                <c:pt idx="6146">
                  <c:v>1.7866190910700519E-2</c:v>
                </c:pt>
                <c:pt idx="6147">
                  <c:v>8.9985817818005742E-3</c:v>
                </c:pt>
                <c:pt idx="6148">
                  <c:v>-7.4421263659963932E-3</c:v>
                </c:pt>
                <c:pt idx="6149">
                  <c:v>-1.8058982596610429E-2</c:v>
                </c:pt>
                <c:pt idx="6150">
                  <c:v>-1.7940962021808171E-2</c:v>
                </c:pt>
                <c:pt idx="6151">
                  <c:v>-2.5295515544577207E-2</c:v>
                </c:pt>
                <c:pt idx="6152">
                  <c:v>-2.0173290449836401E-2</c:v>
                </c:pt>
                <c:pt idx="6153">
                  <c:v>-1.6829338841068298E-2</c:v>
                </c:pt>
                <c:pt idx="6154">
                  <c:v>-1.3067645823543694E-2</c:v>
                </c:pt>
                <c:pt idx="6155">
                  <c:v>-2.1232016139137611E-2</c:v>
                </c:pt>
                <c:pt idx="6156">
                  <c:v>-3.3557624222636862E-2</c:v>
                </c:pt>
                <c:pt idx="6157">
                  <c:v>-5.69700687892708E-2</c:v>
                </c:pt>
                <c:pt idx="6158">
                  <c:v>-5.600741776512741E-2</c:v>
                </c:pt>
                <c:pt idx="6159">
                  <c:v>-4.1244603125728863E-2</c:v>
                </c:pt>
                <c:pt idx="6160">
                  <c:v>-1.6955467615813347E-2</c:v>
                </c:pt>
                <c:pt idx="6161">
                  <c:v>-8.2283760156999231E-3</c:v>
                </c:pt>
                <c:pt idx="6162">
                  <c:v>-1.9759124557991115E-2</c:v>
                </c:pt>
                <c:pt idx="6163">
                  <c:v>-1.5730241758716623E-2</c:v>
                </c:pt>
                <c:pt idx="6164">
                  <c:v>9.9899231694777768E-4</c:v>
                </c:pt>
                <c:pt idx="6165">
                  <c:v>4.1139790575832613E-3</c:v>
                </c:pt>
                <c:pt idx="6166">
                  <c:v>6.8555596711450395E-3</c:v>
                </c:pt>
                <c:pt idx="6167">
                  <c:v>8.9875137931609839E-3</c:v>
                </c:pt>
                <c:pt idx="6168">
                  <c:v>1.9104823975842899E-2</c:v>
                </c:pt>
                <c:pt idx="6169">
                  <c:v>2.8344177799064285E-2</c:v>
                </c:pt>
                <c:pt idx="6170">
                  <c:v>2.8160637772685071E-2</c:v>
                </c:pt>
                <c:pt idx="6171">
                  <c:v>2.6637909346167943E-2</c:v>
                </c:pt>
                <c:pt idx="6172">
                  <c:v>2.7990352974810451E-2</c:v>
                </c:pt>
                <c:pt idx="6173">
                  <c:v>1.8936133779983599E-2</c:v>
                </c:pt>
                <c:pt idx="6174">
                  <c:v>1.395081346752769E-2</c:v>
                </c:pt>
                <c:pt idx="6175">
                  <c:v>1.5394941565665787E-2</c:v>
                </c:pt>
                <c:pt idx="6176">
                  <c:v>1.5619290911503381E-2</c:v>
                </c:pt>
                <c:pt idx="6177">
                  <c:v>2.1614311603486591E-2</c:v>
                </c:pt>
                <c:pt idx="6178">
                  <c:v>2.4590847249590819E-2</c:v>
                </c:pt>
                <c:pt idx="6179">
                  <c:v>4.4373123253983238E-2</c:v>
                </c:pt>
                <c:pt idx="6180">
                  <c:v>3.4684344191695082E-2</c:v>
                </c:pt>
                <c:pt idx="6181">
                  <c:v>2.6751533534526306E-2</c:v>
                </c:pt>
                <c:pt idx="6182">
                  <c:v>3.3656067968637071E-2</c:v>
                </c:pt>
                <c:pt idx="6183">
                  <c:v>3.2444844485053803E-2</c:v>
                </c:pt>
                <c:pt idx="6184">
                  <c:v>2.361025679854678E-2</c:v>
                </c:pt>
                <c:pt idx="6185">
                  <c:v>2.5249623395022791E-2</c:v>
                </c:pt>
                <c:pt idx="6186">
                  <c:v>3.2416804130589894E-2</c:v>
                </c:pt>
                <c:pt idx="6187">
                  <c:v>2.051938322180491E-2</c:v>
                </c:pt>
                <c:pt idx="6188">
                  <c:v>3.3138436438618912E-2</c:v>
                </c:pt>
                <c:pt idx="6189">
                  <c:v>2.8393733496797857E-2</c:v>
                </c:pt>
                <c:pt idx="6190">
                  <c:v>1.9322938547071455E-2</c:v>
                </c:pt>
                <c:pt idx="6191">
                  <c:v>1.5057691576375376E-2</c:v>
                </c:pt>
                <c:pt idx="6192">
                  <c:v>4.6753440195641538E-3</c:v>
                </c:pt>
                <c:pt idx="6193">
                  <c:v>9.2144031323295739E-3</c:v>
                </c:pt>
                <c:pt idx="6194">
                  <c:v>-8.8031714849520215E-3</c:v>
                </c:pt>
                <c:pt idx="6195">
                  <c:v>-3.0301431644201182E-2</c:v>
                </c:pt>
                <c:pt idx="6196">
                  <c:v>-2.9912396783321693E-2</c:v>
                </c:pt>
                <c:pt idx="6197">
                  <c:v>-2.7676791152830504E-2</c:v>
                </c:pt>
                <c:pt idx="6198">
                  <c:v>-2.7968859041704319E-2</c:v>
                </c:pt>
                <c:pt idx="6199">
                  <c:v>-1.389044015875418E-2</c:v>
                </c:pt>
                <c:pt idx="6200">
                  <c:v>-8.5794165277612855E-3</c:v>
                </c:pt>
                <c:pt idx="6201">
                  <c:v>6.7739788700786896E-3</c:v>
                </c:pt>
                <c:pt idx="6202">
                  <c:v>8.4878426275041274E-3</c:v>
                </c:pt>
                <c:pt idx="6203">
                  <c:v>5.0741068122324151E-3</c:v>
                </c:pt>
                <c:pt idx="6204">
                  <c:v>-3.4955741595653622E-3</c:v>
                </c:pt>
                <c:pt idx="6205">
                  <c:v>-1.4096052120233016E-2</c:v>
                </c:pt>
                <c:pt idx="6206">
                  <c:v>-3.2029286267483359E-2</c:v>
                </c:pt>
                <c:pt idx="6207">
                  <c:v>-4.8942236099169922E-2</c:v>
                </c:pt>
                <c:pt idx="6208">
                  <c:v>-4.9027675797669312E-2</c:v>
                </c:pt>
                <c:pt idx="6209">
                  <c:v>-4.3791588274330384E-2</c:v>
                </c:pt>
                <c:pt idx="6210">
                  <c:v>-4.3590748356684195E-2</c:v>
                </c:pt>
                <c:pt idx="6211">
                  <c:v>-6.4834243076549392E-2</c:v>
                </c:pt>
                <c:pt idx="6212">
                  <c:v>-7.1712651930424531E-2</c:v>
                </c:pt>
                <c:pt idx="6213">
                  <c:v>-7.494197635055333E-2</c:v>
                </c:pt>
                <c:pt idx="6214">
                  <c:v>-7.4563240365955519E-2</c:v>
                </c:pt>
                <c:pt idx="6215">
                  <c:v>-7.5375651559337231E-2</c:v>
                </c:pt>
                <c:pt idx="6216">
                  <c:v>-7.6656243660264023E-2</c:v>
                </c:pt>
                <c:pt idx="6217">
                  <c:v>-7.8676709704492032E-2</c:v>
                </c:pt>
                <c:pt idx="6218">
                  <c:v>-8.1704472235529235E-2</c:v>
                </c:pt>
                <c:pt idx="6219">
                  <c:v>-8.955791858615636E-2</c:v>
                </c:pt>
                <c:pt idx="6220">
                  <c:v>-9.4430992426616567E-2</c:v>
                </c:pt>
                <c:pt idx="6221">
                  <c:v>-9.188282704711237E-2</c:v>
                </c:pt>
                <c:pt idx="6222">
                  <c:v>-8.4134759892022237E-2</c:v>
                </c:pt>
                <c:pt idx="6223">
                  <c:v>-8.9888532649537112E-2</c:v>
                </c:pt>
                <c:pt idx="6224">
                  <c:v>-8.1949423275981537E-2</c:v>
                </c:pt>
                <c:pt idx="6225">
                  <c:v>-7.8456610372985125E-2</c:v>
                </c:pt>
                <c:pt idx="6226">
                  <c:v>-7.4024961631602659E-2</c:v>
                </c:pt>
                <c:pt idx="6227">
                  <c:v>-6.9296633581735767E-2</c:v>
                </c:pt>
                <c:pt idx="6228">
                  <c:v>-6.2932578310922804E-2</c:v>
                </c:pt>
                <c:pt idx="6229">
                  <c:v>-5.3909359684059854E-2</c:v>
                </c:pt>
                <c:pt idx="6230">
                  <c:v>-5.8788247646579861E-2</c:v>
                </c:pt>
                <c:pt idx="6231">
                  <c:v>-5.6816100853984808E-2</c:v>
                </c:pt>
                <c:pt idx="6232">
                  <c:v>-6.1821833373009616E-2</c:v>
                </c:pt>
                <c:pt idx="6233">
                  <c:v>-6.2199244561097267E-2</c:v>
                </c:pt>
                <c:pt idx="6234">
                  <c:v>-5.8637489420653943E-2</c:v>
                </c:pt>
                <c:pt idx="6235">
                  <c:v>-5.6939692241166573E-2</c:v>
                </c:pt>
                <c:pt idx="6236">
                  <c:v>-5.7128242081271319E-2</c:v>
                </c:pt>
                <c:pt idx="6237">
                  <c:v>-5.618868695295598E-2</c:v>
                </c:pt>
                <c:pt idx="6238">
                  <c:v>-5.4486302653972363E-2</c:v>
                </c:pt>
                <c:pt idx="6239">
                  <c:v>-6.4192370015997535E-2</c:v>
                </c:pt>
                <c:pt idx="6240">
                  <c:v>-5.8112234879210356E-2</c:v>
                </c:pt>
                <c:pt idx="6241">
                  <c:v>-5.218681530893543E-2</c:v>
                </c:pt>
                <c:pt idx="6242">
                  <c:v>-3.6252878068173788E-2</c:v>
                </c:pt>
                <c:pt idx="6243">
                  <c:v>-2.2288716639668471E-2</c:v>
                </c:pt>
                <c:pt idx="6244">
                  <c:v>-2.0339395448277564E-2</c:v>
                </c:pt>
                <c:pt idx="6245">
                  <c:v>-2.3073068641968342E-2</c:v>
                </c:pt>
                <c:pt idx="6246">
                  <c:v>-1.954423953498885E-2</c:v>
                </c:pt>
                <c:pt idx="6247">
                  <c:v>-1.493162322298025E-2</c:v>
                </c:pt>
                <c:pt idx="6248">
                  <c:v>-1.1763341227577273E-2</c:v>
                </c:pt>
                <c:pt idx="6249">
                  <c:v>-9.8800983445469504E-3</c:v>
                </c:pt>
                <c:pt idx="6250">
                  <c:v>1.0272543821712166E-3</c:v>
                </c:pt>
                <c:pt idx="6251">
                  <c:v>2.4555176493984643E-2</c:v>
                </c:pt>
                <c:pt idx="6252">
                  <c:v>2.8351611406334243E-2</c:v>
                </c:pt>
                <c:pt idx="6253">
                  <c:v>2.3954018167894109E-2</c:v>
                </c:pt>
                <c:pt idx="6254">
                  <c:v>2.2932342486497337E-2</c:v>
                </c:pt>
                <c:pt idx="6255">
                  <c:v>3.3134563042611864E-2</c:v>
                </c:pt>
                <c:pt idx="6256">
                  <c:v>4.425325773554678E-2</c:v>
                </c:pt>
                <c:pt idx="6257">
                  <c:v>5.6855930845951308E-2</c:v>
                </c:pt>
                <c:pt idx="6258">
                  <c:v>5.9708785702619505E-2</c:v>
                </c:pt>
                <c:pt idx="6259">
                  <c:v>5.2454322970733935E-2</c:v>
                </c:pt>
                <c:pt idx="6260">
                  <c:v>4.8682573433444176E-2</c:v>
                </c:pt>
                <c:pt idx="6261">
                  <c:v>4.4288345176861643E-2</c:v>
                </c:pt>
                <c:pt idx="6262">
                  <c:v>4.2932708888024473E-2</c:v>
                </c:pt>
                <c:pt idx="6263">
                  <c:v>3.6301243023237229E-2</c:v>
                </c:pt>
                <c:pt idx="6264">
                  <c:v>3.8154667739752401E-2</c:v>
                </c:pt>
                <c:pt idx="6265">
                  <c:v>3.6399859853782024E-2</c:v>
                </c:pt>
                <c:pt idx="6266">
                  <c:v>3.6814863852001833E-2</c:v>
                </c:pt>
                <c:pt idx="6267">
                  <c:v>3.8881611310668918E-2</c:v>
                </c:pt>
                <c:pt idx="6268">
                  <c:v>3.8361770227378855E-2</c:v>
                </c:pt>
                <c:pt idx="6269">
                  <c:v>3.8982348417229362E-2</c:v>
                </c:pt>
                <c:pt idx="6270">
                  <c:v>3.898234841722914E-2</c:v>
                </c:pt>
                <c:pt idx="6271">
                  <c:v>4.6166917135425312E-2</c:v>
                </c:pt>
                <c:pt idx="6272">
                  <c:v>4.1579060263414291E-2</c:v>
                </c:pt>
                <c:pt idx="6273">
                  <c:v>3.0530919970625403E-2</c:v>
                </c:pt>
                <c:pt idx="6274">
                  <c:v>3.9979330972542471E-2</c:v>
                </c:pt>
                <c:pt idx="6275">
                  <c:v>4.4249951103135343E-2</c:v>
                </c:pt>
                <c:pt idx="6276">
                  <c:v>4.8758575996193709E-2</c:v>
                </c:pt>
                <c:pt idx="6277">
                  <c:v>3.7739037614543447E-2</c:v>
                </c:pt>
                <c:pt idx="6278">
                  <c:v>2.999571806174095E-2</c:v>
                </c:pt>
                <c:pt idx="6279">
                  <c:v>3.3175571991003849E-2</c:v>
                </c:pt>
                <c:pt idx="6280">
                  <c:v>4.3496589682406661E-2</c:v>
                </c:pt>
                <c:pt idx="6281">
                  <c:v>4.3811518786059711E-2</c:v>
                </c:pt>
                <c:pt idx="6282">
                  <c:v>4.422654081076649E-2</c:v>
                </c:pt>
                <c:pt idx="6283">
                  <c:v>4.3396001621590186E-2</c:v>
                </c:pt>
                <c:pt idx="6284">
                  <c:v>4.9888234101598261E-2</c:v>
                </c:pt>
                <c:pt idx="6285">
                  <c:v>5.18817658214068E-2</c:v>
                </c:pt>
                <c:pt idx="6286">
                  <c:v>6.3099806043261042E-2</c:v>
                </c:pt>
                <c:pt idx="6287">
                  <c:v>7.980453622550443E-2</c:v>
                </c:pt>
                <c:pt idx="6288">
                  <c:v>8.7263914998624958E-2</c:v>
                </c:pt>
                <c:pt idx="6289">
                  <c:v>0.11256357782518811</c:v>
                </c:pt>
                <c:pt idx="6290">
                  <c:v>0.12302031608077124</c:v>
                </c:pt>
                <c:pt idx="6291">
                  <c:v>0.12773921929282039</c:v>
                </c:pt>
                <c:pt idx="6292">
                  <c:v>0.131509661349968</c:v>
                </c:pt>
                <c:pt idx="6293">
                  <c:v>0.1329798447125401</c:v>
                </c:pt>
                <c:pt idx="6294">
                  <c:v>0.15323144610960271</c:v>
                </c:pt>
                <c:pt idx="6295">
                  <c:v>0.16589882768890996</c:v>
                </c:pt>
                <c:pt idx="6296">
                  <c:v>0.1710420004848261</c:v>
                </c:pt>
                <c:pt idx="6297">
                  <c:v>0.16916895139025212</c:v>
                </c:pt>
                <c:pt idx="6298">
                  <c:v>0.16694403726743756</c:v>
                </c:pt>
                <c:pt idx="6299">
                  <c:v>0.17498284786331264</c:v>
                </c:pt>
                <c:pt idx="6300">
                  <c:v>0.16437567950963605</c:v>
                </c:pt>
                <c:pt idx="6301">
                  <c:v>0.15492074098336972</c:v>
                </c:pt>
                <c:pt idx="6302">
                  <c:v>0.15654864202081376</c:v>
                </c:pt>
                <c:pt idx="6303">
                  <c:v>0.15794662595420839</c:v>
                </c:pt>
                <c:pt idx="6304">
                  <c:v>0.15425288702958118</c:v>
                </c:pt>
                <c:pt idx="6305">
                  <c:v>0.15229087886338277</c:v>
                </c:pt>
                <c:pt idx="6306">
                  <c:v>0.17049365483393997</c:v>
                </c:pt>
                <c:pt idx="6307">
                  <c:v>0.20139109938391098</c:v>
                </c:pt>
                <c:pt idx="6308">
                  <c:v>0.20560069953448856</c:v>
                </c:pt>
                <c:pt idx="6309">
                  <c:v>0.19950218571495371</c:v>
                </c:pt>
                <c:pt idx="6310">
                  <c:v>0.20155327291990988</c:v>
                </c:pt>
                <c:pt idx="6311">
                  <c:v>0.23591584556771328</c:v>
                </c:pt>
                <c:pt idx="6312">
                  <c:v>0.24299181789200985</c:v>
                </c:pt>
                <c:pt idx="6313">
                  <c:v>0.23716061184046389</c:v>
                </c:pt>
                <c:pt idx="6314">
                  <c:v>0.23359174869180621</c:v>
                </c:pt>
                <c:pt idx="6315">
                  <c:v>0.21545803645303274</c:v>
                </c:pt>
                <c:pt idx="6316">
                  <c:v>0.20200859907412272</c:v>
                </c:pt>
                <c:pt idx="6317">
                  <c:v>0.20286319597722269</c:v>
                </c:pt>
                <c:pt idx="6318">
                  <c:v>0.21505058953256961</c:v>
                </c:pt>
                <c:pt idx="6319">
                  <c:v>0.21860119276357959</c:v>
                </c:pt>
                <c:pt idx="6320">
                  <c:v>0.21228694479732235</c:v>
                </c:pt>
                <c:pt idx="6321">
                  <c:v>0.19668287989169997</c:v>
                </c:pt>
                <c:pt idx="6322">
                  <c:v>0.19395863089330723</c:v>
                </c:pt>
                <c:pt idx="6323">
                  <c:v>0.20609106408793632</c:v>
                </c:pt>
                <c:pt idx="6324">
                  <c:v>0.20888936301227967</c:v>
                </c:pt>
                <c:pt idx="6325">
                  <c:v>0.21082554863591674</c:v>
                </c:pt>
                <c:pt idx="6326">
                  <c:v>0.2062594870961314</c:v>
                </c:pt>
                <c:pt idx="6327">
                  <c:v>0.19595777707141959</c:v>
                </c:pt>
                <c:pt idx="6328">
                  <c:v>0.19334576034529616</c:v>
                </c:pt>
                <c:pt idx="6329">
                  <c:v>0.20365004062627645</c:v>
                </c:pt>
                <c:pt idx="6330">
                  <c:v>0.20185880528521238</c:v>
                </c:pt>
                <c:pt idx="6331">
                  <c:v>0.19122034503909435</c:v>
                </c:pt>
                <c:pt idx="6332">
                  <c:v>0.20082609032390497</c:v>
                </c:pt>
                <c:pt idx="6333">
                  <c:v>0.18863575976605107</c:v>
                </c:pt>
                <c:pt idx="6334">
                  <c:v>0.1669893407144234</c:v>
                </c:pt>
                <c:pt idx="6335">
                  <c:v>0.13023459806907689</c:v>
                </c:pt>
                <c:pt idx="6336">
                  <c:v>0.14629314409665461</c:v>
                </c:pt>
                <c:pt idx="6337">
                  <c:v>0.14710334203231379</c:v>
                </c:pt>
                <c:pt idx="6338">
                  <c:v>0.15468774291138576</c:v>
                </c:pt>
                <c:pt idx="6339">
                  <c:v>0.17818235029132801</c:v>
                </c:pt>
                <c:pt idx="6340">
                  <c:v>0.16181301867882669</c:v>
                </c:pt>
                <c:pt idx="6341">
                  <c:v>0.16286215867366427</c:v>
                </c:pt>
                <c:pt idx="6342">
                  <c:v>0.13975666332993653</c:v>
                </c:pt>
                <c:pt idx="6343">
                  <c:v>0.10687617263645377</c:v>
                </c:pt>
                <c:pt idx="6344">
                  <c:v>8.5413260769645616E-2</c:v>
                </c:pt>
                <c:pt idx="6345">
                  <c:v>8.4556324163700181E-2</c:v>
                </c:pt>
                <c:pt idx="6346">
                  <c:v>8.5434612779891284E-2</c:v>
                </c:pt>
                <c:pt idx="6347">
                  <c:v>9.539431587106395E-2</c:v>
                </c:pt>
                <c:pt idx="6348">
                  <c:v>9.5734524298743739E-2</c:v>
                </c:pt>
                <c:pt idx="6349">
                  <c:v>9.7939309813083408E-2</c:v>
                </c:pt>
                <c:pt idx="6350">
                  <c:v>7.8808870440689072E-2</c:v>
                </c:pt>
                <c:pt idx="6351">
                  <c:v>5.3301419643975612E-2</c:v>
                </c:pt>
                <c:pt idx="6352">
                  <c:v>4.3222734497466275E-2</c:v>
                </c:pt>
                <c:pt idx="6353">
                  <c:v>4.5733812661463924E-2</c:v>
                </c:pt>
                <c:pt idx="6354">
                  <c:v>4.438647327058054E-2</c:v>
                </c:pt>
                <c:pt idx="6355">
                  <c:v>4.2938439597925537E-2</c:v>
                </c:pt>
                <c:pt idx="6356">
                  <c:v>4.8449274297123202E-2</c:v>
                </c:pt>
                <c:pt idx="6357">
                  <c:v>5.0771153483235576E-2</c:v>
                </c:pt>
                <c:pt idx="6358">
                  <c:v>4.9629158969863196E-2</c:v>
                </c:pt>
                <c:pt idx="6359">
                  <c:v>5.5616374635445665E-2</c:v>
                </c:pt>
                <c:pt idx="6360">
                  <c:v>4.3920466235551014E-2</c:v>
                </c:pt>
                <c:pt idx="6361">
                  <c:v>4.9264893897742912E-2</c:v>
                </c:pt>
                <c:pt idx="6362">
                  <c:v>4.7386953869868798E-2</c:v>
                </c:pt>
                <c:pt idx="6363">
                  <c:v>4.844467718924661E-2</c:v>
                </c:pt>
                <c:pt idx="6364">
                  <c:v>4.5127439534907055E-2</c:v>
                </c:pt>
                <c:pt idx="6365">
                  <c:v>3.6289922765835758E-2</c:v>
                </c:pt>
                <c:pt idx="6366">
                  <c:v>3.547070485084669E-2</c:v>
                </c:pt>
                <c:pt idx="6367">
                  <c:v>4.2773269478773024E-2</c:v>
                </c:pt>
                <c:pt idx="6368">
                  <c:v>5.1220032618042977E-2</c:v>
                </c:pt>
                <c:pt idx="6369">
                  <c:v>4.5872522472325983E-2</c:v>
                </c:pt>
                <c:pt idx="6370">
                  <c:v>4.1505774166106457E-2</c:v>
                </c:pt>
                <c:pt idx="6371">
                  <c:v>2.1592637381367297E-2</c:v>
                </c:pt>
                <c:pt idx="6372">
                  <c:v>6.037569444105273E-3</c:v>
                </c:pt>
                <c:pt idx="6373">
                  <c:v>1.6914696280913022E-2</c:v>
                </c:pt>
                <c:pt idx="6374">
                  <c:v>7.7672052777570944E-3</c:v>
                </c:pt>
                <c:pt idx="6375">
                  <c:v>1.3185362576239035E-2</c:v>
                </c:pt>
                <c:pt idx="6376">
                  <c:v>1.2263575907228708E-2</c:v>
                </c:pt>
                <c:pt idx="6377">
                  <c:v>1.4484363933270794E-2</c:v>
                </c:pt>
                <c:pt idx="6378">
                  <c:v>1.1931958980059498E-2</c:v>
                </c:pt>
                <c:pt idx="6379">
                  <c:v>-1.3496193360305719E-2</c:v>
                </c:pt>
                <c:pt idx="6380">
                  <c:v>-8.3809957376328459E-3</c:v>
                </c:pt>
                <c:pt idx="6381">
                  <c:v>2.2798584612380157E-3</c:v>
                </c:pt>
                <c:pt idx="6382">
                  <c:v>-7.3901011242843984E-3</c:v>
                </c:pt>
                <c:pt idx="6383">
                  <c:v>-1.065919634062551E-2</c:v>
                </c:pt>
                <c:pt idx="6384">
                  <c:v>-3.5929752758962041E-2</c:v>
                </c:pt>
                <c:pt idx="6385">
                  <c:v>-2.9496399189450573E-2</c:v>
                </c:pt>
                <c:pt idx="6386">
                  <c:v>-2.4578812528896821E-2</c:v>
                </c:pt>
                <c:pt idx="6387">
                  <c:v>-2.9650967656225768E-2</c:v>
                </c:pt>
                <c:pt idx="6388">
                  <c:v>-2.5511887238264253E-2</c:v>
                </c:pt>
                <c:pt idx="6389">
                  <c:v>-3.98489157245423E-2</c:v>
                </c:pt>
                <c:pt idx="6390">
                  <c:v>-4.3757884211235609E-2</c:v>
                </c:pt>
                <c:pt idx="6391">
                  <c:v>-5.072203778482276E-2</c:v>
                </c:pt>
                <c:pt idx="6392">
                  <c:v>-3.8270510789603196E-2</c:v>
                </c:pt>
                <c:pt idx="6393">
                  <c:v>-3.4632214108422987E-2</c:v>
                </c:pt>
                <c:pt idx="6394">
                  <c:v>-4.383640926326271E-2</c:v>
                </c:pt>
                <c:pt idx="6395">
                  <c:v>-4.6323961441549155E-2</c:v>
                </c:pt>
                <c:pt idx="6396">
                  <c:v>-4.8427735580090503E-2</c:v>
                </c:pt>
                <c:pt idx="6397">
                  <c:v>-3.8147214585335765E-2</c:v>
                </c:pt>
                <c:pt idx="6398">
                  <c:v>-3.1690012961276048E-2</c:v>
                </c:pt>
                <c:pt idx="6399">
                  <c:v>-4.043670763761098E-2</c:v>
                </c:pt>
                <c:pt idx="6400">
                  <c:v>-3.7276362836801469E-2</c:v>
                </c:pt>
                <c:pt idx="6401">
                  <c:v>-3.6228701759848492E-2</c:v>
                </c:pt>
                <c:pt idx="6402">
                  <c:v>-3.4035120032067878E-2</c:v>
                </c:pt>
                <c:pt idx="6403">
                  <c:v>-3.1644881264585534E-2</c:v>
                </c:pt>
                <c:pt idx="6404">
                  <c:v>-2.7292898065743532E-2</c:v>
                </c:pt>
                <c:pt idx="6405">
                  <c:v>-6.5361160529607831E-3</c:v>
                </c:pt>
                <c:pt idx="6406">
                  <c:v>-7.7857975719985983E-4</c:v>
                </c:pt>
                <c:pt idx="6407">
                  <c:v>-2.1073234898256854E-2</c:v>
                </c:pt>
                <c:pt idx="6408">
                  <c:v>-2.6740890157589625E-2</c:v>
                </c:pt>
                <c:pt idx="6409">
                  <c:v>-2.9287925405194315E-2</c:v>
                </c:pt>
                <c:pt idx="6410">
                  <c:v>-3.7447124067610638E-2</c:v>
                </c:pt>
                <c:pt idx="6411">
                  <c:v>-3.5637958860507468E-2</c:v>
                </c:pt>
                <c:pt idx="6412">
                  <c:v>-3.6330195131862419E-2</c:v>
                </c:pt>
                <c:pt idx="6413">
                  <c:v>-2.39531046568916E-2</c:v>
                </c:pt>
                <c:pt idx="6414">
                  <c:v>-6.6182614754324853E-2</c:v>
                </c:pt>
                <c:pt idx="6415">
                  <c:v>-5.0201691204169951E-2</c:v>
                </c:pt>
                <c:pt idx="6416">
                  <c:v>-7.9448663765512517E-2</c:v>
                </c:pt>
                <c:pt idx="6417">
                  <c:v>-7.550610195563312E-2</c:v>
                </c:pt>
                <c:pt idx="6418">
                  <c:v>-8.0935992501125265E-2</c:v>
                </c:pt>
                <c:pt idx="6419">
                  <c:v>-0.10745683345684742</c:v>
                </c:pt>
                <c:pt idx="6420">
                  <c:v>-0.10595200374327407</c:v>
                </c:pt>
                <c:pt idx="6421">
                  <c:v>-9.2042138505217919E-2</c:v>
                </c:pt>
                <c:pt idx="6422">
                  <c:v>-9.314582966043683E-2</c:v>
                </c:pt>
                <c:pt idx="6423">
                  <c:v>-8.7389113901097382E-2</c:v>
                </c:pt>
                <c:pt idx="6424">
                  <c:v>-8.2652031120577507E-2</c:v>
                </c:pt>
                <c:pt idx="6425">
                  <c:v>-9.1690301204487401E-2</c:v>
                </c:pt>
                <c:pt idx="6426">
                  <c:v>-9.0347667715795499E-2</c:v>
                </c:pt>
                <c:pt idx="6427">
                  <c:v>-8.4071938657479528E-2</c:v>
                </c:pt>
                <c:pt idx="6428">
                  <c:v>-8.2991726859465653E-2</c:v>
                </c:pt>
                <c:pt idx="6429">
                  <c:v>-9.3951258590479481E-2</c:v>
                </c:pt>
                <c:pt idx="6430">
                  <c:v>-9.5781953028680089E-2</c:v>
                </c:pt>
                <c:pt idx="6431">
                  <c:v>-0.10506539395937153</c:v>
                </c:pt>
                <c:pt idx="6432">
                  <c:v>-0.10651324789688044</c:v>
                </c:pt>
                <c:pt idx="6433">
                  <c:v>-9.2273257377104678E-2</c:v>
                </c:pt>
                <c:pt idx="6434">
                  <c:v>-8.5847622855677153E-2</c:v>
                </c:pt>
                <c:pt idx="6435">
                  <c:v>-5.8866939481258984E-2</c:v>
                </c:pt>
                <c:pt idx="6436">
                  <c:v>-5.7586536831736979E-2</c:v>
                </c:pt>
                <c:pt idx="6437">
                  <c:v>-5.9105288383935584E-2</c:v>
                </c:pt>
                <c:pt idx="6438">
                  <c:v>-5.9871961340914215E-2</c:v>
                </c:pt>
                <c:pt idx="6439">
                  <c:v>-5.558093605085368E-2</c:v>
                </c:pt>
                <c:pt idx="6440">
                  <c:v>-4.7610432540173386E-2</c:v>
                </c:pt>
                <c:pt idx="6441">
                  <c:v>-5.5277591573896445E-2</c:v>
                </c:pt>
                <c:pt idx="6442">
                  <c:v>-5.292512900296209E-2</c:v>
                </c:pt>
                <c:pt idx="6443">
                  <c:v>-4.8555804800082036E-2</c:v>
                </c:pt>
                <c:pt idx="6444">
                  <c:v>-3.3033684493666948E-2</c:v>
                </c:pt>
                <c:pt idx="6445">
                  <c:v>-2.570290689771404E-2</c:v>
                </c:pt>
                <c:pt idx="6446">
                  <c:v>-2.7182299910496366E-2</c:v>
                </c:pt>
                <c:pt idx="6447">
                  <c:v>-4.4392493194998606E-2</c:v>
                </c:pt>
                <c:pt idx="6448">
                  <c:v>-4.6230126315732756E-2</c:v>
                </c:pt>
                <c:pt idx="6449">
                  <c:v>-4.9393668566648286E-2</c:v>
                </c:pt>
                <c:pt idx="6450">
                  <c:v>-3.9733697378019683E-2</c:v>
                </c:pt>
                <c:pt idx="6451">
                  <c:v>-3.1125964228456926E-2</c:v>
                </c:pt>
                <c:pt idx="6452">
                  <c:v>-2.2946599685656488E-2</c:v>
                </c:pt>
                <c:pt idx="6453">
                  <c:v>-2.8612426864554452E-2</c:v>
                </c:pt>
                <c:pt idx="6454">
                  <c:v>-2.8340422023785838E-2</c:v>
                </c:pt>
                <c:pt idx="6455">
                  <c:v>-2.8553943716211672E-2</c:v>
                </c:pt>
                <c:pt idx="6456">
                  <c:v>-3.2034933108580965E-2</c:v>
                </c:pt>
                <c:pt idx="6457">
                  <c:v>-3.5828825025927435E-2</c:v>
                </c:pt>
                <c:pt idx="6458">
                  <c:v>-4.4413436222094482E-2</c:v>
                </c:pt>
                <c:pt idx="6459">
                  <c:v>-4.0161069368959801E-2</c:v>
                </c:pt>
                <c:pt idx="6460">
                  <c:v>-2.9610831385784797E-2</c:v>
                </c:pt>
                <c:pt idx="6461">
                  <c:v>-3.7271493057393967E-2</c:v>
                </c:pt>
                <c:pt idx="6462">
                  <c:v>-4.8939877509589613E-2</c:v>
                </c:pt>
                <c:pt idx="6463">
                  <c:v>-4.5994948349112552E-2</c:v>
                </c:pt>
                <c:pt idx="6464">
                  <c:v>-4.1153921361709478E-2</c:v>
                </c:pt>
                <c:pt idx="6465">
                  <c:v>-1.7653264111599731E-2</c:v>
                </c:pt>
                <c:pt idx="6466">
                  <c:v>-8.3073250496286111E-3</c:v>
                </c:pt>
                <c:pt idx="6467">
                  <c:v>-1.9944105218343999E-2</c:v>
                </c:pt>
                <c:pt idx="6468">
                  <c:v>-3.3260452371373872E-2</c:v>
                </c:pt>
                <c:pt idx="6469">
                  <c:v>-3.2273805777767728E-2</c:v>
                </c:pt>
                <c:pt idx="6470">
                  <c:v>-3.6880557170413053E-2</c:v>
                </c:pt>
                <c:pt idx="6471">
                  <c:v>-2.7870124847487632E-2</c:v>
                </c:pt>
                <c:pt idx="6472">
                  <c:v>-1.9944615964142876E-2</c:v>
                </c:pt>
                <c:pt idx="6473">
                  <c:v>-1.7375380701517229E-2</c:v>
                </c:pt>
                <c:pt idx="6474">
                  <c:v>-7.2582929849382971E-3</c:v>
                </c:pt>
                <c:pt idx="6475">
                  <c:v>-1.2360287232833778E-2</c:v>
                </c:pt>
                <c:pt idx="6476">
                  <c:v>-8.7825986443753612E-3</c:v>
                </c:pt>
                <c:pt idx="6477">
                  <c:v>-4.7004974333001437E-3</c:v>
                </c:pt>
                <c:pt idx="6478">
                  <c:v>-1.1798624857203288E-3</c:v>
                </c:pt>
                <c:pt idx="6479">
                  <c:v>1.8777823576310526E-2</c:v>
                </c:pt>
                <c:pt idx="6480">
                  <c:v>9.3810734840875654E-3</c:v>
                </c:pt>
                <c:pt idx="6481">
                  <c:v>-2.1487415679494193E-3</c:v>
                </c:pt>
                <c:pt idx="6482">
                  <c:v>-1.8283783739738713E-3</c:v>
                </c:pt>
                <c:pt idx="6483">
                  <c:v>-7.3886124200882586E-3</c:v>
                </c:pt>
                <c:pt idx="6484">
                  <c:v>1.1934910733757187E-2</c:v>
                </c:pt>
                <c:pt idx="6485">
                  <c:v>4.43478872637737E-3</c:v>
                </c:pt>
                <c:pt idx="6486">
                  <c:v>-6.4888201365771447E-3</c:v>
                </c:pt>
                <c:pt idx="6487">
                  <c:v>1.8043946243018194E-3</c:v>
                </c:pt>
                <c:pt idx="6488">
                  <c:v>-6.3090684239804906E-3</c:v>
                </c:pt>
                <c:pt idx="6489">
                  <c:v>-1.3802131894012581E-2</c:v>
                </c:pt>
                <c:pt idx="6490">
                  <c:v>-3.2026909986163199E-2</c:v>
                </c:pt>
                <c:pt idx="6491">
                  <c:v>-4.2887730871285612E-2</c:v>
                </c:pt>
                <c:pt idx="6492">
                  <c:v>-5.2789681747932415E-2</c:v>
                </c:pt>
                <c:pt idx="6493">
                  <c:v>-5.9364260635980326E-2</c:v>
                </c:pt>
                <c:pt idx="6494">
                  <c:v>-5.218455439554337E-2</c:v>
                </c:pt>
                <c:pt idx="6495">
                  <c:v>-6.39112390676293E-2</c:v>
                </c:pt>
                <c:pt idx="6496">
                  <c:v>-6.3517932331477733E-2</c:v>
                </c:pt>
                <c:pt idx="6497">
                  <c:v>-7.0827820885670079E-2</c:v>
                </c:pt>
                <c:pt idx="6498">
                  <c:v>-7.0068345210470784E-2</c:v>
                </c:pt>
                <c:pt idx="6499">
                  <c:v>-6.4187766416499925E-2</c:v>
                </c:pt>
                <c:pt idx="6500">
                  <c:v>-5.8286533836579779E-2</c:v>
                </c:pt>
                <c:pt idx="6501">
                  <c:v>-6.2775713635787045E-2</c:v>
                </c:pt>
                <c:pt idx="6502">
                  <c:v>-6.7704444370237038E-2</c:v>
                </c:pt>
                <c:pt idx="6503">
                  <c:v>-7.4366879764597882E-2</c:v>
                </c:pt>
                <c:pt idx="6504">
                  <c:v>-8.2113459826488544E-2</c:v>
                </c:pt>
                <c:pt idx="6505">
                  <c:v>-0.10273992017565059</c:v>
                </c:pt>
                <c:pt idx="6506">
                  <c:v>-0.10710493053287928</c:v>
                </c:pt>
                <c:pt idx="6507">
                  <c:v>-9.8468817677443421E-2</c:v>
                </c:pt>
                <c:pt idx="6508">
                  <c:v>-9.0061670913073155E-2</c:v>
                </c:pt>
                <c:pt idx="6509">
                  <c:v>-8.3937822045284771E-2</c:v>
                </c:pt>
                <c:pt idx="6510">
                  <c:v>-7.7832708267187134E-2</c:v>
                </c:pt>
                <c:pt idx="6511">
                  <c:v>-8.0298888307345329E-2</c:v>
                </c:pt>
                <c:pt idx="6512">
                  <c:v>-8.0372294094854135E-2</c:v>
                </c:pt>
                <c:pt idx="6513">
                  <c:v>-7.9350303034333436E-2</c:v>
                </c:pt>
                <c:pt idx="6514">
                  <c:v>-3.1936439052570598E-2</c:v>
                </c:pt>
                <c:pt idx="6515">
                  <c:v>-4.2979641861865758E-2</c:v>
                </c:pt>
                <c:pt idx="6516">
                  <c:v>-5.3013612256267439E-3</c:v>
                </c:pt>
                <c:pt idx="6517">
                  <c:v>-7.7593160533104832E-3</c:v>
                </c:pt>
                <c:pt idx="6518">
                  <c:v>-6.097803772817656E-4</c:v>
                </c:pt>
                <c:pt idx="6519">
                  <c:v>3.3928697189686385E-2</c:v>
                </c:pt>
                <c:pt idx="6520">
                  <c:v>3.5917579386820941E-2</c:v>
                </c:pt>
                <c:pt idx="6521">
                  <c:v>2.5413115925431828E-2</c:v>
                </c:pt>
                <c:pt idx="6522">
                  <c:v>1.90913615146866E-2</c:v>
                </c:pt>
                <c:pt idx="6523">
                  <c:v>1.1453869157129315E-2</c:v>
                </c:pt>
                <c:pt idx="6524">
                  <c:v>6.130003189797506E-3</c:v>
                </c:pt>
                <c:pt idx="6525">
                  <c:v>8.976055640339986E-3</c:v>
                </c:pt>
                <c:pt idx="6526">
                  <c:v>4.1662328124718595E-3</c:v>
                </c:pt>
                <c:pt idx="6527">
                  <c:v>-7.4143003667990204E-3</c:v>
                </c:pt>
                <c:pt idx="6528">
                  <c:v>3.3439205337026934E-4</c:v>
                </c:pt>
                <c:pt idx="6529">
                  <c:v>1.0320421487385101E-2</c:v>
                </c:pt>
                <c:pt idx="6530">
                  <c:v>7.6065751882377075E-3</c:v>
                </c:pt>
                <c:pt idx="6531">
                  <c:v>2.347922702937022E-2</c:v>
                </c:pt>
                <c:pt idx="6532">
                  <c:v>2.4830597992919534E-2</c:v>
                </c:pt>
                <c:pt idx="6533">
                  <c:v>4.3409446275727515E-2</c:v>
                </c:pt>
                <c:pt idx="6534">
                  <c:v>5.362267442601576E-2</c:v>
                </c:pt>
                <c:pt idx="6535">
                  <c:v>4.8570798263679604E-2</c:v>
                </c:pt>
                <c:pt idx="6536">
                  <c:v>2.5776678599144009E-2</c:v>
                </c:pt>
                <c:pt idx="6537">
                  <c:v>2.5183874077924218E-2</c:v>
                </c:pt>
                <c:pt idx="6538">
                  <c:v>2.0820174717340656E-2</c:v>
                </c:pt>
                <c:pt idx="6539">
                  <c:v>1.3245191178437032E-2</c:v>
                </c:pt>
                <c:pt idx="6540">
                  <c:v>9.9261281146159064E-3</c:v>
                </c:pt>
                <c:pt idx="6541">
                  <c:v>6.8171722970482573E-3</c:v>
                </c:pt>
                <c:pt idx="6542">
                  <c:v>9.9634129348227241E-3</c:v>
                </c:pt>
                <c:pt idx="6543">
                  <c:v>1.5553392118434539E-2</c:v>
                </c:pt>
                <c:pt idx="6544">
                  <c:v>1.1721191680980292E-2</c:v>
                </c:pt>
                <c:pt idx="6545">
                  <c:v>5.3139521950400503E-3</c:v>
                </c:pt>
                <c:pt idx="6546">
                  <c:v>5.3340681297331383E-3</c:v>
                </c:pt>
                <c:pt idx="6547">
                  <c:v>8.5874456491574769E-3</c:v>
                </c:pt>
                <c:pt idx="6548">
                  <c:v>1.5186400156475877E-2</c:v>
                </c:pt>
                <c:pt idx="6549">
                  <c:v>1.8768381400386502E-2</c:v>
                </c:pt>
                <c:pt idx="6550">
                  <c:v>1.3501799679807691E-2</c:v>
                </c:pt>
                <c:pt idx="6551">
                  <c:v>1.2102495530257773E-2</c:v>
                </c:pt>
                <c:pt idx="6552">
                  <c:v>-3.7511009312658494E-3</c:v>
                </c:pt>
                <c:pt idx="6553">
                  <c:v>-1.0353836621515011E-3</c:v>
                </c:pt>
                <c:pt idx="6554">
                  <c:v>2.7798218270511654E-3</c:v>
                </c:pt>
                <c:pt idx="6555">
                  <c:v>-8.0683021521044118E-4</c:v>
                </c:pt>
                <c:pt idx="6556">
                  <c:v>-3.8641060123708604E-3</c:v>
                </c:pt>
                <c:pt idx="6557">
                  <c:v>5.555208285130675E-4</c:v>
                </c:pt>
                <c:pt idx="6558">
                  <c:v>2.4902855628228249E-3</c:v>
                </c:pt>
                <c:pt idx="6559">
                  <c:v>-8.7914725607362021E-3</c:v>
                </c:pt>
                <c:pt idx="6560">
                  <c:v>-7.4840186713170942E-3</c:v>
                </c:pt>
                <c:pt idx="6561">
                  <c:v>-1.2815416751106312E-3</c:v>
                </c:pt>
                <c:pt idx="6562">
                  <c:v>1.6439878081426551E-2</c:v>
                </c:pt>
                <c:pt idx="6563">
                  <c:v>2.1804264437109033E-2</c:v>
                </c:pt>
                <c:pt idx="6564">
                  <c:v>1.1992256829212788E-2</c:v>
                </c:pt>
                <c:pt idx="6565">
                  <c:v>-1.1423843393515098E-2</c:v>
                </c:pt>
                <c:pt idx="6566">
                  <c:v>-1.9563581994993084E-2</c:v>
                </c:pt>
                <c:pt idx="6567">
                  <c:v>-2.2405313072425437E-2</c:v>
                </c:pt>
                <c:pt idx="6568">
                  <c:v>-1.7286707063179141E-2</c:v>
                </c:pt>
                <c:pt idx="6569">
                  <c:v>-1.6206197864995109E-2</c:v>
                </c:pt>
                <c:pt idx="6570">
                  <c:v>-1.2957534199930509E-2</c:v>
                </c:pt>
                <c:pt idx="6571">
                  <c:v>-6.6070589188325091E-3</c:v>
                </c:pt>
                <c:pt idx="6572">
                  <c:v>4.3111081993485456E-3</c:v>
                </c:pt>
                <c:pt idx="6573">
                  <c:v>4.7120147931767331E-3</c:v>
                </c:pt>
                <c:pt idx="6574">
                  <c:v>-6.9806545879058657E-4</c:v>
                </c:pt>
                <c:pt idx="6575">
                  <c:v>-5.3819507055571369E-3</c:v>
                </c:pt>
                <c:pt idx="6576">
                  <c:v>-1.4108932213715009E-2</c:v>
                </c:pt>
                <c:pt idx="6577">
                  <c:v>-2.2352989164562964E-2</c:v>
                </c:pt>
                <c:pt idx="6578">
                  <c:v>-2.0786623690181472E-2</c:v>
                </c:pt>
                <c:pt idx="6579">
                  <c:v>-3.0563700754599799E-2</c:v>
                </c:pt>
                <c:pt idx="6580">
                  <c:v>-3.3092225270107356E-2</c:v>
                </c:pt>
                <c:pt idx="6581">
                  <c:v>-2.423615430160897E-2</c:v>
                </c:pt>
                <c:pt idx="6582">
                  <c:v>-2.0419377644479764E-2</c:v>
                </c:pt>
                <c:pt idx="6583">
                  <c:v>-1.8354287087984589E-2</c:v>
                </c:pt>
                <c:pt idx="6584">
                  <c:v>-3.4221617695072482E-2</c:v>
                </c:pt>
                <c:pt idx="6585">
                  <c:v>-3.8174431167081635E-2</c:v>
                </c:pt>
                <c:pt idx="6586">
                  <c:v>-3.5766592584527301E-2</c:v>
                </c:pt>
                <c:pt idx="6587">
                  <c:v>-4.5840272018044748E-2</c:v>
                </c:pt>
                <c:pt idx="6588">
                  <c:v>-6.2126436823294773E-2</c:v>
                </c:pt>
                <c:pt idx="6589">
                  <c:v>-5.8272058882329114E-2</c:v>
                </c:pt>
                <c:pt idx="6590">
                  <c:v>-3.9281760527742127E-2</c:v>
                </c:pt>
                <c:pt idx="6591">
                  <c:v>-2.5142652825711598E-2</c:v>
                </c:pt>
                <c:pt idx="6592">
                  <c:v>-2.5240831703304378E-2</c:v>
                </c:pt>
                <c:pt idx="6593">
                  <c:v>-4.183430468760696E-2</c:v>
                </c:pt>
                <c:pt idx="6594">
                  <c:v>-4.4215574185072604E-2</c:v>
                </c:pt>
                <c:pt idx="6595">
                  <c:v>-1.6554849484285317E-2</c:v>
                </c:pt>
                <c:pt idx="6596">
                  <c:v>-1.8029958205708962E-2</c:v>
                </c:pt>
                <c:pt idx="6597">
                  <c:v>-1.8520139329564422E-2</c:v>
                </c:pt>
                <c:pt idx="6598">
                  <c:v>-1.0699894234385554E-2</c:v>
                </c:pt>
                <c:pt idx="6599">
                  <c:v>-1.4634509963164177E-2</c:v>
                </c:pt>
                <c:pt idx="6600">
                  <c:v>-2.4013918518454913E-2</c:v>
                </c:pt>
                <c:pt idx="6601">
                  <c:v>-1.5994312261416899E-2</c:v>
                </c:pt>
                <c:pt idx="6602">
                  <c:v>-1.3531194513710099E-2</c:v>
                </c:pt>
                <c:pt idx="6603">
                  <c:v>-1.1454501357023195E-2</c:v>
                </c:pt>
                <c:pt idx="6604">
                  <c:v>-1.2848305311037977E-2</c:v>
                </c:pt>
                <c:pt idx="6605">
                  <c:v>1.994732865708837E-3</c:v>
                </c:pt>
                <c:pt idx="6606">
                  <c:v>8.7199339297827638E-3</c:v>
                </c:pt>
                <c:pt idx="6607">
                  <c:v>1.1632870885485147E-2</c:v>
                </c:pt>
                <c:pt idx="6608">
                  <c:v>7.4208260991983632E-3</c:v>
                </c:pt>
                <c:pt idx="6609">
                  <c:v>1.0928419202683504E-2</c:v>
                </c:pt>
                <c:pt idx="6610">
                  <c:v>1.0726221386974322E-2</c:v>
                </c:pt>
                <c:pt idx="6611">
                  <c:v>1.1535255423144264E-2</c:v>
                </c:pt>
                <c:pt idx="6612">
                  <c:v>1.0425053494498071E-2</c:v>
                </c:pt>
                <c:pt idx="6613">
                  <c:v>6.5193131049530173E-3</c:v>
                </c:pt>
                <c:pt idx="6614">
                  <c:v>1.1326856543271591E-2</c:v>
                </c:pt>
                <c:pt idx="6615">
                  <c:v>1.0520649032624174E-2</c:v>
                </c:pt>
                <c:pt idx="6616">
                  <c:v>9.6097594607627013E-3</c:v>
                </c:pt>
                <c:pt idx="6617">
                  <c:v>1.1525833679129294E-2</c:v>
                </c:pt>
                <c:pt idx="6618">
                  <c:v>9.5213038672334882E-3</c:v>
                </c:pt>
                <c:pt idx="6619">
                  <c:v>1.0225546186362289E-2</c:v>
                </c:pt>
                <c:pt idx="6620">
                  <c:v>6.3868426589945848E-3</c:v>
                </c:pt>
                <c:pt idx="6621">
                  <c:v>1.2969564977995729E-2</c:v>
                </c:pt>
                <c:pt idx="6622">
                  <c:v>1.9578717564075587E-2</c:v>
                </c:pt>
                <c:pt idx="6623">
                  <c:v>2.1610074588231942E-2</c:v>
                </c:pt>
                <c:pt idx="6624">
                  <c:v>2.5295832092959714E-2</c:v>
                </c:pt>
                <c:pt idx="6625">
                  <c:v>2.3757488375454106E-2</c:v>
                </c:pt>
                <c:pt idx="6626">
                  <c:v>2.4988533314077133E-2</c:v>
                </c:pt>
                <c:pt idx="6627">
                  <c:v>3.8103727032303913E-2</c:v>
                </c:pt>
                <c:pt idx="6628">
                  <c:v>3.152264668580318E-2</c:v>
                </c:pt>
                <c:pt idx="6629">
                  <c:v>2.7719855054602949E-2</c:v>
                </c:pt>
                <c:pt idx="6630">
                  <c:v>3.2574216003665502E-2</c:v>
                </c:pt>
                <c:pt idx="6631">
                  <c:v>4.371777130558363E-2</c:v>
                </c:pt>
                <c:pt idx="6632">
                  <c:v>5.3831315601180929E-2</c:v>
                </c:pt>
                <c:pt idx="6633">
                  <c:v>3.1773803099405917E-2</c:v>
                </c:pt>
                <c:pt idx="6634">
                  <c:v>3.5272248290121322E-2</c:v>
                </c:pt>
                <c:pt idx="6635">
                  <c:v>4.0907007639372939E-2</c:v>
                </c:pt>
                <c:pt idx="6636">
                  <c:v>4.4783014974288049E-2</c:v>
                </c:pt>
                <c:pt idx="6637">
                  <c:v>3.8845800919662388E-2</c:v>
                </c:pt>
                <c:pt idx="6638">
                  <c:v>4.1439698988355866E-2</c:v>
                </c:pt>
                <c:pt idx="6639">
                  <c:v>5.174438747655663E-2</c:v>
                </c:pt>
                <c:pt idx="6640">
                  <c:v>5.7961865619829522E-2</c:v>
                </c:pt>
                <c:pt idx="6641">
                  <c:v>5.5946578941254543E-2</c:v>
                </c:pt>
                <c:pt idx="6642">
                  <c:v>5.0674964333045081E-2</c:v>
                </c:pt>
                <c:pt idx="6643">
                  <c:v>3.4959471866653713E-2</c:v>
                </c:pt>
                <c:pt idx="6644">
                  <c:v>3.8070759534850174E-2</c:v>
                </c:pt>
                <c:pt idx="6645">
                  <c:v>3.9729947194939941E-2</c:v>
                </c:pt>
                <c:pt idx="6646">
                  <c:v>4.2122426614021657E-2</c:v>
                </c:pt>
                <c:pt idx="6647">
                  <c:v>3.6798231655161384E-2</c:v>
                </c:pt>
                <c:pt idx="6648">
                  <c:v>3.7625156389293979E-2</c:v>
                </c:pt>
                <c:pt idx="6649">
                  <c:v>3.7936089472497381E-2</c:v>
                </c:pt>
                <c:pt idx="6650">
                  <c:v>4.8452475756827429E-2</c:v>
                </c:pt>
                <c:pt idx="6651">
                  <c:v>5.0973450712060275E-2</c:v>
                </c:pt>
                <c:pt idx="6652">
                  <c:v>6.5159363081872756E-2</c:v>
                </c:pt>
                <c:pt idx="6653">
                  <c:v>7.1333953109132597E-2</c:v>
                </c:pt>
                <c:pt idx="6654">
                  <c:v>6.952001370404326E-2</c:v>
                </c:pt>
                <c:pt idx="6655">
                  <c:v>7.1235809743434686E-2</c:v>
                </c:pt>
                <c:pt idx="6656">
                  <c:v>7.6359603400657061E-2</c:v>
                </c:pt>
                <c:pt idx="6657">
                  <c:v>9.1418999834546932E-2</c:v>
                </c:pt>
                <c:pt idx="6658">
                  <c:v>9.602673555014607E-2</c:v>
                </c:pt>
                <c:pt idx="6659">
                  <c:v>9.0655345123482167E-2</c:v>
                </c:pt>
                <c:pt idx="6660">
                  <c:v>9.1634936567546843E-2</c:v>
                </c:pt>
                <c:pt idx="6661">
                  <c:v>8.3024280978270193E-2</c:v>
                </c:pt>
                <c:pt idx="6662">
                  <c:v>5.5294267208628067E-2</c:v>
                </c:pt>
                <c:pt idx="6663">
                  <c:v>6.0311812310953172E-2</c:v>
                </c:pt>
                <c:pt idx="6664">
                  <c:v>6.6352931548660843E-2</c:v>
                </c:pt>
                <c:pt idx="6665">
                  <c:v>7.5022119522186959E-2</c:v>
                </c:pt>
                <c:pt idx="6666">
                  <c:v>7.2656455786668017E-2</c:v>
                </c:pt>
                <c:pt idx="6667">
                  <c:v>6.7710563784925126E-2</c:v>
                </c:pt>
                <c:pt idx="6668">
                  <c:v>7.9367960208243327E-2</c:v>
                </c:pt>
                <c:pt idx="6669">
                  <c:v>8.0553439326630283E-2</c:v>
                </c:pt>
                <c:pt idx="6670">
                  <c:v>7.6781460313581462E-2</c:v>
                </c:pt>
                <c:pt idx="6671">
                  <c:v>7.1081017079206221E-2</c:v>
                </c:pt>
                <c:pt idx="6672">
                  <c:v>7.3538016938858863E-2</c:v>
                </c:pt>
                <c:pt idx="6673">
                  <c:v>7.985647420307429E-2</c:v>
                </c:pt>
                <c:pt idx="6674">
                  <c:v>8.7001819015534387E-2</c:v>
                </c:pt>
                <c:pt idx="6675">
                  <c:v>9.2447501648571961E-2</c:v>
                </c:pt>
                <c:pt idx="6676">
                  <c:v>0.10035948789987392</c:v>
                </c:pt>
                <c:pt idx="6677">
                  <c:v>0.10577214223632225</c:v>
                </c:pt>
                <c:pt idx="6678">
                  <c:v>0.10433498336954372</c:v>
                </c:pt>
                <c:pt idx="6679">
                  <c:v>0.12304610719773823</c:v>
                </c:pt>
                <c:pt idx="6680">
                  <c:v>0.13004933163512278</c:v>
                </c:pt>
                <c:pt idx="6681">
                  <c:v>0.12430125496619016</c:v>
                </c:pt>
                <c:pt idx="6682">
                  <c:v>0.12239173777890366</c:v>
                </c:pt>
                <c:pt idx="6683">
                  <c:v>0.11328433567519292</c:v>
                </c:pt>
                <c:pt idx="6684">
                  <c:v>0.14498079970904931</c:v>
                </c:pt>
                <c:pt idx="6685">
                  <c:v>0.15267031833104894</c:v>
                </c:pt>
                <c:pt idx="6686">
                  <c:v>0.1499070596819132</c:v>
                </c:pt>
                <c:pt idx="6687">
                  <c:v>0.15522567177849811</c:v>
                </c:pt>
                <c:pt idx="6688">
                  <c:v>0.17352646232193547</c:v>
                </c:pt>
                <c:pt idx="6689">
                  <c:v>0.17153493259770847</c:v>
                </c:pt>
                <c:pt idx="6690">
                  <c:v>0.16885844180070508</c:v>
                </c:pt>
                <c:pt idx="6691">
                  <c:v>0.17903015488977325</c:v>
                </c:pt>
                <c:pt idx="6692">
                  <c:v>0.19280553641824016</c:v>
                </c:pt>
                <c:pt idx="6693">
                  <c:v>0.20884505506124595</c:v>
                </c:pt>
                <c:pt idx="6694">
                  <c:v>0.20511048232078188</c:v>
                </c:pt>
                <c:pt idx="6695">
                  <c:v>0.18057782528128863</c:v>
                </c:pt>
                <c:pt idx="6696">
                  <c:v>0.19110033078432487</c:v>
                </c:pt>
                <c:pt idx="6697">
                  <c:v>0.20073725736737491</c:v>
                </c:pt>
                <c:pt idx="6698">
                  <c:v>0.18448285988710333</c:v>
                </c:pt>
                <c:pt idx="6699">
                  <c:v>0.1825909791837077</c:v>
                </c:pt>
                <c:pt idx="6700">
                  <c:v>0.18555059382318539</c:v>
                </c:pt>
                <c:pt idx="6701">
                  <c:v>0.17588840479447154</c:v>
                </c:pt>
                <c:pt idx="6702">
                  <c:v>0.17365698378741046</c:v>
                </c:pt>
                <c:pt idx="6703">
                  <c:v>0.17295253599593319</c:v>
                </c:pt>
                <c:pt idx="6704">
                  <c:v>0.18300769923288396</c:v>
                </c:pt>
                <c:pt idx="6705">
                  <c:v>0.1683059611429174</c:v>
                </c:pt>
                <c:pt idx="6706">
                  <c:v>0.15540151294831284</c:v>
                </c:pt>
                <c:pt idx="6707">
                  <c:v>0.15345125521650615</c:v>
                </c:pt>
                <c:pt idx="6708">
                  <c:v>0.15712561762785104</c:v>
                </c:pt>
                <c:pt idx="6709">
                  <c:v>0.15907568756655377</c:v>
                </c:pt>
                <c:pt idx="6710">
                  <c:v>0.16197413038060371</c:v>
                </c:pt>
                <c:pt idx="6711">
                  <c:v>0.15512012797193497</c:v>
                </c:pt>
                <c:pt idx="6712">
                  <c:v>0.15754311803200816</c:v>
                </c:pt>
                <c:pt idx="6713">
                  <c:v>0.15397272912619253</c:v>
                </c:pt>
                <c:pt idx="6714">
                  <c:v>0.13660153903496508</c:v>
                </c:pt>
                <c:pt idx="6715">
                  <c:v>0.1347879458179233</c:v>
                </c:pt>
                <c:pt idx="6716">
                  <c:v>0.13342284212786382</c:v>
                </c:pt>
                <c:pt idx="6717">
                  <c:v>0.12890289140953581</c:v>
                </c:pt>
                <c:pt idx="6718">
                  <c:v>0.12419558019878219</c:v>
                </c:pt>
                <c:pt idx="6719">
                  <c:v>0.12632274533748511</c:v>
                </c:pt>
                <c:pt idx="6720">
                  <c:v>0.14124631820994082</c:v>
                </c:pt>
                <c:pt idx="6721">
                  <c:v>0.14866263936122937</c:v>
                </c:pt>
                <c:pt idx="6722">
                  <c:v>0.14786077262852282</c:v>
                </c:pt>
                <c:pt idx="6723">
                  <c:v>0.14021475817631357</c:v>
                </c:pt>
                <c:pt idx="6724">
                  <c:v>0.13998704313433907</c:v>
                </c:pt>
                <c:pt idx="6725">
                  <c:v>0.1434130340076798</c:v>
                </c:pt>
                <c:pt idx="6726">
                  <c:v>0.14432855178016957</c:v>
                </c:pt>
                <c:pt idx="6727">
                  <c:v>0.14011660673064252</c:v>
                </c:pt>
                <c:pt idx="6728">
                  <c:v>0.14307163113152233</c:v>
                </c:pt>
                <c:pt idx="6729">
                  <c:v>0.15004478647074682</c:v>
                </c:pt>
                <c:pt idx="6730">
                  <c:v>0.15453112758667187</c:v>
                </c:pt>
                <c:pt idx="6731">
                  <c:v>0.14391648112033772</c:v>
                </c:pt>
                <c:pt idx="6732">
                  <c:v>0.13090122543352978</c:v>
                </c:pt>
                <c:pt idx="6733">
                  <c:v>0.1345334031252694</c:v>
                </c:pt>
                <c:pt idx="6734">
                  <c:v>0.12539976310965018</c:v>
                </c:pt>
                <c:pt idx="6735">
                  <c:v>0.12212805539565541</c:v>
                </c:pt>
                <c:pt idx="6736">
                  <c:v>0.12359071253566234</c:v>
                </c:pt>
                <c:pt idx="6737">
                  <c:v>0.13541988060435006</c:v>
                </c:pt>
                <c:pt idx="6738">
                  <c:v>0.13338373998517805</c:v>
                </c:pt>
                <c:pt idx="6739">
                  <c:v>0.11599780121615599</c:v>
                </c:pt>
                <c:pt idx="6740">
                  <c:v>0.11710941924234874</c:v>
                </c:pt>
                <c:pt idx="6741">
                  <c:v>0.12451537195846241</c:v>
                </c:pt>
                <c:pt idx="6742">
                  <c:v>0.13376841353236757</c:v>
                </c:pt>
                <c:pt idx="6743">
                  <c:v>0.14696724811653361</c:v>
                </c:pt>
                <c:pt idx="6744">
                  <c:v>0.13917519535893308</c:v>
                </c:pt>
                <c:pt idx="6745">
                  <c:v>0.14860545359865984</c:v>
                </c:pt>
                <c:pt idx="6746">
                  <c:v>0.15112774458116918</c:v>
                </c:pt>
                <c:pt idx="6747">
                  <c:v>0.16190717952951905</c:v>
                </c:pt>
                <c:pt idx="6748">
                  <c:v>0.16491658209046056</c:v>
                </c:pt>
                <c:pt idx="6749">
                  <c:v>0.16480025793902953</c:v>
                </c:pt>
                <c:pt idx="6750">
                  <c:v>0.15276982645099202</c:v>
                </c:pt>
                <c:pt idx="6751">
                  <c:v>0.1570327728178218</c:v>
                </c:pt>
                <c:pt idx="6752">
                  <c:v>0.13756815034792447</c:v>
                </c:pt>
                <c:pt idx="6753">
                  <c:v>0.1247946144664811</c:v>
                </c:pt>
                <c:pt idx="6754">
                  <c:v>0.123896879474789</c:v>
                </c:pt>
                <c:pt idx="6755">
                  <c:v>0.12715963895030868</c:v>
                </c:pt>
                <c:pt idx="6756">
                  <c:v>0.12637715313474618</c:v>
                </c:pt>
                <c:pt idx="6757">
                  <c:v>0.1093922417938149</c:v>
                </c:pt>
                <c:pt idx="6758">
                  <c:v>0.11250152498269883</c:v>
                </c:pt>
                <c:pt idx="6759">
                  <c:v>0.12077590462857946</c:v>
                </c:pt>
                <c:pt idx="6760">
                  <c:v>0.11876442175988133</c:v>
                </c:pt>
                <c:pt idx="6761">
                  <c:v>0.12383108564008038</c:v>
                </c:pt>
                <c:pt idx="6762">
                  <c:v>0.14543349904856351</c:v>
                </c:pt>
                <c:pt idx="6763">
                  <c:v>0.12250992309702302</c:v>
                </c:pt>
                <c:pt idx="6764">
                  <c:v>0.1172663221681689</c:v>
                </c:pt>
                <c:pt idx="6765">
                  <c:v>0.1164876928567935</c:v>
                </c:pt>
                <c:pt idx="6766">
                  <c:v>0.12297929080631853</c:v>
                </c:pt>
                <c:pt idx="6767">
                  <c:v>0.13858502090090519</c:v>
                </c:pt>
                <c:pt idx="6768">
                  <c:v>0.12978536654413486</c:v>
                </c:pt>
                <c:pt idx="6769">
                  <c:v>0.12696834007764535</c:v>
                </c:pt>
                <c:pt idx="6770">
                  <c:v>0.13903728060533038</c:v>
                </c:pt>
                <c:pt idx="6771">
                  <c:v>0.14761574662852661</c:v>
                </c:pt>
                <c:pt idx="6772">
                  <c:v>0.14476081064571167</c:v>
                </c:pt>
                <c:pt idx="6773">
                  <c:v>0.13261318120136734</c:v>
                </c:pt>
                <c:pt idx="6774">
                  <c:v>0.12347592893280157</c:v>
                </c:pt>
                <c:pt idx="6775">
                  <c:v>0.1213477941974257</c:v>
                </c:pt>
                <c:pt idx="6776">
                  <c:v>0.12470733579427673</c:v>
                </c:pt>
                <c:pt idx="6777">
                  <c:v>0.12122436534258441</c:v>
                </c:pt>
                <c:pt idx="6778">
                  <c:v>0.1216733309923117</c:v>
                </c:pt>
                <c:pt idx="6779">
                  <c:v>0.10554358973500877</c:v>
                </c:pt>
                <c:pt idx="6780">
                  <c:v>0.10598561268080675</c:v>
                </c:pt>
                <c:pt idx="6781">
                  <c:v>0.10698345442290491</c:v>
                </c:pt>
                <c:pt idx="6782">
                  <c:v>0.11495979731534733</c:v>
                </c:pt>
                <c:pt idx="6783">
                  <c:v>0.13083728246103066</c:v>
                </c:pt>
                <c:pt idx="6784">
                  <c:v>0.12062671404700098</c:v>
                </c:pt>
                <c:pt idx="6785">
                  <c:v>0.1141551656256774</c:v>
                </c:pt>
                <c:pt idx="6786">
                  <c:v>0.11727873578783177</c:v>
                </c:pt>
                <c:pt idx="6787">
                  <c:v>0.12219899364705911</c:v>
                </c:pt>
                <c:pt idx="6788">
                  <c:v>0.1209649943138198</c:v>
                </c:pt>
                <c:pt idx="6789">
                  <c:v>0.1225342825343303</c:v>
                </c:pt>
                <c:pt idx="6790">
                  <c:v>0.11381721889312968</c:v>
                </c:pt>
                <c:pt idx="6791">
                  <c:v>0.10829474249942672</c:v>
                </c:pt>
                <c:pt idx="6792">
                  <c:v>0.10388115983645307</c:v>
                </c:pt>
                <c:pt idx="6793">
                  <c:v>0.11375665973849158</c:v>
                </c:pt>
                <c:pt idx="6794">
                  <c:v>0.11642876720532547</c:v>
                </c:pt>
                <c:pt idx="6795">
                  <c:v>0.12147216417003315</c:v>
                </c:pt>
                <c:pt idx="6796">
                  <c:v>0.1057761847421792</c:v>
                </c:pt>
                <c:pt idx="6797">
                  <c:v>9.7777922536343764E-2</c:v>
                </c:pt>
                <c:pt idx="6798">
                  <c:v>9.2939668174943701E-2</c:v>
                </c:pt>
                <c:pt idx="6799">
                  <c:v>9.2174717500315362E-2</c:v>
                </c:pt>
                <c:pt idx="6800">
                  <c:v>9.3483442597175559E-2</c:v>
                </c:pt>
                <c:pt idx="6801">
                  <c:v>9.5236627666574591E-2</c:v>
                </c:pt>
                <c:pt idx="6802">
                  <c:v>0.10181238743401932</c:v>
                </c:pt>
                <c:pt idx="6803">
                  <c:v>0.11736287056064132</c:v>
                </c:pt>
                <c:pt idx="6804">
                  <c:v>0.12060309327635998</c:v>
                </c:pt>
                <c:pt idx="6805">
                  <c:v>0.12613086338231838</c:v>
                </c:pt>
                <c:pt idx="6806">
                  <c:v>0.13542237215610053</c:v>
                </c:pt>
                <c:pt idx="6807">
                  <c:v>0.12774327431767962</c:v>
                </c:pt>
                <c:pt idx="6808">
                  <c:v>0.11957397876275544</c:v>
                </c:pt>
                <c:pt idx="6809">
                  <c:v>0.1141447474418098</c:v>
                </c:pt>
                <c:pt idx="6810">
                  <c:v>0.11247726548023995</c:v>
                </c:pt>
                <c:pt idx="6811">
                  <c:v>0.11851883801437735</c:v>
                </c:pt>
                <c:pt idx="6812">
                  <c:v>0.11796138474396534</c:v>
                </c:pt>
                <c:pt idx="6813">
                  <c:v>0.10658025800545001</c:v>
                </c:pt>
                <c:pt idx="6814">
                  <c:v>0.11603782853357836</c:v>
                </c:pt>
                <c:pt idx="6815">
                  <c:v>0.11090990036044235</c:v>
                </c:pt>
                <c:pt idx="6816">
                  <c:v>0.10477745114432846</c:v>
                </c:pt>
                <c:pt idx="6817">
                  <c:v>0.10632562582362337</c:v>
                </c:pt>
                <c:pt idx="6818">
                  <c:v>0.10599473404687743</c:v>
                </c:pt>
                <c:pt idx="6819">
                  <c:v>0.10896299155346334</c:v>
                </c:pt>
                <c:pt idx="6820">
                  <c:v>0.10050383099418081</c:v>
                </c:pt>
                <c:pt idx="6821">
                  <c:v>9.6787168275525692E-2</c:v>
                </c:pt>
                <c:pt idx="6822">
                  <c:v>0.10477741450163625</c:v>
                </c:pt>
                <c:pt idx="6823">
                  <c:v>0.1084263180265217</c:v>
                </c:pt>
                <c:pt idx="6824">
                  <c:v>0.10776208588356351</c:v>
                </c:pt>
                <c:pt idx="6825">
                  <c:v>0.10023863278140133</c:v>
                </c:pt>
                <c:pt idx="6826">
                  <c:v>0.11080155743158371</c:v>
                </c:pt>
                <c:pt idx="6827">
                  <c:v>0.11046882936557445</c:v>
                </c:pt>
                <c:pt idx="6828">
                  <c:v>0.10262949843661184</c:v>
                </c:pt>
                <c:pt idx="6829">
                  <c:v>9.1340599551978263E-2</c:v>
                </c:pt>
                <c:pt idx="6830">
                  <c:v>8.6664854685218673E-2</c:v>
                </c:pt>
                <c:pt idx="6831">
                  <c:v>8.8616479783431679E-2</c:v>
                </c:pt>
                <c:pt idx="6832">
                  <c:v>9.0904313144330784E-2</c:v>
                </c:pt>
                <c:pt idx="6833">
                  <c:v>8.3919312439882932E-2</c:v>
                </c:pt>
                <c:pt idx="6834">
                  <c:v>8.9783971458736733E-2</c:v>
                </c:pt>
                <c:pt idx="6835">
                  <c:v>9.6796174283210634E-2</c:v>
                </c:pt>
                <c:pt idx="6836">
                  <c:v>8.9876948237804344E-2</c:v>
                </c:pt>
                <c:pt idx="6837">
                  <c:v>8.1658317496211552E-2</c:v>
                </c:pt>
                <c:pt idx="6838">
                  <c:v>7.7771887227945813E-2</c:v>
                </c:pt>
                <c:pt idx="6839">
                  <c:v>8.9579346542865146E-2</c:v>
                </c:pt>
                <c:pt idx="6840">
                  <c:v>9.0988836811443541E-2</c:v>
                </c:pt>
                <c:pt idx="6841">
                  <c:v>9.5125741415473808E-2</c:v>
                </c:pt>
                <c:pt idx="6842">
                  <c:v>9.643369261648016E-2</c:v>
                </c:pt>
                <c:pt idx="6843">
                  <c:v>9.2374208694411264E-2</c:v>
                </c:pt>
                <c:pt idx="6844">
                  <c:v>0.10654889967571846</c:v>
                </c:pt>
                <c:pt idx="6845">
                  <c:v>8.8488424430255064E-2</c:v>
                </c:pt>
                <c:pt idx="6846">
                  <c:v>8.8813657017930314E-2</c:v>
                </c:pt>
                <c:pt idx="6847">
                  <c:v>9.2180763614589045E-2</c:v>
                </c:pt>
                <c:pt idx="6848">
                  <c:v>8.4909976368237938E-2</c:v>
                </c:pt>
                <c:pt idx="6849">
                  <c:v>8.7401930095890146E-2</c:v>
                </c:pt>
                <c:pt idx="6850">
                  <c:v>9.1330168749978569E-2</c:v>
                </c:pt>
                <c:pt idx="6851">
                  <c:v>8.9265396065535851E-2</c:v>
                </c:pt>
                <c:pt idx="6852">
                  <c:v>0.10490810983206078</c:v>
                </c:pt>
                <c:pt idx="6853">
                  <c:v>0.1122368539276668</c:v>
                </c:pt>
                <c:pt idx="6854">
                  <c:v>0.11257001192053395</c:v>
                </c:pt>
                <c:pt idx="6855">
                  <c:v>0.11867790845647153</c:v>
                </c:pt>
                <c:pt idx="6856">
                  <c:v>0.11468120281711336</c:v>
                </c:pt>
                <c:pt idx="6857">
                  <c:v>0.11914287233026011</c:v>
                </c:pt>
                <c:pt idx="6858">
                  <c:v>0.12405805702866846</c:v>
                </c:pt>
                <c:pt idx="6859">
                  <c:v>0.12372162685815824</c:v>
                </c:pt>
                <c:pt idx="6860">
                  <c:v>0.11743595141775542</c:v>
                </c:pt>
                <c:pt idx="6861">
                  <c:v>0.12325744634569324</c:v>
                </c:pt>
                <c:pt idx="6862">
                  <c:v>0.12562376454854096</c:v>
                </c:pt>
                <c:pt idx="6863">
                  <c:v>0.13207828897202978</c:v>
                </c:pt>
                <c:pt idx="6864">
                  <c:v>0.13038261331152334</c:v>
                </c:pt>
                <c:pt idx="6865">
                  <c:v>0.12565269622551822</c:v>
                </c:pt>
                <c:pt idx="6866">
                  <c:v>0.12565269622551756</c:v>
                </c:pt>
                <c:pt idx="6867">
                  <c:v>0.12039807019530335</c:v>
                </c:pt>
                <c:pt idx="6868">
                  <c:v>0.11760110265307633</c:v>
                </c:pt>
                <c:pt idx="6869">
                  <c:v>0.11804808051723659</c:v>
                </c:pt>
                <c:pt idx="6870">
                  <c:v>9.7676452653894463E-2</c:v>
                </c:pt>
                <c:pt idx="6871">
                  <c:v>0.10183373784145378</c:v>
                </c:pt>
                <c:pt idx="6872">
                  <c:v>0.10392212627557207</c:v>
                </c:pt>
                <c:pt idx="6873">
                  <c:v>0.11543007514817738</c:v>
                </c:pt>
                <c:pt idx="6874">
                  <c:v>0.12629385381851588</c:v>
                </c:pt>
                <c:pt idx="6875">
                  <c:v>0.13023139351163127</c:v>
                </c:pt>
                <c:pt idx="6876">
                  <c:v>0.11965312808457562</c:v>
                </c:pt>
                <c:pt idx="6877">
                  <c:v>0.10933105583736857</c:v>
                </c:pt>
                <c:pt idx="6878">
                  <c:v>0.10977508131651947</c:v>
                </c:pt>
                <c:pt idx="6879">
                  <c:v>0.11692166479114929</c:v>
                </c:pt>
                <c:pt idx="6880">
                  <c:v>0.1117881372962064</c:v>
                </c:pt>
                <c:pt idx="6881">
                  <c:v>0.11045190701220786</c:v>
                </c:pt>
                <c:pt idx="6882">
                  <c:v>0.1129896036321032</c:v>
                </c:pt>
                <c:pt idx="6883">
                  <c:v>0.11664696212408221</c:v>
                </c:pt>
                <c:pt idx="6884">
                  <c:v>0.11899487911995776</c:v>
                </c:pt>
                <c:pt idx="6885">
                  <c:v>6.1618571900475594E-2</c:v>
                </c:pt>
                <c:pt idx="6886">
                  <c:v>4.9004736201835986E-2</c:v>
                </c:pt>
                <c:pt idx="6887">
                  <c:v>5.8517005866659089E-2</c:v>
                </c:pt>
                <c:pt idx="6888">
                  <c:v>2.1864461529976564E-2</c:v>
                </c:pt>
                <c:pt idx="6889">
                  <c:v>3.3803084113357862E-2</c:v>
                </c:pt>
                <c:pt idx="6890">
                  <c:v>3.1635151413690332E-2</c:v>
                </c:pt>
                <c:pt idx="6891">
                  <c:v>3.6785924861610919E-2</c:v>
                </c:pt>
                <c:pt idx="6892">
                  <c:v>4.3532432768980334E-2</c:v>
                </c:pt>
                <c:pt idx="6893">
                  <c:v>2.7948166756660342E-2</c:v>
                </c:pt>
                <c:pt idx="6894">
                  <c:v>2.0167359582632605E-2</c:v>
                </c:pt>
                <c:pt idx="6895">
                  <c:v>4.8848316803467018E-3</c:v>
                </c:pt>
                <c:pt idx="6896">
                  <c:v>-1.260611677612522E-2</c:v>
                </c:pt>
                <c:pt idx="6897">
                  <c:v>-2.4126401917837881E-2</c:v>
                </c:pt>
                <c:pt idx="6898">
                  <c:v>-5.4619381679729129E-3</c:v>
                </c:pt>
                <c:pt idx="6899">
                  <c:v>-1.3213730673447222E-2</c:v>
                </c:pt>
                <c:pt idx="6900">
                  <c:v>6.578290267426512E-3</c:v>
                </c:pt>
                <c:pt idx="6901">
                  <c:v>2.441299575258582E-2</c:v>
                </c:pt>
                <c:pt idx="6902">
                  <c:v>3.4001519326732677E-2</c:v>
                </c:pt>
                <c:pt idx="6903">
                  <c:v>2.2581106549362184E-2</c:v>
                </c:pt>
                <c:pt idx="6904">
                  <c:v>1.3720925665245964E-2</c:v>
                </c:pt>
                <c:pt idx="6905">
                  <c:v>2.0527362159223905E-3</c:v>
                </c:pt>
                <c:pt idx="6906">
                  <c:v>3.2627515953678188E-3</c:v>
                </c:pt>
                <c:pt idx="6907">
                  <c:v>1.6734827116970497E-2</c:v>
                </c:pt>
                <c:pt idx="6908">
                  <c:v>2.4773662511893058E-2</c:v>
                </c:pt>
                <c:pt idx="6909">
                  <c:v>2.335707501573081E-2</c:v>
                </c:pt>
                <c:pt idx="6910">
                  <c:v>3.0719797541175708E-2</c:v>
                </c:pt>
                <c:pt idx="6911">
                  <c:v>3.0719797541175042E-2</c:v>
                </c:pt>
                <c:pt idx="6912">
                  <c:v>3.0822587875413587E-2</c:v>
                </c:pt>
                <c:pt idx="6913">
                  <c:v>4.4854597208825009E-2</c:v>
                </c:pt>
                <c:pt idx="6914">
                  <c:v>5.3813112857250323E-2</c:v>
                </c:pt>
                <c:pt idx="6915">
                  <c:v>5.9629208669475853E-2</c:v>
                </c:pt>
                <c:pt idx="6916">
                  <c:v>7.5456700785566877E-2</c:v>
                </c:pt>
                <c:pt idx="6917">
                  <c:v>7.7284173089088082E-2</c:v>
                </c:pt>
                <c:pt idx="6918">
                  <c:v>6.8152279007615224E-2</c:v>
                </c:pt>
                <c:pt idx="6919">
                  <c:v>6.0210547647148172E-2</c:v>
                </c:pt>
                <c:pt idx="6920">
                  <c:v>6.116307973420021E-2</c:v>
                </c:pt>
                <c:pt idx="6921">
                  <c:v>6.0951553615489429E-2</c:v>
                </c:pt>
                <c:pt idx="6922">
                  <c:v>6.1687347389174363E-2</c:v>
                </c:pt>
                <c:pt idx="6923">
                  <c:v>6.5288298050683258E-2</c:v>
                </c:pt>
                <c:pt idx="6924">
                  <c:v>6.6246444305325891E-2</c:v>
                </c:pt>
                <c:pt idx="6925">
                  <c:v>7.0320834402626486E-2</c:v>
                </c:pt>
                <c:pt idx="6926">
                  <c:v>6.7882359533749659E-2</c:v>
                </c:pt>
                <c:pt idx="6927">
                  <c:v>6.6709143725864228E-2</c:v>
                </c:pt>
                <c:pt idx="6928">
                  <c:v>5.5707076734379468E-2</c:v>
                </c:pt>
                <c:pt idx="6929">
                  <c:v>6.0478083066659805E-2</c:v>
                </c:pt>
                <c:pt idx="6930">
                  <c:v>6.3661618449213142E-2</c:v>
                </c:pt>
                <c:pt idx="6931">
                  <c:v>5.6351884606636649E-2</c:v>
                </c:pt>
                <c:pt idx="6932">
                  <c:v>5.3925526591781514E-2</c:v>
                </c:pt>
                <c:pt idx="6933">
                  <c:v>6.6564482853445295E-2</c:v>
                </c:pt>
                <c:pt idx="6934">
                  <c:v>6.795689243701597E-2</c:v>
                </c:pt>
                <c:pt idx="6935">
                  <c:v>6.0926368260998842E-2</c:v>
                </c:pt>
                <c:pt idx="6936">
                  <c:v>7.3018067905306516E-2</c:v>
                </c:pt>
                <c:pt idx="6937">
                  <c:v>8.1396328233167559E-2</c:v>
                </c:pt>
                <c:pt idx="6938">
                  <c:v>7.6099507465632321E-2</c:v>
                </c:pt>
                <c:pt idx="6939">
                  <c:v>8.1994389639870935E-2</c:v>
                </c:pt>
                <c:pt idx="6940">
                  <c:v>8.6628866324705678E-2</c:v>
                </c:pt>
                <c:pt idx="6941">
                  <c:v>8.5019349841791048E-2</c:v>
                </c:pt>
                <c:pt idx="6942">
                  <c:v>8.2872911181248288E-2</c:v>
                </c:pt>
                <c:pt idx="6943">
                  <c:v>9.0605853206979781E-2</c:v>
                </c:pt>
                <c:pt idx="6944">
                  <c:v>7.9461971901867878E-2</c:v>
                </c:pt>
                <c:pt idx="6945">
                  <c:v>8.0124125277496239E-2</c:v>
                </c:pt>
                <c:pt idx="6946">
                  <c:v>8.4221615089020929E-2</c:v>
                </c:pt>
                <c:pt idx="6947">
                  <c:v>8.412457275817653E-2</c:v>
                </c:pt>
                <c:pt idx="6948">
                  <c:v>8.2291925741990291E-2</c:v>
                </c:pt>
                <c:pt idx="6949">
                  <c:v>6.5264516005964168E-2</c:v>
                </c:pt>
                <c:pt idx="6950">
                  <c:v>7.8589109658086631E-2</c:v>
                </c:pt>
                <c:pt idx="6951">
                  <c:v>7.7416192155515429E-2</c:v>
                </c:pt>
                <c:pt idx="6952">
                  <c:v>8.283605190881338E-2</c:v>
                </c:pt>
                <c:pt idx="6953">
                  <c:v>9.138726109634332E-2</c:v>
                </c:pt>
                <c:pt idx="6954">
                  <c:v>8.7149562016985538E-2</c:v>
                </c:pt>
                <c:pt idx="6955">
                  <c:v>9.2340648833056704E-2</c:v>
                </c:pt>
                <c:pt idx="6956">
                  <c:v>8.4191938164398517E-2</c:v>
                </c:pt>
                <c:pt idx="6957">
                  <c:v>8.9281483113025306E-2</c:v>
                </c:pt>
                <c:pt idx="6958">
                  <c:v>8.5719970869979623E-2</c:v>
                </c:pt>
                <c:pt idx="6959">
                  <c:v>7.4570656970083249E-2</c:v>
                </c:pt>
                <c:pt idx="6960">
                  <c:v>7.1667112092681062E-2</c:v>
                </c:pt>
                <c:pt idx="6961">
                  <c:v>7.3813992407735007E-2</c:v>
                </c:pt>
                <c:pt idx="6962">
                  <c:v>7.6082144172586297E-2</c:v>
                </c:pt>
                <c:pt idx="6963">
                  <c:v>7.1464551199913018E-2</c:v>
                </c:pt>
                <c:pt idx="6964">
                  <c:v>7.1046654951169685E-2</c:v>
                </c:pt>
                <c:pt idx="6965">
                  <c:v>7.9843994764632331E-2</c:v>
                </c:pt>
                <c:pt idx="6966">
                  <c:v>8.3191130156142545E-2</c:v>
                </c:pt>
                <c:pt idx="6967">
                  <c:v>8.0715919419062976E-2</c:v>
                </c:pt>
                <c:pt idx="6968">
                  <c:v>8.0077620429677365E-2</c:v>
                </c:pt>
                <c:pt idx="6969">
                  <c:v>8.2139455293871233E-2</c:v>
                </c:pt>
                <c:pt idx="6970">
                  <c:v>9.0773082231835334E-2</c:v>
                </c:pt>
                <c:pt idx="6971">
                  <c:v>8.5368711756689475E-2</c:v>
                </c:pt>
                <c:pt idx="6972">
                  <c:v>7.9327718568407368E-2</c:v>
                </c:pt>
                <c:pt idx="6973">
                  <c:v>4.8608786536217918E-2</c:v>
                </c:pt>
                <c:pt idx="6974">
                  <c:v>4.8723486594409504E-2</c:v>
                </c:pt>
                <c:pt idx="6975">
                  <c:v>4.5915449706630307E-2</c:v>
                </c:pt>
                <c:pt idx="6976">
                  <c:v>4.1721023264503554E-2</c:v>
                </c:pt>
                <c:pt idx="6977">
                  <c:v>4.6999481025446155E-2</c:v>
                </c:pt>
                <c:pt idx="6978">
                  <c:v>5.1617949538581565E-2</c:v>
                </c:pt>
                <c:pt idx="6979">
                  <c:v>6.1195890353082705E-2</c:v>
                </c:pt>
                <c:pt idx="6980">
                  <c:v>6.8769469792185012E-2</c:v>
                </c:pt>
                <c:pt idx="6981">
                  <c:v>6.8137150604048902E-2</c:v>
                </c:pt>
                <c:pt idx="6982">
                  <c:v>3.595771090020361E-2</c:v>
                </c:pt>
                <c:pt idx="6983">
                  <c:v>4.3371069273657747E-2</c:v>
                </c:pt>
                <c:pt idx="6984">
                  <c:v>5.6412686391892564E-2</c:v>
                </c:pt>
                <c:pt idx="6985">
                  <c:v>0.12333198179837424</c:v>
                </c:pt>
                <c:pt idx="6986">
                  <c:v>0.1400291782054055</c:v>
                </c:pt>
                <c:pt idx="6987">
                  <c:v>0.12855728560199942</c:v>
                </c:pt>
                <c:pt idx="6988">
                  <c:v>0.16811247906920235</c:v>
                </c:pt>
                <c:pt idx="6989">
                  <c:v>0.15071427417239391</c:v>
                </c:pt>
                <c:pt idx="6990">
                  <c:v>0.16668115063268063</c:v>
                </c:pt>
                <c:pt idx="6991">
                  <c:v>0.16274767260982226</c:v>
                </c:pt>
                <c:pt idx="6992">
                  <c:v>0.15501103284966966</c:v>
                </c:pt>
                <c:pt idx="6993">
                  <c:v>0.16809434366425147</c:v>
                </c:pt>
                <c:pt idx="6994">
                  <c:v>0.18628804544468025</c:v>
                </c:pt>
                <c:pt idx="6995">
                  <c:v>0.21252563423450832</c:v>
                </c:pt>
                <c:pt idx="6996">
                  <c:v>0.24122226058645624</c:v>
                </c:pt>
                <c:pt idx="6997">
                  <c:v>0.2497456752514271</c:v>
                </c:pt>
                <c:pt idx="6998">
                  <c:v>0.19916117188471771</c:v>
                </c:pt>
                <c:pt idx="6999">
                  <c:v>0.19891932018867808</c:v>
                </c:pt>
                <c:pt idx="7000">
                  <c:v>0.18110111078572766</c:v>
                </c:pt>
                <c:pt idx="7001">
                  <c:v>0.16995481374611776</c:v>
                </c:pt>
                <c:pt idx="7002">
                  <c:v>0.14597347831776641</c:v>
                </c:pt>
                <c:pt idx="7003">
                  <c:v>0.11200430589794808</c:v>
                </c:pt>
                <c:pt idx="7004">
                  <c:v>0.13571513444714234</c:v>
                </c:pt>
                <c:pt idx="7005">
                  <c:v>0.16092127728412486</c:v>
                </c:pt>
                <c:pt idx="7006">
                  <c:v>0.15525119080648597</c:v>
                </c:pt>
                <c:pt idx="7007">
                  <c:v>0.14463527649938523</c:v>
                </c:pt>
                <c:pt idx="7008">
                  <c:v>0.13941355559702195</c:v>
                </c:pt>
                <c:pt idx="7009">
                  <c:v>0.14531401916233055</c:v>
                </c:pt>
                <c:pt idx="7010">
                  <c:v>0.13703045148995652</c:v>
                </c:pt>
                <c:pt idx="7011">
                  <c:v>0.13761048782966556</c:v>
                </c:pt>
                <c:pt idx="7012">
                  <c:v>0.12264789924676678</c:v>
                </c:pt>
                <c:pt idx="7013">
                  <c:v>0.11238454502879147</c:v>
                </c:pt>
                <c:pt idx="7014">
                  <c:v>0.11701379944199197</c:v>
                </c:pt>
                <c:pt idx="7015">
                  <c:v>0.12627728660154958</c:v>
                </c:pt>
                <c:pt idx="7016">
                  <c:v>0.12595249799617014</c:v>
                </c:pt>
                <c:pt idx="7017">
                  <c:v>0.12663786234025065</c:v>
                </c:pt>
                <c:pt idx="7018">
                  <c:v>0.13480798121242765</c:v>
                </c:pt>
                <c:pt idx="7019">
                  <c:v>0.13731280087452569</c:v>
                </c:pt>
                <c:pt idx="7020">
                  <c:v>0.12541380294788063</c:v>
                </c:pt>
                <c:pt idx="7021">
                  <c:v>0.14416060264409269</c:v>
                </c:pt>
                <c:pt idx="7022">
                  <c:v>0.13884782965846565</c:v>
                </c:pt>
                <c:pt idx="7023">
                  <c:v>0.13172606789859254</c:v>
                </c:pt>
                <c:pt idx="7024">
                  <c:v>0.13162436916852593</c:v>
                </c:pt>
                <c:pt idx="7025">
                  <c:v>0.15147404730618974</c:v>
                </c:pt>
                <c:pt idx="7026">
                  <c:v>0.14005350629055457</c:v>
                </c:pt>
                <c:pt idx="7027">
                  <c:v>0.14781618389352835</c:v>
                </c:pt>
                <c:pt idx="7028">
                  <c:v>0.16188022459505746</c:v>
                </c:pt>
                <c:pt idx="7029">
                  <c:v>0.16073023916921336</c:v>
                </c:pt>
                <c:pt idx="7030">
                  <c:v>0.16363687055209031</c:v>
                </c:pt>
                <c:pt idx="7031">
                  <c:v>0.17356782284404337</c:v>
                </c:pt>
                <c:pt idx="7032">
                  <c:v>0.15924828432659788</c:v>
                </c:pt>
                <c:pt idx="7033">
                  <c:v>0.17193594277900481</c:v>
                </c:pt>
                <c:pt idx="7034">
                  <c:v>0.16295469693735543</c:v>
                </c:pt>
                <c:pt idx="7035">
                  <c:v>0.17055609020005535</c:v>
                </c:pt>
                <c:pt idx="7036">
                  <c:v>0.17253879866749045</c:v>
                </c:pt>
                <c:pt idx="7037">
                  <c:v>0.17137562342948853</c:v>
                </c:pt>
                <c:pt idx="7038">
                  <c:v>0.18564271794204279</c:v>
                </c:pt>
                <c:pt idx="7039">
                  <c:v>0.16911277052227391</c:v>
                </c:pt>
                <c:pt idx="7040">
                  <c:v>0.15546126323202358</c:v>
                </c:pt>
                <c:pt idx="7041">
                  <c:v>0.15212527073526161</c:v>
                </c:pt>
                <c:pt idx="7042">
                  <c:v>0.13617373802624266</c:v>
                </c:pt>
                <c:pt idx="7043">
                  <c:v>0.13674026694074004</c:v>
                </c:pt>
                <c:pt idx="7044">
                  <c:v>0.13696835628449566</c:v>
                </c:pt>
                <c:pt idx="7045">
                  <c:v>0.13491163246025284</c:v>
                </c:pt>
                <c:pt idx="7046">
                  <c:v>0.13705053252638888</c:v>
                </c:pt>
                <c:pt idx="7047">
                  <c:v>0.14281805723262342</c:v>
                </c:pt>
                <c:pt idx="7048">
                  <c:v>0.15300901030047553</c:v>
                </c:pt>
                <c:pt idx="7049">
                  <c:v>0.17016670878852347</c:v>
                </c:pt>
                <c:pt idx="7050">
                  <c:v>0.15271791868067952</c:v>
                </c:pt>
                <c:pt idx="7051">
                  <c:v>0.15824405701742728</c:v>
                </c:pt>
                <c:pt idx="7052">
                  <c:v>0.16588121249603738</c:v>
                </c:pt>
                <c:pt idx="7053">
                  <c:v>0.15918306873646371</c:v>
                </c:pt>
                <c:pt idx="7054">
                  <c:v>0.16557167225172043</c:v>
                </c:pt>
                <c:pt idx="7055">
                  <c:v>0.14772218263071424</c:v>
                </c:pt>
                <c:pt idx="7056">
                  <c:v>0.14864353905648708</c:v>
                </c:pt>
                <c:pt idx="7057">
                  <c:v>0.14556696789885559</c:v>
                </c:pt>
                <c:pt idx="7058">
                  <c:v>0.14750870362389445</c:v>
                </c:pt>
                <c:pt idx="7059">
                  <c:v>0.15873213132760067</c:v>
                </c:pt>
                <c:pt idx="7060">
                  <c:v>0.16830216051316516</c:v>
                </c:pt>
                <c:pt idx="7061">
                  <c:v>0.15865685496558402</c:v>
                </c:pt>
                <c:pt idx="7062">
                  <c:v>0.15495304203327365</c:v>
                </c:pt>
                <c:pt idx="7063">
                  <c:v>0.16481501486694961</c:v>
                </c:pt>
                <c:pt idx="7064">
                  <c:v>0.16621342216807444</c:v>
                </c:pt>
                <c:pt idx="7065">
                  <c:v>0.14387859800747727</c:v>
                </c:pt>
                <c:pt idx="7066">
                  <c:v>0.13421794116107288</c:v>
                </c:pt>
                <c:pt idx="7067">
                  <c:v>0.13943612641820069</c:v>
                </c:pt>
                <c:pt idx="7068">
                  <c:v>0.14422966749193011</c:v>
                </c:pt>
                <c:pt idx="7069">
                  <c:v>0.14377309422942663</c:v>
                </c:pt>
                <c:pt idx="7070">
                  <c:v>0.14423090104154523</c:v>
                </c:pt>
                <c:pt idx="7071">
                  <c:v>0.13224225217567098</c:v>
                </c:pt>
                <c:pt idx="7072">
                  <c:v>0.13541649828940505</c:v>
                </c:pt>
                <c:pt idx="7073">
                  <c:v>0.16322947811680377</c:v>
                </c:pt>
                <c:pt idx="7074">
                  <c:v>0.16148304360330012</c:v>
                </c:pt>
                <c:pt idx="7075">
                  <c:v>0.15892116174655713</c:v>
                </c:pt>
                <c:pt idx="7076">
                  <c:v>0.16311968535589139</c:v>
                </c:pt>
                <c:pt idx="7077">
                  <c:v>0.16825789458227014</c:v>
                </c:pt>
                <c:pt idx="7078">
                  <c:v>0.168129917319505</c:v>
                </c:pt>
                <c:pt idx="7079">
                  <c:v>0.1612902206718041</c:v>
                </c:pt>
                <c:pt idx="7080">
                  <c:v>0.15826937303543165</c:v>
                </c:pt>
                <c:pt idx="7081">
                  <c:v>0.15988477907418175</c:v>
                </c:pt>
                <c:pt idx="7082">
                  <c:v>0.17433665770341933</c:v>
                </c:pt>
                <c:pt idx="7083">
                  <c:v>0.13914416914883732</c:v>
                </c:pt>
                <c:pt idx="7084">
                  <c:v>0.11440191507772135</c:v>
                </c:pt>
                <c:pt idx="7085">
                  <c:v>0.10775322742236959</c:v>
                </c:pt>
                <c:pt idx="7086">
                  <c:v>0.12075707125301705</c:v>
                </c:pt>
                <c:pt idx="7087">
                  <c:v>0.12041048569554391</c:v>
                </c:pt>
                <c:pt idx="7088">
                  <c:v>0.11602287990750293</c:v>
                </c:pt>
                <c:pt idx="7089">
                  <c:v>0.11645897922433446</c:v>
                </c:pt>
                <c:pt idx="7090">
                  <c:v>0.11356915135129952</c:v>
                </c:pt>
                <c:pt idx="7091">
                  <c:v>0.11167451601095713</c:v>
                </c:pt>
                <c:pt idx="7092">
                  <c:v>9.9438038709001031E-2</c:v>
                </c:pt>
                <c:pt idx="7093">
                  <c:v>0.10052653679222656</c:v>
                </c:pt>
                <c:pt idx="7094">
                  <c:v>8.9626353115099811E-2</c:v>
                </c:pt>
                <c:pt idx="7095">
                  <c:v>6.9390203363961511E-2</c:v>
                </c:pt>
                <c:pt idx="7096">
                  <c:v>7.3125550218528179E-2</c:v>
                </c:pt>
                <c:pt idx="7097">
                  <c:v>8.3016753073458904E-2</c:v>
                </c:pt>
                <c:pt idx="7098">
                  <c:v>0.11130812131311596</c:v>
                </c:pt>
                <c:pt idx="7099">
                  <c:v>0.11500706407405481</c:v>
                </c:pt>
                <c:pt idx="7100">
                  <c:v>0.10438320638449938</c:v>
                </c:pt>
                <c:pt idx="7101">
                  <c:v>0.1009856100566171</c:v>
                </c:pt>
                <c:pt idx="7102">
                  <c:v>0.12325012111063161</c:v>
                </c:pt>
                <c:pt idx="7103">
                  <c:v>0.15941132326106877</c:v>
                </c:pt>
                <c:pt idx="7104">
                  <c:v>0.14080045658210461</c:v>
                </c:pt>
                <c:pt idx="7105">
                  <c:v>0.13152611588515817</c:v>
                </c:pt>
                <c:pt idx="7106">
                  <c:v>0.13141277626319425</c:v>
                </c:pt>
                <c:pt idx="7107">
                  <c:v>0.12633538160531899</c:v>
                </c:pt>
                <c:pt idx="7108">
                  <c:v>0.13318035876874701</c:v>
                </c:pt>
                <c:pt idx="7109">
                  <c:v>0.13733428686846039</c:v>
                </c:pt>
                <c:pt idx="7110">
                  <c:v>0.1410850520177791</c:v>
                </c:pt>
                <c:pt idx="7111">
                  <c:v>0.13515289278709419</c:v>
                </c:pt>
                <c:pt idx="7112">
                  <c:v>0.14880248549579633</c:v>
                </c:pt>
                <c:pt idx="7113">
                  <c:v>0.15768334402530493</c:v>
                </c:pt>
                <c:pt idx="7114">
                  <c:v>0.13443508865481091</c:v>
                </c:pt>
                <c:pt idx="7115">
                  <c:v>0.12230869784224874</c:v>
                </c:pt>
                <c:pt idx="7116">
                  <c:v>0.11661538271916205</c:v>
                </c:pt>
                <c:pt idx="7117">
                  <c:v>0.11327472338417621</c:v>
                </c:pt>
                <c:pt idx="7118">
                  <c:v>0.10671591279156956</c:v>
                </c:pt>
                <c:pt idx="7119">
                  <c:v>0.10451009105099063</c:v>
                </c:pt>
                <c:pt idx="7120">
                  <c:v>0.12299002605219611</c:v>
                </c:pt>
                <c:pt idx="7121">
                  <c:v>0.11120790782034029</c:v>
                </c:pt>
                <c:pt idx="7122">
                  <c:v>0.10711831786765225</c:v>
                </c:pt>
                <c:pt idx="7123">
                  <c:v>0.10722907954219285</c:v>
                </c:pt>
                <c:pt idx="7124">
                  <c:v>0.10921920620171144</c:v>
                </c:pt>
                <c:pt idx="7125">
                  <c:v>9.5132149583447401E-2</c:v>
                </c:pt>
                <c:pt idx="7126">
                  <c:v>0.10622348546792204</c:v>
                </c:pt>
                <c:pt idx="7127">
                  <c:v>9.9192520368371007E-2</c:v>
                </c:pt>
                <c:pt idx="7128">
                  <c:v>9.5566816617841832E-2</c:v>
                </c:pt>
                <c:pt idx="7129">
                  <c:v>9.4251149687703428E-2</c:v>
                </c:pt>
                <c:pt idx="7130">
                  <c:v>9.2835489146732897E-2</c:v>
                </c:pt>
                <c:pt idx="7131">
                  <c:v>8.9140723907237929E-2</c:v>
                </c:pt>
                <c:pt idx="7132">
                  <c:v>9.8080319452303888E-2</c:v>
                </c:pt>
                <c:pt idx="7133">
                  <c:v>7.5168747411175296E-2</c:v>
                </c:pt>
                <c:pt idx="7134">
                  <c:v>7.2365037724329229E-2</c:v>
                </c:pt>
                <c:pt idx="7135">
                  <c:v>7.0543747386020428E-2</c:v>
                </c:pt>
                <c:pt idx="7136">
                  <c:v>4.8607902957560123E-2</c:v>
                </c:pt>
                <c:pt idx="7137">
                  <c:v>3.8091106552346155E-2</c:v>
                </c:pt>
                <c:pt idx="7138">
                  <c:v>4.2323788703272358E-2</c:v>
                </c:pt>
                <c:pt idx="7139">
                  <c:v>2.8631693810304393E-2</c:v>
                </c:pt>
                <c:pt idx="7140">
                  <c:v>3.0691531995656218E-2</c:v>
                </c:pt>
                <c:pt idx="7141">
                  <c:v>2.4825682330262611E-2</c:v>
                </c:pt>
                <c:pt idx="7142">
                  <c:v>3.1864533539641027E-2</c:v>
                </c:pt>
                <c:pt idx="7143">
                  <c:v>2.1887871715235763E-2</c:v>
                </c:pt>
                <c:pt idx="7144">
                  <c:v>2.086285755031736E-2</c:v>
                </c:pt>
                <c:pt idx="7145">
                  <c:v>2.877692148501465E-2</c:v>
                </c:pt>
                <c:pt idx="7146">
                  <c:v>2.0424888658740814E-2</c:v>
                </c:pt>
                <c:pt idx="7147">
                  <c:v>1.497212095921463E-2</c:v>
                </c:pt>
                <c:pt idx="7148">
                  <c:v>1.5375307660026705E-2</c:v>
                </c:pt>
                <c:pt idx="7149">
                  <c:v>1.8413685718956074E-2</c:v>
                </c:pt>
                <c:pt idx="7150">
                  <c:v>1.9444809795520657E-2</c:v>
                </c:pt>
                <c:pt idx="7151">
                  <c:v>3.6472405050160805E-3</c:v>
                </c:pt>
                <c:pt idx="7152">
                  <c:v>-2.1203318462567067E-3</c:v>
                </c:pt>
                <c:pt idx="7153">
                  <c:v>3.059197987947071E-3</c:v>
                </c:pt>
                <c:pt idx="7154">
                  <c:v>4.6685709599543213E-3</c:v>
                </c:pt>
                <c:pt idx="7155">
                  <c:v>6.1907197003840952E-3</c:v>
                </c:pt>
                <c:pt idx="7156">
                  <c:v>1.3969062758377948E-2</c:v>
                </c:pt>
                <c:pt idx="7157">
                  <c:v>4.4985604464460316E-3</c:v>
                </c:pt>
                <c:pt idx="7158">
                  <c:v>7.0913174581144212E-4</c:v>
                </c:pt>
                <c:pt idx="7159">
                  <c:v>8.9130580243408364E-3</c:v>
                </c:pt>
                <c:pt idx="7160">
                  <c:v>1.4466338030049597E-2</c:v>
                </c:pt>
                <c:pt idx="7161">
                  <c:v>1.7020182379334114E-2</c:v>
                </c:pt>
                <c:pt idx="7162">
                  <c:v>1.8151507129990696E-2</c:v>
                </c:pt>
                <c:pt idx="7163">
                  <c:v>9.6428252784828139E-3</c:v>
                </c:pt>
                <c:pt idx="7164">
                  <c:v>3.196042711877789E-3</c:v>
                </c:pt>
                <c:pt idx="7165">
                  <c:v>6.9613897890818954E-3</c:v>
                </c:pt>
                <c:pt idx="7166">
                  <c:v>-6.4486175963553993E-3</c:v>
                </c:pt>
                <c:pt idx="7167">
                  <c:v>-8.4170254324693605E-3</c:v>
                </c:pt>
                <c:pt idx="7168">
                  <c:v>-6.4290130850742644E-3</c:v>
                </c:pt>
                <c:pt idx="7169">
                  <c:v>-1.9209942201718566E-2</c:v>
                </c:pt>
                <c:pt idx="7170">
                  <c:v>-2.6165482596606893E-2</c:v>
                </c:pt>
                <c:pt idx="7171">
                  <c:v>-1.2014365371998625E-2</c:v>
                </c:pt>
                <c:pt idx="7172">
                  <c:v>-6.5789893580204817E-3</c:v>
                </c:pt>
                <c:pt idx="7173">
                  <c:v>5.5202040859216872E-3</c:v>
                </c:pt>
                <c:pt idx="7174">
                  <c:v>1.3348754263591278E-3</c:v>
                </c:pt>
                <c:pt idx="7175">
                  <c:v>3.9590550866888119E-3</c:v>
                </c:pt>
                <c:pt idx="7176">
                  <c:v>5.796291879837101E-3</c:v>
                </c:pt>
                <c:pt idx="7177">
                  <c:v>9.8471275274976122E-3</c:v>
                </c:pt>
                <c:pt idx="7178">
                  <c:v>1.0269556707173999E-2</c:v>
                </c:pt>
                <c:pt idx="7179">
                  <c:v>1.3813514332551957E-2</c:v>
                </c:pt>
                <c:pt idx="7180">
                  <c:v>5.6279584480996014E-3</c:v>
                </c:pt>
                <c:pt idx="7181">
                  <c:v>1.4212734815757466E-2</c:v>
                </c:pt>
                <c:pt idx="7182">
                  <c:v>2.3550692032547893E-2</c:v>
                </c:pt>
                <c:pt idx="7183">
                  <c:v>4.0728757977625651E-2</c:v>
                </c:pt>
                <c:pt idx="7184">
                  <c:v>5.1562902451095072E-2</c:v>
                </c:pt>
                <c:pt idx="7185">
                  <c:v>5.8934995421722203E-2</c:v>
                </c:pt>
                <c:pt idx="7186">
                  <c:v>5.4683165180493321E-2</c:v>
                </c:pt>
                <c:pt idx="7187">
                  <c:v>5.0599733044365047E-2</c:v>
                </c:pt>
                <c:pt idx="7188">
                  <c:v>6.171271914007459E-2</c:v>
                </c:pt>
                <c:pt idx="7189">
                  <c:v>6.6412821518383236E-2</c:v>
                </c:pt>
                <c:pt idx="7190">
                  <c:v>6.6646093358754266E-2</c:v>
                </c:pt>
                <c:pt idx="7191">
                  <c:v>5.6355330323579089E-2</c:v>
                </c:pt>
                <c:pt idx="7192">
                  <c:v>7.506398078986587E-2</c:v>
                </c:pt>
                <c:pt idx="7193">
                  <c:v>8.5181572952273799E-2</c:v>
                </c:pt>
                <c:pt idx="7194">
                  <c:v>8.6287750203243085E-2</c:v>
                </c:pt>
                <c:pt idx="7195">
                  <c:v>0.10597571314966281</c:v>
                </c:pt>
                <c:pt idx="7196">
                  <c:v>0.10279888990914698</c:v>
                </c:pt>
                <c:pt idx="7197">
                  <c:v>9.4162724329877046E-2</c:v>
                </c:pt>
                <c:pt idx="7198">
                  <c:v>9.3197293085356181E-2</c:v>
                </c:pt>
                <c:pt idx="7199">
                  <c:v>9.7164563482981414E-2</c:v>
                </c:pt>
                <c:pt idx="7200">
                  <c:v>0.10080363829146943</c:v>
                </c:pt>
                <c:pt idx="7201">
                  <c:v>9.5006762828264035E-2</c:v>
                </c:pt>
                <c:pt idx="7202">
                  <c:v>8.4111226871518951E-2</c:v>
                </c:pt>
                <c:pt idx="7203">
                  <c:v>8.5958499252517973E-2</c:v>
                </c:pt>
                <c:pt idx="7204">
                  <c:v>8.9882144533307784E-2</c:v>
                </c:pt>
                <c:pt idx="7205">
                  <c:v>8.8694707342500845E-2</c:v>
                </c:pt>
                <c:pt idx="7206">
                  <c:v>8.652440684902607E-2</c:v>
                </c:pt>
                <c:pt idx="7207">
                  <c:v>8.3487689498553896E-2</c:v>
                </c:pt>
                <c:pt idx="7208">
                  <c:v>7.9635908733787897E-2</c:v>
                </c:pt>
                <c:pt idx="7209">
                  <c:v>6.6005245614785935E-2</c:v>
                </c:pt>
                <c:pt idx="7210">
                  <c:v>6.02820838299718E-2</c:v>
                </c:pt>
                <c:pt idx="7211">
                  <c:v>6.6579523270638763E-2</c:v>
                </c:pt>
                <c:pt idx="7212">
                  <c:v>7.319273163718143E-2</c:v>
                </c:pt>
                <c:pt idx="7213">
                  <c:v>7.6410973352974976E-2</c:v>
                </c:pt>
                <c:pt idx="7214">
                  <c:v>8.2477240428679544E-2</c:v>
                </c:pt>
                <c:pt idx="7215">
                  <c:v>8.4112516936155401E-2</c:v>
                </c:pt>
                <c:pt idx="7216">
                  <c:v>9.2252167025823617E-2</c:v>
                </c:pt>
                <c:pt idx="7217">
                  <c:v>9.6086930823033656E-2</c:v>
                </c:pt>
                <c:pt idx="7218">
                  <c:v>0.10567652166976971</c:v>
                </c:pt>
                <c:pt idx="7219">
                  <c:v>0.10888938170078455</c:v>
                </c:pt>
                <c:pt idx="7220">
                  <c:v>9.4280073266778119E-2</c:v>
                </c:pt>
                <c:pt idx="7221">
                  <c:v>9.114627808098863E-2</c:v>
                </c:pt>
                <c:pt idx="7222">
                  <c:v>9.2464390192481316E-2</c:v>
                </c:pt>
                <c:pt idx="7223">
                  <c:v>9.2366033972686834E-2</c:v>
                </c:pt>
                <c:pt idx="7224">
                  <c:v>8.5517309972001021E-2</c:v>
                </c:pt>
                <c:pt idx="7225">
                  <c:v>8.1631377736073762E-2</c:v>
                </c:pt>
                <c:pt idx="7226">
                  <c:v>7.4555435134911807E-2</c:v>
                </c:pt>
                <c:pt idx="7227">
                  <c:v>7.2418245273415893E-2</c:v>
                </c:pt>
                <c:pt idx="7228">
                  <c:v>6.7481776591870046E-2</c:v>
                </c:pt>
                <c:pt idx="7229">
                  <c:v>6.4497683453559551E-2</c:v>
                </c:pt>
                <c:pt idx="7230">
                  <c:v>6.4508290774404342E-2</c:v>
                </c:pt>
                <c:pt idx="7231">
                  <c:v>6.3775428992778771E-2</c:v>
                </c:pt>
                <c:pt idx="7232">
                  <c:v>6.4106873168855882E-2</c:v>
                </c:pt>
                <c:pt idx="7233">
                  <c:v>6.914476166724759E-2</c:v>
                </c:pt>
                <c:pt idx="7234">
                  <c:v>8.1734318868840417E-2</c:v>
                </c:pt>
                <c:pt idx="7235">
                  <c:v>8.9755986422323186E-2</c:v>
                </c:pt>
                <c:pt idx="7236">
                  <c:v>0.11333831703482433</c:v>
                </c:pt>
                <c:pt idx="7237">
                  <c:v>0.11524794993730558</c:v>
                </c:pt>
                <c:pt idx="7238">
                  <c:v>0.10609090986898351</c:v>
                </c:pt>
                <c:pt idx="7239">
                  <c:v>0.12419701621251855</c:v>
                </c:pt>
                <c:pt idx="7240">
                  <c:v>0.12229854710694998</c:v>
                </c:pt>
                <c:pt idx="7241">
                  <c:v>0.12163363156465468</c:v>
                </c:pt>
                <c:pt idx="7242">
                  <c:v>0.12265754349195057</c:v>
                </c:pt>
                <c:pt idx="7243">
                  <c:v>0.13509824557422667</c:v>
                </c:pt>
                <c:pt idx="7244">
                  <c:v>0.14297366991974458</c:v>
                </c:pt>
                <c:pt idx="7245">
                  <c:v>0.14412697768398708</c:v>
                </c:pt>
                <c:pt idx="7246">
                  <c:v>0.13762891659398191</c:v>
                </c:pt>
                <c:pt idx="7247">
                  <c:v>0.1289253734724507</c:v>
                </c:pt>
                <c:pt idx="7248">
                  <c:v>0.11929866085208207</c:v>
                </c:pt>
                <c:pt idx="7249">
                  <c:v>9.7603935676795928E-2</c:v>
                </c:pt>
                <c:pt idx="7250">
                  <c:v>8.9250116265700896E-2</c:v>
                </c:pt>
                <c:pt idx="7251">
                  <c:v>7.9792338061751567E-2</c:v>
                </c:pt>
                <c:pt idx="7252">
                  <c:v>8.4858445701195384E-2</c:v>
                </c:pt>
                <c:pt idx="7253">
                  <c:v>8.3030564162093645E-2</c:v>
                </c:pt>
                <c:pt idx="7254">
                  <c:v>7.2362541770191857E-2</c:v>
                </c:pt>
                <c:pt idx="7255">
                  <c:v>6.6346241543863149E-2</c:v>
                </c:pt>
                <c:pt idx="7256">
                  <c:v>4.4171807730690515E-2</c:v>
                </c:pt>
                <c:pt idx="7257">
                  <c:v>5.7381740637039158E-2</c:v>
                </c:pt>
                <c:pt idx="7258">
                  <c:v>5.6642209415441958E-2</c:v>
                </c:pt>
                <c:pt idx="7259">
                  <c:v>5.737478230789228E-2</c:v>
                </c:pt>
                <c:pt idx="7260">
                  <c:v>5.7469325832778084E-2</c:v>
                </c:pt>
                <c:pt idx="7261">
                  <c:v>5.0370583209685904E-2</c:v>
                </c:pt>
                <c:pt idx="7262">
                  <c:v>4.2474087774528879E-2</c:v>
                </c:pt>
                <c:pt idx="7263">
                  <c:v>4.8013370112435672E-2</c:v>
                </c:pt>
                <c:pt idx="7264">
                  <c:v>4.4946353230194358E-2</c:v>
                </c:pt>
                <c:pt idx="7265">
                  <c:v>5.5257215186049313E-2</c:v>
                </c:pt>
                <c:pt idx="7266">
                  <c:v>8.3646469984944627E-2</c:v>
                </c:pt>
                <c:pt idx="7267">
                  <c:v>8.6338128215958321E-2</c:v>
                </c:pt>
                <c:pt idx="7268">
                  <c:v>7.9514450596858577E-2</c:v>
                </c:pt>
                <c:pt idx="7269">
                  <c:v>9.4345824068906348E-2</c:v>
                </c:pt>
                <c:pt idx="7270">
                  <c:v>0.10194161993842332</c:v>
                </c:pt>
                <c:pt idx="7271">
                  <c:v>9.4154007949315499E-2</c:v>
                </c:pt>
                <c:pt idx="7272">
                  <c:v>8.6863704101144412E-2</c:v>
                </c:pt>
                <c:pt idx="7273">
                  <c:v>6.63049466118939E-2</c:v>
                </c:pt>
                <c:pt idx="7274">
                  <c:v>6.4268426355080788E-2</c:v>
                </c:pt>
                <c:pt idx="7275">
                  <c:v>6.0966344462383359E-2</c:v>
                </c:pt>
                <c:pt idx="7276">
                  <c:v>5.3927736392110237E-2</c:v>
                </c:pt>
                <c:pt idx="7277">
                  <c:v>4.7817614107806827E-2</c:v>
                </c:pt>
                <c:pt idx="7278">
                  <c:v>4.9371930103486283E-2</c:v>
                </c:pt>
                <c:pt idx="7279">
                  <c:v>5.02994158206862E-2</c:v>
                </c:pt>
                <c:pt idx="7280">
                  <c:v>5.6637228869229839E-2</c:v>
                </c:pt>
                <c:pt idx="7281">
                  <c:v>5.4317279461542967E-2</c:v>
                </c:pt>
                <c:pt idx="7282">
                  <c:v>6.4642556221570002E-2</c:v>
                </c:pt>
                <c:pt idx="7283">
                  <c:v>6.6440256119672192E-2</c:v>
                </c:pt>
                <c:pt idx="7284">
                  <c:v>6.8346020609072689E-2</c:v>
                </c:pt>
                <c:pt idx="7285">
                  <c:v>6.3885573202627999E-2</c:v>
                </c:pt>
                <c:pt idx="7286">
                  <c:v>5.1681048268450436E-2</c:v>
                </c:pt>
                <c:pt idx="7287">
                  <c:v>6.3048466086270016E-2</c:v>
                </c:pt>
                <c:pt idx="7288">
                  <c:v>5.9864799555993553E-2</c:v>
                </c:pt>
                <c:pt idx="7289">
                  <c:v>5.7951915118289232E-2</c:v>
                </c:pt>
                <c:pt idx="7290">
                  <c:v>5.1841631780147335E-2</c:v>
                </c:pt>
                <c:pt idx="7291">
                  <c:v>5.3630586108297296E-2</c:v>
                </c:pt>
                <c:pt idx="7292">
                  <c:v>4.7864063273205026E-2</c:v>
                </c:pt>
                <c:pt idx="7293">
                  <c:v>4.02827196901967E-2</c:v>
                </c:pt>
                <c:pt idx="7294">
                  <c:v>3.840292842106674E-2</c:v>
                </c:pt>
                <c:pt idx="7295">
                  <c:v>3.0965576073782586E-2</c:v>
                </c:pt>
                <c:pt idx="7296">
                  <c:v>3.2708326157366185E-2</c:v>
                </c:pt>
                <c:pt idx="7297">
                  <c:v>3.5697755884715576E-2</c:v>
                </c:pt>
                <c:pt idx="7298">
                  <c:v>4.2339375879599794E-2</c:v>
                </c:pt>
                <c:pt idx="7299">
                  <c:v>4.4208228280361306E-2</c:v>
                </c:pt>
                <c:pt idx="7300">
                  <c:v>4.0651959121065451E-2</c:v>
                </c:pt>
                <c:pt idx="7301">
                  <c:v>4.1474682984431022E-2</c:v>
                </c:pt>
                <c:pt idx="7302">
                  <c:v>3.7003632460841596E-2</c:v>
                </c:pt>
                <c:pt idx="7303">
                  <c:v>2.5233332790728147E-2</c:v>
                </c:pt>
                <c:pt idx="7304">
                  <c:v>3.1153095243217077E-2</c:v>
                </c:pt>
                <c:pt idx="7305">
                  <c:v>3.640502573351978E-2</c:v>
                </c:pt>
                <c:pt idx="7306">
                  <c:v>3.9931628264219921E-2</c:v>
                </c:pt>
                <c:pt idx="7307">
                  <c:v>4.754730500667792E-2</c:v>
                </c:pt>
                <c:pt idx="7308">
                  <c:v>4.2758564916610231E-2</c:v>
                </c:pt>
                <c:pt idx="7309">
                  <c:v>4.4113798690221584E-2</c:v>
                </c:pt>
                <c:pt idx="7310">
                  <c:v>4.7564343009719012E-2</c:v>
                </c:pt>
                <c:pt idx="7311">
                  <c:v>4.7355031080570154E-2</c:v>
                </c:pt>
                <c:pt idx="7312">
                  <c:v>3.7793561796273467E-2</c:v>
                </c:pt>
                <c:pt idx="7313">
                  <c:v>2.6454484777164167E-2</c:v>
                </c:pt>
                <c:pt idx="7314">
                  <c:v>2.2558087915683478E-2</c:v>
                </c:pt>
                <c:pt idx="7315">
                  <c:v>2.7665464536045015E-2</c:v>
                </c:pt>
                <c:pt idx="7316">
                  <c:v>2.40963318795826E-2</c:v>
                </c:pt>
                <c:pt idx="7317">
                  <c:v>2.4912946780508705E-2</c:v>
                </c:pt>
                <c:pt idx="7318">
                  <c:v>2.2667703035944342E-2</c:v>
                </c:pt>
                <c:pt idx="7319">
                  <c:v>1.3809117452674435E-2</c:v>
                </c:pt>
                <c:pt idx="7320">
                  <c:v>2.1447363470492142E-2</c:v>
                </c:pt>
                <c:pt idx="7321">
                  <c:v>1.9214159130026776E-2</c:v>
                </c:pt>
                <c:pt idx="7322">
                  <c:v>1.7892959354515625E-2</c:v>
                </c:pt>
                <c:pt idx="7323">
                  <c:v>2.1151650648620235E-2</c:v>
                </c:pt>
                <c:pt idx="7324">
                  <c:v>2.8526361654747756E-2</c:v>
                </c:pt>
                <c:pt idx="7325">
                  <c:v>3.4496232256592041E-2</c:v>
                </c:pt>
                <c:pt idx="7326">
                  <c:v>3.0154647685388003E-2</c:v>
                </c:pt>
                <c:pt idx="7327">
                  <c:v>3.3043240272231378E-2</c:v>
                </c:pt>
                <c:pt idx="7328">
                  <c:v>4.1994005834355308E-2</c:v>
                </c:pt>
                <c:pt idx="7329">
                  <c:v>4.7961658340490265E-2</c:v>
                </c:pt>
                <c:pt idx="7330">
                  <c:v>4.5246623552649634E-2</c:v>
                </c:pt>
                <c:pt idx="7331">
                  <c:v>4.3576833826938222E-2</c:v>
                </c:pt>
                <c:pt idx="7332">
                  <c:v>3.7390406843457402E-2</c:v>
                </c:pt>
                <c:pt idx="7333">
                  <c:v>3.3550372723121669E-2</c:v>
                </c:pt>
                <c:pt idx="7334">
                  <c:v>3.3334655960112203E-2</c:v>
                </c:pt>
                <c:pt idx="7335">
                  <c:v>3.024489644404782E-2</c:v>
                </c:pt>
                <c:pt idx="7336">
                  <c:v>1.2621181488873923E-2</c:v>
                </c:pt>
                <c:pt idx="7337">
                  <c:v>1.1394265792239011E-2</c:v>
                </c:pt>
                <c:pt idx="7338">
                  <c:v>1.3303204797538548E-2</c:v>
                </c:pt>
                <c:pt idx="7339">
                  <c:v>1.4812634121063484E-2</c:v>
                </c:pt>
                <c:pt idx="7340">
                  <c:v>2.0998657925236808E-2</c:v>
                </c:pt>
                <c:pt idx="7341">
                  <c:v>2.6322877761894681E-2</c:v>
                </c:pt>
                <c:pt idx="7342">
                  <c:v>2.5386827189849637E-2</c:v>
                </c:pt>
                <c:pt idx="7343">
                  <c:v>1.3944418241854661E-2</c:v>
                </c:pt>
                <c:pt idx="7344">
                  <c:v>8.5757278355522715E-3</c:v>
                </c:pt>
                <c:pt idx="7345">
                  <c:v>6.5524562349406068E-3</c:v>
                </c:pt>
                <c:pt idx="7346">
                  <c:v>9.8767792162013368E-3</c:v>
                </c:pt>
                <c:pt idx="7347">
                  <c:v>8.4492269748133175E-3</c:v>
                </c:pt>
                <c:pt idx="7348">
                  <c:v>-4.9898967496401214E-3</c:v>
                </c:pt>
                <c:pt idx="7349">
                  <c:v>-2.1745729477734566E-3</c:v>
                </c:pt>
                <c:pt idx="7350">
                  <c:v>1.0200572868882318E-2</c:v>
                </c:pt>
                <c:pt idx="7351">
                  <c:v>3.5603229198839292E-2</c:v>
                </c:pt>
                <c:pt idx="7352">
                  <c:v>2.6023647234487468E-2</c:v>
                </c:pt>
                <c:pt idx="7353">
                  <c:v>1.3586194409266117E-2</c:v>
                </c:pt>
                <c:pt idx="7354">
                  <c:v>2.0603768346601381E-2</c:v>
                </c:pt>
                <c:pt idx="7355">
                  <c:v>3.5605993884783693E-2</c:v>
                </c:pt>
                <c:pt idx="7356">
                  <c:v>5.1695263562984817E-2</c:v>
                </c:pt>
                <c:pt idx="7357">
                  <c:v>4.3645085651201843E-2</c:v>
                </c:pt>
                <c:pt idx="7358">
                  <c:v>4.6232911411496991E-2</c:v>
                </c:pt>
                <c:pt idx="7359">
                  <c:v>4.9111615530547326E-2</c:v>
                </c:pt>
                <c:pt idx="7360">
                  <c:v>4.4619814941527336E-2</c:v>
                </c:pt>
                <c:pt idx="7361">
                  <c:v>5.2079506222119765E-2</c:v>
                </c:pt>
                <c:pt idx="7362">
                  <c:v>6.3423224938659928E-2</c:v>
                </c:pt>
                <c:pt idx="7363">
                  <c:v>6.5643891911854046E-2</c:v>
                </c:pt>
                <c:pt idx="7364">
                  <c:v>6.961002833946428E-2</c:v>
                </c:pt>
                <c:pt idx="7365">
                  <c:v>6.9919611560403716E-2</c:v>
                </c:pt>
                <c:pt idx="7366">
                  <c:v>6.0914997117067271E-2</c:v>
                </c:pt>
                <c:pt idx="7367">
                  <c:v>5.6259407150117458E-2</c:v>
                </c:pt>
                <c:pt idx="7368">
                  <c:v>6.0692892665728193E-2</c:v>
                </c:pt>
                <c:pt idx="7369">
                  <c:v>5.9941866035169822E-2</c:v>
                </c:pt>
                <c:pt idx="7370">
                  <c:v>6.1521890426538661E-2</c:v>
                </c:pt>
                <c:pt idx="7371">
                  <c:v>6.1192472751947058E-2</c:v>
                </c:pt>
                <c:pt idx="7372">
                  <c:v>5.8317647339683365E-2</c:v>
                </c:pt>
                <c:pt idx="7373">
                  <c:v>6.5954826929559784E-2</c:v>
                </c:pt>
                <c:pt idx="7374">
                  <c:v>6.8720766920289389E-2</c:v>
                </c:pt>
                <c:pt idx="7375">
                  <c:v>6.9458737727571274E-2</c:v>
                </c:pt>
                <c:pt idx="7376">
                  <c:v>7.9388847148854191E-2</c:v>
                </c:pt>
                <c:pt idx="7377">
                  <c:v>7.8836342193723263E-2</c:v>
                </c:pt>
                <c:pt idx="7378">
                  <c:v>7.1747413099930935E-2</c:v>
                </c:pt>
                <c:pt idx="7379">
                  <c:v>7.163043913015299E-2</c:v>
                </c:pt>
                <c:pt idx="7380">
                  <c:v>7.9453185739334131E-2</c:v>
                </c:pt>
                <c:pt idx="7381">
                  <c:v>8.0839649232741451E-2</c:v>
                </c:pt>
                <c:pt idx="7382">
                  <c:v>7.1513666425453426E-2</c:v>
                </c:pt>
                <c:pt idx="7383">
                  <c:v>6.0612026210461467E-2</c:v>
                </c:pt>
                <c:pt idx="7384">
                  <c:v>5.6172771130404753E-2</c:v>
                </c:pt>
                <c:pt idx="7385">
                  <c:v>5.280698626995628E-2</c:v>
                </c:pt>
                <c:pt idx="7386">
                  <c:v>4.7019152370727957E-2</c:v>
                </c:pt>
                <c:pt idx="7387">
                  <c:v>3.6124051929824263E-2</c:v>
                </c:pt>
                <c:pt idx="7388">
                  <c:v>2.4439802853624126E-2</c:v>
                </c:pt>
                <c:pt idx="7389">
                  <c:v>2.914728309249992E-2</c:v>
                </c:pt>
                <c:pt idx="7390">
                  <c:v>2.8941484505668358E-2</c:v>
                </c:pt>
                <c:pt idx="7391">
                  <c:v>3.7418221505665761E-2</c:v>
                </c:pt>
                <c:pt idx="7392">
                  <c:v>3.6692935358295875E-2</c:v>
                </c:pt>
                <c:pt idx="7393">
                  <c:v>2.5944112739557879E-2</c:v>
                </c:pt>
                <c:pt idx="7394">
                  <c:v>1.5067473648653573E-2</c:v>
                </c:pt>
                <c:pt idx="7395">
                  <c:v>1.4254972794265353E-2</c:v>
                </c:pt>
                <c:pt idx="7396">
                  <c:v>4.1271084695937432E-3</c:v>
                </c:pt>
                <c:pt idx="7397">
                  <c:v>6.935154316000558E-3</c:v>
                </c:pt>
                <c:pt idx="7398">
                  <c:v>4.7261925176300679E-3</c:v>
                </c:pt>
                <c:pt idx="7399">
                  <c:v>1.1657763510352082E-2</c:v>
                </c:pt>
                <c:pt idx="7400">
                  <c:v>9.4273209791879697E-3</c:v>
                </c:pt>
                <c:pt idx="7401">
                  <c:v>4.8851251445729549E-3</c:v>
                </c:pt>
                <c:pt idx="7402">
                  <c:v>1.0652247038704932E-3</c:v>
                </c:pt>
                <c:pt idx="7403">
                  <c:v>1.1540727382261862E-2</c:v>
                </c:pt>
                <c:pt idx="7404">
                  <c:v>4.4196732308443565E-3</c:v>
                </c:pt>
                <c:pt idx="7405">
                  <c:v>-2.1801274992322428E-3</c:v>
                </c:pt>
                <c:pt idx="7406">
                  <c:v>-5.1746351944277347E-3</c:v>
                </c:pt>
                <c:pt idx="7407">
                  <c:v>-1.4698767333179874E-2</c:v>
                </c:pt>
                <c:pt idx="7408">
                  <c:v>-2.3069784933957949E-2</c:v>
                </c:pt>
                <c:pt idx="7409">
                  <c:v>-1.0691850083136445E-2</c:v>
                </c:pt>
                <c:pt idx="7410">
                  <c:v>-9.5167590540489178E-3</c:v>
                </c:pt>
                <c:pt idx="7411">
                  <c:v>-7.4482211692646905E-3</c:v>
                </c:pt>
                <c:pt idx="7412">
                  <c:v>-3.4822285423471433E-3</c:v>
                </c:pt>
                <c:pt idx="7413">
                  <c:v>7.1158304274214768E-3</c:v>
                </c:pt>
                <c:pt idx="7414">
                  <c:v>1.2761075892083529E-2</c:v>
                </c:pt>
                <c:pt idx="7415">
                  <c:v>7.0130432266921616E-3</c:v>
                </c:pt>
                <c:pt idx="7416">
                  <c:v>1.8890348514819522E-3</c:v>
                </c:pt>
                <c:pt idx="7417">
                  <c:v>-3.5092677186293608E-3</c:v>
                </c:pt>
                <c:pt idx="7418">
                  <c:v>-3.8175447948595176E-3</c:v>
                </c:pt>
                <c:pt idx="7419">
                  <c:v>-2.8270253096402964E-3</c:v>
                </c:pt>
                <c:pt idx="7420">
                  <c:v>-9.2000399540569378E-3</c:v>
                </c:pt>
                <c:pt idx="7421">
                  <c:v>-1.2663685413254799E-2</c:v>
                </c:pt>
                <c:pt idx="7422">
                  <c:v>-1.3955081407613479E-2</c:v>
                </c:pt>
                <c:pt idx="7423">
                  <c:v>-1.5243244919674992E-2</c:v>
                </c:pt>
                <c:pt idx="7424">
                  <c:v>-1.4272374552871336E-2</c:v>
                </c:pt>
                <c:pt idx="7425">
                  <c:v>-1.6537941598404493E-2</c:v>
                </c:pt>
                <c:pt idx="7426">
                  <c:v>-6.8766130765381961E-3</c:v>
                </c:pt>
                <c:pt idx="7427">
                  <c:v>-8.9692574266293512E-3</c:v>
                </c:pt>
                <c:pt idx="7428">
                  <c:v>-1.0167015226095866E-2</c:v>
                </c:pt>
                <c:pt idx="7429">
                  <c:v>-8.9902436749037529E-3</c:v>
                </c:pt>
                <c:pt idx="7430">
                  <c:v>-1.1772310306211731E-2</c:v>
                </c:pt>
                <c:pt idx="7431">
                  <c:v>-1.306694036491296E-2</c:v>
                </c:pt>
                <c:pt idx="7432">
                  <c:v>-2.3034086742617088E-3</c:v>
                </c:pt>
                <c:pt idx="7433">
                  <c:v>6.1195802462932214E-4</c:v>
                </c:pt>
                <c:pt idx="7434">
                  <c:v>-6.0325947658717016E-3</c:v>
                </c:pt>
                <c:pt idx="7435">
                  <c:v>-4.0320824771522545E-3</c:v>
                </c:pt>
                <c:pt idx="7436">
                  <c:v>1.3614029587367238E-2</c:v>
                </c:pt>
                <c:pt idx="7437">
                  <c:v>2.1865617055660813E-2</c:v>
                </c:pt>
                <c:pt idx="7438">
                  <c:v>2.2497121349280835E-2</c:v>
                </c:pt>
                <c:pt idx="7439">
                  <c:v>1.7413981180257609E-2</c:v>
                </c:pt>
                <c:pt idx="7440">
                  <c:v>1.4802502225430336E-2</c:v>
                </c:pt>
                <c:pt idx="7441">
                  <c:v>1.4822789146359927E-2</c:v>
                </c:pt>
                <c:pt idx="7442">
                  <c:v>2.013690356612563E-2</c:v>
                </c:pt>
                <c:pt idx="7443">
                  <c:v>2.5497667281448644E-2</c:v>
                </c:pt>
                <c:pt idx="7444">
                  <c:v>2.8807879790742508E-2</c:v>
                </c:pt>
                <c:pt idx="7445">
                  <c:v>3.1297719351814246E-2</c:v>
                </c:pt>
                <c:pt idx="7446">
                  <c:v>3.5136258064095038E-2</c:v>
                </c:pt>
                <c:pt idx="7447">
                  <c:v>4.0768945698960168E-2</c:v>
                </c:pt>
                <c:pt idx="7448">
                  <c:v>5.5047900639188851E-2</c:v>
                </c:pt>
                <c:pt idx="7449">
                  <c:v>6.7765877051810364E-2</c:v>
                </c:pt>
                <c:pt idx="7450">
                  <c:v>6.8106455253311049E-2</c:v>
                </c:pt>
                <c:pt idx="7451">
                  <c:v>6.3458592480464704E-2</c:v>
                </c:pt>
                <c:pt idx="7452">
                  <c:v>6.9025712625627067E-2</c:v>
                </c:pt>
                <c:pt idx="7453">
                  <c:v>7.828655544039087E-2</c:v>
                </c:pt>
                <c:pt idx="7454">
                  <c:v>8.1859142999956225E-2</c:v>
                </c:pt>
                <c:pt idx="7455">
                  <c:v>7.2320435568254959E-2</c:v>
                </c:pt>
                <c:pt idx="7456">
                  <c:v>7.2985640100798443E-2</c:v>
                </c:pt>
                <c:pt idx="7457">
                  <c:v>6.8300628263502361E-2</c:v>
                </c:pt>
                <c:pt idx="7458">
                  <c:v>6.6095068640402488E-2</c:v>
                </c:pt>
                <c:pt idx="7459">
                  <c:v>4.9395571296181551E-2</c:v>
                </c:pt>
                <c:pt idx="7460">
                  <c:v>4.4925113078974066E-2</c:v>
                </c:pt>
                <c:pt idx="7461">
                  <c:v>5.0285900556318541E-2</c:v>
                </c:pt>
                <c:pt idx="7462">
                  <c:v>4.8850081525283251E-2</c:v>
                </c:pt>
                <c:pt idx="7463">
                  <c:v>5.0868428243275643E-2</c:v>
                </c:pt>
                <c:pt idx="7464">
                  <c:v>5.4912910507249002E-2</c:v>
                </c:pt>
                <c:pt idx="7465">
                  <c:v>4.8944922597591978E-2</c:v>
                </c:pt>
                <c:pt idx="7466">
                  <c:v>3.9456042792317847E-2</c:v>
                </c:pt>
                <c:pt idx="7467">
                  <c:v>4.1253331210602928E-2</c:v>
                </c:pt>
                <c:pt idx="7468">
                  <c:v>4.0972877119158424E-2</c:v>
                </c:pt>
                <c:pt idx="7469">
                  <c:v>4.3289520682266103E-2</c:v>
                </c:pt>
                <c:pt idx="7470">
                  <c:v>4.5717859792780979E-2</c:v>
                </c:pt>
                <c:pt idx="7471">
                  <c:v>4.4702132079090351E-2</c:v>
                </c:pt>
                <c:pt idx="7472">
                  <c:v>4.6932611551975478E-2</c:v>
                </c:pt>
                <c:pt idx="7473">
                  <c:v>4.5399049422930826E-2</c:v>
                </c:pt>
                <c:pt idx="7474">
                  <c:v>4.6892864640345033E-2</c:v>
                </c:pt>
                <c:pt idx="7475">
                  <c:v>4.8180620129181673E-2</c:v>
                </c:pt>
                <c:pt idx="7476">
                  <c:v>4.999589679527161E-2</c:v>
                </c:pt>
                <c:pt idx="7477">
                  <c:v>5.308523642574392E-2</c:v>
                </c:pt>
                <c:pt idx="7478">
                  <c:v>5.4276008652575092E-2</c:v>
                </c:pt>
                <c:pt idx="7479">
                  <c:v>4.782108677452479E-2</c:v>
                </c:pt>
                <c:pt idx="7480">
                  <c:v>4.4310780928817239E-2</c:v>
                </c:pt>
                <c:pt idx="7481">
                  <c:v>3.8422747310558281E-2</c:v>
                </c:pt>
                <c:pt idx="7482">
                  <c:v>3.8038815003960336E-2</c:v>
                </c:pt>
                <c:pt idx="7483">
                  <c:v>3.8791964544749202E-2</c:v>
                </c:pt>
                <c:pt idx="7484">
                  <c:v>3.9436498963582478E-2</c:v>
                </c:pt>
                <c:pt idx="7485">
                  <c:v>3.8314972994372809E-2</c:v>
                </c:pt>
                <c:pt idx="7486">
                  <c:v>4.1570958436597305E-2</c:v>
                </c:pt>
                <c:pt idx="7487">
                  <c:v>3.2516994269324639E-2</c:v>
                </c:pt>
                <c:pt idx="7488">
                  <c:v>4.2334112700834314E-2</c:v>
                </c:pt>
                <c:pt idx="7489">
                  <c:v>3.8830817020500064E-2</c:v>
                </c:pt>
                <c:pt idx="7490">
                  <c:v>4.0409918817460921E-2</c:v>
                </c:pt>
                <c:pt idx="7491">
                  <c:v>3.6802100056577247E-2</c:v>
                </c:pt>
                <c:pt idx="7492">
                  <c:v>3.2470649576104238E-2</c:v>
                </c:pt>
                <c:pt idx="7493">
                  <c:v>3.9460225725956422E-2</c:v>
                </c:pt>
                <c:pt idx="7494">
                  <c:v>5.4612125099189335E-2</c:v>
                </c:pt>
                <c:pt idx="7495">
                  <c:v>5.8646189403877447E-2</c:v>
                </c:pt>
                <c:pt idx="7496">
                  <c:v>7.0946965138340312E-2</c:v>
                </c:pt>
                <c:pt idx="7497">
                  <c:v>7.0338987676930698E-2</c:v>
                </c:pt>
                <c:pt idx="7498">
                  <c:v>7.1975542567396467E-2</c:v>
                </c:pt>
                <c:pt idx="7499">
                  <c:v>6.3598155625333108E-2</c:v>
                </c:pt>
                <c:pt idx="7500">
                  <c:v>6.7048587044678642E-2</c:v>
                </c:pt>
                <c:pt idx="7501">
                  <c:v>6.729510522560167E-2</c:v>
                </c:pt>
                <c:pt idx="7502">
                  <c:v>6.0468103347520952E-2</c:v>
                </c:pt>
                <c:pt idx="7503">
                  <c:v>5.1418353140213702E-2</c:v>
                </c:pt>
                <c:pt idx="7504">
                  <c:v>5.1449850020331089E-2</c:v>
                </c:pt>
                <c:pt idx="7505">
                  <c:v>5.1586833014271027E-2</c:v>
                </c:pt>
                <c:pt idx="7506">
                  <c:v>4.5182245569935775E-2</c:v>
                </c:pt>
                <c:pt idx="7507">
                  <c:v>5.6790119676200623E-2</c:v>
                </c:pt>
                <c:pt idx="7508">
                  <c:v>6.6930793129872379E-2</c:v>
                </c:pt>
                <c:pt idx="7509">
                  <c:v>5.0131301124662908E-2</c:v>
                </c:pt>
                <c:pt idx="7510">
                  <c:v>4.9220464943038111E-2</c:v>
                </c:pt>
                <c:pt idx="7511">
                  <c:v>4.7368622471134048E-2</c:v>
                </c:pt>
                <c:pt idx="7512">
                  <c:v>4.8340197773012683E-2</c:v>
                </c:pt>
                <c:pt idx="7513">
                  <c:v>4.5142101278587754E-2</c:v>
                </c:pt>
                <c:pt idx="7514">
                  <c:v>4.215106789306744E-2</c:v>
                </c:pt>
                <c:pt idx="7515">
                  <c:v>3.9056962158431574E-2</c:v>
                </c:pt>
                <c:pt idx="7516">
                  <c:v>3.9400142659370863E-2</c:v>
                </c:pt>
                <c:pt idx="7517">
                  <c:v>3.5164065374412301E-2</c:v>
                </c:pt>
                <c:pt idx="7518">
                  <c:v>3.0834305021111508E-2</c:v>
                </c:pt>
                <c:pt idx="7519">
                  <c:v>3.4257835397492942E-2</c:v>
                </c:pt>
                <c:pt idx="7520">
                  <c:v>3.6032539023532317E-2</c:v>
                </c:pt>
                <c:pt idx="7521">
                  <c:v>3.2729411943940745E-2</c:v>
                </c:pt>
                <c:pt idx="7522">
                  <c:v>3.2946230915704922E-2</c:v>
                </c:pt>
                <c:pt idx="7523">
                  <c:v>3.6566622618251499E-2</c:v>
                </c:pt>
                <c:pt idx="7524">
                  <c:v>3.1523782460460392E-2</c:v>
                </c:pt>
                <c:pt idx="7525">
                  <c:v>2.8653723768797379E-2</c:v>
                </c:pt>
                <c:pt idx="7526">
                  <c:v>1.8646748108543942E-2</c:v>
                </c:pt>
                <c:pt idx="7527">
                  <c:v>4.6910073213481951E-3</c:v>
                </c:pt>
                <c:pt idx="7528">
                  <c:v>-1.5283409813866555E-3</c:v>
                </c:pt>
                <c:pt idx="7529">
                  <c:v>7.7474871336284945E-3</c:v>
                </c:pt>
                <c:pt idx="7530">
                  <c:v>6.4450834283729108E-3</c:v>
                </c:pt>
                <c:pt idx="7531">
                  <c:v>6.2536003603783641E-3</c:v>
                </c:pt>
                <c:pt idx="7532">
                  <c:v>-3.5961449253564259E-3</c:v>
                </c:pt>
                <c:pt idx="7533">
                  <c:v>8.8321800032686859E-4</c:v>
                </c:pt>
                <c:pt idx="7534">
                  <c:v>5.7811123992597135E-3</c:v>
                </c:pt>
                <c:pt idx="7535">
                  <c:v>1.3706251562477512E-3</c:v>
                </c:pt>
                <c:pt idx="7536">
                  <c:v>-4.510015557081748E-3</c:v>
                </c:pt>
                <c:pt idx="7537">
                  <c:v>-9.4697944109259913E-3</c:v>
                </c:pt>
                <c:pt idx="7538">
                  <c:v>-1.3426508053541952E-2</c:v>
                </c:pt>
                <c:pt idx="7539">
                  <c:v>3.2907148554306431E-3</c:v>
                </c:pt>
                <c:pt idx="7540">
                  <c:v>6.382936155592045E-3</c:v>
                </c:pt>
                <c:pt idx="7541">
                  <c:v>1.1201245814238536E-2</c:v>
                </c:pt>
                <c:pt idx="7542">
                  <c:v>1.3007556980131563E-2</c:v>
                </c:pt>
                <c:pt idx="7543">
                  <c:v>1.8576932675197222E-2</c:v>
                </c:pt>
                <c:pt idx="7544">
                  <c:v>1.7854299480557501E-2</c:v>
                </c:pt>
                <c:pt idx="7545">
                  <c:v>1.3883899018683143E-2</c:v>
                </c:pt>
                <c:pt idx="7546">
                  <c:v>1.1650296123031589E-2</c:v>
                </c:pt>
                <c:pt idx="7547">
                  <c:v>1.0326979510530299E-2</c:v>
                </c:pt>
                <c:pt idx="7548">
                  <c:v>1.3350971891419761E-2</c:v>
                </c:pt>
                <c:pt idx="7549">
                  <c:v>2.7010558620451874E-2</c:v>
                </c:pt>
                <c:pt idx="7550">
                  <c:v>3.0684410873358159E-2</c:v>
                </c:pt>
                <c:pt idx="7551">
                  <c:v>2.6971696739774176E-2</c:v>
                </c:pt>
                <c:pt idx="7552">
                  <c:v>2.4605001188761966E-2</c:v>
                </c:pt>
                <c:pt idx="7553">
                  <c:v>2.7351110421076852E-2</c:v>
                </c:pt>
                <c:pt idx="7554">
                  <c:v>2.3151250604461771E-2</c:v>
                </c:pt>
                <c:pt idx="7555">
                  <c:v>3.1237903881900619E-2</c:v>
                </c:pt>
                <c:pt idx="7556">
                  <c:v>3.6280304263856422E-2</c:v>
                </c:pt>
                <c:pt idx="7557">
                  <c:v>4.1376065792946726E-2</c:v>
                </c:pt>
                <c:pt idx="7558">
                  <c:v>4.3665787996035599E-2</c:v>
                </c:pt>
                <c:pt idx="7559">
                  <c:v>4.6177442704581129E-2</c:v>
                </c:pt>
                <c:pt idx="7560">
                  <c:v>4.4919602141047843E-2</c:v>
                </c:pt>
                <c:pt idx="7561">
                  <c:v>4.1280832097674525E-2</c:v>
                </c:pt>
                <c:pt idx="7562">
                  <c:v>4.4818462951049076E-2</c:v>
                </c:pt>
                <c:pt idx="7563">
                  <c:v>4.4194610036968562E-2</c:v>
                </c:pt>
                <c:pt idx="7564">
                  <c:v>4.5657989772149188E-2</c:v>
                </c:pt>
                <c:pt idx="7565">
                  <c:v>4.933038906592957E-2</c:v>
                </c:pt>
                <c:pt idx="7566">
                  <c:v>5.9469153053401502E-2</c:v>
                </c:pt>
                <c:pt idx="7567">
                  <c:v>5.8094962566836106E-2</c:v>
                </c:pt>
                <c:pt idx="7568">
                  <c:v>5.5455452896403967E-2</c:v>
                </c:pt>
                <c:pt idx="7569">
                  <c:v>4.9780226666764404E-2</c:v>
                </c:pt>
                <c:pt idx="7570">
                  <c:v>4.632758731338571E-2</c:v>
                </c:pt>
                <c:pt idx="7571">
                  <c:v>5.3039723148686546E-2</c:v>
                </c:pt>
                <c:pt idx="7572">
                  <c:v>5.7779492049702563E-2</c:v>
                </c:pt>
                <c:pt idx="7573">
                  <c:v>5.1973722785805254E-2</c:v>
                </c:pt>
                <c:pt idx="7574">
                  <c:v>5.0399178961725521E-2</c:v>
                </c:pt>
                <c:pt idx="7575">
                  <c:v>5.0713930456165013E-2</c:v>
                </c:pt>
                <c:pt idx="7576">
                  <c:v>5.3653959641886795E-2</c:v>
                </c:pt>
                <c:pt idx="7577">
                  <c:v>6.0089164097184122E-2</c:v>
                </c:pt>
                <c:pt idx="7578">
                  <c:v>6.0724918790935112E-2</c:v>
                </c:pt>
                <c:pt idx="7579">
                  <c:v>5.9782353440811065E-2</c:v>
                </c:pt>
                <c:pt idx="7580">
                  <c:v>6.190705548696962E-2</c:v>
                </c:pt>
                <c:pt idx="7581">
                  <c:v>5.6501786416468081E-2</c:v>
                </c:pt>
                <c:pt idx="7582">
                  <c:v>5.2710347835508431E-2</c:v>
                </c:pt>
                <c:pt idx="7583">
                  <c:v>5.9717321562629655E-2</c:v>
                </c:pt>
                <c:pt idx="7584">
                  <c:v>5.0825137250758878E-2</c:v>
                </c:pt>
                <c:pt idx="7585">
                  <c:v>4.4319683942246835E-2</c:v>
                </c:pt>
                <c:pt idx="7586">
                  <c:v>5.23869585454253E-2</c:v>
                </c:pt>
                <c:pt idx="7587">
                  <c:v>6.4198629885539482E-2</c:v>
                </c:pt>
                <c:pt idx="7588">
                  <c:v>6.5805296683312253E-2</c:v>
                </c:pt>
                <c:pt idx="7589">
                  <c:v>5.8903886508932635E-2</c:v>
                </c:pt>
                <c:pt idx="7590">
                  <c:v>5.6694025881251608E-2</c:v>
                </c:pt>
                <c:pt idx="7591">
                  <c:v>6.1142396344279426E-2</c:v>
                </c:pt>
                <c:pt idx="7592">
                  <c:v>6.3602565694576452E-2</c:v>
                </c:pt>
                <c:pt idx="7593">
                  <c:v>6.489033609441841E-2</c:v>
                </c:pt>
                <c:pt idx="7594">
                  <c:v>5.9702063312027986E-2</c:v>
                </c:pt>
                <c:pt idx="7595">
                  <c:v>5.5589979133665368E-2</c:v>
                </c:pt>
                <c:pt idx="7596">
                  <c:v>5.4548039614694011E-2</c:v>
                </c:pt>
                <c:pt idx="7597">
                  <c:v>5.3076792299888931E-2</c:v>
                </c:pt>
                <c:pt idx="7598">
                  <c:v>5.4232656986402228E-2</c:v>
                </c:pt>
                <c:pt idx="7599">
                  <c:v>6.0352224442236757E-2</c:v>
                </c:pt>
                <c:pt idx="7600">
                  <c:v>6.3749156123936945E-2</c:v>
                </c:pt>
                <c:pt idx="7601">
                  <c:v>6.8983616411357751E-2</c:v>
                </c:pt>
                <c:pt idx="7602">
                  <c:v>7.9354965723671178E-2</c:v>
                </c:pt>
                <c:pt idx="7603">
                  <c:v>7.5452428887935241E-2</c:v>
                </c:pt>
                <c:pt idx="7604">
                  <c:v>6.503595670655038E-2</c:v>
                </c:pt>
                <c:pt idx="7605">
                  <c:v>6.3328450012297699E-2</c:v>
                </c:pt>
                <c:pt idx="7606">
                  <c:v>7.2023316095904955E-2</c:v>
                </c:pt>
                <c:pt idx="7607">
                  <c:v>6.8713877270299095E-2</c:v>
                </c:pt>
                <c:pt idx="7608">
                  <c:v>7.0525834815437838E-2</c:v>
                </c:pt>
                <c:pt idx="7609">
                  <c:v>7.0740308877788038E-2</c:v>
                </c:pt>
                <c:pt idx="7610">
                  <c:v>6.3368271787388242E-2</c:v>
                </c:pt>
                <c:pt idx="7611">
                  <c:v>6.2412272821662063E-2</c:v>
                </c:pt>
                <c:pt idx="7612">
                  <c:v>6.177703608182461E-2</c:v>
                </c:pt>
                <c:pt idx="7613">
                  <c:v>6.0083746812895189E-2</c:v>
                </c:pt>
                <c:pt idx="7614">
                  <c:v>6.676240799104094E-2</c:v>
                </c:pt>
                <c:pt idx="7615">
                  <c:v>7.5960664130850342E-2</c:v>
                </c:pt>
                <c:pt idx="7616">
                  <c:v>7.8867269358721792E-2</c:v>
                </c:pt>
                <c:pt idx="7617">
                  <c:v>8.4724900976627326E-2</c:v>
                </c:pt>
                <c:pt idx="7618">
                  <c:v>8.8117520659701132E-2</c:v>
                </c:pt>
                <c:pt idx="7619">
                  <c:v>9.2165479754919843E-2</c:v>
                </c:pt>
                <c:pt idx="7620">
                  <c:v>8.4966504681504906E-2</c:v>
                </c:pt>
                <c:pt idx="7621">
                  <c:v>8.8904479682454296E-2</c:v>
                </c:pt>
                <c:pt idx="7622">
                  <c:v>9.2409139963301135E-2</c:v>
                </c:pt>
                <c:pt idx="7623">
                  <c:v>8.7756704922063333E-2</c:v>
                </c:pt>
                <c:pt idx="7624">
                  <c:v>8.9627160136173556E-2</c:v>
                </c:pt>
                <c:pt idx="7625">
                  <c:v>9.7276648779875963E-2</c:v>
                </c:pt>
                <c:pt idx="7626">
                  <c:v>0.10115239515109797</c:v>
                </c:pt>
                <c:pt idx="7627">
                  <c:v>0.11983341715577223</c:v>
                </c:pt>
                <c:pt idx="7628">
                  <c:v>0.12864550188665014</c:v>
                </c:pt>
                <c:pt idx="7629">
                  <c:v>0.11929461375878492</c:v>
                </c:pt>
                <c:pt idx="7630">
                  <c:v>0.12257324894544763</c:v>
                </c:pt>
                <c:pt idx="7631">
                  <c:v>0.12506920533094057</c:v>
                </c:pt>
                <c:pt idx="7632">
                  <c:v>0.13520250767710884</c:v>
                </c:pt>
                <c:pt idx="7633">
                  <c:v>0.12481521124300854</c:v>
                </c:pt>
                <c:pt idx="7634">
                  <c:v>0.12629381632470982</c:v>
                </c:pt>
                <c:pt idx="7635">
                  <c:v>0.12327914737983092</c:v>
                </c:pt>
                <c:pt idx="7636">
                  <c:v>0.11780006551827205</c:v>
                </c:pt>
                <c:pt idx="7637">
                  <c:v>0.12028019279244861</c:v>
                </c:pt>
                <c:pt idx="7638">
                  <c:v>0.10338400201843134</c:v>
                </c:pt>
                <c:pt idx="7639">
                  <c:v>7.6519454566805756E-2</c:v>
                </c:pt>
                <c:pt idx="7640">
                  <c:v>7.1295606607966189E-2</c:v>
                </c:pt>
                <c:pt idx="7641">
                  <c:v>6.5455624987080796E-2</c:v>
                </c:pt>
                <c:pt idx="7642">
                  <c:v>3.8836746782275888E-2</c:v>
                </c:pt>
                <c:pt idx="7643">
                  <c:v>3.7615876155815187E-2</c:v>
                </c:pt>
                <c:pt idx="7644">
                  <c:v>4.5107013313429256E-2</c:v>
                </c:pt>
                <c:pt idx="7645">
                  <c:v>4.2615822187411556E-2</c:v>
                </c:pt>
                <c:pt idx="7646">
                  <c:v>3.9928453240356321E-2</c:v>
                </c:pt>
                <c:pt idx="7647">
                  <c:v>3.7869724299570473E-2</c:v>
                </c:pt>
                <c:pt idx="7648">
                  <c:v>3.8822696620178787E-2</c:v>
                </c:pt>
                <c:pt idx="7649">
                  <c:v>2.9317959546217409E-2</c:v>
                </c:pt>
                <c:pt idx="7650">
                  <c:v>1.9731595452584738E-2</c:v>
                </c:pt>
                <c:pt idx="7651">
                  <c:v>1.1684522695647903E-2</c:v>
                </c:pt>
                <c:pt idx="7652">
                  <c:v>1.3626840440159604E-2</c:v>
                </c:pt>
                <c:pt idx="7653">
                  <c:v>5.8913838097485183E-3</c:v>
                </c:pt>
                <c:pt idx="7654">
                  <c:v>-2.8287660129434622E-3</c:v>
                </c:pt>
                <c:pt idx="7655">
                  <c:v>-2.0648137471843353E-2</c:v>
                </c:pt>
                <c:pt idx="7656">
                  <c:v>-2.530633471639554E-2</c:v>
                </c:pt>
                <c:pt idx="7657">
                  <c:v>-2.1987176564446598E-2</c:v>
                </c:pt>
                <c:pt idx="7658">
                  <c:v>-2.0026801029572772E-2</c:v>
                </c:pt>
                <c:pt idx="7659">
                  <c:v>-1.4429306890385796E-2</c:v>
                </c:pt>
                <c:pt idx="7660">
                  <c:v>-1.2639822850814331E-2</c:v>
                </c:pt>
                <c:pt idx="7661">
                  <c:v>-1.016543359729738E-2</c:v>
                </c:pt>
                <c:pt idx="7662">
                  <c:v>-5.2269558717347175E-3</c:v>
                </c:pt>
                <c:pt idx="7663">
                  <c:v>-8.3867893933676774E-3</c:v>
                </c:pt>
                <c:pt idx="7664">
                  <c:v>-7.0882565446273027E-3</c:v>
                </c:pt>
                <c:pt idx="7665">
                  <c:v>-1.1049697100174338E-2</c:v>
                </c:pt>
                <c:pt idx="7666">
                  <c:v>-1.1828499037324747E-2</c:v>
                </c:pt>
                <c:pt idx="7667">
                  <c:v>-1.2114791069332886E-2</c:v>
                </c:pt>
                <c:pt idx="7668">
                  <c:v>-1.6354217626409095E-2</c:v>
                </c:pt>
                <c:pt idx="7669">
                  <c:v>-1.5851990761041046E-2</c:v>
                </c:pt>
                <c:pt idx="7670">
                  <c:v>-1.1216978088412266E-2</c:v>
                </c:pt>
                <c:pt idx="7671">
                  <c:v>-1.445688779798282E-2</c:v>
                </c:pt>
                <c:pt idx="7672">
                  <c:v>-2.0433325960340754E-2</c:v>
                </c:pt>
                <c:pt idx="7673">
                  <c:v>-1.8949089350970061E-2</c:v>
                </c:pt>
                <c:pt idx="7674">
                  <c:v>-1.0311817800091494E-2</c:v>
                </c:pt>
                <c:pt idx="7675">
                  <c:v>-8.8195822312558958E-3</c:v>
                </c:pt>
                <c:pt idx="7676">
                  <c:v>-1.2266839905140881E-2</c:v>
                </c:pt>
                <c:pt idx="7677">
                  <c:v>-1.8056393094068701E-2</c:v>
                </c:pt>
                <c:pt idx="7678">
                  <c:v>-2.1970160354654156E-2</c:v>
                </c:pt>
                <c:pt idx="7679">
                  <c:v>-3.0277764820602626E-2</c:v>
                </c:pt>
                <c:pt idx="7680">
                  <c:v>-4.157178834446329E-2</c:v>
                </c:pt>
                <c:pt idx="7681">
                  <c:v>-3.5020936141928583E-2</c:v>
                </c:pt>
                <c:pt idx="7682">
                  <c:v>-4.5379566916303293E-2</c:v>
                </c:pt>
                <c:pt idx="7683">
                  <c:v>-4.3660700099371286E-2</c:v>
                </c:pt>
                <c:pt idx="7684">
                  <c:v>-3.5751330006999482E-2</c:v>
                </c:pt>
                <c:pt idx="7685">
                  <c:v>-3.7498016672714352E-2</c:v>
                </c:pt>
                <c:pt idx="7686">
                  <c:v>-4.1230202374335057E-2</c:v>
                </c:pt>
                <c:pt idx="7687">
                  <c:v>-4.4007912631396695E-2</c:v>
                </c:pt>
                <c:pt idx="7688">
                  <c:v>-6.3954636760863548E-2</c:v>
                </c:pt>
                <c:pt idx="7689">
                  <c:v>-6.0758595230593349E-2</c:v>
                </c:pt>
                <c:pt idx="7690">
                  <c:v>-5.211221355007245E-2</c:v>
                </c:pt>
                <c:pt idx="7691">
                  <c:v>-5.3056061666584053E-2</c:v>
                </c:pt>
                <c:pt idx="7692">
                  <c:v>-5.9503791450566279E-2</c:v>
                </c:pt>
                <c:pt idx="7693">
                  <c:v>-6.2793620079884205E-2</c:v>
                </c:pt>
                <c:pt idx="7694">
                  <c:v>-5.003204419038465E-2</c:v>
                </c:pt>
                <c:pt idx="7695">
                  <c:v>-4.8509934064711824E-2</c:v>
                </c:pt>
                <c:pt idx="7696">
                  <c:v>-5.0314192757776044E-2</c:v>
                </c:pt>
                <c:pt idx="7697">
                  <c:v>-4.7281506162718534E-2</c:v>
                </c:pt>
                <c:pt idx="7698">
                  <c:v>-4.5002457058570866E-2</c:v>
                </c:pt>
                <c:pt idx="7699">
                  <c:v>-5.0704048391382317E-2</c:v>
                </c:pt>
                <c:pt idx="7700">
                  <c:v>-4.8809397362305385E-2</c:v>
                </c:pt>
                <c:pt idx="7701">
                  <c:v>-4.995005044137657E-2</c:v>
                </c:pt>
                <c:pt idx="7702">
                  <c:v>-5.0520605321601186E-2</c:v>
                </c:pt>
                <c:pt idx="7703">
                  <c:v>-4.4012602051892391E-2</c:v>
                </c:pt>
                <c:pt idx="7704">
                  <c:v>-3.2272169186733035E-2</c:v>
                </c:pt>
                <c:pt idx="7705">
                  <c:v>-2.529863918287989E-2</c:v>
                </c:pt>
                <c:pt idx="7706">
                  <c:v>-2.1414200307513176E-2</c:v>
                </c:pt>
                <c:pt idx="7707">
                  <c:v>-2.1238244895412151E-2</c:v>
                </c:pt>
                <c:pt idx="7708">
                  <c:v>-2.1939880196469752E-2</c:v>
                </c:pt>
                <c:pt idx="7709">
                  <c:v>-2.0000373108484348E-2</c:v>
                </c:pt>
                <c:pt idx="7710">
                  <c:v>-1.8543095309474289E-2</c:v>
                </c:pt>
                <c:pt idx="7711">
                  <c:v>-1.9740257244048376E-2</c:v>
                </c:pt>
                <c:pt idx="7712">
                  <c:v>-3.1977864913265264E-2</c:v>
                </c:pt>
                <c:pt idx="7713">
                  <c:v>-3.4799748782818107E-2</c:v>
                </c:pt>
                <c:pt idx="7714">
                  <c:v>-3.7984215167959468E-2</c:v>
                </c:pt>
                <c:pt idx="7715">
                  <c:v>-4.1541640484144771E-2</c:v>
                </c:pt>
                <c:pt idx="7716">
                  <c:v>-3.8882922250439766E-2</c:v>
                </c:pt>
                <c:pt idx="7717">
                  <c:v>-4.3323371958637225E-2</c:v>
                </c:pt>
                <c:pt idx="7718">
                  <c:v>-4.6114969426239827E-2</c:v>
                </c:pt>
                <c:pt idx="7719">
                  <c:v>-4.8604984949218166E-2</c:v>
                </c:pt>
                <c:pt idx="7720">
                  <c:v>-3.8646651357508333E-2</c:v>
                </c:pt>
                <c:pt idx="7721">
                  <c:v>-3.9146065672773234E-2</c:v>
                </c:pt>
                <c:pt idx="7722">
                  <c:v>-4.8164123282134153E-2</c:v>
                </c:pt>
                <c:pt idx="7723">
                  <c:v>-4.8278265970312151E-2</c:v>
                </c:pt>
                <c:pt idx="7724">
                  <c:v>-4.4972819120651097E-2</c:v>
                </c:pt>
                <c:pt idx="7725">
                  <c:v>-4.2810450481347351E-2</c:v>
                </c:pt>
                <c:pt idx="7726">
                  <c:v>-3.4789843704923662E-2</c:v>
                </c:pt>
                <c:pt idx="7727">
                  <c:v>-3.3249020531686768E-2</c:v>
                </c:pt>
                <c:pt idx="7728">
                  <c:v>-3.488990459995478E-2</c:v>
                </c:pt>
                <c:pt idx="7729">
                  <c:v>-3.6044480620292529E-2</c:v>
                </c:pt>
                <c:pt idx="7730">
                  <c:v>-3.1898559784375946E-2</c:v>
                </c:pt>
                <c:pt idx="7731">
                  <c:v>-3.286600336295753E-2</c:v>
                </c:pt>
                <c:pt idx="7732">
                  <c:v>-3.2866003362958751E-2</c:v>
                </c:pt>
                <c:pt idx="7733">
                  <c:v>-2.761237832086838E-2</c:v>
                </c:pt>
                <c:pt idx="7734">
                  <c:v>-2.8676175098375389E-2</c:v>
                </c:pt>
                <c:pt idx="7735">
                  <c:v>-2.7411658512450976E-2</c:v>
                </c:pt>
                <c:pt idx="7736">
                  <c:v>-2.6239370991824162E-2</c:v>
                </c:pt>
                <c:pt idx="7737">
                  <c:v>-3.1191782495784914E-2</c:v>
                </c:pt>
                <c:pt idx="7738">
                  <c:v>-2.0862078111258842E-2</c:v>
                </c:pt>
                <c:pt idx="7739">
                  <c:v>-1.6109846493767899E-2</c:v>
                </c:pt>
                <c:pt idx="7740">
                  <c:v>-1.6404783488963792E-2</c:v>
                </c:pt>
                <c:pt idx="7741">
                  <c:v>-1.463392250982809E-2</c:v>
                </c:pt>
                <c:pt idx="7742">
                  <c:v>-4.365288097192277E-3</c:v>
                </c:pt>
                <c:pt idx="7743">
                  <c:v>-1.2506047348153082E-2</c:v>
                </c:pt>
                <c:pt idx="7744">
                  <c:v>-2.2211581193014807E-2</c:v>
                </c:pt>
                <c:pt idx="7745">
                  <c:v>-2.230974483637771E-2</c:v>
                </c:pt>
                <c:pt idx="7746">
                  <c:v>-2.2897310846411889E-2</c:v>
                </c:pt>
                <c:pt idx="7747">
                  <c:v>-3.8167905279075653E-2</c:v>
                </c:pt>
                <c:pt idx="7748">
                  <c:v>-3.682520731659833E-2</c:v>
                </c:pt>
                <c:pt idx="7749">
                  <c:v>-3.529176419505109E-2</c:v>
                </c:pt>
                <c:pt idx="7750">
                  <c:v>-3.5388449660364141E-2</c:v>
                </c:pt>
                <c:pt idx="7751">
                  <c:v>-2.360684534907298E-2</c:v>
                </c:pt>
                <c:pt idx="7752">
                  <c:v>-2.3411952605773778E-2</c:v>
                </c:pt>
                <c:pt idx="7753">
                  <c:v>-2.1749558565070881E-2</c:v>
                </c:pt>
                <c:pt idx="7754">
                  <c:v>-2.2833678218477593E-2</c:v>
                </c:pt>
                <c:pt idx="7755">
                  <c:v>-2.5009158300972167E-2</c:v>
                </c:pt>
                <c:pt idx="7756">
                  <c:v>-4.2848279662217603E-2</c:v>
                </c:pt>
                <c:pt idx="7757">
                  <c:v>-4.0562043741110498E-2</c:v>
                </c:pt>
                <c:pt idx="7758">
                  <c:v>-3.8079372224685715E-2</c:v>
                </c:pt>
                <c:pt idx="7759">
                  <c:v>-4.2480528889595748E-2</c:v>
                </c:pt>
                <c:pt idx="7760">
                  <c:v>-4.6699183186153292E-2</c:v>
                </c:pt>
                <c:pt idx="7761">
                  <c:v>-5.2870459687318294E-2</c:v>
                </c:pt>
                <c:pt idx="7762">
                  <c:v>-4.9022552361288829E-2</c:v>
                </c:pt>
                <c:pt idx="7763">
                  <c:v>-4.6552678461240227E-2</c:v>
                </c:pt>
                <c:pt idx="7764">
                  <c:v>-4.7980450786043072E-2</c:v>
                </c:pt>
                <c:pt idx="7765">
                  <c:v>-4.1481240948826215E-2</c:v>
                </c:pt>
                <c:pt idx="7766">
                  <c:v>-3.7943142215322356E-2</c:v>
                </c:pt>
                <c:pt idx="7767">
                  <c:v>-3.7366300353117943E-2</c:v>
                </c:pt>
                <c:pt idx="7768">
                  <c:v>-3.6205778301664604E-2</c:v>
                </c:pt>
                <c:pt idx="7769">
                  <c:v>-2.9763638774212731E-2</c:v>
                </c:pt>
                <c:pt idx="7770">
                  <c:v>-3.0555447743544684E-2</c:v>
                </c:pt>
                <c:pt idx="7771">
                  <c:v>-3.5127659704864422E-2</c:v>
                </c:pt>
                <c:pt idx="7772">
                  <c:v>-3.8143550327518261E-2</c:v>
                </c:pt>
                <c:pt idx="7773">
                  <c:v>-2.920035153287126E-2</c:v>
                </c:pt>
                <c:pt idx="7774">
                  <c:v>-3.6143702032072289E-2</c:v>
                </c:pt>
                <c:pt idx="7775">
                  <c:v>-3.8373204725332233E-2</c:v>
                </c:pt>
                <c:pt idx="7776">
                  <c:v>-4.0219565099466559E-2</c:v>
                </c:pt>
                <c:pt idx="7777">
                  <c:v>-3.485852200876971E-2</c:v>
                </c:pt>
                <c:pt idx="7778">
                  <c:v>-2.055195579070257E-2</c:v>
                </c:pt>
                <c:pt idx="7779">
                  <c:v>-6.948784945488673E-3</c:v>
                </c:pt>
                <c:pt idx="7780">
                  <c:v>1.8327291027127046E-3</c:v>
                </c:pt>
                <c:pt idx="7781">
                  <c:v>9.1258882760159032E-4</c:v>
                </c:pt>
                <c:pt idx="7782">
                  <c:v>1.5305884006061143E-2</c:v>
                </c:pt>
                <c:pt idx="7783">
                  <c:v>1.7211838255702494E-2</c:v>
                </c:pt>
                <c:pt idx="7784">
                  <c:v>1.8616039937033868E-2</c:v>
                </c:pt>
                <c:pt idx="7785">
                  <c:v>2.4551839339013615E-2</c:v>
                </c:pt>
                <c:pt idx="7786">
                  <c:v>1.96227661310302E-2</c:v>
                </c:pt>
                <c:pt idx="7787">
                  <c:v>2.3790829698895122E-2</c:v>
                </c:pt>
                <c:pt idx="7788">
                  <c:v>5.4250480599825623E-2</c:v>
                </c:pt>
                <c:pt idx="7789">
                  <c:v>5.5706540231952095E-2</c:v>
                </c:pt>
                <c:pt idx="7790">
                  <c:v>5.1268423542562891E-2</c:v>
                </c:pt>
                <c:pt idx="7791">
                  <c:v>4.9026064055300189E-2</c:v>
                </c:pt>
                <c:pt idx="7792">
                  <c:v>6.5059490610001491E-2</c:v>
                </c:pt>
                <c:pt idx="7793">
                  <c:v>6.8862206326466113E-2</c:v>
                </c:pt>
                <c:pt idx="7794">
                  <c:v>5.4883526767643076E-2</c:v>
                </c:pt>
                <c:pt idx="7795">
                  <c:v>4.9040523769889433E-2</c:v>
                </c:pt>
                <c:pt idx="7796">
                  <c:v>5.2145435327321854E-2</c:v>
                </c:pt>
                <c:pt idx="7797">
                  <c:v>4.9173036556502847E-2</c:v>
                </c:pt>
                <c:pt idx="7798">
                  <c:v>3.7551260616603077E-2</c:v>
                </c:pt>
                <c:pt idx="7799">
                  <c:v>3.4393884260444985E-2</c:v>
                </c:pt>
                <c:pt idx="7800">
                  <c:v>3.2498333361075105E-2</c:v>
                </c:pt>
                <c:pt idx="7801">
                  <c:v>3.7828796602103809E-2</c:v>
                </c:pt>
                <c:pt idx="7802">
                  <c:v>4.0073919389400636E-2</c:v>
                </c:pt>
                <c:pt idx="7803">
                  <c:v>3.982402176340627E-2</c:v>
                </c:pt>
                <c:pt idx="7804">
                  <c:v>4.1149746640748441E-2</c:v>
                </c:pt>
                <c:pt idx="7805">
                  <c:v>4.0195286751046666E-2</c:v>
                </c:pt>
                <c:pt idx="7806">
                  <c:v>4.4013050155635502E-2</c:v>
                </c:pt>
                <c:pt idx="7807">
                  <c:v>4.8475802941788659E-2</c:v>
                </c:pt>
                <c:pt idx="7808">
                  <c:v>4.5864172003669434E-2</c:v>
                </c:pt>
                <c:pt idx="7809">
                  <c:v>5.2031933448225542E-2</c:v>
                </c:pt>
                <c:pt idx="7810">
                  <c:v>5.7625826910318256E-2</c:v>
                </c:pt>
                <c:pt idx="7811">
                  <c:v>5.76258269103187E-2</c:v>
                </c:pt>
                <c:pt idx="7812">
                  <c:v>6.6062399502700986E-2</c:v>
                </c:pt>
                <c:pt idx="7813">
                  <c:v>6.3607411799091684E-2</c:v>
                </c:pt>
                <c:pt idx="7814">
                  <c:v>6.0426006523311981E-2</c:v>
                </c:pt>
                <c:pt idx="7815">
                  <c:v>5.6617081071347108E-2</c:v>
                </c:pt>
                <c:pt idx="7816">
                  <c:v>5.1254930226077633E-2</c:v>
                </c:pt>
                <c:pt idx="7817">
                  <c:v>5.3789703406175393E-2</c:v>
                </c:pt>
                <c:pt idx="7818">
                  <c:v>5.6218861037103274E-2</c:v>
                </c:pt>
                <c:pt idx="7819">
                  <c:v>6.4554154628089222E-2</c:v>
                </c:pt>
                <c:pt idx="7820">
                  <c:v>6.1685767288513604E-2</c:v>
                </c:pt>
                <c:pt idx="7821">
                  <c:v>6.4126521806198378E-2</c:v>
                </c:pt>
                <c:pt idx="7822">
                  <c:v>6.8514628276745038E-2</c:v>
                </c:pt>
                <c:pt idx="7823">
                  <c:v>5.9437337219385045E-2</c:v>
                </c:pt>
                <c:pt idx="7824">
                  <c:v>5.2904495046887323E-2</c:v>
                </c:pt>
                <c:pt idx="7825">
                  <c:v>4.7375301554873683E-2</c:v>
                </c:pt>
                <c:pt idx="7826">
                  <c:v>3.4081364403274028E-2</c:v>
                </c:pt>
                <c:pt idx="7827">
                  <c:v>2.3347882495993622E-2</c:v>
                </c:pt>
                <c:pt idx="7828">
                  <c:v>3.0491707974871662E-2</c:v>
                </c:pt>
                <c:pt idx="7829">
                  <c:v>2.9956857805044868E-2</c:v>
                </c:pt>
                <c:pt idx="7830">
                  <c:v>3.3311131294230467E-2</c:v>
                </c:pt>
                <c:pt idx="7831">
                  <c:v>4.0412251124567256E-2</c:v>
                </c:pt>
                <c:pt idx="7832">
                  <c:v>4.3192153364683961E-2</c:v>
                </c:pt>
                <c:pt idx="7833">
                  <c:v>4.034275709994084E-2</c:v>
                </c:pt>
                <c:pt idx="7834">
                  <c:v>3.1714493726871185E-2</c:v>
                </c:pt>
                <c:pt idx="7835">
                  <c:v>2.6730714668684152E-2</c:v>
                </c:pt>
                <c:pt idx="7836">
                  <c:v>3.5352211971776182E-2</c:v>
                </c:pt>
                <c:pt idx="7837">
                  <c:v>4.3208053769373089E-2</c:v>
                </c:pt>
                <c:pt idx="7838">
                  <c:v>5.3029269370829857E-2</c:v>
                </c:pt>
                <c:pt idx="7839">
                  <c:v>6.9103706385416963E-2</c:v>
                </c:pt>
                <c:pt idx="7840">
                  <c:v>6.949908497505608E-2</c:v>
                </c:pt>
                <c:pt idx="7841">
                  <c:v>7.5553578686801126E-2</c:v>
                </c:pt>
                <c:pt idx="7842">
                  <c:v>9.0528980392111214E-2</c:v>
                </c:pt>
                <c:pt idx="7843">
                  <c:v>9.6306806151818192E-2</c:v>
                </c:pt>
                <c:pt idx="7844">
                  <c:v>0.10176976392776682</c:v>
                </c:pt>
                <c:pt idx="7845">
                  <c:v>0.11014382476526707</c:v>
                </c:pt>
                <c:pt idx="7846">
                  <c:v>0.12090280047682622</c:v>
                </c:pt>
                <c:pt idx="7847">
                  <c:v>0.13763797123441845</c:v>
                </c:pt>
                <c:pt idx="7848">
                  <c:v>0.13318610798218677</c:v>
                </c:pt>
                <c:pt idx="7849">
                  <c:v>0.12786117574554723</c:v>
                </c:pt>
                <c:pt idx="7850">
                  <c:v>0.12804205316929074</c:v>
                </c:pt>
                <c:pt idx="7851">
                  <c:v>0.12338490593847062</c:v>
                </c:pt>
                <c:pt idx="7852">
                  <c:v>0.12726336267732807</c:v>
                </c:pt>
                <c:pt idx="7853">
                  <c:v>0.13431735081219665</c:v>
                </c:pt>
                <c:pt idx="7854">
                  <c:v>0.14800036561402297</c:v>
                </c:pt>
                <c:pt idx="7855">
                  <c:v>0.1641378988980744</c:v>
                </c:pt>
                <c:pt idx="7856">
                  <c:v>0.18602446916496862</c:v>
                </c:pt>
                <c:pt idx="7857">
                  <c:v>0.17585026851207131</c:v>
                </c:pt>
                <c:pt idx="7858">
                  <c:v>0.16576534889887329</c:v>
                </c:pt>
                <c:pt idx="7859">
                  <c:v>0.16863089653001229</c:v>
                </c:pt>
                <c:pt idx="7860">
                  <c:v>0.17152226717556784</c:v>
                </c:pt>
                <c:pt idx="7861">
                  <c:v>0.16525116219479652</c:v>
                </c:pt>
                <c:pt idx="7862">
                  <c:v>0.15313037894679682</c:v>
                </c:pt>
                <c:pt idx="7863">
                  <c:v>0.15457799599353805</c:v>
                </c:pt>
                <c:pt idx="7864">
                  <c:v>0.15303113991300132</c:v>
                </c:pt>
                <c:pt idx="7865">
                  <c:v>0.14597185944169233</c:v>
                </c:pt>
                <c:pt idx="7866">
                  <c:v>0.13840859096732538</c:v>
                </c:pt>
                <c:pt idx="7867">
                  <c:v>0.14177397270795966</c:v>
                </c:pt>
                <c:pt idx="7868">
                  <c:v>0.15570559034841835</c:v>
                </c:pt>
                <c:pt idx="7869">
                  <c:v>0.15475213266200871</c:v>
                </c:pt>
                <c:pt idx="7870">
                  <c:v>0.1531073504498619</c:v>
                </c:pt>
                <c:pt idx="7871">
                  <c:v>0.15805059522068121</c:v>
                </c:pt>
                <c:pt idx="7872">
                  <c:v>0.16674417947318521</c:v>
                </c:pt>
                <c:pt idx="7873">
                  <c:v>0.1632347738348805</c:v>
                </c:pt>
                <c:pt idx="7874">
                  <c:v>0.15820932477904281</c:v>
                </c:pt>
                <c:pt idx="7875">
                  <c:v>0.15991076953292827</c:v>
                </c:pt>
                <c:pt idx="7876">
                  <c:v>0.16568673142357504</c:v>
                </c:pt>
                <c:pt idx="7877">
                  <c:v>0.16576795909658593</c:v>
                </c:pt>
                <c:pt idx="7878">
                  <c:v>0.1511016751054215</c:v>
                </c:pt>
                <c:pt idx="7879">
                  <c:v>0.14053995449901202</c:v>
                </c:pt>
                <c:pt idx="7880">
                  <c:v>0.1390255502705473</c:v>
                </c:pt>
                <c:pt idx="7881">
                  <c:v>0.13944666967340358</c:v>
                </c:pt>
                <c:pt idx="7882">
                  <c:v>0.14510824761141383</c:v>
                </c:pt>
                <c:pt idx="7883">
                  <c:v>0.1456446461885732</c:v>
                </c:pt>
                <c:pt idx="7884">
                  <c:v>0.14389366591899067</c:v>
                </c:pt>
                <c:pt idx="7885">
                  <c:v>0.13869967367051728</c:v>
                </c:pt>
                <c:pt idx="7886">
                  <c:v>0.13672391450311361</c:v>
                </c:pt>
                <c:pt idx="7887">
                  <c:v>0.13328706463787898</c:v>
                </c:pt>
                <c:pt idx="7888">
                  <c:v>0.12910159120219911</c:v>
                </c:pt>
                <c:pt idx="7889">
                  <c:v>0.13301738088145054</c:v>
                </c:pt>
                <c:pt idx="7890">
                  <c:v>0.13153954193352813</c:v>
                </c:pt>
                <c:pt idx="7891">
                  <c:v>0.13898789639078979</c:v>
                </c:pt>
                <c:pt idx="7892">
                  <c:v>0.13921410148619584</c:v>
                </c:pt>
                <c:pt idx="7893">
                  <c:v>0.13955564712743151</c:v>
                </c:pt>
                <c:pt idx="7894">
                  <c:v>0.14126645189022047</c:v>
                </c:pt>
                <c:pt idx="7895">
                  <c:v>0.13702101045211723</c:v>
                </c:pt>
                <c:pt idx="7896">
                  <c:v>0.13985494780868457</c:v>
                </c:pt>
                <c:pt idx="7897">
                  <c:v>0.14531293407168389</c:v>
                </c:pt>
                <c:pt idx="7898">
                  <c:v>0.15671378074181241</c:v>
                </c:pt>
                <c:pt idx="7899">
                  <c:v>0.16066263996478036</c:v>
                </c:pt>
                <c:pt idx="7900">
                  <c:v>0.16019941253822889</c:v>
                </c:pt>
                <c:pt idx="7901">
                  <c:v>0.16308651491454929</c:v>
                </c:pt>
                <c:pt idx="7902">
                  <c:v>0.16703847980772668</c:v>
                </c:pt>
                <c:pt idx="7903">
                  <c:v>0.16248083133455227</c:v>
                </c:pt>
                <c:pt idx="7904">
                  <c:v>0.15693000964977477</c:v>
                </c:pt>
                <c:pt idx="7905">
                  <c:v>0.15289141650191129</c:v>
                </c:pt>
                <c:pt idx="7906">
                  <c:v>0.1480797783385599</c:v>
                </c:pt>
                <c:pt idx="7907">
                  <c:v>0.14636714665060269</c:v>
                </c:pt>
                <c:pt idx="7908">
                  <c:v>0.14634424587257255</c:v>
                </c:pt>
                <c:pt idx="7909">
                  <c:v>0.13447482832617474</c:v>
                </c:pt>
                <c:pt idx="7910">
                  <c:v>0.13479182825824632</c:v>
                </c:pt>
                <c:pt idx="7911">
                  <c:v>0.14987755289113425</c:v>
                </c:pt>
                <c:pt idx="7912">
                  <c:v>0.15342534891912707</c:v>
                </c:pt>
                <c:pt idx="7913">
                  <c:v>0.15616867838236614</c:v>
                </c:pt>
                <c:pt idx="7914">
                  <c:v>0.15763707133962868</c:v>
                </c:pt>
                <c:pt idx="7915">
                  <c:v>0.15876148601449414</c:v>
                </c:pt>
                <c:pt idx="7916">
                  <c:v>0.16498490647325426</c:v>
                </c:pt>
                <c:pt idx="7917">
                  <c:v>0.17230576054997515</c:v>
                </c:pt>
                <c:pt idx="7918">
                  <c:v>0.17332560537096375</c:v>
                </c:pt>
                <c:pt idx="7919">
                  <c:v>0.15887068418998451</c:v>
                </c:pt>
                <c:pt idx="7920">
                  <c:v>0.16846068234705558</c:v>
                </c:pt>
                <c:pt idx="7921">
                  <c:v>0.16224992859051479</c:v>
                </c:pt>
                <c:pt idx="7922">
                  <c:v>0.16989845420335858</c:v>
                </c:pt>
                <c:pt idx="7923">
                  <c:v>0.18189154663652674</c:v>
                </c:pt>
                <c:pt idx="7924">
                  <c:v>0.18469470393845855</c:v>
                </c:pt>
                <c:pt idx="7925">
                  <c:v>0.17769717456043921</c:v>
                </c:pt>
                <c:pt idx="7926">
                  <c:v>0.18700605185167429</c:v>
                </c:pt>
                <c:pt idx="7927">
                  <c:v>0.20094960330327827</c:v>
                </c:pt>
                <c:pt idx="7928">
                  <c:v>0.19328011007756651</c:v>
                </c:pt>
                <c:pt idx="7929">
                  <c:v>0.18895438626237282</c:v>
                </c:pt>
                <c:pt idx="7930">
                  <c:v>0.18668824994269806</c:v>
                </c:pt>
                <c:pt idx="7931">
                  <c:v>0.17664345943103754</c:v>
                </c:pt>
                <c:pt idx="7932">
                  <c:v>0.17744201979074958</c:v>
                </c:pt>
                <c:pt idx="7933">
                  <c:v>0.18344292820362895</c:v>
                </c:pt>
                <c:pt idx="7934">
                  <c:v>0.18603306482677384</c:v>
                </c:pt>
                <c:pt idx="7935">
                  <c:v>0.19268405171359637</c:v>
                </c:pt>
                <c:pt idx="7936">
                  <c:v>0.18435430785145712</c:v>
                </c:pt>
                <c:pt idx="7937">
                  <c:v>0.17667264648643299</c:v>
                </c:pt>
                <c:pt idx="7938">
                  <c:v>0.14736856086946171</c:v>
                </c:pt>
                <c:pt idx="7939">
                  <c:v>0.13210746162086795</c:v>
                </c:pt>
                <c:pt idx="7940">
                  <c:v>0.13751433944126812</c:v>
                </c:pt>
                <c:pt idx="7941">
                  <c:v>0.13681415687442433</c:v>
                </c:pt>
                <c:pt idx="7942">
                  <c:v>0.13441072031239565</c:v>
                </c:pt>
                <c:pt idx="7943">
                  <c:v>0.14300998353552563</c:v>
                </c:pt>
                <c:pt idx="7944">
                  <c:v>0.14880286098986772</c:v>
                </c:pt>
                <c:pt idx="7945">
                  <c:v>0.14362864054078828</c:v>
                </c:pt>
                <c:pt idx="7946">
                  <c:v>0.13565973582432944</c:v>
                </c:pt>
                <c:pt idx="7947">
                  <c:v>0.14076152135102138</c:v>
                </c:pt>
                <c:pt idx="7948">
                  <c:v>0.1415369677792877</c:v>
                </c:pt>
                <c:pt idx="7949">
                  <c:v>0.14140023629639908</c:v>
                </c:pt>
                <c:pt idx="7950">
                  <c:v>0.15053976556763438</c:v>
                </c:pt>
                <c:pt idx="7951">
                  <c:v>0.15306287908861504</c:v>
                </c:pt>
                <c:pt idx="7952">
                  <c:v>0.15373937077417166</c:v>
                </c:pt>
                <c:pt idx="7953">
                  <c:v>0.14616345759685023</c:v>
                </c:pt>
                <c:pt idx="7954">
                  <c:v>0.13610037454113422</c:v>
                </c:pt>
                <c:pt idx="7955">
                  <c:v>0.13653216176941552</c:v>
                </c:pt>
                <c:pt idx="7956">
                  <c:v>0.14741643922483338</c:v>
                </c:pt>
                <c:pt idx="7957">
                  <c:v>0.15899930792051431</c:v>
                </c:pt>
                <c:pt idx="7958">
                  <c:v>0.16071679092482216</c:v>
                </c:pt>
                <c:pt idx="7959">
                  <c:v>0.15525590095515973</c:v>
                </c:pt>
                <c:pt idx="7960">
                  <c:v>0.16450499509166572</c:v>
                </c:pt>
                <c:pt idx="7961">
                  <c:v>0.17480931043563963</c:v>
                </c:pt>
                <c:pt idx="7962">
                  <c:v>0.16845924315742145</c:v>
                </c:pt>
                <c:pt idx="7963">
                  <c:v>0.165761743362284</c:v>
                </c:pt>
                <c:pt idx="7964">
                  <c:v>0.17064028655964747</c:v>
                </c:pt>
                <c:pt idx="7965">
                  <c:v>0.17002956265069402</c:v>
                </c:pt>
                <c:pt idx="7966">
                  <c:v>0.16719650459656865</c:v>
                </c:pt>
                <c:pt idx="7967">
                  <c:v>0.15938606036920433</c:v>
                </c:pt>
                <c:pt idx="7968">
                  <c:v>0.1579838645668652</c:v>
                </c:pt>
                <c:pt idx="7969">
                  <c:v>0.16119783050713865</c:v>
                </c:pt>
                <c:pt idx="7970">
                  <c:v>0.16037546064323638</c:v>
                </c:pt>
                <c:pt idx="7971">
                  <c:v>0.16024786145029979</c:v>
                </c:pt>
                <c:pt idx="7972">
                  <c:v>0.16231946396792574</c:v>
                </c:pt>
                <c:pt idx="7973">
                  <c:v>0.15999327424684151</c:v>
                </c:pt>
                <c:pt idx="7974">
                  <c:v>0.16672356701075319</c:v>
                </c:pt>
                <c:pt idx="7975">
                  <c:v>0.16915683640200108</c:v>
                </c:pt>
                <c:pt idx="7976">
                  <c:v>0.16891205515354035</c:v>
                </c:pt>
                <c:pt idx="7977">
                  <c:v>0.16645701754131048</c:v>
                </c:pt>
                <c:pt idx="7978">
                  <c:v>0.16761281553292839</c:v>
                </c:pt>
                <c:pt idx="7979">
                  <c:v>0.16924112190836693</c:v>
                </c:pt>
                <c:pt idx="7980">
                  <c:v>0.15473562639900362</c:v>
                </c:pt>
                <c:pt idx="7981">
                  <c:v>0.14861090116234354</c:v>
                </c:pt>
                <c:pt idx="7982">
                  <c:v>0.15237017005087905</c:v>
                </c:pt>
                <c:pt idx="7983">
                  <c:v>0.15786896278923535</c:v>
                </c:pt>
                <c:pt idx="7984">
                  <c:v>0.15658312389625939</c:v>
                </c:pt>
                <c:pt idx="7985">
                  <c:v>0.16786794106073244</c:v>
                </c:pt>
                <c:pt idx="7986">
                  <c:v>0.18193637727115353</c:v>
                </c:pt>
                <c:pt idx="7987">
                  <c:v>0.18287092006142625</c:v>
                </c:pt>
                <c:pt idx="7988">
                  <c:v>0.17674631883355629</c:v>
                </c:pt>
                <c:pt idx="7989">
                  <c:v>0.17521096861725471</c:v>
                </c:pt>
                <c:pt idx="7990">
                  <c:v>0.17309026250358328</c:v>
                </c:pt>
                <c:pt idx="7991">
                  <c:v>0.15643210837854404</c:v>
                </c:pt>
                <c:pt idx="7992">
                  <c:v>0.1440094529908944</c:v>
                </c:pt>
                <c:pt idx="7993">
                  <c:v>0.13610034214039679</c:v>
                </c:pt>
                <c:pt idx="7994">
                  <c:v>0.13199028933564416</c:v>
                </c:pt>
                <c:pt idx="7995">
                  <c:v>0.14510435125823573</c:v>
                </c:pt>
                <c:pt idx="7996">
                  <c:v>0.12811352352311545</c:v>
                </c:pt>
                <c:pt idx="7997">
                  <c:v>0.10345102025876995</c:v>
                </c:pt>
                <c:pt idx="7998">
                  <c:v>0.10762559900611413</c:v>
                </c:pt>
                <c:pt idx="7999">
                  <c:v>0.11549493452049853</c:v>
                </c:pt>
                <c:pt idx="8000">
                  <c:v>0.12061678701070999</c:v>
                </c:pt>
                <c:pt idx="8001">
                  <c:v>0.1179463734745323</c:v>
                </c:pt>
                <c:pt idx="8002">
                  <c:v>0.11482871895307145</c:v>
                </c:pt>
                <c:pt idx="8003">
                  <c:v>0.12334621926877531</c:v>
                </c:pt>
                <c:pt idx="8004">
                  <c:v>0.12671477576172507</c:v>
                </c:pt>
                <c:pt idx="8005">
                  <c:v>0.13505964168705686</c:v>
                </c:pt>
                <c:pt idx="8006">
                  <c:v>0.136305541068237</c:v>
                </c:pt>
                <c:pt idx="8007">
                  <c:v>0.12996783437330239</c:v>
                </c:pt>
                <c:pt idx="8008">
                  <c:v>0.1326766691042045</c:v>
                </c:pt>
                <c:pt idx="8009">
                  <c:v>0.14439079815994416</c:v>
                </c:pt>
                <c:pt idx="8010">
                  <c:v>0.13754048310820566</c:v>
                </c:pt>
                <c:pt idx="8011">
                  <c:v>0.13001112126039804</c:v>
                </c:pt>
                <c:pt idx="8012">
                  <c:v>0.13520221635077556</c:v>
                </c:pt>
                <c:pt idx="8013">
                  <c:v>0.14123720105169846</c:v>
                </c:pt>
                <c:pt idx="8014">
                  <c:v>0.14557997317798921</c:v>
                </c:pt>
                <c:pt idx="8015">
                  <c:v>0.14834184280511042</c:v>
                </c:pt>
                <c:pt idx="8016">
                  <c:v>0.14378379742963321</c:v>
                </c:pt>
                <c:pt idx="8017">
                  <c:v>0.13456772727116406</c:v>
                </c:pt>
                <c:pt idx="8018">
                  <c:v>0.1289114946084573</c:v>
                </c:pt>
                <c:pt idx="8019">
                  <c:v>0.13423585416076467</c:v>
                </c:pt>
                <c:pt idx="8020">
                  <c:v>0.13130917152843025</c:v>
                </c:pt>
                <c:pt idx="8021">
                  <c:v>0.13811451629364702</c:v>
                </c:pt>
                <c:pt idx="8022">
                  <c:v>0.13528318844918741</c:v>
                </c:pt>
                <c:pt idx="8023">
                  <c:v>0.13041233274707031</c:v>
                </c:pt>
                <c:pt idx="8024">
                  <c:v>0.12838090178060124</c:v>
                </c:pt>
                <c:pt idx="8025">
                  <c:v>0.1234062257008901</c:v>
                </c:pt>
                <c:pt idx="8026">
                  <c:v>0.11534615293271622</c:v>
                </c:pt>
                <c:pt idx="8027">
                  <c:v>0.10902112724278856</c:v>
                </c:pt>
                <c:pt idx="8028">
                  <c:v>9.5829448250566385E-2</c:v>
                </c:pt>
                <c:pt idx="8029">
                  <c:v>9.4840957873985055E-2</c:v>
                </c:pt>
                <c:pt idx="8030">
                  <c:v>9.2445316101486874E-2</c:v>
                </c:pt>
                <c:pt idx="8031">
                  <c:v>9.7918324508556864E-2</c:v>
                </c:pt>
                <c:pt idx="8032">
                  <c:v>0.10175095881610718</c:v>
                </c:pt>
                <c:pt idx="8033">
                  <c:v>0.10120108959737029</c:v>
                </c:pt>
                <c:pt idx="8034">
                  <c:v>0.10451055061215864</c:v>
                </c:pt>
                <c:pt idx="8035">
                  <c:v>9.7556515185621251E-2</c:v>
                </c:pt>
                <c:pt idx="8036">
                  <c:v>9.8876050534946636E-2</c:v>
                </c:pt>
                <c:pt idx="8037">
                  <c:v>0.100306405952022</c:v>
                </c:pt>
                <c:pt idx="8038">
                  <c:v>0.12063606709728214</c:v>
                </c:pt>
                <c:pt idx="8039">
                  <c:v>0.11782189759185013</c:v>
                </c:pt>
                <c:pt idx="8040">
                  <c:v>0.11659917741907222</c:v>
                </c:pt>
                <c:pt idx="8041">
                  <c:v>0.13124120988574961</c:v>
                </c:pt>
                <c:pt idx="8042">
                  <c:v>0.14198123516373951</c:v>
                </c:pt>
                <c:pt idx="8043">
                  <c:v>0.13314035336937269</c:v>
                </c:pt>
                <c:pt idx="8044">
                  <c:v>0.13460257154768729</c:v>
                </c:pt>
                <c:pt idx="8045">
                  <c:v>0.14005395172989288</c:v>
                </c:pt>
                <c:pt idx="8046">
                  <c:v>0.14358659994152578</c:v>
                </c:pt>
                <c:pt idx="8047">
                  <c:v>0.15009378612908719</c:v>
                </c:pt>
                <c:pt idx="8048">
                  <c:v>0.15239160694590592</c:v>
                </c:pt>
                <c:pt idx="8049">
                  <c:v>0.14963064355589961</c:v>
                </c:pt>
                <c:pt idx="8050">
                  <c:v>0.14883056655432858</c:v>
                </c:pt>
                <c:pt idx="8051">
                  <c:v>0.15181504890701869</c:v>
                </c:pt>
                <c:pt idx="8052">
                  <c:v>0.13933799690788673</c:v>
                </c:pt>
                <c:pt idx="8053">
                  <c:v>0.14298376912482635</c:v>
                </c:pt>
                <c:pt idx="8054">
                  <c:v>0.15562447115510181</c:v>
                </c:pt>
                <c:pt idx="8055">
                  <c:v>0.16903832021841891</c:v>
                </c:pt>
                <c:pt idx="8056">
                  <c:v>0.16048398602718073</c:v>
                </c:pt>
                <c:pt idx="8057">
                  <c:v>0.15899975575019343</c:v>
                </c:pt>
                <c:pt idx="8058">
                  <c:v>0.16167645631185157</c:v>
                </c:pt>
                <c:pt idx="8059">
                  <c:v>0.1565691378373002</c:v>
                </c:pt>
                <c:pt idx="8060">
                  <c:v>0.14577148424932362</c:v>
                </c:pt>
                <c:pt idx="8061">
                  <c:v>0.15243307946053797</c:v>
                </c:pt>
                <c:pt idx="8062">
                  <c:v>0.16632254885362796</c:v>
                </c:pt>
                <c:pt idx="8063">
                  <c:v>0.17146422333242484</c:v>
                </c:pt>
                <c:pt idx="8064">
                  <c:v>0.1707868198414344</c:v>
                </c:pt>
                <c:pt idx="8065">
                  <c:v>0.17527619533258476</c:v>
                </c:pt>
                <c:pt idx="8066">
                  <c:v>0.17482825551771186</c:v>
                </c:pt>
                <c:pt idx="8067">
                  <c:v>0.17567623485042994</c:v>
                </c:pt>
                <c:pt idx="8068">
                  <c:v>0.16531415274240979</c:v>
                </c:pt>
                <c:pt idx="8069">
                  <c:v>0.1479966332407312</c:v>
                </c:pt>
                <c:pt idx="8070">
                  <c:v>0.15076973804243665</c:v>
                </c:pt>
                <c:pt idx="8071">
                  <c:v>0.1614925529817044</c:v>
                </c:pt>
                <c:pt idx="8072">
                  <c:v>0.1635973765901424</c:v>
                </c:pt>
                <c:pt idx="8073">
                  <c:v>0.16930902465944442</c:v>
                </c:pt>
                <c:pt idx="8074">
                  <c:v>0.16676937846951567</c:v>
                </c:pt>
                <c:pt idx="8075">
                  <c:v>0.16156421743354321</c:v>
                </c:pt>
                <c:pt idx="8076">
                  <c:v>0.15950244731823626</c:v>
                </c:pt>
                <c:pt idx="8077">
                  <c:v>0.14900062967704186</c:v>
                </c:pt>
                <c:pt idx="8078">
                  <c:v>0.15936337182767146</c:v>
                </c:pt>
                <c:pt idx="8079">
                  <c:v>0.17100207357266584</c:v>
                </c:pt>
                <c:pt idx="8080">
                  <c:v>0.18631641763955309</c:v>
                </c:pt>
                <c:pt idx="8081">
                  <c:v>0.19861059272143478</c:v>
                </c:pt>
                <c:pt idx="8082">
                  <c:v>0.20136787723251226</c:v>
                </c:pt>
                <c:pt idx="8083">
                  <c:v>0.18614561169045429</c:v>
                </c:pt>
                <c:pt idx="8084">
                  <c:v>0.1628841274684838</c:v>
                </c:pt>
                <c:pt idx="8085">
                  <c:v>0.14377368848573502</c:v>
                </c:pt>
                <c:pt idx="8086">
                  <c:v>0.14811115373016159</c:v>
                </c:pt>
                <c:pt idx="8087">
                  <c:v>0.16466824113394241</c:v>
                </c:pt>
                <c:pt idx="8088">
                  <c:v>0.16143376259170417</c:v>
                </c:pt>
                <c:pt idx="8089">
                  <c:v>0.15578134041856551</c:v>
                </c:pt>
                <c:pt idx="8090">
                  <c:v>0.14876275254602578</c:v>
                </c:pt>
                <c:pt idx="8091">
                  <c:v>0.15202372067851688</c:v>
                </c:pt>
                <c:pt idx="8092">
                  <c:v>0.13424193706916054</c:v>
                </c:pt>
                <c:pt idx="8093">
                  <c:v>0.14875629034124671</c:v>
                </c:pt>
                <c:pt idx="8094">
                  <c:v>0.15788163368391106</c:v>
                </c:pt>
                <c:pt idx="8095">
                  <c:v>0.15813575267536262</c:v>
                </c:pt>
                <c:pt idx="8096">
                  <c:v>0.1768647655742126</c:v>
                </c:pt>
                <c:pt idx="8097">
                  <c:v>0.19612042423020393</c:v>
                </c:pt>
                <c:pt idx="8098">
                  <c:v>0.18508741627045144</c:v>
                </c:pt>
                <c:pt idx="8099">
                  <c:v>0.18591166927250935</c:v>
                </c:pt>
                <c:pt idx="8100">
                  <c:v>0.1802557175888424</c:v>
                </c:pt>
                <c:pt idx="8101">
                  <c:v>0.17966837373989319</c:v>
                </c:pt>
                <c:pt idx="8102">
                  <c:v>0.18709108033827193</c:v>
                </c:pt>
                <c:pt idx="8103">
                  <c:v>0.18934128790520832</c:v>
                </c:pt>
                <c:pt idx="8104">
                  <c:v>0.18412612639402304</c:v>
                </c:pt>
                <c:pt idx="8105">
                  <c:v>0.17518524122245083</c:v>
                </c:pt>
                <c:pt idx="8106">
                  <c:v>0.18350210978100034</c:v>
                </c:pt>
                <c:pt idx="8107">
                  <c:v>0.18871765531507068</c:v>
                </c:pt>
                <c:pt idx="8108">
                  <c:v>0.17509562426885017</c:v>
                </c:pt>
                <c:pt idx="8109">
                  <c:v>0.18035076251540194</c:v>
                </c:pt>
                <c:pt idx="8110">
                  <c:v>0.19397465974820172</c:v>
                </c:pt>
                <c:pt idx="8111">
                  <c:v>0.18946255311192362</c:v>
                </c:pt>
                <c:pt idx="8112">
                  <c:v>0.17953006663545268</c:v>
                </c:pt>
                <c:pt idx="8113">
                  <c:v>0.17835539968997205</c:v>
                </c:pt>
                <c:pt idx="8114">
                  <c:v>0.16944480803427298</c:v>
                </c:pt>
                <c:pt idx="8115">
                  <c:v>0.16862786323603718</c:v>
                </c:pt>
                <c:pt idx="8116">
                  <c:v>0.17037863407505105</c:v>
                </c:pt>
                <c:pt idx="8117">
                  <c:v>0.17590183786258073</c:v>
                </c:pt>
                <c:pt idx="8118">
                  <c:v>0.18156917607747447</c:v>
                </c:pt>
                <c:pt idx="8119">
                  <c:v>0.17438225970230392</c:v>
                </c:pt>
                <c:pt idx="8120">
                  <c:v>0.16738291666217719</c:v>
                </c:pt>
                <c:pt idx="8121">
                  <c:v>0.1693723178037545</c:v>
                </c:pt>
                <c:pt idx="8122">
                  <c:v>0.17031721328515559</c:v>
                </c:pt>
                <c:pt idx="8123">
                  <c:v>0.18217366316271555</c:v>
                </c:pt>
                <c:pt idx="8124">
                  <c:v>0.1856143734432667</c:v>
                </c:pt>
                <c:pt idx="8125">
                  <c:v>0.19791642168073853</c:v>
                </c:pt>
                <c:pt idx="8126">
                  <c:v>0.19768797917662995</c:v>
                </c:pt>
                <c:pt idx="8127">
                  <c:v>0.17648879529018013</c:v>
                </c:pt>
                <c:pt idx="8128">
                  <c:v>0.175667598898821</c:v>
                </c:pt>
                <c:pt idx="8129">
                  <c:v>0.18877080307984007</c:v>
                </c:pt>
                <c:pt idx="8130">
                  <c:v>0.16674270460864715</c:v>
                </c:pt>
                <c:pt idx="8131">
                  <c:v>0.13499848119681679</c:v>
                </c:pt>
                <c:pt idx="8132">
                  <c:v>0.14967484532508157</c:v>
                </c:pt>
                <c:pt idx="8133">
                  <c:v>0.15898632405395863</c:v>
                </c:pt>
                <c:pt idx="8134">
                  <c:v>0.16247058724563423</c:v>
                </c:pt>
                <c:pt idx="8135">
                  <c:v>0.17089979378072973</c:v>
                </c:pt>
                <c:pt idx="8136">
                  <c:v>0.16540459196267898</c:v>
                </c:pt>
                <c:pt idx="8137">
                  <c:v>0.17159270470261911</c:v>
                </c:pt>
                <c:pt idx="8138">
                  <c:v>0.18827891473321245</c:v>
                </c:pt>
                <c:pt idx="8139">
                  <c:v>0.20671881894158428</c:v>
                </c:pt>
                <c:pt idx="8140">
                  <c:v>0.20456853305076317</c:v>
                </c:pt>
                <c:pt idx="8141">
                  <c:v>0.17717774803615693</c:v>
                </c:pt>
                <c:pt idx="8142">
                  <c:v>0.16646797453724638</c:v>
                </c:pt>
                <c:pt idx="8143">
                  <c:v>0.15656198681674183</c:v>
                </c:pt>
                <c:pt idx="8144">
                  <c:v>0.14912086055457086</c:v>
                </c:pt>
                <c:pt idx="8145">
                  <c:v>0.15429506962354256</c:v>
                </c:pt>
                <c:pt idx="8146">
                  <c:v>0.14856690061342315</c:v>
                </c:pt>
                <c:pt idx="8147">
                  <c:v>0.14448535697843523</c:v>
                </c:pt>
                <c:pt idx="8148">
                  <c:v>0.14313894388886261</c:v>
                </c:pt>
                <c:pt idx="8149">
                  <c:v>0.14853817719032891</c:v>
                </c:pt>
                <c:pt idx="8150">
                  <c:v>0.14524726959597967</c:v>
                </c:pt>
                <c:pt idx="8151">
                  <c:v>0.14641142874508772</c:v>
                </c:pt>
                <c:pt idx="8152">
                  <c:v>0.1550728917213493</c:v>
                </c:pt>
                <c:pt idx="8153">
                  <c:v>0.15233266915793142</c:v>
                </c:pt>
                <c:pt idx="8154">
                  <c:v>0.1505221766136855</c:v>
                </c:pt>
                <c:pt idx="8155">
                  <c:v>0.14394990836622568</c:v>
                </c:pt>
                <c:pt idx="8156">
                  <c:v>0.13929437124899913</c:v>
                </c:pt>
                <c:pt idx="8157">
                  <c:v>0.13309646872009173</c:v>
                </c:pt>
                <c:pt idx="8158">
                  <c:v>0.12938929146115585</c:v>
                </c:pt>
                <c:pt idx="8159">
                  <c:v>0.1275943198975682</c:v>
                </c:pt>
                <c:pt idx="8160">
                  <c:v>0.13587562525900476</c:v>
                </c:pt>
                <c:pt idx="8161">
                  <c:v>0.13464593192984231</c:v>
                </c:pt>
                <c:pt idx="8162">
                  <c:v>0.11970602621388249</c:v>
                </c:pt>
                <c:pt idx="8163">
                  <c:v>0.10292778112375012</c:v>
                </c:pt>
                <c:pt idx="8164">
                  <c:v>0.106899659031511</c:v>
                </c:pt>
                <c:pt idx="8165">
                  <c:v>0.10837177669331655</c:v>
                </c:pt>
                <c:pt idx="8166">
                  <c:v>0.10273338679542432</c:v>
                </c:pt>
                <c:pt idx="8167">
                  <c:v>0.10608055998222365</c:v>
                </c:pt>
                <c:pt idx="8168">
                  <c:v>0.11287006754520124</c:v>
                </c:pt>
                <c:pt idx="8169">
                  <c:v>0.12411038694570631</c:v>
                </c:pt>
                <c:pt idx="8170">
                  <c:v>0.12067393859877207</c:v>
                </c:pt>
                <c:pt idx="8171">
                  <c:v>0.10794127810416332</c:v>
                </c:pt>
                <c:pt idx="8172">
                  <c:v>9.1016141001514228E-2</c:v>
                </c:pt>
                <c:pt idx="8173">
                  <c:v>7.6967374720597226E-2</c:v>
                </c:pt>
                <c:pt idx="8174">
                  <c:v>8.1515941922176038E-2</c:v>
                </c:pt>
                <c:pt idx="8175">
                  <c:v>7.0838603467405115E-2</c:v>
                </c:pt>
                <c:pt idx="8176">
                  <c:v>6.926610611755124E-2</c:v>
                </c:pt>
                <c:pt idx="8177">
                  <c:v>8.4689869304724663E-2</c:v>
                </c:pt>
                <c:pt idx="8178">
                  <c:v>8.2142437838076843E-2</c:v>
                </c:pt>
                <c:pt idx="8179">
                  <c:v>8.0564532603067285E-2</c:v>
                </c:pt>
                <c:pt idx="8180">
                  <c:v>7.2823387466219636E-2</c:v>
                </c:pt>
                <c:pt idx="8181">
                  <c:v>6.7523993509406521E-2</c:v>
                </c:pt>
                <c:pt idx="8182">
                  <c:v>6.121921902358185E-2</c:v>
                </c:pt>
                <c:pt idx="8183">
                  <c:v>7.3186494720114847E-2</c:v>
                </c:pt>
                <c:pt idx="8184">
                  <c:v>9.7997710419837292E-2</c:v>
                </c:pt>
                <c:pt idx="8185">
                  <c:v>0.11361596363595949</c:v>
                </c:pt>
                <c:pt idx="8186">
                  <c:v>0.10338445039132615</c:v>
                </c:pt>
                <c:pt idx="8187">
                  <c:v>9.0994572352446568E-2</c:v>
                </c:pt>
                <c:pt idx="8188">
                  <c:v>9.9967430020956538E-2</c:v>
                </c:pt>
                <c:pt idx="8189">
                  <c:v>0.10824606727688657</c:v>
                </c:pt>
                <c:pt idx="8190">
                  <c:v>0.12139837353986427</c:v>
                </c:pt>
                <c:pt idx="8191">
                  <c:v>0.13154030655359006</c:v>
                </c:pt>
                <c:pt idx="8192">
                  <c:v>0.14758422490978518</c:v>
                </c:pt>
                <c:pt idx="8193">
                  <c:v>0.14577178185834483</c:v>
                </c:pt>
                <c:pt idx="8194">
                  <c:v>0.15034374122432825</c:v>
                </c:pt>
                <c:pt idx="8195">
                  <c:v>0.14714273284842583</c:v>
                </c:pt>
                <c:pt idx="8196">
                  <c:v>0.14738204379762099</c:v>
                </c:pt>
                <c:pt idx="8197">
                  <c:v>0.14762267158558284</c:v>
                </c:pt>
                <c:pt idx="8198">
                  <c:v>0.1521146377155802</c:v>
                </c:pt>
                <c:pt idx="8199">
                  <c:v>0.14663513226980585</c:v>
                </c:pt>
                <c:pt idx="8200">
                  <c:v>0.14996637726292295</c:v>
                </c:pt>
                <c:pt idx="8201">
                  <c:v>0.1473440728297859</c:v>
                </c:pt>
                <c:pt idx="8202">
                  <c:v>0.14006741024032854</c:v>
                </c:pt>
                <c:pt idx="8203">
                  <c:v>0.13655947558562143</c:v>
                </c:pt>
                <c:pt idx="8204">
                  <c:v>0.13861862501988731</c:v>
                </c:pt>
                <c:pt idx="8205">
                  <c:v>0.13589443886877217</c:v>
                </c:pt>
                <c:pt idx="8206">
                  <c:v>0.12578725613283015</c:v>
                </c:pt>
                <c:pt idx="8207">
                  <c:v>0.12894175953290765</c:v>
                </c:pt>
                <c:pt idx="8208">
                  <c:v>0.14249534240863437</c:v>
                </c:pt>
                <c:pt idx="8209">
                  <c:v>0.14069807743996798</c:v>
                </c:pt>
                <c:pt idx="8210">
                  <c:v>0.14546305889141053</c:v>
                </c:pt>
                <c:pt idx="8211">
                  <c:v>0.12763630834923712</c:v>
                </c:pt>
                <c:pt idx="8212">
                  <c:v>0.12934323822233273</c:v>
                </c:pt>
                <c:pt idx="8213">
                  <c:v>0.13115578942509454</c:v>
                </c:pt>
                <c:pt idx="8214">
                  <c:v>0.13264140668943813</c:v>
                </c:pt>
                <c:pt idx="8215">
                  <c:v>0.1204365604052795</c:v>
                </c:pt>
                <c:pt idx="8216">
                  <c:v>0.11977730918298901</c:v>
                </c:pt>
                <c:pt idx="8217">
                  <c:v>0.12381711979035059</c:v>
                </c:pt>
                <c:pt idx="8218">
                  <c:v>0.12135778020929999</c:v>
                </c:pt>
                <c:pt idx="8219">
                  <c:v>0.12035489777628916</c:v>
                </c:pt>
                <c:pt idx="8220">
                  <c:v>0.12406683594857437</c:v>
                </c:pt>
                <c:pt idx="8221">
                  <c:v>0.1268738158302134</c:v>
                </c:pt>
                <c:pt idx="8222">
                  <c:v>0.13126566286571628</c:v>
                </c:pt>
                <c:pt idx="8223">
                  <c:v>0.12768570823639291</c:v>
                </c:pt>
                <c:pt idx="8224">
                  <c:v>0.1245480622603885</c:v>
                </c:pt>
                <c:pt idx="8225">
                  <c:v>0.1207508055208788</c:v>
                </c:pt>
                <c:pt idx="8226">
                  <c:v>0.11974947215718279</c:v>
                </c:pt>
                <c:pt idx="8227">
                  <c:v>0.13915067667303349</c:v>
                </c:pt>
                <c:pt idx="8228">
                  <c:v>0.14010781048178811</c:v>
                </c:pt>
                <c:pt idx="8229">
                  <c:v>0.13245008296133842</c:v>
                </c:pt>
                <c:pt idx="8230">
                  <c:v>0.15261161403290946</c:v>
                </c:pt>
                <c:pt idx="8231">
                  <c:v>0.16670415564790297</c:v>
                </c:pt>
                <c:pt idx="8232">
                  <c:v>0.1509403585020046</c:v>
                </c:pt>
                <c:pt idx="8233">
                  <c:v>0.13467003147333134</c:v>
                </c:pt>
                <c:pt idx="8234">
                  <c:v>0.11820768944496374</c:v>
                </c:pt>
                <c:pt idx="8235">
                  <c:v>0.11812953526414138</c:v>
                </c:pt>
                <c:pt idx="8236">
                  <c:v>0.13367659899846096</c:v>
                </c:pt>
                <c:pt idx="8237">
                  <c:v>0.13089129134182165</c:v>
                </c:pt>
                <c:pt idx="8238">
                  <c:v>0.11594967764412978</c:v>
                </c:pt>
                <c:pt idx="8239">
                  <c:v>0.10082232044549277</c:v>
                </c:pt>
                <c:pt idx="8240">
                  <c:v>9.745203051613105E-2</c:v>
                </c:pt>
                <c:pt idx="8241">
                  <c:v>0.10111886634613887</c:v>
                </c:pt>
                <c:pt idx="8242">
                  <c:v>0.10170191128306239</c:v>
                </c:pt>
                <c:pt idx="8243">
                  <c:v>0.11029332786655055</c:v>
                </c:pt>
                <c:pt idx="8244">
                  <c:v>0.11830280739288734</c:v>
                </c:pt>
                <c:pt idx="8245">
                  <c:v>0.11333429787028004</c:v>
                </c:pt>
                <c:pt idx="8246">
                  <c:v>0.12004630275053629</c:v>
                </c:pt>
                <c:pt idx="8247">
                  <c:v>0.12018019283006054</c:v>
                </c:pt>
                <c:pt idx="8248">
                  <c:v>0.11908444337757573</c:v>
                </c:pt>
                <c:pt idx="8249">
                  <c:v>0.1148713671403685</c:v>
                </c:pt>
                <c:pt idx="8250">
                  <c:v>0.11800824641732977</c:v>
                </c:pt>
                <c:pt idx="8251">
                  <c:v>0.11626074983026835</c:v>
                </c:pt>
                <c:pt idx="8252">
                  <c:v>0.11796377515533107</c:v>
                </c:pt>
                <c:pt idx="8253">
                  <c:v>0.12335895428706944</c:v>
                </c:pt>
                <c:pt idx="8254">
                  <c:v>0.11925285662038587</c:v>
                </c:pt>
                <c:pt idx="8255">
                  <c:v>0.11472489168181932</c:v>
                </c:pt>
                <c:pt idx="8256">
                  <c:v>0.11799610599663524</c:v>
                </c:pt>
                <c:pt idx="8257">
                  <c:v>0.12104259935329531</c:v>
                </c:pt>
                <c:pt idx="8258">
                  <c:v>0.12904163236144095</c:v>
                </c:pt>
                <c:pt idx="8259">
                  <c:v>0.14022341589487786</c:v>
                </c:pt>
                <c:pt idx="8260">
                  <c:v>0.13582241393057104</c:v>
                </c:pt>
                <c:pt idx="8261">
                  <c:v>0.13438816638824758</c:v>
                </c:pt>
                <c:pt idx="8262">
                  <c:v>0.13920565742165114</c:v>
                </c:pt>
                <c:pt idx="8263">
                  <c:v>0.14808318122009845</c:v>
                </c:pt>
                <c:pt idx="8264">
                  <c:v>0.14617741220997282</c:v>
                </c:pt>
                <c:pt idx="8265">
                  <c:v>0.1451587099352214</c:v>
                </c:pt>
                <c:pt idx="8266">
                  <c:v>0.15949095031189309</c:v>
                </c:pt>
                <c:pt idx="8267">
                  <c:v>8.2609984946700132E-2</c:v>
                </c:pt>
                <c:pt idx="8268">
                  <c:v>0.10093775731643917</c:v>
                </c:pt>
                <c:pt idx="8269">
                  <c:v>0.11159514476052945</c:v>
                </c:pt>
                <c:pt idx="8270">
                  <c:v>0.10361211581356833</c:v>
                </c:pt>
                <c:pt idx="8271">
                  <c:v>0.10030593465765492</c:v>
                </c:pt>
                <c:pt idx="8272">
                  <c:v>8.5779857338679655E-2</c:v>
                </c:pt>
                <c:pt idx="8273">
                  <c:v>9.7377292728398235E-2</c:v>
                </c:pt>
                <c:pt idx="8274">
                  <c:v>9.6744465312804451E-2</c:v>
                </c:pt>
                <c:pt idx="8275">
                  <c:v>0.10352523059280472</c:v>
                </c:pt>
                <c:pt idx="8276">
                  <c:v>9.559851094770222E-2</c:v>
                </c:pt>
                <c:pt idx="8277">
                  <c:v>5.9418114186199134E-2</c:v>
                </c:pt>
                <c:pt idx="8278">
                  <c:v>4.4707042902467853E-2</c:v>
                </c:pt>
                <c:pt idx="8279">
                  <c:v>5.2096072222369116E-2</c:v>
                </c:pt>
                <c:pt idx="8280">
                  <c:v>5.7411239513880385E-2</c:v>
                </c:pt>
                <c:pt idx="8281">
                  <c:v>5.4580689135925509E-2</c:v>
                </c:pt>
                <c:pt idx="8282">
                  <c:v>5.2817579920058089E-2</c:v>
                </c:pt>
                <c:pt idx="8283">
                  <c:v>4.9911294485901259E-2</c:v>
                </c:pt>
                <c:pt idx="8284">
                  <c:v>5.7061179183787392E-2</c:v>
                </c:pt>
                <c:pt idx="8285">
                  <c:v>6.6592344488862754E-2</c:v>
                </c:pt>
                <c:pt idx="8286">
                  <c:v>6.5783231166696599E-2</c:v>
                </c:pt>
                <c:pt idx="8287">
                  <c:v>6.880115267476139E-2</c:v>
                </c:pt>
                <c:pt idx="8288">
                  <c:v>5.6949773208469612E-2</c:v>
                </c:pt>
                <c:pt idx="8289">
                  <c:v>4.4901586605824217E-2</c:v>
                </c:pt>
                <c:pt idx="8290">
                  <c:v>3.560388739932141E-2</c:v>
                </c:pt>
                <c:pt idx="8291">
                  <c:v>3.3069606809415619E-2</c:v>
                </c:pt>
                <c:pt idx="8292">
                  <c:v>3.7575885610916515E-2</c:v>
                </c:pt>
                <c:pt idx="8293">
                  <c:v>3.2548780638599117E-2</c:v>
                </c:pt>
                <c:pt idx="8294">
                  <c:v>2.5313417261706661E-2</c:v>
                </c:pt>
                <c:pt idx="8295">
                  <c:v>3.9905816049158327E-2</c:v>
                </c:pt>
                <c:pt idx="8296">
                  <c:v>4.6753485076726387E-2</c:v>
                </c:pt>
                <c:pt idx="8297">
                  <c:v>5.1278913253435476E-2</c:v>
                </c:pt>
                <c:pt idx="8298">
                  <c:v>5.7285622305579098E-2</c:v>
                </c:pt>
                <c:pt idx="8299">
                  <c:v>5.3625442618443264E-2</c:v>
                </c:pt>
                <c:pt idx="8300">
                  <c:v>5.7118123643698837E-2</c:v>
                </c:pt>
                <c:pt idx="8301">
                  <c:v>7.04435409815094E-2</c:v>
                </c:pt>
                <c:pt idx="8302">
                  <c:v>7.0796381583341006E-2</c:v>
                </c:pt>
                <c:pt idx="8303">
                  <c:v>6.708498624388648E-2</c:v>
                </c:pt>
                <c:pt idx="8304">
                  <c:v>6.1999313681182944E-2</c:v>
                </c:pt>
                <c:pt idx="8305">
                  <c:v>6.4056068159537016E-2</c:v>
                </c:pt>
                <c:pt idx="8306">
                  <c:v>5.6437071795925053E-2</c:v>
                </c:pt>
                <c:pt idx="8307">
                  <c:v>5.9409991711582455E-2</c:v>
                </c:pt>
                <c:pt idx="8308">
                  <c:v>5.8280882999862893E-2</c:v>
                </c:pt>
                <c:pt idx="8309">
                  <c:v>5.2439705257892655E-2</c:v>
                </c:pt>
                <c:pt idx="8310">
                  <c:v>3.5728370774918305E-2</c:v>
                </c:pt>
                <c:pt idx="8311">
                  <c:v>5.3929630893084779E-2</c:v>
                </c:pt>
                <c:pt idx="8312">
                  <c:v>5.7442553840758581E-2</c:v>
                </c:pt>
                <c:pt idx="8313">
                  <c:v>5.0959502204371843E-2</c:v>
                </c:pt>
                <c:pt idx="8314">
                  <c:v>5.5210692581248999E-2</c:v>
                </c:pt>
                <c:pt idx="8315">
                  <c:v>7.0806356141280613E-2</c:v>
                </c:pt>
                <c:pt idx="8316">
                  <c:v>6.9673736535922348E-2</c:v>
                </c:pt>
                <c:pt idx="8317">
                  <c:v>6.3858034667376939E-2</c:v>
                </c:pt>
                <c:pt idx="8318">
                  <c:v>7.0293067995094161E-2</c:v>
                </c:pt>
                <c:pt idx="8319">
                  <c:v>7.7117969228273298E-2</c:v>
                </c:pt>
                <c:pt idx="8320">
                  <c:v>6.7489618847383026E-2</c:v>
                </c:pt>
                <c:pt idx="8321">
                  <c:v>5.9586604351672623E-2</c:v>
                </c:pt>
                <c:pt idx="8322">
                  <c:v>4.5531024711959356E-2</c:v>
                </c:pt>
                <c:pt idx="8323">
                  <c:v>4.0786414598323217E-2</c:v>
                </c:pt>
                <c:pt idx="8324">
                  <c:v>4.4262815043104142E-2</c:v>
                </c:pt>
                <c:pt idx="8325">
                  <c:v>4.2843398293858082E-2</c:v>
                </c:pt>
                <c:pt idx="8326">
                  <c:v>4.6971811244651107E-2</c:v>
                </c:pt>
                <c:pt idx="8327">
                  <c:v>5.6972423088730739E-2</c:v>
                </c:pt>
                <c:pt idx="8328">
                  <c:v>7.1533362939710798E-2</c:v>
                </c:pt>
                <c:pt idx="8329">
                  <c:v>7.2089909129397167E-2</c:v>
                </c:pt>
                <c:pt idx="8330">
                  <c:v>6.6976415644621534E-2</c:v>
                </c:pt>
                <c:pt idx="8331">
                  <c:v>7.7800986285380347E-2</c:v>
                </c:pt>
                <c:pt idx="8332">
                  <c:v>7.2676615442364145E-2</c:v>
                </c:pt>
                <c:pt idx="8333">
                  <c:v>8.6710649359242886E-2</c:v>
                </c:pt>
                <c:pt idx="8334">
                  <c:v>9.1025999781080946E-2</c:v>
                </c:pt>
                <c:pt idx="8335">
                  <c:v>8.3759538061268124E-2</c:v>
                </c:pt>
                <c:pt idx="8336">
                  <c:v>7.6054245997153602E-2</c:v>
                </c:pt>
                <c:pt idx="8337">
                  <c:v>7.7910492415507848E-2</c:v>
                </c:pt>
                <c:pt idx="8338">
                  <c:v>6.5852989986753707E-2</c:v>
                </c:pt>
                <c:pt idx="8339">
                  <c:v>6.3527928929150601E-2</c:v>
                </c:pt>
                <c:pt idx="8340">
                  <c:v>7.0581446758835265E-2</c:v>
                </c:pt>
                <c:pt idx="8341">
                  <c:v>7.7251369269817793E-2</c:v>
                </c:pt>
                <c:pt idx="8342">
                  <c:v>7.5347433132331165E-2</c:v>
                </c:pt>
                <c:pt idx="8343">
                  <c:v>6.5583975552514273E-2</c:v>
                </c:pt>
                <c:pt idx="8344">
                  <c:v>6.0654381641026323E-2</c:v>
                </c:pt>
                <c:pt idx="8345">
                  <c:v>4.8112949473434696E-2</c:v>
                </c:pt>
                <c:pt idx="8346">
                  <c:v>3.2807080326661353E-2</c:v>
                </c:pt>
                <c:pt idx="8347">
                  <c:v>2.141911616516623E-2</c:v>
                </c:pt>
                <c:pt idx="8348">
                  <c:v>1.6857341459901587E-2</c:v>
                </c:pt>
                <c:pt idx="8349">
                  <c:v>2.9696783033314356E-2</c:v>
                </c:pt>
                <c:pt idx="8350">
                  <c:v>2.829321453285627E-2</c:v>
                </c:pt>
                <c:pt idx="8351">
                  <c:v>1.9905931413362055E-2</c:v>
                </c:pt>
                <c:pt idx="8352">
                  <c:v>1.3122670474433384E-2</c:v>
                </c:pt>
                <c:pt idx="8353">
                  <c:v>9.6169162650923123E-3</c:v>
                </c:pt>
                <c:pt idx="8354">
                  <c:v>1.7610044853047624E-2</c:v>
                </c:pt>
                <c:pt idx="8355">
                  <c:v>2.1591193554442167E-2</c:v>
                </c:pt>
                <c:pt idx="8356">
                  <c:v>2.2325725559634524E-2</c:v>
                </c:pt>
                <c:pt idx="8357">
                  <c:v>2.7027337031181098E-2</c:v>
                </c:pt>
                <c:pt idx="8358">
                  <c:v>2.0516442130388723E-2</c:v>
                </c:pt>
                <c:pt idx="8359">
                  <c:v>1.6057193126487013E-2</c:v>
                </c:pt>
                <c:pt idx="8360">
                  <c:v>7.0235842486929823E-3</c:v>
                </c:pt>
                <c:pt idx="8361">
                  <c:v>-7.3928293598363171E-3</c:v>
                </c:pt>
                <c:pt idx="8362">
                  <c:v>-4.8921594773922994E-3</c:v>
                </c:pt>
                <c:pt idx="8363">
                  <c:v>-5.4695067760298643E-3</c:v>
                </c:pt>
                <c:pt idx="8364">
                  <c:v>-1.3470269819151448E-2</c:v>
                </c:pt>
                <c:pt idx="8365">
                  <c:v>-2.308111109685651E-3</c:v>
                </c:pt>
                <c:pt idx="8366">
                  <c:v>-7.753788863343547E-3</c:v>
                </c:pt>
                <c:pt idx="8367">
                  <c:v>7.6645726271846959E-2</c:v>
                </c:pt>
                <c:pt idx="8368">
                  <c:v>5.4644549145111299E-2</c:v>
                </c:pt>
                <c:pt idx="8369">
                  <c:v>4.3314810510166835E-2</c:v>
                </c:pt>
                <c:pt idx="8370">
                  <c:v>6.0969647743091882E-2</c:v>
                </c:pt>
                <c:pt idx="8371">
                  <c:v>7.35723140978779E-2</c:v>
                </c:pt>
                <c:pt idx="8372">
                  <c:v>9.7521226504135861E-2</c:v>
                </c:pt>
                <c:pt idx="8373">
                  <c:v>9.6549185891146028E-2</c:v>
                </c:pt>
                <c:pt idx="8374">
                  <c:v>8.8160261170940668E-2</c:v>
                </c:pt>
                <c:pt idx="8375">
                  <c:v>9.9063823863825284E-2</c:v>
                </c:pt>
                <c:pt idx="8376">
                  <c:v>0.11554330239453847</c:v>
                </c:pt>
                <c:pt idx="8377">
                  <c:v>0.1518088482901947</c:v>
                </c:pt>
                <c:pt idx="8378">
                  <c:v>0.15932677387054928</c:v>
                </c:pt>
                <c:pt idx="8379">
                  <c:v>0.14363717016810251</c:v>
                </c:pt>
                <c:pt idx="8380">
                  <c:v>0.14922544019225437</c:v>
                </c:pt>
                <c:pt idx="8381">
                  <c:v>0.16404984871880623</c:v>
                </c:pt>
                <c:pt idx="8382">
                  <c:v>0.16890010476964834</c:v>
                </c:pt>
                <c:pt idx="8383">
                  <c:v>0.16398841746605219</c:v>
                </c:pt>
                <c:pt idx="8384">
                  <c:v>0.16154105069158664</c:v>
                </c:pt>
                <c:pt idx="8385">
                  <c:v>0.15772060835681234</c:v>
                </c:pt>
                <c:pt idx="8386">
                  <c:v>0.15711924912203434</c:v>
                </c:pt>
                <c:pt idx="8387">
                  <c:v>0.15721128576977295</c:v>
                </c:pt>
                <c:pt idx="8388">
                  <c:v>0.16579191984524866</c:v>
                </c:pt>
                <c:pt idx="8389">
                  <c:v>0.1627187680578337</c:v>
                </c:pt>
                <c:pt idx="8390">
                  <c:v>0.17213245721895465</c:v>
                </c:pt>
                <c:pt idx="8391">
                  <c:v>0.17409616101349434</c:v>
                </c:pt>
                <c:pt idx="8392">
                  <c:v>0.17536508580399013</c:v>
                </c:pt>
                <c:pt idx="8393">
                  <c:v>0.16865562981172921</c:v>
                </c:pt>
                <c:pt idx="8394">
                  <c:v>0.1709768905448743</c:v>
                </c:pt>
                <c:pt idx="8395">
                  <c:v>0.15768608113124705</c:v>
                </c:pt>
                <c:pt idx="8396">
                  <c:v>0.14992994535068882</c:v>
                </c:pt>
                <c:pt idx="8397">
                  <c:v>0.14033843121232881</c:v>
                </c:pt>
                <c:pt idx="8398">
                  <c:v>0.13379203973449094</c:v>
                </c:pt>
                <c:pt idx="8399">
                  <c:v>0.13028469410460519</c:v>
                </c:pt>
                <c:pt idx="8400">
                  <c:v>0.12726799982836079</c:v>
                </c:pt>
                <c:pt idx="8401">
                  <c:v>0.10561327243707086</c:v>
                </c:pt>
                <c:pt idx="8402">
                  <c:v>8.9395815301529957E-2</c:v>
                </c:pt>
                <c:pt idx="8403">
                  <c:v>0.10054441131851877</c:v>
                </c:pt>
                <c:pt idx="8404">
                  <c:v>9.8787659236359904E-2</c:v>
                </c:pt>
                <c:pt idx="8405">
                  <c:v>0.10110963059381195</c:v>
                </c:pt>
                <c:pt idx="8406">
                  <c:v>0.10743377309385282</c:v>
                </c:pt>
                <c:pt idx="8407">
                  <c:v>9.756165900124425E-2</c:v>
                </c:pt>
                <c:pt idx="8408">
                  <c:v>9.2209995280245982E-2</c:v>
                </c:pt>
                <c:pt idx="8409">
                  <c:v>8.4493850213049004E-2</c:v>
                </c:pt>
                <c:pt idx="8410">
                  <c:v>9.4086804710505678E-2</c:v>
                </c:pt>
                <c:pt idx="8411">
                  <c:v>8.995459580763443E-2</c:v>
                </c:pt>
                <c:pt idx="8412">
                  <c:v>7.8439382844882832E-2</c:v>
                </c:pt>
                <c:pt idx="8413">
                  <c:v>7.7251424502490451E-2</c:v>
                </c:pt>
                <c:pt idx="8414">
                  <c:v>8.2730121203658857E-2</c:v>
                </c:pt>
                <c:pt idx="8415">
                  <c:v>8.7577250149842412E-2</c:v>
                </c:pt>
                <c:pt idx="8416">
                  <c:v>9.3878330023649648E-2</c:v>
                </c:pt>
                <c:pt idx="8417">
                  <c:v>9.1917915711589471E-2</c:v>
                </c:pt>
                <c:pt idx="8418">
                  <c:v>8.7581069352687502E-2</c:v>
                </c:pt>
                <c:pt idx="8419">
                  <c:v>9.1722309895001963E-2</c:v>
                </c:pt>
                <c:pt idx="8420">
                  <c:v>0.10481124043673118</c:v>
                </c:pt>
                <c:pt idx="8421">
                  <c:v>0.10139802221524463</c:v>
                </c:pt>
                <c:pt idx="8422">
                  <c:v>0.1051772585285029</c:v>
                </c:pt>
                <c:pt idx="8423">
                  <c:v>0.10518830709700389</c:v>
                </c:pt>
                <c:pt idx="8424">
                  <c:v>8.6803201249793016E-2</c:v>
                </c:pt>
                <c:pt idx="8425">
                  <c:v>8.9859593923369507E-2</c:v>
                </c:pt>
                <c:pt idx="8426">
                  <c:v>7.885399608643473E-2</c:v>
                </c:pt>
                <c:pt idx="8427">
                  <c:v>6.4312915834906725E-2</c:v>
                </c:pt>
                <c:pt idx="8428">
                  <c:v>6.0288386057082199E-2</c:v>
                </c:pt>
                <c:pt idx="8429">
                  <c:v>6.6332418326933373E-2</c:v>
                </c:pt>
                <c:pt idx="8430">
                  <c:v>6.6236197272331543E-2</c:v>
                </c:pt>
                <c:pt idx="8431">
                  <c:v>5.7697245076554049E-2</c:v>
                </c:pt>
                <c:pt idx="8432">
                  <c:v>4.3860152023402987E-2</c:v>
                </c:pt>
                <c:pt idx="8433">
                  <c:v>3.1445941187388637E-2</c:v>
                </c:pt>
                <c:pt idx="8434">
                  <c:v>2.4802167009048581E-2</c:v>
                </c:pt>
                <c:pt idx="8435">
                  <c:v>3.0468041474819518E-2</c:v>
                </c:pt>
                <c:pt idx="8436">
                  <c:v>1.6780610183883216E-2</c:v>
                </c:pt>
                <c:pt idx="8437">
                  <c:v>3.4897644747182488E-2</c:v>
                </c:pt>
                <c:pt idx="8438">
                  <c:v>4.9047045399489786E-2</c:v>
                </c:pt>
                <c:pt idx="8439">
                  <c:v>6.2141638279300082E-2</c:v>
                </c:pt>
                <c:pt idx="8440">
                  <c:v>6.0336746893572268E-2</c:v>
                </c:pt>
                <c:pt idx="8441">
                  <c:v>5.4741052075439667E-2</c:v>
                </c:pt>
                <c:pt idx="8442">
                  <c:v>5.1565328791707499E-2</c:v>
                </c:pt>
                <c:pt idx="8443">
                  <c:v>6.8763876799725177E-2</c:v>
                </c:pt>
                <c:pt idx="8444">
                  <c:v>4.5140025581850596E-2</c:v>
                </c:pt>
                <c:pt idx="8445">
                  <c:v>6.6200861379613007E-2</c:v>
                </c:pt>
                <c:pt idx="8446">
                  <c:v>9.0962915933727073E-2</c:v>
                </c:pt>
                <c:pt idx="8447">
                  <c:v>0.10160994046328509</c:v>
                </c:pt>
                <c:pt idx="8448">
                  <c:v>0.10303615164674151</c:v>
                </c:pt>
                <c:pt idx="8449">
                  <c:v>9.1155290343094553E-2</c:v>
                </c:pt>
                <c:pt idx="8450">
                  <c:v>8.0707943187372955E-2</c:v>
                </c:pt>
                <c:pt idx="8451">
                  <c:v>9.0257981209507676E-2</c:v>
                </c:pt>
                <c:pt idx="8452">
                  <c:v>9.582018740812126E-2</c:v>
                </c:pt>
                <c:pt idx="8453">
                  <c:v>9.8761472884201451E-2</c:v>
                </c:pt>
                <c:pt idx="8454">
                  <c:v>8.8725180942058168E-2</c:v>
                </c:pt>
                <c:pt idx="8455">
                  <c:v>7.7890963762188958E-2</c:v>
                </c:pt>
                <c:pt idx="8456">
                  <c:v>8.1967609558674548E-2</c:v>
                </c:pt>
                <c:pt idx="8457">
                  <c:v>7.8633365339760841E-2</c:v>
                </c:pt>
                <c:pt idx="8458">
                  <c:v>8.0132665717583151E-2</c:v>
                </c:pt>
                <c:pt idx="8459">
                  <c:v>8.2286437265456813E-2</c:v>
                </c:pt>
                <c:pt idx="8460">
                  <c:v>9.3547726591485247E-2</c:v>
                </c:pt>
                <c:pt idx="8461">
                  <c:v>0.11132988839142732</c:v>
                </c:pt>
                <c:pt idx="8462">
                  <c:v>0.11742513608404104</c:v>
                </c:pt>
                <c:pt idx="8463">
                  <c:v>0.12357651056953944</c:v>
                </c:pt>
                <c:pt idx="8464">
                  <c:v>0.13192185452037308</c:v>
                </c:pt>
                <c:pt idx="8465">
                  <c:v>0.12341957532057424</c:v>
                </c:pt>
                <c:pt idx="8466">
                  <c:v>0.12792000426527439</c:v>
                </c:pt>
                <c:pt idx="8467">
                  <c:v>0.10923994110315283</c:v>
                </c:pt>
                <c:pt idx="8468">
                  <c:v>0.11356208694219916</c:v>
                </c:pt>
                <c:pt idx="8469">
                  <c:v>0.11911933859876322</c:v>
                </c:pt>
                <c:pt idx="8470">
                  <c:v>0.11125848847603792</c:v>
                </c:pt>
                <c:pt idx="8471">
                  <c:v>0.10298116335579732</c:v>
                </c:pt>
                <c:pt idx="8472">
                  <c:v>0.10386398969965205</c:v>
                </c:pt>
                <c:pt idx="8473">
                  <c:v>0.10188495067429493</c:v>
                </c:pt>
                <c:pt idx="8474">
                  <c:v>0.10541981968898884</c:v>
                </c:pt>
                <c:pt idx="8475">
                  <c:v>9.7870654046612549E-2</c:v>
                </c:pt>
                <c:pt idx="8476">
                  <c:v>9.2126634720286704E-2</c:v>
                </c:pt>
                <c:pt idx="8477">
                  <c:v>8.7817479468352388E-2</c:v>
                </c:pt>
                <c:pt idx="8478">
                  <c:v>8.1536187268514304E-2</c:v>
                </c:pt>
                <c:pt idx="8479">
                  <c:v>8.1568631083064558E-2</c:v>
                </c:pt>
                <c:pt idx="8480">
                  <c:v>8.4941898334267796E-2</c:v>
                </c:pt>
                <c:pt idx="8481">
                  <c:v>7.4214450433556456E-2</c:v>
                </c:pt>
                <c:pt idx="8482">
                  <c:v>7.1975104070343354E-2</c:v>
                </c:pt>
                <c:pt idx="8483">
                  <c:v>7.0260063956637753E-2</c:v>
                </c:pt>
                <c:pt idx="8484">
                  <c:v>4.887975318854898E-2</c:v>
                </c:pt>
                <c:pt idx="8485">
                  <c:v>5.0339325240656319E-2</c:v>
                </c:pt>
                <c:pt idx="8486">
                  <c:v>5.6007926494242577E-2</c:v>
                </c:pt>
                <c:pt idx="8487">
                  <c:v>5.107365342264969E-2</c:v>
                </c:pt>
                <c:pt idx="8488">
                  <c:v>4.3840557579932327E-2</c:v>
                </c:pt>
                <c:pt idx="8489">
                  <c:v>4.5104197828398807E-2</c:v>
                </c:pt>
                <c:pt idx="8490">
                  <c:v>4.2611080972922322E-2</c:v>
                </c:pt>
                <c:pt idx="8491">
                  <c:v>3.7836412767326522E-2</c:v>
                </c:pt>
                <c:pt idx="8492">
                  <c:v>3.6487724445407821E-2</c:v>
                </c:pt>
                <c:pt idx="8493">
                  <c:v>4.2115315979443402E-2</c:v>
                </c:pt>
                <c:pt idx="8494">
                  <c:v>2.8412424000472392E-2</c:v>
                </c:pt>
                <c:pt idx="8495">
                  <c:v>1.4769600816847639E-2</c:v>
                </c:pt>
                <c:pt idx="8496">
                  <c:v>3.8627604977443664E-3</c:v>
                </c:pt>
                <c:pt idx="8497">
                  <c:v>1.4812270602322153E-2</c:v>
                </c:pt>
                <c:pt idx="8498">
                  <c:v>1.2768053182307337E-2</c:v>
                </c:pt>
                <c:pt idx="8499">
                  <c:v>1.1425547402775793E-2</c:v>
                </c:pt>
                <c:pt idx="8500">
                  <c:v>2.6514541732844954E-3</c:v>
                </c:pt>
                <c:pt idx="8501">
                  <c:v>3.6389009621067281E-3</c:v>
                </c:pt>
                <c:pt idx="8502">
                  <c:v>7.6868572910420152E-3</c:v>
                </c:pt>
                <c:pt idx="8503">
                  <c:v>1.0366317130448666E-2</c:v>
                </c:pt>
                <c:pt idx="8504">
                  <c:v>2.3685608845378958E-2</c:v>
                </c:pt>
                <c:pt idx="8505">
                  <c:v>2.6867393835741771E-2</c:v>
                </c:pt>
                <c:pt idx="8506">
                  <c:v>2.8212738109538948E-2</c:v>
                </c:pt>
                <c:pt idx="8507">
                  <c:v>2.3387959730830854E-2</c:v>
                </c:pt>
                <c:pt idx="8508">
                  <c:v>2.1347315997062299E-2</c:v>
                </c:pt>
                <c:pt idx="8509">
                  <c:v>1.8487719802787295E-2</c:v>
                </c:pt>
                <c:pt idx="8510">
                  <c:v>8.2601686798571272E-3</c:v>
                </c:pt>
                <c:pt idx="8511">
                  <c:v>6.9591097339865016E-3</c:v>
                </c:pt>
                <c:pt idx="8512">
                  <c:v>1.9457387233080325E-2</c:v>
                </c:pt>
                <c:pt idx="8513">
                  <c:v>1.9978618791779201E-2</c:v>
                </c:pt>
                <c:pt idx="8514">
                  <c:v>4.2016325462936877E-3</c:v>
                </c:pt>
                <c:pt idx="8515">
                  <c:v>-1.4585687164508809E-2</c:v>
                </c:pt>
                <c:pt idx="8516">
                  <c:v>-2.3775410369153982E-2</c:v>
                </c:pt>
                <c:pt idx="8517">
                  <c:v>-1.3983789610569231E-2</c:v>
                </c:pt>
                <c:pt idx="8518">
                  <c:v>-1.9797796847524141E-2</c:v>
                </c:pt>
                <c:pt idx="8519">
                  <c:v>-3.7461735394975437E-2</c:v>
                </c:pt>
                <c:pt idx="8520">
                  <c:v>-4.2919278524636395E-2</c:v>
                </c:pt>
                <c:pt idx="8521">
                  <c:v>-4.416710215107178E-2</c:v>
                </c:pt>
                <c:pt idx="8522">
                  <c:v>-4.790531745553428E-2</c:v>
                </c:pt>
                <c:pt idx="8523">
                  <c:v>-6.25536601170954E-2</c:v>
                </c:pt>
                <c:pt idx="8524">
                  <c:v>-3.3278653293873028E-2</c:v>
                </c:pt>
                <c:pt idx="8525">
                  <c:v>-2.0726712454902319E-2</c:v>
                </c:pt>
                <c:pt idx="8526">
                  <c:v>-1.0321129346928748E-2</c:v>
                </c:pt>
                <c:pt idx="8527">
                  <c:v>-1.3566107739062527E-3</c:v>
                </c:pt>
                <c:pt idx="8528">
                  <c:v>3.5363479001571108E-4</c:v>
                </c:pt>
                <c:pt idx="8529">
                  <c:v>-1.1552499894450063E-2</c:v>
                </c:pt>
                <c:pt idx="8530">
                  <c:v>1.5402419850170102E-3</c:v>
                </c:pt>
                <c:pt idx="8531">
                  <c:v>1.3491530514715855E-2</c:v>
                </c:pt>
                <c:pt idx="8532">
                  <c:v>2.9101865885986733E-2</c:v>
                </c:pt>
                <c:pt idx="8533">
                  <c:v>3.3347608376241844E-2</c:v>
                </c:pt>
                <c:pt idx="8534">
                  <c:v>4.2883464041057584E-2</c:v>
                </c:pt>
                <c:pt idx="8535">
                  <c:v>3.5387380759586584E-2</c:v>
                </c:pt>
                <c:pt idx="8536">
                  <c:v>4.9754952612030667E-2</c:v>
                </c:pt>
                <c:pt idx="8537">
                  <c:v>2.646014588854162E-2</c:v>
                </c:pt>
                <c:pt idx="8538">
                  <c:v>2.3598897205328262E-2</c:v>
                </c:pt>
                <c:pt idx="8539">
                  <c:v>1.7915575136049133E-2</c:v>
                </c:pt>
                <c:pt idx="8540">
                  <c:v>9.4244170321051701E-3</c:v>
                </c:pt>
                <c:pt idx="8541">
                  <c:v>5.6121856216786448E-3</c:v>
                </c:pt>
                <c:pt idx="8542">
                  <c:v>1.7941576814825444E-2</c:v>
                </c:pt>
                <c:pt idx="8543">
                  <c:v>1.3611159109880422E-2</c:v>
                </c:pt>
                <c:pt idx="8544">
                  <c:v>2.9621138032305705E-2</c:v>
                </c:pt>
                <c:pt idx="8545">
                  <c:v>3.5954769972501577E-3</c:v>
                </c:pt>
                <c:pt idx="8546">
                  <c:v>8.2622569009485058E-3</c:v>
                </c:pt>
                <c:pt idx="8547">
                  <c:v>1.410512757848803E-2</c:v>
                </c:pt>
                <c:pt idx="8548">
                  <c:v>3.0683478199226455E-2</c:v>
                </c:pt>
                <c:pt idx="8549">
                  <c:v>2.2361808982337639E-2</c:v>
                </c:pt>
                <c:pt idx="8550">
                  <c:v>2.0932277537009991E-2</c:v>
                </c:pt>
                <c:pt idx="8551">
                  <c:v>1.2498183942871055E-2</c:v>
                </c:pt>
                <c:pt idx="8552">
                  <c:v>1.4830547453583698E-2</c:v>
                </c:pt>
                <c:pt idx="8553">
                  <c:v>9.6901962842632638E-3</c:v>
                </c:pt>
                <c:pt idx="8554">
                  <c:v>4.1419482009066311E-3</c:v>
                </c:pt>
                <c:pt idx="8555">
                  <c:v>3.3454022580032827E-3</c:v>
                </c:pt>
                <c:pt idx="8556">
                  <c:v>-3.2279270333509524E-3</c:v>
                </c:pt>
                <c:pt idx="8557">
                  <c:v>-1.9267982954123353E-2</c:v>
                </c:pt>
                <c:pt idx="8558">
                  <c:v>-2.6309658228052646E-2</c:v>
                </c:pt>
                <c:pt idx="8559">
                  <c:v>-2.8442061400565821E-2</c:v>
                </c:pt>
                <c:pt idx="8560">
                  <c:v>-1.9408379308008206E-2</c:v>
                </c:pt>
                <c:pt idx="8561">
                  <c:v>-2.8471688861214428E-2</c:v>
                </c:pt>
                <c:pt idx="8562">
                  <c:v>-3.6083583791290508E-2</c:v>
                </c:pt>
                <c:pt idx="8563">
                  <c:v>-4.9900422725598692E-2</c:v>
                </c:pt>
                <c:pt idx="8564">
                  <c:v>-5.5674665448895433E-2</c:v>
                </c:pt>
                <c:pt idx="8565">
                  <c:v>-4.5330532128778467E-2</c:v>
                </c:pt>
                <c:pt idx="8566">
                  <c:v>-3.2646046031975851E-2</c:v>
                </c:pt>
                <c:pt idx="8567">
                  <c:v>-3.088122626832146E-2</c:v>
                </c:pt>
                <c:pt idx="8568">
                  <c:v>-2.6328837124199533E-2</c:v>
                </c:pt>
                <c:pt idx="8569">
                  <c:v>-2.7856695339855131E-2</c:v>
                </c:pt>
                <c:pt idx="8570">
                  <c:v>-2.880588378118909E-2</c:v>
                </c:pt>
                <c:pt idx="8571">
                  <c:v>-3.1021535757353669E-2</c:v>
                </c:pt>
                <c:pt idx="8572">
                  <c:v>-3.5554994932256889E-2</c:v>
                </c:pt>
                <c:pt idx="8573">
                  <c:v>-4.3619302597860621E-2</c:v>
                </c:pt>
                <c:pt idx="8574">
                  <c:v>-3.7674775828757334E-2</c:v>
                </c:pt>
                <c:pt idx="8575">
                  <c:v>-3.4862254905345891E-2</c:v>
                </c:pt>
                <c:pt idx="8576">
                  <c:v>-3.7154697852776919E-2</c:v>
                </c:pt>
                <c:pt idx="8577">
                  <c:v>-3.905694660377601E-2</c:v>
                </c:pt>
                <c:pt idx="8578">
                  <c:v>-3.5265404812821921E-2</c:v>
                </c:pt>
                <c:pt idx="8579">
                  <c:v>-4.1226868464712574E-2</c:v>
                </c:pt>
                <c:pt idx="8580">
                  <c:v>-4.1874495095729158E-2</c:v>
                </c:pt>
                <c:pt idx="8581">
                  <c:v>-4.0774158226599244E-2</c:v>
                </c:pt>
                <c:pt idx="8582">
                  <c:v>-4.6451631699947704E-2</c:v>
                </c:pt>
                <c:pt idx="8583">
                  <c:v>-4.2583843091761331E-2</c:v>
                </c:pt>
                <c:pt idx="8584">
                  <c:v>-2.5446727907818989E-2</c:v>
                </c:pt>
                <c:pt idx="8585">
                  <c:v>-3.9618073393193343E-2</c:v>
                </c:pt>
                <c:pt idx="8586">
                  <c:v>-3.7660974325086416E-2</c:v>
                </c:pt>
                <c:pt idx="8587">
                  <c:v>-3.7036184961952601E-2</c:v>
                </c:pt>
                <c:pt idx="8588">
                  <c:v>-3.7277948575798359E-2</c:v>
                </c:pt>
                <c:pt idx="8589">
                  <c:v>-3.1118281254323588E-2</c:v>
                </c:pt>
                <c:pt idx="8590">
                  <c:v>-3.6379378394982287E-2</c:v>
                </c:pt>
                <c:pt idx="8591">
                  <c:v>-3.2572582056117905E-2</c:v>
                </c:pt>
                <c:pt idx="8592">
                  <c:v>-3.252416565797045E-2</c:v>
                </c:pt>
                <c:pt idx="8593">
                  <c:v>-3.9345074917359724E-2</c:v>
                </c:pt>
                <c:pt idx="8594">
                  <c:v>-4.0945083624988388E-2</c:v>
                </c:pt>
                <c:pt idx="8595">
                  <c:v>-3.1008147406519804E-2</c:v>
                </c:pt>
                <c:pt idx="8596">
                  <c:v>-2.9791884424663406E-2</c:v>
                </c:pt>
                <c:pt idx="8597">
                  <c:v>-4.9467951705042146E-2</c:v>
                </c:pt>
                <c:pt idx="8598">
                  <c:v>-5.3314644547148404E-2</c:v>
                </c:pt>
                <c:pt idx="8599">
                  <c:v>-4.4889890260183529E-2</c:v>
                </c:pt>
                <c:pt idx="8600">
                  <c:v>-3.6023824533072957E-2</c:v>
                </c:pt>
                <c:pt idx="8601">
                  <c:v>-2.9781646441411125E-2</c:v>
                </c:pt>
                <c:pt idx="8602">
                  <c:v>-2.5619804638950749E-2</c:v>
                </c:pt>
                <c:pt idx="8603">
                  <c:v>-4.2348478941091727E-2</c:v>
                </c:pt>
                <c:pt idx="8604">
                  <c:v>-4.7271697360191545E-2</c:v>
                </c:pt>
                <c:pt idx="8605">
                  <c:v>-4.5639045491564945E-2</c:v>
                </c:pt>
                <c:pt idx="8606">
                  <c:v>-4.9242206106868691E-2</c:v>
                </c:pt>
                <c:pt idx="8607">
                  <c:v>-4.7875515671336744E-2</c:v>
                </c:pt>
                <c:pt idx="8608">
                  <c:v>-4.5743751012648937E-2</c:v>
                </c:pt>
                <c:pt idx="8609">
                  <c:v>-5.1668840130342231E-2</c:v>
                </c:pt>
                <c:pt idx="8610">
                  <c:v>-4.5061888347999957E-2</c:v>
                </c:pt>
                <c:pt idx="8611">
                  <c:v>-4.6850484370424161E-2</c:v>
                </c:pt>
                <c:pt idx="8612">
                  <c:v>-5.4605918632643191E-2</c:v>
                </c:pt>
                <c:pt idx="8613">
                  <c:v>-6.897628758489005E-2</c:v>
                </c:pt>
                <c:pt idx="8614">
                  <c:v>-6.6696344401207086E-2</c:v>
                </c:pt>
                <c:pt idx="8615">
                  <c:v>-4.3307234824583984E-2</c:v>
                </c:pt>
                <c:pt idx="8616">
                  <c:v>-4.0305281586489494E-2</c:v>
                </c:pt>
                <c:pt idx="8617">
                  <c:v>-3.5130363690774491E-2</c:v>
                </c:pt>
                <c:pt idx="8618">
                  <c:v>-3.199722915244263E-2</c:v>
                </c:pt>
                <c:pt idx="8619">
                  <c:v>-1.6460897546929032E-2</c:v>
                </c:pt>
                <c:pt idx="8620">
                  <c:v>-1.1511716189048782E-2</c:v>
                </c:pt>
                <c:pt idx="8621">
                  <c:v>-1.108487348766396E-2</c:v>
                </c:pt>
                <c:pt idx="8622">
                  <c:v>-4.1854656282758196E-3</c:v>
                </c:pt>
                <c:pt idx="8623">
                  <c:v>1.3124080247432834E-2</c:v>
                </c:pt>
                <c:pt idx="8624">
                  <c:v>-5.8755437498949625E-3</c:v>
                </c:pt>
                <c:pt idx="8625">
                  <c:v>-2.2310266930825273E-2</c:v>
                </c:pt>
                <c:pt idx="8626">
                  <c:v>-1.311639783102625E-2</c:v>
                </c:pt>
                <c:pt idx="8627">
                  <c:v>-9.9700432794719296E-3</c:v>
                </c:pt>
                <c:pt idx="8628">
                  <c:v>-5.9117726937408799E-3</c:v>
                </c:pt>
                <c:pt idx="8629">
                  <c:v>1.8778699389305764E-3</c:v>
                </c:pt>
                <c:pt idx="8630">
                  <c:v>-1.101107951154956E-2</c:v>
                </c:pt>
                <c:pt idx="8631">
                  <c:v>-1.5849818725729437E-2</c:v>
                </c:pt>
                <c:pt idx="8632">
                  <c:v>-2.3701741465299797E-2</c:v>
                </c:pt>
                <c:pt idx="8633">
                  <c:v>-2.4092139745246932E-2</c:v>
                </c:pt>
                <c:pt idx="8634">
                  <c:v>-1.4884630148439881E-2</c:v>
                </c:pt>
                <c:pt idx="8635">
                  <c:v>-7.0482259013504578E-3</c:v>
                </c:pt>
                <c:pt idx="8636">
                  <c:v>-7.3456029188793126E-3</c:v>
                </c:pt>
                <c:pt idx="8637">
                  <c:v>-1.1019122156735284E-2</c:v>
                </c:pt>
                <c:pt idx="8638">
                  <c:v>-5.4703420464043973E-3</c:v>
                </c:pt>
                <c:pt idx="8639">
                  <c:v>-3.4801084927000847E-3</c:v>
                </c:pt>
                <c:pt idx="8640">
                  <c:v>7.2119800324887962E-4</c:v>
                </c:pt>
                <c:pt idx="8641">
                  <c:v>2.1262683337099908E-3</c:v>
                </c:pt>
                <c:pt idx="8642">
                  <c:v>-1.0786321974978752E-2</c:v>
                </c:pt>
                <c:pt idx="8643">
                  <c:v>-1.0983807262213596E-2</c:v>
                </c:pt>
                <c:pt idx="8644">
                  <c:v>-6.0293623977322186E-3</c:v>
                </c:pt>
                <c:pt idx="8645">
                  <c:v>1.1201705721001209E-2</c:v>
                </c:pt>
                <c:pt idx="8646">
                  <c:v>-7.5695209113401107E-3</c:v>
                </c:pt>
                <c:pt idx="8647">
                  <c:v>-1.5816811088613436E-2</c:v>
                </c:pt>
                <c:pt idx="8648">
                  <c:v>-2.3562158078271445E-2</c:v>
                </c:pt>
                <c:pt idx="8649">
                  <c:v>-1.4012931975564857E-2</c:v>
                </c:pt>
                <c:pt idx="8650">
                  <c:v>-9.0268787052096844E-3</c:v>
                </c:pt>
                <c:pt idx="8651">
                  <c:v>-3.4307483377683523E-3</c:v>
                </c:pt>
                <c:pt idx="8652">
                  <c:v>-8.0710270142978491E-3</c:v>
                </c:pt>
                <c:pt idx="8653">
                  <c:v>5.8032390032036751E-4</c:v>
                </c:pt>
                <c:pt idx="8654">
                  <c:v>1.2483362777636398E-2</c:v>
                </c:pt>
                <c:pt idx="8655">
                  <c:v>1.8405032128824494E-2</c:v>
                </c:pt>
                <c:pt idx="8656">
                  <c:v>2.1177034217676027E-2</c:v>
                </c:pt>
                <c:pt idx="8657">
                  <c:v>3.0482031539267318E-2</c:v>
                </c:pt>
                <c:pt idx="8658">
                  <c:v>3.734361979997014E-2</c:v>
                </c:pt>
                <c:pt idx="8659">
                  <c:v>4.2042751050215932E-2</c:v>
                </c:pt>
                <c:pt idx="8660">
                  <c:v>3.948280451965247E-2</c:v>
                </c:pt>
                <c:pt idx="8661">
                  <c:v>4.3883062755255553E-2</c:v>
                </c:pt>
                <c:pt idx="8662">
                  <c:v>4.9434300154154398E-2</c:v>
                </c:pt>
                <c:pt idx="8663">
                  <c:v>6.164343279177853E-2</c:v>
                </c:pt>
                <c:pt idx="8664">
                  <c:v>6.0919778487149134E-2</c:v>
                </c:pt>
                <c:pt idx="8665">
                  <c:v>4.3906604734419652E-2</c:v>
                </c:pt>
                <c:pt idx="8666">
                  <c:v>3.1677579320134708E-2</c:v>
                </c:pt>
                <c:pt idx="8667">
                  <c:v>3.3535676659366631E-2</c:v>
                </c:pt>
                <c:pt idx="8668">
                  <c:v>2.9542898765941183E-2</c:v>
                </c:pt>
                <c:pt idx="8669">
                  <c:v>3.1693497667194537E-2</c:v>
                </c:pt>
                <c:pt idx="8670">
                  <c:v>2.8298144485546572E-2</c:v>
                </c:pt>
                <c:pt idx="8671">
                  <c:v>3.0051300420264937E-2</c:v>
                </c:pt>
                <c:pt idx="8672">
                  <c:v>3.2948132184569046E-2</c:v>
                </c:pt>
                <c:pt idx="8673">
                  <c:v>4.3653658096203474E-2</c:v>
                </c:pt>
                <c:pt idx="8674">
                  <c:v>3.7953011451456575E-2</c:v>
                </c:pt>
                <c:pt idx="8675">
                  <c:v>4.0439076826881637E-2</c:v>
                </c:pt>
                <c:pt idx="8676">
                  <c:v>4.8349419741072763E-2</c:v>
                </c:pt>
                <c:pt idx="8677">
                  <c:v>4.3737696873243914E-2</c:v>
                </c:pt>
                <c:pt idx="8678">
                  <c:v>4.9074528151995755E-2</c:v>
                </c:pt>
                <c:pt idx="8679">
                  <c:v>6.0051644109801128E-2</c:v>
                </c:pt>
                <c:pt idx="8680">
                  <c:v>5.6890519149730423E-2</c:v>
                </c:pt>
                <c:pt idx="8681">
                  <c:v>5.7206789304684813E-2</c:v>
                </c:pt>
                <c:pt idx="8682">
                  <c:v>5.8793678573345387E-2</c:v>
                </c:pt>
                <c:pt idx="8683">
                  <c:v>5.2668111666225315E-2</c:v>
                </c:pt>
                <c:pt idx="8684">
                  <c:v>4.7948661518276925E-2</c:v>
                </c:pt>
                <c:pt idx="8685">
                  <c:v>5.7026196710011412E-2</c:v>
                </c:pt>
                <c:pt idx="8686">
                  <c:v>3.9409442970276487E-2</c:v>
                </c:pt>
                <c:pt idx="8687">
                  <c:v>3.6193127391421331E-2</c:v>
                </c:pt>
                <c:pt idx="8688">
                  <c:v>4.9620171894143805E-2</c:v>
                </c:pt>
                <c:pt idx="8689">
                  <c:v>5.571516097824869E-2</c:v>
                </c:pt>
                <c:pt idx="8690">
                  <c:v>5.571516097824869E-2</c:v>
                </c:pt>
                <c:pt idx="8691">
                  <c:v>5.0456672598967023E-2</c:v>
                </c:pt>
                <c:pt idx="8692">
                  <c:v>5.1718330865359929E-2</c:v>
                </c:pt>
                <c:pt idx="8693">
                  <c:v>6.601776834942874E-2</c:v>
                </c:pt>
                <c:pt idx="8694">
                  <c:v>7.8305287872981522E-2</c:v>
                </c:pt>
                <c:pt idx="8695">
                  <c:v>7.1940231447446434E-2</c:v>
                </c:pt>
                <c:pt idx="8696">
                  <c:v>8.8710798290535742E-2</c:v>
                </c:pt>
                <c:pt idx="8697">
                  <c:v>0.10391871898898231</c:v>
                </c:pt>
                <c:pt idx="8698">
                  <c:v>0.10945647642832879</c:v>
                </c:pt>
                <c:pt idx="8699">
                  <c:v>0.10569680651259183</c:v>
                </c:pt>
                <c:pt idx="8700">
                  <c:v>0.10129917374596609</c:v>
                </c:pt>
                <c:pt idx="8701">
                  <c:v>9.3829163789584058E-2</c:v>
                </c:pt>
                <c:pt idx="8702">
                  <c:v>8.9322018635178857E-2</c:v>
                </c:pt>
                <c:pt idx="8703">
                  <c:v>9.0638128280937424E-2</c:v>
                </c:pt>
                <c:pt idx="8704">
                  <c:v>8.1825286518926177E-2</c:v>
                </c:pt>
                <c:pt idx="8705">
                  <c:v>6.8160170309988111E-2</c:v>
                </c:pt>
                <c:pt idx="8706">
                  <c:v>7.8119755623981879E-2</c:v>
                </c:pt>
                <c:pt idx="8707">
                  <c:v>8.0597992818584485E-2</c:v>
                </c:pt>
                <c:pt idx="8708">
                  <c:v>8.6540994912864599E-2</c:v>
                </c:pt>
                <c:pt idx="8709">
                  <c:v>0.10292388496608185</c:v>
                </c:pt>
                <c:pt idx="8710">
                  <c:v>0.10325422367946757</c:v>
                </c:pt>
                <c:pt idx="8711">
                  <c:v>0.11676079300391318</c:v>
                </c:pt>
                <c:pt idx="8712">
                  <c:v>0.13032882047105288</c:v>
                </c:pt>
                <c:pt idx="8713">
                  <c:v>0.1590807109422181</c:v>
                </c:pt>
                <c:pt idx="8714">
                  <c:v>0.16968422593580978</c:v>
                </c:pt>
                <c:pt idx="8715">
                  <c:v>0.14883875613929187</c:v>
                </c:pt>
                <c:pt idx="8716">
                  <c:v>0.15595707188843178</c:v>
                </c:pt>
                <c:pt idx="8717">
                  <c:v>0.13746047996149202</c:v>
                </c:pt>
                <c:pt idx="8718">
                  <c:v>0.14464134537665663</c:v>
                </c:pt>
                <c:pt idx="8719">
                  <c:v>0.14315647440284263</c:v>
                </c:pt>
                <c:pt idx="8720">
                  <c:v>0.13246032670728591</c:v>
                </c:pt>
                <c:pt idx="8721">
                  <c:v>0.13018683499009787</c:v>
                </c:pt>
                <c:pt idx="8722">
                  <c:v>0.12894391534312821</c:v>
                </c:pt>
                <c:pt idx="8723">
                  <c:v>0.1270285987796671</c:v>
                </c:pt>
                <c:pt idx="8724">
                  <c:v>0.1265770332256817</c:v>
                </c:pt>
                <c:pt idx="8725">
                  <c:v>0.12736703545288131</c:v>
                </c:pt>
                <c:pt idx="8726">
                  <c:v>0.11822752013588222</c:v>
                </c:pt>
                <c:pt idx="8727">
                  <c:v>0.11058691140368637</c:v>
                </c:pt>
                <c:pt idx="8728">
                  <c:v>0.10220478956039214</c:v>
                </c:pt>
                <c:pt idx="8729">
                  <c:v>8.6515667248092454E-2</c:v>
                </c:pt>
                <c:pt idx="8730">
                  <c:v>9.0676517614392438E-2</c:v>
                </c:pt>
                <c:pt idx="8731">
                  <c:v>9.4528758051475981E-2</c:v>
                </c:pt>
                <c:pt idx="8732">
                  <c:v>9.7719771913153508E-2</c:v>
                </c:pt>
                <c:pt idx="8733">
                  <c:v>9.6951298910245232E-2</c:v>
                </c:pt>
                <c:pt idx="8734">
                  <c:v>8.1572100816724502E-2</c:v>
                </c:pt>
                <c:pt idx="8735">
                  <c:v>6.8714379115923263E-2</c:v>
                </c:pt>
                <c:pt idx="8736">
                  <c:v>7.6184846410847662E-2</c:v>
                </c:pt>
                <c:pt idx="8737">
                  <c:v>7.7049156454045864E-2</c:v>
                </c:pt>
                <c:pt idx="8738">
                  <c:v>7.3400725002785716E-2</c:v>
                </c:pt>
                <c:pt idx="8739">
                  <c:v>6.0216485862440106E-2</c:v>
                </c:pt>
                <c:pt idx="8740">
                  <c:v>5.9686594874813093E-2</c:v>
                </c:pt>
                <c:pt idx="8741">
                  <c:v>4.8118774938971987E-2</c:v>
                </c:pt>
                <c:pt idx="8742">
                  <c:v>5.3380890867817499E-2</c:v>
                </c:pt>
                <c:pt idx="8743">
                  <c:v>5.3380890867816388E-2</c:v>
                </c:pt>
                <c:pt idx="8744">
                  <c:v>3.0068337132667988E-2</c:v>
                </c:pt>
                <c:pt idx="8745">
                  <c:v>3.427684545071541E-2</c:v>
                </c:pt>
                <c:pt idx="8746">
                  <c:v>4.1526134952326821E-2</c:v>
                </c:pt>
                <c:pt idx="8747">
                  <c:v>3.4641784887295302E-2</c:v>
                </c:pt>
                <c:pt idx="8748">
                  <c:v>1.4165335177441118E-2</c:v>
                </c:pt>
                <c:pt idx="8749">
                  <c:v>-3.7307490835259971E-3</c:v>
                </c:pt>
                <c:pt idx="8750">
                  <c:v>1.4033383111683895E-2</c:v>
                </c:pt>
                <c:pt idx="8751">
                  <c:v>1.4529852364619567E-2</c:v>
                </c:pt>
                <c:pt idx="8752">
                  <c:v>9.5506020746314313E-3</c:v>
                </c:pt>
                <c:pt idx="8753">
                  <c:v>1.7648869209427653E-2</c:v>
                </c:pt>
                <c:pt idx="8754">
                  <c:v>1.6748044187449684E-2</c:v>
                </c:pt>
                <c:pt idx="8755">
                  <c:v>7.3111368117333431E-3</c:v>
                </c:pt>
                <c:pt idx="8756">
                  <c:v>1.7921470299953057E-3</c:v>
                </c:pt>
                <c:pt idx="8757">
                  <c:v>2.9786290406552673E-4</c:v>
                </c:pt>
                <c:pt idx="8758">
                  <c:v>-8.8873425875189982E-3</c:v>
                </c:pt>
                <c:pt idx="8759">
                  <c:v>-1.9754458982446876E-2</c:v>
                </c:pt>
                <c:pt idx="8760">
                  <c:v>-1.9160677548095584E-2</c:v>
                </c:pt>
                <c:pt idx="8761">
                  <c:v>-8.0797953991703642E-3</c:v>
                </c:pt>
                <c:pt idx="8762">
                  <c:v>-1.408623262426234E-2</c:v>
                </c:pt>
                <c:pt idx="8763">
                  <c:v>-2.0276982131902543E-2</c:v>
                </c:pt>
                <c:pt idx="8764">
                  <c:v>-1.5648230161675603E-2</c:v>
                </c:pt>
                <c:pt idx="8765">
                  <c:v>-1.317483595363611E-2</c:v>
                </c:pt>
                <c:pt idx="8766">
                  <c:v>-2.289642818451032E-2</c:v>
                </c:pt>
                <c:pt idx="8767">
                  <c:v>-3.9379598045243713E-2</c:v>
                </c:pt>
                <c:pt idx="8768">
                  <c:v>-6.4970796080652371E-2</c:v>
                </c:pt>
                <c:pt idx="8769">
                  <c:v>-6.5796842805442957E-2</c:v>
                </c:pt>
                <c:pt idx="8770">
                  <c:v>-7.7004439066035602E-2</c:v>
                </c:pt>
                <c:pt idx="8771">
                  <c:v>-7.3760897267836523E-2</c:v>
                </c:pt>
                <c:pt idx="8772">
                  <c:v>-7.2452833392060323E-2</c:v>
                </c:pt>
                <c:pt idx="8773">
                  <c:v>-7.9186907849865928E-2</c:v>
                </c:pt>
                <c:pt idx="8774">
                  <c:v>-7.3660668426025477E-2</c:v>
                </c:pt>
                <c:pt idx="8775">
                  <c:v>-6.9870167786085235E-2</c:v>
                </c:pt>
                <c:pt idx="8776">
                  <c:v>-7.6048131465828783E-2</c:v>
                </c:pt>
                <c:pt idx="8777">
                  <c:v>-7.8636777720383244E-2</c:v>
                </c:pt>
                <c:pt idx="8778">
                  <c:v>-9.8203293103949596E-2</c:v>
                </c:pt>
                <c:pt idx="8779">
                  <c:v>-0.10914890989646897</c:v>
                </c:pt>
                <c:pt idx="8780">
                  <c:v>-0.11011701391055873</c:v>
                </c:pt>
                <c:pt idx="8781">
                  <c:v>-0.13477732003072596</c:v>
                </c:pt>
                <c:pt idx="8782">
                  <c:v>-0.1364112510724137</c:v>
                </c:pt>
                <c:pt idx="8783">
                  <c:v>-0.12730506503096883</c:v>
                </c:pt>
                <c:pt idx="8784">
                  <c:v>-0.11733984294974897</c:v>
                </c:pt>
                <c:pt idx="8785">
                  <c:v>-0.12526370587627511</c:v>
                </c:pt>
                <c:pt idx="8786">
                  <c:v>-0.1332854900549485</c:v>
                </c:pt>
                <c:pt idx="8787">
                  <c:v>-0.13961193668413352</c:v>
                </c:pt>
                <c:pt idx="8788">
                  <c:v>-0.17262240272972018</c:v>
                </c:pt>
                <c:pt idx="8789">
                  <c:v>-0.18093225118630807</c:v>
                </c:pt>
                <c:pt idx="8790">
                  <c:v>-0.14309769177275256</c:v>
                </c:pt>
                <c:pt idx="8791">
                  <c:v>-0.14111590893700188</c:v>
                </c:pt>
                <c:pt idx="8792">
                  <c:v>-0.14419831645351266</c:v>
                </c:pt>
                <c:pt idx="8793">
                  <c:v>-0.15320344336748271</c:v>
                </c:pt>
                <c:pt idx="8794">
                  <c:v>-0.14811633264862345</c:v>
                </c:pt>
                <c:pt idx="8795">
                  <c:v>-0.13516172000628501</c:v>
                </c:pt>
                <c:pt idx="8796">
                  <c:v>-0.14488850333151604</c:v>
                </c:pt>
                <c:pt idx="8797">
                  <c:v>-0.15835045707354289</c:v>
                </c:pt>
                <c:pt idx="8798">
                  <c:v>-0.16025772104196034</c:v>
                </c:pt>
                <c:pt idx="8799">
                  <c:v>-0.15838494593787567</c:v>
                </c:pt>
                <c:pt idx="8800">
                  <c:v>-0.15499906099211158</c:v>
                </c:pt>
                <c:pt idx="8801">
                  <c:v>-0.1598108106046281</c:v>
                </c:pt>
                <c:pt idx="8802">
                  <c:v>-0.15300226986385679</c:v>
                </c:pt>
                <c:pt idx="8803">
                  <c:v>-0.15817239538619798</c:v>
                </c:pt>
                <c:pt idx="8804">
                  <c:v>-0.15467578664147308</c:v>
                </c:pt>
                <c:pt idx="8805">
                  <c:v>-0.15362841297877772</c:v>
                </c:pt>
                <c:pt idx="8806">
                  <c:v>-0.13687282480199259</c:v>
                </c:pt>
                <c:pt idx="8807">
                  <c:v>-0.14237909418669348</c:v>
                </c:pt>
                <c:pt idx="8808">
                  <c:v>-0.15072699624084784</c:v>
                </c:pt>
                <c:pt idx="8809">
                  <c:v>-0.14917657865452705</c:v>
                </c:pt>
                <c:pt idx="8810">
                  <c:v>-0.13905429947091419</c:v>
                </c:pt>
                <c:pt idx="8811">
                  <c:v>-0.13775698753927235</c:v>
                </c:pt>
                <c:pt idx="8812">
                  <c:v>-0.137654342616508</c:v>
                </c:pt>
                <c:pt idx="8813">
                  <c:v>-0.16638693360401224</c:v>
                </c:pt>
                <c:pt idx="8814">
                  <c:v>-0.14577559870871337</c:v>
                </c:pt>
                <c:pt idx="8815">
                  <c:v>-0.13325591434144723</c:v>
                </c:pt>
                <c:pt idx="8816">
                  <c:v>-0.14601392448164996</c:v>
                </c:pt>
                <c:pt idx="8817">
                  <c:v>-0.14225931057645613</c:v>
                </c:pt>
                <c:pt idx="8818">
                  <c:v>-0.14210556758521309</c:v>
                </c:pt>
                <c:pt idx="8819">
                  <c:v>-0.14229414783873418</c:v>
                </c:pt>
                <c:pt idx="8820">
                  <c:v>-0.14325938256278836</c:v>
                </c:pt>
                <c:pt idx="8821">
                  <c:v>-0.14465535713632605</c:v>
                </c:pt>
                <c:pt idx="8822">
                  <c:v>-0.15100754078614909</c:v>
                </c:pt>
                <c:pt idx="8823">
                  <c:v>-0.15255219732526082</c:v>
                </c:pt>
                <c:pt idx="8824">
                  <c:v>-0.14951204106823301</c:v>
                </c:pt>
                <c:pt idx="8825">
                  <c:v>-0.14467609499920719</c:v>
                </c:pt>
                <c:pt idx="8826">
                  <c:v>-0.15776879028673052</c:v>
                </c:pt>
                <c:pt idx="8827">
                  <c:v>-0.17210313544569611</c:v>
                </c:pt>
                <c:pt idx="8828">
                  <c:v>-0.17012627657956347</c:v>
                </c:pt>
                <c:pt idx="8829">
                  <c:v>-0.15226888239151581</c:v>
                </c:pt>
                <c:pt idx="8830">
                  <c:v>-0.16032856325559908</c:v>
                </c:pt>
                <c:pt idx="8831">
                  <c:v>-0.16093304810702413</c:v>
                </c:pt>
                <c:pt idx="8832">
                  <c:v>-0.15790517045261554</c:v>
                </c:pt>
                <c:pt idx="8833">
                  <c:v>-0.14846625161580407</c:v>
                </c:pt>
                <c:pt idx="8834">
                  <c:v>-0.14408668493458943</c:v>
                </c:pt>
                <c:pt idx="8835">
                  <c:v>-0.13932733235210604</c:v>
                </c:pt>
                <c:pt idx="8836">
                  <c:v>-0.13770569227661023</c:v>
                </c:pt>
                <c:pt idx="8837">
                  <c:v>-0.12653031791404312</c:v>
                </c:pt>
                <c:pt idx="8838">
                  <c:v>-0.11489930736192966</c:v>
                </c:pt>
                <c:pt idx="8839">
                  <c:v>-0.10888594519338612</c:v>
                </c:pt>
                <c:pt idx="8840">
                  <c:v>-0.10156032835736084</c:v>
                </c:pt>
                <c:pt idx="8841">
                  <c:v>-9.0170746752308517E-2</c:v>
                </c:pt>
                <c:pt idx="8842">
                  <c:v>-9.6424680934546814E-2</c:v>
                </c:pt>
                <c:pt idx="8843">
                  <c:v>-0.10578871664894585</c:v>
                </c:pt>
                <c:pt idx="8844">
                  <c:v>-8.5623815090469457E-2</c:v>
                </c:pt>
                <c:pt idx="8845">
                  <c:v>-8.8328076690721624E-2</c:v>
                </c:pt>
                <c:pt idx="8846">
                  <c:v>-8.5862408027387982E-2</c:v>
                </c:pt>
                <c:pt idx="8847">
                  <c:v>-7.7838249017511796E-2</c:v>
                </c:pt>
                <c:pt idx="8848">
                  <c:v>-6.3698765922466372E-2</c:v>
                </c:pt>
                <c:pt idx="8849">
                  <c:v>-4.4971031812852891E-2</c:v>
                </c:pt>
                <c:pt idx="8850">
                  <c:v>-5.9999306188910584E-2</c:v>
                </c:pt>
                <c:pt idx="8851">
                  <c:v>-6.3172351844182906E-2</c:v>
                </c:pt>
                <c:pt idx="8852">
                  <c:v>-5.5060475190907399E-2</c:v>
                </c:pt>
                <c:pt idx="8853">
                  <c:v>-6.2291989245475965E-2</c:v>
                </c:pt>
                <c:pt idx="8854">
                  <c:v>-6.8452952950870505E-2</c:v>
                </c:pt>
                <c:pt idx="8855">
                  <c:v>-6.0186145760656062E-2</c:v>
                </c:pt>
                <c:pt idx="8856">
                  <c:v>-5.1415442576180137E-2</c:v>
                </c:pt>
                <c:pt idx="8857">
                  <c:v>-5.3032191368195813E-2</c:v>
                </c:pt>
                <c:pt idx="8858">
                  <c:v>-4.4724032140362358E-2</c:v>
                </c:pt>
                <c:pt idx="8859">
                  <c:v>-2.8891580633867431E-2</c:v>
                </c:pt>
                <c:pt idx="8860">
                  <c:v>-2.6164154071730339E-2</c:v>
                </c:pt>
                <c:pt idx="8861">
                  <c:v>-4.2679628202868414E-2</c:v>
                </c:pt>
                <c:pt idx="8862">
                  <c:v>-4.437471244211888E-2</c:v>
                </c:pt>
                <c:pt idx="8863">
                  <c:v>-4.7225949700435144E-2</c:v>
                </c:pt>
                <c:pt idx="8864">
                  <c:v>-5.4141344951853521E-2</c:v>
                </c:pt>
                <c:pt idx="8865">
                  <c:v>-6.3085835793256551E-2</c:v>
                </c:pt>
                <c:pt idx="8866">
                  <c:v>-6.126673140312866E-2</c:v>
                </c:pt>
                <c:pt idx="8867">
                  <c:v>-4.5979282787716569E-2</c:v>
                </c:pt>
                <c:pt idx="8868">
                  <c:v>-1.6223091726459193E-2</c:v>
                </c:pt>
                <c:pt idx="8869">
                  <c:v>-2.7727025250923854E-2</c:v>
                </c:pt>
                <c:pt idx="8870">
                  <c:v>-1.3616990384498706E-2</c:v>
                </c:pt>
                <c:pt idx="8871">
                  <c:v>-1.5654056849539577E-2</c:v>
                </c:pt>
                <c:pt idx="8872">
                  <c:v>-2.1039344657500236E-2</c:v>
                </c:pt>
                <c:pt idx="8873">
                  <c:v>-1.8751112635039591E-2</c:v>
                </c:pt>
                <c:pt idx="8874">
                  <c:v>-3.1189245598770787E-2</c:v>
                </c:pt>
                <c:pt idx="8875">
                  <c:v>-4.0286285690964041E-2</c:v>
                </c:pt>
                <c:pt idx="8876">
                  <c:v>-3.3255310581885689E-2</c:v>
                </c:pt>
                <c:pt idx="8877">
                  <c:v>-3.1473750325262784E-2</c:v>
                </c:pt>
                <c:pt idx="8878">
                  <c:v>-9.334146175161262E-3</c:v>
                </c:pt>
                <c:pt idx="8879">
                  <c:v>5.3541453892147484E-3</c:v>
                </c:pt>
                <c:pt idx="8880">
                  <c:v>7.6720399286021035E-3</c:v>
                </c:pt>
                <c:pt idx="8881">
                  <c:v>3.8066627473908321E-2</c:v>
                </c:pt>
                <c:pt idx="8882">
                  <c:v>5.1274586825609036E-2</c:v>
                </c:pt>
                <c:pt idx="8883">
                  <c:v>4.5648890586428292E-2</c:v>
                </c:pt>
                <c:pt idx="8884">
                  <c:v>3.6761242317390419E-2</c:v>
                </c:pt>
                <c:pt idx="8885">
                  <c:v>5.317299842795431E-2</c:v>
                </c:pt>
                <c:pt idx="8886">
                  <c:v>7.0662792655153739E-2</c:v>
                </c:pt>
                <c:pt idx="8887">
                  <c:v>8.0824818092033457E-2</c:v>
                </c:pt>
                <c:pt idx="8888">
                  <c:v>0.11304682369260211</c:v>
                </c:pt>
                <c:pt idx="8889">
                  <c:v>0.11014817682085098</c:v>
                </c:pt>
                <c:pt idx="8890">
                  <c:v>6.0940781548247669E-2</c:v>
                </c:pt>
                <c:pt idx="8891">
                  <c:v>6.4978403413238572E-2</c:v>
                </c:pt>
                <c:pt idx="8892">
                  <c:v>6.8408199521469593E-2</c:v>
                </c:pt>
                <c:pt idx="8893">
                  <c:v>8.0757072699112697E-2</c:v>
                </c:pt>
                <c:pt idx="8894">
                  <c:v>7.6687172849613905E-2</c:v>
                </c:pt>
                <c:pt idx="8895">
                  <c:v>6.5170260895923482E-2</c:v>
                </c:pt>
                <c:pt idx="8896">
                  <c:v>6.1138627679306001E-2</c:v>
                </c:pt>
                <c:pt idx="8897">
                  <c:v>7.3289604003156095E-2</c:v>
                </c:pt>
                <c:pt idx="8898">
                  <c:v>7.5426625677043724E-2</c:v>
                </c:pt>
                <c:pt idx="8899">
                  <c:v>6.9942985446328487E-2</c:v>
                </c:pt>
                <c:pt idx="8900">
                  <c:v>5.9719617720611851E-2</c:v>
                </c:pt>
                <c:pt idx="8901">
                  <c:v>6.2170764556206626E-2</c:v>
                </c:pt>
                <c:pt idx="8902">
                  <c:v>6.0458872138233533E-2</c:v>
                </c:pt>
                <c:pt idx="8903">
                  <c:v>6.8817221522515792E-2</c:v>
                </c:pt>
                <c:pt idx="8904">
                  <c:v>7.8547852544239349E-2</c:v>
                </c:pt>
                <c:pt idx="8905">
                  <c:v>8.5807257075173116E-2</c:v>
                </c:pt>
                <c:pt idx="8906">
                  <c:v>5.9038853357672449E-2</c:v>
                </c:pt>
                <c:pt idx="8907">
                  <c:v>6.9275392795961732E-2</c:v>
                </c:pt>
                <c:pt idx="8908">
                  <c:v>8.206646319220412E-2</c:v>
                </c:pt>
                <c:pt idx="8909">
                  <c:v>8.7874118892085296E-2</c:v>
                </c:pt>
                <c:pt idx="8910">
                  <c:v>6.5222816776573378E-2</c:v>
                </c:pt>
                <c:pt idx="8911">
                  <c:v>5.7936808695479014E-2</c:v>
                </c:pt>
                <c:pt idx="8912">
                  <c:v>5.9920145072440922E-2</c:v>
                </c:pt>
                <c:pt idx="8913">
                  <c:v>9.309126667701717E-2</c:v>
                </c:pt>
                <c:pt idx="8914">
                  <c:v>5.8969689295983896E-2</c:v>
                </c:pt>
                <c:pt idx="8915">
                  <c:v>4.7659644004979906E-2</c:v>
                </c:pt>
                <c:pt idx="8916">
                  <c:v>6.4272063436435101E-2</c:v>
                </c:pt>
                <c:pt idx="8917">
                  <c:v>6.8877552123016939E-2</c:v>
                </c:pt>
                <c:pt idx="8918">
                  <c:v>6.0289583220245468E-2</c:v>
                </c:pt>
                <c:pt idx="8919">
                  <c:v>5.5023156511932125E-2</c:v>
                </c:pt>
                <c:pt idx="8920">
                  <c:v>7.1398615268992049E-2</c:v>
                </c:pt>
                <c:pt idx="8921">
                  <c:v>8.1048229538950967E-2</c:v>
                </c:pt>
                <c:pt idx="8922">
                  <c:v>9.4608887367816363E-2</c:v>
                </c:pt>
                <c:pt idx="8923">
                  <c:v>9.8928081984024363E-2</c:v>
                </c:pt>
                <c:pt idx="8924">
                  <c:v>0.10390969324323107</c:v>
                </c:pt>
                <c:pt idx="8925">
                  <c:v>9.7580351674780408E-2</c:v>
                </c:pt>
                <c:pt idx="8926">
                  <c:v>0.1157785058755143</c:v>
                </c:pt>
                <c:pt idx="8927">
                  <c:v>0.13614154022450942</c:v>
                </c:pt>
                <c:pt idx="8928">
                  <c:v>0.1326618501872916</c:v>
                </c:pt>
                <c:pt idx="8929">
                  <c:v>0.1189157634495861</c:v>
                </c:pt>
                <c:pt idx="8930">
                  <c:v>0.11568923913195994</c:v>
                </c:pt>
                <c:pt idx="8931">
                  <c:v>0.12243198035363778</c:v>
                </c:pt>
                <c:pt idx="8932">
                  <c:v>0.12180417808538291</c:v>
                </c:pt>
                <c:pt idx="8933">
                  <c:v>0.10752640794239454</c:v>
                </c:pt>
                <c:pt idx="8934">
                  <c:v>0.12057168693953768</c:v>
                </c:pt>
                <c:pt idx="8935">
                  <c:v>0.12591198092018807</c:v>
                </c:pt>
                <c:pt idx="8936">
                  <c:v>0.12027300414725928</c:v>
                </c:pt>
                <c:pt idx="8937">
                  <c:v>0.11241867929123317</c:v>
                </c:pt>
                <c:pt idx="8938">
                  <c:v>9.7515168478829795E-2</c:v>
                </c:pt>
                <c:pt idx="8939">
                  <c:v>0.1008435436119417</c:v>
                </c:pt>
                <c:pt idx="8940">
                  <c:v>9.333081848715663E-2</c:v>
                </c:pt>
                <c:pt idx="8941">
                  <c:v>9.9474539003386653E-2</c:v>
                </c:pt>
                <c:pt idx="8942">
                  <c:v>0.11128745015954555</c:v>
                </c:pt>
                <c:pt idx="8943">
                  <c:v>0.12494268773603534</c:v>
                </c:pt>
                <c:pt idx="8944">
                  <c:v>0.12234070470905856</c:v>
                </c:pt>
                <c:pt idx="8945">
                  <c:v>0.11907857351871876</c:v>
                </c:pt>
                <c:pt idx="8946">
                  <c:v>0.11217609270469509</c:v>
                </c:pt>
                <c:pt idx="8947">
                  <c:v>0.108824459882638</c:v>
                </c:pt>
                <c:pt idx="8948">
                  <c:v>0.10536917756505337</c:v>
                </c:pt>
                <c:pt idx="8949">
                  <c:v>9.9961208079637265E-2</c:v>
                </c:pt>
                <c:pt idx="8950">
                  <c:v>0.10665211695193189</c:v>
                </c:pt>
                <c:pt idx="8951">
                  <c:v>0.11561241387152732</c:v>
                </c:pt>
                <c:pt idx="8952">
                  <c:v>0.11536798861677711</c:v>
                </c:pt>
                <c:pt idx="8953">
                  <c:v>0.10893336465263159</c:v>
                </c:pt>
                <c:pt idx="8954">
                  <c:v>0.10724428955290444</c:v>
                </c:pt>
                <c:pt idx="8955">
                  <c:v>9.4162287311351012E-2</c:v>
                </c:pt>
                <c:pt idx="8956">
                  <c:v>9.3705402787455094E-2</c:v>
                </c:pt>
                <c:pt idx="8957">
                  <c:v>9.4562151317853838E-2</c:v>
                </c:pt>
                <c:pt idx="8958">
                  <c:v>9.0601143462675227E-2</c:v>
                </c:pt>
                <c:pt idx="8959">
                  <c:v>8.481135609512247E-2</c:v>
                </c:pt>
                <c:pt idx="8960">
                  <c:v>7.896033587589657E-2</c:v>
                </c:pt>
                <c:pt idx="8961">
                  <c:v>8.7145283061418999E-2</c:v>
                </c:pt>
                <c:pt idx="8962">
                  <c:v>9.6460309387933485E-2</c:v>
                </c:pt>
                <c:pt idx="8963">
                  <c:v>0.10581788432346362</c:v>
                </c:pt>
                <c:pt idx="8964">
                  <c:v>0.11323552510591428</c:v>
                </c:pt>
                <c:pt idx="8965">
                  <c:v>0.12622005575782969</c:v>
                </c:pt>
                <c:pt idx="8966">
                  <c:v>0.13421473003612427</c:v>
                </c:pt>
                <c:pt idx="8967">
                  <c:v>0.12794477976112195</c:v>
                </c:pt>
                <c:pt idx="8968">
                  <c:v>0.11383094270756144</c:v>
                </c:pt>
                <c:pt idx="8969">
                  <c:v>0.12488236355733728</c:v>
                </c:pt>
                <c:pt idx="8970">
                  <c:v>0.13012633480575198</c:v>
                </c:pt>
                <c:pt idx="8971">
                  <c:v>0.1157435660835433</c:v>
                </c:pt>
                <c:pt idx="8972">
                  <c:v>0.12356440828918402</c:v>
                </c:pt>
                <c:pt idx="8973">
                  <c:v>0.12701665090643188</c:v>
                </c:pt>
                <c:pt idx="8974">
                  <c:v>0.14148591943243738</c:v>
                </c:pt>
                <c:pt idx="8975">
                  <c:v>0.14716444226347614</c:v>
                </c:pt>
                <c:pt idx="8976">
                  <c:v>0.15145552430595499</c:v>
                </c:pt>
                <c:pt idx="8977">
                  <c:v>0.15929115333873556</c:v>
                </c:pt>
                <c:pt idx="8978">
                  <c:v>0.15521377875841247</c:v>
                </c:pt>
                <c:pt idx="8979">
                  <c:v>0.15348125640538357</c:v>
                </c:pt>
                <c:pt idx="8980">
                  <c:v>0.15645615927132162</c:v>
                </c:pt>
                <c:pt idx="8981">
                  <c:v>0.15529330163834754</c:v>
                </c:pt>
                <c:pt idx="8982">
                  <c:v>0.13895127567412491</c:v>
                </c:pt>
                <c:pt idx="8983">
                  <c:v>0.14132731193356762</c:v>
                </c:pt>
                <c:pt idx="8984">
                  <c:v>0.13892401403310517</c:v>
                </c:pt>
                <c:pt idx="8985">
                  <c:v>0.13833655545860424</c:v>
                </c:pt>
                <c:pt idx="8986">
                  <c:v>0.15062699661465095</c:v>
                </c:pt>
                <c:pt idx="8987">
                  <c:v>0.1440509340865388</c:v>
                </c:pt>
                <c:pt idx="8988">
                  <c:v>0.14070575591669554</c:v>
                </c:pt>
                <c:pt idx="8989">
                  <c:v>0.15816236959778029</c:v>
                </c:pt>
                <c:pt idx="8990">
                  <c:v>0.16661034968943222</c:v>
                </c:pt>
                <c:pt idx="8991">
                  <c:v>0.16496190630320018</c:v>
                </c:pt>
                <c:pt idx="8992">
                  <c:v>0.15573485438216417</c:v>
                </c:pt>
                <c:pt idx="8993">
                  <c:v>0.14986060888964325</c:v>
                </c:pt>
                <c:pt idx="8994">
                  <c:v>0.14949362233929242</c:v>
                </c:pt>
                <c:pt idx="8995">
                  <c:v>0.14175307967929163</c:v>
                </c:pt>
                <c:pt idx="8996">
                  <c:v>0.13841093902060719</c:v>
                </c:pt>
                <c:pt idx="8997">
                  <c:v>0.14363929137381803</c:v>
                </c:pt>
                <c:pt idx="8998">
                  <c:v>0.14361645147744095</c:v>
                </c:pt>
                <c:pt idx="8999">
                  <c:v>0.1539166156977998</c:v>
                </c:pt>
                <c:pt idx="9000">
                  <c:v>0.16072793709871003</c:v>
                </c:pt>
                <c:pt idx="9001">
                  <c:v>0.17064688917823667</c:v>
                </c:pt>
                <c:pt idx="9002">
                  <c:v>0.17825291304359325</c:v>
                </c:pt>
                <c:pt idx="9003">
                  <c:v>0.18331537662082908</c:v>
                </c:pt>
                <c:pt idx="9004">
                  <c:v>0.16861113806425077</c:v>
                </c:pt>
                <c:pt idx="9005">
                  <c:v>0.170573149089144</c:v>
                </c:pt>
                <c:pt idx="9006">
                  <c:v>0.17507382480767464</c:v>
                </c:pt>
                <c:pt idx="9007">
                  <c:v>0.17771314849028363</c:v>
                </c:pt>
                <c:pt idx="9008">
                  <c:v>0.16899012797384638</c:v>
                </c:pt>
                <c:pt idx="9009">
                  <c:v>0.15665925274810255</c:v>
                </c:pt>
                <c:pt idx="9010">
                  <c:v>0.16965031855399393</c:v>
                </c:pt>
                <c:pt idx="9011">
                  <c:v>0.17204011977096623</c:v>
                </c:pt>
                <c:pt idx="9012">
                  <c:v>0.15747722770418959</c:v>
                </c:pt>
                <c:pt idx="9013">
                  <c:v>0.15960845854127492</c:v>
                </c:pt>
                <c:pt idx="9014">
                  <c:v>0.16083027490736956</c:v>
                </c:pt>
                <c:pt idx="9015">
                  <c:v>0.16923503202591017</c:v>
                </c:pt>
                <c:pt idx="9016">
                  <c:v>0.16790073916581516</c:v>
                </c:pt>
                <c:pt idx="9017">
                  <c:v>0.16133453702809031</c:v>
                </c:pt>
                <c:pt idx="9018">
                  <c:v>0.16057689661510977</c:v>
                </c:pt>
                <c:pt idx="9019">
                  <c:v>0.17345743045022788</c:v>
                </c:pt>
                <c:pt idx="9020">
                  <c:v>0.15770733814818927</c:v>
                </c:pt>
                <c:pt idx="9021">
                  <c:v>0.16353315311925121</c:v>
                </c:pt>
                <c:pt idx="9022">
                  <c:v>0.16323188476311778</c:v>
                </c:pt>
                <c:pt idx="9023">
                  <c:v>0.15596785004954938</c:v>
                </c:pt>
                <c:pt idx="9024">
                  <c:v>0.15164754875618836</c:v>
                </c:pt>
                <c:pt idx="9025">
                  <c:v>0.1579197244234376</c:v>
                </c:pt>
                <c:pt idx="9026">
                  <c:v>0.16004636243605375</c:v>
                </c:pt>
                <c:pt idx="9027">
                  <c:v>0.15660429470396542</c:v>
                </c:pt>
                <c:pt idx="9028">
                  <c:v>0.16499970562782229</c:v>
                </c:pt>
                <c:pt idx="9029">
                  <c:v>0.17227256315180894</c:v>
                </c:pt>
                <c:pt idx="9030">
                  <c:v>0.1919852814138201</c:v>
                </c:pt>
                <c:pt idx="9031">
                  <c:v>0.19166518988666081</c:v>
                </c:pt>
                <c:pt idx="9032">
                  <c:v>0.19241545128637871</c:v>
                </c:pt>
                <c:pt idx="9033">
                  <c:v>0.19591780933586911</c:v>
                </c:pt>
                <c:pt idx="9034">
                  <c:v>0.19298864379562652</c:v>
                </c:pt>
                <c:pt idx="9035">
                  <c:v>0.19815764447369966</c:v>
                </c:pt>
                <c:pt idx="9036">
                  <c:v>0.1832946493714005</c:v>
                </c:pt>
                <c:pt idx="9037">
                  <c:v>0.16621933291525326</c:v>
                </c:pt>
                <c:pt idx="9038">
                  <c:v>0.17511714153496349</c:v>
                </c:pt>
                <c:pt idx="9039">
                  <c:v>0.18738772449157159</c:v>
                </c:pt>
                <c:pt idx="9040">
                  <c:v>0.18267968028060366</c:v>
                </c:pt>
                <c:pt idx="9041">
                  <c:v>0.17554185710456283</c:v>
                </c:pt>
                <c:pt idx="9042">
                  <c:v>0.16638051428810141</c:v>
                </c:pt>
                <c:pt idx="9043">
                  <c:v>0.16053355842074013</c:v>
                </c:pt>
                <c:pt idx="9044">
                  <c:v>0.15725157865604245</c:v>
                </c:pt>
                <c:pt idx="9045">
                  <c:v>0.14658838065363167</c:v>
                </c:pt>
                <c:pt idx="9046">
                  <c:v>0.14918539687187238</c:v>
                </c:pt>
                <c:pt idx="9047">
                  <c:v>0.16306842050314696</c:v>
                </c:pt>
                <c:pt idx="9048">
                  <c:v>0.16722843719589209</c:v>
                </c:pt>
                <c:pt idx="9049">
                  <c:v>0.16835984548009053</c:v>
                </c:pt>
                <c:pt idx="9050">
                  <c:v>0.16667517470718085</c:v>
                </c:pt>
                <c:pt idx="9051">
                  <c:v>0.17183586349501301</c:v>
                </c:pt>
                <c:pt idx="9052">
                  <c:v>0.17457895229700826</c:v>
                </c:pt>
                <c:pt idx="9053">
                  <c:v>0.16948486705110755</c:v>
                </c:pt>
                <c:pt idx="9054">
                  <c:v>0.18163264595133888</c:v>
                </c:pt>
                <c:pt idx="9055">
                  <c:v>0.20464114114617105</c:v>
                </c:pt>
                <c:pt idx="9056">
                  <c:v>0.20002822860958136</c:v>
                </c:pt>
                <c:pt idx="9057">
                  <c:v>0.19984759396036389</c:v>
                </c:pt>
                <c:pt idx="9058">
                  <c:v>0.20989939178477512</c:v>
                </c:pt>
                <c:pt idx="9059">
                  <c:v>0.21020113942091867</c:v>
                </c:pt>
                <c:pt idx="9060">
                  <c:v>0.20243425416677718</c:v>
                </c:pt>
                <c:pt idx="9061">
                  <c:v>0.20117523604083654</c:v>
                </c:pt>
                <c:pt idx="9062">
                  <c:v>0.19431246877179564</c:v>
                </c:pt>
                <c:pt idx="9063">
                  <c:v>0.18241623695373232</c:v>
                </c:pt>
                <c:pt idx="9064">
                  <c:v>0.15256732302725529</c:v>
                </c:pt>
                <c:pt idx="9065">
                  <c:v>0.14157605292932973</c:v>
                </c:pt>
                <c:pt idx="9066">
                  <c:v>0.15902354791094209</c:v>
                </c:pt>
                <c:pt idx="9067">
                  <c:v>0.17851478154538203</c:v>
                </c:pt>
                <c:pt idx="9068">
                  <c:v>0.18735899268175715</c:v>
                </c:pt>
                <c:pt idx="9069">
                  <c:v>0.17740750534972416</c:v>
                </c:pt>
                <c:pt idx="9070">
                  <c:v>0.17188564747063606</c:v>
                </c:pt>
                <c:pt idx="9071">
                  <c:v>0.18764480557055285</c:v>
                </c:pt>
                <c:pt idx="9072">
                  <c:v>0.18548616301900744</c:v>
                </c:pt>
                <c:pt idx="9073">
                  <c:v>0.18546250605078529</c:v>
                </c:pt>
                <c:pt idx="9074">
                  <c:v>0.18296786075252469</c:v>
                </c:pt>
                <c:pt idx="9075">
                  <c:v>0.19189876559053043</c:v>
                </c:pt>
                <c:pt idx="9076">
                  <c:v>0.17526263323963431</c:v>
                </c:pt>
                <c:pt idx="9077">
                  <c:v>0.17171911602031797</c:v>
                </c:pt>
                <c:pt idx="9078">
                  <c:v>0.1746246017149089</c:v>
                </c:pt>
                <c:pt idx="9079">
                  <c:v>0.1722644396830717</c:v>
                </c:pt>
                <c:pt idx="9080">
                  <c:v>0.1717754285643478</c:v>
                </c:pt>
                <c:pt idx="9081">
                  <c:v>0.17186885016255182</c:v>
                </c:pt>
                <c:pt idx="9082">
                  <c:v>0.1730203561567154</c:v>
                </c:pt>
                <c:pt idx="9083">
                  <c:v>0.16107901757740972</c:v>
                </c:pt>
                <c:pt idx="9084">
                  <c:v>0.15524999287744112</c:v>
                </c:pt>
                <c:pt idx="9085">
                  <c:v>0.16234691181107852</c:v>
                </c:pt>
                <c:pt idx="9086">
                  <c:v>0.16210504893531352</c:v>
                </c:pt>
                <c:pt idx="9087">
                  <c:v>0.17283716707153451</c:v>
                </c:pt>
                <c:pt idx="9088">
                  <c:v>0.1835440825183261</c:v>
                </c:pt>
                <c:pt idx="9089">
                  <c:v>0.17999504851125159</c:v>
                </c:pt>
                <c:pt idx="9090">
                  <c:v>0.17797619731616998</c:v>
                </c:pt>
                <c:pt idx="9091">
                  <c:v>0.17290519008920247</c:v>
                </c:pt>
                <c:pt idx="9092">
                  <c:v>0.16838865027534733</c:v>
                </c:pt>
                <c:pt idx="9093">
                  <c:v>0.17710883856141257</c:v>
                </c:pt>
                <c:pt idx="9094">
                  <c:v>0.18260495693126177</c:v>
                </c:pt>
                <c:pt idx="9095">
                  <c:v>0.19427328129798771</c:v>
                </c:pt>
                <c:pt idx="9096">
                  <c:v>0.19496970656909851</c:v>
                </c:pt>
                <c:pt idx="9097">
                  <c:v>0.1962579292868476</c:v>
                </c:pt>
                <c:pt idx="9098">
                  <c:v>0.19910098601799331</c:v>
                </c:pt>
                <c:pt idx="9099">
                  <c:v>0.19216397906124838</c:v>
                </c:pt>
                <c:pt idx="9100">
                  <c:v>0.18785704546291426</c:v>
                </c:pt>
                <c:pt idx="9101">
                  <c:v>0.18842674968727335</c:v>
                </c:pt>
                <c:pt idx="9102">
                  <c:v>0.19053409922647702</c:v>
                </c:pt>
                <c:pt idx="9103">
                  <c:v>0.18777321968567784</c:v>
                </c:pt>
                <c:pt idx="9104">
                  <c:v>0.19503102473048961</c:v>
                </c:pt>
                <c:pt idx="9105">
                  <c:v>0.18678055113808889</c:v>
                </c:pt>
                <c:pt idx="9106">
                  <c:v>0.18088909285639199</c:v>
                </c:pt>
                <c:pt idx="9107">
                  <c:v>0.16337553336612753</c:v>
                </c:pt>
                <c:pt idx="9108">
                  <c:v>0.16630031485307062</c:v>
                </c:pt>
                <c:pt idx="9109">
                  <c:v>0.1726163787809929</c:v>
                </c:pt>
                <c:pt idx="9110">
                  <c:v>0.16456835872919195</c:v>
                </c:pt>
                <c:pt idx="9111">
                  <c:v>0.16006247452957267</c:v>
                </c:pt>
                <c:pt idx="9112">
                  <c:v>0.1596089117218582</c:v>
                </c:pt>
                <c:pt idx="9113">
                  <c:v>0.14775465556829048</c:v>
                </c:pt>
                <c:pt idx="9114">
                  <c:v>0.14281889290789196</c:v>
                </c:pt>
                <c:pt idx="9115">
                  <c:v>0.11778903008520381</c:v>
                </c:pt>
                <c:pt idx="9116">
                  <c:v>0.12612866749064233</c:v>
                </c:pt>
                <c:pt idx="9117">
                  <c:v>0.1278303299589052</c:v>
                </c:pt>
                <c:pt idx="9118">
                  <c:v>0.12648240229803509</c:v>
                </c:pt>
                <c:pt idx="9119">
                  <c:v>0.12794828747322384</c:v>
                </c:pt>
                <c:pt idx="9120">
                  <c:v>0.13509429666403472</c:v>
                </c:pt>
                <c:pt idx="9121">
                  <c:v>0.12439277481766053</c:v>
                </c:pt>
                <c:pt idx="9122">
                  <c:v>0.12530000384434992</c:v>
                </c:pt>
                <c:pt idx="9123">
                  <c:v>0.13999614920820069</c:v>
                </c:pt>
                <c:pt idx="9124">
                  <c:v>0.14728682886820321</c:v>
                </c:pt>
                <c:pt idx="9125">
                  <c:v>0.1421575157598205</c:v>
                </c:pt>
                <c:pt idx="9126">
                  <c:v>0.13443077789054891</c:v>
                </c:pt>
                <c:pt idx="9127">
                  <c:v>0.13968245647514399</c:v>
                </c:pt>
                <c:pt idx="9128">
                  <c:v>0.13766045387116055</c:v>
                </c:pt>
                <c:pt idx="9129">
                  <c:v>0.13892932967862026</c:v>
                </c:pt>
                <c:pt idx="9130">
                  <c:v>0.14268959278501891</c:v>
                </c:pt>
                <c:pt idx="9131">
                  <c:v>0.13839248514188407</c:v>
                </c:pt>
                <c:pt idx="9132">
                  <c:v>0.13932477365040818</c:v>
                </c:pt>
                <c:pt idx="9133">
                  <c:v>0.13490631438908984</c:v>
                </c:pt>
                <c:pt idx="9134">
                  <c:v>0.12782147010355493</c:v>
                </c:pt>
                <c:pt idx="9135">
                  <c:v>0.12739446930784459</c:v>
                </c:pt>
                <c:pt idx="9136">
                  <c:v>0.13786464095414908</c:v>
                </c:pt>
                <c:pt idx="9137">
                  <c:v>0.15653967685113779</c:v>
                </c:pt>
                <c:pt idx="9138">
                  <c:v>0.14898764537916209</c:v>
                </c:pt>
                <c:pt idx="9139">
                  <c:v>0.12635579456458323</c:v>
                </c:pt>
                <c:pt idx="9140">
                  <c:v>0.13891503212630996</c:v>
                </c:pt>
                <c:pt idx="9141">
                  <c:v>0.1377985381167437</c:v>
                </c:pt>
                <c:pt idx="9142">
                  <c:v>0.13998994851035507</c:v>
                </c:pt>
                <c:pt idx="9143">
                  <c:v>0.142981568599998</c:v>
                </c:pt>
                <c:pt idx="9144">
                  <c:v>0.13498660793455941</c:v>
                </c:pt>
                <c:pt idx="9145">
                  <c:v>0.14575919161054607</c:v>
                </c:pt>
                <c:pt idx="9146">
                  <c:v>0.13916623990667221</c:v>
                </c:pt>
                <c:pt idx="9147">
                  <c:v>0.12521928877033073</c:v>
                </c:pt>
                <c:pt idx="9148">
                  <c:v>0.11659209831254325</c:v>
                </c:pt>
                <c:pt idx="9149">
                  <c:v>0.11438495396039672</c:v>
                </c:pt>
                <c:pt idx="9150">
                  <c:v>0.1138633628510497</c:v>
                </c:pt>
                <c:pt idx="9151">
                  <c:v>0.10871546792743558</c:v>
                </c:pt>
                <c:pt idx="9152">
                  <c:v>0.11040124960009412</c:v>
                </c:pt>
                <c:pt idx="9153">
                  <c:v>0.11421503636048169</c:v>
                </c:pt>
                <c:pt idx="9154">
                  <c:v>0.10539437022377274</c:v>
                </c:pt>
                <c:pt idx="9155">
                  <c:v>9.1498247080940898E-2</c:v>
                </c:pt>
                <c:pt idx="9156">
                  <c:v>8.9569304334291555E-2</c:v>
                </c:pt>
                <c:pt idx="9157">
                  <c:v>9.5288569922701294E-2</c:v>
                </c:pt>
                <c:pt idx="9158">
                  <c:v>9.3468646821821988E-2</c:v>
                </c:pt>
                <c:pt idx="9159">
                  <c:v>9.655495351651866E-2</c:v>
                </c:pt>
                <c:pt idx="9160">
                  <c:v>0.10262764708820793</c:v>
                </c:pt>
                <c:pt idx="9161">
                  <c:v>0.10794398187441945</c:v>
                </c:pt>
                <c:pt idx="9162">
                  <c:v>0.11617057610755421</c:v>
                </c:pt>
                <c:pt idx="9163">
                  <c:v>0.13039641204062602</c:v>
                </c:pt>
                <c:pt idx="9164">
                  <c:v>0.15730785404655401</c:v>
                </c:pt>
                <c:pt idx="9165">
                  <c:v>0.15722635021362064</c:v>
                </c:pt>
                <c:pt idx="9166">
                  <c:v>0.13373773257455945</c:v>
                </c:pt>
                <c:pt idx="9167">
                  <c:v>0.1270466670287973</c:v>
                </c:pt>
                <c:pt idx="9168">
                  <c:v>0.12646305974859207</c:v>
                </c:pt>
                <c:pt idx="9169">
                  <c:v>0.12711889393481157</c:v>
                </c:pt>
                <c:pt idx="9170">
                  <c:v>0.12192049390887738</c:v>
                </c:pt>
                <c:pt idx="9171">
                  <c:v>0.11898344122750637</c:v>
                </c:pt>
                <c:pt idx="9172">
                  <c:v>0.12109935673002381</c:v>
                </c:pt>
                <c:pt idx="9173">
                  <c:v>0.11907464151496838</c:v>
                </c:pt>
                <c:pt idx="9174">
                  <c:v>0.11527875315459579</c:v>
                </c:pt>
                <c:pt idx="9175">
                  <c:v>0.10093550172515031</c:v>
                </c:pt>
                <c:pt idx="9176">
                  <c:v>8.9887628147673926E-2</c:v>
                </c:pt>
                <c:pt idx="9177">
                  <c:v>0.10024505856707799</c:v>
                </c:pt>
                <c:pt idx="9178">
                  <c:v>0.10209963227866914</c:v>
                </c:pt>
                <c:pt idx="9179">
                  <c:v>9.978187383500936E-2</c:v>
                </c:pt>
                <c:pt idx="9180">
                  <c:v>9.8568891173909767E-2</c:v>
                </c:pt>
                <c:pt idx="9181">
                  <c:v>0.10206106839471074</c:v>
                </c:pt>
                <c:pt idx="9182">
                  <c:v>0.10006296105951873</c:v>
                </c:pt>
                <c:pt idx="9183">
                  <c:v>0.10636193988475884</c:v>
                </c:pt>
                <c:pt idx="9184">
                  <c:v>0.11469098565747959</c:v>
                </c:pt>
                <c:pt idx="9185">
                  <c:v>9.5988375044018026E-2</c:v>
                </c:pt>
                <c:pt idx="9186">
                  <c:v>8.7070659105511039E-2</c:v>
                </c:pt>
                <c:pt idx="9187">
                  <c:v>8.6302151206590239E-2</c:v>
                </c:pt>
                <c:pt idx="9188">
                  <c:v>7.6345201322917777E-2</c:v>
                </c:pt>
                <c:pt idx="9189">
                  <c:v>7.1199840336613196E-2</c:v>
                </c:pt>
                <c:pt idx="9190">
                  <c:v>6.9705540041204328E-2</c:v>
                </c:pt>
                <c:pt idx="9191">
                  <c:v>7.3880731800772592E-2</c:v>
                </c:pt>
                <c:pt idx="9192">
                  <c:v>9.1594004345149527E-2</c:v>
                </c:pt>
                <c:pt idx="9193">
                  <c:v>7.9928856967824258E-2</c:v>
                </c:pt>
                <c:pt idx="9194">
                  <c:v>6.5461885487690052E-2</c:v>
                </c:pt>
                <c:pt idx="9195">
                  <c:v>6.4514571723370162E-2</c:v>
                </c:pt>
                <c:pt idx="9196">
                  <c:v>5.810737489396578E-2</c:v>
                </c:pt>
                <c:pt idx="9197">
                  <c:v>5.3792229651852486E-2</c:v>
                </c:pt>
                <c:pt idx="9198">
                  <c:v>3.5326195262954219E-2</c:v>
                </c:pt>
                <c:pt idx="9199">
                  <c:v>2.8608271840382837E-2</c:v>
                </c:pt>
                <c:pt idx="9200">
                  <c:v>4.5514784000739494E-2</c:v>
                </c:pt>
                <c:pt idx="9201">
                  <c:v>4.6047304264236644E-2</c:v>
                </c:pt>
                <c:pt idx="9202">
                  <c:v>4.0544529563006915E-2</c:v>
                </c:pt>
                <c:pt idx="9203">
                  <c:v>3.7531631365995688E-2</c:v>
                </c:pt>
                <c:pt idx="9204">
                  <c:v>2.9561779957340661E-2</c:v>
                </c:pt>
                <c:pt idx="9205">
                  <c:v>4.4052598258728093E-2</c:v>
                </c:pt>
                <c:pt idx="9206">
                  <c:v>4.3436730399328383E-2</c:v>
                </c:pt>
                <c:pt idx="9207">
                  <c:v>5.695045450853331E-2</c:v>
                </c:pt>
                <c:pt idx="9208">
                  <c:v>5.5905014454619817E-2</c:v>
                </c:pt>
                <c:pt idx="9209">
                  <c:v>5.0659130322670443E-2</c:v>
                </c:pt>
                <c:pt idx="9210">
                  <c:v>5.8784087087754955E-2</c:v>
                </c:pt>
                <c:pt idx="9211">
                  <c:v>6.3023452229263199E-2</c:v>
                </c:pt>
                <c:pt idx="9212">
                  <c:v>7.0496919685012704E-2</c:v>
                </c:pt>
                <c:pt idx="9213">
                  <c:v>8.1897072568539064E-2</c:v>
                </c:pt>
                <c:pt idx="9214">
                  <c:v>9.1819636075133548E-2</c:v>
                </c:pt>
                <c:pt idx="9215">
                  <c:v>0.11562606321347713</c:v>
                </c:pt>
                <c:pt idx="9216">
                  <c:v>0.10551601142279288</c:v>
                </c:pt>
                <c:pt idx="9217">
                  <c:v>0.11082929281262621</c:v>
                </c:pt>
                <c:pt idx="9218">
                  <c:v>0.12256867528367743</c:v>
                </c:pt>
                <c:pt idx="9219">
                  <c:v>0.11511829389712114</c:v>
                </c:pt>
                <c:pt idx="9220">
                  <c:v>0.1101229021585215</c:v>
                </c:pt>
                <c:pt idx="9221">
                  <c:v>0.11391943118907188</c:v>
                </c:pt>
                <c:pt idx="9222">
                  <c:v>9.8852082657310936E-2</c:v>
                </c:pt>
                <c:pt idx="9223">
                  <c:v>9.2112195229993921E-2</c:v>
                </c:pt>
                <c:pt idx="9224">
                  <c:v>8.4111095673386593E-2</c:v>
                </c:pt>
                <c:pt idx="9225">
                  <c:v>8.0435223884695928E-2</c:v>
                </c:pt>
                <c:pt idx="9226">
                  <c:v>8.077120033108387E-2</c:v>
                </c:pt>
                <c:pt idx="9227">
                  <c:v>7.2805013247057682E-2</c:v>
                </c:pt>
                <c:pt idx="9228">
                  <c:v>8.0206992919084508E-2</c:v>
                </c:pt>
                <c:pt idx="9229">
                  <c:v>7.8391067505742207E-2</c:v>
                </c:pt>
                <c:pt idx="9230">
                  <c:v>7.0171395279437387E-2</c:v>
                </c:pt>
                <c:pt idx="9231">
                  <c:v>6.8899671732020273E-2</c:v>
                </c:pt>
                <c:pt idx="9232">
                  <c:v>7.2216983356695019E-2</c:v>
                </c:pt>
                <c:pt idx="9233">
                  <c:v>8.1480266746923213E-2</c:v>
                </c:pt>
                <c:pt idx="9234">
                  <c:v>8.6575567393495367E-2</c:v>
                </c:pt>
                <c:pt idx="9235">
                  <c:v>8.0521588103422692E-2</c:v>
                </c:pt>
                <c:pt idx="9236">
                  <c:v>7.8699151492748864E-2</c:v>
                </c:pt>
                <c:pt idx="9237">
                  <c:v>7.7077612698570164E-2</c:v>
                </c:pt>
                <c:pt idx="9238">
                  <c:v>7.3839171369808554E-2</c:v>
                </c:pt>
                <c:pt idx="9239">
                  <c:v>8.0883052734463723E-2</c:v>
                </c:pt>
                <c:pt idx="9240">
                  <c:v>7.0367917126247903E-2</c:v>
                </c:pt>
                <c:pt idx="9241">
                  <c:v>6.5212745722045051E-2</c:v>
                </c:pt>
                <c:pt idx="9242">
                  <c:v>4.6325162895916039E-2</c:v>
                </c:pt>
                <c:pt idx="9243">
                  <c:v>5.7917316798529406E-2</c:v>
                </c:pt>
                <c:pt idx="9244">
                  <c:v>6.5913886283665679E-2</c:v>
                </c:pt>
                <c:pt idx="9245">
                  <c:v>6.175406664560712E-2</c:v>
                </c:pt>
                <c:pt idx="9246">
                  <c:v>6.5783352629975367E-2</c:v>
                </c:pt>
                <c:pt idx="9247">
                  <c:v>6.4919030928302535E-2</c:v>
                </c:pt>
                <c:pt idx="9248">
                  <c:v>6.1801410827697634E-2</c:v>
                </c:pt>
                <c:pt idx="9249">
                  <c:v>5.6055341374283918E-2</c:v>
                </c:pt>
                <c:pt idx="9250">
                  <c:v>6.7208373305026381E-2</c:v>
                </c:pt>
                <c:pt idx="9251">
                  <c:v>6.0417558533402582E-2</c:v>
                </c:pt>
                <c:pt idx="9252">
                  <c:v>4.8001353579300909E-2</c:v>
                </c:pt>
                <c:pt idx="9253">
                  <c:v>4.8419679818891836E-2</c:v>
                </c:pt>
                <c:pt idx="9254">
                  <c:v>5.135881127144315E-2</c:v>
                </c:pt>
                <c:pt idx="9255">
                  <c:v>6.6360263376119999E-2</c:v>
                </c:pt>
                <c:pt idx="9256">
                  <c:v>6.4653728582412251E-2</c:v>
                </c:pt>
                <c:pt idx="9257">
                  <c:v>6.5185210390628967E-2</c:v>
                </c:pt>
                <c:pt idx="9258">
                  <c:v>4.900663316108389E-2</c:v>
                </c:pt>
                <c:pt idx="9259">
                  <c:v>4.3852834746562097E-2</c:v>
                </c:pt>
                <c:pt idx="9260">
                  <c:v>2.7697437270278291E-2</c:v>
                </c:pt>
                <c:pt idx="9261">
                  <c:v>2.683982310035149E-2</c:v>
                </c:pt>
                <c:pt idx="9262">
                  <c:v>4.4917532664863202E-3</c:v>
                </c:pt>
                <c:pt idx="9263">
                  <c:v>-6.8584360359603691E-3</c:v>
                </c:pt>
                <c:pt idx="9264">
                  <c:v>-1.1371857291824883E-2</c:v>
                </c:pt>
                <c:pt idx="9265">
                  <c:v>2.3152944489754912E-3</c:v>
                </c:pt>
                <c:pt idx="9266">
                  <c:v>-2.1452894070862483E-3</c:v>
                </c:pt>
                <c:pt idx="9267">
                  <c:v>-1.3894212699301578E-2</c:v>
                </c:pt>
                <c:pt idx="9268">
                  <c:v>-1.6880953220174799E-2</c:v>
                </c:pt>
                <c:pt idx="9269">
                  <c:v>-1.8399832153590534E-2</c:v>
                </c:pt>
                <c:pt idx="9270">
                  <c:v>-2.227862409946868E-2</c:v>
                </c:pt>
                <c:pt idx="9271">
                  <c:v>-3.5247128108648274E-2</c:v>
                </c:pt>
                <c:pt idx="9272">
                  <c:v>-3.9052574327912981E-2</c:v>
                </c:pt>
                <c:pt idx="9273">
                  <c:v>-2.6132999282640013E-2</c:v>
                </c:pt>
                <c:pt idx="9274">
                  <c:v>-1.1892903903352625E-2</c:v>
                </c:pt>
                <c:pt idx="9275">
                  <c:v>-1.0656038421556713E-2</c:v>
                </c:pt>
                <c:pt idx="9276">
                  <c:v>8.6299071585800302E-3</c:v>
                </c:pt>
                <c:pt idx="9277">
                  <c:v>6.3787244474320381E-3</c:v>
                </c:pt>
                <c:pt idx="9278">
                  <c:v>-8.0009775298856001E-3</c:v>
                </c:pt>
                <c:pt idx="9279">
                  <c:v>-7.6641021127453746E-3</c:v>
                </c:pt>
                <c:pt idx="9280">
                  <c:v>-8.7104326128563114E-3</c:v>
                </c:pt>
                <c:pt idx="9281">
                  <c:v>-1.6450112755562407E-2</c:v>
                </c:pt>
                <c:pt idx="9282">
                  <c:v>-1.3449619371495025E-2</c:v>
                </c:pt>
                <c:pt idx="9283">
                  <c:v>-1.4594704864319796E-2</c:v>
                </c:pt>
                <c:pt idx="9284">
                  <c:v>-1.8585871562495027E-2</c:v>
                </c:pt>
                <c:pt idx="9285">
                  <c:v>-1.1851448771051043E-2</c:v>
                </c:pt>
                <c:pt idx="9286">
                  <c:v>-7.0726328358491353E-3</c:v>
                </c:pt>
                <c:pt idx="9287">
                  <c:v>-1.3463934940154743E-2</c:v>
                </c:pt>
                <c:pt idx="9288">
                  <c:v>-1.6297897521582727E-2</c:v>
                </c:pt>
                <c:pt idx="9289">
                  <c:v>-1.2813152757475521E-2</c:v>
                </c:pt>
                <c:pt idx="9290">
                  <c:v>-6.8636331432825326E-3</c:v>
                </c:pt>
                <c:pt idx="9291">
                  <c:v>-1.5239601305585548E-2</c:v>
                </c:pt>
                <c:pt idx="9292">
                  <c:v>-2.5494050056551032E-2</c:v>
                </c:pt>
                <c:pt idx="9293">
                  <c:v>-2.6050124569236721E-2</c:v>
                </c:pt>
                <c:pt idx="9294">
                  <c:v>-2.866755787881603E-2</c:v>
                </c:pt>
                <c:pt idx="9295">
                  <c:v>-1.824630711244124E-2</c:v>
                </c:pt>
                <c:pt idx="9296">
                  <c:v>-1.1461806191253032E-3</c:v>
                </c:pt>
                <c:pt idx="9297">
                  <c:v>8.0842243156322713E-3</c:v>
                </c:pt>
                <c:pt idx="9298">
                  <c:v>2.2834282981509579E-2</c:v>
                </c:pt>
                <c:pt idx="9299">
                  <c:v>2.8423428865710587E-2</c:v>
                </c:pt>
                <c:pt idx="9300">
                  <c:v>1.5380780951813611E-2</c:v>
                </c:pt>
                <c:pt idx="9301">
                  <c:v>1.2157703837963663E-2</c:v>
                </c:pt>
                <c:pt idx="9302">
                  <c:v>1.0457805863887559E-2</c:v>
                </c:pt>
                <c:pt idx="9303">
                  <c:v>1.6468507334647109E-2</c:v>
                </c:pt>
                <c:pt idx="9304">
                  <c:v>2.8869830362294735E-2</c:v>
                </c:pt>
                <c:pt idx="9305">
                  <c:v>1.7882008990101284E-2</c:v>
                </c:pt>
                <c:pt idx="9306">
                  <c:v>1.8716997883142295E-2</c:v>
                </c:pt>
                <c:pt idx="9307">
                  <c:v>1.751720343303953E-2</c:v>
                </c:pt>
                <c:pt idx="9308">
                  <c:v>1.2653033425328974E-2</c:v>
                </c:pt>
                <c:pt idx="9309">
                  <c:v>7.8096943555039378E-3</c:v>
                </c:pt>
                <c:pt idx="9310">
                  <c:v>-7.1162128734573171E-3</c:v>
                </c:pt>
                <c:pt idx="9311">
                  <c:v>-9.960048645278885E-3</c:v>
                </c:pt>
                <c:pt idx="9312">
                  <c:v>-3.7286073763337368E-3</c:v>
                </c:pt>
                <c:pt idx="9313">
                  <c:v>-1.1327463575348418E-2</c:v>
                </c:pt>
                <c:pt idx="9314">
                  <c:v>-1.2885810566648392E-2</c:v>
                </c:pt>
                <c:pt idx="9315">
                  <c:v>-1.8937700618036013E-2</c:v>
                </c:pt>
                <c:pt idx="9316">
                  <c:v>-1.9308682769437757E-2</c:v>
                </c:pt>
                <c:pt idx="9317">
                  <c:v>-2.3092537654388012E-2</c:v>
                </c:pt>
                <c:pt idx="9318">
                  <c:v>-2.3267504414143381E-2</c:v>
                </c:pt>
                <c:pt idx="9319">
                  <c:v>-1.5346812656189202E-2</c:v>
                </c:pt>
                <c:pt idx="9320">
                  <c:v>-6.3273298565347247E-3</c:v>
                </c:pt>
                <c:pt idx="9321">
                  <c:v>-8.7705185988290468E-3</c:v>
                </c:pt>
                <c:pt idx="9322">
                  <c:v>2.9708966947812332E-3</c:v>
                </c:pt>
                <c:pt idx="9323">
                  <c:v>2.3109224255128957E-3</c:v>
                </c:pt>
                <c:pt idx="9324">
                  <c:v>3.952561790722342E-3</c:v>
                </c:pt>
                <c:pt idx="9325">
                  <c:v>1.316174918824542E-2</c:v>
                </c:pt>
                <c:pt idx="9326">
                  <c:v>9.6464017166093541E-3</c:v>
                </c:pt>
                <c:pt idx="9327">
                  <c:v>1.5571116084456493E-2</c:v>
                </c:pt>
                <c:pt idx="9328">
                  <c:v>5.4396760671913125E-3</c:v>
                </c:pt>
                <c:pt idx="9329">
                  <c:v>4.4779258962845958E-3</c:v>
                </c:pt>
                <c:pt idx="9330">
                  <c:v>5.0500054940472161E-4</c:v>
                </c:pt>
                <c:pt idx="9331">
                  <c:v>1.7453662732835884E-3</c:v>
                </c:pt>
                <c:pt idx="9332">
                  <c:v>-4.6923681962559582E-3</c:v>
                </c:pt>
                <c:pt idx="9333">
                  <c:v>-5.2468516114726471E-3</c:v>
                </c:pt>
                <c:pt idx="9334">
                  <c:v>-8.5745470531600754E-3</c:v>
                </c:pt>
                <c:pt idx="9335">
                  <c:v>-7.8392082922162931E-3</c:v>
                </c:pt>
                <c:pt idx="9336">
                  <c:v>-1.0675908779350096E-2</c:v>
                </c:pt>
                <c:pt idx="9337">
                  <c:v>-1.2589475950475992E-2</c:v>
                </c:pt>
                <c:pt idx="9338">
                  <c:v>-1.1837607884192081E-2</c:v>
                </c:pt>
                <c:pt idx="9339">
                  <c:v>-3.6417013494579598E-3</c:v>
                </c:pt>
                <c:pt idx="9340">
                  <c:v>5.7971569459736028E-3</c:v>
                </c:pt>
                <c:pt idx="9341">
                  <c:v>1.4054916658495564E-2</c:v>
                </c:pt>
                <c:pt idx="9342">
                  <c:v>3.3465930260557997E-2</c:v>
                </c:pt>
                <c:pt idx="9343">
                  <c:v>2.9258913460991076E-2</c:v>
                </c:pt>
                <c:pt idx="9344">
                  <c:v>2.6248630878727308E-2</c:v>
                </c:pt>
                <c:pt idx="9345">
                  <c:v>2.1806307723789331E-2</c:v>
                </c:pt>
                <c:pt idx="9346">
                  <c:v>1.6078019711532221E-2</c:v>
                </c:pt>
                <c:pt idx="9347">
                  <c:v>6.5890998388766775E-3</c:v>
                </c:pt>
                <c:pt idx="9348">
                  <c:v>9.9203939165806165E-3</c:v>
                </c:pt>
                <c:pt idx="9349">
                  <c:v>1.0509511607063926E-2</c:v>
                </c:pt>
                <c:pt idx="9350">
                  <c:v>2.0212675753845666E-3</c:v>
                </c:pt>
                <c:pt idx="9351">
                  <c:v>2.9035845041787134E-3</c:v>
                </c:pt>
                <c:pt idx="9352">
                  <c:v>-1.3457082865190317E-3</c:v>
                </c:pt>
                <c:pt idx="9353">
                  <c:v>-1.3618569735422081E-2</c:v>
                </c:pt>
                <c:pt idx="9354">
                  <c:v>-1.7971454570303691E-2</c:v>
                </c:pt>
                <c:pt idx="9355">
                  <c:v>-2.4801163987790198E-2</c:v>
                </c:pt>
                <c:pt idx="9356">
                  <c:v>-2.0131261027294345E-2</c:v>
                </c:pt>
                <c:pt idx="9357">
                  <c:v>-3.2275848577355326E-2</c:v>
                </c:pt>
                <c:pt idx="9358">
                  <c:v>-1.9035317759934056E-2</c:v>
                </c:pt>
                <c:pt idx="9359">
                  <c:v>-2.2153070685348886E-2</c:v>
                </c:pt>
                <c:pt idx="9360">
                  <c:v>-2.0550610490630228E-2</c:v>
                </c:pt>
                <c:pt idx="9361">
                  <c:v>-3.5431034722997135E-2</c:v>
                </c:pt>
                <c:pt idx="9362">
                  <c:v>-1.6856614350222454E-2</c:v>
                </c:pt>
                <c:pt idx="9363">
                  <c:v>6.2196360421002961E-3</c:v>
                </c:pt>
                <c:pt idx="9364">
                  <c:v>3.5787458514717763E-3</c:v>
                </c:pt>
                <c:pt idx="9365">
                  <c:v>-4.697678877378042E-3</c:v>
                </c:pt>
                <c:pt idx="9366">
                  <c:v>-2.7035670031928527E-3</c:v>
                </c:pt>
                <c:pt idx="9367">
                  <c:v>-6.426807019713876E-3</c:v>
                </c:pt>
                <c:pt idx="9368">
                  <c:v>1.9038571376872593E-3</c:v>
                </c:pt>
                <c:pt idx="9369">
                  <c:v>1.0884417905070443E-3</c:v>
                </c:pt>
                <c:pt idx="9370">
                  <c:v>2.993548929392631E-3</c:v>
                </c:pt>
                <c:pt idx="9371">
                  <c:v>2.3044255034697425E-2</c:v>
                </c:pt>
                <c:pt idx="9372">
                  <c:v>2.0674981157180916E-2</c:v>
                </c:pt>
                <c:pt idx="9373">
                  <c:v>-1.9865504558278513E-3</c:v>
                </c:pt>
                <c:pt idx="9374">
                  <c:v>-1.1912196980731871E-2</c:v>
                </c:pt>
                <c:pt idx="9375">
                  <c:v>1.913225196834123E-3</c:v>
                </c:pt>
                <c:pt idx="9376">
                  <c:v>2.5003906330052228E-3</c:v>
                </c:pt>
                <c:pt idx="9377">
                  <c:v>-8.173943694856467E-3</c:v>
                </c:pt>
                <c:pt idx="9378">
                  <c:v>-8.7012840068523278E-4</c:v>
                </c:pt>
                <c:pt idx="9379">
                  <c:v>2.2224116895335211E-3</c:v>
                </c:pt>
                <c:pt idx="9380">
                  <c:v>2.3222107825482396E-3</c:v>
                </c:pt>
                <c:pt idx="9381">
                  <c:v>2.8239539099672584E-3</c:v>
                </c:pt>
                <c:pt idx="9382">
                  <c:v>1.9310298459180864E-3</c:v>
                </c:pt>
                <c:pt idx="9383">
                  <c:v>-3.2781603737682685E-3</c:v>
                </c:pt>
                <c:pt idx="9384">
                  <c:v>-1.684613300886284E-2</c:v>
                </c:pt>
                <c:pt idx="9385">
                  <c:v>-2.4085289556097123E-2</c:v>
                </c:pt>
                <c:pt idx="9386">
                  <c:v>-4.0087868585589326E-2</c:v>
                </c:pt>
                <c:pt idx="9387">
                  <c:v>-4.6239300199744093E-2</c:v>
                </c:pt>
                <c:pt idx="9388">
                  <c:v>-2.8552157057206151E-2</c:v>
                </c:pt>
                <c:pt idx="9389">
                  <c:v>-3.4451520229319521E-2</c:v>
                </c:pt>
                <c:pt idx="9390">
                  <c:v>-3.5208069561839639E-2</c:v>
                </c:pt>
                <c:pt idx="9391">
                  <c:v>-2.8117434747732206E-2</c:v>
                </c:pt>
                <c:pt idx="9392">
                  <c:v>-1.4517492609932625E-2</c:v>
                </c:pt>
                <c:pt idx="9393">
                  <c:v>-7.597773499403826E-3</c:v>
                </c:pt>
                <c:pt idx="9394">
                  <c:v>-7.5932716816495827E-5</c:v>
                </c:pt>
                <c:pt idx="9395">
                  <c:v>-1.0056972088910321E-2</c:v>
                </c:pt>
                <c:pt idx="9396">
                  <c:v>-1.5358622381467013E-2</c:v>
                </c:pt>
                <c:pt idx="9397">
                  <c:v>-1.9549042910397274E-2</c:v>
                </c:pt>
                <c:pt idx="9398">
                  <c:v>-1.2582495196028498E-2</c:v>
                </c:pt>
                <c:pt idx="9399">
                  <c:v>-7.5324487064986068E-3</c:v>
                </c:pt>
                <c:pt idx="9400">
                  <c:v>-9.305525853648855E-3</c:v>
                </c:pt>
                <c:pt idx="9401">
                  <c:v>-1.0178533010701818E-2</c:v>
                </c:pt>
                <c:pt idx="9402">
                  <c:v>-1.0654299114418508E-2</c:v>
                </c:pt>
                <c:pt idx="9403">
                  <c:v>-1.320392993987185E-2</c:v>
                </c:pt>
                <c:pt idx="9404">
                  <c:v>-2.4666321015524684E-2</c:v>
                </c:pt>
                <c:pt idx="9405">
                  <c:v>-2.1277270149763883E-2</c:v>
                </c:pt>
                <c:pt idx="9406">
                  <c:v>-1.9839166121614182E-2</c:v>
                </c:pt>
                <c:pt idx="9407">
                  <c:v>-1.516720947236827E-2</c:v>
                </c:pt>
                <c:pt idx="9408">
                  <c:v>-2.5314783896290827E-4</c:v>
                </c:pt>
                <c:pt idx="9409">
                  <c:v>5.9485935903464959E-3</c:v>
                </c:pt>
                <c:pt idx="9410">
                  <c:v>1.4251635536572493E-2</c:v>
                </c:pt>
                <c:pt idx="9411">
                  <c:v>7.7471044368646602E-3</c:v>
                </c:pt>
                <c:pt idx="9412">
                  <c:v>-3.6130877243445436E-4</c:v>
                </c:pt>
                <c:pt idx="9413">
                  <c:v>2.0892436107833312E-4</c:v>
                </c:pt>
                <c:pt idx="9414">
                  <c:v>2.0777639128048975E-3</c:v>
                </c:pt>
                <c:pt idx="9415">
                  <c:v>2.6479048802652283E-3</c:v>
                </c:pt>
                <c:pt idx="9416">
                  <c:v>-9.1599303409168886E-3</c:v>
                </c:pt>
                <c:pt idx="9417">
                  <c:v>-2.2345018267359462E-2</c:v>
                </c:pt>
                <c:pt idx="9418">
                  <c:v>-2.3639049223544539E-2</c:v>
                </c:pt>
                <c:pt idx="9419">
                  <c:v>-3.5274944964547861E-2</c:v>
                </c:pt>
                <c:pt idx="9420">
                  <c:v>-5.1609978668659351E-2</c:v>
                </c:pt>
                <c:pt idx="9421">
                  <c:v>-4.6241105745938094E-2</c:v>
                </c:pt>
                <c:pt idx="9422">
                  <c:v>-4.9141803385141292E-2</c:v>
                </c:pt>
                <c:pt idx="9423">
                  <c:v>-5.9434427152558755E-2</c:v>
                </c:pt>
                <c:pt idx="9424">
                  <c:v>-6.538945121914419E-2</c:v>
                </c:pt>
                <c:pt idx="9425">
                  <c:v>-7.5167287202609234E-2</c:v>
                </c:pt>
                <c:pt idx="9426">
                  <c:v>-5.657291477323434E-2</c:v>
                </c:pt>
                <c:pt idx="9427">
                  <c:v>-5.3575963441112373E-2</c:v>
                </c:pt>
                <c:pt idx="9428">
                  <c:v>-5.5016905531130367E-2</c:v>
                </c:pt>
                <c:pt idx="9429">
                  <c:v>-5.852295162041754E-2</c:v>
                </c:pt>
                <c:pt idx="9430">
                  <c:v>-5.4765540086147535E-2</c:v>
                </c:pt>
                <c:pt idx="9431">
                  <c:v>-6.1485864969653692E-2</c:v>
                </c:pt>
                <c:pt idx="9432">
                  <c:v>-5.8027810384509548E-2</c:v>
                </c:pt>
                <c:pt idx="9433">
                  <c:v>-5.7202711567149733E-2</c:v>
                </c:pt>
                <c:pt idx="9434">
                  <c:v>-4.9687080617951795E-2</c:v>
                </c:pt>
                <c:pt idx="9435">
                  <c:v>-4.8849507009803061E-2</c:v>
                </c:pt>
                <c:pt idx="9436">
                  <c:v>-4.2765653036894724E-2</c:v>
                </c:pt>
                <c:pt idx="9437">
                  <c:v>-4.345413885659688E-2</c:v>
                </c:pt>
                <c:pt idx="9438">
                  <c:v>-3.8110467729621123E-2</c:v>
                </c:pt>
                <c:pt idx="9439">
                  <c:v>-4.0045454390165602E-2</c:v>
                </c:pt>
                <c:pt idx="9440">
                  <c:v>-4.8349411175759527E-2</c:v>
                </c:pt>
                <c:pt idx="9441">
                  <c:v>-5.0742664490301848E-2</c:v>
                </c:pt>
                <c:pt idx="9442">
                  <c:v>-5.0875577796003157E-2</c:v>
                </c:pt>
                <c:pt idx="9443">
                  <c:v>-5.7504580576161701E-2</c:v>
                </c:pt>
                <c:pt idx="9444">
                  <c:v>-5.2429816446541766E-2</c:v>
                </c:pt>
                <c:pt idx="9445">
                  <c:v>-4.4743747953540636E-2</c:v>
                </c:pt>
                <c:pt idx="9446">
                  <c:v>-4.0105790888020909E-2</c:v>
                </c:pt>
                <c:pt idx="9447">
                  <c:v>-2.550353846300113E-2</c:v>
                </c:pt>
                <c:pt idx="9448">
                  <c:v>-1.801623196125357E-2</c:v>
                </c:pt>
                <c:pt idx="9449">
                  <c:v>-1.7891740073934237E-3</c:v>
                </c:pt>
                <c:pt idx="9450">
                  <c:v>2.1212137098891581E-3</c:v>
                </c:pt>
                <c:pt idx="9451">
                  <c:v>9.4747979507745494E-3</c:v>
                </c:pt>
                <c:pt idx="9452">
                  <c:v>1.9083318164790697E-2</c:v>
                </c:pt>
                <c:pt idx="9453">
                  <c:v>2.9931089934746469E-2</c:v>
                </c:pt>
                <c:pt idx="9454">
                  <c:v>3.3587393331729665E-2</c:v>
                </c:pt>
                <c:pt idx="9455">
                  <c:v>3.1153894475755006E-2</c:v>
                </c:pt>
                <c:pt idx="9456">
                  <c:v>2.2661784872906043E-2</c:v>
                </c:pt>
                <c:pt idx="9457">
                  <c:v>3.241647810317394E-2</c:v>
                </c:pt>
                <c:pt idx="9458">
                  <c:v>2.977789834742306E-2</c:v>
                </c:pt>
                <c:pt idx="9459">
                  <c:v>2.8683455390197565E-2</c:v>
                </c:pt>
                <c:pt idx="9460">
                  <c:v>3.7971183852166135E-2</c:v>
                </c:pt>
                <c:pt idx="9461">
                  <c:v>5.0274213422395242E-2</c:v>
                </c:pt>
                <c:pt idx="9462">
                  <c:v>4.9824904956139449E-2</c:v>
                </c:pt>
                <c:pt idx="9463">
                  <c:v>3.5424624390097303E-2</c:v>
                </c:pt>
                <c:pt idx="9464">
                  <c:v>3.8211952736525889E-2</c:v>
                </c:pt>
                <c:pt idx="9465">
                  <c:v>3.1739620531721302E-2</c:v>
                </c:pt>
                <c:pt idx="9466">
                  <c:v>3.7202893511307566E-2</c:v>
                </c:pt>
                <c:pt idx="9467">
                  <c:v>4.7124019325972544E-2</c:v>
                </c:pt>
                <c:pt idx="9468">
                  <c:v>4.0306048971009867E-2</c:v>
                </c:pt>
                <c:pt idx="9469">
                  <c:v>4.5044983850780485E-2</c:v>
                </c:pt>
                <c:pt idx="9470">
                  <c:v>4.8647355910806711E-2</c:v>
                </c:pt>
                <c:pt idx="9471">
                  <c:v>4.9409332907356829E-2</c:v>
                </c:pt>
                <c:pt idx="9472">
                  <c:v>5.7349976713045425E-2</c:v>
                </c:pt>
                <c:pt idx="9473">
                  <c:v>5.7168656988186628E-2</c:v>
                </c:pt>
                <c:pt idx="9474">
                  <c:v>3.9238259771473771E-2</c:v>
                </c:pt>
                <c:pt idx="9475">
                  <c:v>2.245816595740191E-2</c:v>
                </c:pt>
                <c:pt idx="9476">
                  <c:v>1.5180558545886402E-2</c:v>
                </c:pt>
                <c:pt idx="9477">
                  <c:v>1.9699771796644727E-2</c:v>
                </c:pt>
                <c:pt idx="9478">
                  <c:v>1.6253872884692822E-2</c:v>
                </c:pt>
                <c:pt idx="9479">
                  <c:v>1.1833354664727347E-2</c:v>
                </c:pt>
                <c:pt idx="9480">
                  <c:v>6.0203048445315321E-3</c:v>
                </c:pt>
                <c:pt idx="9481">
                  <c:v>-2.0029723480263772E-3</c:v>
                </c:pt>
                <c:pt idx="9482">
                  <c:v>-7.479389222338817E-3</c:v>
                </c:pt>
                <c:pt idx="9483">
                  <c:v>-1.1557214197893795E-2</c:v>
                </c:pt>
                <c:pt idx="9484">
                  <c:v>1.0846485196981837E-2</c:v>
                </c:pt>
                <c:pt idx="9485">
                  <c:v>8.0257542269968063E-3</c:v>
                </c:pt>
                <c:pt idx="9486">
                  <c:v>2.7408709133126097E-2</c:v>
                </c:pt>
                <c:pt idx="9487">
                  <c:v>5.5117375000435898E-2</c:v>
                </c:pt>
                <c:pt idx="9488">
                  <c:v>4.3033847133645997E-2</c:v>
                </c:pt>
                <c:pt idx="9489">
                  <c:v>3.792724550433868E-2</c:v>
                </c:pt>
                <c:pt idx="9490">
                  <c:v>2.4863651804408082E-2</c:v>
                </c:pt>
                <c:pt idx="9491">
                  <c:v>2.6111552054122189E-2</c:v>
                </c:pt>
                <c:pt idx="9492">
                  <c:v>2.8676958186544921E-2</c:v>
                </c:pt>
                <c:pt idx="9493">
                  <c:v>2.5218532644524672E-2</c:v>
                </c:pt>
                <c:pt idx="9494">
                  <c:v>3.2735535357960588E-2</c:v>
                </c:pt>
                <c:pt idx="9495">
                  <c:v>3.6368040063891272E-2</c:v>
                </c:pt>
                <c:pt idx="9496">
                  <c:v>3.9598116768351233E-2</c:v>
                </c:pt>
                <c:pt idx="9497">
                  <c:v>4.2829545036661365E-2</c:v>
                </c:pt>
                <c:pt idx="9498">
                  <c:v>3.4675244054385601E-2</c:v>
                </c:pt>
                <c:pt idx="9499">
                  <c:v>3.2841316312870017E-2</c:v>
                </c:pt>
                <c:pt idx="9500">
                  <c:v>3.5856760639855434E-2</c:v>
                </c:pt>
                <c:pt idx="9501">
                  <c:v>3.8161548420982738E-2</c:v>
                </c:pt>
                <c:pt idx="9502">
                  <c:v>4.3486787240714087E-2</c:v>
                </c:pt>
                <c:pt idx="9503">
                  <c:v>4.8001196054374029E-2</c:v>
                </c:pt>
                <c:pt idx="9504">
                  <c:v>6.4155925966888461E-2</c:v>
                </c:pt>
                <c:pt idx="9505">
                  <c:v>6.730984583528743E-2</c:v>
                </c:pt>
                <c:pt idx="9506">
                  <c:v>6.0779643864061317E-2</c:v>
                </c:pt>
                <c:pt idx="9507">
                  <c:v>5.1991683214247963E-2</c:v>
                </c:pt>
                <c:pt idx="9508">
                  <c:v>3.9047457692219956E-2</c:v>
                </c:pt>
                <c:pt idx="9509">
                  <c:v>2.7699747148079545E-2</c:v>
                </c:pt>
                <c:pt idx="9510">
                  <c:v>3.2096819212529715E-2</c:v>
                </c:pt>
                <c:pt idx="9511">
                  <c:v>3.8395904397044545E-2</c:v>
                </c:pt>
                <c:pt idx="9512">
                  <c:v>3.5059942297714919E-2</c:v>
                </c:pt>
                <c:pt idx="9513">
                  <c:v>2.6032414095237488E-2</c:v>
                </c:pt>
                <c:pt idx="9514">
                  <c:v>1.0867558827569956E-2</c:v>
                </c:pt>
                <c:pt idx="9515">
                  <c:v>8.1245822114359711E-3</c:v>
                </c:pt>
                <c:pt idx="9516">
                  <c:v>2.1712480780983423E-2</c:v>
                </c:pt>
                <c:pt idx="9517">
                  <c:v>2.7067064603771618E-2</c:v>
                </c:pt>
                <c:pt idx="9518">
                  <c:v>2.5204322144800617E-2</c:v>
                </c:pt>
                <c:pt idx="9519">
                  <c:v>2.0249955959982469E-2</c:v>
                </c:pt>
                <c:pt idx="9520">
                  <c:v>2.6619432399856535E-2</c:v>
                </c:pt>
                <c:pt idx="9521">
                  <c:v>2.1075667008200183E-2</c:v>
                </c:pt>
                <c:pt idx="9522">
                  <c:v>-2.0256848498980684E-3</c:v>
                </c:pt>
                <c:pt idx="9523">
                  <c:v>9.4286244858639012E-3</c:v>
                </c:pt>
                <c:pt idx="9524">
                  <c:v>2.3588580506648693E-2</c:v>
                </c:pt>
                <c:pt idx="9525">
                  <c:v>2.4874457038645659E-2</c:v>
                </c:pt>
                <c:pt idx="9526">
                  <c:v>1.8743545482091672E-3</c:v>
                </c:pt>
                <c:pt idx="9527">
                  <c:v>-1.7031194000119432E-2</c:v>
                </c:pt>
                <c:pt idx="9528">
                  <c:v>-1.6686060845920503E-2</c:v>
                </c:pt>
                <c:pt idx="9529">
                  <c:v>-2.4118033297056307E-2</c:v>
                </c:pt>
                <c:pt idx="9530">
                  <c:v>-2.2509806171362223E-2</c:v>
                </c:pt>
                <c:pt idx="9531">
                  <c:v>6.4135497701345301E-4</c:v>
                </c:pt>
                <c:pt idx="9532">
                  <c:v>-4.3796699479533574E-3</c:v>
                </c:pt>
                <c:pt idx="9533">
                  <c:v>-1.7182242588821839E-2</c:v>
                </c:pt>
                <c:pt idx="9534">
                  <c:v>-1.9159507930331499E-2</c:v>
                </c:pt>
                <c:pt idx="9535">
                  <c:v>-1.2612915631387223E-2</c:v>
                </c:pt>
                <c:pt idx="9536">
                  <c:v>-1.0871908549180742E-2</c:v>
                </c:pt>
                <c:pt idx="9537">
                  <c:v>-9.8138906372380319E-3</c:v>
                </c:pt>
                <c:pt idx="9538">
                  <c:v>-1.3096667679121987E-2</c:v>
                </c:pt>
                <c:pt idx="9539">
                  <c:v>-1.6376070647427854E-2</c:v>
                </c:pt>
                <c:pt idx="9540">
                  <c:v>-7.4486202164101289E-3</c:v>
                </c:pt>
                <c:pt idx="9541">
                  <c:v>-1.6196039794493799E-3</c:v>
                </c:pt>
                <c:pt idx="9542">
                  <c:v>-4.8452435812879058E-3</c:v>
                </c:pt>
                <c:pt idx="9543">
                  <c:v>-1.0840451219389813E-2</c:v>
                </c:pt>
                <c:pt idx="9544">
                  <c:v>-1.3637451232428544E-2</c:v>
                </c:pt>
                <c:pt idx="9545">
                  <c:v>-2.3119718255110056E-2</c:v>
                </c:pt>
                <c:pt idx="9546">
                  <c:v>-3.4441937331547767E-2</c:v>
                </c:pt>
                <c:pt idx="9547">
                  <c:v>-5.0324377094682848E-2</c:v>
                </c:pt>
                <c:pt idx="9548">
                  <c:v>-5.9242898478241157E-2</c:v>
                </c:pt>
                <c:pt idx="9549">
                  <c:v>-5.636846883381752E-2</c:v>
                </c:pt>
                <c:pt idx="9550">
                  <c:v>-5.4882523231065572E-2</c:v>
                </c:pt>
                <c:pt idx="9551">
                  <c:v>-6.6241454408478062E-2</c:v>
                </c:pt>
                <c:pt idx="9552">
                  <c:v>-6.8022777829218062E-2</c:v>
                </c:pt>
                <c:pt idx="9553">
                  <c:v>-5.9398791782010352E-2</c:v>
                </c:pt>
                <c:pt idx="9554">
                  <c:v>-5.5112693402385116E-2</c:v>
                </c:pt>
                <c:pt idx="9555">
                  <c:v>-5.1087513728075962E-2</c:v>
                </c:pt>
                <c:pt idx="9556">
                  <c:v>-3.7865642972048419E-2</c:v>
                </c:pt>
                <c:pt idx="9557">
                  <c:v>-3.3089205531869115E-2</c:v>
                </c:pt>
                <c:pt idx="9558">
                  <c:v>-2.8095501435767334E-2</c:v>
                </c:pt>
                <c:pt idx="9559">
                  <c:v>-1.0575447643058733E-2</c:v>
                </c:pt>
                <c:pt idx="9560">
                  <c:v>-1.3982100023784971E-2</c:v>
                </c:pt>
                <c:pt idx="9561">
                  <c:v>-1.9924515401656739E-2</c:v>
                </c:pt>
                <c:pt idx="9562">
                  <c:v>-1.9670890349655745E-2</c:v>
                </c:pt>
                <c:pt idx="9563">
                  <c:v>-2.2842051096120919E-2</c:v>
                </c:pt>
                <c:pt idx="9564">
                  <c:v>-1.9933696701740056E-2</c:v>
                </c:pt>
                <c:pt idx="9565">
                  <c:v>-7.9334084677005201E-3</c:v>
                </c:pt>
                <c:pt idx="9566">
                  <c:v>-5.5933247543792364E-3</c:v>
                </c:pt>
                <c:pt idx="9567">
                  <c:v>-8.41882420680784E-3</c:v>
                </c:pt>
                <c:pt idx="9568">
                  <c:v>-8.5177380072999354E-3</c:v>
                </c:pt>
                <c:pt idx="9569">
                  <c:v>-8.7545303643543626E-4</c:v>
                </c:pt>
                <c:pt idx="9570">
                  <c:v>-4.7519081645419625E-4</c:v>
                </c:pt>
                <c:pt idx="9571">
                  <c:v>-9.0251906761859013E-3</c:v>
                </c:pt>
                <c:pt idx="9572">
                  <c:v>-1.6635377509136129E-2</c:v>
                </c:pt>
                <c:pt idx="9573">
                  <c:v>-1.1674752074089634E-2</c:v>
                </c:pt>
                <c:pt idx="9574">
                  <c:v>6.122594074482457E-4</c:v>
                </c:pt>
                <c:pt idx="9575">
                  <c:v>1.3144645680900346E-3</c:v>
                </c:pt>
                <c:pt idx="9576">
                  <c:v>5.8196137832793315E-3</c:v>
                </c:pt>
                <c:pt idx="9577">
                  <c:v>1.578151157578489E-2</c:v>
                </c:pt>
                <c:pt idx="9578">
                  <c:v>2.4366703499513864E-2</c:v>
                </c:pt>
                <c:pt idx="9579">
                  <c:v>3.3276288232081619E-2</c:v>
                </c:pt>
                <c:pt idx="9580">
                  <c:v>3.8760494975354609E-2</c:v>
                </c:pt>
                <c:pt idx="9581">
                  <c:v>4.9238525327043092E-2</c:v>
                </c:pt>
                <c:pt idx="9582">
                  <c:v>5.5682895378993624E-2</c:v>
                </c:pt>
                <c:pt idx="9583">
                  <c:v>6.5396753582930733E-2</c:v>
                </c:pt>
                <c:pt idx="9584">
                  <c:v>6.7618379867622425E-2</c:v>
                </c:pt>
                <c:pt idx="9585">
                  <c:v>7.3313949349638863E-2</c:v>
                </c:pt>
                <c:pt idx="9586">
                  <c:v>6.3945328229911169E-2</c:v>
                </c:pt>
                <c:pt idx="9587">
                  <c:v>5.3279419310782838E-2</c:v>
                </c:pt>
                <c:pt idx="9588">
                  <c:v>5.1066581009759915E-2</c:v>
                </c:pt>
                <c:pt idx="9589">
                  <c:v>6.0391780796915651E-2</c:v>
                </c:pt>
                <c:pt idx="9590">
                  <c:v>6.7533758270442057E-2</c:v>
                </c:pt>
                <c:pt idx="9591">
                  <c:v>6.8491502603349685E-2</c:v>
                </c:pt>
                <c:pt idx="9592">
                  <c:v>6.2569948856499913E-2</c:v>
                </c:pt>
                <c:pt idx="9593">
                  <c:v>6.1191323814319798E-2</c:v>
                </c:pt>
                <c:pt idx="9594">
                  <c:v>4.6017428563939644E-2</c:v>
                </c:pt>
                <c:pt idx="9595">
                  <c:v>5.5308232294798643E-2</c:v>
                </c:pt>
                <c:pt idx="9596">
                  <c:v>5.5119065637945441E-2</c:v>
                </c:pt>
                <c:pt idx="9597">
                  <c:v>4.6861457170886744E-2</c:v>
                </c:pt>
                <c:pt idx="9598">
                  <c:v>5.3269082280037461E-2</c:v>
                </c:pt>
                <c:pt idx="9599">
                  <c:v>5.3395163150162128E-2</c:v>
                </c:pt>
                <c:pt idx="9600">
                  <c:v>5.3311149459141838E-2</c:v>
                </c:pt>
                <c:pt idx="9601">
                  <c:v>5.6492244563360439E-2</c:v>
                </c:pt>
                <c:pt idx="9602">
                  <c:v>5.7566354313931534E-2</c:v>
                </c:pt>
                <c:pt idx="9603">
                  <c:v>5.4212917670379612E-2</c:v>
                </c:pt>
                <c:pt idx="9604">
                  <c:v>4.0966963276114932E-2</c:v>
                </c:pt>
                <c:pt idx="9605">
                  <c:v>4.2541251419408121E-2</c:v>
                </c:pt>
                <c:pt idx="9606">
                  <c:v>4.8739313430116615E-2</c:v>
                </c:pt>
                <c:pt idx="9607">
                  <c:v>5.5596499590514714E-2</c:v>
                </c:pt>
                <c:pt idx="9608">
                  <c:v>6.3446531187938637E-2</c:v>
                </c:pt>
                <c:pt idx="9609">
                  <c:v>7.6897136389098453E-2</c:v>
                </c:pt>
                <c:pt idx="9610">
                  <c:v>7.5306938376731525E-2</c:v>
                </c:pt>
                <c:pt idx="9611">
                  <c:v>7.4137520087599773E-2</c:v>
                </c:pt>
                <c:pt idx="9612">
                  <c:v>8.522207571087681E-2</c:v>
                </c:pt>
                <c:pt idx="9613">
                  <c:v>0.10789930579116547</c:v>
                </c:pt>
                <c:pt idx="9614">
                  <c:v>0.11811609596381389</c:v>
                </c:pt>
                <c:pt idx="9615">
                  <c:v>0.12203075499057658</c:v>
                </c:pt>
                <c:pt idx="9616">
                  <c:v>0.12292295501840034</c:v>
                </c:pt>
                <c:pt idx="9617">
                  <c:v>0.12846083065960712</c:v>
                </c:pt>
                <c:pt idx="9618">
                  <c:v>0.11989891236932038</c:v>
                </c:pt>
                <c:pt idx="9619">
                  <c:v>0.12802246127123373</c:v>
                </c:pt>
                <c:pt idx="9620">
                  <c:v>0.14331069437215049</c:v>
                </c:pt>
                <c:pt idx="9621">
                  <c:v>0.14285258214136398</c:v>
                </c:pt>
                <c:pt idx="9622">
                  <c:v>0.1603957049356497</c:v>
                </c:pt>
                <c:pt idx="9623">
                  <c:v>0.15090778536354499</c:v>
                </c:pt>
                <c:pt idx="9624">
                  <c:v>0.14544126379202682</c:v>
                </c:pt>
                <c:pt idx="9625">
                  <c:v>0.15843307962778552</c:v>
                </c:pt>
                <c:pt idx="9626">
                  <c:v>0.17620153389562332</c:v>
                </c:pt>
                <c:pt idx="9627">
                  <c:v>0.19088495268715122</c:v>
                </c:pt>
                <c:pt idx="9628">
                  <c:v>0.1994835724542412</c:v>
                </c:pt>
                <c:pt idx="9629">
                  <c:v>0.21121972877452966</c:v>
                </c:pt>
                <c:pt idx="9630">
                  <c:v>0.21291056678135356</c:v>
                </c:pt>
                <c:pt idx="9631">
                  <c:v>0.19598978039367076</c:v>
                </c:pt>
                <c:pt idx="9632">
                  <c:v>0.20843651582628175</c:v>
                </c:pt>
                <c:pt idx="9633">
                  <c:v>0.21985615567964767</c:v>
                </c:pt>
                <c:pt idx="9634">
                  <c:v>0.21136440627417263</c:v>
                </c:pt>
                <c:pt idx="9635">
                  <c:v>0.21207484861979919</c:v>
                </c:pt>
                <c:pt idx="9636">
                  <c:v>0.20712096275282654</c:v>
                </c:pt>
                <c:pt idx="9637">
                  <c:v>0.2074705384260831</c:v>
                </c:pt>
                <c:pt idx="9638">
                  <c:v>0.19756809799008512</c:v>
                </c:pt>
                <c:pt idx="9639">
                  <c:v>0.19983422104294868</c:v>
                </c:pt>
                <c:pt idx="9640">
                  <c:v>0.19077954192539948</c:v>
                </c:pt>
                <c:pt idx="9641">
                  <c:v>0.18531953228915854</c:v>
                </c:pt>
                <c:pt idx="9642">
                  <c:v>0.19256348206501483</c:v>
                </c:pt>
                <c:pt idx="9643">
                  <c:v>0.19398990737776911</c:v>
                </c:pt>
                <c:pt idx="9644">
                  <c:v>0.20091696305283557</c:v>
                </c:pt>
                <c:pt idx="9645">
                  <c:v>0.22257244583583669</c:v>
                </c:pt>
                <c:pt idx="9646">
                  <c:v>0.24206988944733898</c:v>
                </c:pt>
                <c:pt idx="9647">
                  <c:v>0.2635720920513247</c:v>
                </c:pt>
                <c:pt idx="9648">
                  <c:v>0.27119731553650084</c:v>
                </c:pt>
                <c:pt idx="9649">
                  <c:v>0.25201155952224341</c:v>
                </c:pt>
                <c:pt idx="9650">
                  <c:v>0.23417166377151255</c:v>
                </c:pt>
                <c:pt idx="9651">
                  <c:v>0.23825044305208132</c:v>
                </c:pt>
                <c:pt idx="9652">
                  <c:v>0.23836196365637874</c:v>
                </c:pt>
                <c:pt idx="9653">
                  <c:v>0.22698340882531309</c:v>
                </c:pt>
                <c:pt idx="9654">
                  <c:v>0.23005919760866611</c:v>
                </c:pt>
                <c:pt idx="9655">
                  <c:v>0.227756518755863</c:v>
                </c:pt>
                <c:pt idx="9656">
                  <c:v>0.22692873840075256</c:v>
                </c:pt>
                <c:pt idx="9657">
                  <c:v>0.22230974706433582</c:v>
                </c:pt>
                <c:pt idx="9658">
                  <c:v>0.21344916678350634</c:v>
                </c:pt>
                <c:pt idx="9659">
                  <c:v>0.19971476032893798</c:v>
                </c:pt>
                <c:pt idx="9660">
                  <c:v>0.21118571407699793</c:v>
                </c:pt>
                <c:pt idx="9661">
                  <c:v>0.22592172384903986</c:v>
                </c:pt>
                <c:pt idx="9662">
                  <c:v>0.22045675541929155</c:v>
                </c:pt>
                <c:pt idx="9663">
                  <c:v>0.21693610129746643</c:v>
                </c:pt>
                <c:pt idx="9664">
                  <c:v>0.22025456320161085</c:v>
                </c:pt>
                <c:pt idx="9665">
                  <c:v>0.21663726775029857</c:v>
                </c:pt>
                <c:pt idx="9666">
                  <c:v>0.21896652633225044</c:v>
                </c:pt>
                <c:pt idx="9667">
                  <c:v>0.21409883012909159</c:v>
                </c:pt>
                <c:pt idx="9668">
                  <c:v>0.20515996587103036</c:v>
                </c:pt>
                <c:pt idx="9669">
                  <c:v>0.1970431206599812</c:v>
                </c:pt>
                <c:pt idx="9670">
                  <c:v>0.19826548591579551</c:v>
                </c:pt>
                <c:pt idx="9671">
                  <c:v>0.17568913848810475</c:v>
                </c:pt>
                <c:pt idx="9672">
                  <c:v>0.19899093634229525</c:v>
                </c:pt>
                <c:pt idx="9673">
                  <c:v>0.20888453431928244</c:v>
                </c:pt>
                <c:pt idx="9674">
                  <c:v>0.20552943832418502</c:v>
                </c:pt>
                <c:pt idx="9675">
                  <c:v>0.20422507955424818</c:v>
                </c:pt>
                <c:pt idx="9676">
                  <c:v>0.19620626165163357</c:v>
                </c:pt>
                <c:pt idx="9677">
                  <c:v>0.19408513947033335</c:v>
                </c:pt>
                <c:pt idx="9678">
                  <c:v>0.20100706136794955</c:v>
                </c:pt>
                <c:pt idx="9679">
                  <c:v>0.19506731565080448</c:v>
                </c:pt>
                <c:pt idx="9680">
                  <c:v>0.19234116171370186</c:v>
                </c:pt>
                <c:pt idx="9681">
                  <c:v>0.19009072002317828</c:v>
                </c:pt>
                <c:pt idx="9682">
                  <c:v>0.19236545385412063</c:v>
                </c:pt>
                <c:pt idx="9683">
                  <c:v>0.19440834155347031</c:v>
                </c:pt>
                <c:pt idx="9684">
                  <c:v>0.18400489186486046</c:v>
                </c:pt>
                <c:pt idx="9685">
                  <c:v>0.186980404023396</c:v>
                </c:pt>
                <c:pt idx="9686">
                  <c:v>0.1943561990832694</c:v>
                </c:pt>
                <c:pt idx="9687">
                  <c:v>0.19104799592478883</c:v>
                </c:pt>
                <c:pt idx="9688">
                  <c:v>0.19810494365847142</c:v>
                </c:pt>
                <c:pt idx="9689">
                  <c:v>0.18985552770535286</c:v>
                </c:pt>
                <c:pt idx="9690">
                  <c:v>0.19366935761931336</c:v>
                </c:pt>
                <c:pt idx="9691">
                  <c:v>0.18119852235740264</c:v>
                </c:pt>
                <c:pt idx="9692">
                  <c:v>0.17356969633005659</c:v>
                </c:pt>
                <c:pt idx="9693">
                  <c:v>0.1667792773690091</c:v>
                </c:pt>
                <c:pt idx="9694">
                  <c:v>0.17359428812869226</c:v>
                </c:pt>
                <c:pt idx="9695">
                  <c:v>0.16628531354535414</c:v>
                </c:pt>
                <c:pt idx="9696">
                  <c:v>0.16313724115448647</c:v>
                </c:pt>
                <c:pt idx="9697">
                  <c:v>0.16418512303222177</c:v>
                </c:pt>
                <c:pt idx="9698">
                  <c:v>0.1596718356438509</c:v>
                </c:pt>
                <c:pt idx="9699">
                  <c:v>0.16267919336004044</c:v>
                </c:pt>
                <c:pt idx="9700">
                  <c:v>0.15630352105674716</c:v>
                </c:pt>
                <c:pt idx="9701">
                  <c:v>0.14811824004746144</c:v>
                </c:pt>
                <c:pt idx="9702">
                  <c:v>0.14411699156329227</c:v>
                </c:pt>
                <c:pt idx="9703">
                  <c:v>0.14468922745220048</c:v>
                </c:pt>
                <c:pt idx="9704">
                  <c:v>0.14078357523959872</c:v>
                </c:pt>
                <c:pt idx="9705">
                  <c:v>0.12729712639214918</c:v>
                </c:pt>
                <c:pt idx="9706">
                  <c:v>0.12797236351724361</c:v>
                </c:pt>
                <c:pt idx="9707">
                  <c:v>0.11898175993632054</c:v>
                </c:pt>
                <c:pt idx="9708">
                  <c:v>0.10451010494654467</c:v>
                </c:pt>
                <c:pt idx="9709">
                  <c:v>9.1728336156572832E-2</c:v>
                </c:pt>
                <c:pt idx="9710">
                  <c:v>0.10012800860374527</c:v>
                </c:pt>
                <c:pt idx="9711">
                  <c:v>9.9358834315126598E-2</c:v>
                </c:pt>
                <c:pt idx="9712">
                  <c:v>8.4764467043980218E-2</c:v>
                </c:pt>
                <c:pt idx="9713">
                  <c:v>7.5865836817880616E-2</c:v>
                </c:pt>
                <c:pt idx="9714">
                  <c:v>6.7664570646890576E-2</c:v>
                </c:pt>
                <c:pt idx="9715">
                  <c:v>6.4269516937323523E-2</c:v>
                </c:pt>
                <c:pt idx="9716">
                  <c:v>5.9312199248584552E-2</c:v>
                </c:pt>
                <c:pt idx="9717">
                  <c:v>5.9747178418615876E-2</c:v>
                </c:pt>
                <c:pt idx="9718">
                  <c:v>6.796648747382994E-2</c:v>
                </c:pt>
                <c:pt idx="9719">
                  <c:v>7.7270522467425495E-2</c:v>
                </c:pt>
                <c:pt idx="9720">
                  <c:v>7.3759933887106666E-2</c:v>
                </c:pt>
                <c:pt idx="9721">
                  <c:v>7.9258504118160822E-2</c:v>
                </c:pt>
                <c:pt idx="9722">
                  <c:v>8.7101288506771901E-2</c:v>
                </c:pt>
                <c:pt idx="9723">
                  <c:v>9.2248920980397608E-2</c:v>
                </c:pt>
                <c:pt idx="9724">
                  <c:v>8.4766573881077223E-2</c:v>
                </c:pt>
                <c:pt idx="9725">
                  <c:v>7.0243160274558791E-2</c:v>
                </c:pt>
                <c:pt idx="9726">
                  <c:v>5.6532458078192072E-2</c:v>
                </c:pt>
                <c:pt idx="9727">
                  <c:v>6.5757179614171379E-2</c:v>
                </c:pt>
                <c:pt idx="9728">
                  <c:v>5.2928365518376319E-2</c:v>
                </c:pt>
                <c:pt idx="9729">
                  <c:v>4.5576336434812292E-2</c:v>
                </c:pt>
                <c:pt idx="9730">
                  <c:v>4.5170299501676503E-2</c:v>
                </c:pt>
                <c:pt idx="9731">
                  <c:v>4.1848430723369745E-2</c:v>
                </c:pt>
                <c:pt idx="9732">
                  <c:v>3.5966077857847667E-2</c:v>
                </c:pt>
                <c:pt idx="9733">
                  <c:v>3.3391619751032886E-2</c:v>
                </c:pt>
                <c:pt idx="9734">
                  <c:v>3.9385351082902753E-2</c:v>
                </c:pt>
                <c:pt idx="9735">
                  <c:v>4.1657028501100424E-2</c:v>
                </c:pt>
                <c:pt idx="9736">
                  <c:v>5.1642058280338965E-2</c:v>
                </c:pt>
                <c:pt idx="9737">
                  <c:v>5.1537071502165466E-2</c:v>
                </c:pt>
                <c:pt idx="9738">
                  <c:v>6.0115514511126511E-2</c:v>
                </c:pt>
                <c:pt idx="9739">
                  <c:v>6.8664747742302357E-2</c:v>
                </c:pt>
                <c:pt idx="9740">
                  <c:v>6.2012221859315542E-2</c:v>
                </c:pt>
                <c:pt idx="9741">
                  <c:v>6.6861786557101288E-2</c:v>
                </c:pt>
                <c:pt idx="9742">
                  <c:v>7.0660644094088676E-2</c:v>
                </c:pt>
                <c:pt idx="9743">
                  <c:v>7.6110201328432714E-2</c:v>
                </c:pt>
                <c:pt idx="9744">
                  <c:v>7.4255559771633894E-2</c:v>
                </c:pt>
                <c:pt idx="9745">
                  <c:v>6.3693714893434894E-2</c:v>
                </c:pt>
                <c:pt idx="9746">
                  <c:v>6.1229820873510254E-2</c:v>
                </c:pt>
                <c:pt idx="9747">
                  <c:v>5.8873387472253347E-2</c:v>
                </c:pt>
                <c:pt idx="9748">
                  <c:v>5.4812176090187403E-2</c:v>
                </c:pt>
                <c:pt idx="9749">
                  <c:v>5.3724729972847607E-2</c:v>
                </c:pt>
                <c:pt idx="9750">
                  <c:v>6.0563597854884854E-2</c:v>
                </c:pt>
                <c:pt idx="9751">
                  <c:v>6.7433757225845659E-2</c:v>
                </c:pt>
                <c:pt idx="9752">
                  <c:v>7.1033204650625015E-2</c:v>
                </c:pt>
                <c:pt idx="9753">
                  <c:v>7.2071390510892064E-2</c:v>
                </c:pt>
                <c:pt idx="9754">
                  <c:v>6.3954714705815485E-2</c:v>
                </c:pt>
                <c:pt idx="9755">
                  <c:v>5.5006961590791104E-2</c:v>
                </c:pt>
                <c:pt idx="9756">
                  <c:v>4.1053809165422006E-2</c:v>
                </c:pt>
                <c:pt idx="9757">
                  <c:v>4.2167413795885622E-2</c:v>
                </c:pt>
                <c:pt idx="9758">
                  <c:v>4.5794652710891448E-2</c:v>
                </c:pt>
                <c:pt idx="9759">
                  <c:v>4.2113268648357183E-2</c:v>
                </c:pt>
                <c:pt idx="9760">
                  <c:v>4.1252780568512781E-2</c:v>
                </c:pt>
                <c:pt idx="9761">
                  <c:v>3.6161610162972924E-2</c:v>
                </c:pt>
                <c:pt idx="9762">
                  <c:v>3.791186565895388E-2</c:v>
                </c:pt>
                <c:pt idx="9763">
                  <c:v>3.9152576384460236E-2</c:v>
                </c:pt>
                <c:pt idx="9764">
                  <c:v>4.5895395469569555E-2</c:v>
                </c:pt>
                <c:pt idx="9765">
                  <c:v>4.1293535035942908E-2</c:v>
                </c:pt>
                <c:pt idx="9766">
                  <c:v>2.9365382299287868E-2</c:v>
                </c:pt>
                <c:pt idx="9767">
                  <c:v>2.8421761936543222E-2</c:v>
                </c:pt>
                <c:pt idx="9768">
                  <c:v>4.370870739231747E-2</c:v>
                </c:pt>
                <c:pt idx="9769">
                  <c:v>4.411579856823078E-2</c:v>
                </c:pt>
                <c:pt idx="9770">
                  <c:v>3.6482472414819389E-2</c:v>
                </c:pt>
                <c:pt idx="9771">
                  <c:v>6.095345912026473E-2</c:v>
                </c:pt>
                <c:pt idx="9772">
                  <c:v>3.8880976369839004E-2</c:v>
                </c:pt>
                <c:pt idx="9773">
                  <c:v>2.6148248227272797E-2</c:v>
                </c:pt>
                <c:pt idx="9774">
                  <c:v>3.2096248865216781E-2</c:v>
                </c:pt>
                <c:pt idx="9775">
                  <c:v>3.5605266389866941E-2</c:v>
                </c:pt>
                <c:pt idx="9776">
                  <c:v>3.3426093401011103E-2</c:v>
                </c:pt>
                <c:pt idx="9777">
                  <c:v>1.1069106226370806E-2</c:v>
                </c:pt>
                <c:pt idx="9778">
                  <c:v>3.245978073280531E-3</c:v>
                </c:pt>
                <c:pt idx="9779">
                  <c:v>9.5413720670478597E-3</c:v>
                </c:pt>
                <c:pt idx="9780">
                  <c:v>1.0045346473517958E-2</c:v>
                </c:pt>
                <c:pt idx="9781">
                  <c:v>1.3481287340780135E-2</c:v>
                </c:pt>
                <c:pt idx="9782">
                  <c:v>1.2671457909636308E-2</c:v>
                </c:pt>
                <c:pt idx="9783">
                  <c:v>1.2165010762308803E-2</c:v>
                </c:pt>
                <c:pt idx="9784">
                  <c:v>1.8539228127511409E-2</c:v>
                </c:pt>
                <c:pt idx="9785">
                  <c:v>2.5965059428778359E-2</c:v>
                </c:pt>
                <c:pt idx="9786">
                  <c:v>2.3108297991199178E-2</c:v>
                </c:pt>
                <c:pt idx="9787">
                  <c:v>1.8728553564867134E-2</c:v>
                </c:pt>
                <c:pt idx="9788">
                  <c:v>1.8017845769719099E-2</c:v>
                </c:pt>
                <c:pt idx="9789">
                  <c:v>2.4369060972051049E-2</c:v>
                </c:pt>
                <c:pt idx="9790">
                  <c:v>1.9576953448691148E-2</c:v>
                </c:pt>
                <c:pt idx="9791">
                  <c:v>2.4810394603493213E-2</c:v>
                </c:pt>
                <c:pt idx="9792">
                  <c:v>2.3886568650304252E-2</c:v>
                </c:pt>
                <c:pt idx="9793">
                  <c:v>3.0267334899131582E-2</c:v>
                </c:pt>
                <c:pt idx="9794">
                  <c:v>3.8223625747130674E-2</c:v>
                </c:pt>
                <c:pt idx="9795">
                  <c:v>3.3377317308179277E-2</c:v>
                </c:pt>
                <c:pt idx="9796">
                  <c:v>3.2345261022915794E-2</c:v>
                </c:pt>
                <c:pt idx="9797">
                  <c:v>2.6243429328784984E-2</c:v>
                </c:pt>
                <c:pt idx="9798">
                  <c:v>2.2648827609433875E-2</c:v>
                </c:pt>
                <c:pt idx="9799">
                  <c:v>2.2333443317351653E-2</c:v>
                </c:pt>
                <c:pt idx="9800">
                  <c:v>2.7140252256946829E-2</c:v>
                </c:pt>
                <c:pt idx="9801">
                  <c:v>3.0017800283131946E-2</c:v>
                </c:pt>
                <c:pt idx="9802">
                  <c:v>3.0316269654410588E-2</c:v>
                </c:pt>
                <c:pt idx="9803">
                  <c:v>3.3293318034520736E-2</c:v>
                </c:pt>
                <c:pt idx="9804">
                  <c:v>4.2751309013116412E-2</c:v>
                </c:pt>
                <c:pt idx="9805">
                  <c:v>5.3643331754519519E-2</c:v>
                </c:pt>
                <c:pt idx="9806">
                  <c:v>5.7312145399096348E-2</c:v>
                </c:pt>
                <c:pt idx="9807">
                  <c:v>7.0362759814180276E-2</c:v>
                </c:pt>
                <c:pt idx="9808">
                  <c:v>9.1496218591995193E-2</c:v>
                </c:pt>
                <c:pt idx="9809">
                  <c:v>0.10151014750427878</c:v>
                </c:pt>
                <c:pt idx="9810">
                  <c:v>9.7130276914096036E-2</c:v>
                </c:pt>
                <c:pt idx="9811">
                  <c:v>0.1002994305291065</c:v>
                </c:pt>
                <c:pt idx="9812">
                  <c:v>0.11078331249149698</c:v>
                </c:pt>
                <c:pt idx="9813">
                  <c:v>0.10667663869370769</c:v>
                </c:pt>
                <c:pt idx="9814">
                  <c:v>0.11841016939433779</c:v>
                </c:pt>
                <c:pt idx="9815">
                  <c:v>0.11873451158688431</c:v>
                </c:pt>
                <c:pt idx="9816">
                  <c:v>0.11816520377009376</c:v>
                </c:pt>
                <c:pt idx="9817">
                  <c:v>0.12039282518536831</c:v>
                </c:pt>
                <c:pt idx="9818">
                  <c:v>0.1176975031031986</c:v>
                </c:pt>
                <c:pt idx="9819">
                  <c:v>0.11114752021458307</c:v>
                </c:pt>
                <c:pt idx="9820">
                  <c:v>0.1040695848236175</c:v>
                </c:pt>
                <c:pt idx="9821">
                  <c:v>0.10086632009332286</c:v>
                </c:pt>
                <c:pt idx="9822">
                  <c:v>0.1009654585365829</c:v>
                </c:pt>
                <c:pt idx="9823">
                  <c:v>9.6437728586727944E-2</c:v>
                </c:pt>
                <c:pt idx="9824">
                  <c:v>0.10434085270031779</c:v>
                </c:pt>
                <c:pt idx="9825">
                  <c:v>0.1134502844340064</c:v>
                </c:pt>
                <c:pt idx="9826">
                  <c:v>0.11972772767095741</c:v>
                </c:pt>
                <c:pt idx="9827">
                  <c:v>0.11416408434909608</c:v>
                </c:pt>
                <c:pt idx="9828">
                  <c:v>0.11865536848719715</c:v>
                </c:pt>
                <c:pt idx="9829">
                  <c:v>0.13058361130823481</c:v>
                </c:pt>
                <c:pt idx="9830">
                  <c:v>0.13047099103994686</c:v>
                </c:pt>
                <c:pt idx="9831">
                  <c:v>0.13340877610196977</c:v>
                </c:pt>
                <c:pt idx="9832">
                  <c:v>0.12933701448977297</c:v>
                </c:pt>
                <c:pt idx="9833">
                  <c:v>0.12187958690607292</c:v>
                </c:pt>
                <c:pt idx="9834">
                  <c:v>0.11518705912051597</c:v>
                </c:pt>
                <c:pt idx="9835">
                  <c:v>0.10136868439534297</c:v>
                </c:pt>
                <c:pt idx="9836">
                  <c:v>8.2306136079250969E-2</c:v>
                </c:pt>
                <c:pt idx="9837">
                  <c:v>7.8632136875314229E-2</c:v>
                </c:pt>
                <c:pt idx="9838">
                  <c:v>7.3998605882433122E-2</c:v>
                </c:pt>
                <c:pt idx="9839">
                  <c:v>6.5193767793444879E-2</c:v>
                </c:pt>
                <c:pt idx="9840">
                  <c:v>7.1759121112073165E-2</c:v>
                </c:pt>
                <c:pt idx="9841">
                  <c:v>7.456281977575907E-2</c:v>
                </c:pt>
                <c:pt idx="9842">
                  <c:v>6.8186955068296973E-2</c:v>
                </c:pt>
                <c:pt idx="9843">
                  <c:v>6.5338200453617601E-2</c:v>
                </c:pt>
                <c:pt idx="9844">
                  <c:v>5.475987670602378E-2</c:v>
                </c:pt>
                <c:pt idx="9845">
                  <c:v>5.7343883363554449E-2</c:v>
                </c:pt>
                <c:pt idx="9846">
                  <c:v>4.4964164533068729E-2</c:v>
                </c:pt>
                <c:pt idx="9847">
                  <c:v>2.8956939491072475E-2</c:v>
                </c:pt>
                <c:pt idx="9848">
                  <c:v>2.6733028779037937E-2</c:v>
                </c:pt>
                <c:pt idx="9849">
                  <c:v>2.9047668494837309E-2</c:v>
                </c:pt>
                <c:pt idx="9850">
                  <c:v>2.3253019189507951E-2</c:v>
                </c:pt>
                <c:pt idx="9851">
                  <c:v>2.4220023117078826E-2</c:v>
                </c:pt>
                <c:pt idx="9852">
                  <c:v>2.4883933738788722E-2</c:v>
                </c:pt>
                <c:pt idx="9853">
                  <c:v>2.0842351227489564E-2</c:v>
                </c:pt>
                <c:pt idx="9854">
                  <c:v>1.538171834968205E-2</c:v>
                </c:pt>
                <c:pt idx="9855">
                  <c:v>1.1346588377167954E-2</c:v>
                </c:pt>
                <c:pt idx="9856">
                  <c:v>1.7498702738976579E-2</c:v>
                </c:pt>
                <c:pt idx="9857">
                  <c:v>2.1918810748998707E-2</c:v>
                </c:pt>
                <c:pt idx="9858">
                  <c:v>2.1357013829669924E-2</c:v>
                </c:pt>
                <c:pt idx="9859">
                  <c:v>1.5173227894407448E-2</c:v>
                </c:pt>
                <c:pt idx="9860">
                  <c:v>1.2899003748920057E-2</c:v>
                </c:pt>
                <c:pt idx="9861">
                  <c:v>8.3057466257963064E-3</c:v>
                </c:pt>
                <c:pt idx="9862">
                  <c:v>3.3053678907082329E-3</c:v>
                </c:pt>
                <c:pt idx="9863">
                  <c:v>3.4362320575689331E-3</c:v>
                </c:pt>
                <c:pt idx="9864">
                  <c:v>1.7676879334360684E-4</c:v>
                </c:pt>
                <c:pt idx="9865">
                  <c:v>1.1833536962930769E-2</c:v>
                </c:pt>
                <c:pt idx="9866">
                  <c:v>2.4393849775785403E-2</c:v>
                </c:pt>
                <c:pt idx="9867">
                  <c:v>4.0950982821325033E-2</c:v>
                </c:pt>
                <c:pt idx="9868">
                  <c:v>3.2631869320001394E-2</c:v>
                </c:pt>
                <c:pt idx="9869">
                  <c:v>3.4727525231065259E-2</c:v>
                </c:pt>
                <c:pt idx="9870">
                  <c:v>4.9874506775733796E-2</c:v>
                </c:pt>
                <c:pt idx="9871">
                  <c:v>5.0744962524150061E-2</c:v>
                </c:pt>
                <c:pt idx="9872">
                  <c:v>5.6593127385316189E-2</c:v>
                </c:pt>
                <c:pt idx="9873">
                  <c:v>6.4719292172381371E-2</c:v>
                </c:pt>
                <c:pt idx="9874">
                  <c:v>6.0088142645373654E-2</c:v>
                </c:pt>
                <c:pt idx="9875">
                  <c:v>5.9166308441690241E-2</c:v>
                </c:pt>
                <c:pt idx="9876">
                  <c:v>6.8132019149971912E-2</c:v>
                </c:pt>
                <c:pt idx="9877">
                  <c:v>8.1057339664090566E-2</c:v>
                </c:pt>
                <c:pt idx="9878">
                  <c:v>7.8279800012256651E-2</c:v>
                </c:pt>
                <c:pt idx="9879">
                  <c:v>7.0947394910616968E-2</c:v>
                </c:pt>
                <c:pt idx="9880">
                  <c:v>6.3605257952454419E-2</c:v>
                </c:pt>
                <c:pt idx="9881">
                  <c:v>5.8440375208528295E-2</c:v>
                </c:pt>
                <c:pt idx="9882">
                  <c:v>5.2864513258719326E-2</c:v>
                </c:pt>
                <c:pt idx="9883">
                  <c:v>5.5214092820570437E-2</c:v>
                </c:pt>
                <c:pt idx="9884">
                  <c:v>5.0004478999576829E-2</c:v>
                </c:pt>
                <c:pt idx="9885">
                  <c:v>4.4497207693476204E-2</c:v>
                </c:pt>
                <c:pt idx="9886">
                  <c:v>4.0966178420772881E-2</c:v>
                </c:pt>
                <c:pt idx="9887">
                  <c:v>3.8582794881226512E-2</c:v>
                </c:pt>
                <c:pt idx="9888">
                  <c:v>3.248189263738932E-2</c:v>
                </c:pt>
                <c:pt idx="9889">
                  <c:v>3.1356464865858857E-2</c:v>
                </c:pt>
                <c:pt idx="9890">
                  <c:v>3.8998969120599414E-2</c:v>
                </c:pt>
                <c:pt idx="9891">
                  <c:v>4.3482973563375493E-2</c:v>
                </c:pt>
                <c:pt idx="9892">
                  <c:v>4.6004120820751115E-2</c:v>
                </c:pt>
                <c:pt idx="9893">
                  <c:v>4.7895345756506336E-2</c:v>
                </c:pt>
                <c:pt idx="9894">
                  <c:v>4.7175737694470365E-2</c:v>
                </c:pt>
                <c:pt idx="9895">
                  <c:v>4.6768227528930728E-2</c:v>
                </c:pt>
                <c:pt idx="9896">
                  <c:v>4.5732217066606129E-2</c:v>
                </c:pt>
                <c:pt idx="9897">
                  <c:v>5.0161413462761484E-2</c:v>
                </c:pt>
                <c:pt idx="9898">
                  <c:v>4.9015109770843335E-2</c:v>
                </c:pt>
                <c:pt idx="9899">
                  <c:v>4.1822495621570699E-2</c:v>
                </c:pt>
                <c:pt idx="9900">
                  <c:v>3.81944442638118E-2</c:v>
                </c:pt>
                <c:pt idx="9901">
                  <c:v>4.0491886609531402E-2</c:v>
                </c:pt>
                <c:pt idx="9902">
                  <c:v>3.1563703741053217E-2</c:v>
                </c:pt>
                <c:pt idx="9903">
                  <c:v>2.5712129116611138E-2</c:v>
                </c:pt>
                <c:pt idx="9904">
                  <c:v>2.8588110559883306E-2</c:v>
                </c:pt>
                <c:pt idx="9905">
                  <c:v>2.2560347624397181E-2</c:v>
                </c:pt>
                <c:pt idx="9906">
                  <c:v>1.0065302313986946E-2</c:v>
                </c:pt>
                <c:pt idx="9907">
                  <c:v>-9.2739234898764344E-4</c:v>
                </c:pt>
                <c:pt idx="9908">
                  <c:v>-2.0646580289834904E-2</c:v>
                </c:pt>
                <c:pt idx="9909">
                  <c:v>-2.5710445133517945E-2</c:v>
                </c:pt>
                <c:pt idx="9910">
                  <c:v>-2.4032441659163517E-2</c:v>
                </c:pt>
                <c:pt idx="9911">
                  <c:v>-2.8088516843323363E-2</c:v>
                </c:pt>
                <c:pt idx="9912">
                  <c:v>-4.091549040966791E-2</c:v>
                </c:pt>
                <c:pt idx="9913">
                  <c:v>-3.7529177101885414E-2</c:v>
                </c:pt>
                <c:pt idx="9914">
                  <c:v>-3.9232954911753271E-2</c:v>
                </c:pt>
                <c:pt idx="9915">
                  <c:v>-4.9673569319827471E-2</c:v>
                </c:pt>
                <c:pt idx="9916">
                  <c:v>-4.9929727111022393E-2</c:v>
                </c:pt>
                <c:pt idx="9917">
                  <c:v>-5.4267730814866022E-2</c:v>
                </c:pt>
                <c:pt idx="9918">
                  <c:v>-4.8750691120906464E-2</c:v>
                </c:pt>
                <c:pt idx="9919">
                  <c:v>-4.5970703015203562E-2</c:v>
                </c:pt>
                <c:pt idx="9920">
                  <c:v>-4.1171359730175605E-2</c:v>
                </c:pt>
                <c:pt idx="9921">
                  <c:v>-4.2388974694121395E-2</c:v>
                </c:pt>
                <c:pt idx="9922">
                  <c:v>-4.2935096962124719E-2</c:v>
                </c:pt>
                <c:pt idx="9923">
                  <c:v>-4.9252833089605486E-2</c:v>
                </c:pt>
                <c:pt idx="9924">
                  <c:v>-6.3975811014506112E-2</c:v>
                </c:pt>
                <c:pt idx="9925">
                  <c:v>-7.6191034544553449E-2</c:v>
                </c:pt>
                <c:pt idx="9926">
                  <c:v>-9.0692455700376651E-2</c:v>
                </c:pt>
                <c:pt idx="9927">
                  <c:v>-8.4408154242704536E-2</c:v>
                </c:pt>
                <c:pt idx="9928">
                  <c:v>-7.6578262819673171E-2</c:v>
                </c:pt>
                <c:pt idx="9929">
                  <c:v>-7.3251080615617137E-2</c:v>
                </c:pt>
                <c:pt idx="9930">
                  <c:v>-8.108023894193972E-2</c:v>
                </c:pt>
                <c:pt idx="9931">
                  <c:v>-8.6650060341049828E-2</c:v>
                </c:pt>
                <c:pt idx="9932">
                  <c:v>-9.614497002833633E-2</c:v>
                </c:pt>
                <c:pt idx="9933">
                  <c:v>-0.10158872822836973</c:v>
                </c:pt>
                <c:pt idx="9934">
                  <c:v>-0.11118577599092083</c:v>
                </c:pt>
                <c:pt idx="9935">
                  <c:v>-0.12089208515513972</c:v>
                </c:pt>
                <c:pt idx="9936">
                  <c:v>-0.10839900072634145</c:v>
                </c:pt>
                <c:pt idx="9937">
                  <c:v>-9.096339076649218E-2</c:v>
                </c:pt>
                <c:pt idx="9938">
                  <c:v>-8.848259977118289E-2</c:v>
                </c:pt>
                <c:pt idx="9939">
                  <c:v>-9.4568553887193985E-2</c:v>
                </c:pt>
                <c:pt idx="9940">
                  <c:v>-9.6179110577158666E-2</c:v>
                </c:pt>
                <c:pt idx="9941">
                  <c:v>-0.10674172536242565</c:v>
                </c:pt>
                <c:pt idx="9942">
                  <c:v>-0.12476425306434857</c:v>
                </c:pt>
                <c:pt idx="9943">
                  <c:v>-0.14087541394595671</c:v>
                </c:pt>
                <c:pt idx="9944">
                  <c:v>-0.14156817953530021</c:v>
                </c:pt>
                <c:pt idx="9945">
                  <c:v>-0.1598069978771598</c:v>
                </c:pt>
                <c:pt idx="9946">
                  <c:v>-0.21207498088900678</c:v>
                </c:pt>
                <c:pt idx="9947">
                  <c:v>-0.16184696688075517</c:v>
                </c:pt>
                <c:pt idx="9948">
                  <c:v>-0.13203989051731957</c:v>
                </c:pt>
                <c:pt idx="9949">
                  <c:v>-0.13509416327814372</c:v>
                </c:pt>
                <c:pt idx="9950">
                  <c:v>-0.16432572837647885</c:v>
                </c:pt>
                <c:pt idx="9951">
                  <c:v>-0.16542201050301675</c:v>
                </c:pt>
                <c:pt idx="9952">
                  <c:v>-0.15637266026161289</c:v>
                </c:pt>
                <c:pt idx="9953">
                  <c:v>-0.15427566233380663</c:v>
                </c:pt>
                <c:pt idx="9954">
                  <c:v>-0.14944688675058548</c:v>
                </c:pt>
                <c:pt idx="9955">
                  <c:v>-0.15015137817275803</c:v>
                </c:pt>
                <c:pt idx="9956">
                  <c:v>-0.17259069078074263</c:v>
                </c:pt>
                <c:pt idx="9957">
                  <c:v>-0.19021317380614355</c:v>
                </c:pt>
                <c:pt idx="9958">
                  <c:v>-0.20707445304263106</c:v>
                </c:pt>
                <c:pt idx="9959">
                  <c:v>-0.17771127544968279</c:v>
                </c:pt>
                <c:pt idx="9960">
                  <c:v>-0.18281514215763262</c:v>
                </c:pt>
                <c:pt idx="9961">
                  <c:v>-0.1838951113333035</c:v>
                </c:pt>
                <c:pt idx="9962">
                  <c:v>-0.19299558802524797</c:v>
                </c:pt>
                <c:pt idx="9963">
                  <c:v>-0.20847489135984287</c:v>
                </c:pt>
                <c:pt idx="9964">
                  <c:v>-0.22450402223113897</c:v>
                </c:pt>
                <c:pt idx="9965">
                  <c:v>-0.23435222426479585</c:v>
                </c:pt>
                <c:pt idx="9966">
                  <c:v>-0.24137211516910095</c:v>
                </c:pt>
                <c:pt idx="9967">
                  <c:v>-0.24311849265375374</c:v>
                </c:pt>
                <c:pt idx="9968">
                  <c:v>-0.2187280652275162</c:v>
                </c:pt>
                <c:pt idx="9969">
                  <c:v>-0.21570371636646801</c:v>
                </c:pt>
                <c:pt idx="9970">
                  <c:v>-0.20501913870220867</c:v>
                </c:pt>
                <c:pt idx="9971">
                  <c:v>-0.19738600210741986</c:v>
                </c:pt>
                <c:pt idx="9972">
                  <c:v>-0.19174663280353366</c:v>
                </c:pt>
                <c:pt idx="9973">
                  <c:v>-0.20013873646509517</c:v>
                </c:pt>
                <c:pt idx="9974">
                  <c:v>-0.19492525720541798</c:v>
                </c:pt>
                <c:pt idx="9975">
                  <c:v>-0.18443909445075846</c:v>
                </c:pt>
                <c:pt idx="9976">
                  <c:v>-0.1798753120636597</c:v>
                </c:pt>
                <c:pt idx="9977">
                  <c:v>-0.17361224582652623</c:v>
                </c:pt>
                <c:pt idx="9978">
                  <c:v>-0.17409265085145365</c:v>
                </c:pt>
                <c:pt idx="9979">
                  <c:v>-0.17671011068371756</c:v>
                </c:pt>
                <c:pt idx="9980">
                  <c:v>-0.18728239671929026</c:v>
                </c:pt>
                <c:pt idx="9981">
                  <c:v>-0.19394368267317474</c:v>
                </c:pt>
                <c:pt idx="9982">
                  <c:v>-0.18671832833992996</c:v>
                </c:pt>
                <c:pt idx="9983">
                  <c:v>-0.18288542653142525</c:v>
                </c:pt>
                <c:pt idx="9984">
                  <c:v>-0.1846636954617159</c:v>
                </c:pt>
                <c:pt idx="9985">
                  <c:v>-0.19405807563142052</c:v>
                </c:pt>
                <c:pt idx="9986">
                  <c:v>-0.19209037703982001</c:v>
                </c:pt>
                <c:pt idx="9987">
                  <c:v>-0.18663355228082645</c:v>
                </c:pt>
                <c:pt idx="9988">
                  <c:v>-0.17795146377298443</c:v>
                </c:pt>
                <c:pt idx="9989">
                  <c:v>-0.16861907441998891</c:v>
                </c:pt>
                <c:pt idx="9990">
                  <c:v>-0.16941134522727963</c:v>
                </c:pt>
                <c:pt idx="9991">
                  <c:v>-0.177932623861774</c:v>
                </c:pt>
                <c:pt idx="9992">
                  <c:v>-0.174882418373697</c:v>
                </c:pt>
                <c:pt idx="9993">
                  <c:v>-0.17545010887945767</c:v>
                </c:pt>
                <c:pt idx="9994">
                  <c:v>-0.18390016652332442</c:v>
                </c:pt>
                <c:pt idx="9995">
                  <c:v>-0.19024622478182485</c:v>
                </c:pt>
                <c:pt idx="9996">
                  <c:v>-0.18691577214430577</c:v>
                </c:pt>
                <c:pt idx="9997">
                  <c:v>-0.18633743555329763</c:v>
                </c:pt>
                <c:pt idx="9998">
                  <c:v>-0.18290329646787318</c:v>
                </c:pt>
                <c:pt idx="9999">
                  <c:v>-0.17945639106614586</c:v>
                </c:pt>
                <c:pt idx="10000">
                  <c:v>-0.1701638696460438</c:v>
                </c:pt>
                <c:pt idx="10001">
                  <c:v>-0.16493225979627657</c:v>
                </c:pt>
                <c:pt idx="10002">
                  <c:v>-0.15819275350499673</c:v>
                </c:pt>
                <c:pt idx="10003">
                  <c:v>-0.15075702441043881</c:v>
                </c:pt>
                <c:pt idx="10004">
                  <c:v>-0.14981904522367662</c:v>
                </c:pt>
                <c:pt idx="10005">
                  <c:v>-0.15210788595301639</c:v>
                </c:pt>
                <c:pt idx="10006">
                  <c:v>-0.1364812519575046</c:v>
                </c:pt>
                <c:pt idx="10007">
                  <c:v>-0.13484430705845629</c:v>
                </c:pt>
                <c:pt idx="10008">
                  <c:v>-0.12874693125698067</c:v>
                </c:pt>
                <c:pt idx="10009">
                  <c:v>-0.12446384623103957</c:v>
                </c:pt>
                <c:pt idx="10010">
                  <c:v>-0.13943882879567715</c:v>
                </c:pt>
                <c:pt idx="10011">
                  <c:v>-0.14022255860802502</c:v>
                </c:pt>
                <c:pt idx="10012">
                  <c:v>-0.13347230788646092</c:v>
                </c:pt>
                <c:pt idx="10013">
                  <c:v>-0.12924896673124942</c:v>
                </c:pt>
                <c:pt idx="10014">
                  <c:v>-0.13596644572271188</c:v>
                </c:pt>
                <c:pt idx="10015">
                  <c:v>-0.13282263193934862</c:v>
                </c:pt>
                <c:pt idx="10016">
                  <c:v>-0.13074433665235718</c:v>
                </c:pt>
                <c:pt idx="10017">
                  <c:v>-0.12734168377618871</c:v>
                </c:pt>
                <c:pt idx="10018">
                  <c:v>-0.13116147923324173</c:v>
                </c:pt>
                <c:pt idx="10019">
                  <c:v>-0.13366730384982806</c:v>
                </c:pt>
                <c:pt idx="10020">
                  <c:v>-0.13409835374292844</c:v>
                </c:pt>
                <c:pt idx="10021">
                  <c:v>-0.13513867369918431</c:v>
                </c:pt>
                <c:pt idx="10022">
                  <c:v>-0.13150229247318457</c:v>
                </c:pt>
                <c:pt idx="10023">
                  <c:v>-0.11920448229085068</c:v>
                </c:pt>
                <c:pt idx="10024">
                  <c:v>-0.11129029656065959</c:v>
                </c:pt>
                <c:pt idx="10025">
                  <c:v>-0.10320466526805838</c:v>
                </c:pt>
                <c:pt idx="10026">
                  <c:v>-9.3901146778350486E-2</c:v>
                </c:pt>
                <c:pt idx="10027">
                  <c:v>-0.11412235485750777</c:v>
                </c:pt>
                <c:pt idx="10028">
                  <c:v>-0.13457633259191137</c:v>
                </c:pt>
                <c:pt idx="10029">
                  <c:v>-0.13697954813945357</c:v>
                </c:pt>
                <c:pt idx="10030">
                  <c:v>-0.14504345807937513</c:v>
                </c:pt>
                <c:pt idx="10031">
                  <c:v>-0.14795902787559589</c:v>
                </c:pt>
                <c:pt idx="10032">
                  <c:v>-0.1318341367412823</c:v>
                </c:pt>
                <c:pt idx="10033">
                  <c:v>-0.13148226438686028</c:v>
                </c:pt>
                <c:pt idx="10034">
                  <c:v>-0.11269135180674184</c:v>
                </c:pt>
                <c:pt idx="10035">
                  <c:v>-9.8194168668847559E-2</c:v>
                </c:pt>
                <c:pt idx="10036">
                  <c:v>-9.7836206226743938E-2</c:v>
                </c:pt>
                <c:pt idx="10037">
                  <c:v>-0.1080305480612469</c:v>
                </c:pt>
                <c:pt idx="10038">
                  <c:v>-0.10731655124157269</c:v>
                </c:pt>
                <c:pt idx="10039">
                  <c:v>-9.8962885980150794E-2</c:v>
                </c:pt>
                <c:pt idx="10040">
                  <c:v>-9.7970663632369948E-2</c:v>
                </c:pt>
                <c:pt idx="10041">
                  <c:v>-9.7155748702053568E-2</c:v>
                </c:pt>
                <c:pt idx="10042">
                  <c:v>-8.0296686244779925E-2</c:v>
                </c:pt>
                <c:pt idx="10043">
                  <c:v>-5.7212847167147474E-2</c:v>
                </c:pt>
                <c:pt idx="10044">
                  <c:v>-5.1886957126833666E-2</c:v>
                </c:pt>
                <c:pt idx="10045">
                  <c:v>-3.8069306967249084E-2</c:v>
                </c:pt>
                <c:pt idx="10046">
                  <c:v>2.4603925228711354E-2</c:v>
                </c:pt>
                <c:pt idx="10047">
                  <c:v>-3.6895152799707343E-2</c:v>
                </c:pt>
                <c:pt idx="10048">
                  <c:v>-7.3904853517096414E-2</c:v>
                </c:pt>
                <c:pt idx="10049">
                  <c:v>-9.5719592869837222E-2</c:v>
                </c:pt>
                <c:pt idx="10050">
                  <c:v>-3.5289771162842931E-2</c:v>
                </c:pt>
                <c:pt idx="10051">
                  <c:v>-4.7270767745442921E-2</c:v>
                </c:pt>
                <c:pt idx="10052">
                  <c:v>-6.3408054133096359E-2</c:v>
                </c:pt>
                <c:pt idx="10053">
                  <c:v>-4.297550005955364E-2</c:v>
                </c:pt>
                <c:pt idx="10054">
                  <c:v>-2.9086310023536344E-2</c:v>
                </c:pt>
                <c:pt idx="10055">
                  <c:v>-1.8466220732757832E-2</c:v>
                </c:pt>
                <c:pt idx="10056">
                  <c:v>1.7815235031942933E-2</c:v>
                </c:pt>
                <c:pt idx="10057">
                  <c:v>4.5228174186761949E-2</c:v>
                </c:pt>
                <c:pt idx="10058">
                  <c:v>7.8653185302989925E-2</c:v>
                </c:pt>
                <c:pt idx="10059">
                  <c:v>5.4576993563152376E-2</c:v>
                </c:pt>
                <c:pt idx="10060">
                  <c:v>5.278740322775155E-2</c:v>
                </c:pt>
                <c:pt idx="10061">
                  <c:v>6.5885370800415677E-2</c:v>
                </c:pt>
                <c:pt idx="10062">
                  <c:v>9.5945783300247944E-2</c:v>
                </c:pt>
                <c:pt idx="10063">
                  <c:v>0.11893655544222348</c:v>
                </c:pt>
                <c:pt idx="10064">
                  <c:v>0.15195525105847252</c:v>
                </c:pt>
                <c:pt idx="10065">
                  <c:v>0.15277585548738415</c:v>
                </c:pt>
                <c:pt idx="10066">
                  <c:v>0.16053900645268904</c:v>
                </c:pt>
                <c:pt idx="10067">
                  <c:v>0.14889310388269106</c:v>
                </c:pt>
                <c:pt idx="10068">
                  <c:v>0.12223719274027522</c:v>
                </c:pt>
                <c:pt idx="10069">
                  <c:v>0.12314061269686261</c:v>
                </c:pt>
                <c:pt idx="10070">
                  <c:v>0.11320559929340446</c:v>
                </c:pt>
                <c:pt idx="10071">
                  <c:v>9.754524747196136E-2</c:v>
                </c:pt>
                <c:pt idx="10072">
                  <c:v>9.8712465838170838E-2</c:v>
                </c:pt>
                <c:pt idx="10073">
                  <c:v>0.11889138036040214</c:v>
                </c:pt>
                <c:pt idx="10074">
                  <c:v>0.11630204858022219</c:v>
                </c:pt>
                <c:pt idx="10075">
                  <c:v>0.10006400588389042</c:v>
                </c:pt>
                <c:pt idx="10076">
                  <c:v>8.5021494104601913E-2</c:v>
                </c:pt>
                <c:pt idx="10077">
                  <c:v>9.0946091543145702E-2</c:v>
                </c:pt>
                <c:pt idx="10078">
                  <c:v>9.8703162124754718E-2</c:v>
                </c:pt>
                <c:pt idx="10079">
                  <c:v>9.9461092982523924E-2</c:v>
                </c:pt>
                <c:pt idx="10080">
                  <c:v>0.12149664658005932</c:v>
                </c:pt>
                <c:pt idx="10081">
                  <c:v>0.11842616385854998</c:v>
                </c:pt>
                <c:pt idx="10082">
                  <c:v>0.11451624499641944</c:v>
                </c:pt>
                <c:pt idx="10083">
                  <c:v>0.1128437451405766</c:v>
                </c:pt>
                <c:pt idx="10084">
                  <c:v>0.10949251038736851</c:v>
                </c:pt>
                <c:pt idx="10085">
                  <c:v>0.12111626602945558</c:v>
                </c:pt>
                <c:pt idx="10086">
                  <c:v>0.11495019930573624</c:v>
                </c:pt>
                <c:pt idx="10087">
                  <c:v>0.10461785171952531</c:v>
                </c:pt>
                <c:pt idx="10088">
                  <c:v>0.10493582833030479</c:v>
                </c:pt>
                <c:pt idx="10089">
                  <c:v>9.7268663272253919E-2</c:v>
                </c:pt>
                <c:pt idx="10090">
                  <c:v>8.7881539288694466E-2</c:v>
                </c:pt>
                <c:pt idx="10091">
                  <c:v>9.5355450941709829E-2</c:v>
                </c:pt>
                <c:pt idx="10092">
                  <c:v>9.8214987890162142E-2</c:v>
                </c:pt>
                <c:pt idx="10093">
                  <c:v>9.4182428365680249E-2</c:v>
                </c:pt>
                <c:pt idx="10094">
                  <c:v>0.10169130757825262</c:v>
                </c:pt>
                <c:pt idx="10095">
                  <c:v>0.11102354179335205</c:v>
                </c:pt>
                <c:pt idx="10096">
                  <c:v>0.10140146228549463</c:v>
                </c:pt>
                <c:pt idx="10097">
                  <c:v>0.12103902364629637</c:v>
                </c:pt>
                <c:pt idx="10098">
                  <c:v>0.1268697247675874</c:v>
                </c:pt>
                <c:pt idx="10099">
                  <c:v>0.12519437464794558</c:v>
                </c:pt>
                <c:pt idx="10100">
                  <c:v>0.12420286673365233</c:v>
                </c:pt>
                <c:pt idx="10101">
                  <c:v>0.11450338012531769</c:v>
                </c:pt>
                <c:pt idx="10102">
                  <c:v>0.11618543919976942</c:v>
                </c:pt>
                <c:pt idx="10103">
                  <c:v>0.11220302444452579</c:v>
                </c:pt>
                <c:pt idx="10104">
                  <c:v>0.11188244112568024</c:v>
                </c:pt>
                <c:pt idx="10105">
                  <c:v>0.11479464701764108</c:v>
                </c:pt>
                <c:pt idx="10106">
                  <c:v>9.4312306151799641E-2</c:v>
                </c:pt>
                <c:pt idx="10107">
                  <c:v>0.10286829685261645</c:v>
                </c:pt>
                <c:pt idx="10108">
                  <c:v>0.10453562877917522</c:v>
                </c:pt>
                <c:pt idx="10109">
                  <c:v>0.10664613603304485</c:v>
                </c:pt>
                <c:pt idx="10110">
                  <c:v>0.12198700410687024</c:v>
                </c:pt>
                <c:pt idx="10111">
                  <c:v>0.12649383360348332</c:v>
                </c:pt>
                <c:pt idx="10112">
                  <c:v>0.12842013805894537</c:v>
                </c:pt>
                <c:pt idx="10113">
                  <c:v>0.12216357331807082</c:v>
                </c:pt>
                <c:pt idx="10114">
                  <c:v>0.13768607506427455</c:v>
                </c:pt>
                <c:pt idx="10115">
                  <c:v>0.14604964476444837</c:v>
                </c:pt>
                <c:pt idx="10116">
                  <c:v>0.13543183691604077</c:v>
                </c:pt>
                <c:pt idx="10117">
                  <c:v>0.14031316873509736</c:v>
                </c:pt>
                <c:pt idx="10118">
                  <c:v>0.14157789192660819</c:v>
                </c:pt>
                <c:pt idx="10119">
                  <c:v>0.13646555040323327</c:v>
                </c:pt>
                <c:pt idx="10120">
                  <c:v>0.13081948644876107</c:v>
                </c:pt>
                <c:pt idx="10121">
                  <c:v>0.13910558065986689</c:v>
                </c:pt>
                <c:pt idx="10122">
                  <c:v>0.13241705011975902</c:v>
                </c:pt>
                <c:pt idx="10123">
                  <c:v>0.12994375939785319</c:v>
                </c:pt>
                <c:pt idx="10124">
                  <c:v>0.12509343898098968</c:v>
                </c:pt>
                <c:pt idx="10125">
                  <c:v>0.12769706531617797</c:v>
                </c:pt>
                <c:pt idx="10126">
                  <c:v>0.14064944501363996</c:v>
                </c:pt>
                <c:pt idx="10127">
                  <c:v>0.16079604679072301</c:v>
                </c:pt>
                <c:pt idx="10128">
                  <c:v>0.1843404781754916</c:v>
                </c:pt>
                <c:pt idx="10129">
                  <c:v>0.17975863964568828</c:v>
                </c:pt>
                <c:pt idx="10130">
                  <c:v>0.19161593127446341</c:v>
                </c:pt>
                <c:pt idx="10131">
                  <c:v>0.19330691512436116</c:v>
                </c:pt>
                <c:pt idx="10132">
                  <c:v>0.18668144889384553</c:v>
                </c:pt>
                <c:pt idx="10133">
                  <c:v>0.19486661937420902</c:v>
                </c:pt>
                <c:pt idx="10134">
                  <c:v>0.18364527152227161</c:v>
                </c:pt>
                <c:pt idx="10135">
                  <c:v>0.17432039089970086</c:v>
                </c:pt>
                <c:pt idx="10136">
                  <c:v>0.15173349821978976</c:v>
                </c:pt>
                <c:pt idx="10137">
                  <c:v>0.14085955716067966</c:v>
                </c:pt>
                <c:pt idx="10138">
                  <c:v>0.15112513740327338</c:v>
                </c:pt>
                <c:pt idx="10139">
                  <c:v>0.14733820181951063</c:v>
                </c:pt>
                <c:pt idx="10140">
                  <c:v>0.14940338993090241</c:v>
                </c:pt>
                <c:pt idx="10141">
                  <c:v>0.15954745611356325</c:v>
                </c:pt>
                <c:pt idx="10142">
                  <c:v>0.16314813838054687</c:v>
                </c:pt>
                <c:pt idx="10143">
                  <c:v>0.160253899897848</c:v>
                </c:pt>
                <c:pt idx="10144">
                  <c:v>0.16677146100108597</c:v>
                </c:pt>
                <c:pt idx="10145">
                  <c:v>0.17579612197858241</c:v>
                </c:pt>
                <c:pt idx="10146">
                  <c:v>0.18161154828668047</c:v>
                </c:pt>
                <c:pt idx="10147">
                  <c:v>0.20245062445678585</c:v>
                </c:pt>
                <c:pt idx="10148">
                  <c:v>0.21133144269874515</c:v>
                </c:pt>
                <c:pt idx="10149">
                  <c:v>0.2418228794928996</c:v>
                </c:pt>
                <c:pt idx="10150">
                  <c:v>0.21622351246491567</c:v>
                </c:pt>
                <c:pt idx="10151">
                  <c:v>0.2240668740591909</c:v>
                </c:pt>
                <c:pt idx="10152">
                  <c:v>0.23315122269478628</c:v>
                </c:pt>
                <c:pt idx="10153">
                  <c:v>0.20708879041896799</c:v>
                </c:pt>
                <c:pt idx="10154">
                  <c:v>0.19246115904375793</c:v>
                </c:pt>
                <c:pt idx="10155">
                  <c:v>0.19735020090541933</c:v>
                </c:pt>
                <c:pt idx="10156">
                  <c:v>0.18385008331651265</c:v>
                </c:pt>
                <c:pt idx="10157">
                  <c:v>0.17132994343656249</c:v>
                </c:pt>
                <c:pt idx="10158">
                  <c:v>0.16358599646293293</c:v>
                </c:pt>
                <c:pt idx="10159">
                  <c:v>0.15528952431337584</c:v>
                </c:pt>
                <c:pt idx="10160">
                  <c:v>0.17041914572411887</c:v>
                </c:pt>
                <c:pt idx="10161">
                  <c:v>0.16627012053182955</c:v>
                </c:pt>
                <c:pt idx="10162">
                  <c:v>0.1568608202202102</c:v>
                </c:pt>
                <c:pt idx="10163">
                  <c:v>0.16291052316706467</c:v>
                </c:pt>
                <c:pt idx="10164">
                  <c:v>0.14822620690772803</c:v>
                </c:pt>
                <c:pt idx="10165">
                  <c:v>0.14836435323300123</c:v>
                </c:pt>
                <c:pt idx="10166">
                  <c:v>0.15250858507300147</c:v>
                </c:pt>
                <c:pt idx="10167">
                  <c:v>0.16237333607242044</c:v>
                </c:pt>
                <c:pt idx="10168">
                  <c:v>0.15192348469466133</c:v>
                </c:pt>
                <c:pt idx="10169">
                  <c:v>0.14142233515196279</c:v>
                </c:pt>
                <c:pt idx="10170">
                  <c:v>0.12914849150059537</c:v>
                </c:pt>
                <c:pt idx="10171">
                  <c:v>0.13766267645606001</c:v>
                </c:pt>
                <c:pt idx="10172">
                  <c:v>0.1302303686611026</c:v>
                </c:pt>
                <c:pt idx="10173">
                  <c:v>0.1259899013722301</c:v>
                </c:pt>
                <c:pt idx="10174">
                  <c:v>0.12399461812241142</c:v>
                </c:pt>
                <c:pt idx="10175">
                  <c:v>0.12717095324928351</c:v>
                </c:pt>
                <c:pt idx="10176">
                  <c:v>0.131018262048471</c:v>
                </c:pt>
                <c:pt idx="10177">
                  <c:v>0.11804017096335917</c:v>
                </c:pt>
                <c:pt idx="10178">
                  <c:v>0.11581348722680085</c:v>
                </c:pt>
                <c:pt idx="10179">
                  <c:v>0.11769747874801406</c:v>
                </c:pt>
                <c:pt idx="10180">
                  <c:v>0.11824399190470913</c:v>
                </c:pt>
                <c:pt idx="10181">
                  <c:v>0.13092041449711322</c:v>
                </c:pt>
                <c:pt idx="10182">
                  <c:v>0.12322284920833737</c:v>
                </c:pt>
                <c:pt idx="10183">
                  <c:v>0.11762193902984519</c:v>
                </c:pt>
                <c:pt idx="10184">
                  <c:v>0.13039610702000237</c:v>
                </c:pt>
                <c:pt idx="10185">
                  <c:v>0.13297923786768173</c:v>
                </c:pt>
                <c:pt idx="10186">
                  <c:v>0.14081429783727861</c:v>
                </c:pt>
                <c:pt idx="10187">
                  <c:v>0.14664834595847664</c:v>
                </c:pt>
                <c:pt idx="10188">
                  <c:v>0.13480318134784275</c:v>
                </c:pt>
                <c:pt idx="10189">
                  <c:v>0.13411317323335048</c:v>
                </c:pt>
                <c:pt idx="10190">
                  <c:v>0.13410180732393617</c:v>
                </c:pt>
                <c:pt idx="10191">
                  <c:v>0.13567896587221751</c:v>
                </c:pt>
                <c:pt idx="10192">
                  <c:v>0.12426822632721946</c:v>
                </c:pt>
                <c:pt idx="10193">
                  <c:v>0.12864811195836712</c:v>
                </c:pt>
                <c:pt idx="10194">
                  <c:v>0.12852403759215858</c:v>
                </c:pt>
                <c:pt idx="10195">
                  <c:v>0.12502280082821637</c:v>
                </c:pt>
                <c:pt idx="10196">
                  <c:v>0.12988612586120141</c:v>
                </c:pt>
                <c:pt idx="10197">
                  <c:v>0.11021583204315677</c:v>
                </c:pt>
                <c:pt idx="10198">
                  <c:v>0.10470284760540594</c:v>
                </c:pt>
                <c:pt idx="10199">
                  <c:v>0.10878734814616142</c:v>
                </c:pt>
                <c:pt idx="10200">
                  <c:v>0.10494162694776876</c:v>
                </c:pt>
                <c:pt idx="10201">
                  <c:v>0.10582689930514011</c:v>
                </c:pt>
                <c:pt idx="10202">
                  <c:v>0.10361968201328575</c:v>
                </c:pt>
                <c:pt idx="10203">
                  <c:v>9.8115948348085569E-2</c:v>
                </c:pt>
                <c:pt idx="10204">
                  <c:v>9.2002020955487041E-2</c:v>
                </c:pt>
                <c:pt idx="10205">
                  <c:v>9.1018343663837209E-2</c:v>
                </c:pt>
                <c:pt idx="10206">
                  <c:v>9.2446363767102913E-2</c:v>
                </c:pt>
                <c:pt idx="10207">
                  <c:v>8.6369440286559795E-2</c:v>
                </c:pt>
                <c:pt idx="10208">
                  <c:v>9.1473794306161205E-2</c:v>
                </c:pt>
                <c:pt idx="10209">
                  <c:v>8.7114481690985013E-2</c:v>
                </c:pt>
                <c:pt idx="10210">
                  <c:v>8.5054546599869774E-2</c:v>
                </c:pt>
                <c:pt idx="10211">
                  <c:v>7.8450968131872134E-2</c:v>
                </c:pt>
                <c:pt idx="10212">
                  <c:v>7.8127985142344203E-2</c:v>
                </c:pt>
                <c:pt idx="10213">
                  <c:v>7.6192406629007614E-2</c:v>
                </c:pt>
                <c:pt idx="10214">
                  <c:v>7.0833469826121265E-2</c:v>
                </c:pt>
                <c:pt idx="10215">
                  <c:v>7.3937924507665898E-2</c:v>
                </c:pt>
                <c:pt idx="10216">
                  <c:v>7.9013296545339617E-2</c:v>
                </c:pt>
                <c:pt idx="10217">
                  <c:v>7.1708948737444933E-2</c:v>
                </c:pt>
                <c:pt idx="10218">
                  <c:v>5.9932044867275769E-2</c:v>
                </c:pt>
                <c:pt idx="10219">
                  <c:v>5.6841833018435706E-2</c:v>
                </c:pt>
                <c:pt idx="10220">
                  <c:v>6.1801297704811242E-2</c:v>
                </c:pt>
                <c:pt idx="10221">
                  <c:v>4.9650365368300253E-2</c:v>
                </c:pt>
                <c:pt idx="10222">
                  <c:v>6.1018191871957894E-2</c:v>
                </c:pt>
                <c:pt idx="10223">
                  <c:v>6.7274945692018306E-2</c:v>
                </c:pt>
                <c:pt idx="10224">
                  <c:v>7.6927524789240254E-2</c:v>
                </c:pt>
                <c:pt idx="10225">
                  <c:v>6.9715860438613442E-2</c:v>
                </c:pt>
                <c:pt idx="10226">
                  <c:v>6.9502943526044803E-2</c:v>
                </c:pt>
                <c:pt idx="10227">
                  <c:v>6.4385296455977903E-2</c:v>
                </c:pt>
                <c:pt idx="10228">
                  <c:v>6.1196986797291908E-2</c:v>
                </c:pt>
                <c:pt idx="10229">
                  <c:v>5.8336389101206754E-2</c:v>
                </c:pt>
                <c:pt idx="10230">
                  <c:v>5.6211044918740072E-2</c:v>
                </c:pt>
                <c:pt idx="10231">
                  <c:v>6.0881633045252848E-2</c:v>
                </c:pt>
                <c:pt idx="10232">
                  <c:v>5.621944173325466E-2</c:v>
                </c:pt>
                <c:pt idx="10233">
                  <c:v>5.6856921780974234E-2</c:v>
                </c:pt>
                <c:pt idx="10234">
                  <c:v>5.3478425697280896E-2</c:v>
                </c:pt>
                <c:pt idx="10235">
                  <c:v>5.2948304309981209E-2</c:v>
                </c:pt>
                <c:pt idx="10236">
                  <c:v>6.519535655891362E-2</c:v>
                </c:pt>
                <c:pt idx="10237">
                  <c:v>7.3755735010054613E-2</c:v>
                </c:pt>
                <c:pt idx="10238">
                  <c:v>6.3658785985327704E-2</c:v>
                </c:pt>
                <c:pt idx="10239">
                  <c:v>6.7712096088851315E-2</c:v>
                </c:pt>
                <c:pt idx="10240">
                  <c:v>6.7083284101855156E-2</c:v>
                </c:pt>
                <c:pt idx="10241">
                  <c:v>6.985200831327143E-2</c:v>
                </c:pt>
                <c:pt idx="10242">
                  <c:v>6.7084993103187385E-2</c:v>
                </c:pt>
                <c:pt idx="10243">
                  <c:v>6.3997270490163904E-2</c:v>
                </c:pt>
                <c:pt idx="10244">
                  <c:v>6.4527937152086157E-2</c:v>
                </c:pt>
                <c:pt idx="10245">
                  <c:v>6.7286853666670643E-2</c:v>
                </c:pt>
                <c:pt idx="10246">
                  <c:v>7.8542779143010888E-2</c:v>
                </c:pt>
                <c:pt idx="10247">
                  <c:v>7.2312215583854034E-2</c:v>
                </c:pt>
                <c:pt idx="10248">
                  <c:v>7.8558422662607263E-2</c:v>
                </c:pt>
                <c:pt idx="10249">
                  <c:v>8.7530105556244076E-2</c:v>
                </c:pt>
                <c:pt idx="10250">
                  <c:v>8.2455303383794698E-2</c:v>
                </c:pt>
                <c:pt idx="10251">
                  <c:v>8.6790283223338704E-2</c:v>
                </c:pt>
                <c:pt idx="10252">
                  <c:v>8.5275608012027826E-2</c:v>
                </c:pt>
                <c:pt idx="10253">
                  <c:v>8.9614931321519764E-2</c:v>
                </c:pt>
                <c:pt idx="10254">
                  <c:v>8.8419594260499501E-2</c:v>
                </c:pt>
                <c:pt idx="10255">
                  <c:v>8.3541754009757607E-2</c:v>
                </c:pt>
                <c:pt idx="10256">
                  <c:v>8.4409620173701461E-2</c:v>
                </c:pt>
                <c:pt idx="10257">
                  <c:v>8.3216900790642478E-2</c:v>
                </c:pt>
                <c:pt idx="10258">
                  <c:v>8.3529869448464966E-2</c:v>
                </c:pt>
                <c:pt idx="10259">
                  <c:v>8.7528814476835137E-2</c:v>
                </c:pt>
                <c:pt idx="10260">
                  <c:v>8.1795431497077242E-2</c:v>
                </c:pt>
                <c:pt idx="10261">
                  <c:v>7.0389666404278239E-2</c:v>
                </c:pt>
                <c:pt idx="10262">
                  <c:v>7.2614057291191969E-2</c:v>
                </c:pt>
                <c:pt idx="10263">
                  <c:v>7.0999930378721432E-2</c:v>
                </c:pt>
                <c:pt idx="10264">
                  <c:v>7.6562202362336684E-2</c:v>
                </c:pt>
                <c:pt idx="10265">
                  <c:v>8.187205683705634E-2</c:v>
                </c:pt>
                <c:pt idx="10266">
                  <c:v>7.4693392124254965E-2</c:v>
                </c:pt>
                <c:pt idx="10267">
                  <c:v>7.567824940447121E-2</c:v>
                </c:pt>
                <c:pt idx="10268">
                  <c:v>7.1938329822559322E-2</c:v>
                </c:pt>
                <c:pt idx="10269">
                  <c:v>7.0563251088747059E-2</c:v>
                </c:pt>
                <c:pt idx="10270">
                  <c:v>7.5290791321545258E-2</c:v>
                </c:pt>
                <c:pt idx="10271">
                  <c:v>7.2850888648216428E-2</c:v>
                </c:pt>
                <c:pt idx="10272">
                  <c:v>7.1371271784336665E-2</c:v>
                </c:pt>
                <c:pt idx="10273">
                  <c:v>6.7763457953157635E-2</c:v>
                </c:pt>
                <c:pt idx="10274">
                  <c:v>6.3312313810981458E-2</c:v>
                </c:pt>
                <c:pt idx="10275">
                  <c:v>6.3014800572645413E-2</c:v>
                </c:pt>
                <c:pt idx="10276">
                  <c:v>5.9101027495461533E-2</c:v>
                </c:pt>
                <c:pt idx="10277">
                  <c:v>6.5481154167121192E-2</c:v>
                </c:pt>
                <c:pt idx="10278">
                  <c:v>6.3695110844297131E-2</c:v>
                </c:pt>
                <c:pt idx="10279">
                  <c:v>5.5769992924061373E-2</c:v>
                </c:pt>
                <c:pt idx="10280">
                  <c:v>5.6854605178788598E-2</c:v>
                </c:pt>
                <c:pt idx="10281">
                  <c:v>5.2651789637963908E-2</c:v>
                </c:pt>
                <c:pt idx="10282">
                  <c:v>5.0882733787972256E-2</c:v>
                </c:pt>
                <c:pt idx="10283">
                  <c:v>4.9442606805857769E-2</c:v>
                </c:pt>
                <c:pt idx="10284">
                  <c:v>3.5105191068623309E-2</c:v>
                </c:pt>
                <c:pt idx="10285">
                  <c:v>3.7393035200175229E-2</c:v>
                </c:pt>
                <c:pt idx="10286">
                  <c:v>3.5242161989963217E-2</c:v>
                </c:pt>
                <c:pt idx="10287">
                  <c:v>4.1885692822297926E-2</c:v>
                </c:pt>
                <c:pt idx="10288">
                  <c:v>4.4831735330404854E-2</c:v>
                </c:pt>
                <c:pt idx="10289">
                  <c:v>3.9850440814211963E-2</c:v>
                </c:pt>
                <c:pt idx="10290">
                  <c:v>4.0809202908747677E-2</c:v>
                </c:pt>
                <c:pt idx="10291">
                  <c:v>3.3654945966552718E-2</c:v>
                </c:pt>
                <c:pt idx="10292">
                  <c:v>3.86566193154394E-2</c:v>
                </c:pt>
                <c:pt idx="10293">
                  <c:v>3.7641183029957892E-2</c:v>
                </c:pt>
                <c:pt idx="10294">
                  <c:v>3.7765636500650901E-2</c:v>
                </c:pt>
                <c:pt idx="10295">
                  <c:v>4.0382611617463038E-2</c:v>
                </c:pt>
                <c:pt idx="10296">
                  <c:v>5.0817576000609099E-2</c:v>
                </c:pt>
                <c:pt idx="10297">
                  <c:v>5.3468260469755391E-2</c:v>
                </c:pt>
                <c:pt idx="10298">
                  <c:v>5.2542975694463534E-2</c:v>
                </c:pt>
                <c:pt idx="10299">
                  <c:v>4.8372247562263215E-2</c:v>
                </c:pt>
                <c:pt idx="10300">
                  <c:v>3.7029589818726283E-2</c:v>
                </c:pt>
                <c:pt idx="10301">
                  <c:v>3.8191864929149943E-2</c:v>
                </c:pt>
                <c:pt idx="10302">
                  <c:v>4.195008189802274E-2</c:v>
                </c:pt>
                <c:pt idx="10303">
                  <c:v>5.3459880218525324E-2</c:v>
                </c:pt>
                <c:pt idx="10304">
                  <c:v>5.7693899792892855E-2</c:v>
                </c:pt>
                <c:pt idx="10305">
                  <c:v>5.930447745459233E-2</c:v>
                </c:pt>
                <c:pt idx="10306">
                  <c:v>5.6875930523342166E-2</c:v>
                </c:pt>
                <c:pt idx="10307">
                  <c:v>5.8058319114194124E-2</c:v>
                </c:pt>
                <c:pt idx="10308">
                  <c:v>5.1046778527232828E-2</c:v>
                </c:pt>
                <c:pt idx="10309">
                  <c:v>4.9297685633574062E-2</c:v>
                </c:pt>
                <c:pt idx="10310">
                  <c:v>4.0532656655149824E-2</c:v>
                </c:pt>
                <c:pt idx="10311">
                  <c:v>4.8094773512221245E-2</c:v>
                </c:pt>
                <c:pt idx="10312">
                  <c:v>5.242777634057405E-2</c:v>
                </c:pt>
                <c:pt idx="10313">
                  <c:v>5.3836888180279319E-2</c:v>
                </c:pt>
                <c:pt idx="10314">
                  <c:v>5.1031184981874089E-2</c:v>
                </c:pt>
                <c:pt idx="10315">
                  <c:v>4.8349154466275079E-2</c:v>
                </c:pt>
                <c:pt idx="10316">
                  <c:v>4.5033751970189106E-2</c:v>
                </c:pt>
                <c:pt idx="10317">
                  <c:v>3.9733744167351981E-2</c:v>
                </c:pt>
                <c:pt idx="10318">
                  <c:v>4.1664403954082108E-2</c:v>
                </c:pt>
                <c:pt idx="10319">
                  <c:v>4.7881671223791056E-2</c:v>
                </c:pt>
                <c:pt idx="10320">
                  <c:v>5.1680347945718186E-2</c:v>
                </c:pt>
                <c:pt idx="10321">
                  <c:v>4.5571959139728779E-2</c:v>
                </c:pt>
                <c:pt idx="10322">
                  <c:v>7.328434077247703E-3</c:v>
                </c:pt>
                <c:pt idx="10323">
                  <c:v>4.0488338511755817E-2</c:v>
                </c:pt>
                <c:pt idx="10324">
                  <c:v>3.4716598037002333E-2</c:v>
                </c:pt>
                <c:pt idx="10325">
                  <c:v>5.5258505504420574E-2</c:v>
                </c:pt>
                <c:pt idx="10326">
                  <c:v>5.611983812223964E-2</c:v>
                </c:pt>
                <c:pt idx="10327">
                  <c:v>5.7516262301182008E-2</c:v>
                </c:pt>
                <c:pt idx="10328">
                  <c:v>6.1879687170669717E-2</c:v>
                </c:pt>
                <c:pt idx="10329">
                  <c:v>6.9235839250137321E-2</c:v>
                </c:pt>
                <c:pt idx="10330">
                  <c:v>7.2484684463570037E-2</c:v>
                </c:pt>
                <c:pt idx="10331">
                  <c:v>7.2076903770672551E-2</c:v>
                </c:pt>
                <c:pt idx="10332">
                  <c:v>7.6292851948658535E-2</c:v>
                </c:pt>
                <c:pt idx="10333">
                  <c:v>8.0642515436709417E-2</c:v>
                </c:pt>
                <c:pt idx="10334">
                  <c:v>8.2830182431941513E-2</c:v>
                </c:pt>
                <c:pt idx="10335">
                  <c:v>9.2228841378052984E-2</c:v>
                </c:pt>
                <c:pt idx="10336">
                  <c:v>9.4871453799455052E-2</c:v>
                </c:pt>
                <c:pt idx="10337">
                  <c:v>9.4675302770628411E-2</c:v>
                </c:pt>
                <c:pt idx="10338">
                  <c:v>9.3164227751799222E-2</c:v>
                </c:pt>
                <c:pt idx="10339">
                  <c:v>8.5779307698236051E-2</c:v>
                </c:pt>
                <c:pt idx="10340">
                  <c:v>8.2439182383410081E-2</c:v>
                </c:pt>
                <c:pt idx="10341">
                  <c:v>6.7005204432874388E-2</c:v>
                </c:pt>
                <c:pt idx="10342">
                  <c:v>7.0872326476932646E-2</c:v>
                </c:pt>
                <c:pt idx="10343">
                  <c:v>7.6798339391261905E-2</c:v>
                </c:pt>
                <c:pt idx="10344">
                  <c:v>7.5434909424434871E-2</c:v>
                </c:pt>
                <c:pt idx="10345">
                  <c:v>7.0441639296864311E-2</c:v>
                </c:pt>
                <c:pt idx="10346">
                  <c:v>7.0047981141652782E-2</c:v>
                </c:pt>
                <c:pt idx="10347">
                  <c:v>7.8537958211248871E-2</c:v>
                </c:pt>
                <c:pt idx="10348">
                  <c:v>7.8882569994084939E-2</c:v>
                </c:pt>
                <c:pt idx="10349">
                  <c:v>7.4936393276252122E-2</c:v>
                </c:pt>
                <c:pt idx="10350">
                  <c:v>7.2813348061055327E-2</c:v>
                </c:pt>
                <c:pt idx="10351">
                  <c:v>7.3583609237753311E-2</c:v>
                </c:pt>
                <c:pt idx="10352">
                  <c:v>7.3605014340068387E-2</c:v>
                </c:pt>
                <c:pt idx="10353">
                  <c:v>6.8602603504741788E-2</c:v>
                </c:pt>
                <c:pt idx="10354">
                  <c:v>6.5956728906153117E-2</c:v>
                </c:pt>
                <c:pt idx="10355">
                  <c:v>6.8110801586888314E-2</c:v>
                </c:pt>
                <c:pt idx="10356">
                  <c:v>7.1230901966669924E-2</c:v>
                </c:pt>
                <c:pt idx="10357">
                  <c:v>7.1359577063252466E-2</c:v>
                </c:pt>
                <c:pt idx="10358">
                  <c:v>6.70058882808513E-2</c:v>
                </c:pt>
                <c:pt idx="10359">
                  <c:v>6.1179147871909478E-2</c:v>
                </c:pt>
                <c:pt idx="10360">
                  <c:v>6.2047655922786493E-2</c:v>
                </c:pt>
                <c:pt idx="10361">
                  <c:v>7.1881924321825608E-2</c:v>
                </c:pt>
                <c:pt idx="10362">
                  <c:v>6.4670883106813903E-2</c:v>
                </c:pt>
                <c:pt idx="10363">
                  <c:v>6.3204438197901114E-2</c:v>
                </c:pt>
                <c:pt idx="10364">
                  <c:v>5.7404236784950546E-2</c:v>
                </c:pt>
                <c:pt idx="10365">
                  <c:v>5.4862095399278443E-2</c:v>
                </c:pt>
                <c:pt idx="10366">
                  <c:v>4.883907375541563E-2</c:v>
                </c:pt>
                <c:pt idx="10367">
                  <c:v>4.4340351164867675E-2</c:v>
                </c:pt>
                <c:pt idx="10368">
                  <c:v>5.113551566504726E-2</c:v>
                </c:pt>
                <c:pt idx="10369">
                  <c:v>5.4932741924299977E-2</c:v>
                </c:pt>
                <c:pt idx="10370">
                  <c:v>4.8112101322604461E-2</c:v>
                </c:pt>
                <c:pt idx="10371">
                  <c:v>4.4766640069954899E-2</c:v>
                </c:pt>
                <c:pt idx="10372">
                  <c:v>4.8216992249840773E-2</c:v>
                </c:pt>
                <c:pt idx="10373">
                  <c:v>5.1884504768460182E-2</c:v>
                </c:pt>
                <c:pt idx="10374">
                  <c:v>5.2200531518945548E-2</c:v>
                </c:pt>
                <c:pt idx="10375">
                  <c:v>5.5355744819649999E-2</c:v>
                </c:pt>
                <c:pt idx="10376">
                  <c:v>6.3092024681057346E-2</c:v>
                </c:pt>
                <c:pt idx="10377">
                  <c:v>5.8439265506452953E-2</c:v>
                </c:pt>
                <c:pt idx="10378">
                  <c:v>5.7592971093030965E-2</c:v>
                </c:pt>
                <c:pt idx="10379">
                  <c:v>6.3225588359739904E-2</c:v>
                </c:pt>
                <c:pt idx="10380">
                  <c:v>5.9623732116043771E-2</c:v>
                </c:pt>
                <c:pt idx="10381">
                  <c:v>6.6976753971345504E-2</c:v>
                </c:pt>
                <c:pt idx="10382">
                  <c:v>7.6656596302040025E-2</c:v>
                </c:pt>
                <c:pt idx="10383">
                  <c:v>7.9676247392495902E-2</c:v>
                </c:pt>
                <c:pt idx="10384">
                  <c:v>8.6626906236635826E-2</c:v>
                </c:pt>
                <c:pt idx="10385">
                  <c:v>8.2643661862820794E-2</c:v>
                </c:pt>
                <c:pt idx="10386">
                  <c:v>7.8653215954422873E-2</c:v>
                </c:pt>
                <c:pt idx="10387">
                  <c:v>7.3735783755112028E-2</c:v>
                </c:pt>
                <c:pt idx="10388">
                  <c:v>7.6119167355181316E-2</c:v>
                </c:pt>
                <c:pt idx="10389">
                  <c:v>8.1425187722766745E-2</c:v>
                </c:pt>
                <c:pt idx="10390">
                  <c:v>8.0797163523154358E-2</c:v>
                </c:pt>
                <c:pt idx="10391">
                  <c:v>8.7451367763229149E-2</c:v>
                </c:pt>
                <c:pt idx="10392">
                  <c:v>9.0080554929150569E-2</c:v>
                </c:pt>
                <c:pt idx="10393">
                  <c:v>8.8796096649674361E-2</c:v>
                </c:pt>
                <c:pt idx="10394">
                  <c:v>9.1320513211467613E-2</c:v>
                </c:pt>
                <c:pt idx="10395">
                  <c:v>9.3847751955218772E-2</c:v>
                </c:pt>
                <c:pt idx="10396">
                  <c:v>8.6172616345927544E-2</c:v>
                </c:pt>
                <c:pt idx="10397">
                  <c:v>8.5652049956655985E-2</c:v>
                </c:pt>
                <c:pt idx="10398">
                  <c:v>8.5023019668876598E-2</c:v>
                </c:pt>
                <c:pt idx="10399">
                  <c:v>8.6780001458572231E-2</c:v>
                </c:pt>
                <c:pt idx="10400">
                  <c:v>9.3794093332108641E-2</c:v>
                </c:pt>
                <c:pt idx="10401">
                  <c:v>9.2503971054557876E-2</c:v>
                </c:pt>
                <c:pt idx="10402">
                  <c:v>8.4143887659580807E-2</c:v>
                </c:pt>
                <c:pt idx="10403">
                  <c:v>7.5136495673831183E-2</c:v>
                </c:pt>
                <c:pt idx="10404">
                  <c:v>6.8841321665324084E-2</c:v>
                </c:pt>
                <c:pt idx="10405">
                  <c:v>7.1856268227993292E-2</c:v>
                </c:pt>
                <c:pt idx="10406">
                  <c:v>8.3220496221258822E-2</c:v>
                </c:pt>
                <c:pt idx="10407">
                  <c:v>7.9891600530289431E-2</c:v>
                </c:pt>
                <c:pt idx="10408">
                  <c:v>7.978343289363532E-2</c:v>
                </c:pt>
                <c:pt idx="10409">
                  <c:v>8.8110727932670718E-2</c:v>
                </c:pt>
                <c:pt idx="10410">
                  <c:v>0.1027804055383319</c:v>
                </c:pt>
                <c:pt idx="10411">
                  <c:v>0.10154953797721622</c:v>
                </c:pt>
                <c:pt idx="10412">
                  <c:v>9.6378921081733848E-2</c:v>
                </c:pt>
                <c:pt idx="10413">
                  <c:v>9.0449296023345838E-2</c:v>
                </c:pt>
                <c:pt idx="10414">
                  <c:v>9.4585879232707892E-2</c:v>
                </c:pt>
                <c:pt idx="10415">
                  <c:v>9.4017064305208065E-2</c:v>
                </c:pt>
                <c:pt idx="10416">
                  <c:v>0.10058523060664482</c:v>
                </c:pt>
                <c:pt idx="10417">
                  <c:v>0.10799157659007497</c:v>
                </c:pt>
                <c:pt idx="10418">
                  <c:v>0.11834882849715767</c:v>
                </c:pt>
                <c:pt idx="10419">
                  <c:v>0.11843819363353014</c:v>
                </c:pt>
                <c:pt idx="10420">
                  <c:v>0.11086910558532392</c:v>
                </c:pt>
                <c:pt idx="10421">
                  <c:v>0.12918019659826241</c:v>
                </c:pt>
                <c:pt idx="10422">
                  <c:v>0.16206205414838326</c:v>
                </c:pt>
                <c:pt idx="10423">
                  <c:v>0.11788458083786968</c:v>
                </c:pt>
                <c:pt idx="10424">
                  <c:v>0.11909364933449407</c:v>
                </c:pt>
                <c:pt idx="10425">
                  <c:v>0.10250957690293649</c:v>
                </c:pt>
                <c:pt idx="10426">
                  <c:v>8.8243534577679528E-2</c:v>
                </c:pt>
                <c:pt idx="10427">
                  <c:v>8.2898334550892683E-2</c:v>
                </c:pt>
                <c:pt idx="10428">
                  <c:v>8.7099717421517342E-2</c:v>
                </c:pt>
                <c:pt idx="10429">
                  <c:v>7.6605266757235446E-2</c:v>
                </c:pt>
                <c:pt idx="10430">
                  <c:v>7.7350404512828819E-2</c:v>
                </c:pt>
                <c:pt idx="10431">
                  <c:v>8.6937252983480429E-2</c:v>
                </c:pt>
                <c:pt idx="10432">
                  <c:v>9.1162312353651132E-2</c:v>
                </c:pt>
                <c:pt idx="10433">
                  <c:v>9.7706620432830293E-2</c:v>
                </c:pt>
                <c:pt idx="10434">
                  <c:v>0.1008795002266476</c:v>
                </c:pt>
                <c:pt idx="10435">
                  <c:v>0.10031902690511263</c:v>
                </c:pt>
                <c:pt idx="10436">
                  <c:v>9.5589138803737761E-2</c:v>
                </c:pt>
                <c:pt idx="10437">
                  <c:v>9.0452235500966927E-2</c:v>
                </c:pt>
                <c:pt idx="10438">
                  <c:v>9.5902639827299296E-2</c:v>
                </c:pt>
                <c:pt idx="10439">
                  <c:v>9.6771147396682577E-2</c:v>
                </c:pt>
                <c:pt idx="10440">
                  <c:v>9.7749092696121975E-2</c:v>
                </c:pt>
                <c:pt idx="10441">
                  <c:v>0.10601969915426124</c:v>
                </c:pt>
                <c:pt idx="10442">
                  <c:v>9.983003143124769E-2</c:v>
                </c:pt>
                <c:pt idx="10443">
                  <c:v>8.9858840409455132E-2</c:v>
                </c:pt>
                <c:pt idx="10444">
                  <c:v>9.2676671779531539E-2</c:v>
                </c:pt>
                <c:pt idx="10445">
                  <c:v>9.2338327723503921E-2</c:v>
                </c:pt>
                <c:pt idx="10446">
                  <c:v>8.6788335822350682E-2</c:v>
                </c:pt>
                <c:pt idx="10447">
                  <c:v>7.901113405128557E-2</c:v>
                </c:pt>
                <c:pt idx="10448">
                  <c:v>7.5349197539328561E-2</c:v>
                </c:pt>
                <c:pt idx="10449">
                  <c:v>7.1272776292308437E-2</c:v>
                </c:pt>
                <c:pt idx="10450">
                  <c:v>7.2557622655287535E-2</c:v>
                </c:pt>
                <c:pt idx="10451">
                  <c:v>6.5193695298761511E-2</c:v>
                </c:pt>
                <c:pt idx="10452">
                  <c:v>5.6496979654231394E-2</c:v>
                </c:pt>
                <c:pt idx="10453">
                  <c:v>5.4182626393409317E-2</c:v>
                </c:pt>
                <c:pt idx="10454">
                  <c:v>4.4380742154925379E-2</c:v>
                </c:pt>
                <c:pt idx="10455">
                  <c:v>4.7206408130625599E-2</c:v>
                </c:pt>
                <c:pt idx="10456">
                  <c:v>3.9904908132786243E-2</c:v>
                </c:pt>
                <c:pt idx="10457">
                  <c:v>4.6784664963988032E-2</c:v>
                </c:pt>
                <c:pt idx="10458">
                  <c:v>5.0877879529018344E-2</c:v>
                </c:pt>
                <c:pt idx="10459">
                  <c:v>5.6258465247274181E-2</c:v>
                </c:pt>
                <c:pt idx="10460">
                  <c:v>5.1107423695651688E-2</c:v>
                </c:pt>
                <c:pt idx="10461">
                  <c:v>5.0804097938762061E-2</c:v>
                </c:pt>
                <c:pt idx="10462">
                  <c:v>5.522343127774465E-2</c:v>
                </c:pt>
                <c:pt idx="10463">
                  <c:v>6.0190900880172871E-2</c:v>
                </c:pt>
                <c:pt idx="10464">
                  <c:v>6.136885539603032E-2</c:v>
                </c:pt>
                <c:pt idx="10465">
                  <c:v>6.2546939482997388E-2</c:v>
                </c:pt>
                <c:pt idx="10466">
                  <c:v>7.1427054803970602E-2</c:v>
                </c:pt>
                <c:pt idx="10467">
                  <c:v>6.6940153502032418E-2</c:v>
                </c:pt>
                <c:pt idx="10468">
                  <c:v>6.6631952089069912E-2</c:v>
                </c:pt>
                <c:pt idx="10469">
                  <c:v>6.8764917378107748E-2</c:v>
                </c:pt>
                <c:pt idx="10470">
                  <c:v>7.2937941263589545E-2</c:v>
                </c:pt>
                <c:pt idx="10471">
                  <c:v>7.5729422288351556E-2</c:v>
                </c:pt>
                <c:pt idx="10472">
                  <c:v>7.3476113904839879E-2</c:v>
                </c:pt>
                <c:pt idx="10473">
                  <c:v>7.6138844542813278E-2</c:v>
                </c:pt>
                <c:pt idx="10474">
                  <c:v>8.1730491456410093E-2</c:v>
                </c:pt>
                <c:pt idx="10475">
                  <c:v>8.2582128911814046E-2</c:v>
                </c:pt>
                <c:pt idx="10476">
                  <c:v>8.0952546785036938E-2</c:v>
                </c:pt>
                <c:pt idx="10477">
                  <c:v>8.0293784967603532E-2</c:v>
                </c:pt>
                <c:pt idx="10478">
                  <c:v>8.2119956268738914E-2</c:v>
                </c:pt>
                <c:pt idx="10479">
                  <c:v>8.3839770281040504E-2</c:v>
                </c:pt>
                <c:pt idx="10480">
                  <c:v>8.296207071500894E-2</c:v>
                </c:pt>
                <c:pt idx="10481">
                  <c:v>7.8624771063009025E-2</c:v>
                </c:pt>
                <c:pt idx="10482">
                  <c:v>8.1631007688185653E-2</c:v>
                </c:pt>
                <c:pt idx="10483">
                  <c:v>8.388904233475647E-2</c:v>
                </c:pt>
                <c:pt idx="10484">
                  <c:v>8.821142552674921E-2</c:v>
                </c:pt>
                <c:pt idx="10485">
                  <c:v>8.1798948683803774E-2</c:v>
                </c:pt>
                <c:pt idx="10486">
                  <c:v>8.2655763298677076E-2</c:v>
                </c:pt>
                <c:pt idx="10487">
                  <c:v>8.0592512472628774E-2</c:v>
                </c:pt>
                <c:pt idx="10488">
                  <c:v>7.7875803607031724E-2</c:v>
                </c:pt>
                <c:pt idx="10489">
                  <c:v>7.4737037866285494E-2</c:v>
                </c:pt>
                <c:pt idx="10490">
                  <c:v>7.1700662124380754E-2</c:v>
                </c:pt>
                <c:pt idx="10491">
                  <c:v>6.9107535491034433E-2</c:v>
                </c:pt>
                <c:pt idx="10492">
                  <c:v>6.7061702563200098E-2</c:v>
                </c:pt>
                <c:pt idx="10493">
                  <c:v>6.8320520667698226E-2</c:v>
                </c:pt>
                <c:pt idx="10494">
                  <c:v>6.606234278862555E-2</c:v>
                </c:pt>
                <c:pt idx="10495">
                  <c:v>5.9246508261210362E-2</c:v>
                </c:pt>
                <c:pt idx="10496">
                  <c:v>4.5376241093800118E-2</c:v>
                </c:pt>
                <c:pt idx="10497">
                  <c:v>4.6086351322006225E-2</c:v>
                </c:pt>
                <c:pt idx="10498">
                  <c:v>3.6654896587710928E-2</c:v>
                </c:pt>
                <c:pt idx="10499">
                  <c:v>4.0461982081890557E-2</c:v>
                </c:pt>
                <c:pt idx="10500">
                  <c:v>3.9609783285199818E-2</c:v>
                </c:pt>
                <c:pt idx="10501">
                  <c:v>4.0421287544355256E-2</c:v>
                </c:pt>
                <c:pt idx="10502">
                  <c:v>5.0011194085505251E-2</c:v>
                </c:pt>
                <c:pt idx="10503">
                  <c:v>5.2824520753987692E-2</c:v>
                </c:pt>
                <c:pt idx="10504">
                  <c:v>5.36470811047558E-2</c:v>
                </c:pt>
                <c:pt idx="10505">
                  <c:v>5.0998643975050495E-2</c:v>
                </c:pt>
                <c:pt idx="10506">
                  <c:v>4.888144900040059E-2</c:v>
                </c:pt>
                <c:pt idx="10507">
                  <c:v>4.8965430900937301E-2</c:v>
                </c:pt>
                <c:pt idx="10508">
                  <c:v>4.631740396793238E-2</c:v>
                </c:pt>
                <c:pt idx="10509">
                  <c:v>4.4440657555627538E-2</c:v>
                </c:pt>
                <c:pt idx="10510">
                  <c:v>3.6445078717078028E-2</c:v>
                </c:pt>
                <c:pt idx="10511">
                  <c:v>2.9000021134481635E-2</c:v>
                </c:pt>
                <c:pt idx="10512">
                  <c:v>2.6429654485964349E-2</c:v>
                </c:pt>
                <c:pt idx="10513">
                  <c:v>3.4873990631945739E-2</c:v>
                </c:pt>
                <c:pt idx="10514">
                  <c:v>3.8081362307421207E-2</c:v>
                </c:pt>
                <c:pt idx="10515">
                  <c:v>3.5901674805951078E-2</c:v>
                </c:pt>
                <c:pt idx="10516">
                  <c:v>3.8692943053383999E-2</c:v>
                </c:pt>
                <c:pt idx="10517">
                  <c:v>4.160323318832515E-2</c:v>
                </c:pt>
                <c:pt idx="10518">
                  <c:v>4.2226929025687143E-2</c:v>
                </c:pt>
                <c:pt idx="10519">
                  <c:v>4.3267875590437876E-2</c:v>
                </c:pt>
                <c:pt idx="10520">
                  <c:v>4.3684795005617616E-2</c:v>
                </c:pt>
                <c:pt idx="10521">
                  <c:v>4.1709556582110174E-2</c:v>
                </c:pt>
                <c:pt idx="10522">
                  <c:v>4.3273012086622487E-2</c:v>
                </c:pt>
                <c:pt idx="10523">
                  <c:v>4.682003391706191E-2</c:v>
                </c:pt>
                <c:pt idx="10524">
                  <c:v>4.4830339665746122E-2</c:v>
                </c:pt>
                <c:pt idx="10525">
                  <c:v>4.3993244864655834E-2</c:v>
                </c:pt>
                <c:pt idx="10526">
                  <c:v>5.4933593046988527E-2</c:v>
                </c:pt>
                <c:pt idx="10527">
                  <c:v>6.6917497826608052E-2</c:v>
                </c:pt>
                <c:pt idx="10528">
                  <c:v>5.6529539714378796E-2</c:v>
                </c:pt>
                <c:pt idx="10529">
                  <c:v>6.5014613266741961E-2</c:v>
                </c:pt>
                <c:pt idx="10530">
                  <c:v>6.8110492879899454E-2</c:v>
                </c:pt>
                <c:pt idx="10531">
                  <c:v>5.9950748854843194E-2</c:v>
                </c:pt>
                <c:pt idx="10532">
                  <c:v>5.6258018575046975E-2</c:v>
                </c:pt>
                <c:pt idx="10533">
                  <c:v>5.3524676435073637E-2</c:v>
                </c:pt>
                <c:pt idx="10534">
                  <c:v>5.1528429304513956E-2</c:v>
                </c:pt>
                <c:pt idx="10535">
                  <c:v>5.026814533862578E-2</c:v>
                </c:pt>
                <c:pt idx="10536">
                  <c:v>5.1846182879325742E-2</c:v>
                </c:pt>
                <c:pt idx="10537">
                  <c:v>5.068895534948048E-2</c:v>
                </c:pt>
                <c:pt idx="10538">
                  <c:v>4.9851193930724458E-2</c:v>
                </c:pt>
                <c:pt idx="10539">
                  <c:v>5.6796672595102349E-2</c:v>
                </c:pt>
                <c:pt idx="10540">
                  <c:v>5.8171842183977862E-2</c:v>
                </c:pt>
                <c:pt idx="10541">
                  <c:v>5.6375877474740488E-2</c:v>
                </c:pt>
                <c:pt idx="10542">
                  <c:v>6.241636833236397E-2</c:v>
                </c:pt>
                <c:pt idx="10543">
                  <c:v>6.9138294075782758E-2</c:v>
                </c:pt>
                <c:pt idx="10544">
                  <c:v>6.530599009335325E-2</c:v>
                </c:pt>
                <c:pt idx="10545">
                  <c:v>6.1899838031266752E-2</c:v>
                </c:pt>
                <c:pt idx="10546">
                  <c:v>5.9565129254127713E-2</c:v>
                </c:pt>
                <c:pt idx="10547">
                  <c:v>5.3413068799767593E-2</c:v>
                </c:pt>
                <c:pt idx="10548">
                  <c:v>6.2592173693007291E-2</c:v>
                </c:pt>
                <c:pt idx="10549">
                  <c:v>6.557151347484913E-2</c:v>
                </c:pt>
                <c:pt idx="10550">
                  <c:v>6.6528871607406392E-2</c:v>
                </c:pt>
                <c:pt idx="10551">
                  <c:v>6.9621531383198265E-2</c:v>
                </c:pt>
                <c:pt idx="10552">
                  <c:v>7.3481001600163465E-2</c:v>
                </c:pt>
                <c:pt idx="10553">
                  <c:v>7.8420430392336593E-2</c:v>
                </c:pt>
                <c:pt idx="10554">
                  <c:v>8.7779146444495915E-2</c:v>
                </c:pt>
                <c:pt idx="10555">
                  <c:v>8.2786154165876757E-2</c:v>
                </c:pt>
                <c:pt idx="10556">
                  <c:v>8.3971678512502423E-2</c:v>
                </c:pt>
                <c:pt idx="10557">
                  <c:v>7.8464196183870127E-2</c:v>
                </c:pt>
                <c:pt idx="10558">
                  <c:v>7.6412209199179459E-2</c:v>
                </c:pt>
                <c:pt idx="10559">
                  <c:v>7.7817895338754273E-2</c:v>
                </c:pt>
                <c:pt idx="10560">
                  <c:v>7.9880983789904603E-2</c:v>
                </c:pt>
                <c:pt idx="10561">
                  <c:v>7.5054712073452601E-2</c:v>
                </c:pt>
                <c:pt idx="10562">
                  <c:v>7.1643164053562636E-2</c:v>
                </c:pt>
                <c:pt idx="10563">
                  <c:v>6.5683905282465371E-2</c:v>
                </c:pt>
                <c:pt idx="10564">
                  <c:v>6.1325868235045933E-2</c:v>
                </c:pt>
                <c:pt idx="10565">
                  <c:v>6.3032657143548665E-2</c:v>
                </c:pt>
                <c:pt idx="10566">
                  <c:v>6.2301095931717843E-2</c:v>
                </c:pt>
                <c:pt idx="10567">
                  <c:v>6.7429534287533066E-2</c:v>
                </c:pt>
                <c:pt idx="10568">
                  <c:v>6.8291016415359618E-2</c:v>
                </c:pt>
                <c:pt idx="10569">
                  <c:v>7.0966700901760049E-2</c:v>
                </c:pt>
                <c:pt idx="10570">
                  <c:v>7.0763773250355433E-2</c:v>
                </c:pt>
                <c:pt idx="10571">
                  <c:v>6.8743948179548431E-2</c:v>
                </c:pt>
                <c:pt idx="10572">
                  <c:v>6.9502422653987539E-2</c:v>
                </c:pt>
                <c:pt idx="10573">
                  <c:v>6.0383812668822756E-2</c:v>
                </c:pt>
                <c:pt idx="10574">
                  <c:v>5.3540105701807228E-2</c:v>
                </c:pt>
                <c:pt idx="10575">
                  <c:v>4.7056652854115644E-2</c:v>
                </c:pt>
                <c:pt idx="10576">
                  <c:v>4.2268937360298686E-2</c:v>
                </c:pt>
                <c:pt idx="10577">
                  <c:v>3.3016642453856493E-2</c:v>
                </c:pt>
                <c:pt idx="10578">
                  <c:v>2.1370538489223101E-2</c:v>
                </c:pt>
                <c:pt idx="10579">
                  <c:v>2.2298102723852686E-2</c:v>
                </c:pt>
                <c:pt idx="10580">
                  <c:v>2.7013584802193513E-2</c:v>
                </c:pt>
                <c:pt idx="10581">
                  <c:v>3.1864255143457143E-2</c:v>
                </c:pt>
                <c:pt idx="10582">
                  <c:v>2.7968410700679458E-2</c:v>
                </c:pt>
                <c:pt idx="10583">
                  <c:v>2.1010977700611555E-2</c:v>
                </c:pt>
                <c:pt idx="10584">
                  <c:v>9.7390278905520322E-3</c:v>
                </c:pt>
                <c:pt idx="10585">
                  <c:v>1.2483571951998451E-2</c:v>
                </c:pt>
                <c:pt idx="10586">
                  <c:v>1.6652258007038512E-2</c:v>
                </c:pt>
                <c:pt idx="10587">
                  <c:v>1.3816733930143377E-2</c:v>
                </c:pt>
                <c:pt idx="10588">
                  <c:v>1.0582108662612555E-2</c:v>
                </c:pt>
                <c:pt idx="10589">
                  <c:v>1.4938458130356658E-2</c:v>
                </c:pt>
                <c:pt idx="10590">
                  <c:v>2.3514138992861033E-2</c:v>
                </c:pt>
                <c:pt idx="10591">
                  <c:v>3.0807881316171848E-2</c:v>
                </c:pt>
                <c:pt idx="10592">
                  <c:v>3.0200573116922369E-2</c:v>
                </c:pt>
                <c:pt idx="10593">
                  <c:v>2.8153401431928682E-2</c:v>
                </c:pt>
                <c:pt idx="10594">
                  <c:v>2.538996243644287E-2</c:v>
                </c:pt>
                <c:pt idx="10595">
                  <c:v>2.7969546898888531E-2</c:v>
                </c:pt>
                <c:pt idx="10596">
                  <c:v>3.8583675792466909E-2</c:v>
                </c:pt>
                <c:pt idx="10597">
                  <c:v>3.3721130556258583E-2</c:v>
                </c:pt>
                <c:pt idx="10598">
                  <c:v>4.8745813581098751E-2</c:v>
                </c:pt>
                <c:pt idx="10599">
                  <c:v>4.80263017723912E-2</c:v>
                </c:pt>
                <c:pt idx="10600">
                  <c:v>4.3112679912292728E-2</c:v>
                </c:pt>
                <c:pt idx="10601">
                  <c:v>4.8338517663519598E-2</c:v>
                </c:pt>
                <c:pt idx="10602">
                  <c:v>4.6680166760568076E-2</c:v>
                </c:pt>
                <c:pt idx="10603">
                  <c:v>4.7942949808018165E-2</c:v>
                </c:pt>
                <c:pt idx="10604">
                  <c:v>5.0785348088503213E-2</c:v>
                </c:pt>
                <c:pt idx="10605">
                  <c:v>5.1531383304590284E-2</c:v>
                </c:pt>
                <c:pt idx="10606">
                  <c:v>5.3853572463606003E-2</c:v>
                </c:pt>
                <c:pt idx="10607">
                  <c:v>5.776638208085072E-2</c:v>
                </c:pt>
                <c:pt idx="10608">
                  <c:v>6.2451135723884166E-2</c:v>
                </c:pt>
                <c:pt idx="10609">
                  <c:v>6.511328256052229E-2</c:v>
                </c:pt>
                <c:pt idx="10610">
                  <c:v>7.0246075772945726E-2</c:v>
                </c:pt>
                <c:pt idx="10611">
                  <c:v>7.7355022906345994E-2</c:v>
                </c:pt>
                <c:pt idx="10612">
                  <c:v>7.8984550301684164E-2</c:v>
                </c:pt>
                <c:pt idx="10613">
                  <c:v>7.2767877950130178E-2</c:v>
                </c:pt>
                <c:pt idx="10614">
                  <c:v>7.1923204090502679E-2</c:v>
                </c:pt>
                <c:pt idx="10615">
                  <c:v>7.5907889006963103E-2</c:v>
                </c:pt>
                <c:pt idx="10616">
                  <c:v>7.2063563345806658E-2</c:v>
                </c:pt>
                <c:pt idx="10617">
                  <c:v>7.2930089132190901E-2</c:v>
                </c:pt>
                <c:pt idx="10618">
                  <c:v>7.3047801857527572E-2</c:v>
                </c:pt>
                <c:pt idx="10619">
                  <c:v>7.2201980276187072E-2</c:v>
                </c:pt>
                <c:pt idx="10620">
                  <c:v>7.1270403550391492E-2</c:v>
                </c:pt>
                <c:pt idx="10621">
                  <c:v>6.9805736371900906E-2</c:v>
                </c:pt>
                <c:pt idx="10622">
                  <c:v>7.0479087769015791E-2</c:v>
                </c:pt>
                <c:pt idx="10623">
                  <c:v>6.6990586710641065E-2</c:v>
                </c:pt>
                <c:pt idx="10624">
                  <c:v>6.6915727439023742E-2</c:v>
                </c:pt>
                <c:pt idx="10625">
                  <c:v>6.6092333224027966E-2</c:v>
                </c:pt>
                <c:pt idx="10626">
                  <c:v>6.6549459260629718E-2</c:v>
                </c:pt>
                <c:pt idx="10627">
                  <c:v>5.1421022947947037E-2</c:v>
                </c:pt>
                <c:pt idx="10628">
                  <c:v>4.4596011140863201E-2</c:v>
                </c:pt>
                <c:pt idx="10629">
                  <c:v>4.7331999020223448E-2</c:v>
                </c:pt>
                <c:pt idx="10630">
                  <c:v>4.6421302850044643E-2</c:v>
                </c:pt>
                <c:pt idx="10631">
                  <c:v>4.2686437817829326E-2</c:v>
                </c:pt>
                <c:pt idx="10632">
                  <c:v>4.3134286916607811E-2</c:v>
                </c:pt>
                <c:pt idx="10633">
                  <c:v>4.4310523277376168E-2</c:v>
                </c:pt>
                <c:pt idx="10634">
                  <c:v>4.5698304414991009E-2</c:v>
                </c:pt>
                <c:pt idx="10635">
                  <c:v>5.0853442401617155E-2</c:v>
                </c:pt>
                <c:pt idx="10636">
                  <c:v>5.7821785343039167E-2</c:v>
                </c:pt>
                <c:pt idx="10637">
                  <c:v>6.007781089827513E-2</c:v>
                </c:pt>
                <c:pt idx="10638">
                  <c:v>6.021527323398268E-2</c:v>
                </c:pt>
                <c:pt idx="10639">
                  <c:v>5.4440323725813089E-2</c:v>
                </c:pt>
                <c:pt idx="10640">
                  <c:v>5.615849445714427E-2</c:v>
                </c:pt>
                <c:pt idx="10641">
                  <c:v>5.5873311700849415E-2</c:v>
                </c:pt>
                <c:pt idx="10642">
                  <c:v>5.0322901885020199E-2</c:v>
                </c:pt>
                <c:pt idx="10643">
                  <c:v>4.6371206486570893E-2</c:v>
                </c:pt>
                <c:pt idx="10644">
                  <c:v>4.6193453141411434E-2</c:v>
                </c:pt>
                <c:pt idx="10645">
                  <c:v>4.7168724445823429E-2</c:v>
                </c:pt>
                <c:pt idx="10646">
                  <c:v>4.7934359661958581E-2</c:v>
                </c:pt>
                <c:pt idx="10647">
                  <c:v>5.9361996643157999E-2</c:v>
                </c:pt>
                <c:pt idx="10648">
                  <c:v>5.518610363364318E-2</c:v>
                </c:pt>
                <c:pt idx="10649">
                  <c:v>5.4480138474386708E-2</c:v>
                </c:pt>
                <c:pt idx="10650">
                  <c:v>5.0725519029174215E-2</c:v>
                </c:pt>
                <c:pt idx="10651">
                  <c:v>4.9810957983927429E-2</c:v>
                </c:pt>
                <c:pt idx="10652">
                  <c:v>4.8791142225516726E-2</c:v>
                </c:pt>
                <c:pt idx="10653">
                  <c:v>4.6624758957470869E-2</c:v>
                </c:pt>
                <c:pt idx="10654">
                  <c:v>4.8333439943721412E-2</c:v>
                </c:pt>
                <c:pt idx="10655">
                  <c:v>4.9203791693847032E-2</c:v>
                </c:pt>
                <c:pt idx="10656">
                  <c:v>5.4814957532451025E-2</c:v>
                </c:pt>
                <c:pt idx="10657">
                  <c:v>5.1262469193221083E-2</c:v>
                </c:pt>
                <c:pt idx="10658">
                  <c:v>4.2060656836245602E-2</c:v>
                </c:pt>
                <c:pt idx="10659">
                  <c:v>3.5120156269533354E-2</c:v>
                </c:pt>
                <c:pt idx="10660">
                  <c:v>3.7511881761887578E-2</c:v>
                </c:pt>
                <c:pt idx="10661">
                  <c:v>3.7625990952502741E-2</c:v>
                </c:pt>
                <c:pt idx="10662">
                  <c:v>3.7315339989690166E-2</c:v>
                </c:pt>
                <c:pt idx="10663">
                  <c:v>4.0428375572114428E-2</c:v>
                </c:pt>
                <c:pt idx="10664">
                  <c:v>4.4815503906437515E-2</c:v>
                </c:pt>
                <c:pt idx="10665">
                  <c:v>4.1689653483381717E-2</c:v>
                </c:pt>
                <c:pt idx="10666">
                  <c:v>4.0442058709011741E-2</c:v>
                </c:pt>
                <c:pt idx="10667">
                  <c:v>4.4806895792941948E-2</c:v>
                </c:pt>
                <c:pt idx="10668">
                  <c:v>4.6159127327146221E-2</c:v>
                </c:pt>
                <c:pt idx="10669">
                  <c:v>4.6054995626819029E-2</c:v>
                </c:pt>
                <c:pt idx="10670">
                  <c:v>4.4802922418748947E-2</c:v>
                </c:pt>
                <c:pt idx="10671">
                  <c:v>4.6787948720027783E-2</c:v>
                </c:pt>
                <c:pt idx="10672">
                  <c:v>4.5115011879442779E-2</c:v>
                </c:pt>
                <c:pt idx="10673">
                  <c:v>5.1399842820336827E-2</c:v>
                </c:pt>
                <c:pt idx="10674">
                  <c:v>5.3824001647952091E-2</c:v>
                </c:pt>
                <c:pt idx="10675">
                  <c:v>5.3612825053261481E-2</c:v>
                </c:pt>
                <c:pt idx="10676">
                  <c:v>6.1643974414281599E-2</c:v>
                </c:pt>
                <c:pt idx="10677">
                  <c:v>7.2351967499301617E-2</c:v>
                </c:pt>
                <c:pt idx="10678">
                  <c:v>8.3193104302852205E-2</c:v>
                </c:pt>
                <c:pt idx="10679">
                  <c:v>8.2015884844369502E-2</c:v>
                </c:pt>
                <c:pt idx="10680">
                  <c:v>7.7284948094374029E-2</c:v>
                </c:pt>
                <c:pt idx="10681">
                  <c:v>7.4607702430207645E-2</c:v>
                </c:pt>
                <c:pt idx="10682">
                  <c:v>7.6122838685183769E-2</c:v>
                </c:pt>
                <c:pt idx="10683">
                  <c:v>8.1004291889447133E-2</c:v>
                </c:pt>
                <c:pt idx="10684">
                  <c:v>9.1254594302878411E-2</c:v>
                </c:pt>
                <c:pt idx="10685">
                  <c:v>9.4332732574762268E-2</c:v>
                </c:pt>
                <c:pt idx="10686">
                  <c:v>9.4572923728629688E-2</c:v>
                </c:pt>
                <c:pt idx="10687">
                  <c:v>9.6679686378306151E-2</c:v>
                </c:pt>
                <c:pt idx="10688">
                  <c:v>9.923256090912802E-2</c:v>
                </c:pt>
                <c:pt idx="10689">
                  <c:v>9.3890422465049639E-2</c:v>
                </c:pt>
                <c:pt idx="10690">
                  <c:v>9.4021200206990452E-2</c:v>
                </c:pt>
                <c:pt idx="10691">
                  <c:v>9.2409847776447451E-2</c:v>
                </c:pt>
                <c:pt idx="10692">
                  <c:v>8.9921243750899382E-2</c:v>
                </c:pt>
                <c:pt idx="10693">
                  <c:v>8.4817554264033035E-2</c:v>
                </c:pt>
                <c:pt idx="10694">
                  <c:v>8.6252181842958686E-2</c:v>
                </c:pt>
                <c:pt idx="10695">
                  <c:v>8.8337285607192007E-2</c:v>
                </c:pt>
                <c:pt idx="10696">
                  <c:v>8.3783664276877445E-2</c:v>
                </c:pt>
                <c:pt idx="10697">
                  <c:v>8.2174902518945103E-2</c:v>
                </c:pt>
                <c:pt idx="10698">
                  <c:v>6.8102239148081445E-2</c:v>
                </c:pt>
                <c:pt idx="10699">
                  <c:v>6.8654867067723835E-2</c:v>
                </c:pt>
                <c:pt idx="10700">
                  <c:v>7.060833605055139E-2</c:v>
                </c:pt>
                <c:pt idx="10701">
                  <c:v>5.9231577882699282E-2</c:v>
                </c:pt>
                <c:pt idx="10702">
                  <c:v>6.2102524623077082E-2</c:v>
                </c:pt>
                <c:pt idx="10703">
                  <c:v>5.0488720053635472E-2</c:v>
                </c:pt>
                <c:pt idx="10704">
                  <c:v>4.0548377218343035E-2</c:v>
                </c:pt>
                <c:pt idx="10705">
                  <c:v>3.7449835974751711E-2</c:v>
                </c:pt>
                <c:pt idx="10706">
                  <c:v>3.6746438076112442E-2</c:v>
                </c:pt>
                <c:pt idx="10707">
                  <c:v>3.0254755990326121E-2</c:v>
                </c:pt>
                <c:pt idx="10708">
                  <c:v>1.9253175417629276E-2</c:v>
                </c:pt>
                <c:pt idx="10709">
                  <c:v>4.5567024828256919E-3</c:v>
                </c:pt>
                <c:pt idx="10710">
                  <c:v>-2.5347102174132496E-3</c:v>
                </c:pt>
                <c:pt idx="10711">
                  <c:v>7.4109495515672918E-5</c:v>
                </c:pt>
                <c:pt idx="10712">
                  <c:v>-1.32089999760997E-2</c:v>
                </c:pt>
                <c:pt idx="10713">
                  <c:v>-7.5596970554514531E-3</c:v>
                </c:pt>
                <c:pt idx="10714">
                  <c:v>-1.1053802449512151E-3</c:v>
                </c:pt>
                <c:pt idx="10715">
                  <c:v>3.2023490633934504E-3</c:v>
                </c:pt>
                <c:pt idx="10716">
                  <c:v>-2.1887337401708118E-3</c:v>
                </c:pt>
                <c:pt idx="10717">
                  <c:v>-8.7350855977004205E-3</c:v>
                </c:pt>
                <c:pt idx="10718">
                  <c:v>-9.5061594884726652E-3</c:v>
                </c:pt>
                <c:pt idx="10719">
                  <c:v>-1.7102213865298643E-2</c:v>
                </c:pt>
                <c:pt idx="10720">
                  <c:v>-3.0659966747630829E-2</c:v>
                </c:pt>
                <c:pt idx="10721">
                  <c:v>-3.7344001514127867E-2</c:v>
                </c:pt>
                <c:pt idx="10722">
                  <c:v>-5.6759364716944871E-2</c:v>
                </c:pt>
                <c:pt idx="10723">
                  <c:v>-4.9308955763642359E-2</c:v>
                </c:pt>
                <c:pt idx="10724">
                  <c:v>-2.596239422585267E-2</c:v>
                </c:pt>
                <c:pt idx="10725">
                  <c:v>-1.8351504171106092E-2</c:v>
                </c:pt>
                <c:pt idx="10726">
                  <c:v>-1.3468995156308061E-2</c:v>
                </c:pt>
                <c:pt idx="10727">
                  <c:v>-6.9137405363184357E-3</c:v>
                </c:pt>
                <c:pt idx="10728">
                  <c:v>-4.0521769997392543E-4</c:v>
                </c:pt>
                <c:pt idx="10729">
                  <c:v>9.748895225989429E-4</c:v>
                </c:pt>
                <c:pt idx="10730">
                  <c:v>5.4707953845480883E-3</c:v>
                </c:pt>
                <c:pt idx="10731">
                  <c:v>8.9916481085381417E-3</c:v>
                </c:pt>
                <c:pt idx="10732">
                  <c:v>6.2615397112641968E-3</c:v>
                </c:pt>
                <c:pt idx="10733">
                  <c:v>6.0509114361018135E-3</c:v>
                </c:pt>
                <c:pt idx="10734">
                  <c:v>3.0292250353054495E-3</c:v>
                </c:pt>
                <c:pt idx="10735">
                  <c:v>-2.1707652751896678E-3</c:v>
                </c:pt>
                <c:pt idx="10736">
                  <c:v>-9.3189368690584917E-3</c:v>
                </c:pt>
                <c:pt idx="10737">
                  <c:v>-2.2295605671535323E-2</c:v>
                </c:pt>
                <c:pt idx="10738">
                  <c:v>-3.0106241578594317E-2</c:v>
                </c:pt>
                <c:pt idx="10739">
                  <c:v>-3.0989940685648754E-2</c:v>
                </c:pt>
                <c:pt idx="10740">
                  <c:v>-3.0419343121878994E-2</c:v>
                </c:pt>
                <c:pt idx="10741">
                  <c:v>-3.0235060140858971E-2</c:v>
                </c:pt>
                <c:pt idx="10742">
                  <c:v>-2.9175112098776546E-2</c:v>
                </c:pt>
                <c:pt idx="10743">
                  <c:v>-2.5781027532856382E-2</c:v>
                </c:pt>
                <c:pt idx="10744">
                  <c:v>-1.9169783006739216E-2</c:v>
                </c:pt>
                <c:pt idx="10745">
                  <c:v>-1.1026974864140726E-2</c:v>
                </c:pt>
                <c:pt idx="10746">
                  <c:v>-8.067459526100218E-3</c:v>
                </c:pt>
                <c:pt idx="10747">
                  <c:v>-1.064619167741776E-2</c:v>
                </c:pt>
                <c:pt idx="10748">
                  <c:v>-9.5711930220971908E-3</c:v>
                </c:pt>
                <c:pt idx="10749">
                  <c:v>-9.9769604497124131E-3</c:v>
                </c:pt>
                <c:pt idx="10750">
                  <c:v>-5.4284791257318554E-3</c:v>
                </c:pt>
                <c:pt idx="10751">
                  <c:v>-5.3388475825856263E-3</c:v>
                </c:pt>
                <c:pt idx="10752">
                  <c:v>-2.3575363374193081E-3</c:v>
                </c:pt>
                <c:pt idx="10753">
                  <c:v>1.024268706094178E-3</c:v>
                </c:pt>
                <c:pt idx="10754">
                  <c:v>4.0171516965452625E-3</c:v>
                </c:pt>
                <c:pt idx="10755">
                  <c:v>7.9205924898000379E-3</c:v>
                </c:pt>
                <c:pt idx="10756">
                  <c:v>7.2063687476682237E-3</c:v>
                </c:pt>
                <c:pt idx="10757">
                  <c:v>1.1741150645746101E-2</c:v>
                </c:pt>
                <c:pt idx="10758">
                  <c:v>1.9065669225977855E-2</c:v>
                </c:pt>
                <c:pt idx="10759">
                  <c:v>1.9055455690967449E-2</c:v>
                </c:pt>
                <c:pt idx="10760">
                  <c:v>1.6299492689826778E-2</c:v>
                </c:pt>
                <c:pt idx="10761">
                  <c:v>1.4866882883683319E-2</c:v>
                </c:pt>
                <c:pt idx="10762">
                  <c:v>1.5069501677371422E-2</c:v>
                </c:pt>
                <c:pt idx="10763">
                  <c:v>1.3955876332688799E-2</c:v>
                </c:pt>
                <c:pt idx="10764">
                  <c:v>1.7605205155280412E-2</c:v>
                </c:pt>
                <c:pt idx="10765">
                  <c:v>1.9233780627399222E-2</c:v>
                </c:pt>
                <c:pt idx="10766">
                  <c:v>1.9030086641761423E-2</c:v>
                </c:pt>
                <c:pt idx="10767">
                  <c:v>1.3252525102139812E-2</c:v>
                </c:pt>
                <c:pt idx="10768">
                  <c:v>8.1144809778350702E-3</c:v>
                </c:pt>
                <c:pt idx="10769">
                  <c:v>9.1180293138832802E-3</c:v>
                </c:pt>
                <c:pt idx="10770">
                  <c:v>1.2544405006365E-2</c:v>
                </c:pt>
                <c:pt idx="10771">
                  <c:v>1.395920830693842E-2</c:v>
                </c:pt>
                <c:pt idx="10772">
                  <c:v>1.7408221671196156E-2</c:v>
                </c:pt>
                <c:pt idx="10773">
                  <c:v>1.6191893037566851E-2</c:v>
                </c:pt>
                <c:pt idx="10774">
                  <c:v>1.8834388333759167E-2</c:v>
                </c:pt>
                <c:pt idx="10775">
                  <c:v>2.3735330423254153E-2</c:v>
                </c:pt>
                <c:pt idx="10776">
                  <c:v>1.4666257173099995E-2</c:v>
                </c:pt>
                <c:pt idx="10777">
                  <c:v>1.8111127385680659E-2</c:v>
                </c:pt>
                <c:pt idx="10778">
                  <c:v>2.3404511240507686E-2</c:v>
                </c:pt>
                <c:pt idx="10779">
                  <c:v>2.1974390647867548E-2</c:v>
                </c:pt>
                <c:pt idx="10780">
                  <c:v>2.2894489634095239E-2</c:v>
                </c:pt>
                <c:pt idx="10781">
                  <c:v>2.0847574851697859E-2</c:v>
                </c:pt>
                <c:pt idx="10782">
                  <c:v>2.4313431114612261E-2</c:v>
                </c:pt>
                <c:pt idx="10783">
                  <c:v>1.9493541947662063E-2</c:v>
                </c:pt>
                <c:pt idx="10784">
                  <c:v>1.9076741644331374E-2</c:v>
                </c:pt>
                <c:pt idx="10785">
                  <c:v>2.2522590425624767E-2</c:v>
                </c:pt>
                <c:pt idx="10786">
                  <c:v>1.7616815549361009E-2</c:v>
                </c:pt>
                <c:pt idx="10787">
                  <c:v>1.3533967380996881E-2</c:v>
                </c:pt>
                <c:pt idx="10788">
                  <c:v>1.4031116059639137E-2</c:v>
                </c:pt>
                <c:pt idx="10789">
                  <c:v>1.4325402855526415E-2</c:v>
                </c:pt>
                <c:pt idx="10790">
                  <c:v>1.3001745893658212E-2</c:v>
                </c:pt>
                <c:pt idx="10791">
                  <c:v>1.5414712498550864E-2</c:v>
                </c:pt>
                <c:pt idx="10792">
                  <c:v>1.6218046922996887E-2</c:v>
                </c:pt>
                <c:pt idx="10793">
                  <c:v>2.1213529501159289E-2</c:v>
                </c:pt>
                <c:pt idx="10794">
                  <c:v>2.6823020903477879E-2</c:v>
                </c:pt>
                <c:pt idx="10795">
                  <c:v>3.0603831300155093E-2</c:v>
                </c:pt>
                <c:pt idx="10796">
                  <c:v>3.5565928833404037E-2</c:v>
                </c:pt>
                <c:pt idx="10797">
                  <c:v>4.0444393422407687E-2</c:v>
                </c:pt>
                <c:pt idx="10798">
                  <c:v>4.6617302763294122E-2</c:v>
                </c:pt>
                <c:pt idx="10799">
                  <c:v>4.3276237544042528E-2</c:v>
                </c:pt>
                <c:pt idx="10800">
                  <c:v>4.8913815913464553E-2</c:v>
                </c:pt>
                <c:pt idx="10801">
                  <c:v>5.6181823668848052E-2</c:v>
                </c:pt>
                <c:pt idx="10802">
                  <c:v>4.9663737761642679E-2</c:v>
                </c:pt>
                <c:pt idx="10803">
                  <c:v>5.8636758356105823E-2</c:v>
                </c:pt>
                <c:pt idx="10804">
                  <c:v>6.6413635667178728E-2</c:v>
                </c:pt>
                <c:pt idx="10805">
                  <c:v>6.4692855165429775E-2</c:v>
                </c:pt>
                <c:pt idx="10806">
                  <c:v>6.7762879262399212E-2</c:v>
                </c:pt>
                <c:pt idx="10807">
                  <c:v>7.5358688077813651E-2</c:v>
                </c:pt>
                <c:pt idx="10808">
                  <c:v>8.3607604095145893E-2</c:v>
                </c:pt>
                <c:pt idx="10809">
                  <c:v>9.7829297007767879E-2</c:v>
                </c:pt>
                <c:pt idx="10810">
                  <c:v>0.10147821851590688</c:v>
                </c:pt>
                <c:pt idx="10811">
                  <c:v>9.7979756294128251E-2</c:v>
                </c:pt>
                <c:pt idx="10812">
                  <c:v>0.11524141906184804</c:v>
                </c:pt>
                <c:pt idx="10813">
                  <c:v>0.11125706632173205</c:v>
                </c:pt>
                <c:pt idx="10814">
                  <c:v>9.7722341582774375E-2</c:v>
                </c:pt>
                <c:pt idx="10815">
                  <c:v>8.8677037911301548E-2</c:v>
                </c:pt>
                <c:pt idx="10816">
                  <c:v>9.2514565431054407E-2</c:v>
                </c:pt>
                <c:pt idx="10817">
                  <c:v>9.9652818493156881E-2</c:v>
                </c:pt>
                <c:pt idx="10818">
                  <c:v>0.10306604882721482</c:v>
                </c:pt>
                <c:pt idx="10819">
                  <c:v>0.11140209176182059</c:v>
                </c:pt>
                <c:pt idx="10820">
                  <c:v>0.12515578557773632</c:v>
                </c:pt>
                <c:pt idx="10821">
                  <c:v>0.13411165245094536</c:v>
                </c:pt>
                <c:pt idx="10822">
                  <c:v>0.15180470026115134</c:v>
                </c:pt>
                <c:pt idx="10823">
                  <c:v>0.14313240131567007</c:v>
                </c:pt>
                <c:pt idx="10824">
                  <c:v>0.1126126360813573</c:v>
                </c:pt>
                <c:pt idx="10825">
                  <c:v>0.10942346027452632</c:v>
                </c:pt>
                <c:pt idx="10826">
                  <c:v>0.1026233244109036</c:v>
                </c:pt>
                <c:pt idx="10827">
                  <c:v>0.10750497422699712</c:v>
                </c:pt>
                <c:pt idx="10828">
                  <c:v>0.10963831714198702</c:v>
                </c:pt>
                <c:pt idx="10829">
                  <c:v>9.9203985696758368E-2</c:v>
                </c:pt>
                <c:pt idx="10830">
                  <c:v>9.4496942786341354E-2</c:v>
                </c:pt>
                <c:pt idx="10831">
                  <c:v>9.1870544083459071E-2</c:v>
                </c:pt>
                <c:pt idx="10832">
                  <c:v>9.4056799365198618E-2</c:v>
                </c:pt>
                <c:pt idx="10833">
                  <c:v>8.2276914580648786E-2</c:v>
                </c:pt>
                <c:pt idx="10834">
                  <c:v>9.3650489722616026E-2</c:v>
                </c:pt>
                <c:pt idx="10835">
                  <c:v>9.3322312531401552E-2</c:v>
                </c:pt>
                <c:pt idx="10836">
                  <c:v>9.7480055626341322E-2</c:v>
                </c:pt>
                <c:pt idx="10837">
                  <c:v>0.11436863760105176</c:v>
                </c:pt>
                <c:pt idx="10838">
                  <c:v>0.12165099435408822</c:v>
                </c:pt>
                <c:pt idx="10839">
                  <c:v>0.12491079080007372</c:v>
                </c:pt>
                <c:pt idx="10840">
                  <c:v>0.12423756106142658</c:v>
                </c:pt>
                <c:pt idx="10841">
                  <c:v>0.12637393288321652</c:v>
                </c:pt>
                <c:pt idx="10842">
                  <c:v>0.12885605103050257</c:v>
                </c:pt>
                <c:pt idx="10843">
                  <c:v>0.12108055140274088</c:v>
                </c:pt>
                <c:pt idx="10844">
                  <c:v>0.11685152862482884</c:v>
                </c:pt>
                <c:pt idx="10845">
                  <c:v>0.1111943375874469</c:v>
                </c:pt>
                <c:pt idx="10846">
                  <c:v>0.10720262016459214</c:v>
                </c:pt>
                <c:pt idx="10847">
                  <c:v>9.857808285267966E-2</c:v>
                </c:pt>
                <c:pt idx="10848">
                  <c:v>9.354600998126017E-2</c:v>
                </c:pt>
                <c:pt idx="10849">
                  <c:v>9.6497551168793994E-2</c:v>
                </c:pt>
                <c:pt idx="10850">
                  <c:v>9.6606802157800598E-2</c:v>
                </c:pt>
                <c:pt idx="10851">
                  <c:v>0.10099871926281323</c:v>
                </c:pt>
                <c:pt idx="10852">
                  <c:v>9.8170707960523185E-2</c:v>
                </c:pt>
                <c:pt idx="10853">
                  <c:v>9.5686431208248601E-2</c:v>
                </c:pt>
                <c:pt idx="10854">
                  <c:v>9.8777795148550895E-2</c:v>
                </c:pt>
                <c:pt idx="10855">
                  <c:v>9.6075837705156708E-2</c:v>
                </c:pt>
                <c:pt idx="10856">
                  <c:v>9.5999208183418672E-2</c:v>
                </c:pt>
                <c:pt idx="10857">
                  <c:v>9.6469664544308387E-2</c:v>
                </c:pt>
                <c:pt idx="10858">
                  <c:v>9.6831372935670457E-2</c:v>
                </c:pt>
                <c:pt idx="10859">
                  <c:v>9.7853726407812536E-2</c:v>
                </c:pt>
                <c:pt idx="10860">
                  <c:v>0.10118238682810099</c:v>
                </c:pt>
                <c:pt idx="10861">
                  <c:v>0.10430232090701574</c:v>
                </c:pt>
                <c:pt idx="10862">
                  <c:v>0.10598861518416247</c:v>
                </c:pt>
                <c:pt idx="10863">
                  <c:v>0.10646345428808179</c:v>
                </c:pt>
                <c:pt idx="10864">
                  <c:v>9.933209148562705E-2</c:v>
                </c:pt>
                <c:pt idx="10865">
                  <c:v>9.486384201007203E-2</c:v>
                </c:pt>
                <c:pt idx="10866">
                  <c:v>9.5334374669174382E-2</c:v>
                </c:pt>
                <c:pt idx="10867">
                  <c:v>9.865439983322899E-2</c:v>
                </c:pt>
                <c:pt idx="10868">
                  <c:v>0.10011466101523947</c:v>
                </c:pt>
                <c:pt idx="10869">
                  <c:v>9.2926800319230507E-2</c:v>
                </c:pt>
                <c:pt idx="10870">
                  <c:v>8.7629409408503722E-2</c:v>
                </c:pt>
                <c:pt idx="10871">
                  <c:v>8.0615942244629091E-2</c:v>
                </c:pt>
                <c:pt idx="10872">
                  <c:v>7.2782971607890046E-2</c:v>
                </c:pt>
                <c:pt idx="10873">
                  <c:v>6.1579502740766623E-2</c:v>
                </c:pt>
                <c:pt idx="10874">
                  <c:v>6.3411546772629057E-2</c:v>
                </c:pt>
                <c:pt idx="10875">
                  <c:v>6.2382763847012246E-2</c:v>
                </c:pt>
                <c:pt idx="10876">
                  <c:v>7.3404018128247595E-2</c:v>
                </c:pt>
                <c:pt idx="10877">
                  <c:v>7.2047374745629833E-2</c:v>
                </c:pt>
                <c:pt idx="10878">
                  <c:v>6.621448158418608E-2</c:v>
                </c:pt>
                <c:pt idx="10879">
                  <c:v>7.2001422095956835E-2</c:v>
                </c:pt>
                <c:pt idx="10880">
                  <c:v>6.9783598954946013E-2</c:v>
                </c:pt>
                <c:pt idx="10881">
                  <c:v>7.2818826369896561E-2</c:v>
                </c:pt>
                <c:pt idx="10882">
                  <c:v>6.6658539134831551E-2</c:v>
                </c:pt>
                <c:pt idx="10883">
                  <c:v>6.6262389915781705E-2</c:v>
                </c:pt>
                <c:pt idx="10884">
                  <c:v>6.4166986745415322E-2</c:v>
                </c:pt>
                <c:pt idx="10885">
                  <c:v>5.2667911099584019E-2</c:v>
                </c:pt>
                <c:pt idx="10886">
                  <c:v>5.2910570703244453E-2</c:v>
                </c:pt>
                <c:pt idx="10887">
                  <c:v>5.1990351509400679E-2</c:v>
                </c:pt>
                <c:pt idx="10888">
                  <c:v>4.8337936161221728E-2</c:v>
                </c:pt>
                <c:pt idx="10889">
                  <c:v>4.3544874915404153E-2</c:v>
                </c:pt>
                <c:pt idx="10890">
                  <c:v>4.4408814116621009E-2</c:v>
                </c:pt>
                <c:pt idx="10891">
                  <c:v>4.0286216063384339E-2</c:v>
                </c:pt>
                <c:pt idx="10892">
                  <c:v>2.7711384933104322E-2</c:v>
                </c:pt>
                <c:pt idx="10893">
                  <c:v>1.7656848500706479E-2</c:v>
                </c:pt>
                <c:pt idx="10894">
                  <c:v>1.6765721552420398E-2</c:v>
                </c:pt>
                <c:pt idx="10895">
                  <c:v>8.1936945913785308E-3</c:v>
                </c:pt>
                <c:pt idx="10896">
                  <c:v>-4.2921133804521006E-3</c:v>
                </c:pt>
                <c:pt idx="10897">
                  <c:v>-3.9735664934578141E-3</c:v>
                </c:pt>
                <c:pt idx="10898">
                  <c:v>6.4190589880823712E-3</c:v>
                </c:pt>
                <c:pt idx="10899">
                  <c:v>4.1298032844927501E-3</c:v>
                </c:pt>
                <c:pt idx="10900">
                  <c:v>6.453622260778058E-4</c:v>
                </c:pt>
                <c:pt idx="10901">
                  <c:v>-1.152728247995316E-2</c:v>
                </c:pt>
                <c:pt idx="10902">
                  <c:v>-1.8723004077418115E-2</c:v>
                </c:pt>
                <c:pt idx="10903">
                  <c:v>-1.4882734697878042E-2</c:v>
                </c:pt>
                <c:pt idx="10904">
                  <c:v>-1.1315361616906605E-2</c:v>
                </c:pt>
                <c:pt idx="10905">
                  <c:v>-2.561460587405695E-3</c:v>
                </c:pt>
                <c:pt idx="10906">
                  <c:v>6.3383573345254796E-4</c:v>
                </c:pt>
                <c:pt idx="10907">
                  <c:v>-2.4343228691714458E-4</c:v>
                </c:pt>
                <c:pt idx="10908">
                  <c:v>-3.2364945297347347E-4</c:v>
                </c:pt>
                <c:pt idx="10909">
                  <c:v>-1.1012585812965048E-3</c:v>
                </c:pt>
                <c:pt idx="10910">
                  <c:v>3.1975740378769046E-3</c:v>
                </c:pt>
                <c:pt idx="10911">
                  <c:v>3.7987891606063862E-3</c:v>
                </c:pt>
                <c:pt idx="10912">
                  <c:v>-2.2115621471496816E-3</c:v>
                </c:pt>
                <c:pt idx="10913">
                  <c:v>-1.1977486114668978E-2</c:v>
                </c:pt>
                <c:pt idx="10914">
                  <c:v>-3.1555910199342341E-3</c:v>
                </c:pt>
                <c:pt idx="10915">
                  <c:v>6.8351323830551092E-3</c:v>
                </c:pt>
                <c:pt idx="10916">
                  <c:v>1.681008190679889E-2</c:v>
                </c:pt>
                <c:pt idx="10917">
                  <c:v>1.9953172490734916E-2</c:v>
                </c:pt>
                <c:pt idx="10918">
                  <c:v>1.7517633061661542E-2</c:v>
                </c:pt>
                <c:pt idx="10919">
                  <c:v>1.9448464408668542E-2</c:v>
                </c:pt>
                <c:pt idx="10920">
                  <c:v>2.1795848420743225E-2</c:v>
                </c:pt>
                <c:pt idx="10921">
                  <c:v>1.7307442325869449E-2</c:v>
                </c:pt>
                <c:pt idx="10922">
                  <c:v>2.1798550462197808E-2</c:v>
                </c:pt>
                <c:pt idx="10923">
                  <c:v>2.4556110495229655E-2</c:v>
                </c:pt>
                <c:pt idx="10924">
                  <c:v>3.0941113445433599E-2</c:v>
                </c:pt>
                <c:pt idx="10925">
                  <c:v>2.4767012333839933E-2</c:v>
                </c:pt>
                <c:pt idx="10926">
                  <c:v>2.3028507118667774E-2</c:v>
                </c:pt>
                <c:pt idx="10927">
                  <c:v>2.5579013483832957E-2</c:v>
                </c:pt>
                <c:pt idx="10928">
                  <c:v>3.0611043249493042E-2</c:v>
                </c:pt>
                <c:pt idx="10929">
                  <c:v>3.0095051458786326E-2</c:v>
                </c:pt>
                <c:pt idx="10930">
                  <c:v>2.8570282067218011E-2</c:v>
                </c:pt>
                <c:pt idx="10931">
                  <c:v>2.9931056582205517E-2</c:v>
                </c:pt>
                <c:pt idx="10932">
                  <c:v>2.6247034818141168E-2</c:v>
                </c:pt>
                <c:pt idx="10933">
                  <c:v>2.7508835153216449E-2</c:v>
                </c:pt>
                <c:pt idx="10934">
                  <c:v>1.8064689171715109E-2</c:v>
                </c:pt>
                <c:pt idx="10935">
                  <c:v>1.7708170445205562E-2</c:v>
                </c:pt>
                <c:pt idx="10936">
                  <c:v>3.4528493797014725E-3</c:v>
                </c:pt>
                <c:pt idx="10937">
                  <c:v>-4.8012869255816826E-3</c:v>
                </c:pt>
                <c:pt idx="10938">
                  <c:v>-2.3042206253270581E-2</c:v>
                </c:pt>
                <c:pt idx="10939">
                  <c:v>-2.6214939532986259E-2</c:v>
                </c:pt>
                <c:pt idx="10940">
                  <c:v>-4.3465984817970704E-2</c:v>
                </c:pt>
                <c:pt idx="10941">
                  <c:v>-3.6734200633260494E-2</c:v>
                </c:pt>
                <c:pt idx="10942">
                  <c:v>-3.5338233006373843E-2</c:v>
                </c:pt>
                <c:pt idx="10943">
                  <c:v>-4.2368235329039661E-2</c:v>
                </c:pt>
                <c:pt idx="10944">
                  <c:v>-5.4725697690145014E-2</c:v>
                </c:pt>
                <c:pt idx="10945">
                  <c:v>-7.0342657713333367E-2</c:v>
                </c:pt>
                <c:pt idx="10946">
                  <c:v>-7.7371762850046766E-2</c:v>
                </c:pt>
                <c:pt idx="10947">
                  <c:v>-5.373843927753652E-2</c:v>
                </c:pt>
                <c:pt idx="10948">
                  <c:v>-5.4353724641885259E-2</c:v>
                </c:pt>
                <c:pt idx="10949">
                  <c:v>-5.2326767369545002E-2</c:v>
                </c:pt>
                <c:pt idx="10950">
                  <c:v>-4.7275657237965341E-2</c:v>
                </c:pt>
                <c:pt idx="10951">
                  <c:v>-4.276262744178505E-2</c:v>
                </c:pt>
                <c:pt idx="10952">
                  <c:v>-3.6892477017872571E-2</c:v>
                </c:pt>
                <c:pt idx="10953">
                  <c:v>-3.7450421007294121E-2</c:v>
                </c:pt>
                <c:pt idx="10954">
                  <c:v>-4.0014974305601525E-2</c:v>
                </c:pt>
                <c:pt idx="10955">
                  <c:v>-5.4558750319135374E-2</c:v>
                </c:pt>
                <c:pt idx="10956">
                  <c:v>-5.5606953226849609E-2</c:v>
                </c:pt>
                <c:pt idx="10957">
                  <c:v>-5.8066457359917334E-2</c:v>
                </c:pt>
                <c:pt idx="10958">
                  <c:v>-5.7511094216696756E-2</c:v>
                </c:pt>
                <c:pt idx="10959">
                  <c:v>-6.3088565912515326E-2</c:v>
                </c:pt>
                <c:pt idx="10960">
                  <c:v>-7.1697032071003863E-2</c:v>
                </c:pt>
                <c:pt idx="10961">
                  <c:v>-7.1706299531349327E-2</c:v>
                </c:pt>
                <c:pt idx="10962">
                  <c:v>-6.8107759954255442E-2</c:v>
                </c:pt>
                <c:pt idx="10963">
                  <c:v>-5.9653598731459923E-2</c:v>
                </c:pt>
                <c:pt idx="10964">
                  <c:v>-5.2497620883871776E-2</c:v>
                </c:pt>
                <c:pt idx="10965">
                  <c:v>-4.6616584738828348E-2</c:v>
                </c:pt>
                <c:pt idx="10966">
                  <c:v>-5.1007379304507605E-2</c:v>
                </c:pt>
                <c:pt idx="10967">
                  <c:v>-5.5559833233523204E-2</c:v>
                </c:pt>
                <c:pt idx="10968">
                  <c:v>-5.7171634552083961E-2</c:v>
                </c:pt>
                <c:pt idx="10969">
                  <c:v>-5.6520418739796185E-2</c:v>
                </c:pt>
                <c:pt idx="10970">
                  <c:v>-5.2944201980808181E-2</c:v>
                </c:pt>
                <c:pt idx="10971">
                  <c:v>-4.8108600893497555E-2</c:v>
                </c:pt>
                <c:pt idx="10972">
                  <c:v>-4.7640150401812242E-2</c:v>
                </c:pt>
                <c:pt idx="10973">
                  <c:v>-3.9778055441516802E-2</c:v>
                </c:pt>
                <c:pt idx="10974">
                  <c:v>-4.9636734411819372E-2</c:v>
                </c:pt>
                <c:pt idx="10975">
                  <c:v>-5.5623468903734152E-2</c:v>
                </c:pt>
                <c:pt idx="10976">
                  <c:v>-7.0651566334207994E-2</c:v>
                </c:pt>
                <c:pt idx="10977">
                  <c:v>-7.5476199486920192E-2</c:v>
                </c:pt>
                <c:pt idx="10978">
                  <c:v>-6.6044924968744145E-2</c:v>
                </c:pt>
                <c:pt idx="10979">
                  <c:v>-7.0130305262753656E-2</c:v>
                </c:pt>
                <c:pt idx="10980">
                  <c:v>-5.5602255389043953E-2</c:v>
                </c:pt>
                <c:pt idx="10981">
                  <c:v>-5.2392201872352384E-2</c:v>
                </c:pt>
                <c:pt idx="10982">
                  <c:v>-4.9831304792093634E-2</c:v>
                </c:pt>
                <c:pt idx="10983">
                  <c:v>-4.7159825952692969E-2</c:v>
                </c:pt>
                <c:pt idx="10984">
                  <c:v>-5.2207456012714815E-2</c:v>
                </c:pt>
                <c:pt idx="10985">
                  <c:v>-5.3255182626038455E-2</c:v>
                </c:pt>
                <c:pt idx="10986">
                  <c:v>-4.5950492057310388E-2</c:v>
                </c:pt>
                <c:pt idx="10987">
                  <c:v>-3.7796878655158128E-2</c:v>
                </c:pt>
                <c:pt idx="10988">
                  <c:v>-3.4995226963457027E-2</c:v>
                </c:pt>
                <c:pt idx="10989">
                  <c:v>-3.7031961393673485E-2</c:v>
                </c:pt>
                <c:pt idx="10990">
                  <c:v>-4.8644623861668235E-2</c:v>
                </c:pt>
                <c:pt idx="10991">
                  <c:v>-5.0543953806642672E-2</c:v>
                </c:pt>
                <c:pt idx="10992">
                  <c:v>-3.9186294903259089E-2</c:v>
                </c:pt>
                <c:pt idx="10993">
                  <c:v>-4.7912405613574571E-2</c:v>
                </c:pt>
                <c:pt idx="10994">
                  <c:v>-5.4066407314220521E-2</c:v>
                </c:pt>
                <c:pt idx="10995">
                  <c:v>-4.6848870552197774E-2</c:v>
                </c:pt>
                <c:pt idx="10996">
                  <c:v>-3.786061301863608E-2</c:v>
                </c:pt>
                <c:pt idx="10997">
                  <c:v>-4.0158816177721324E-2</c:v>
                </c:pt>
                <c:pt idx="10998">
                  <c:v>-6.3168674994910079E-2</c:v>
                </c:pt>
                <c:pt idx="10999">
                  <c:v>-6.2690924461693887E-2</c:v>
                </c:pt>
                <c:pt idx="11000">
                  <c:v>-5.2646015970329807E-2</c:v>
                </c:pt>
                <c:pt idx="11001">
                  <c:v>-3.3288413356521773E-2</c:v>
                </c:pt>
                <c:pt idx="11002">
                  <c:v>-2.4807035071859107E-2</c:v>
                </c:pt>
                <c:pt idx="11003">
                  <c:v>-3.1779833999664331E-2</c:v>
                </c:pt>
                <c:pt idx="11004">
                  <c:v>-3.6595505382584381E-2</c:v>
                </c:pt>
                <c:pt idx="11005">
                  <c:v>-4.5213679464010559E-2</c:v>
                </c:pt>
                <c:pt idx="11006">
                  <c:v>-5.353658847311471E-2</c:v>
                </c:pt>
                <c:pt idx="11007">
                  <c:v>-5.3904652858823288E-2</c:v>
                </c:pt>
                <c:pt idx="11008">
                  <c:v>-5.5508413389900535E-2</c:v>
                </c:pt>
                <c:pt idx="11009">
                  <c:v>-6.9167188692534798E-2</c:v>
                </c:pt>
                <c:pt idx="11010">
                  <c:v>-7.7599199868538804E-2</c:v>
                </c:pt>
                <c:pt idx="11011">
                  <c:v>-9.0757017964388842E-2</c:v>
                </c:pt>
                <c:pt idx="11012">
                  <c:v>-9.394279607968492E-2</c:v>
                </c:pt>
                <c:pt idx="11013">
                  <c:v>-0.1026152550196473</c:v>
                </c:pt>
                <c:pt idx="11014">
                  <c:v>-0.10867414354015303</c:v>
                </c:pt>
                <c:pt idx="11015">
                  <c:v>-0.10512748439728947</c:v>
                </c:pt>
                <c:pt idx="11016">
                  <c:v>-0.12427222474020649</c:v>
                </c:pt>
                <c:pt idx="11017">
                  <c:v>-0.14872543229813351</c:v>
                </c:pt>
                <c:pt idx="11018">
                  <c:v>-0.17265895984310353</c:v>
                </c:pt>
                <c:pt idx="11019">
                  <c:v>-0.16184679337435293</c:v>
                </c:pt>
                <c:pt idx="11020">
                  <c:v>-0.14911338119382789</c:v>
                </c:pt>
                <c:pt idx="11021">
                  <c:v>-0.14099076584288439</c:v>
                </c:pt>
                <c:pt idx="11022">
                  <c:v>-0.14457758654351238</c:v>
                </c:pt>
                <c:pt idx="11023">
                  <c:v>-0.15155283036267908</c:v>
                </c:pt>
                <c:pt idx="11024">
                  <c:v>-0.16001128257179553</c:v>
                </c:pt>
                <c:pt idx="11025">
                  <c:v>-0.15948832977192684</c:v>
                </c:pt>
                <c:pt idx="11026">
                  <c:v>-0.15703494344780045</c:v>
                </c:pt>
                <c:pt idx="11027">
                  <c:v>-0.14343372863259995</c:v>
                </c:pt>
                <c:pt idx="11028">
                  <c:v>-0.14136821214973472</c:v>
                </c:pt>
                <c:pt idx="11029">
                  <c:v>-0.13188874241801651</c:v>
                </c:pt>
                <c:pt idx="11030">
                  <c:v>-0.12152396163496237</c:v>
                </c:pt>
                <c:pt idx="11031">
                  <c:v>-0.12089087011222377</c:v>
                </c:pt>
                <c:pt idx="11032">
                  <c:v>-0.12245996800065906</c:v>
                </c:pt>
                <c:pt idx="11033">
                  <c:v>-0.12253063264333597</c:v>
                </c:pt>
                <c:pt idx="11034">
                  <c:v>-0.13751226623335888</c:v>
                </c:pt>
                <c:pt idx="11035">
                  <c:v>-0.13475845192977076</c:v>
                </c:pt>
                <c:pt idx="11036">
                  <c:v>-0.12759330705748007</c:v>
                </c:pt>
                <c:pt idx="11037">
                  <c:v>-0.12093645896314653</c:v>
                </c:pt>
                <c:pt idx="11038">
                  <c:v>-0.10287755288506939</c:v>
                </c:pt>
                <c:pt idx="11039">
                  <c:v>-0.1109808844625183</c:v>
                </c:pt>
                <c:pt idx="11040">
                  <c:v>-0.10620247446333864</c:v>
                </c:pt>
                <c:pt idx="11041">
                  <c:v>-0.11135013864193466</c:v>
                </c:pt>
                <c:pt idx="11042">
                  <c:v>-0.13217398968453686</c:v>
                </c:pt>
                <c:pt idx="11043">
                  <c:v>-0.12046941044455861</c:v>
                </c:pt>
                <c:pt idx="11044">
                  <c:v>-0.11707772171843123</c:v>
                </c:pt>
                <c:pt idx="11045">
                  <c:v>-0.11266848744199487</c:v>
                </c:pt>
                <c:pt idx="11046">
                  <c:v>-0.11569490571893359</c:v>
                </c:pt>
                <c:pt idx="11047">
                  <c:v>-0.11732640088797053</c:v>
                </c:pt>
                <c:pt idx="11048">
                  <c:v>-0.11200738680723554</c:v>
                </c:pt>
                <c:pt idx="11049">
                  <c:v>-9.3173321433906997E-2</c:v>
                </c:pt>
                <c:pt idx="11050">
                  <c:v>-0.10124318921066144</c:v>
                </c:pt>
                <c:pt idx="11051">
                  <c:v>-0.11041363091281042</c:v>
                </c:pt>
                <c:pt idx="11052">
                  <c:v>-0.10419423412863338</c:v>
                </c:pt>
                <c:pt idx="11053">
                  <c:v>-9.0031084802143724E-2</c:v>
                </c:pt>
                <c:pt idx="11054">
                  <c:v>-9.9537139657878693E-2</c:v>
                </c:pt>
                <c:pt idx="11055">
                  <c:v>-9.0120057454058378E-2</c:v>
                </c:pt>
                <c:pt idx="11056">
                  <c:v>-8.7163154623981942E-2</c:v>
                </c:pt>
                <c:pt idx="11057">
                  <c:v>-8.4469127498459362E-2</c:v>
                </c:pt>
                <c:pt idx="11058">
                  <c:v>-8.0765930524984486E-2</c:v>
                </c:pt>
                <c:pt idx="11059">
                  <c:v>-6.5997370427351654E-2</c:v>
                </c:pt>
                <c:pt idx="11060">
                  <c:v>-5.184396308010053E-2</c:v>
                </c:pt>
                <c:pt idx="11061">
                  <c:v>-5.2837867099155167E-2</c:v>
                </c:pt>
                <c:pt idx="11062">
                  <c:v>-5.9936623368848863E-2</c:v>
                </c:pt>
                <c:pt idx="11063">
                  <c:v>-6.223315727874601E-2</c:v>
                </c:pt>
                <c:pt idx="11064">
                  <c:v>-6.5471115570279403E-2</c:v>
                </c:pt>
                <c:pt idx="11065">
                  <c:v>-7.1496608990372468E-2</c:v>
                </c:pt>
                <c:pt idx="11066">
                  <c:v>-6.4293129146032357E-2</c:v>
                </c:pt>
                <c:pt idx="11067">
                  <c:v>-6.2577130495243938E-2</c:v>
                </c:pt>
                <c:pt idx="11068">
                  <c:v>-5.4957939747671936E-2</c:v>
                </c:pt>
                <c:pt idx="11069">
                  <c:v>-4.8501171742706295E-2</c:v>
                </c:pt>
                <c:pt idx="11070">
                  <c:v>-5.0842780145663458E-2</c:v>
                </c:pt>
                <c:pt idx="11071">
                  <c:v>-5.7540127914927464E-2</c:v>
                </c:pt>
                <c:pt idx="11072">
                  <c:v>-4.9848470105466891E-2</c:v>
                </c:pt>
                <c:pt idx="11073">
                  <c:v>-4.174586525877455E-2</c:v>
                </c:pt>
                <c:pt idx="11074">
                  <c:v>-4.2006189663757576E-2</c:v>
                </c:pt>
                <c:pt idx="11075">
                  <c:v>-4.3228501104856543E-2</c:v>
                </c:pt>
                <c:pt idx="11076">
                  <c:v>-4.6678433181432943E-2</c:v>
                </c:pt>
                <c:pt idx="11077">
                  <c:v>-4.9705396498454069E-2</c:v>
                </c:pt>
                <c:pt idx="11078">
                  <c:v>-5.1850446094509728E-2</c:v>
                </c:pt>
                <c:pt idx="11079">
                  <c:v>-4.5582971909449044E-2</c:v>
                </c:pt>
                <c:pt idx="11080">
                  <c:v>-5.9022814092642872E-2</c:v>
                </c:pt>
                <c:pt idx="11081">
                  <c:v>-6.5004236902790336E-2</c:v>
                </c:pt>
                <c:pt idx="11082">
                  <c:v>-6.5732237756486844E-2</c:v>
                </c:pt>
                <c:pt idx="11083">
                  <c:v>-6.796808903193241E-2</c:v>
                </c:pt>
                <c:pt idx="11084">
                  <c:v>-6.2995029437446726E-2</c:v>
                </c:pt>
                <c:pt idx="11085">
                  <c:v>-5.6481111303693488E-2</c:v>
                </c:pt>
                <c:pt idx="11086">
                  <c:v>-5.5252082443427941E-2</c:v>
                </c:pt>
                <c:pt idx="11087">
                  <c:v>-4.8461365366442299E-2</c:v>
                </c:pt>
                <c:pt idx="11088">
                  <c:v>-4.3688811546649498E-2</c:v>
                </c:pt>
                <c:pt idx="11089">
                  <c:v>-3.4529074818957617E-2</c:v>
                </c:pt>
                <c:pt idx="11090">
                  <c:v>-1.6306210431360268E-2</c:v>
                </c:pt>
                <c:pt idx="11091">
                  <c:v>-1.8657755928438102E-2</c:v>
                </c:pt>
                <c:pt idx="11092">
                  <c:v>-1.7665687559026311E-2</c:v>
                </c:pt>
                <c:pt idx="11093">
                  <c:v>-8.7424770502498861E-3</c:v>
                </c:pt>
                <c:pt idx="11094">
                  <c:v>-5.9502863091678293E-3</c:v>
                </c:pt>
                <c:pt idx="11095">
                  <c:v>-1.335882414628331E-2</c:v>
                </c:pt>
                <c:pt idx="11096">
                  <c:v>-1.3645931996126848E-2</c:v>
                </c:pt>
                <c:pt idx="11097">
                  <c:v>-6.5213524310112625E-3</c:v>
                </c:pt>
                <c:pt idx="11098">
                  <c:v>1.275549038744761E-2</c:v>
                </c:pt>
                <c:pt idx="11099">
                  <c:v>9.8303236169543506E-3</c:v>
                </c:pt>
                <c:pt idx="11100">
                  <c:v>-5.4558969280549263E-3</c:v>
                </c:pt>
                <c:pt idx="11101">
                  <c:v>-1.9143097300269751E-2</c:v>
                </c:pt>
                <c:pt idx="11102">
                  <c:v>-2.4226221601316045E-2</c:v>
                </c:pt>
                <c:pt idx="11103">
                  <c:v>-2.3239090933451445E-2</c:v>
                </c:pt>
                <c:pt idx="11104">
                  <c:v>-2.0577723709164997E-2</c:v>
                </c:pt>
                <c:pt idx="11105">
                  <c:v>-1.4854478615876743E-2</c:v>
                </c:pt>
                <c:pt idx="11106">
                  <c:v>-1.4311588203108627E-3</c:v>
                </c:pt>
                <c:pt idx="11107">
                  <c:v>3.4696458826295462E-3</c:v>
                </c:pt>
                <c:pt idx="11108">
                  <c:v>1.689924929388753E-2</c:v>
                </c:pt>
                <c:pt idx="11109">
                  <c:v>2.999820669152431E-2</c:v>
                </c:pt>
                <c:pt idx="11110">
                  <c:v>4.4727560157154178E-2</c:v>
                </c:pt>
                <c:pt idx="11111">
                  <c:v>6.3898037928905582E-2</c:v>
                </c:pt>
                <c:pt idx="11112">
                  <c:v>7.9354131852753751E-2</c:v>
                </c:pt>
                <c:pt idx="11113">
                  <c:v>9.72924395900161E-2</c:v>
                </c:pt>
                <c:pt idx="11114">
                  <c:v>0.1111557971380972</c:v>
                </c:pt>
                <c:pt idx="11115">
                  <c:v>0.10414916132226582</c:v>
                </c:pt>
                <c:pt idx="11116">
                  <c:v>0.11870597907922353</c:v>
                </c:pt>
                <c:pt idx="11117">
                  <c:v>0.14847315866735533</c:v>
                </c:pt>
                <c:pt idx="11118">
                  <c:v>0.18279252733617479</c:v>
                </c:pt>
                <c:pt idx="11119">
                  <c:v>0.16640558792489757</c:v>
                </c:pt>
                <c:pt idx="11120">
                  <c:v>0.13991880053307026</c:v>
                </c:pt>
                <c:pt idx="11121">
                  <c:v>0.13279706784268397</c:v>
                </c:pt>
                <c:pt idx="11122">
                  <c:v>0.14201271271845184</c:v>
                </c:pt>
                <c:pt idx="11123">
                  <c:v>0.15442003080655753</c:v>
                </c:pt>
                <c:pt idx="11124">
                  <c:v>0.16409950538101969</c:v>
                </c:pt>
                <c:pt idx="11125">
                  <c:v>0.16666954513238696</c:v>
                </c:pt>
                <c:pt idx="11126">
                  <c:v>0.16701839826910558</c:v>
                </c:pt>
                <c:pt idx="11127">
                  <c:v>0.15079536989347653</c:v>
                </c:pt>
                <c:pt idx="11128">
                  <c:v>0.14244458489539191</c:v>
                </c:pt>
                <c:pt idx="11129">
                  <c:v>0.1302185407244536</c:v>
                </c:pt>
                <c:pt idx="11130">
                  <c:v>0.12876422156565526</c:v>
                </c:pt>
                <c:pt idx="11131">
                  <c:v>0.12481271697421237</c:v>
                </c:pt>
                <c:pt idx="11132">
                  <c:v>0.13306104978911826</c:v>
                </c:pt>
                <c:pt idx="11133">
                  <c:v>0.14241397322127525</c:v>
                </c:pt>
                <c:pt idx="11134">
                  <c:v>0.17053021375250776</c:v>
                </c:pt>
                <c:pt idx="11135">
                  <c:v>0.16866164443424303</c:v>
                </c:pt>
                <c:pt idx="11136">
                  <c:v>0.16713810314545641</c:v>
                </c:pt>
                <c:pt idx="11137">
                  <c:v>0.16492560736481821</c:v>
                </c:pt>
                <c:pt idx="11138">
                  <c:v>0.15586627503105066</c:v>
                </c:pt>
                <c:pt idx="11139">
                  <c:v>0.16954737996672331</c:v>
                </c:pt>
                <c:pt idx="11140">
                  <c:v>0.18373101856802343</c:v>
                </c:pt>
                <c:pt idx="11141">
                  <c:v>0.18137061414012745</c:v>
                </c:pt>
                <c:pt idx="11142">
                  <c:v>0.19425254241228784</c:v>
                </c:pt>
                <c:pt idx="11143">
                  <c:v>0.19791552777096411</c:v>
                </c:pt>
                <c:pt idx="11144">
                  <c:v>0.21665968578479755</c:v>
                </c:pt>
                <c:pt idx="11145">
                  <c:v>0.23541117732630346</c:v>
                </c:pt>
                <c:pt idx="11146">
                  <c:v>0.25312388289214871</c:v>
                </c:pt>
                <c:pt idx="11147">
                  <c:v>0.23065162826737318</c:v>
                </c:pt>
                <c:pt idx="11148">
                  <c:v>0.22668423331444854</c:v>
                </c:pt>
                <c:pt idx="11149">
                  <c:v>0.19723960533947826</c:v>
                </c:pt>
                <c:pt idx="11150">
                  <c:v>0.2007830093627998</c:v>
                </c:pt>
                <c:pt idx="11151">
                  <c:v>0.20880251844039233</c:v>
                </c:pt>
                <c:pt idx="11152">
                  <c:v>0.18998521521204026</c:v>
                </c:pt>
                <c:pt idx="11153">
                  <c:v>0.16968421401983824</c:v>
                </c:pt>
                <c:pt idx="11154">
                  <c:v>0.18896057970337976</c:v>
                </c:pt>
                <c:pt idx="11155">
                  <c:v>0.20334085950041669</c:v>
                </c:pt>
                <c:pt idx="11156">
                  <c:v>0.20113403896311932</c:v>
                </c:pt>
                <c:pt idx="11157">
                  <c:v>0.19821063887626922</c:v>
                </c:pt>
                <c:pt idx="11158">
                  <c:v>0.18862800495217935</c:v>
                </c:pt>
                <c:pt idx="11159">
                  <c:v>0.18186426005922218</c:v>
                </c:pt>
                <c:pt idx="11160">
                  <c:v>0.18041069666782406</c:v>
                </c:pt>
                <c:pt idx="11161">
                  <c:v>0.17918383020050022</c:v>
                </c:pt>
                <c:pt idx="11162">
                  <c:v>0.1806698693135933</c:v>
                </c:pt>
                <c:pt idx="11163">
                  <c:v>0.16929161120361158</c:v>
                </c:pt>
                <c:pt idx="11164">
                  <c:v>0.16821747412691956</c:v>
                </c:pt>
                <c:pt idx="11165">
                  <c:v>0.16596774739640452</c:v>
                </c:pt>
                <c:pt idx="11166">
                  <c:v>0.14827095577174298</c:v>
                </c:pt>
                <c:pt idx="11167">
                  <c:v>0.14891418047438498</c:v>
                </c:pt>
                <c:pt idx="11168">
                  <c:v>0.14670385370909389</c:v>
                </c:pt>
                <c:pt idx="11169">
                  <c:v>0.14175929859225667</c:v>
                </c:pt>
                <c:pt idx="11170">
                  <c:v>0.13350286898597563</c:v>
                </c:pt>
                <c:pt idx="11171">
                  <c:v>0.12536817154446434</c:v>
                </c:pt>
                <c:pt idx="11172">
                  <c:v>0.12868499897428731</c:v>
                </c:pt>
                <c:pt idx="11173">
                  <c:v>0.11778750503097868</c:v>
                </c:pt>
                <c:pt idx="11174">
                  <c:v>0.13247984079557695</c:v>
                </c:pt>
                <c:pt idx="11175">
                  <c:v>0.15088933101512914</c:v>
                </c:pt>
                <c:pt idx="11176">
                  <c:v>0.17429210849121879</c:v>
                </c:pt>
                <c:pt idx="11177">
                  <c:v>0.19017431486209047</c:v>
                </c:pt>
                <c:pt idx="11178">
                  <c:v>0.18256891439799938</c:v>
                </c:pt>
                <c:pt idx="11179">
                  <c:v>0.17548358928842389</c:v>
                </c:pt>
                <c:pt idx="11180">
                  <c:v>0.1789637167382061</c:v>
                </c:pt>
                <c:pt idx="11181">
                  <c:v>0.18553650152218815</c:v>
                </c:pt>
                <c:pt idx="11182">
                  <c:v>0.19105558253826627</c:v>
                </c:pt>
                <c:pt idx="11183">
                  <c:v>0.19424754311739245</c:v>
                </c:pt>
                <c:pt idx="11184">
                  <c:v>0.20352230189561182</c:v>
                </c:pt>
                <c:pt idx="11185">
                  <c:v>0.20444819002763537</c:v>
                </c:pt>
                <c:pt idx="11186">
                  <c:v>0.19531008123627513</c:v>
                </c:pt>
                <c:pt idx="11187">
                  <c:v>0.18307645896941782</c:v>
                </c:pt>
                <c:pt idx="11188">
                  <c:v>0.18196867637228809</c:v>
                </c:pt>
                <c:pt idx="11189">
                  <c:v>0.18321857590934942</c:v>
                </c:pt>
                <c:pt idx="11190">
                  <c:v>0.17309668510265208</c:v>
                </c:pt>
                <c:pt idx="11191">
                  <c:v>0.17881285419357962</c:v>
                </c:pt>
                <c:pt idx="11192">
                  <c:v>0.16662502618573805</c:v>
                </c:pt>
                <c:pt idx="11193">
                  <c:v>0.17730367795757118</c:v>
                </c:pt>
                <c:pt idx="11194">
                  <c:v>0.18278777429928073</c:v>
                </c:pt>
                <c:pt idx="11195">
                  <c:v>0.18357037856703018</c:v>
                </c:pt>
                <c:pt idx="11196">
                  <c:v>0.17936493723957758</c:v>
                </c:pt>
                <c:pt idx="11197">
                  <c:v>0.17884879865416714</c:v>
                </c:pt>
                <c:pt idx="11198">
                  <c:v>0.17116976684787644</c:v>
                </c:pt>
                <c:pt idx="11199">
                  <c:v>0.17182714045033287</c:v>
                </c:pt>
                <c:pt idx="11200">
                  <c:v>0.17319357907850952</c:v>
                </c:pt>
                <c:pt idx="11201">
                  <c:v>0.17479651186620693</c:v>
                </c:pt>
                <c:pt idx="11202">
                  <c:v>0.17427767652185766</c:v>
                </c:pt>
                <c:pt idx="11203">
                  <c:v>0.16107073920599024</c:v>
                </c:pt>
                <c:pt idx="11204">
                  <c:v>0.17156793220280653</c:v>
                </c:pt>
                <c:pt idx="11205">
                  <c:v>0.16835190923059895</c:v>
                </c:pt>
                <c:pt idx="11206">
                  <c:v>0.14776852827938902</c:v>
                </c:pt>
                <c:pt idx="11207">
                  <c:v>0.12048139680004466</c:v>
                </c:pt>
                <c:pt idx="11208">
                  <c:v>0.12416967583769689</c:v>
                </c:pt>
                <c:pt idx="11209">
                  <c:v>0.11958398069930598</c:v>
                </c:pt>
                <c:pt idx="11210">
                  <c:v>9.1855240031183616E-2</c:v>
                </c:pt>
                <c:pt idx="11211">
                  <c:v>0.10783784656783668</c:v>
                </c:pt>
                <c:pt idx="11212">
                  <c:v>0.10973008201579826</c:v>
                </c:pt>
                <c:pt idx="11213">
                  <c:v>0.11808946318053803</c:v>
                </c:pt>
                <c:pt idx="11214">
                  <c:v>0.10838424767215815</c:v>
                </c:pt>
                <c:pt idx="11215">
                  <c:v>0.1095087274141775</c:v>
                </c:pt>
                <c:pt idx="11216">
                  <c:v>0.11562954310009221</c:v>
                </c:pt>
                <c:pt idx="11217">
                  <c:v>0.10953964381113068</c:v>
                </c:pt>
                <c:pt idx="11218">
                  <c:v>0.10757174767125055</c:v>
                </c:pt>
                <c:pt idx="11219">
                  <c:v>0.10560459769035258</c:v>
                </c:pt>
                <c:pt idx="11220">
                  <c:v>0.11352959994098777</c:v>
                </c:pt>
                <c:pt idx="11221">
                  <c:v>0.11277277822388765</c:v>
                </c:pt>
                <c:pt idx="11222">
                  <c:v>0.10460137215095933</c:v>
                </c:pt>
                <c:pt idx="11223">
                  <c:v>9.6166953242507791E-2</c:v>
                </c:pt>
                <c:pt idx="11224">
                  <c:v>9.7724444811054134E-2</c:v>
                </c:pt>
                <c:pt idx="11225">
                  <c:v>9.489959243127144E-2</c:v>
                </c:pt>
                <c:pt idx="11226">
                  <c:v>8.7404539471394482E-2</c:v>
                </c:pt>
                <c:pt idx="11227">
                  <c:v>8.0419949760011322E-2</c:v>
                </c:pt>
                <c:pt idx="11228">
                  <c:v>7.688234225846946E-2</c:v>
                </c:pt>
                <c:pt idx="11229">
                  <c:v>7.7238286501645437E-2</c:v>
                </c:pt>
                <c:pt idx="11230">
                  <c:v>7.1547764229816568E-2</c:v>
                </c:pt>
                <c:pt idx="11231">
                  <c:v>8.1410447783789586E-2</c:v>
                </c:pt>
                <c:pt idx="11232">
                  <c:v>7.7927210270111624E-2</c:v>
                </c:pt>
                <c:pt idx="11233">
                  <c:v>8.1446436677705902E-2</c:v>
                </c:pt>
                <c:pt idx="11234">
                  <c:v>7.8516036602142236E-2</c:v>
                </c:pt>
                <c:pt idx="11235">
                  <c:v>8.2579238450856574E-2</c:v>
                </c:pt>
                <c:pt idx="11236">
                  <c:v>8.6894815047316998E-2</c:v>
                </c:pt>
                <c:pt idx="11237">
                  <c:v>8.7296809351107063E-2</c:v>
                </c:pt>
                <c:pt idx="11238">
                  <c:v>9.6769235055820912E-2</c:v>
                </c:pt>
                <c:pt idx="11239">
                  <c:v>9.7503930851107867E-2</c:v>
                </c:pt>
                <c:pt idx="11240">
                  <c:v>0.10382710699965614</c:v>
                </c:pt>
                <c:pt idx="11241">
                  <c:v>0.10390429847758331</c:v>
                </c:pt>
                <c:pt idx="11242">
                  <c:v>0.11770882154409912</c:v>
                </c:pt>
                <c:pt idx="11243">
                  <c:v>0.11389031612283462</c:v>
                </c:pt>
                <c:pt idx="11244">
                  <c:v>9.8979330683536926E-2</c:v>
                </c:pt>
                <c:pt idx="11245">
                  <c:v>9.3491976409500577E-2</c:v>
                </c:pt>
                <c:pt idx="11246">
                  <c:v>9.6308172878921461E-2</c:v>
                </c:pt>
                <c:pt idx="11247">
                  <c:v>0.10144464798010766</c:v>
                </c:pt>
                <c:pt idx="11248">
                  <c:v>0.10153260698491939</c:v>
                </c:pt>
                <c:pt idx="11249">
                  <c:v>0.10272002984548401</c:v>
                </c:pt>
                <c:pt idx="11250">
                  <c:v>0.10630385894914096</c:v>
                </c:pt>
                <c:pt idx="11251">
                  <c:v>0.10592916943242292</c:v>
                </c:pt>
                <c:pt idx="11252">
                  <c:v>0.10921791377279488</c:v>
                </c:pt>
                <c:pt idx="11253">
                  <c:v>0.11328138973508972</c:v>
                </c:pt>
                <c:pt idx="11254">
                  <c:v>0.10165298975906345</c:v>
                </c:pt>
                <c:pt idx="11255">
                  <c:v>9.2767106827735146E-2</c:v>
                </c:pt>
                <c:pt idx="11256">
                  <c:v>9.25052302993572E-2</c:v>
                </c:pt>
                <c:pt idx="11257">
                  <c:v>8.9621247210015298E-2</c:v>
                </c:pt>
                <c:pt idx="11258">
                  <c:v>8.7501616595154985E-2</c:v>
                </c:pt>
                <c:pt idx="11259">
                  <c:v>7.9000935949373963E-2</c:v>
                </c:pt>
                <c:pt idx="11260">
                  <c:v>7.2850401308816037E-2</c:v>
                </c:pt>
                <c:pt idx="11261">
                  <c:v>7.0768197004468458E-2</c:v>
                </c:pt>
                <c:pt idx="11262">
                  <c:v>7.1153257689849037E-2</c:v>
                </c:pt>
                <c:pt idx="11263">
                  <c:v>7.4327426401568752E-2</c:v>
                </c:pt>
                <c:pt idx="11264">
                  <c:v>6.8486472954944144E-2</c:v>
                </c:pt>
                <c:pt idx="11265">
                  <c:v>6.8121391352655492E-2</c:v>
                </c:pt>
                <c:pt idx="11266">
                  <c:v>7.9225377663260987E-2</c:v>
                </c:pt>
                <c:pt idx="11267">
                  <c:v>7.3485391050611026E-2</c:v>
                </c:pt>
                <c:pt idx="11268">
                  <c:v>6.22648096923335E-2</c:v>
                </c:pt>
                <c:pt idx="11269">
                  <c:v>6.0441652239759946E-2</c:v>
                </c:pt>
                <c:pt idx="11270">
                  <c:v>6.9702219608106741E-2</c:v>
                </c:pt>
                <c:pt idx="11271">
                  <c:v>8.614151629318223E-2</c:v>
                </c:pt>
                <c:pt idx="11272">
                  <c:v>8.5472962255395801E-2</c:v>
                </c:pt>
                <c:pt idx="11273">
                  <c:v>8.8297847349248171E-2</c:v>
                </c:pt>
                <c:pt idx="11274">
                  <c:v>8.7000530065538317E-2</c:v>
                </c:pt>
                <c:pt idx="11275">
                  <c:v>7.7962456250331824E-2</c:v>
                </c:pt>
                <c:pt idx="11276">
                  <c:v>7.0465896488616009E-2</c:v>
                </c:pt>
                <c:pt idx="11277">
                  <c:v>6.1551184365101763E-2</c:v>
                </c:pt>
                <c:pt idx="11278">
                  <c:v>6.186921719576155E-2</c:v>
                </c:pt>
                <c:pt idx="11279">
                  <c:v>6.5048275986238968E-2</c:v>
                </c:pt>
                <c:pt idx="11280">
                  <c:v>7.2589305504273005E-2</c:v>
                </c:pt>
                <c:pt idx="11281">
                  <c:v>7.1198915921324879E-2</c:v>
                </c:pt>
                <c:pt idx="11282">
                  <c:v>6.5979582659571712E-2</c:v>
                </c:pt>
                <c:pt idx="11283">
                  <c:v>7.0034522210811412E-2</c:v>
                </c:pt>
                <c:pt idx="11284">
                  <c:v>5.6768666650107491E-2</c:v>
                </c:pt>
                <c:pt idx="11285">
                  <c:v>5.5713649312239655E-2</c:v>
                </c:pt>
                <c:pt idx="11286">
                  <c:v>6.2485175296219664E-2</c:v>
                </c:pt>
                <c:pt idx="11287">
                  <c:v>6.5683415585876759E-2</c:v>
                </c:pt>
                <c:pt idx="11288">
                  <c:v>6.7925393757156893E-2</c:v>
                </c:pt>
                <c:pt idx="11289">
                  <c:v>5.5164991673197772E-2</c:v>
                </c:pt>
                <c:pt idx="11290">
                  <c:v>5.4437909390026906E-2</c:v>
                </c:pt>
                <c:pt idx="11291">
                  <c:v>5.2975531047244617E-2</c:v>
                </c:pt>
                <c:pt idx="11292">
                  <c:v>6.3944136983185684E-2</c:v>
                </c:pt>
                <c:pt idx="11293">
                  <c:v>6.1100135535776534E-2</c:v>
                </c:pt>
                <c:pt idx="11294">
                  <c:v>5.9337002133114769E-2</c:v>
                </c:pt>
                <c:pt idx="11295">
                  <c:v>6.0111751430872662E-2</c:v>
                </c:pt>
                <c:pt idx="11296">
                  <c:v>7.0181611734063454E-2</c:v>
                </c:pt>
                <c:pt idx="11297">
                  <c:v>7.1171978318384621E-2</c:v>
                </c:pt>
                <c:pt idx="11298">
                  <c:v>7.6251574746722506E-2</c:v>
                </c:pt>
                <c:pt idx="11299">
                  <c:v>7.046197198550197E-2</c:v>
                </c:pt>
                <c:pt idx="11300">
                  <c:v>7.017177194289137E-2</c:v>
                </c:pt>
                <c:pt idx="11301">
                  <c:v>6.7305096616994353E-2</c:v>
                </c:pt>
                <c:pt idx="11302">
                  <c:v>7.4303642864833819E-2</c:v>
                </c:pt>
                <c:pt idx="11303">
                  <c:v>7.8576287014465063E-2</c:v>
                </c:pt>
                <c:pt idx="11304">
                  <c:v>6.6007757834562586E-2</c:v>
                </c:pt>
                <c:pt idx="11305">
                  <c:v>6.9774343476078249E-2</c:v>
                </c:pt>
                <c:pt idx="11306">
                  <c:v>7.5932787227641407E-2</c:v>
                </c:pt>
                <c:pt idx="11307">
                  <c:v>9.2923214992798986E-2</c:v>
                </c:pt>
                <c:pt idx="11308">
                  <c:v>7.5059204027525306E-2</c:v>
                </c:pt>
                <c:pt idx="11309">
                  <c:v>7.3289239470437861E-2</c:v>
                </c:pt>
                <c:pt idx="11310">
                  <c:v>9.2886517627539522E-2</c:v>
                </c:pt>
                <c:pt idx="11311">
                  <c:v>7.5919955726156285E-2</c:v>
                </c:pt>
                <c:pt idx="11312">
                  <c:v>6.7024352951593924E-2</c:v>
                </c:pt>
                <c:pt idx="11313">
                  <c:v>5.9237712448656943E-2</c:v>
                </c:pt>
                <c:pt idx="11314">
                  <c:v>4.7047267257917635E-2</c:v>
                </c:pt>
                <c:pt idx="11315">
                  <c:v>2.7862879419605191E-2</c:v>
                </c:pt>
                <c:pt idx="11316">
                  <c:v>1.6788620272674359E-2</c:v>
                </c:pt>
                <c:pt idx="11317">
                  <c:v>1.3692691299267423E-2</c:v>
                </c:pt>
                <c:pt idx="11318">
                  <c:v>8.8965169797712296E-3</c:v>
                </c:pt>
                <c:pt idx="11319">
                  <c:v>4.8222862280882239E-3</c:v>
                </c:pt>
                <c:pt idx="11320">
                  <c:v>8.6992719189389334E-3</c:v>
                </c:pt>
                <c:pt idx="11321">
                  <c:v>1.4913978081067647E-2</c:v>
                </c:pt>
                <c:pt idx="11322">
                  <c:v>1.4364617053659323E-2</c:v>
                </c:pt>
                <c:pt idx="11323">
                  <c:v>9.0393349299062731E-3</c:v>
                </c:pt>
                <c:pt idx="11324">
                  <c:v>1.2527750527971948E-2</c:v>
                </c:pt>
                <c:pt idx="11325">
                  <c:v>2.631110624531563E-2</c:v>
                </c:pt>
                <c:pt idx="11326">
                  <c:v>3.3477738097257292E-2</c:v>
                </c:pt>
                <c:pt idx="11327">
                  <c:v>1.8463283637978112E-2</c:v>
                </c:pt>
                <c:pt idx="11328">
                  <c:v>4.0829327499189993E-2</c:v>
                </c:pt>
                <c:pt idx="11329">
                  <c:v>4.922916366913066E-2</c:v>
                </c:pt>
                <c:pt idx="11330">
                  <c:v>4.7786507544682388E-2</c:v>
                </c:pt>
                <c:pt idx="11331">
                  <c:v>4.5931575490270049E-2</c:v>
                </c:pt>
                <c:pt idx="11332">
                  <c:v>5.1812298462634354E-2</c:v>
                </c:pt>
                <c:pt idx="11333">
                  <c:v>4.7436987068434799E-2</c:v>
                </c:pt>
                <c:pt idx="11334">
                  <c:v>3.797131582099289E-2</c:v>
                </c:pt>
                <c:pt idx="11335">
                  <c:v>3.9118348217067833E-2</c:v>
                </c:pt>
                <c:pt idx="11336">
                  <c:v>4.6091808618060393E-2</c:v>
                </c:pt>
                <c:pt idx="11337">
                  <c:v>4.6624910283188603E-2</c:v>
                </c:pt>
                <c:pt idx="11338">
                  <c:v>4.6531076240668101E-2</c:v>
                </c:pt>
                <c:pt idx="11339">
                  <c:v>4.4868521626413971E-2</c:v>
                </c:pt>
                <c:pt idx="11340">
                  <c:v>3.6580195387115211E-2</c:v>
                </c:pt>
                <c:pt idx="11341">
                  <c:v>3.3898295494947384E-2</c:v>
                </c:pt>
                <c:pt idx="11342">
                  <c:v>3.2360186484716502E-2</c:v>
                </c:pt>
                <c:pt idx="11343">
                  <c:v>3.6394455623154576E-2</c:v>
                </c:pt>
                <c:pt idx="11344">
                  <c:v>4.1917260913240995E-2</c:v>
                </c:pt>
                <c:pt idx="11345">
                  <c:v>3.578257673276819E-2</c:v>
                </c:pt>
                <c:pt idx="11346">
                  <c:v>2.8470757794303747E-2</c:v>
                </c:pt>
                <c:pt idx="11347">
                  <c:v>2.3971787501825714E-2</c:v>
                </c:pt>
                <c:pt idx="11348">
                  <c:v>2.8070291152918037E-2</c:v>
                </c:pt>
                <c:pt idx="11349">
                  <c:v>2.777303065954384E-2</c:v>
                </c:pt>
                <c:pt idx="11350">
                  <c:v>2.024606438973553E-2</c:v>
                </c:pt>
                <c:pt idx="11351">
                  <c:v>1.8344934250020373E-2</c:v>
                </c:pt>
                <c:pt idx="11352">
                  <c:v>2.7045860076043704E-2</c:v>
                </c:pt>
                <c:pt idx="11353">
                  <c:v>2.390144498296598E-2</c:v>
                </c:pt>
                <c:pt idx="11354">
                  <c:v>3.2135395153427115E-2</c:v>
                </c:pt>
                <c:pt idx="11355">
                  <c:v>2.8567916863618148E-2</c:v>
                </c:pt>
                <c:pt idx="11356">
                  <c:v>2.1726138342671897E-2</c:v>
                </c:pt>
                <c:pt idx="11357">
                  <c:v>2.1459807740361159E-2</c:v>
                </c:pt>
                <c:pt idx="11358">
                  <c:v>3.299476889835895E-2</c:v>
                </c:pt>
                <c:pt idx="11359">
                  <c:v>4.5492766182697153E-2</c:v>
                </c:pt>
                <c:pt idx="11360">
                  <c:v>4.2819619403276832E-2</c:v>
                </c:pt>
                <c:pt idx="11361">
                  <c:v>4.6938048195675375E-2</c:v>
                </c:pt>
                <c:pt idx="11362">
                  <c:v>4.8338927913463614E-2</c:v>
                </c:pt>
                <c:pt idx="11363">
                  <c:v>4.8694708512651896E-2</c:v>
                </c:pt>
                <c:pt idx="11364">
                  <c:v>5.2425218057172929E-2</c:v>
                </c:pt>
                <c:pt idx="11365">
                  <c:v>5.225593961769226E-2</c:v>
                </c:pt>
                <c:pt idx="11366">
                  <c:v>5.2298066084038197E-2</c:v>
                </c:pt>
                <c:pt idx="11367">
                  <c:v>5.7734385922090459E-2</c:v>
                </c:pt>
                <c:pt idx="11368">
                  <c:v>5.8626504808946045E-2</c:v>
                </c:pt>
                <c:pt idx="11369">
                  <c:v>4.3748762358010174E-2</c:v>
                </c:pt>
                <c:pt idx="11370">
                  <c:v>3.5878798419381353E-2</c:v>
                </c:pt>
                <c:pt idx="11371">
                  <c:v>2.879350063770314E-2</c:v>
                </c:pt>
                <c:pt idx="11372">
                  <c:v>2.2702336702433046E-2</c:v>
                </c:pt>
                <c:pt idx="11373">
                  <c:v>2.3335361330306004E-2</c:v>
                </c:pt>
                <c:pt idx="11374">
                  <c:v>1.6333046682331709E-2</c:v>
                </c:pt>
                <c:pt idx="11375">
                  <c:v>8.9478785152745655E-3</c:v>
                </c:pt>
                <c:pt idx="11376">
                  <c:v>1.1957478707931291E-3</c:v>
                </c:pt>
                <c:pt idx="11377">
                  <c:v>3.9383111535051807E-3</c:v>
                </c:pt>
                <c:pt idx="11378">
                  <c:v>-9.3274308865787248E-4</c:v>
                </c:pt>
                <c:pt idx="11379">
                  <c:v>-1.0435740895826107E-2</c:v>
                </c:pt>
                <c:pt idx="11380">
                  <c:v>-1.9215666590054248E-2</c:v>
                </c:pt>
                <c:pt idx="11381">
                  <c:v>-1.9078570653039972E-2</c:v>
                </c:pt>
                <c:pt idx="11382">
                  <c:v>-3.3545975722347521E-2</c:v>
                </c:pt>
                <c:pt idx="11383">
                  <c:v>-4.7482436282257234E-2</c:v>
                </c:pt>
                <c:pt idx="11384">
                  <c:v>-5.3279271298857234E-2</c:v>
                </c:pt>
                <c:pt idx="11385">
                  <c:v>-4.1888271784974451E-2</c:v>
                </c:pt>
                <c:pt idx="11386">
                  <c:v>-4.4898565554023939E-2</c:v>
                </c:pt>
                <c:pt idx="11387">
                  <c:v>-5.1240768187638785E-2</c:v>
                </c:pt>
                <c:pt idx="11388">
                  <c:v>-5.2524584631696736E-2</c:v>
                </c:pt>
                <c:pt idx="11389">
                  <c:v>-3.8247374552014657E-2</c:v>
                </c:pt>
                <c:pt idx="11390">
                  <c:v>-3.4652792157219392E-2</c:v>
                </c:pt>
                <c:pt idx="11391">
                  <c:v>-3.9919058922623485E-2</c:v>
                </c:pt>
                <c:pt idx="11392">
                  <c:v>-4.7368840038516047E-2</c:v>
                </c:pt>
                <c:pt idx="11393">
                  <c:v>-3.9699441031418536E-2</c:v>
                </c:pt>
                <c:pt idx="11394">
                  <c:v>-4.7911064539909787E-2</c:v>
                </c:pt>
                <c:pt idx="11395">
                  <c:v>-5.5040674940800116E-2</c:v>
                </c:pt>
                <c:pt idx="11396">
                  <c:v>-6.1169549606913232E-2</c:v>
                </c:pt>
                <c:pt idx="11397">
                  <c:v>-8.0956408425393644E-2</c:v>
                </c:pt>
                <c:pt idx="11398">
                  <c:v>-8.664208392057704E-2</c:v>
                </c:pt>
                <c:pt idx="11399">
                  <c:v>-6.3368420157775773E-2</c:v>
                </c:pt>
                <c:pt idx="11400">
                  <c:v>-6.0640403544464427E-2</c:v>
                </c:pt>
                <c:pt idx="11401">
                  <c:v>-5.582113955975132E-2</c:v>
                </c:pt>
                <c:pt idx="11402">
                  <c:v>-4.517725089180713E-2</c:v>
                </c:pt>
                <c:pt idx="11403">
                  <c:v>-3.5649042263297126E-2</c:v>
                </c:pt>
                <c:pt idx="11404">
                  <c:v>-3.5552441013373959E-2</c:v>
                </c:pt>
                <c:pt idx="11405">
                  <c:v>-5.7966241532423135E-2</c:v>
                </c:pt>
                <c:pt idx="11406">
                  <c:v>-5.1567322807066329E-2</c:v>
                </c:pt>
                <c:pt idx="11407">
                  <c:v>-4.4256934596706765E-2</c:v>
                </c:pt>
                <c:pt idx="11408">
                  <c:v>-4.5793221145205121E-2</c:v>
                </c:pt>
                <c:pt idx="11409">
                  <c:v>-4.1091655285270479E-2</c:v>
                </c:pt>
                <c:pt idx="11410">
                  <c:v>-5.0186914051210119E-2</c:v>
                </c:pt>
                <c:pt idx="11411">
                  <c:v>-5.4158337037218063E-2</c:v>
                </c:pt>
                <c:pt idx="11412">
                  <c:v>-5.5576560606705461E-2</c:v>
                </c:pt>
                <c:pt idx="11413">
                  <c:v>-4.7725913075494786E-2</c:v>
                </c:pt>
                <c:pt idx="11414">
                  <c:v>-3.0912825118534326E-2</c:v>
                </c:pt>
                <c:pt idx="11415">
                  <c:v>-1.9730823667443609E-2</c:v>
                </c:pt>
                <c:pt idx="11416">
                  <c:v>-8.01029959546673E-3</c:v>
                </c:pt>
                <c:pt idx="11417">
                  <c:v>2.0522185608758736E-2</c:v>
                </c:pt>
                <c:pt idx="11418">
                  <c:v>2.5772796203868964E-2</c:v>
                </c:pt>
                <c:pt idx="11419">
                  <c:v>3.8672426000165849E-2</c:v>
                </c:pt>
                <c:pt idx="11420">
                  <c:v>3.9220576302651189E-2</c:v>
                </c:pt>
                <c:pt idx="11421">
                  <c:v>2.7681486224022001E-2</c:v>
                </c:pt>
                <c:pt idx="11422">
                  <c:v>4.873850548381542E-2</c:v>
                </c:pt>
                <c:pt idx="11423">
                  <c:v>6.4191575678832713E-2</c:v>
                </c:pt>
                <c:pt idx="11424">
                  <c:v>6.994550909972852E-2</c:v>
                </c:pt>
                <c:pt idx="11425">
                  <c:v>6.2029641742768371E-2</c:v>
                </c:pt>
                <c:pt idx="11426">
                  <c:v>5.9945114409122535E-2</c:v>
                </c:pt>
                <c:pt idx="11427">
                  <c:v>7.8139613726706525E-2</c:v>
                </c:pt>
                <c:pt idx="11428">
                  <c:v>6.3333846972457586E-2</c:v>
                </c:pt>
                <c:pt idx="11429">
                  <c:v>4.3403862574308283E-2</c:v>
                </c:pt>
                <c:pt idx="11430">
                  <c:v>3.6147881289494199E-2</c:v>
                </c:pt>
                <c:pt idx="11431">
                  <c:v>4.5779695943996002E-2</c:v>
                </c:pt>
                <c:pt idx="11432">
                  <c:v>4.3418009569622384E-2</c:v>
                </c:pt>
                <c:pt idx="11433">
                  <c:v>4.6473146844314694E-2</c:v>
                </c:pt>
                <c:pt idx="11434">
                  <c:v>5.4807684099732468E-2</c:v>
                </c:pt>
                <c:pt idx="11435">
                  <c:v>5.2332126819309766E-2</c:v>
                </c:pt>
                <c:pt idx="11436">
                  <c:v>4.7146628196239826E-2</c:v>
                </c:pt>
                <c:pt idx="11437">
                  <c:v>4.9374221470839696E-2</c:v>
                </c:pt>
                <c:pt idx="11438">
                  <c:v>5.2123710101169785E-2</c:v>
                </c:pt>
                <c:pt idx="11439">
                  <c:v>5.3945213817358839E-2</c:v>
                </c:pt>
                <c:pt idx="11440">
                  <c:v>5.3027611631741189E-2</c:v>
                </c:pt>
                <c:pt idx="11441">
                  <c:v>6.0863595842006513E-2</c:v>
                </c:pt>
                <c:pt idx="11442">
                  <c:v>6.1637972060635704E-2</c:v>
                </c:pt>
                <c:pt idx="11443">
                  <c:v>5.1629000567795069E-2</c:v>
                </c:pt>
                <c:pt idx="11444">
                  <c:v>5.3550081325893117E-2</c:v>
                </c:pt>
                <c:pt idx="11445">
                  <c:v>5.7819498027998684E-2</c:v>
                </c:pt>
                <c:pt idx="11446">
                  <c:v>6.0184893036975939E-2</c:v>
                </c:pt>
                <c:pt idx="11447">
                  <c:v>6.0641151235285351E-2</c:v>
                </c:pt>
                <c:pt idx="11448">
                  <c:v>5.002282442074879E-2</c:v>
                </c:pt>
                <c:pt idx="11449">
                  <c:v>4.1257536698564801E-2</c:v>
                </c:pt>
                <c:pt idx="11450">
                  <c:v>3.7640647650502013E-2</c:v>
                </c:pt>
                <c:pt idx="11451">
                  <c:v>4.2126140881132201E-2</c:v>
                </c:pt>
                <c:pt idx="11452">
                  <c:v>3.8534636805276801E-2</c:v>
                </c:pt>
                <c:pt idx="11453">
                  <c:v>3.773470115617239E-2</c:v>
                </c:pt>
                <c:pt idx="11454">
                  <c:v>3.4363457752553561E-2</c:v>
                </c:pt>
                <c:pt idx="11455">
                  <c:v>3.6665315123601161E-2</c:v>
                </c:pt>
                <c:pt idx="11456">
                  <c:v>4.89854744117042E-2</c:v>
                </c:pt>
                <c:pt idx="11457">
                  <c:v>5.5528615721037511E-2</c:v>
                </c:pt>
                <c:pt idx="11458">
                  <c:v>5.6807942660952904E-2</c:v>
                </c:pt>
                <c:pt idx="11459">
                  <c:v>6.2652399700033889E-2</c:v>
                </c:pt>
                <c:pt idx="11460">
                  <c:v>6.9962470980061919E-2</c:v>
                </c:pt>
                <c:pt idx="11461">
                  <c:v>6.3520775159449316E-2</c:v>
                </c:pt>
                <c:pt idx="11462">
                  <c:v>7.0382678483490446E-2</c:v>
                </c:pt>
                <c:pt idx="11463">
                  <c:v>7.5477297590204051E-2</c:v>
                </c:pt>
                <c:pt idx="11464">
                  <c:v>7.8244927516512908E-2</c:v>
                </c:pt>
                <c:pt idx="11465">
                  <c:v>8.6885370791368821E-2</c:v>
                </c:pt>
                <c:pt idx="11466">
                  <c:v>8.3263072221806622E-2</c:v>
                </c:pt>
                <c:pt idx="11467">
                  <c:v>8.1714129943911917E-2</c:v>
                </c:pt>
                <c:pt idx="11468">
                  <c:v>7.3325468228722324E-2</c:v>
                </c:pt>
                <c:pt idx="11469">
                  <c:v>8.7112278263859144E-2</c:v>
                </c:pt>
                <c:pt idx="11470">
                  <c:v>9.8332122997719651E-2</c:v>
                </c:pt>
                <c:pt idx="11471">
                  <c:v>0.10447390872285922</c:v>
                </c:pt>
                <c:pt idx="11472">
                  <c:v>9.9694786501200117E-2</c:v>
                </c:pt>
                <c:pt idx="11473">
                  <c:v>9.2639834314982128E-2</c:v>
                </c:pt>
                <c:pt idx="11474">
                  <c:v>9.2607008507305633E-2</c:v>
                </c:pt>
                <c:pt idx="11475">
                  <c:v>9.5100742454612641E-2</c:v>
                </c:pt>
                <c:pt idx="11476">
                  <c:v>0.10183554356863045</c:v>
                </c:pt>
                <c:pt idx="11477">
                  <c:v>0.10335152866347119</c:v>
                </c:pt>
                <c:pt idx="11478">
                  <c:v>0.12103968820203703</c:v>
                </c:pt>
                <c:pt idx="11479">
                  <c:v>0.13835921648385296</c:v>
                </c:pt>
                <c:pt idx="11480">
                  <c:v>0.14072487456186877</c:v>
                </c:pt>
                <c:pt idx="11481">
                  <c:v>0.14024658320985006</c:v>
                </c:pt>
                <c:pt idx="11482">
                  <c:v>0.15606663722436509</c:v>
                </c:pt>
                <c:pt idx="11483">
                  <c:v>0.16809169543610869</c:v>
                </c:pt>
                <c:pt idx="11484">
                  <c:v>0.17420538138372854</c:v>
                </c:pt>
                <c:pt idx="11485">
                  <c:v>0.15574646001350168</c:v>
                </c:pt>
                <c:pt idx="11486">
                  <c:v>0.14223623807917152</c:v>
                </c:pt>
                <c:pt idx="11487">
                  <c:v>0.13040458297832247</c:v>
                </c:pt>
                <c:pt idx="11488">
                  <c:v>0.12373725695338234</c:v>
                </c:pt>
                <c:pt idx="11489">
                  <c:v>0.10238803561698684</c:v>
                </c:pt>
                <c:pt idx="11490">
                  <c:v>0.10082950215364939</c:v>
                </c:pt>
                <c:pt idx="11491">
                  <c:v>9.6494308614929247E-2</c:v>
                </c:pt>
                <c:pt idx="11492">
                  <c:v>0.10652773431504392</c:v>
                </c:pt>
                <c:pt idx="11493">
                  <c:v>9.6202933607482999E-2</c:v>
                </c:pt>
                <c:pt idx="11494">
                  <c:v>9.601560500001205E-2</c:v>
                </c:pt>
                <c:pt idx="11495">
                  <c:v>0.11008891411000721</c:v>
                </c:pt>
                <c:pt idx="11496">
                  <c:v>0.12017880712050677</c:v>
                </c:pt>
                <c:pt idx="11497">
                  <c:v>0.13502457775962218</c:v>
                </c:pt>
                <c:pt idx="11498">
                  <c:v>0.14020978411798946</c:v>
                </c:pt>
                <c:pt idx="11499">
                  <c:v>0.13119498441444866</c:v>
                </c:pt>
                <c:pt idx="11500">
                  <c:v>0.13816172634213619</c:v>
                </c:pt>
                <c:pt idx="11501">
                  <c:v>0.13491530335521063</c:v>
                </c:pt>
                <c:pt idx="11502">
                  <c:v>0.12646232949725666</c:v>
                </c:pt>
                <c:pt idx="11503">
                  <c:v>0.12831731946079827</c:v>
                </c:pt>
                <c:pt idx="11504">
                  <c:v>0.1304080935558356</c:v>
                </c:pt>
                <c:pt idx="11505">
                  <c:v>0.15089737513068235</c:v>
                </c:pt>
                <c:pt idx="11506">
                  <c:v>0.14250441594187779</c:v>
                </c:pt>
                <c:pt idx="11507">
                  <c:v>0.13779448495471525</c:v>
                </c:pt>
                <c:pt idx="11508">
                  <c:v>0.1430038521250574</c:v>
                </c:pt>
                <c:pt idx="11509">
                  <c:v>0.14260355259110269</c:v>
                </c:pt>
                <c:pt idx="11510">
                  <c:v>0.15440873605822136</c:v>
                </c:pt>
                <c:pt idx="11511">
                  <c:v>0.15864423018120033</c:v>
                </c:pt>
                <c:pt idx="11512">
                  <c:v>0.16730900713083741</c:v>
                </c:pt>
                <c:pt idx="11513">
                  <c:v>0.16785394766735107</c:v>
                </c:pt>
                <c:pt idx="11514">
                  <c:v>0.16295643587110975</c:v>
                </c:pt>
                <c:pt idx="11515">
                  <c:v>0.16548161694921881</c:v>
                </c:pt>
                <c:pt idx="11516">
                  <c:v>0.15167654169931</c:v>
                </c:pt>
                <c:pt idx="11517">
                  <c:v>0.12270496162277333</c:v>
                </c:pt>
                <c:pt idx="11518">
                  <c:v>0.12465416052641798</c:v>
                </c:pt>
                <c:pt idx="11519">
                  <c:v>0.11923661166660149</c:v>
                </c:pt>
                <c:pt idx="11520">
                  <c:v>0.11683063334114707</c:v>
                </c:pt>
                <c:pt idx="11521">
                  <c:v>0.12473414020046802</c:v>
                </c:pt>
                <c:pt idx="11522">
                  <c:v>0.1068712162924581</c:v>
                </c:pt>
                <c:pt idx="11523">
                  <c:v>0.1050475061366829</c:v>
                </c:pt>
                <c:pt idx="11524">
                  <c:v>9.8743643012273674E-2</c:v>
                </c:pt>
                <c:pt idx="11525">
                  <c:v>9.4511844824240354E-2</c:v>
                </c:pt>
                <c:pt idx="11526">
                  <c:v>9.3790700164025909E-2</c:v>
                </c:pt>
                <c:pt idx="11527">
                  <c:v>9.514266083846401E-2</c:v>
                </c:pt>
                <c:pt idx="11528">
                  <c:v>9.3538112183080946E-2</c:v>
                </c:pt>
                <c:pt idx="11529">
                  <c:v>0.11094997612275237</c:v>
                </c:pt>
                <c:pt idx="11530">
                  <c:v>0.11935484829343657</c:v>
                </c:pt>
                <c:pt idx="11531">
                  <c:v>0.10491277184088976</c:v>
                </c:pt>
                <c:pt idx="11532">
                  <c:v>0.10142036126891862</c:v>
                </c:pt>
                <c:pt idx="11533">
                  <c:v>9.3112600151746605E-2</c:v>
                </c:pt>
                <c:pt idx="11534">
                  <c:v>8.9442061334364498E-2</c:v>
                </c:pt>
                <c:pt idx="11535">
                  <c:v>8.7954301419663983E-2</c:v>
                </c:pt>
                <c:pt idx="11536">
                  <c:v>8.852999034025455E-2</c:v>
                </c:pt>
                <c:pt idx="11537">
                  <c:v>9.0417614600959428E-2</c:v>
                </c:pt>
                <c:pt idx="11538">
                  <c:v>9.1219392258754084E-2</c:v>
                </c:pt>
                <c:pt idx="11539">
                  <c:v>9.191707498707169E-2</c:v>
                </c:pt>
                <c:pt idx="11540">
                  <c:v>9.0210954557403467E-2</c:v>
                </c:pt>
                <c:pt idx="11541">
                  <c:v>7.7248509963999012E-2</c:v>
                </c:pt>
                <c:pt idx="11542">
                  <c:v>7.9982533960111013E-2</c:v>
                </c:pt>
                <c:pt idx="11543">
                  <c:v>8.2088228548937492E-2</c:v>
                </c:pt>
                <c:pt idx="11544">
                  <c:v>7.2319675987505327E-2</c:v>
                </c:pt>
                <c:pt idx="11545">
                  <c:v>7.4725280468437738E-2</c:v>
                </c:pt>
                <c:pt idx="11546">
                  <c:v>7.1553254878261141E-2</c:v>
                </c:pt>
                <c:pt idx="11547">
                  <c:v>7.2357241414035878E-2</c:v>
                </c:pt>
                <c:pt idx="11548">
                  <c:v>7.9087742276494399E-2</c:v>
                </c:pt>
                <c:pt idx="11549">
                  <c:v>8.8475360672040981E-2</c:v>
                </c:pt>
                <c:pt idx="11550">
                  <c:v>9.9354647300555543E-2</c:v>
                </c:pt>
                <c:pt idx="11551">
                  <c:v>0.10115776376978647</c:v>
                </c:pt>
                <c:pt idx="11552">
                  <c:v>0.103846458728164</c:v>
                </c:pt>
                <c:pt idx="11553">
                  <c:v>0.1064433544915151</c:v>
                </c:pt>
                <c:pt idx="11554">
                  <c:v>0.10925550494895808</c:v>
                </c:pt>
                <c:pt idx="11555">
                  <c:v>0.11152993361983898</c:v>
                </c:pt>
                <c:pt idx="11556">
                  <c:v>0.10794043413229226</c:v>
                </c:pt>
                <c:pt idx="11557">
                  <c:v>0.10391015449846508</c:v>
                </c:pt>
                <c:pt idx="11558">
                  <c:v>0.10056928729146009</c:v>
                </c:pt>
                <c:pt idx="11559">
                  <c:v>8.9810821782514427E-2</c:v>
                </c:pt>
                <c:pt idx="11560">
                  <c:v>9.1219756264455887E-2</c:v>
                </c:pt>
                <c:pt idx="11561">
                  <c:v>0.10097502303232631</c:v>
                </c:pt>
                <c:pt idx="11562">
                  <c:v>9.7266016266599253E-2</c:v>
                </c:pt>
                <c:pt idx="11563">
                  <c:v>8.7883762530013065E-2</c:v>
                </c:pt>
                <c:pt idx="11564">
                  <c:v>8.5699846062911922E-2</c:v>
                </c:pt>
                <c:pt idx="11565">
                  <c:v>8.0166031077743005E-2</c:v>
                </c:pt>
                <c:pt idx="11566">
                  <c:v>8.7747856209271502E-2</c:v>
                </c:pt>
                <c:pt idx="11567">
                  <c:v>8.7519120366079672E-2</c:v>
                </c:pt>
                <c:pt idx="11568">
                  <c:v>9.7734026213307512E-2</c:v>
                </c:pt>
                <c:pt idx="11569">
                  <c:v>9.8492182940284723E-2</c:v>
                </c:pt>
                <c:pt idx="11570">
                  <c:v>9.5968169469761166E-2</c:v>
                </c:pt>
                <c:pt idx="11571">
                  <c:v>9.0048748717171279E-2</c:v>
                </c:pt>
                <c:pt idx="11572">
                  <c:v>8.9271978895733461E-2</c:v>
                </c:pt>
                <c:pt idx="11573">
                  <c:v>9.6589576464456428E-2</c:v>
                </c:pt>
                <c:pt idx="11574">
                  <c:v>9.3064412436164368E-2</c:v>
                </c:pt>
                <c:pt idx="11575">
                  <c:v>8.5268166288376968E-2</c:v>
                </c:pt>
                <c:pt idx="11576">
                  <c:v>8.6312132539842823E-2</c:v>
                </c:pt>
                <c:pt idx="11577">
                  <c:v>8.313230252563808E-2</c:v>
                </c:pt>
                <c:pt idx="11578">
                  <c:v>6.5550305395438935E-2</c:v>
                </c:pt>
                <c:pt idx="11579">
                  <c:v>4.3372422337589533E-2</c:v>
                </c:pt>
                <c:pt idx="11580">
                  <c:v>4.1354293861113778E-2</c:v>
                </c:pt>
                <c:pt idx="11581">
                  <c:v>4.11046883256736E-2</c:v>
                </c:pt>
                <c:pt idx="11582">
                  <c:v>4.1583749781969548E-2</c:v>
                </c:pt>
                <c:pt idx="11583">
                  <c:v>2.75649574998591E-2</c:v>
                </c:pt>
                <c:pt idx="11584">
                  <c:v>1.8950962097852297E-2</c:v>
                </c:pt>
                <c:pt idx="11585">
                  <c:v>1.727448426137812E-2</c:v>
                </c:pt>
                <c:pt idx="11586">
                  <c:v>3.0990360159298236E-2</c:v>
                </c:pt>
                <c:pt idx="11587">
                  <c:v>4.2764383420817786E-2</c:v>
                </c:pt>
                <c:pt idx="11588">
                  <c:v>3.7706174581438434E-2</c:v>
                </c:pt>
                <c:pt idx="11589">
                  <c:v>5.9000971495202004E-2</c:v>
                </c:pt>
                <c:pt idx="11590">
                  <c:v>6.2443057246737599E-2</c:v>
                </c:pt>
                <c:pt idx="11591">
                  <c:v>7.7723686201772058E-2</c:v>
                </c:pt>
                <c:pt idx="11592">
                  <c:v>7.5420535860771798E-2</c:v>
                </c:pt>
                <c:pt idx="11593">
                  <c:v>7.9106777758668478E-2</c:v>
                </c:pt>
                <c:pt idx="11594">
                  <c:v>8.3782838416540439E-2</c:v>
                </c:pt>
                <c:pt idx="11595">
                  <c:v>8.3793631668793056E-2</c:v>
                </c:pt>
                <c:pt idx="11596">
                  <c:v>8.4559502577878698E-2</c:v>
                </c:pt>
                <c:pt idx="11597">
                  <c:v>8.6635724251000079E-2</c:v>
                </c:pt>
                <c:pt idx="11598">
                  <c:v>8.6212160807167315E-2</c:v>
                </c:pt>
                <c:pt idx="11599">
                  <c:v>7.5792317976817181E-2</c:v>
                </c:pt>
                <c:pt idx="11600">
                  <c:v>7.1734259707300518E-2</c:v>
                </c:pt>
                <c:pt idx="11601">
                  <c:v>7.5617471773125278E-2</c:v>
                </c:pt>
                <c:pt idx="11602">
                  <c:v>7.3276221374882766E-2</c:v>
                </c:pt>
                <c:pt idx="11603">
                  <c:v>6.8709907628513145E-2</c:v>
                </c:pt>
                <c:pt idx="11604">
                  <c:v>6.8741961553338227E-2</c:v>
                </c:pt>
                <c:pt idx="11605">
                  <c:v>7.3704976991179727E-2</c:v>
                </c:pt>
                <c:pt idx="11606">
                  <c:v>7.6849266100536884E-2</c:v>
                </c:pt>
                <c:pt idx="11607">
                  <c:v>7.5377705653908444E-2</c:v>
                </c:pt>
                <c:pt idx="11608">
                  <c:v>7.8318397746138135E-2</c:v>
                </c:pt>
                <c:pt idx="11609">
                  <c:v>7.9106334475118834E-2</c:v>
                </c:pt>
                <c:pt idx="11610">
                  <c:v>7.720075626034073E-2</c:v>
                </c:pt>
                <c:pt idx="11611">
                  <c:v>7.2061265625858129E-2</c:v>
                </c:pt>
                <c:pt idx="11612">
                  <c:v>5.1937812247141668E-2</c:v>
                </c:pt>
                <c:pt idx="11613">
                  <c:v>3.2105298914231417E-2</c:v>
                </c:pt>
                <c:pt idx="11614">
                  <c:v>1.9476921071975406E-2</c:v>
                </c:pt>
                <c:pt idx="11615">
                  <c:v>8.3919990306633441E-3</c:v>
                </c:pt>
                <c:pt idx="11616">
                  <c:v>6.0045472265568556E-4</c:v>
                </c:pt>
                <c:pt idx="11617">
                  <c:v>-4.9024718953536439E-3</c:v>
                </c:pt>
                <c:pt idx="11618">
                  <c:v>-4.4960871286581217E-3</c:v>
                </c:pt>
                <c:pt idx="11619">
                  <c:v>-1.2913823516565559E-2</c:v>
                </c:pt>
                <c:pt idx="11620">
                  <c:v>-1.5758962947112209E-2</c:v>
                </c:pt>
                <c:pt idx="11621">
                  <c:v>-1.5680369062832655E-2</c:v>
                </c:pt>
                <c:pt idx="11622">
                  <c:v>-7.0496941143850522E-3</c:v>
                </c:pt>
                <c:pt idx="11623">
                  <c:v>-9.3399408804585304E-3</c:v>
                </c:pt>
                <c:pt idx="11624">
                  <c:v>-2.465449251902041E-2</c:v>
                </c:pt>
                <c:pt idx="11625">
                  <c:v>-2.4576335920034165E-2</c:v>
                </c:pt>
                <c:pt idx="11626">
                  <c:v>-2.1964942463429282E-2</c:v>
                </c:pt>
                <c:pt idx="11627">
                  <c:v>-2.2179156921747767E-2</c:v>
                </c:pt>
                <c:pt idx="11628">
                  <c:v>-2.6581029478526252E-2</c:v>
                </c:pt>
                <c:pt idx="11629">
                  <c:v>-3.6774558413385061E-2</c:v>
                </c:pt>
                <c:pt idx="11630">
                  <c:v>-4.4179995127749283E-2</c:v>
                </c:pt>
                <c:pt idx="11631">
                  <c:v>-4.1895448243290279E-2</c:v>
                </c:pt>
                <c:pt idx="11632">
                  <c:v>-3.864662911986394E-2</c:v>
                </c:pt>
                <c:pt idx="11633">
                  <c:v>-2.7749798111835533E-2</c:v>
                </c:pt>
                <c:pt idx="11634">
                  <c:v>-2.1733013390479949E-2</c:v>
                </c:pt>
                <c:pt idx="11635">
                  <c:v>-2.5258071105944246E-2</c:v>
                </c:pt>
                <c:pt idx="11636">
                  <c:v>-2.8672109234766929E-2</c:v>
                </c:pt>
                <c:pt idx="11637">
                  <c:v>-3.2257307788936207E-2</c:v>
                </c:pt>
                <c:pt idx="11638">
                  <c:v>-3.27473576062699E-2</c:v>
                </c:pt>
                <c:pt idx="11639">
                  <c:v>-2.7542401990976462E-2</c:v>
                </c:pt>
                <c:pt idx="11640">
                  <c:v>-2.0430713164800163E-2</c:v>
                </c:pt>
                <c:pt idx="11641">
                  <c:v>-1.5591703568284321E-2</c:v>
                </c:pt>
                <c:pt idx="11642">
                  <c:v>-2.5589431696973364E-2</c:v>
                </c:pt>
                <c:pt idx="11643">
                  <c:v>-2.3233894282876033E-2</c:v>
                </c:pt>
                <c:pt idx="11644">
                  <c:v>-2.626867143278111E-2</c:v>
                </c:pt>
                <c:pt idx="11645">
                  <c:v>-2.4702123239450757E-2</c:v>
                </c:pt>
                <c:pt idx="11646">
                  <c:v>-1.3349501323416613E-2</c:v>
                </c:pt>
                <c:pt idx="11647">
                  <c:v>-9.009758039389193E-3</c:v>
                </c:pt>
                <c:pt idx="11648">
                  <c:v>-9.8998246206625229E-3</c:v>
                </c:pt>
                <c:pt idx="11649">
                  <c:v>-1.394729530121086E-2</c:v>
                </c:pt>
                <c:pt idx="11650">
                  <c:v>-2.0027683952195008E-2</c:v>
                </c:pt>
                <c:pt idx="11651">
                  <c:v>-3.5977216015097957E-2</c:v>
                </c:pt>
                <c:pt idx="11652">
                  <c:v>-4.0290088240512167E-2</c:v>
                </c:pt>
                <c:pt idx="11653">
                  <c:v>-3.7606255278786804E-2</c:v>
                </c:pt>
                <c:pt idx="11654">
                  <c:v>-5.0331648533041395E-2</c:v>
                </c:pt>
                <c:pt idx="11655">
                  <c:v>-5.0331648533041173E-2</c:v>
                </c:pt>
                <c:pt idx="11656">
                  <c:v>-5.2130352483385045E-2</c:v>
                </c:pt>
                <c:pt idx="11657">
                  <c:v>-4.7674251114714461E-2</c:v>
                </c:pt>
                <c:pt idx="11658">
                  <c:v>-4.7674251114715016E-2</c:v>
                </c:pt>
                <c:pt idx="11659">
                  <c:v>-4.6914555647687761E-2</c:v>
                </c:pt>
                <c:pt idx="11660">
                  <c:v>-4.5305333563564587E-2</c:v>
                </c:pt>
                <c:pt idx="11661">
                  <c:v>-4.1123287137839082E-2</c:v>
                </c:pt>
                <c:pt idx="11662">
                  <c:v>-4.7434132531434026E-2</c:v>
                </c:pt>
                <c:pt idx="11663">
                  <c:v>-4.1241700614580878E-2</c:v>
                </c:pt>
                <c:pt idx="11664">
                  <c:v>-3.5974114185268635E-2</c:v>
                </c:pt>
                <c:pt idx="11665">
                  <c:v>-2.8928328265725445E-2</c:v>
                </c:pt>
                <c:pt idx="11666">
                  <c:v>-3.3489123182031899E-2</c:v>
                </c:pt>
                <c:pt idx="11667">
                  <c:v>-2.8465094246206801E-2</c:v>
                </c:pt>
                <c:pt idx="11668">
                  <c:v>-2.5750004810690785E-2</c:v>
                </c:pt>
                <c:pt idx="11669">
                  <c:v>-2.7124054556841082E-2</c:v>
                </c:pt>
                <c:pt idx="11670">
                  <c:v>-2.5969840991003856E-2</c:v>
                </c:pt>
                <c:pt idx="11671">
                  <c:v>-1.5420389638210241E-2</c:v>
                </c:pt>
                <c:pt idx="11672">
                  <c:v>-1.3848052668547162E-2</c:v>
                </c:pt>
                <c:pt idx="11673">
                  <c:v>-1.5923561485022719E-2</c:v>
                </c:pt>
                <c:pt idx="11674">
                  <c:v>-1.969044639946671E-2</c:v>
                </c:pt>
                <c:pt idx="11675">
                  <c:v>-1.7620360349569486E-2</c:v>
                </c:pt>
                <c:pt idx="11676">
                  <c:v>-1.2221373201511843E-2</c:v>
                </c:pt>
                <c:pt idx="11677">
                  <c:v>-1.1540785994598846E-2</c:v>
                </c:pt>
                <c:pt idx="11678">
                  <c:v>-7.8799729190621726E-3</c:v>
                </c:pt>
                <c:pt idx="11679">
                  <c:v>5.2935285804256438E-4</c:v>
                </c:pt>
                <c:pt idx="11680">
                  <c:v>-8.1762040261920133E-3</c:v>
                </c:pt>
                <c:pt idx="11681">
                  <c:v>-1.1554809420851742E-2</c:v>
                </c:pt>
                <c:pt idx="11682">
                  <c:v>-9.1927561028317673E-3</c:v>
                </c:pt>
                <c:pt idx="11683">
                  <c:v>5.6304537289952883E-4</c:v>
                </c:pt>
                <c:pt idx="11684">
                  <c:v>1.1009453392180069E-2</c:v>
                </c:pt>
                <c:pt idx="11685">
                  <c:v>1.568280938792399E-2</c:v>
                </c:pt>
                <c:pt idx="11686">
                  <c:v>1.2446346998412405E-2</c:v>
                </c:pt>
                <c:pt idx="11687">
                  <c:v>8.4868781109905811E-3</c:v>
                </c:pt>
                <c:pt idx="11688">
                  <c:v>5.947734562259166E-3</c:v>
                </c:pt>
                <c:pt idx="11689">
                  <c:v>-9.2282441237946378E-3</c:v>
                </c:pt>
                <c:pt idx="11690">
                  <c:v>-2.4982286990326674E-2</c:v>
                </c:pt>
                <c:pt idx="11691">
                  <c:v>-4.4080512124348603E-2</c:v>
                </c:pt>
                <c:pt idx="11692">
                  <c:v>-4.0158261313442245E-2</c:v>
                </c:pt>
                <c:pt idx="11693">
                  <c:v>-4.2081329390631361E-2</c:v>
                </c:pt>
                <c:pt idx="11694">
                  <c:v>-4.5821176443884393E-2</c:v>
                </c:pt>
                <c:pt idx="11695">
                  <c:v>-5.1617669785143483E-2</c:v>
                </c:pt>
                <c:pt idx="11696">
                  <c:v>-6.4728859304147068E-2</c:v>
                </c:pt>
                <c:pt idx="11697">
                  <c:v>-7.1090993429163252E-2</c:v>
                </c:pt>
                <c:pt idx="11698">
                  <c:v>-7.7035178885253019E-2</c:v>
                </c:pt>
                <c:pt idx="11699">
                  <c:v>-6.7163798706603162E-2</c:v>
                </c:pt>
                <c:pt idx="11700">
                  <c:v>-7.1637207468575603E-2</c:v>
                </c:pt>
                <c:pt idx="11701">
                  <c:v>-6.9780370473293885E-2</c:v>
                </c:pt>
                <c:pt idx="11702">
                  <c:v>-7.2560077316910609E-2</c:v>
                </c:pt>
                <c:pt idx="11703">
                  <c:v>-6.7474451740238583E-2</c:v>
                </c:pt>
                <c:pt idx="11704">
                  <c:v>-6.3195272060442176E-2</c:v>
                </c:pt>
                <c:pt idx="11705">
                  <c:v>-5.6470808675774697E-2</c:v>
                </c:pt>
                <c:pt idx="11706">
                  <c:v>-5.2531052919045029E-2</c:v>
                </c:pt>
                <c:pt idx="11707">
                  <c:v>-5.9827574535964101E-2</c:v>
                </c:pt>
                <c:pt idx="11708">
                  <c:v>-7.3548949015045495E-2</c:v>
                </c:pt>
                <c:pt idx="11709">
                  <c:v>-8.050826664417321E-2</c:v>
                </c:pt>
                <c:pt idx="11710">
                  <c:v>-9.5588680956527616E-2</c:v>
                </c:pt>
                <c:pt idx="11711">
                  <c:v>-9.1977046020198072E-2</c:v>
                </c:pt>
                <c:pt idx="11712">
                  <c:v>-9.281384030869666E-2</c:v>
                </c:pt>
                <c:pt idx="11713">
                  <c:v>-8.5754704486113886E-2</c:v>
                </c:pt>
                <c:pt idx="11714">
                  <c:v>-6.8440290376789781E-2</c:v>
                </c:pt>
                <c:pt idx="11715">
                  <c:v>-5.4438590422932531E-2</c:v>
                </c:pt>
                <c:pt idx="11716">
                  <c:v>-4.9756550554132528E-2</c:v>
                </c:pt>
                <c:pt idx="11717">
                  <c:v>-5.7614944042942207E-2</c:v>
                </c:pt>
                <c:pt idx="11718">
                  <c:v>-6.6444291464739846E-2</c:v>
                </c:pt>
                <c:pt idx="11719">
                  <c:v>-6.5984809065705141E-2</c:v>
                </c:pt>
                <c:pt idx="11720">
                  <c:v>-7.5149697662033277E-2</c:v>
                </c:pt>
                <c:pt idx="11721">
                  <c:v>-9.7561807630559771E-2</c:v>
                </c:pt>
                <c:pt idx="11722">
                  <c:v>-0.11469699273509648</c:v>
                </c:pt>
                <c:pt idx="11723">
                  <c:v>-0.11300319008450477</c:v>
                </c:pt>
                <c:pt idx="11724">
                  <c:v>-8.2474339813544462E-2</c:v>
                </c:pt>
                <c:pt idx="11725">
                  <c:v>-6.2707328655415506E-2</c:v>
                </c:pt>
                <c:pt idx="11726">
                  <c:v>-7.0915514702578508E-2</c:v>
                </c:pt>
                <c:pt idx="11727">
                  <c:v>-7.0721228790076252E-2</c:v>
                </c:pt>
                <c:pt idx="11728">
                  <c:v>-6.1953305196997155E-2</c:v>
                </c:pt>
                <c:pt idx="11729">
                  <c:v>-5.4387574602440925E-2</c:v>
                </c:pt>
                <c:pt idx="11730">
                  <c:v>-4.9816919747133093E-2</c:v>
                </c:pt>
                <c:pt idx="11731">
                  <c:v>-5.739123440520022E-2</c:v>
                </c:pt>
                <c:pt idx="11732">
                  <c:v>-6.7812148155606766E-2</c:v>
                </c:pt>
                <c:pt idx="11733">
                  <c:v>-7.4095645633119656E-2</c:v>
                </c:pt>
                <c:pt idx="11734">
                  <c:v>-7.2890460270780055E-2</c:v>
                </c:pt>
                <c:pt idx="11735">
                  <c:v>-6.3500763060054144E-2</c:v>
                </c:pt>
                <c:pt idx="11736">
                  <c:v>-5.5238886011056421E-2</c:v>
                </c:pt>
                <c:pt idx="11737">
                  <c:v>-5.1267121344635513E-2</c:v>
                </c:pt>
                <c:pt idx="11738">
                  <c:v>-5.7478092277688075E-2</c:v>
                </c:pt>
                <c:pt idx="11739">
                  <c:v>-6.1493284460771069E-2</c:v>
                </c:pt>
                <c:pt idx="11740">
                  <c:v>-5.9053856769577417E-2</c:v>
                </c:pt>
                <c:pt idx="11741">
                  <c:v>-6.6505309933669432E-2</c:v>
                </c:pt>
                <c:pt idx="11742">
                  <c:v>-6.6796689235808393E-2</c:v>
                </c:pt>
                <c:pt idx="11743">
                  <c:v>-6.3444310303859219E-2</c:v>
                </c:pt>
                <c:pt idx="11744">
                  <c:v>-5.1268000010669668E-2</c:v>
                </c:pt>
                <c:pt idx="11745">
                  <c:v>-4.626097424128417E-2</c:v>
                </c:pt>
                <c:pt idx="11746">
                  <c:v>-5.4727932809494062E-2</c:v>
                </c:pt>
                <c:pt idx="11747">
                  <c:v>-6.5594210367146188E-2</c:v>
                </c:pt>
                <c:pt idx="11748">
                  <c:v>-7.4507535334427333E-2</c:v>
                </c:pt>
                <c:pt idx="11749">
                  <c:v>-7.9186653266609786E-2</c:v>
                </c:pt>
                <c:pt idx="11750">
                  <c:v>-8.8079171451224902E-2</c:v>
                </c:pt>
                <c:pt idx="11751">
                  <c:v>-7.2945655557528855E-2</c:v>
                </c:pt>
                <c:pt idx="11752">
                  <c:v>-5.8734556354260947E-2</c:v>
                </c:pt>
                <c:pt idx="11753">
                  <c:v>-6.8812344830125993E-2</c:v>
                </c:pt>
                <c:pt idx="11754">
                  <c:v>-6.10723839665408E-2</c:v>
                </c:pt>
                <c:pt idx="11755">
                  <c:v>-5.6714432761713951E-2</c:v>
                </c:pt>
                <c:pt idx="11756">
                  <c:v>-5.6478905778633015E-2</c:v>
                </c:pt>
                <c:pt idx="11757">
                  <c:v>-6.3289128221865387E-2</c:v>
                </c:pt>
                <c:pt idx="11758">
                  <c:v>-6.4827394395972515E-2</c:v>
                </c:pt>
                <c:pt idx="11759">
                  <c:v>-6.4687628650105022E-2</c:v>
                </c:pt>
                <c:pt idx="11760">
                  <c:v>-6.853626911522992E-2</c:v>
                </c:pt>
                <c:pt idx="11761">
                  <c:v>-7.6522750031275955E-2</c:v>
                </c:pt>
                <c:pt idx="11762">
                  <c:v>-7.7289826797860672E-2</c:v>
                </c:pt>
                <c:pt idx="11763">
                  <c:v>-8.8336673909930274E-2</c:v>
                </c:pt>
                <c:pt idx="11764">
                  <c:v>-9.8707929687313345E-2</c:v>
                </c:pt>
                <c:pt idx="11765">
                  <c:v>-0.1092303147905429</c:v>
                </c:pt>
                <c:pt idx="11766">
                  <c:v>-0.11014952649219001</c:v>
                </c:pt>
                <c:pt idx="11767">
                  <c:v>-0.11872325792590654</c:v>
                </c:pt>
                <c:pt idx="11768">
                  <c:v>-0.11191867788511956</c:v>
                </c:pt>
                <c:pt idx="11769">
                  <c:v>-0.11091346728943485</c:v>
                </c:pt>
                <c:pt idx="11770">
                  <c:v>-0.11292319258070549</c:v>
                </c:pt>
                <c:pt idx="11771">
                  <c:v>-0.1209128121980888</c:v>
                </c:pt>
                <c:pt idx="11772">
                  <c:v>-0.12291388308074447</c:v>
                </c:pt>
                <c:pt idx="11773">
                  <c:v>-0.12016978349760732</c:v>
                </c:pt>
                <c:pt idx="11774">
                  <c:v>-0.1066555033474047</c:v>
                </c:pt>
                <c:pt idx="11775">
                  <c:v>-8.7803784489395076E-2</c:v>
                </c:pt>
                <c:pt idx="11776">
                  <c:v>-7.9966251421031087E-2</c:v>
                </c:pt>
                <c:pt idx="11777">
                  <c:v>-8.1315826436658911E-2</c:v>
                </c:pt>
                <c:pt idx="11778">
                  <c:v>-7.4765804779802214E-2</c:v>
                </c:pt>
                <c:pt idx="11779">
                  <c:v>-7.3718436296988377E-2</c:v>
                </c:pt>
                <c:pt idx="11780">
                  <c:v>-6.3515925548272123E-2</c:v>
                </c:pt>
                <c:pt idx="11781">
                  <c:v>-5.3631321733253912E-2</c:v>
                </c:pt>
                <c:pt idx="11782">
                  <c:v>-5.0015876771246304E-2</c:v>
                </c:pt>
                <c:pt idx="11783">
                  <c:v>-4.7991464462488143E-2</c:v>
                </c:pt>
                <c:pt idx="11784">
                  <c:v>-3.8135591818185044E-2</c:v>
                </c:pt>
                <c:pt idx="11785">
                  <c:v>-3.8597406806007872E-2</c:v>
                </c:pt>
                <c:pt idx="11786">
                  <c:v>-4.2323773446295454E-2</c:v>
                </c:pt>
                <c:pt idx="11787">
                  <c:v>-4.4329095442018795E-2</c:v>
                </c:pt>
                <c:pt idx="11788">
                  <c:v>-3.321350154384406E-2</c:v>
                </c:pt>
                <c:pt idx="11789">
                  <c:v>-2.2185000059954052E-2</c:v>
                </c:pt>
                <c:pt idx="11790">
                  <c:v>-1.2972067892559669E-2</c:v>
                </c:pt>
                <c:pt idx="11791">
                  <c:v>1.9728907565448317E-3</c:v>
                </c:pt>
                <c:pt idx="11792">
                  <c:v>3.5008060423487031E-3</c:v>
                </c:pt>
                <c:pt idx="11793">
                  <c:v>8.9703810210790547E-3</c:v>
                </c:pt>
                <c:pt idx="11794">
                  <c:v>2.0864598911191301E-2</c:v>
                </c:pt>
                <c:pt idx="11795">
                  <c:v>2.3759319378225063E-2</c:v>
                </c:pt>
                <c:pt idx="11796">
                  <c:v>2.8952765307257211E-2</c:v>
                </c:pt>
                <c:pt idx="11797">
                  <c:v>3.4891183728362307E-2</c:v>
                </c:pt>
                <c:pt idx="11798">
                  <c:v>3.5547272288499299E-2</c:v>
                </c:pt>
                <c:pt idx="11799">
                  <c:v>2.0011093202895847E-2</c:v>
                </c:pt>
                <c:pt idx="11800">
                  <c:v>1.6150750458526764E-2</c:v>
                </c:pt>
                <c:pt idx="11801">
                  <c:v>1.3544299544621774E-2</c:v>
                </c:pt>
                <c:pt idx="11802">
                  <c:v>7.2966040501962759E-3</c:v>
                </c:pt>
                <c:pt idx="11803">
                  <c:v>-8.5119499941003207E-3</c:v>
                </c:pt>
                <c:pt idx="11804">
                  <c:v>-1.9839295183997185E-2</c:v>
                </c:pt>
                <c:pt idx="11805">
                  <c:v>-3.8668174065232819E-2</c:v>
                </c:pt>
                <c:pt idx="11806">
                  <c:v>-4.8094024747747488E-2</c:v>
                </c:pt>
                <c:pt idx="11807">
                  <c:v>-3.810976760130913E-2</c:v>
                </c:pt>
                <c:pt idx="11808">
                  <c:v>-1.839318744103613E-2</c:v>
                </c:pt>
                <c:pt idx="11809">
                  <c:v>-1.7957907020248465E-2</c:v>
                </c:pt>
                <c:pt idx="11810">
                  <c:v>-8.6379119499534474E-3</c:v>
                </c:pt>
                <c:pt idx="11811">
                  <c:v>-2.3619768357110549E-2</c:v>
                </c:pt>
                <c:pt idx="11812">
                  <c:v>-6.0626396668821414E-3</c:v>
                </c:pt>
                <c:pt idx="11813">
                  <c:v>-5.5237309118437716E-3</c:v>
                </c:pt>
                <c:pt idx="11814">
                  <c:v>-2.8503072764457404E-2</c:v>
                </c:pt>
                <c:pt idx="11815">
                  <c:v>-3.5517211983521202E-2</c:v>
                </c:pt>
                <c:pt idx="11816">
                  <c:v>-2.8578416974767928E-2</c:v>
                </c:pt>
                <c:pt idx="11817">
                  <c:v>-1.235763506939469E-2</c:v>
                </c:pt>
                <c:pt idx="11818">
                  <c:v>-4.0788900836954411E-3</c:v>
                </c:pt>
                <c:pt idx="11819">
                  <c:v>-2.7390634813284631E-3</c:v>
                </c:pt>
                <c:pt idx="11820">
                  <c:v>-2.3965525278303312E-3</c:v>
                </c:pt>
                <c:pt idx="11821">
                  <c:v>1.5195309012006275E-2</c:v>
                </c:pt>
                <c:pt idx="11822">
                  <c:v>4.1052849351540743E-2</c:v>
                </c:pt>
                <c:pt idx="11823">
                  <c:v>4.4200495342917367E-2</c:v>
                </c:pt>
                <c:pt idx="11824">
                  <c:v>1.135635828953796E-2</c:v>
                </c:pt>
                <c:pt idx="11825">
                  <c:v>-1.3383666750488965E-2</c:v>
                </c:pt>
                <c:pt idx="11826">
                  <c:v>3.5236929716100374E-3</c:v>
                </c:pt>
                <c:pt idx="11827">
                  <c:v>7.4700895580035453E-3</c:v>
                </c:pt>
                <c:pt idx="11828">
                  <c:v>-6.4900270056911236E-3</c:v>
                </c:pt>
                <c:pt idx="11829">
                  <c:v>-3.4632720886634827E-3</c:v>
                </c:pt>
                <c:pt idx="11830">
                  <c:v>2.3668175749977927E-3</c:v>
                </c:pt>
                <c:pt idx="11831">
                  <c:v>2.0260104591466543E-2</c:v>
                </c:pt>
                <c:pt idx="11832">
                  <c:v>3.48126231189132E-2</c:v>
                </c:pt>
                <c:pt idx="11833">
                  <c:v>2.6900579055848084E-2</c:v>
                </c:pt>
                <c:pt idx="11834">
                  <c:v>1.7780408989611862E-2</c:v>
                </c:pt>
                <c:pt idx="11835">
                  <c:v>1.0058787186677076E-2</c:v>
                </c:pt>
                <c:pt idx="11836">
                  <c:v>-2.178571481352698E-4</c:v>
                </c:pt>
                <c:pt idx="11837">
                  <c:v>-1.3490093343067944E-2</c:v>
                </c:pt>
                <c:pt idx="11838">
                  <c:v>-1.2750240507188759E-2</c:v>
                </c:pt>
                <c:pt idx="11839">
                  <c:v>-1.7623773336725712E-2</c:v>
                </c:pt>
                <c:pt idx="11840">
                  <c:v>-2.4307998809680709E-2</c:v>
                </c:pt>
                <c:pt idx="11841">
                  <c:v>-2.317569432972455E-2</c:v>
                </c:pt>
                <c:pt idx="11842">
                  <c:v>-2.8734553085452696E-2</c:v>
                </c:pt>
                <c:pt idx="11843">
                  <c:v>-2.9654550467716367E-2</c:v>
                </c:pt>
                <c:pt idx="11844">
                  <c:v>-3.298777606949177E-2</c:v>
                </c:pt>
                <c:pt idx="11845">
                  <c:v>-3.8985777736322391E-2</c:v>
                </c:pt>
                <c:pt idx="11846">
                  <c:v>-4.8132340240052973E-2</c:v>
                </c:pt>
                <c:pt idx="11847">
                  <c:v>-5.2167139724134115E-2</c:v>
                </c:pt>
                <c:pt idx="11848">
                  <c:v>-5.0264974141290386E-2</c:v>
                </c:pt>
                <c:pt idx="11849">
                  <c:v>-5.3523775145694619E-2</c:v>
                </c:pt>
                <c:pt idx="11850">
                  <c:v>-5.6020039239136565E-2</c:v>
                </c:pt>
                <c:pt idx="11851">
                  <c:v>-7.1205029974409251E-2</c:v>
                </c:pt>
                <c:pt idx="11852">
                  <c:v>-7.8677777938222726E-2</c:v>
                </c:pt>
                <c:pt idx="11853">
                  <c:v>-6.0479507529632937E-2</c:v>
                </c:pt>
                <c:pt idx="11854">
                  <c:v>-6.7877011007516419E-2</c:v>
                </c:pt>
                <c:pt idx="11855">
                  <c:v>-7.7397353110688183E-2</c:v>
                </c:pt>
                <c:pt idx="11856">
                  <c:v>-7.3049190860745461E-2</c:v>
                </c:pt>
                <c:pt idx="11857">
                  <c:v>-6.2526644571680001E-2</c:v>
                </c:pt>
                <c:pt idx="11858">
                  <c:v>-7.3909782313796746E-2</c:v>
                </c:pt>
                <c:pt idx="11859">
                  <c:v>-6.8817116442480564E-2</c:v>
                </c:pt>
                <c:pt idx="11860">
                  <c:v>-7.4546616861024151E-2</c:v>
                </c:pt>
                <c:pt idx="11861">
                  <c:v>-7.6101067654538834E-2</c:v>
                </c:pt>
                <c:pt idx="11862">
                  <c:v>-7.4972104616216062E-2</c:v>
                </c:pt>
                <c:pt idx="11863">
                  <c:v>-6.9828919702317194E-2</c:v>
                </c:pt>
                <c:pt idx="11864">
                  <c:v>-5.2111375315695097E-2</c:v>
                </c:pt>
                <c:pt idx="11865">
                  <c:v>-4.2451120651238683E-2</c:v>
                </c:pt>
                <c:pt idx="11866">
                  <c:v>-3.6285777350246295E-2</c:v>
                </c:pt>
                <c:pt idx="11867">
                  <c:v>-3.0410180556353361E-2</c:v>
                </c:pt>
                <c:pt idx="11868">
                  <c:v>-2.4009423070187386E-2</c:v>
                </c:pt>
                <c:pt idx="11869">
                  <c:v>-2.8345162531064894E-2</c:v>
                </c:pt>
                <c:pt idx="11870">
                  <c:v>-2.3244255863046237E-2</c:v>
                </c:pt>
                <c:pt idx="11871">
                  <c:v>-1.9710959702544995E-2</c:v>
                </c:pt>
                <c:pt idx="11872">
                  <c:v>-8.7647797177152764E-3</c:v>
                </c:pt>
                <c:pt idx="11873">
                  <c:v>-1.4483672385253832E-2</c:v>
                </c:pt>
                <c:pt idx="11874">
                  <c:v>-2.10325064983925E-2</c:v>
                </c:pt>
                <c:pt idx="11875">
                  <c:v>-3.9775525277763957E-2</c:v>
                </c:pt>
                <c:pt idx="11876">
                  <c:v>-6.2135203242245529E-2</c:v>
                </c:pt>
                <c:pt idx="11877">
                  <c:v>-6.1188584565846194E-2</c:v>
                </c:pt>
                <c:pt idx="11878">
                  <c:v>-6.8916002884633398E-2</c:v>
                </c:pt>
                <c:pt idx="11879">
                  <c:v>-7.2819743226365197E-2</c:v>
                </c:pt>
                <c:pt idx="11880">
                  <c:v>-8.1405259030271515E-2</c:v>
                </c:pt>
                <c:pt idx="11881">
                  <c:v>-9.9072645186638608E-2</c:v>
                </c:pt>
                <c:pt idx="11882">
                  <c:v>-0.10103320692104933</c:v>
                </c:pt>
                <c:pt idx="11883">
                  <c:v>-9.570411272760404E-2</c:v>
                </c:pt>
                <c:pt idx="11884">
                  <c:v>-0.10449423220851795</c:v>
                </c:pt>
                <c:pt idx="11885">
                  <c:v>-0.10824918003695727</c:v>
                </c:pt>
                <c:pt idx="11886">
                  <c:v>-0.10671994310192445</c:v>
                </c:pt>
                <c:pt idx="11887">
                  <c:v>-8.9498848850848245E-2</c:v>
                </c:pt>
                <c:pt idx="11888">
                  <c:v>-7.158797647156101E-2</c:v>
                </c:pt>
                <c:pt idx="11889">
                  <c:v>-7.3798789631629225E-2</c:v>
                </c:pt>
                <c:pt idx="11890">
                  <c:v>-7.5744648892884014E-2</c:v>
                </c:pt>
                <c:pt idx="11891">
                  <c:v>-7.6852680523531447E-2</c:v>
                </c:pt>
                <c:pt idx="11892">
                  <c:v>-7.698129479674698E-2</c:v>
                </c:pt>
                <c:pt idx="11893">
                  <c:v>-8.1901997109670721E-2</c:v>
                </c:pt>
                <c:pt idx="11894">
                  <c:v>-9.2334410821903856E-2</c:v>
                </c:pt>
                <c:pt idx="11895">
                  <c:v>-0.10044188768428552</c:v>
                </c:pt>
                <c:pt idx="11896">
                  <c:v>-0.10038772843130928</c:v>
                </c:pt>
                <c:pt idx="11897">
                  <c:v>-0.10060394456555732</c:v>
                </c:pt>
                <c:pt idx="11898">
                  <c:v>-9.6208131307503164E-2</c:v>
                </c:pt>
                <c:pt idx="11899">
                  <c:v>-9.6335174151782388E-2</c:v>
                </c:pt>
                <c:pt idx="11900">
                  <c:v>-9.7373272745519324E-2</c:v>
                </c:pt>
                <c:pt idx="11901">
                  <c:v>-0.10436400777753962</c:v>
                </c:pt>
                <c:pt idx="11902">
                  <c:v>-0.10223919406015258</c:v>
                </c:pt>
                <c:pt idx="11903">
                  <c:v>-0.10245703768439052</c:v>
                </c:pt>
                <c:pt idx="11904">
                  <c:v>-9.9240458820680777E-2</c:v>
                </c:pt>
                <c:pt idx="11905">
                  <c:v>-8.7442381411882653E-2</c:v>
                </c:pt>
                <c:pt idx="11906">
                  <c:v>-9.0405676243582755E-2</c:v>
                </c:pt>
                <c:pt idx="11907">
                  <c:v>-0.10711393461375851</c:v>
                </c:pt>
                <c:pt idx="11908">
                  <c:v>-0.12746102585513897</c:v>
                </c:pt>
                <c:pt idx="11909">
                  <c:v>-0.12531635320112489</c:v>
                </c:pt>
                <c:pt idx="11910">
                  <c:v>-0.13558199384338054</c:v>
                </c:pt>
                <c:pt idx="11911">
                  <c:v>-0.13773431147326065</c:v>
                </c:pt>
                <c:pt idx="11912">
                  <c:v>-0.1231040678857549</c:v>
                </c:pt>
                <c:pt idx="11913">
                  <c:v>-0.12333286390212217</c:v>
                </c:pt>
                <c:pt idx="11914">
                  <c:v>-0.11333755010544411</c:v>
                </c:pt>
                <c:pt idx="11915">
                  <c:v>-0.1346894271105874</c:v>
                </c:pt>
                <c:pt idx="11916">
                  <c:v>-0.14390010798528885</c:v>
                </c:pt>
                <c:pt idx="11917">
                  <c:v>-0.13426995705062883</c:v>
                </c:pt>
                <c:pt idx="11918">
                  <c:v>-0.13180208841560215</c:v>
                </c:pt>
                <c:pt idx="11919">
                  <c:v>-0.13383898783619863</c:v>
                </c:pt>
                <c:pt idx="11920">
                  <c:v>-0.13483609328396295</c:v>
                </c:pt>
                <c:pt idx="11921">
                  <c:v>-0.13826234723411002</c:v>
                </c:pt>
                <c:pt idx="11922">
                  <c:v>-0.16670454886349684</c:v>
                </c:pt>
                <c:pt idx="11923">
                  <c:v>-0.18615518785818563</c:v>
                </c:pt>
                <c:pt idx="11924">
                  <c:v>-0.16293042098067745</c:v>
                </c:pt>
                <c:pt idx="11925">
                  <c:v>-0.15741159522527648</c:v>
                </c:pt>
                <c:pt idx="11926">
                  <c:v>-0.18392175323872273</c:v>
                </c:pt>
                <c:pt idx="11927">
                  <c:v>-0.21203642939823097</c:v>
                </c:pt>
                <c:pt idx="11928">
                  <c:v>-0.22206862103231806</c:v>
                </c:pt>
                <c:pt idx="11929">
                  <c:v>-0.2262829098636997</c:v>
                </c:pt>
                <c:pt idx="11930">
                  <c:v>-0.25523797133053694</c:v>
                </c:pt>
                <c:pt idx="11931">
                  <c:v>-0.27366404134198163</c:v>
                </c:pt>
                <c:pt idx="11932">
                  <c:v>-0.23969295216951303</c:v>
                </c:pt>
                <c:pt idx="11933">
                  <c:v>-0.21391775528972368</c:v>
                </c:pt>
                <c:pt idx="11934">
                  <c:v>-0.19151875181105937</c:v>
                </c:pt>
                <c:pt idx="11935">
                  <c:v>-0.17708115384851741</c:v>
                </c:pt>
                <c:pt idx="11936">
                  <c:v>-0.17355738859508851</c:v>
                </c:pt>
                <c:pt idx="11937">
                  <c:v>-0.15767467225259624</c:v>
                </c:pt>
                <c:pt idx="11938">
                  <c:v>-0.17141898684618262</c:v>
                </c:pt>
                <c:pt idx="11939">
                  <c:v>-0.18348493471209182</c:v>
                </c:pt>
                <c:pt idx="11940">
                  <c:v>-0.18236618601028942</c:v>
                </c:pt>
                <c:pt idx="11941">
                  <c:v>-0.17555044183214541</c:v>
                </c:pt>
                <c:pt idx="11942">
                  <c:v>-0.173237082421976</c:v>
                </c:pt>
                <c:pt idx="11943">
                  <c:v>-0.18638125878802569</c:v>
                </c:pt>
                <c:pt idx="11944">
                  <c:v>-0.19030754291520635</c:v>
                </c:pt>
                <c:pt idx="11945">
                  <c:v>-0.18879551973268138</c:v>
                </c:pt>
                <c:pt idx="11946">
                  <c:v>-0.16144362822471392</c:v>
                </c:pt>
                <c:pt idx="11947">
                  <c:v>-0.15417719670759611</c:v>
                </c:pt>
                <c:pt idx="11948">
                  <c:v>-0.14373199718224117</c:v>
                </c:pt>
                <c:pt idx="11949">
                  <c:v>-0.1294924208472531</c:v>
                </c:pt>
                <c:pt idx="11950">
                  <c:v>-0.12369779800909519</c:v>
                </c:pt>
                <c:pt idx="11951">
                  <c:v>-0.13795387171444096</c:v>
                </c:pt>
                <c:pt idx="11952">
                  <c:v>-0.1548439993221461</c:v>
                </c:pt>
                <c:pt idx="11953">
                  <c:v>-0.16582438569907731</c:v>
                </c:pt>
                <c:pt idx="11954">
                  <c:v>-0.16654689207249895</c:v>
                </c:pt>
                <c:pt idx="11955">
                  <c:v>-0.17044552037040694</c:v>
                </c:pt>
                <c:pt idx="11956">
                  <c:v>-0.17783238222713971</c:v>
                </c:pt>
                <c:pt idx="11957">
                  <c:v>-0.18189218742337632</c:v>
                </c:pt>
                <c:pt idx="11958">
                  <c:v>-0.17634412652994991</c:v>
                </c:pt>
                <c:pt idx="11959">
                  <c:v>-0.19664745761616031</c:v>
                </c:pt>
                <c:pt idx="11960">
                  <c:v>-0.20202342181555966</c:v>
                </c:pt>
                <c:pt idx="11961">
                  <c:v>-0.18162887561191121</c:v>
                </c:pt>
                <c:pt idx="11962">
                  <c:v>-0.16794050883276668</c:v>
                </c:pt>
                <c:pt idx="11963">
                  <c:v>-0.16042270230747602</c:v>
                </c:pt>
                <c:pt idx="11964">
                  <c:v>-0.17094002081011417</c:v>
                </c:pt>
                <c:pt idx="11965">
                  <c:v>-0.17456000915532877</c:v>
                </c:pt>
                <c:pt idx="11966">
                  <c:v>-0.16919701814338461</c:v>
                </c:pt>
                <c:pt idx="11967">
                  <c:v>-0.1579647864733158</c:v>
                </c:pt>
                <c:pt idx="11968">
                  <c:v>-0.15678736997417442</c:v>
                </c:pt>
                <c:pt idx="11969">
                  <c:v>-0.15126210782088279</c:v>
                </c:pt>
                <c:pt idx="11970">
                  <c:v>-0.16565463695892502</c:v>
                </c:pt>
                <c:pt idx="11971">
                  <c:v>-0.16576293183316815</c:v>
                </c:pt>
                <c:pt idx="11972">
                  <c:v>-0.1604809036201984</c:v>
                </c:pt>
                <c:pt idx="11973">
                  <c:v>-0.16033786640081438</c:v>
                </c:pt>
                <c:pt idx="11974">
                  <c:v>-0.16179038021597403</c:v>
                </c:pt>
                <c:pt idx="11975">
                  <c:v>-0.15379955595174755</c:v>
                </c:pt>
                <c:pt idx="11976">
                  <c:v>-0.14142472859429456</c:v>
                </c:pt>
                <c:pt idx="11977">
                  <c:v>-0.14213615798248347</c:v>
                </c:pt>
                <c:pt idx="11978">
                  <c:v>-0.14147485555238459</c:v>
                </c:pt>
                <c:pt idx="11979">
                  <c:v>-0.1476172222118165</c:v>
                </c:pt>
                <c:pt idx="11980">
                  <c:v>-0.14077394266942544</c:v>
                </c:pt>
                <c:pt idx="11981">
                  <c:v>-0.13149318547382916</c:v>
                </c:pt>
                <c:pt idx="11982">
                  <c:v>-0.13644041450784683</c:v>
                </c:pt>
                <c:pt idx="11983">
                  <c:v>-0.13645763627308982</c:v>
                </c:pt>
                <c:pt idx="11984">
                  <c:v>-0.14643187655516654</c:v>
                </c:pt>
                <c:pt idx="11985">
                  <c:v>-0.14687793102790847</c:v>
                </c:pt>
                <c:pt idx="11986">
                  <c:v>-0.14988431792788659</c:v>
                </c:pt>
                <c:pt idx="11987">
                  <c:v>-0.16597170357989455</c:v>
                </c:pt>
                <c:pt idx="11988">
                  <c:v>-0.18011068201128255</c:v>
                </c:pt>
                <c:pt idx="11989">
                  <c:v>-0.17955386443337418</c:v>
                </c:pt>
                <c:pt idx="11990">
                  <c:v>-0.16854845144463138</c:v>
                </c:pt>
                <c:pt idx="11991">
                  <c:v>-0.16066447745030787</c:v>
                </c:pt>
                <c:pt idx="11992">
                  <c:v>-0.15814161730071519</c:v>
                </c:pt>
                <c:pt idx="11993">
                  <c:v>-0.13716972539883898</c:v>
                </c:pt>
                <c:pt idx="11994">
                  <c:v>-0.11261972351332905</c:v>
                </c:pt>
                <c:pt idx="11995">
                  <c:v>-0.10177717519740093</c:v>
                </c:pt>
                <c:pt idx="11996">
                  <c:v>-9.5720707518650361E-2</c:v>
                </c:pt>
                <c:pt idx="11997">
                  <c:v>-9.5068537303804934E-2</c:v>
                </c:pt>
                <c:pt idx="11998">
                  <c:v>-8.5179070841986504E-2</c:v>
                </c:pt>
                <c:pt idx="11999">
                  <c:v>-8.4333911271753048E-2</c:v>
                </c:pt>
                <c:pt idx="12000">
                  <c:v>-8.1913640343242888E-2</c:v>
                </c:pt>
                <c:pt idx="12001">
                  <c:v>-7.4118104560429998E-2</c:v>
                </c:pt>
                <c:pt idx="12002">
                  <c:v>-5.7664254824499661E-2</c:v>
                </c:pt>
                <c:pt idx="12003">
                  <c:v>-3.6584325328749778E-2</c:v>
                </c:pt>
                <c:pt idx="12004">
                  <c:v>-2.9896958644302862E-2</c:v>
                </c:pt>
                <c:pt idx="12005">
                  <c:v>-3.4909910924485033E-2</c:v>
                </c:pt>
                <c:pt idx="12006">
                  <c:v>-3.4987542777848768E-2</c:v>
                </c:pt>
                <c:pt idx="12007">
                  <c:v>-1.7047122640132417E-2</c:v>
                </c:pt>
                <c:pt idx="12008">
                  <c:v>-5.6361441608245855E-3</c:v>
                </c:pt>
                <c:pt idx="12009">
                  <c:v>-1.0312541059045777E-2</c:v>
                </c:pt>
                <c:pt idx="12010">
                  <c:v>1.40004881921032E-2</c:v>
                </c:pt>
                <c:pt idx="12011">
                  <c:v>3.7376835022462807E-2</c:v>
                </c:pt>
                <c:pt idx="12012">
                  <c:v>2.0434763793599986E-2</c:v>
                </c:pt>
                <c:pt idx="12013">
                  <c:v>1.5948345732092806E-2</c:v>
                </c:pt>
                <c:pt idx="12014">
                  <c:v>1.3710686062862409E-2</c:v>
                </c:pt>
                <c:pt idx="12015">
                  <c:v>5.4810580442623102E-2</c:v>
                </c:pt>
                <c:pt idx="12016">
                  <c:v>8.211545011179977E-2</c:v>
                </c:pt>
                <c:pt idx="12017">
                  <c:v>7.1104544568552308E-2</c:v>
                </c:pt>
                <c:pt idx="12018">
                  <c:v>6.4184920715553373E-2</c:v>
                </c:pt>
                <c:pt idx="12019">
                  <c:v>7.5949187966316556E-2</c:v>
                </c:pt>
                <c:pt idx="12020">
                  <c:v>8.6717925731938594E-2</c:v>
                </c:pt>
                <c:pt idx="12021">
                  <c:v>9.8188806707927512E-2</c:v>
                </c:pt>
                <c:pt idx="12022">
                  <c:v>0.12954806780417205</c:v>
                </c:pt>
                <c:pt idx="12023">
                  <c:v>0.16356237887688763</c:v>
                </c:pt>
                <c:pt idx="12024">
                  <c:v>0.1452387417877079</c:v>
                </c:pt>
                <c:pt idx="12025">
                  <c:v>0.14336345694268493</c:v>
                </c:pt>
                <c:pt idx="12026">
                  <c:v>0.15334885835208878</c:v>
                </c:pt>
                <c:pt idx="12027">
                  <c:v>0.17332057483318297</c:v>
                </c:pt>
                <c:pt idx="12028">
                  <c:v>0.18560264298376095</c:v>
                </c:pt>
                <c:pt idx="12029">
                  <c:v>0.18424936437249539</c:v>
                </c:pt>
                <c:pt idx="12030">
                  <c:v>0.22505560183101703</c:v>
                </c:pt>
                <c:pt idx="12031">
                  <c:v>0.24647747477322146</c:v>
                </c:pt>
                <c:pt idx="12032">
                  <c:v>0.17660609560340301</c:v>
                </c:pt>
                <c:pt idx="12033">
                  <c:v>0.13025477271976316</c:v>
                </c:pt>
                <c:pt idx="12034">
                  <c:v>0.10677496074620296</c:v>
                </c:pt>
                <c:pt idx="12035">
                  <c:v>8.596642664090659E-2</c:v>
                </c:pt>
                <c:pt idx="12036">
                  <c:v>7.9948099730339228E-2</c:v>
                </c:pt>
                <c:pt idx="12037">
                  <c:v>7.32742391630683E-2</c:v>
                </c:pt>
                <c:pt idx="12038">
                  <c:v>8.4666998441510266E-2</c:v>
                </c:pt>
                <c:pt idx="12039">
                  <c:v>0.10005571010298242</c:v>
                </c:pt>
                <c:pt idx="12040">
                  <c:v>0.10241785357892286</c:v>
                </c:pt>
                <c:pt idx="12041">
                  <c:v>0.10026891238327451</c:v>
                </c:pt>
                <c:pt idx="12042">
                  <c:v>0.11088304640208424</c:v>
                </c:pt>
                <c:pt idx="12043">
                  <c:v>0.1304518743801022</c:v>
                </c:pt>
                <c:pt idx="12044">
                  <c:v>0.14483135478127851</c:v>
                </c:pt>
                <c:pt idx="12045">
                  <c:v>0.14342778784311516</c:v>
                </c:pt>
                <c:pt idx="12046">
                  <c:v>0.11567642235903408</c:v>
                </c:pt>
                <c:pt idx="12047">
                  <c:v>0.1196691293920169</c:v>
                </c:pt>
                <c:pt idx="12048">
                  <c:v>0.11896784735324606</c:v>
                </c:pt>
                <c:pt idx="12049">
                  <c:v>0.11326665249306522</c:v>
                </c:pt>
                <c:pt idx="12050">
                  <c:v>0.12376557408195876</c:v>
                </c:pt>
                <c:pt idx="12051">
                  <c:v>0.13963074381939555</c:v>
                </c:pt>
                <c:pt idx="12052">
                  <c:v>0.14178607928092624</c:v>
                </c:pt>
                <c:pt idx="12053">
                  <c:v>0.14038134526724755</c:v>
                </c:pt>
                <c:pt idx="12054">
                  <c:v>0.15034758346198118</c:v>
                </c:pt>
                <c:pt idx="12055">
                  <c:v>0.15147291844519817</c:v>
                </c:pt>
                <c:pt idx="12056">
                  <c:v>0.15594136217540067</c:v>
                </c:pt>
                <c:pt idx="12057">
                  <c:v>0.16341695800667666</c:v>
                </c:pt>
                <c:pt idx="12058">
                  <c:v>0.17378420145790141</c:v>
                </c:pt>
                <c:pt idx="12059">
                  <c:v>0.19952675652420848</c:v>
                </c:pt>
                <c:pt idx="12060">
                  <c:v>0.21512058016379632</c:v>
                </c:pt>
                <c:pt idx="12061">
                  <c:v>0.1984963864525211</c:v>
                </c:pt>
                <c:pt idx="12062">
                  <c:v>0.19919213085695819</c:v>
                </c:pt>
                <c:pt idx="12063">
                  <c:v>0.19413270051949416</c:v>
                </c:pt>
                <c:pt idx="12064">
                  <c:v>0.20948436748797561</c:v>
                </c:pt>
                <c:pt idx="12065">
                  <c:v>0.21668987841830045</c:v>
                </c:pt>
                <c:pt idx="12066">
                  <c:v>0.2116908061088516</c:v>
                </c:pt>
                <c:pt idx="12067">
                  <c:v>0.20266475327805811</c:v>
                </c:pt>
                <c:pt idx="12068">
                  <c:v>0.17670600317042817</c:v>
                </c:pt>
                <c:pt idx="12069">
                  <c:v>0.17523738234253994</c:v>
                </c:pt>
                <c:pt idx="12070">
                  <c:v>0.1912017336388292</c:v>
                </c:pt>
                <c:pt idx="12071">
                  <c:v>0.19411598136951058</c:v>
                </c:pt>
                <c:pt idx="12072">
                  <c:v>0.17294496692363581</c:v>
                </c:pt>
                <c:pt idx="12073">
                  <c:v>0.17347388172323863</c:v>
                </c:pt>
                <c:pt idx="12074">
                  <c:v>0.17705892823971126</c:v>
                </c:pt>
                <c:pt idx="12075">
                  <c:v>0.1775871047361699</c:v>
                </c:pt>
                <c:pt idx="12076">
                  <c:v>0.17565171146284997</c:v>
                </c:pt>
                <c:pt idx="12077">
                  <c:v>0.17148165073816646</c:v>
                </c:pt>
                <c:pt idx="12078">
                  <c:v>0.17353248192618675</c:v>
                </c:pt>
                <c:pt idx="12079">
                  <c:v>0.18973306191047223</c:v>
                </c:pt>
                <c:pt idx="12080">
                  <c:v>0.19583638836211059</c:v>
                </c:pt>
                <c:pt idx="12081">
                  <c:v>0.20306321490241674</c:v>
                </c:pt>
                <c:pt idx="12082">
                  <c:v>0.21853452711569354</c:v>
                </c:pt>
                <c:pt idx="12083">
                  <c:v>0.21748956556279908</c:v>
                </c:pt>
                <c:pt idx="12084">
                  <c:v>0.23396398946563179</c:v>
                </c:pt>
                <c:pt idx="12085">
                  <c:v>0.22867849693622322</c:v>
                </c:pt>
                <c:pt idx="12086">
                  <c:v>0.24477531473905567</c:v>
                </c:pt>
                <c:pt idx="12087">
                  <c:v>0.26529448613157491</c:v>
                </c:pt>
                <c:pt idx="12088">
                  <c:v>0.2606835658157074</c:v>
                </c:pt>
                <c:pt idx="12089">
                  <c:v>0.25683338196282457</c:v>
                </c:pt>
                <c:pt idx="12090">
                  <c:v>0.24221166699830654</c:v>
                </c:pt>
                <c:pt idx="12091">
                  <c:v>0.24312247862434466</c:v>
                </c:pt>
                <c:pt idx="12092">
                  <c:v>0.23268654097198871</c:v>
                </c:pt>
                <c:pt idx="12093">
                  <c:v>0.2108853179098007</c:v>
                </c:pt>
                <c:pt idx="12094">
                  <c:v>0.18644640747359986</c:v>
                </c:pt>
                <c:pt idx="12095">
                  <c:v>0.18602100962818335</c:v>
                </c:pt>
                <c:pt idx="12096">
                  <c:v>0.18571367374090353</c:v>
                </c:pt>
                <c:pt idx="12097">
                  <c:v>0.18801614561624347</c:v>
                </c:pt>
                <c:pt idx="12098">
                  <c:v>0.18182997036905957</c:v>
                </c:pt>
                <c:pt idx="12099">
                  <c:v>0.19385280046641773</c:v>
                </c:pt>
                <c:pt idx="12100">
                  <c:v>0.20711449480374156</c:v>
                </c:pt>
                <c:pt idx="12101">
                  <c:v>0.21066323398150533</c:v>
                </c:pt>
                <c:pt idx="12102">
                  <c:v>0.18434680205399756</c:v>
                </c:pt>
                <c:pt idx="12103">
                  <c:v>0.17607588022551757</c:v>
                </c:pt>
                <c:pt idx="12104">
                  <c:v>0.1795202823651445</c:v>
                </c:pt>
                <c:pt idx="12105">
                  <c:v>0.19089855773877296</c:v>
                </c:pt>
                <c:pt idx="12106">
                  <c:v>0.19846704170972029</c:v>
                </c:pt>
                <c:pt idx="12107">
                  <c:v>0.1977745277528693</c:v>
                </c:pt>
                <c:pt idx="12108">
                  <c:v>0.20550171708932363</c:v>
                </c:pt>
                <c:pt idx="12109">
                  <c:v>0.22280923833422173</c:v>
                </c:pt>
                <c:pt idx="12110">
                  <c:v>0.22307666517694047</c:v>
                </c:pt>
                <c:pt idx="12111">
                  <c:v>0.21278984135279044</c:v>
                </c:pt>
                <c:pt idx="12112">
                  <c:v>0.20605379664592816</c:v>
                </c:pt>
                <c:pt idx="12113">
                  <c:v>0.22249362860706423</c:v>
                </c:pt>
                <c:pt idx="12114">
                  <c:v>0.23404822649145696</c:v>
                </c:pt>
                <c:pt idx="12115">
                  <c:v>0.22043869833148144</c:v>
                </c:pt>
                <c:pt idx="12116">
                  <c:v>0.19736638623843628</c:v>
                </c:pt>
                <c:pt idx="12117">
                  <c:v>0.18711297679292982</c:v>
                </c:pt>
                <c:pt idx="12118">
                  <c:v>0.17668647558126449</c:v>
                </c:pt>
                <c:pt idx="12119">
                  <c:v>0.1574112972923325</c:v>
                </c:pt>
                <c:pt idx="12120">
                  <c:v>0.16450139001985198</c:v>
                </c:pt>
                <c:pt idx="12121">
                  <c:v>0.17166461843031677</c:v>
                </c:pt>
                <c:pt idx="12122">
                  <c:v>0.16130093182509109</c:v>
                </c:pt>
                <c:pt idx="12123">
                  <c:v>0.14191176969864161</c:v>
                </c:pt>
                <c:pt idx="12124">
                  <c:v>0.14261798240197066</c:v>
                </c:pt>
                <c:pt idx="12125">
                  <c:v>0.14344074139760843</c:v>
                </c:pt>
                <c:pt idx="12126">
                  <c:v>0.15676359374146998</c:v>
                </c:pt>
                <c:pt idx="12127">
                  <c:v>0.18026066444856004</c:v>
                </c:pt>
                <c:pt idx="12128">
                  <c:v>0.20447578414807266</c:v>
                </c:pt>
                <c:pt idx="12129">
                  <c:v>0.21331366943387042</c:v>
                </c:pt>
                <c:pt idx="12130">
                  <c:v>0.213337899120432</c:v>
                </c:pt>
                <c:pt idx="12131">
                  <c:v>0.20683815511980663</c:v>
                </c:pt>
                <c:pt idx="12132">
                  <c:v>0.21378147116700608</c:v>
                </c:pt>
                <c:pt idx="12133">
                  <c:v>0.23300779133374983</c:v>
                </c:pt>
                <c:pt idx="12134">
                  <c:v>0.23989658236604572</c:v>
                </c:pt>
                <c:pt idx="12135">
                  <c:v>0.24649672626913399</c:v>
                </c:pt>
                <c:pt idx="12136">
                  <c:v>0.25190370667648332</c:v>
                </c:pt>
                <c:pt idx="12137">
                  <c:v>0.24707101534727038</c:v>
                </c:pt>
                <c:pt idx="12138">
                  <c:v>0.25135781804549362</c:v>
                </c:pt>
                <c:pt idx="12139">
                  <c:v>0.25000257046124408</c:v>
                </c:pt>
                <c:pt idx="12140">
                  <c:v>0.24180550553899338</c:v>
                </c:pt>
                <c:pt idx="12141">
                  <c:v>0.23635773547032324</c:v>
                </c:pt>
                <c:pt idx="12142">
                  <c:v>0.23737204582548399</c:v>
                </c:pt>
                <c:pt idx="12143">
                  <c:v>0.23798861700923513</c:v>
                </c:pt>
                <c:pt idx="12144">
                  <c:v>0.22841587582708267</c:v>
                </c:pt>
                <c:pt idx="12145">
                  <c:v>0.22866106127578845</c:v>
                </c:pt>
                <c:pt idx="12146">
                  <c:v>0.23210741228865284</c:v>
                </c:pt>
                <c:pt idx="12147">
                  <c:v>0.23161512560768638</c:v>
                </c:pt>
                <c:pt idx="12148">
                  <c:v>0.22781698300412101</c:v>
                </c:pt>
                <c:pt idx="12149">
                  <c:v>0.22793955265692034</c:v>
                </c:pt>
                <c:pt idx="12150">
                  <c:v>0.23173504447911863</c:v>
                </c:pt>
                <c:pt idx="12151">
                  <c:v>0.25078769294851222</c:v>
                </c:pt>
                <c:pt idx="12152">
                  <c:v>0.26455023380951803</c:v>
                </c:pt>
                <c:pt idx="12153">
                  <c:v>0.27506145224123246</c:v>
                </c:pt>
                <c:pt idx="12154">
                  <c:v>0.274806625973957</c:v>
                </c:pt>
                <c:pt idx="12155">
                  <c:v>0.28906347820846001</c:v>
                </c:pt>
                <c:pt idx="12156">
                  <c:v>0.28957852160071029</c:v>
                </c:pt>
                <c:pt idx="12157">
                  <c:v>0.27693847391514881</c:v>
                </c:pt>
                <c:pt idx="12158">
                  <c:v>0.2740205693420068</c:v>
                </c:pt>
                <c:pt idx="12159">
                  <c:v>0.2603436192024553</c:v>
                </c:pt>
                <c:pt idx="12160">
                  <c:v>0.25156012474846889</c:v>
                </c:pt>
                <c:pt idx="12161">
                  <c:v>0.24288620330728405</c:v>
                </c:pt>
                <c:pt idx="12162">
                  <c:v>0.22846430878256374</c:v>
                </c:pt>
                <c:pt idx="12163">
                  <c:v>0.22483925584215148</c:v>
                </c:pt>
                <c:pt idx="12164">
                  <c:v>0.21532984094184759</c:v>
                </c:pt>
                <c:pt idx="12165">
                  <c:v>0.21392663934185907</c:v>
                </c:pt>
                <c:pt idx="12166">
                  <c:v>0.20395831870942116</c:v>
                </c:pt>
                <c:pt idx="12167">
                  <c:v>0.18916599987996086</c:v>
                </c:pt>
                <c:pt idx="12168">
                  <c:v>0.18852061687115218</c:v>
                </c:pt>
                <c:pt idx="12169">
                  <c:v>0.19488924047673439</c:v>
                </c:pt>
                <c:pt idx="12170">
                  <c:v>0.19043634062781023</c:v>
                </c:pt>
                <c:pt idx="12171">
                  <c:v>0.17912358455932753</c:v>
                </c:pt>
                <c:pt idx="12172">
                  <c:v>0.18204029967764557</c:v>
                </c:pt>
                <c:pt idx="12173">
                  <c:v>0.17832270781375659</c:v>
                </c:pt>
                <c:pt idx="12174">
                  <c:v>0.18027600842088232</c:v>
                </c:pt>
                <c:pt idx="12175">
                  <c:v>0.17928782768842089</c:v>
                </c:pt>
                <c:pt idx="12176">
                  <c:v>0.17441673089344989</c:v>
                </c:pt>
                <c:pt idx="12177">
                  <c:v>0.17283873610818445</c:v>
                </c:pt>
                <c:pt idx="12178">
                  <c:v>0.15358403132621379</c:v>
                </c:pt>
                <c:pt idx="12179">
                  <c:v>0.15238632805216801</c:v>
                </c:pt>
                <c:pt idx="12180">
                  <c:v>0.14707689933957702</c:v>
                </c:pt>
                <c:pt idx="12181">
                  <c:v>0.14383698805838652</c:v>
                </c:pt>
                <c:pt idx="12182">
                  <c:v>0.12727816368043965</c:v>
                </c:pt>
                <c:pt idx="12183">
                  <c:v>0.11587026481945162</c:v>
                </c:pt>
                <c:pt idx="12184">
                  <c:v>0.10968333213687886</c:v>
                </c:pt>
                <c:pt idx="12185">
                  <c:v>0.12241293927526864</c:v>
                </c:pt>
                <c:pt idx="12186">
                  <c:v>0.112016825814375</c:v>
                </c:pt>
                <c:pt idx="12187">
                  <c:v>0.10678557128191501</c:v>
                </c:pt>
                <c:pt idx="12188">
                  <c:v>0.11295717636216374</c:v>
                </c:pt>
                <c:pt idx="12189">
                  <c:v>0.1237425736203055</c:v>
                </c:pt>
                <c:pt idx="12190">
                  <c:v>0.12698190001935483</c:v>
                </c:pt>
                <c:pt idx="12191">
                  <c:v>0.11881398993297698</c:v>
                </c:pt>
                <c:pt idx="12192">
                  <c:v>0.11800787151614833</c:v>
                </c:pt>
                <c:pt idx="12193">
                  <c:v>0.10594829045183207</c:v>
                </c:pt>
                <c:pt idx="12194">
                  <c:v>0.10206695765450591</c:v>
                </c:pt>
                <c:pt idx="12195">
                  <c:v>0.10138618818012102</c:v>
                </c:pt>
                <c:pt idx="12196">
                  <c:v>0.10191322500665301</c:v>
                </c:pt>
                <c:pt idx="12197">
                  <c:v>9.2093880190960098E-2</c:v>
                </c:pt>
                <c:pt idx="12198">
                  <c:v>8.7181636723056899E-2</c:v>
                </c:pt>
                <c:pt idx="12199">
                  <c:v>8.1653356593129445E-2</c:v>
                </c:pt>
                <c:pt idx="12200">
                  <c:v>7.6249879744820781E-2</c:v>
                </c:pt>
                <c:pt idx="12201">
                  <c:v>5.6699063875319311E-2</c:v>
                </c:pt>
                <c:pt idx="12202">
                  <c:v>5.1675222396768028E-2</c:v>
                </c:pt>
                <c:pt idx="12203">
                  <c:v>4.4635350005861829E-2</c:v>
                </c:pt>
                <c:pt idx="12204">
                  <c:v>4.6689778429874762E-2</c:v>
                </c:pt>
                <c:pt idx="12205">
                  <c:v>3.795757453184323E-2</c:v>
                </c:pt>
                <c:pt idx="12206">
                  <c:v>3.526096123030209E-2</c:v>
                </c:pt>
                <c:pt idx="12207">
                  <c:v>2.9481819725982072E-2</c:v>
                </c:pt>
                <c:pt idx="12208">
                  <c:v>3.9452139974532896E-2</c:v>
                </c:pt>
                <c:pt idx="12209">
                  <c:v>4.4314856147884107E-2</c:v>
                </c:pt>
                <c:pt idx="12210">
                  <c:v>3.9146059638729191E-2</c:v>
                </c:pt>
                <c:pt idx="12211">
                  <c:v>3.9998355435666877E-2</c:v>
                </c:pt>
                <c:pt idx="12212">
                  <c:v>4.1788817736955641E-2</c:v>
                </c:pt>
                <c:pt idx="12213">
                  <c:v>4.0047960924243675E-2</c:v>
                </c:pt>
                <c:pt idx="12214">
                  <c:v>3.738082668985987E-2</c:v>
                </c:pt>
                <c:pt idx="12215">
                  <c:v>3.8436242713902669E-2</c:v>
                </c:pt>
                <c:pt idx="12216">
                  <c:v>4.4612380790060913E-2</c:v>
                </c:pt>
                <c:pt idx="12217">
                  <c:v>3.8218747727653213E-2</c:v>
                </c:pt>
                <c:pt idx="12218">
                  <c:v>4.6202869618199749E-2</c:v>
                </c:pt>
                <c:pt idx="12219">
                  <c:v>5.7747818774125603E-2</c:v>
                </c:pt>
                <c:pt idx="12220">
                  <c:v>5.0297482455970766E-2</c:v>
                </c:pt>
                <c:pt idx="12221">
                  <c:v>4.010274722326268E-2</c:v>
                </c:pt>
                <c:pt idx="12222">
                  <c:v>4.2303869061721677E-2</c:v>
                </c:pt>
                <c:pt idx="12223">
                  <c:v>4.410081860895243E-2</c:v>
                </c:pt>
                <c:pt idx="12224">
                  <c:v>3.843863279731119E-2</c:v>
                </c:pt>
                <c:pt idx="12225">
                  <c:v>3.6217773264630493E-2</c:v>
                </c:pt>
                <c:pt idx="12226">
                  <c:v>3.2654003791577457E-2</c:v>
                </c:pt>
                <c:pt idx="12227">
                  <c:v>1.1870747370216428E-2</c:v>
                </c:pt>
                <c:pt idx="12228">
                  <c:v>-7.0906290163456065E-3</c:v>
                </c:pt>
                <c:pt idx="12229">
                  <c:v>-2.4322017700090681E-2</c:v>
                </c:pt>
                <c:pt idx="12230">
                  <c:v>-3.0206110051884894E-2</c:v>
                </c:pt>
                <c:pt idx="12231">
                  <c:v>-2.4206364083818599E-2</c:v>
                </c:pt>
                <c:pt idx="12232">
                  <c:v>-3.9937258657408936E-2</c:v>
                </c:pt>
                <c:pt idx="12233">
                  <c:v>-4.7048621540383029E-2</c:v>
                </c:pt>
                <c:pt idx="12234">
                  <c:v>-5.5452056234223113E-2</c:v>
                </c:pt>
                <c:pt idx="12235">
                  <c:v>-5.7257050662607112E-2</c:v>
                </c:pt>
                <c:pt idx="12236">
                  <c:v>-6.4533352682027201E-2</c:v>
                </c:pt>
                <c:pt idx="12237">
                  <c:v>-6.5486356467635232E-2</c:v>
                </c:pt>
                <c:pt idx="12238">
                  <c:v>-5.2306393829092857E-2</c:v>
                </c:pt>
                <c:pt idx="12239">
                  <c:v>-3.5010388528391889E-2</c:v>
                </c:pt>
                <c:pt idx="12240">
                  <c:v>-3.4642526352937186E-2</c:v>
                </c:pt>
                <c:pt idx="12241">
                  <c:v>6.515034015625254E-3</c:v>
                </c:pt>
                <c:pt idx="12242">
                  <c:v>1.3035099814334927E-2</c:v>
                </c:pt>
                <c:pt idx="12243">
                  <c:v>-4.2401692869188379E-3</c:v>
                </c:pt>
                <c:pt idx="12244">
                  <c:v>-9.6321730059256705E-3</c:v>
                </c:pt>
                <c:pt idx="12245">
                  <c:v>-9.9483855565764001E-3</c:v>
                </c:pt>
                <c:pt idx="12246">
                  <c:v>-1.9569996393677958E-3</c:v>
                </c:pt>
                <c:pt idx="12247">
                  <c:v>6.699694217247032E-3</c:v>
                </c:pt>
                <c:pt idx="12248">
                  <c:v>5.6750430361609538E-3</c:v>
                </c:pt>
                <c:pt idx="12249">
                  <c:v>2.8442198212832448E-3</c:v>
                </c:pt>
                <c:pt idx="12250">
                  <c:v>-6.6463344727896168E-4</c:v>
                </c:pt>
                <c:pt idx="12251">
                  <c:v>-1.4016565009595805E-2</c:v>
                </c:pt>
                <c:pt idx="12252">
                  <c:v>-2.0140013099657073E-2</c:v>
                </c:pt>
                <c:pt idx="12253">
                  <c:v>-2.6232326119726812E-2</c:v>
                </c:pt>
                <c:pt idx="12254">
                  <c:v>-2.414956715987171E-2</c:v>
                </c:pt>
                <c:pt idx="12255">
                  <c:v>-1.3998536880933776E-2</c:v>
                </c:pt>
                <c:pt idx="12256">
                  <c:v>-1.0513423924316201E-2</c:v>
                </c:pt>
                <c:pt idx="12257">
                  <c:v>-8.4951336868519522E-3</c:v>
                </c:pt>
                <c:pt idx="12258">
                  <c:v>-1.7242863903570105E-2</c:v>
                </c:pt>
                <c:pt idx="12259">
                  <c:v>-1.5820910911820474E-2</c:v>
                </c:pt>
                <c:pt idx="12260">
                  <c:v>-1.6669485765810843E-2</c:v>
                </c:pt>
                <c:pt idx="12261">
                  <c:v>-2.6924051610192401E-2</c:v>
                </c:pt>
                <c:pt idx="12262">
                  <c:v>-2.8240680593318856E-2</c:v>
                </c:pt>
                <c:pt idx="12263">
                  <c:v>-2.9950754685842185E-2</c:v>
                </c:pt>
                <c:pt idx="12264">
                  <c:v>-3.1264072330538961E-2</c:v>
                </c:pt>
                <c:pt idx="12265">
                  <c:v>-3.759662610124026E-2</c:v>
                </c:pt>
                <c:pt idx="12266">
                  <c:v>-3.8233321295624512E-2</c:v>
                </c:pt>
                <c:pt idx="12267">
                  <c:v>-4.0517641778844982E-2</c:v>
                </c:pt>
                <c:pt idx="12268">
                  <c:v>-3.5963610172626281E-2</c:v>
                </c:pt>
                <c:pt idx="12269">
                  <c:v>-4.2942365125088644E-2</c:v>
                </c:pt>
                <c:pt idx="12270">
                  <c:v>-4.8092107662095707E-2</c:v>
                </c:pt>
                <c:pt idx="12271">
                  <c:v>-4.0701622492036682E-2</c:v>
                </c:pt>
                <c:pt idx="12272">
                  <c:v>-3.7507008305440737E-2</c:v>
                </c:pt>
                <c:pt idx="12273">
                  <c:v>-2.8300343366046699E-2</c:v>
                </c:pt>
                <c:pt idx="12274">
                  <c:v>-2.5180984516177674E-2</c:v>
                </c:pt>
                <c:pt idx="12275">
                  <c:v>-2.4869804821474939E-2</c:v>
                </c:pt>
                <c:pt idx="12276">
                  <c:v>-2.4068716047195626E-2</c:v>
                </c:pt>
                <c:pt idx="12277">
                  <c:v>-1.2780269447330572E-2</c:v>
                </c:pt>
                <c:pt idx="12278">
                  <c:v>4.5796429676885353E-3</c:v>
                </c:pt>
                <c:pt idx="12279">
                  <c:v>-2.1265899959097556E-3</c:v>
                </c:pt>
                <c:pt idx="12280">
                  <c:v>-6.5861369826109017E-3</c:v>
                </c:pt>
                <c:pt idx="12281">
                  <c:v>-5.5755329430372536E-3</c:v>
                </c:pt>
                <c:pt idx="12282">
                  <c:v>-7.1520047816469035E-3</c:v>
                </c:pt>
                <c:pt idx="12283">
                  <c:v>-8.0328902338754338E-3</c:v>
                </c:pt>
                <c:pt idx="12284">
                  <c:v>-5.7168194899941405E-3</c:v>
                </c:pt>
                <c:pt idx="12285">
                  <c:v>-1.2248425667557239E-2</c:v>
                </c:pt>
                <c:pt idx="12286">
                  <c:v>-1.5293593425871777E-2</c:v>
                </c:pt>
                <c:pt idx="12287">
                  <c:v>-3.1475436752730568E-2</c:v>
                </c:pt>
                <c:pt idx="12288">
                  <c:v>-3.7442873218224926E-2</c:v>
                </c:pt>
                <c:pt idx="12289">
                  <c:v>-4.5936838365272736E-2</c:v>
                </c:pt>
                <c:pt idx="12290">
                  <c:v>-5.1840399951083804E-2</c:v>
                </c:pt>
                <c:pt idx="12291">
                  <c:v>-5.9121787566527306E-2</c:v>
                </c:pt>
                <c:pt idx="12292">
                  <c:v>-6.7696040481340591E-2</c:v>
                </c:pt>
                <c:pt idx="12293">
                  <c:v>-5.9145982501536465E-2</c:v>
                </c:pt>
                <c:pt idx="12294">
                  <c:v>-5.4062676654946018E-2</c:v>
                </c:pt>
                <c:pt idx="12295">
                  <c:v>-7.0745092887087968E-2</c:v>
                </c:pt>
                <c:pt idx="12296">
                  <c:v>-7.1383997882163097E-2</c:v>
                </c:pt>
                <c:pt idx="12297">
                  <c:v>-4.7880063872285716E-2</c:v>
                </c:pt>
                <c:pt idx="12298">
                  <c:v>-4.8060899750874797E-2</c:v>
                </c:pt>
                <c:pt idx="12299">
                  <c:v>-5.2232528617874086E-2</c:v>
                </c:pt>
                <c:pt idx="12300">
                  <c:v>-5.279178412920571E-2</c:v>
                </c:pt>
                <c:pt idx="12301">
                  <c:v>-3.7296262984494177E-2</c:v>
                </c:pt>
                <c:pt idx="12302">
                  <c:v>-3.6604490485297458E-2</c:v>
                </c:pt>
                <c:pt idx="12303">
                  <c:v>-4.7029029478310336E-2</c:v>
                </c:pt>
                <c:pt idx="12304">
                  <c:v>-5.5521757280476036E-2</c:v>
                </c:pt>
                <c:pt idx="12305">
                  <c:v>-5.7309556492009972E-2</c:v>
                </c:pt>
                <c:pt idx="12306">
                  <c:v>-4.6817064404115039E-2</c:v>
                </c:pt>
                <c:pt idx="12307">
                  <c:v>-4.365434347543562E-2</c:v>
                </c:pt>
                <c:pt idx="12308">
                  <c:v>-6.1140110074997756E-2</c:v>
                </c:pt>
                <c:pt idx="12309">
                  <c:v>-7.5362018509916529E-2</c:v>
                </c:pt>
                <c:pt idx="12310">
                  <c:v>-8.5530182570889957E-2</c:v>
                </c:pt>
                <c:pt idx="12311">
                  <c:v>-9.3216338903232221E-2</c:v>
                </c:pt>
                <c:pt idx="12312">
                  <c:v>-9.2228724927677641E-2</c:v>
                </c:pt>
                <c:pt idx="12313">
                  <c:v>-7.9033034123439871E-2</c:v>
                </c:pt>
                <c:pt idx="12314">
                  <c:v>-6.5459305012721902E-2</c:v>
                </c:pt>
                <c:pt idx="12315">
                  <c:v>-6.1743826208629726E-2</c:v>
                </c:pt>
                <c:pt idx="12316">
                  <c:v>-4.6582399557065557E-2</c:v>
                </c:pt>
                <c:pt idx="12317">
                  <c:v>-3.1343787057202421E-2</c:v>
                </c:pt>
                <c:pt idx="12318">
                  <c:v>-1.8363566795432495E-2</c:v>
                </c:pt>
                <c:pt idx="12319">
                  <c:v>-2.3190852676718277E-2</c:v>
                </c:pt>
                <c:pt idx="12320">
                  <c:v>-1.6946884337267765E-2</c:v>
                </c:pt>
                <c:pt idx="12321">
                  <c:v>-1.3222713141718856E-2</c:v>
                </c:pt>
                <c:pt idx="12322">
                  <c:v>-1.668270980444253E-2</c:v>
                </c:pt>
                <c:pt idx="12323">
                  <c:v>-7.9455225833001686E-3</c:v>
                </c:pt>
                <c:pt idx="12324">
                  <c:v>-1.8004307507326622E-3</c:v>
                </c:pt>
                <c:pt idx="12325">
                  <c:v>-4.1197559324154254E-3</c:v>
                </c:pt>
                <c:pt idx="12326">
                  <c:v>7.4496751677193274E-3</c:v>
                </c:pt>
                <c:pt idx="12327">
                  <c:v>2.8691482332794171E-2</c:v>
                </c:pt>
                <c:pt idx="12328">
                  <c:v>4.2569311342576022E-2</c:v>
                </c:pt>
                <c:pt idx="12329">
                  <c:v>6.8837045158820498E-2</c:v>
                </c:pt>
                <c:pt idx="12330">
                  <c:v>7.6331326944883982E-2</c:v>
                </c:pt>
                <c:pt idx="12331">
                  <c:v>6.4723212823960097E-2</c:v>
                </c:pt>
                <c:pt idx="12332">
                  <c:v>7.7666860098713153E-2</c:v>
                </c:pt>
                <c:pt idx="12333">
                  <c:v>8.5535494030099191E-2</c:v>
                </c:pt>
                <c:pt idx="12334">
                  <c:v>9.285461107425852E-2</c:v>
                </c:pt>
                <c:pt idx="12335">
                  <c:v>9.3464894759304418E-2</c:v>
                </c:pt>
                <c:pt idx="12336">
                  <c:v>9.8268379803435391E-2</c:v>
                </c:pt>
                <c:pt idx="12337">
                  <c:v>0.10261660945923023</c:v>
                </c:pt>
                <c:pt idx="12338">
                  <c:v>8.522366860220254E-2</c:v>
                </c:pt>
                <c:pt idx="12339">
                  <c:v>7.4235659929759779E-2</c:v>
                </c:pt>
                <c:pt idx="12340">
                  <c:v>8.7841215815595008E-2</c:v>
                </c:pt>
                <c:pt idx="12341">
                  <c:v>5.4389686451689956E-2</c:v>
                </c:pt>
                <c:pt idx="12342">
                  <c:v>4.7299750736631729E-2</c:v>
                </c:pt>
                <c:pt idx="12343">
                  <c:v>6.1022337432171003E-2</c:v>
                </c:pt>
                <c:pt idx="12344">
                  <c:v>7.011367809002067E-2</c:v>
                </c:pt>
                <c:pt idx="12345">
                  <c:v>6.747553615623203E-2</c:v>
                </c:pt>
                <c:pt idx="12346">
                  <c:v>5.1745475783584682E-2</c:v>
                </c:pt>
                <c:pt idx="12347">
                  <c:v>4.6254447700466716E-2</c:v>
                </c:pt>
                <c:pt idx="12348">
                  <c:v>4.8689517635980284E-2</c:v>
                </c:pt>
                <c:pt idx="12349">
                  <c:v>5.3864680369031692E-2</c:v>
                </c:pt>
                <c:pt idx="12350">
                  <c:v>4.9796435350998536E-2</c:v>
                </c:pt>
                <c:pt idx="12351">
                  <c:v>5.8620568615520563E-2</c:v>
                </c:pt>
                <c:pt idx="12352">
                  <c:v>6.1736942675906681E-2</c:v>
                </c:pt>
                <c:pt idx="12353">
                  <c:v>4.9714316012587467E-2</c:v>
                </c:pt>
                <c:pt idx="12354">
                  <c:v>4.8740681303368838E-2</c:v>
                </c:pt>
                <c:pt idx="12355">
                  <c:v>3.267971630032096E-2</c:v>
                </c:pt>
                <c:pt idx="12356">
                  <c:v>3.8916461878184316E-2</c:v>
                </c:pt>
                <c:pt idx="12357">
                  <c:v>4.4379696413340941E-2</c:v>
                </c:pt>
                <c:pt idx="12358">
                  <c:v>4.8755017483940843E-2</c:v>
                </c:pt>
                <c:pt idx="12359">
                  <c:v>5.3858473828365394E-2</c:v>
                </c:pt>
                <c:pt idx="12360">
                  <c:v>6.4168958912029783E-2</c:v>
                </c:pt>
                <c:pt idx="12361">
                  <c:v>7.2049150584157173E-2</c:v>
                </c:pt>
                <c:pt idx="12362">
                  <c:v>7.1995749448907409E-2</c:v>
                </c:pt>
                <c:pt idx="12363">
                  <c:v>7.0116694027034132E-2</c:v>
                </c:pt>
                <c:pt idx="12364">
                  <c:v>6.824990752569593E-2</c:v>
                </c:pt>
                <c:pt idx="12365">
                  <c:v>7.9339896735893589E-2</c:v>
                </c:pt>
                <c:pt idx="12366">
                  <c:v>8.3074936550270095E-2</c:v>
                </c:pt>
                <c:pt idx="12367">
                  <c:v>8.8374111792402177E-2</c:v>
                </c:pt>
                <c:pt idx="12368">
                  <c:v>8.5051813243640195E-2</c:v>
                </c:pt>
                <c:pt idx="12369">
                  <c:v>9.1844459089141628E-2</c:v>
                </c:pt>
                <c:pt idx="12370">
                  <c:v>0.10342747219500681</c:v>
                </c:pt>
                <c:pt idx="12371">
                  <c:v>0.10083977417025958</c:v>
                </c:pt>
                <c:pt idx="12372">
                  <c:v>9.8033390469724813E-2</c:v>
                </c:pt>
                <c:pt idx="12373">
                  <c:v>9.2842492448554692E-2</c:v>
                </c:pt>
                <c:pt idx="12374">
                  <c:v>8.7466628776161182E-2</c:v>
                </c:pt>
                <c:pt idx="12375">
                  <c:v>8.6219496708894505E-2</c:v>
                </c:pt>
                <c:pt idx="12376">
                  <c:v>9.4320175658693994E-2</c:v>
                </c:pt>
                <c:pt idx="12377">
                  <c:v>8.698828370588596E-2</c:v>
                </c:pt>
                <c:pt idx="12378">
                  <c:v>8.9103110202963576E-2</c:v>
                </c:pt>
                <c:pt idx="12379">
                  <c:v>0.10460741014096153</c:v>
                </c:pt>
                <c:pt idx="12380">
                  <c:v>0.10754057410067275</c:v>
                </c:pt>
                <c:pt idx="12381">
                  <c:v>0.11002342831742373</c:v>
                </c:pt>
                <c:pt idx="12382">
                  <c:v>0.12402324142140997</c:v>
                </c:pt>
                <c:pt idx="12383">
                  <c:v>0.13576289100586902</c:v>
                </c:pt>
                <c:pt idx="12384">
                  <c:v>0.14254802429450741</c:v>
                </c:pt>
                <c:pt idx="12385">
                  <c:v>0.14857611993355424</c:v>
                </c:pt>
                <c:pt idx="12386">
                  <c:v>0.14713459041969768</c:v>
                </c:pt>
                <c:pt idx="12387">
                  <c:v>0.15207728130575737</c:v>
                </c:pt>
                <c:pt idx="12388">
                  <c:v>0.15547567139830343</c:v>
                </c:pt>
                <c:pt idx="12389">
                  <c:v>0.15680490706818229</c:v>
                </c:pt>
                <c:pt idx="12390">
                  <c:v>0.15860557148461885</c:v>
                </c:pt>
                <c:pt idx="12391">
                  <c:v>0.16774660461743252</c:v>
                </c:pt>
                <c:pt idx="12392">
                  <c:v>0.17583079538787438</c:v>
                </c:pt>
                <c:pt idx="12393">
                  <c:v>0.16332532990470616</c:v>
                </c:pt>
                <c:pt idx="12394">
                  <c:v>0.15967861461894728</c:v>
                </c:pt>
                <c:pt idx="12395">
                  <c:v>0.18820629898270735</c:v>
                </c:pt>
                <c:pt idx="12396">
                  <c:v>0.18244819969559978</c:v>
                </c:pt>
                <c:pt idx="12397">
                  <c:v>0.16017514329833604</c:v>
                </c:pt>
                <c:pt idx="12398">
                  <c:v>0.15894557896801964</c:v>
                </c:pt>
                <c:pt idx="12399">
                  <c:v>0.15527369059093243</c:v>
                </c:pt>
                <c:pt idx="12400">
                  <c:v>0.16329706683452905</c:v>
                </c:pt>
                <c:pt idx="12401">
                  <c:v>0.1651102146886787</c:v>
                </c:pt>
                <c:pt idx="12402">
                  <c:v>0.18568387551157595</c:v>
                </c:pt>
                <c:pt idx="12403">
                  <c:v>0.21208102256061934</c:v>
                </c:pt>
                <c:pt idx="12404">
                  <c:v>0.21736685870293426</c:v>
                </c:pt>
                <c:pt idx="12405">
                  <c:v>0.2248915730757004</c:v>
                </c:pt>
                <c:pt idx="12406">
                  <c:v>0.21173583368510318</c:v>
                </c:pt>
                <c:pt idx="12407">
                  <c:v>0.21519835115406916</c:v>
                </c:pt>
                <c:pt idx="12408">
                  <c:v>0.22849138092253152</c:v>
                </c:pt>
                <c:pt idx="12409">
                  <c:v>0.232643693653801</c:v>
                </c:pt>
                <c:pt idx="12410">
                  <c:v>0.24541604241552828</c:v>
                </c:pt>
                <c:pt idx="12411">
                  <c:v>0.25214408570137259</c:v>
                </c:pt>
                <c:pt idx="12412">
                  <c:v>0.25209409392248738</c:v>
                </c:pt>
                <c:pt idx="12413">
                  <c:v>0.22204226175897013</c:v>
                </c:pt>
                <c:pt idx="12414">
                  <c:v>0.19811218093692418</c:v>
                </c:pt>
                <c:pt idx="12415">
                  <c:v>0.18736272767696471</c:v>
                </c:pt>
                <c:pt idx="12416">
                  <c:v>0.15943700006503514</c:v>
                </c:pt>
                <c:pt idx="12417">
                  <c:v>0.1446069516029802</c:v>
                </c:pt>
                <c:pt idx="12418">
                  <c:v>0.12862338036739529</c:v>
                </c:pt>
                <c:pt idx="12419">
                  <c:v>0.13493778541038215</c:v>
                </c:pt>
                <c:pt idx="12420">
                  <c:v>0.13580779854642988</c:v>
                </c:pt>
                <c:pt idx="12421">
                  <c:v>0.12386649028171193</c:v>
                </c:pt>
                <c:pt idx="12422">
                  <c:v>0.11697973679507467</c:v>
                </c:pt>
                <c:pt idx="12423">
                  <c:v>0.10542519420750174</c:v>
                </c:pt>
                <c:pt idx="12424">
                  <c:v>0.10385053012976453</c:v>
                </c:pt>
                <c:pt idx="12425">
                  <c:v>0.11223880573843004</c:v>
                </c:pt>
                <c:pt idx="12426">
                  <c:v>9.7535727225092739E-2</c:v>
                </c:pt>
                <c:pt idx="12427">
                  <c:v>6.9825167066012606E-2</c:v>
                </c:pt>
                <c:pt idx="12428">
                  <c:v>7.1921882625689992E-2</c:v>
                </c:pt>
                <c:pt idx="12429">
                  <c:v>6.3313641660679654E-2</c:v>
                </c:pt>
                <c:pt idx="12430">
                  <c:v>6.8161011998336463E-2</c:v>
                </c:pt>
                <c:pt idx="12431">
                  <c:v>7.9838836131036484E-2</c:v>
                </c:pt>
                <c:pt idx="12432">
                  <c:v>8.2083597863959579E-2</c:v>
                </c:pt>
                <c:pt idx="12433">
                  <c:v>8.2699418676065894E-2</c:v>
                </c:pt>
                <c:pt idx="12434">
                  <c:v>8.2559974345020937E-2</c:v>
                </c:pt>
                <c:pt idx="12435">
                  <c:v>8.9001150627786796E-2</c:v>
                </c:pt>
                <c:pt idx="12436">
                  <c:v>9.8581677768743381E-2</c:v>
                </c:pt>
                <c:pt idx="12437">
                  <c:v>9.4500984601174842E-2</c:v>
                </c:pt>
                <c:pt idx="12438">
                  <c:v>0.10306859296684667</c:v>
                </c:pt>
                <c:pt idx="12439">
                  <c:v>0.10109105873779112</c:v>
                </c:pt>
                <c:pt idx="12440">
                  <c:v>9.2259127366707272E-2</c:v>
                </c:pt>
                <c:pt idx="12441">
                  <c:v>8.3778010444074402E-2</c:v>
                </c:pt>
                <c:pt idx="12442">
                  <c:v>7.5975120884459679E-2</c:v>
                </c:pt>
                <c:pt idx="12443">
                  <c:v>7.8762621197632887E-2</c:v>
                </c:pt>
                <c:pt idx="12444">
                  <c:v>7.5743495499885016E-2</c:v>
                </c:pt>
                <c:pt idx="12445">
                  <c:v>6.7875404416773311E-2</c:v>
                </c:pt>
                <c:pt idx="12446">
                  <c:v>6.8186882397223814E-2</c:v>
                </c:pt>
                <c:pt idx="12447">
                  <c:v>5.8495820893211148E-2</c:v>
                </c:pt>
                <c:pt idx="12448">
                  <c:v>5.1839609630118799E-2</c:v>
                </c:pt>
                <c:pt idx="12449">
                  <c:v>4.3028354856937012E-2</c:v>
                </c:pt>
                <c:pt idx="12450">
                  <c:v>4.5315697740394567E-2</c:v>
                </c:pt>
                <c:pt idx="12451">
                  <c:v>5.0639868594656523E-2</c:v>
                </c:pt>
                <c:pt idx="12452">
                  <c:v>6.0628020094260382E-2</c:v>
                </c:pt>
                <c:pt idx="12453">
                  <c:v>7.1553376453445061E-2</c:v>
                </c:pt>
                <c:pt idx="12454">
                  <c:v>6.8868449251878516E-2</c:v>
                </c:pt>
                <c:pt idx="12455">
                  <c:v>6.8857744939088583E-2</c:v>
                </c:pt>
                <c:pt idx="12456">
                  <c:v>6.1024768407651031E-2</c:v>
                </c:pt>
                <c:pt idx="12457">
                  <c:v>5.4905740074004061E-2</c:v>
                </c:pt>
                <c:pt idx="12458">
                  <c:v>5.3734255819764876E-2</c:v>
                </c:pt>
                <c:pt idx="12459">
                  <c:v>4.7852821110490495E-2</c:v>
                </c:pt>
                <c:pt idx="12460">
                  <c:v>3.4118443665497322E-2</c:v>
                </c:pt>
                <c:pt idx="12461">
                  <c:v>3.3094584497532997E-2</c:v>
                </c:pt>
                <c:pt idx="12462">
                  <c:v>2.5694163999248731E-2</c:v>
                </c:pt>
                <c:pt idx="12463">
                  <c:v>2.7248214878859978E-2</c:v>
                </c:pt>
                <c:pt idx="12464">
                  <c:v>2.9925530930901889E-2</c:v>
                </c:pt>
                <c:pt idx="12465">
                  <c:v>2.6081151789913992E-2</c:v>
                </c:pt>
                <c:pt idx="12466">
                  <c:v>3.1455559773938768E-2</c:v>
                </c:pt>
                <c:pt idx="12467">
                  <c:v>4.3508467772742865E-2</c:v>
                </c:pt>
                <c:pt idx="12468">
                  <c:v>4.4388429135760799E-2</c:v>
                </c:pt>
                <c:pt idx="12469">
                  <c:v>3.4034157118288721E-2</c:v>
                </c:pt>
                <c:pt idx="12470">
                  <c:v>2.1317333391415838E-2</c:v>
                </c:pt>
                <c:pt idx="12471">
                  <c:v>1.6352340953250888E-2</c:v>
                </c:pt>
                <c:pt idx="12472">
                  <c:v>1.2420255762936927E-2</c:v>
                </c:pt>
                <c:pt idx="12473">
                  <c:v>1.7320271800509879E-2</c:v>
                </c:pt>
                <c:pt idx="12474">
                  <c:v>6.7947275031303711E-3</c:v>
                </c:pt>
                <c:pt idx="12475">
                  <c:v>4.4225348982414037E-3</c:v>
                </c:pt>
                <c:pt idx="12476">
                  <c:v>4.7039440202900629E-4</c:v>
                </c:pt>
                <c:pt idx="12477">
                  <c:v>-3.4886178709654381E-3</c:v>
                </c:pt>
                <c:pt idx="12478">
                  <c:v>-3.7272121496823019E-4</c:v>
                </c:pt>
                <c:pt idx="12479">
                  <c:v>2.4433537282431139E-3</c:v>
                </c:pt>
                <c:pt idx="12480">
                  <c:v>-1.1231333890182604E-3</c:v>
                </c:pt>
                <c:pt idx="12481">
                  <c:v>-7.8358020090776304E-3</c:v>
                </c:pt>
                <c:pt idx="12482">
                  <c:v>-1.852922134392665E-2</c:v>
                </c:pt>
                <c:pt idx="12483">
                  <c:v>-1.9372173516703173E-2</c:v>
                </c:pt>
                <c:pt idx="12484">
                  <c:v>-2.1779895144327432E-2</c:v>
                </c:pt>
                <c:pt idx="12485">
                  <c:v>-1.2880939855832496E-2</c:v>
                </c:pt>
                <c:pt idx="12486">
                  <c:v>7.1437452808886803E-4</c:v>
                </c:pt>
                <c:pt idx="12487">
                  <c:v>1.7786584789869941E-2</c:v>
                </c:pt>
                <c:pt idx="12488">
                  <c:v>1.8293945851856952E-2</c:v>
                </c:pt>
                <c:pt idx="12489">
                  <c:v>1.8700929703438396E-2</c:v>
                </c:pt>
                <c:pt idx="12490">
                  <c:v>2.2275964049448538E-2</c:v>
                </c:pt>
                <c:pt idx="12491">
                  <c:v>2.0746862170672564E-2</c:v>
                </c:pt>
                <c:pt idx="12492">
                  <c:v>2.6893964680934968E-2</c:v>
                </c:pt>
                <c:pt idx="12493">
                  <c:v>4.5136590022488488E-2</c:v>
                </c:pt>
                <c:pt idx="12494">
                  <c:v>4.7953613535108186E-2</c:v>
                </c:pt>
                <c:pt idx="12495">
                  <c:v>3.3629650195649008E-2</c:v>
                </c:pt>
                <c:pt idx="12496">
                  <c:v>3.2904673987620647E-2</c:v>
                </c:pt>
                <c:pt idx="12497">
                  <c:v>3.2801178599353165E-2</c:v>
                </c:pt>
                <c:pt idx="12498">
                  <c:v>3.8073103904477712E-2</c:v>
                </c:pt>
                <c:pt idx="12499">
                  <c:v>4.3398054951442555E-2</c:v>
                </c:pt>
                <c:pt idx="12500">
                  <c:v>4.2257411890832985E-2</c:v>
                </c:pt>
                <c:pt idx="12501">
                  <c:v>3.8285679604189049E-2</c:v>
                </c:pt>
                <c:pt idx="12502">
                  <c:v>2.0930013827692662E-2</c:v>
                </c:pt>
                <c:pt idx="12503">
                  <c:v>9.8736680008901789E-3</c:v>
                </c:pt>
                <c:pt idx="12504">
                  <c:v>1.1038765525170913E-3</c:v>
                </c:pt>
                <c:pt idx="12505">
                  <c:v>-2.139696658938206E-4</c:v>
                </c:pt>
                <c:pt idx="12506">
                  <c:v>2.7700477717051974E-3</c:v>
                </c:pt>
                <c:pt idx="12507">
                  <c:v>3.5492940279688856E-3</c:v>
                </c:pt>
                <c:pt idx="12508">
                  <c:v>4.0792461281589087E-3</c:v>
                </c:pt>
                <c:pt idx="12509">
                  <c:v>3.9081145595005751E-3</c:v>
                </c:pt>
                <c:pt idx="12510">
                  <c:v>-2.3836209551598708E-3</c:v>
                </c:pt>
                <c:pt idx="12511">
                  <c:v>-3.1536799120591708E-3</c:v>
                </c:pt>
                <c:pt idx="12512">
                  <c:v>-6.2083774712200501E-3</c:v>
                </c:pt>
                <c:pt idx="12513">
                  <c:v>-6.7783497251460156E-3</c:v>
                </c:pt>
                <c:pt idx="12514">
                  <c:v>-1.4409026706542649E-2</c:v>
                </c:pt>
                <c:pt idx="12515">
                  <c:v>-9.5429587489885837E-3</c:v>
                </c:pt>
                <c:pt idx="12516">
                  <c:v>-2.7341522673725027E-3</c:v>
                </c:pt>
                <c:pt idx="12517">
                  <c:v>6.2592069387303884E-3</c:v>
                </c:pt>
                <c:pt idx="12518">
                  <c:v>6.6928784954336518E-3</c:v>
                </c:pt>
                <c:pt idx="12519">
                  <c:v>5.1141704034205482E-3</c:v>
                </c:pt>
                <c:pt idx="12520">
                  <c:v>-5.5511986177791961E-4</c:v>
                </c:pt>
                <c:pt idx="12521">
                  <c:v>6.7361968190828847E-3</c:v>
                </c:pt>
                <c:pt idx="12522">
                  <c:v>1.3348269724244854E-2</c:v>
                </c:pt>
                <c:pt idx="12523">
                  <c:v>1.1042989747220844E-2</c:v>
                </c:pt>
                <c:pt idx="12524">
                  <c:v>9.6612323393414634E-3</c:v>
                </c:pt>
                <c:pt idx="12525">
                  <c:v>1.9951580842770822E-2</c:v>
                </c:pt>
                <c:pt idx="12526">
                  <c:v>3.1360228831573744E-2</c:v>
                </c:pt>
                <c:pt idx="12527">
                  <c:v>4.7715247273031114E-2</c:v>
                </c:pt>
                <c:pt idx="12528">
                  <c:v>3.714592531948635E-2</c:v>
                </c:pt>
                <c:pt idx="12529">
                  <c:v>3.367582822210502E-2</c:v>
                </c:pt>
                <c:pt idx="12530">
                  <c:v>2.3965614789688061E-2</c:v>
                </c:pt>
                <c:pt idx="12531">
                  <c:v>7.6048214937076697E-3</c:v>
                </c:pt>
                <c:pt idx="12532">
                  <c:v>1.6329372180897472E-2</c:v>
                </c:pt>
                <c:pt idx="12533">
                  <c:v>1.6572770358121991E-2</c:v>
                </c:pt>
                <c:pt idx="12534">
                  <c:v>8.4542093329085244E-3</c:v>
                </c:pt>
                <c:pt idx="12535">
                  <c:v>-5.2937149744818335E-3</c:v>
                </c:pt>
                <c:pt idx="12536">
                  <c:v>-1.9003023584374668E-2</c:v>
                </c:pt>
                <c:pt idx="12537">
                  <c:v>-2.5925816209114938E-2</c:v>
                </c:pt>
                <c:pt idx="12538">
                  <c:v>-4.0048456330993631E-2</c:v>
                </c:pt>
                <c:pt idx="12539">
                  <c:v>-3.6274700462083587E-2</c:v>
                </c:pt>
                <c:pt idx="12540">
                  <c:v>-3.229180795495934E-2</c:v>
                </c:pt>
                <c:pt idx="12541">
                  <c:v>-3.0117051900038994E-2</c:v>
                </c:pt>
                <c:pt idx="12542">
                  <c:v>-1.2982622475687267E-2</c:v>
                </c:pt>
                <c:pt idx="12543">
                  <c:v>-5.7449086241566638E-3</c:v>
                </c:pt>
                <c:pt idx="12544">
                  <c:v>-3.7091896212111397E-3</c:v>
                </c:pt>
                <c:pt idx="12545">
                  <c:v>3.9728930689575392E-3</c:v>
                </c:pt>
                <c:pt idx="12546">
                  <c:v>1.3108821278539518E-2</c:v>
                </c:pt>
                <c:pt idx="12547">
                  <c:v>1.5399701802620847E-2</c:v>
                </c:pt>
                <c:pt idx="12548">
                  <c:v>1.8098255862549761E-2</c:v>
                </c:pt>
                <c:pt idx="12549">
                  <c:v>3.2466763586945779E-2</c:v>
                </c:pt>
                <c:pt idx="12550">
                  <c:v>4.2328960223628531E-2</c:v>
                </c:pt>
                <c:pt idx="12551">
                  <c:v>4.2806316855451998E-2</c:v>
                </c:pt>
                <c:pt idx="12552">
                  <c:v>4.3696251096267291E-2</c:v>
                </c:pt>
                <c:pt idx="12553">
                  <c:v>4.2714617088851936E-2</c:v>
                </c:pt>
                <c:pt idx="12554">
                  <c:v>3.8603155672231715E-2</c:v>
                </c:pt>
                <c:pt idx="12555">
                  <c:v>4.095385433108012E-2</c:v>
                </c:pt>
                <c:pt idx="12556">
                  <c:v>4.0393828147406108E-2</c:v>
                </c:pt>
                <c:pt idx="12557">
                  <c:v>3.9832929744601842E-2</c:v>
                </c:pt>
                <c:pt idx="12558">
                  <c:v>5.0310098172263951E-2</c:v>
                </c:pt>
                <c:pt idx="12559">
                  <c:v>5.1217056175768327E-2</c:v>
                </c:pt>
                <c:pt idx="12560">
                  <c:v>6.3982432005195156E-2</c:v>
                </c:pt>
                <c:pt idx="12561">
                  <c:v>6.8626364416418451E-2</c:v>
                </c:pt>
                <c:pt idx="12562">
                  <c:v>7.265839067775115E-2</c:v>
                </c:pt>
                <c:pt idx="12563">
                  <c:v>7.9815679690116381E-2</c:v>
                </c:pt>
                <c:pt idx="12564">
                  <c:v>8.2031171558051508E-2</c:v>
                </c:pt>
                <c:pt idx="12565">
                  <c:v>8.130878237858763E-2</c:v>
                </c:pt>
                <c:pt idx="12566">
                  <c:v>7.1341464982399572E-2</c:v>
                </c:pt>
                <c:pt idx="12567">
                  <c:v>6.1273984954036909E-2</c:v>
                </c:pt>
                <c:pt idx="12568">
                  <c:v>6.4925254582097525E-2</c:v>
                </c:pt>
                <c:pt idx="12569">
                  <c:v>7.3629577988842065E-2</c:v>
                </c:pt>
                <c:pt idx="12570">
                  <c:v>8.8814796769656867E-2</c:v>
                </c:pt>
                <c:pt idx="12571">
                  <c:v>9.8051872222218783E-2</c:v>
                </c:pt>
                <c:pt idx="12572">
                  <c:v>0.10273637500754229</c:v>
                </c:pt>
                <c:pt idx="12573">
                  <c:v>0.10113416663273278</c:v>
                </c:pt>
                <c:pt idx="12574">
                  <c:v>0.11595729751882411</c:v>
                </c:pt>
                <c:pt idx="12575">
                  <c:v>0.11912896327643785</c:v>
                </c:pt>
                <c:pt idx="12576">
                  <c:v>0.1187270655181456</c:v>
                </c:pt>
                <c:pt idx="12577">
                  <c:v>0.11798630559274526</c:v>
                </c:pt>
                <c:pt idx="12578">
                  <c:v>0.10793135410700749</c:v>
                </c:pt>
                <c:pt idx="12579">
                  <c:v>9.2522717920864306E-2</c:v>
                </c:pt>
                <c:pt idx="12580">
                  <c:v>9.651122683029012E-2</c:v>
                </c:pt>
                <c:pt idx="12581">
                  <c:v>8.5800280061140821E-2</c:v>
                </c:pt>
                <c:pt idx="12582">
                  <c:v>8.5081322453651742E-2</c:v>
                </c:pt>
                <c:pt idx="12583">
                  <c:v>8.0894834333516075E-2</c:v>
                </c:pt>
                <c:pt idx="12584">
                  <c:v>7.4557368372703214E-2</c:v>
                </c:pt>
                <c:pt idx="12585">
                  <c:v>7.0490865680875814E-2</c:v>
                </c:pt>
                <c:pt idx="12586">
                  <c:v>6.3994163812639338E-2</c:v>
                </c:pt>
                <c:pt idx="12587">
                  <c:v>6.0488069021610302E-2</c:v>
                </c:pt>
                <c:pt idx="12588">
                  <c:v>6.8498372317193912E-2</c:v>
                </c:pt>
                <c:pt idx="12589">
                  <c:v>7.6705112577195367E-2</c:v>
                </c:pt>
                <c:pt idx="12590">
                  <c:v>7.9814240867346342E-2</c:v>
                </c:pt>
                <c:pt idx="12591">
                  <c:v>7.6136928358498945E-2</c:v>
                </c:pt>
                <c:pt idx="12592">
                  <c:v>7.7092473360334424E-2</c:v>
                </c:pt>
                <c:pt idx="12593">
                  <c:v>6.8108869245608217E-2</c:v>
                </c:pt>
                <c:pt idx="12594">
                  <c:v>6.2674851283158084E-2</c:v>
                </c:pt>
                <c:pt idx="12595">
                  <c:v>6.458502378802411E-2</c:v>
                </c:pt>
                <c:pt idx="12596">
                  <c:v>7.3540893869423751E-2</c:v>
                </c:pt>
                <c:pt idx="12597">
                  <c:v>6.6860309302596788E-2</c:v>
                </c:pt>
                <c:pt idx="12598">
                  <c:v>5.3676209764202509E-2</c:v>
                </c:pt>
                <c:pt idx="12599">
                  <c:v>5.0818804199958656E-2</c:v>
                </c:pt>
                <c:pt idx="12600">
                  <c:v>4.9553790317951929E-2</c:v>
                </c:pt>
                <c:pt idx="12601">
                  <c:v>5.2591192386825636E-2</c:v>
                </c:pt>
                <c:pt idx="12602">
                  <c:v>6.2048789464222986E-2</c:v>
                </c:pt>
                <c:pt idx="12603">
                  <c:v>5.9376151596971516E-2</c:v>
                </c:pt>
                <c:pt idx="12604">
                  <c:v>6.2771110432030985E-2</c:v>
                </c:pt>
                <c:pt idx="12605">
                  <c:v>4.6735409648515303E-2</c:v>
                </c:pt>
                <c:pt idx="12606">
                  <c:v>4.1603226487229028E-2</c:v>
                </c:pt>
                <c:pt idx="12607">
                  <c:v>3.1845843497099402E-2</c:v>
                </c:pt>
                <c:pt idx="12608">
                  <c:v>2.6029848721123017E-2</c:v>
                </c:pt>
                <c:pt idx="12609">
                  <c:v>3.0289240434205222E-2</c:v>
                </c:pt>
                <c:pt idx="12610">
                  <c:v>2.4537603104160199E-2</c:v>
                </c:pt>
                <c:pt idx="12611">
                  <c:v>2.3869495675146624E-2</c:v>
                </c:pt>
                <c:pt idx="12612">
                  <c:v>2.3408186992413871E-2</c:v>
                </c:pt>
                <c:pt idx="12613">
                  <c:v>3.2526717155292317E-2</c:v>
                </c:pt>
                <c:pt idx="12614">
                  <c:v>3.4454881354002653E-2</c:v>
                </c:pt>
                <c:pt idx="12615">
                  <c:v>2.6568666676576314E-2</c:v>
                </c:pt>
                <c:pt idx="12616">
                  <c:v>4.0165670618582006E-2</c:v>
                </c:pt>
                <c:pt idx="12617">
                  <c:v>5.2397769890746959E-2</c:v>
                </c:pt>
                <c:pt idx="12618">
                  <c:v>5.9936209289564557E-2</c:v>
                </c:pt>
                <c:pt idx="12619">
                  <c:v>4.5673934496458735E-2</c:v>
                </c:pt>
                <c:pt idx="12620">
                  <c:v>3.9135660948230955E-2</c:v>
                </c:pt>
                <c:pt idx="12621">
                  <c:v>4.4912858418115986E-2</c:v>
                </c:pt>
                <c:pt idx="12622">
                  <c:v>4.6948870762526518E-2</c:v>
                </c:pt>
                <c:pt idx="12623">
                  <c:v>4.4056950159659936E-2</c:v>
                </c:pt>
                <c:pt idx="12624">
                  <c:v>4.0041627297007443E-2</c:v>
                </c:pt>
                <c:pt idx="12625">
                  <c:v>1.4860387270043018E-2</c:v>
                </c:pt>
                <c:pt idx="12626">
                  <c:v>-1.7009901641218406E-5</c:v>
                </c:pt>
                <c:pt idx="12627">
                  <c:v>-1.2550878414364086E-2</c:v>
                </c:pt>
                <c:pt idx="12628">
                  <c:v>-3.2011224435645191E-3</c:v>
                </c:pt>
                <c:pt idx="12629">
                  <c:v>-1.0839847756147991E-2</c:v>
                </c:pt>
                <c:pt idx="12630">
                  <c:v>2.9536797562190742E-4</c:v>
                </c:pt>
                <c:pt idx="12631">
                  <c:v>1.529352819226748E-2</c:v>
                </c:pt>
                <c:pt idx="12632">
                  <c:v>2.167895863644631E-2</c:v>
                </c:pt>
                <c:pt idx="12633">
                  <c:v>2.3238415934788925E-2</c:v>
                </c:pt>
                <c:pt idx="12634">
                  <c:v>2.0100776412504073E-2</c:v>
                </c:pt>
                <c:pt idx="12635">
                  <c:v>2.1156144941108623E-2</c:v>
                </c:pt>
                <c:pt idx="12636">
                  <c:v>2.9526952437095577E-2</c:v>
                </c:pt>
                <c:pt idx="12637">
                  <c:v>4.0958310311606239E-2</c:v>
                </c:pt>
                <c:pt idx="12638">
                  <c:v>5.4768615273199428E-2</c:v>
                </c:pt>
                <c:pt idx="12639">
                  <c:v>4.1067462595130388E-2</c:v>
                </c:pt>
                <c:pt idx="12640">
                  <c:v>2.9817210757527191E-2</c:v>
                </c:pt>
                <c:pt idx="12641">
                  <c:v>1.8405494283637802E-2</c:v>
                </c:pt>
                <c:pt idx="12642">
                  <c:v>4.8285014611328947E-3</c:v>
                </c:pt>
                <c:pt idx="12643">
                  <c:v>-1.7434010995966642E-2</c:v>
                </c:pt>
                <c:pt idx="12644">
                  <c:v>-3.6893769190597392E-2</c:v>
                </c:pt>
                <c:pt idx="12645">
                  <c:v>-3.647954238145279E-2</c:v>
                </c:pt>
                <c:pt idx="12646">
                  <c:v>-3.2514398107987508E-2</c:v>
                </c:pt>
                <c:pt idx="12647">
                  <c:v>-1.5799155728113634E-2</c:v>
                </c:pt>
                <c:pt idx="12648">
                  <c:v>-1.5080531014358467E-2</c:v>
                </c:pt>
                <c:pt idx="12649">
                  <c:v>-1.4661034420067831E-2</c:v>
                </c:pt>
                <c:pt idx="12650">
                  <c:v>-3.3560537733579476E-2</c:v>
                </c:pt>
                <c:pt idx="12651">
                  <c:v>-4.9554216899947323E-2</c:v>
                </c:pt>
                <c:pt idx="12652">
                  <c:v>-6.682751051204272E-2</c:v>
                </c:pt>
                <c:pt idx="12653">
                  <c:v>-7.1061174722380605E-2</c:v>
                </c:pt>
                <c:pt idx="12654">
                  <c:v>-7.0809174317650658E-2</c:v>
                </c:pt>
                <c:pt idx="12655">
                  <c:v>-6.4802055299509775E-2</c:v>
                </c:pt>
                <c:pt idx="12656">
                  <c:v>-5.5787447772266407E-2</c:v>
                </c:pt>
                <c:pt idx="12657">
                  <c:v>-4.6100943150925611E-2</c:v>
                </c:pt>
                <c:pt idx="12658">
                  <c:v>-5.0196554328187371E-2</c:v>
                </c:pt>
                <c:pt idx="12659">
                  <c:v>-4.774769864606998E-2</c:v>
                </c:pt>
                <c:pt idx="12660">
                  <c:v>-5.6396872942832577E-2</c:v>
                </c:pt>
                <c:pt idx="12661">
                  <c:v>-6.4513464343627702E-2</c:v>
                </c:pt>
                <c:pt idx="12662">
                  <c:v>-7.005929121027743E-2</c:v>
                </c:pt>
                <c:pt idx="12663">
                  <c:v>-7.1105114716614626E-2</c:v>
                </c:pt>
                <c:pt idx="12664">
                  <c:v>-7.1594448960270229E-2</c:v>
                </c:pt>
                <c:pt idx="12665">
                  <c:v>-7.9398354468617538E-2</c:v>
                </c:pt>
                <c:pt idx="12666">
                  <c:v>-8.9774167633460022E-2</c:v>
                </c:pt>
                <c:pt idx="12667">
                  <c:v>-0.10220179697478937</c:v>
                </c:pt>
                <c:pt idx="12668">
                  <c:v>-9.9446631006229858E-2</c:v>
                </c:pt>
                <c:pt idx="12669">
                  <c:v>-0.11554862833972812</c:v>
                </c:pt>
                <c:pt idx="12670">
                  <c:v>-0.123315142818199</c:v>
                </c:pt>
                <c:pt idx="12671">
                  <c:v>-0.12582295258607668</c:v>
                </c:pt>
                <c:pt idx="12672">
                  <c:v>-0.11362248542800069</c:v>
                </c:pt>
                <c:pt idx="12673">
                  <c:v>-0.10352552011849381</c:v>
                </c:pt>
                <c:pt idx="12674">
                  <c:v>-0.10037451452854906</c:v>
                </c:pt>
                <c:pt idx="12675">
                  <c:v>-0.10591357175373628</c:v>
                </c:pt>
                <c:pt idx="12676">
                  <c:v>-0.10240717552281242</c:v>
                </c:pt>
                <c:pt idx="12677">
                  <c:v>-0.10328124945087525</c:v>
                </c:pt>
                <c:pt idx="12678">
                  <c:v>-0.10765570634276522</c:v>
                </c:pt>
                <c:pt idx="12679">
                  <c:v>-0.11514785373760006</c:v>
                </c:pt>
                <c:pt idx="12680">
                  <c:v>-0.1349281500420777</c:v>
                </c:pt>
                <c:pt idx="12681">
                  <c:v>-0.12178682206060587</c:v>
                </c:pt>
                <c:pt idx="12682">
                  <c:v>-0.11929174797811581</c:v>
                </c:pt>
                <c:pt idx="12683">
                  <c:v>-0.12403728612115994</c:v>
                </c:pt>
                <c:pt idx="12684">
                  <c:v>-0.13467825829961944</c:v>
                </c:pt>
                <c:pt idx="12685">
                  <c:v>-0.15212065259582774</c:v>
                </c:pt>
                <c:pt idx="12686">
                  <c:v>-0.14752723260540035</c:v>
                </c:pt>
                <c:pt idx="12687">
                  <c:v>-0.14750176538470605</c:v>
                </c:pt>
                <c:pt idx="12688">
                  <c:v>-0.13314310161702847</c:v>
                </c:pt>
                <c:pt idx="12689">
                  <c:v>-0.13252447659910238</c:v>
                </c:pt>
                <c:pt idx="12690">
                  <c:v>-0.13829779408753884</c:v>
                </c:pt>
                <c:pt idx="12691">
                  <c:v>-0.1495061141091274</c:v>
                </c:pt>
                <c:pt idx="12692">
                  <c:v>-0.15974720634461292</c:v>
                </c:pt>
                <c:pt idx="12693">
                  <c:v>-0.16745301798548073</c:v>
                </c:pt>
                <c:pt idx="12694">
                  <c:v>-0.17617580360925289</c:v>
                </c:pt>
                <c:pt idx="12695">
                  <c:v>-0.16277310445084292</c:v>
                </c:pt>
                <c:pt idx="12696">
                  <c:v>-0.16957441271727813</c:v>
                </c:pt>
                <c:pt idx="12697">
                  <c:v>-0.15154589339792401</c:v>
                </c:pt>
                <c:pt idx="12698">
                  <c:v>-0.13509539131591453</c:v>
                </c:pt>
                <c:pt idx="12699">
                  <c:v>-0.13463543261330979</c:v>
                </c:pt>
                <c:pt idx="12700">
                  <c:v>-0.12538623516726488</c:v>
                </c:pt>
                <c:pt idx="12701">
                  <c:v>-0.13077446586792429</c:v>
                </c:pt>
                <c:pt idx="12702">
                  <c:v>-0.13832340896268003</c:v>
                </c:pt>
                <c:pt idx="12703">
                  <c:v>-0.14461984664733618</c:v>
                </c:pt>
                <c:pt idx="12704">
                  <c:v>-0.15555825559408554</c:v>
                </c:pt>
                <c:pt idx="12705">
                  <c:v>-0.14157712016389767</c:v>
                </c:pt>
                <c:pt idx="12706">
                  <c:v>-0.13509055777599821</c:v>
                </c:pt>
                <c:pt idx="12707">
                  <c:v>-0.14054018867383267</c:v>
                </c:pt>
                <c:pt idx="12708">
                  <c:v>-0.13560813519525083</c:v>
                </c:pt>
                <c:pt idx="12709">
                  <c:v>-0.14896144917107468</c:v>
                </c:pt>
                <c:pt idx="12710">
                  <c:v>-0.13129711801956101</c:v>
                </c:pt>
                <c:pt idx="12711">
                  <c:v>-0.1250878615848936</c:v>
                </c:pt>
                <c:pt idx="12712">
                  <c:v>-0.11472899721668783</c:v>
                </c:pt>
                <c:pt idx="12713">
                  <c:v>-0.1193933397053093</c:v>
                </c:pt>
                <c:pt idx="12714">
                  <c:v>-0.12313750617695984</c:v>
                </c:pt>
                <c:pt idx="12715">
                  <c:v>-0.12729366991221769</c:v>
                </c:pt>
                <c:pt idx="12716">
                  <c:v>-0.14031168426762508</c:v>
                </c:pt>
                <c:pt idx="12717">
                  <c:v>-0.15299968101388306</c:v>
                </c:pt>
                <c:pt idx="12718">
                  <c:v>-0.15048897700861186</c:v>
                </c:pt>
                <c:pt idx="12719">
                  <c:v>-0.12638509672700382</c:v>
                </c:pt>
                <c:pt idx="12720">
                  <c:v>-0.10116132651612608</c:v>
                </c:pt>
                <c:pt idx="12721">
                  <c:v>-0.10485044940145716</c:v>
                </c:pt>
                <c:pt idx="12722">
                  <c:v>-0.11674149776388443</c:v>
                </c:pt>
                <c:pt idx="12723">
                  <c:v>-9.674225204938669E-2</c:v>
                </c:pt>
                <c:pt idx="12724">
                  <c:v>-9.1416290317823057E-2</c:v>
                </c:pt>
                <c:pt idx="12725">
                  <c:v>-7.417062915488748E-2</c:v>
                </c:pt>
                <c:pt idx="12726">
                  <c:v>-6.2422900154835537E-2</c:v>
                </c:pt>
                <c:pt idx="12727">
                  <c:v>-4.5183285627785619E-2</c:v>
                </c:pt>
                <c:pt idx="12728">
                  <c:v>-4.8238183006890423E-2</c:v>
                </c:pt>
                <c:pt idx="12729">
                  <c:v>-3.61735830975628E-2</c:v>
                </c:pt>
                <c:pt idx="12730">
                  <c:v>-3.1310549957493383E-2</c:v>
                </c:pt>
                <c:pt idx="12731">
                  <c:v>-3.3732490688840211E-2</c:v>
                </c:pt>
                <c:pt idx="12732">
                  <c:v>-4.7957319199448789E-2</c:v>
                </c:pt>
                <c:pt idx="12733">
                  <c:v>-5.45103119222351E-2</c:v>
                </c:pt>
                <c:pt idx="12734">
                  <c:v>-6.0487649021122691E-2</c:v>
                </c:pt>
                <c:pt idx="12735">
                  <c:v>-6.9358532538958961E-2</c:v>
                </c:pt>
                <c:pt idx="12736">
                  <c:v>-7.0112419977472196E-2</c:v>
                </c:pt>
                <c:pt idx="12737">
                  <c:v>-7.4750701929974239E-2</c:v>
                </c:pt>
                <c:pt idx="12738">
                  <c:v>-7.4575397169717506E-2</c:v>
                </c:pt>
                <c:pt idx="12739">
                  <c:v>-6.9459568037457786E-2</c:v>
                </c:pt>
                <c:pt idx="12740">
                  <c:v>-7.3583831416674683E-2</c:v>
                </c:pt>
                <c:pt idx="12741">
                  <c:v>-6.224639027510126E-2</c:v>
                </c:pt>
                <c:pt idx="12742">
                  <c:v>-6.6582834027126614E-2</c:v>
                </c:pt>
                <c:pt idx="12743">
                  <c:v>-6.4512376325411513E-2</c:v>
                </c:pt>
                <c:pt idx="12744">
                  <c:v>-5.7292243254067565E-2</c:v>
                </c:pt>
                <c:pt idx="12745">
                  <c:v>-5.494539377815999E-2</c:v>
                </c:pt>
                <c:pt idx="12746">
                  <c:v>-6.6771354207705524E-2</c:v>
                </c:pt>
                <c:pt idx="12747">
                  <c:v>-7.9658889399621513E-2</c:v>
                </c:pt>
                <c:pt idx="12748">
                  <c:v>-8.6751102333753827E-2</c:v>
                </c:pt>
                <c:pt idx="12749">
                  <c:v>-0.10258360715859294</c:v>
                </c:pt>
                <c:pt idx="12750">
                  <c:v>-9.8517654641607777E-2</c:v>
                </c:pt>
                <c:pt idx="12751">
                  <c:v>-7.5858818445968534E-2</c:v>
                </c:pt>
                <c:pt idx="12752">
                  <c:v>-6.7795703901679771E-2</c:v>
                </c:pt>
                <c:pt idx="12753">
                  <c:v>-5.5472104913056319E-2</c:v>
                </c:pt>
                <c:pt idx="12754">
                  <c:v>-4.6515996461912845E-2</c:v>
                </c:pt>
                <c:pt idx="12755">
                  <c:v>-4.4679569951514231E-2</c:v>
                </c:pt>
                <c:pt idx="12756">
                  <c:v>-5.643172973510191E-2</c:v>
                </c:pt>
                <c:pt idx="12757">
                  <c:v>-6.2085526323661488E-2</c:v>
                </c:pt>
                <c:pt idx="12758">
                  <c:v>-6.2178929215000456E-2</c:v>
                </c:pt>
                <c:pt idx="12759">
                  <c:v>-5.9457506399122395E-2</c:v>
                </c:pt>
                <c:pt idx="12760">
                  <c:v>-5.0864714105717468E-2</c:v>
                </c:pt>
                <c:pt idx="12761">
                  <c:v>-4.7143213678448426E-2</c:v>
                </c:pt>
                <c:pt idx="12762">
                  <c:v>-4.9826345543869333E-2</c:v>
                </c:pt>
                <c:pt idx="12763">
                  <c:v>-5.84413947194381E-2</c:v>
                </c:pt>
                <c:pt idx="12764">
                  <c:v>-6.5557673608944933E-2</c:v>
                </c:pt>
                <c:pt idx="12765">
                  <c:v>-5.7288771418568696E-2</c:v>
                </c:pt>
                <c:pt idx="12766">
                  <c:v>-3.4227197046068247E-2</c:v>
                </c:pt>
                <c:pt idx="12767">
                  <c:v>-1.9220673083284012E-2</c:v>
                </c:pt>
                <c:pt idx="12768">
                  <c:v>-2.4498619753157147E-2</c:v>
                </c:pt>
                <c:pt idx="12769">
                  <c:v>9.9706936848857897E-3</c:v>
                </c:pt>
                <c:pt idx="12770">
                  <c:v>2.181269267884578E-2</c:v>
                </c:pt>
                <c:pt idx="12771">
                  <c:v>2.6950201394272844E-2</c:v>
                </c:pt>
                <c:pt idx="12772">
                  <c:v>1.8050906643892306E-2</c:v>
                </c:pt>
                <c:pt idx="12773">
                  <c:v>8.5508503921876144E-3</c:v>
                </c:pt>
                <c:pt idx="12774">
                  <c:v>8.0805142246946904E-3</c:v>
                </c:pt>
                <c:pt idx="12775">
                  <c:v>1.4892621361473735E-2</c:v>
                </c:pt>
                <c:pt idx="12776">
                  <c:v>4.3303858956775798E-3</c:v>
                </c:pt>
                <c:pt idx="12777">
                  <c:v>7.9132071048968466E-3</c:v>
                </c:pt>
                <c:pt idx="12778">
                  <c:v>2.0747631342011408E-2</c:v>
                </c:pt>
                <c:pt idx="12779">
                  <c:v>3.3706654106462564E-2</c:v>
                </c:pt>
                <c:pt idx="12780">
                  <c:v>5.2778342705013914E-2</c:v>
                </c:pt>
                <c:pt idx="12781">
                  <c:v>6.0901389762512581E-2</c:v>
                </c:pt>
                <c:pt idx="12782">
                  <c:v>6.7008106941028212E-2</c:v>
                </c:pt>
                <c:pt idx="12783">
                  <c:v>7.5673517855624706E-2</c:v>
                </c:pt>
                <c:pt idx="12784">
                  <c:v>8.3509310600287545E-2</c:v>
                </c:pt>
                <c:pt idx="12785">
                  <c:v>0.11809302145693112</c:v>
                </c:pt>
                <c:pt idx="12786">
                  <c:v>0.113932334734832</c:v>
                </c:pt>
                <c:pt idx="12787">
                  <c:v>9.6572724846061719E-2</c:v>
                </c:pt>
                <c:pt idx="12788">
                  <c:v>6.6762090335398261E-2</c:v>
                </c:pt>
                <c:pt idx="12789">
                  <c:v>5.3818897674116961E-2</c:v>
                </c:pt>
                <c:pt idx="12790">
                  <c:v>5.7148315572950636E-2</c:v>
                </c:pt>
                <c:pt idx="12791">
                  <c:v>7.5770474787504538E-2</c:v>
                </c:pt>
                <c:pt idx="12792">
                  <c:v>7.4088107957805072E-2</c:v>
                </c:pt>
                <c:pt idx="12793">
                  <c:v>8.8225125669587179E-2</c:v>
                </c:pt>
                <c:pt idx="12794">
                  <c:v>0.10400639291413682</c:v>
                </c:pt>
                <c:pt idx="12795">
                  <c:v>9.0873830479684781E-2</c:v>
                </c:pt>
                <c:pt idx="12796">
                  <c:v>0.10174385661895524</c:v>
                </c:pt>
                <c:pt idx="12797">
                  <c:v>8.4824731427499689E-2</c:v>
                </c:pt>
                <c:pt idx="12798">
                  <c:v>5.6970195476540253E-2</c:v>
                </c:pt>
                <c:pt idx="12799">
                  <c:v>5.0970585284995096E-2</c:v>
                </c:pt>
                <c:pt idx="12800">
                  <c:v>3.0068012538945199E-2</c:v>
                </c:pt>
                <c:pt idx="12801">
                  <c:v>2.9364286929077998E-2</c:v>
                </c:pt>
                <c:pt idx="12802">
                  <c:v>2.3872346996390403E-2</c:v>
                </c:pt>
                <c:pt idx="12803">
                  <c:v>2.9491183941755317E-2</c:v>
                </c:pt>
                <c:pt idx="12804">
                  <c:v>5.1128627473435939E-2</c:v>
                </c:pt>
                <c:pt idx="12805">
                  <c:v>5.9955826710775595E-2</c:v>
                </c:pt>
                <c:pt idx="12806">
                  <c:v>4.0341090982832117E-2</c:v>
                </c:pt>
                <c:pt idx="12807">
                  <c:v>4.2150672590058003E-2</c:v>
                </c:pt>
                <c:pt idx="12808">
                  <c:v>3.5114723454233276E-2</c:v>
                </c:pt>
                <c:pt idx="12809">
                  <c:v>3.0516266663020097E-2</c:v>
                </c:pt>
                <c:pt idx="12810">
                  <c:v>2.0120627212962594E-2</c:v>
                </c:pt>
                <c:pt idx="12811">
                  <c:v>2.8580620453276362E-2</c:v>
                </c:pt>
                <c:pt idx="12812">
                  <c:v>-1.2332885921891745E-2</c:v>
                </c:pt>
                <c:pt idx="12813">
                  <c:v>-3.1336392249905809E-2</c:v>
                </c:pt>
                <c:pt idx="12814">
                  <c:v>-9.224633683841299E-3</c:v>
                </c:pt>
                <c:pt idx="12815">
                  <c:v>-1.4671754630629641E-3</c:v>
                </c:pt>
                <c:pt idx="12816">
                  <c:v>-2.9808107107907156E-2</c:v>
                </c:pt>
                <c:pt idx="12817">
                  <c:v>-3.4814920691708662E-2</c:v>
                </c:pt>
                <c:pt idx="12818">
                  <c:v>-2.3557778439733279E-2</c:v>
                </c:pt>
                <c:pt idx="12819">
                  <c:v>-4.0253871647362716E-2</c:v>
                </c:pt>
                <c:pt idx="12820">
                  <c:v>-7.3347270437133738E-2</c:v>
                </c:pt>
                <c:pt idx="12821">
                  <c:v>-9.1867347997066862E-2</c:v>
                </c:pt>
                <c:pt idx="12822">
                  <c:v>-8.5699315430401324E-2</c:v>
                </c:pt>
                <c:pt idx="12823">
                  <c:v>-0.11485824005008338</c:v>
                </c:pt>
                <c:pt idx="12824">
                  <c:v>-9.7457187805828127E-2</c:v>
                </c:pt>
                <c:pt idx="12825">
                  <c:v>-8.4906453599358667E-2</c:v>
                </c:pt>
                <c:pt idx="12826">
                  <c:v>-7.4588865008467176E-2</c:v>
                </c:pt>
                <c:pt idx="12827">
                  <c:v>-9.7271501627387735E-2</c:v>
                </c:pt>
                <c:pt idx="12828">
                  <c:v>-0.12325914021690187</c:v>
                </c:pt>
                <c:pt idx="12829">
                  <c:v>-0.14093691376671458</c:v>
                </c:pt>
                <c:pt idx="12830">
                  <c:v>-0.14422438272281013</c:v>
                </c:pt>
                <c:pt idx="12831">
                  <c:v>-0.15078755102787256</c:v>
                </c:pt>
                <c:pt idx="12832">
                  <c:v>-0.13272934061882447</c:v>
                </c:pt>
                <c:pt idx="12833">
                  <c:v>-0.13001531408194533</c:v>
                </c:pt>
                <c:pt idx="12834">
                  <c:v>-0.12517329405142674</c:v>
                </c:pt>
                <c:pt idx="12835">
                  <c:v>-0.12205397678548369</c:v>
                </c:pt>
                <c:pt idx="12836">
                  <c:v>-0.12651796016845884</c:v>
                </c:pt>
                <c:pt idx="12837">
                  <c:v>-0.10202829961604643</c:v>
                </c:pt>
                <c:pt idx="12838">
                  <c:v>-8.6880063154933351E-2</c:v>
                </c:pt>
                <c:pt idx="12839">
                  <c:v>-8.6313135094805871E-2</c:v>
                </c:pt>
                <c:pt idx="12840">
                  <c:v>-7.5503110809837515E-2</c:v>
                </c:pt>
                <c:pt idx="12841">
                  <c:v>-7.2840559768969859E-2</c:v>
                </c:pt>
                <c:pt idx="12842">
                  <c:v>-4.3707403116341137E-2</c:v>
                </c:pt>
                <c:pt idx="12843">
                  <c:v>-3.8701242780962875E-2</c:v>
                </c:pt>
                <c:pt idx="12844">
                  <c:v>-3.4743524385954405E-2</c:v>
                </c:pt>
                <c:pt idx="12845">
                  <c:v>-5.4112189280094092E-2</c:v>
                </c:pt>
                <c:pt idx="12846">
                  <c:v>-7.5138255377093732E-2</c:v>
                </c:pt>
                <c:pt idx="12847">
                  <c:v>-8.5232698406861873E-2</c:v>
                </c:pt>
                <c:pt idx="12848">
                  <c:v>-6.7652359854890376E-2</c:v>
                </c:pt>
                <c:pt idx="12849">
                  <c:v>-6.1659031951489029E-2</c:v>
                </c:pt>
                <c:pt idx="12850">
                  <c:v>-5.0084117749946699E-2</c:v>
                </c:pt>
                <c:pt idx="12851">
                  <c:v>-4.8696421070713813E-2</c:v>
                </c:pt>
                <c:pt idx="12852">
                  <c:v>-3.1477912003698982E-2</c:v>
                </c:pt>
                <c:pt idx="12853">
                  <c:v>-5.2942923426673283E-2</c:v>
                </c:pt>
                <c:pt idx="12854">
                  <c:v>-5.9935125922369048E-2</c:v>
                </c:pt>
                <c:pt idx="12855">
                  <c:v>-5.911541021766431E-2</c:v>
                </c:pt>
                <c:pt idx="12856">
                  <c:v>-5.461978013053892E-2</c:v>
                </c:pt>
                <c:pt idx="12857">
                  <c:v>-6.169155895618128E-2</c:v>
                </c:pt>
                <c:pt idx="12858">
                  <c:v>-6.6251988803296746E-2</c:v>
                </c:pt>
                <c:pt idx="12859">
                  <c:v>-7.275485344735344E-2</c:v>
                </c:pt>
                <c:pt idx="12860">
                  <c:v>-7.8732557046442775E-2</c:v>
                </c:pt>
                <c:pt idx="12861">
                  <c:v>-6.7827472549054968E-2</c:v>
                </c:pt>
                <c:pt idx="12862">
                  <c:v>-6.3860220879118468E-2</c:v>
                </c:pt>
                <c:pt idx="12863">
                  <c:v>-7.0025475417046845E-2</c:v>
                </c:pt>
                <c:pt idx="12864">
                  <c:v>-8.6100328666731452E-2</c:v>
                </c:pt>
                <c:pt idx="12865">
                  <c:v>-9.2431292440595669E-2</c:v>
                </c:pt>
                <c:pt idx="12866">
                  <c:v>-9.7871704901939083E-2</c:v>
                </c:pt>
                <c:pt idx="12867">
                  <c:v>-9.6473350110343747E-2</c:v>
                </c:pt>
                <c:pt idx="12868">
                  <c:v>-0.10303665112601501</c:v>
                </c:pt>
                <c:pt idx="12869">
                  <c:v>-0.13554042271742206</c:v>
                </c:pt>
                <c:pt idx="12870">
                  <c:v>-0.14311844409203101</c:v>
                </c:pt>
                <c:pt idx="12871">
                  <c:v>-0.14784831165045154</c:v>
                </c:pt>
                <c:pt idx="12872">
                  <c:v>-0.15043892888772403</c:v>
                </c:pt>
                <c:pt idx="12873">
                  <c:v>-0.14372092686323268</c:v>
                </c:pt>
                <c:pt idx="12874">
                  <c:v>-0.15081861811630226</c:v>
                </c:pt>
                <c:pt idx="12875">
                  <c:v>-0.14230698616935</c:v>
                </c:pt>
                <c:pt idx="12876">
                  <c:v>-0.12753194982076654</c:v>
                </c:pt>
                <c:pt idx="12877">
                  <c:v>-0.11894425312787094</c:v>
                </c:pt>
                <c:pt idx="12878">
                  <c:v>-0.12627412411359706</c:v>
                </c:pt>
                <c:pt idx="12879">
                  <c:v>-0.11839289118590435</c:v>
                </c:pt>
                <c:pt idx="12880">
                  <c:v>-0.11058001781346793</c:v>
                </c:pt>
                <c:pt idx="12881">
                  <c:v>-0.12224059514518293</c:v>
                </c:pt>
                <c:pt idx="12882">
                  <c:v>-0.1314316101341072</c:v>
                </c:pt>
                <c:pt idx="12883">
                  <c:v>-0.13049288038763529</c:v>
                </c:pt>
                <c:pt idx="12884">
                  <c:v>-0.10483016064991524</c:v>
                </c:pt>
                <c:pt idx="12885">
                  <c:v>-0.11444409350235429</c:v>
                </c:pt>
                <c:pt idx="12886">
                  <c:v>-0.12601652870350266</c:v>
                </c:pt>
                <c:pt idx="12887">
                  <c:v>-0.10905988080503537</c:v>
                </c:pt>
                <c:pt idx="12888">
                  <c:v>-9.9991742656497684E-2</c:v>
                </c:pt>
                <c:pt idx="12889">
                  <c:v>-9.5768639481812357E-2</c:v>
                </c:pt>
                <c:pt idx="12890">
                  <c:v>-9.0723936536651562E-2</c:v>
                </c:pt>
                <c:pt idx="12891">
                  <c:v>-9.2193612897359278E-2</c:v>
                </c:pt>
                <c:pt idx="12892">
                  <c:v>-8.5056510599760271E-2</c:v>
                </c:pt>
                <c:pt idx="12893">
                  <c:v>-0.10002330820077998</c:v>
                </c:pt>
                <c:pt idx="12894">
                  <c:v>-0.11017875004687627</c:v>
                </c:pt>
                <c:pt idx="12895">
                  <c:v>-0.10921945064985361</c:v>
                </c:pt>
                <c:pt idx="12896">
                  <c:v>-0.11763672030266381</c:v>
                </c:pt>
                <c:pt idx="12897">
                  <c:v>-0.11632778592094639</c:v>
                </c:pt>
                <c:pt idx="12898">
                  <c:v>-0.10100606441967697</c:v>
                </c:pt>
                <c:pt idx="12899">
                  <c:v>-9.1140959708423397E-2</c:v>
                </c:pt>
                <c:pt idx="12900">
                  <c:v>-9.817816041055849E-2</c:v>
                </c:pt>
                <c:pt idx="12901">
                  <c:v>-0.10987411855776807</c:v>
                </c:pt>
                <c:pt idx="12902">
                  <c:v>-0.10282082314221974</c:v>
                </c:pt>
                <c:pt idx="12903">
                  <c:v>-0.10336289261044362</c:v>
                </c:pt>
                <c:pt idx="12904">
                  <c:v>-0.10888581232294581</c:v>
                </c:pt>
                <c:pt idx="12905">
                  <c:v>-0.11117736464225392</c:v>
                </c:pt>
                <c:pt idx="12906">
                  <c:v>-9.846005581333761E-2</c:v>
                </c:pt>
                <c:pt idx="12907">
                  <c:v>-0.10228260847605752</c:v>
                </c:pt>
                <c:pt idx="12908">
                  <c:v>-0.10903263397726004</c:v>
                </c:pt>
                <c:pt idx="12909">
                  <c:v>-8.752001470310633E-2</c:v>
                </c:pt>
                <c:pt idx="12910">
                  <c:v>-8.8159415669818997E-2</c:v>
                </c:pt>
                <c:pt idx="12911">
                  <c:v>-0.10068915599386252</c:v>
                </c:pt>
                <c:pt idx="12912">
                  <c:v>-7.4079583204287203E-2</c:v>
                </c:pt>
                <c:pt idx="12913">
                  <c:v>-3.7806490346570909E-2</c:v>
                </c:pt>
                <c:pt idx="12914">
                  <c:v>-4.1423544475413965E-2</c:v>
                </c:pt>
                <c:pt idx="12915">
                  <c:v>-3.6625192076055968E-2</c:v>
                </c:pt>
                <c:pt idx="12916">
                  <c:v>-1.7062971704053576E-2</c:v>
                </c:pt>
                <c:pt idx="12917">
                  <c:v>-1.1706150404578564E-2</c:v>
                </c:pt>
                <c:pt idx="12918">
                  <c:v>-4.8522775195890211E-2</c:v>
                </c:pt>
                <c:pt idx="12919">
                  <c:v>-6.1600384630273397E-2</c:v>
                </c:pt>
                <c:pt idx="12920">
                  <c:v>-5.789152077285975E-2</c:v>
                </c:pt>
                <c:pt idx="12921">
                  <c:v>-3.2562715254097152E-2</c:v>
                </c:pt>
                <c:pt idx="12922">
                  <c:v>-2.9221768119688907E-2</c:v>
                </c:pt>
                <c:pt idx="12923">
                  <c:v>-9.4293172926829261E-3</c:v>
                </c:pt>
                <c:pt idx="12924">
                  <c:v>-1.2315358467539728E-2</c:v>
                </c:pt>
                <c:pt idx="12925">
                  <c:v>-3.4422365372377306E-2</c:v>
                </c:pt>
                <c:pt idx="12926">
                  <c:v>-5.665693683516082E-2</c:v>
                </c:pt>
                <c:pt idx="12927">
                  <c:v>-4.0790809691055752E-2</c:v>
                </c:pt>
                <c:pt idx="12928">
                  <c:v>-1.3402272378473801E-2</c:v>
                </c:pt>
                <c:pt idx="12929">
                  <c:v>1.5340435726109991E-3</c:v>
                </c:pt>
                <c:pt idx="12930">
                  <c:v>2.5454737665113747E-3</c:v>
                </c:pt>
                <c:pt idx="12931">
                  <c:v>-7.220496714167024E-3</c:v>
                </c:pt>
                <c:pt idx="12932">
                  <c:v>-3.4866978289694428E-2</c:v>
                </c:pt>
                <c:pt idx="12933">
                  <c:v>-3.4944179667265374E-2</c:v>
                </c:pt>
                <c:pt idx="12934">
                  <c:v>-3.4247472300884207E-2</c:v>
                </c:pt>
                <c:pt idx="12935">
                  <c:v>-3.1303580349928861E-2</c:v>
                </c:pt>
                <c:pt idx="12936">
                  <c:v>-4.2588569122334552E-2</c:v>
                </c:pt>
                <c:pt idx="12937">
                  <c:v>-7.2296260637372045E-2</c:v>
                </c:pt>
                <c:pt idx="12938">
                  <c:v>-9.0378806659147881E-2</c:v>
                </c:pt>
                <c:pt idx="12939">
                  <c:v>-9.846254817439648E-2</c:v>
                </c:pt>
                <c:pt idx="12940">
                  <c:v>-0.10015351553954133</c:v>
                </c:pt>
                <c:pt idx="12941">
                  <c:v>-8.8794173950049293E-2</c:v>
                </c:pt>
                <c:pt idx="12942">
                  <c:v>-0.11153247542864786</c:v>
                </c:pt>
                <c:pt idx="12943">
                  <c:v>-0.12094700845332129</c:v>
                </c:pt>
                <c:pt idx="12944">
                  <c:v>-0.11152997174281831</c:v>
                </c:pt>
                <c:pt idx="12945">
                  <c:v>-9.6736906890807495E-2</c:v>
                </c:pt>
                <c:pt idx="12946">
                  <c:v>-5.4107211279825096E-2</c:v>
                </c:pt>
                <c:pt idx="12947">
                  <c:v>-3.2199065685263983E-2</c:v>
                </c:pt>
                <c:pt idx="12948">
                  <c:v>-4.0692239082024795E-2</c:v>
                </c:pt>
                <c:pt idx="12949">
                  <c:v>-2.3001977032420018E-2</c:v>
                </c:pt>
                <c:pt idx="12950">
                  <c:v>-2.3855098011416054E-2</c:v>
                </c:pt>
                <c:pt idx="12951">
                  <c:v>-3.2302487314830985E-2</c:v>
                </c:pt>
                <c:pt idx="12952">
                  <c:v>-5.6262273514572136E-2</c:v>
                </c:pt>
                <c:pt idx="12953">
                  <c:v>-4.5030723163824393E-2</c:v>
                </c:pt>
                <c:pt idx="12954">
                  <c:v>-4.0416605083720802E-2</c:v>
                </c:pt>
                <c:pt idx="12955">
                  <c:v>-5.9492752091798051E-2</c:v>
                </c:pt>
                <c:pt idx="12956">
                  <c:v>-7.6783758619328735E-2</c:v>
                </c:pt>
                <c:pt idx="12957">
                  <c:v>-8.0836442715268686E-2</c:v>
                </c:pt>
                <c:pt idx="12958">
                  <c:v>-8.670551885317801E-2</c:v>
                </c:pt>
                <c:pt idx="12959">
                  <c:v>-8.9715331064980197E-2</c:v>
                </c:pt>
                <c:pt idx="12960">
                  <c:v>-9.7080152754605797E-2</c:v>
                </c:pt>
                <c:pt idx="12961">
                  <c:v>-0.10546253182699472</c:v>
                </c:pt>
                <c:pt idx="12962">
                  <c:v>-9.0083149377939153E-2</c:v>
                </c:pt>
                <c:pt idx="12963">
                  <c:v>-9.3223620082305891E-2</c:v>
                </c:pt>
                <c:pt idx="12964">
                  <c:v>-8.9441956395931888E-2</c:v>
                </c:pt>
                <c:pt idx="12965">
                  <c:v>-9.1096170504917362E-2</c:v>
                </c:pt>
                <c:pt idx="12966">
                  <c:v>-9.5345289792336474E-2</c:v>
                </c:pt>
                <c:pt idx="12967">
                  <c:v>-0.11566029856166549</c:v>
                </c:pt>
                <c:pt idx="12968">
                  <c:v>-0.1086002900450207</c:v>
                </c:pt>
                <c:pt idx="12969">
                  <c:v>-9.7796929393796028E-2</c:v>
                </c:pt>
                <c:pt idx="12970">
                  <c:v>-0.12708870999356692</c:v>
                </c:pt>
                <c:pt idx="12971">
                  <c:v>-0.12463560848951316</c:v>
                </c:pt>
                <c:pt idx="12972">
                  <c:v>-0.13985499918583344</c:v>
                </c:pt>
                <c:pt idx="12973">
                  <c:v>-0.15206990534655063</c:v>
                </c:pt>
                <c:pt idx="12974">
                  <c:v>-0.11692232402143898</c:v>
                </c:pt>
                <c:pt idx="12975">
                  <c:v>-0.12083757988456378</c:v>
                </c:pt>
                <c:pt idx="12976">
                  <c:v>-0.14062222855439999</c:v>
                </c:pt>
                <c:pt idx="12977">
                  <c:v>-0.13839817923067221</c:v>
                </c:pt>
                <c:pt idx="12978">
                  <c:v>-0.13458979399889881</c:v>
                </c:pt>
                <c:pt idx="12979">
                  <c:v>-0.14391978493389768</c:v>
                </c:pt>
                <c:pt idx="12980">
                  <c:v>-0.14561455481082064</c:v>
                </c:pt>
                <c:pt idx="12981">
                  <c:v>-0.13559878405753423</c:v>
                </c:pt>
                <c:pt idx="12982">
                  <c:v>-0.12719961717694761</c:v>
                </c:pt>
                <c:pt idx="12983">
                  <c:v>-0.13770435208157172</c:v>
                </c:pt>
                <c:pt idx="12984">
                  <c:v>-0.16721959030046007</c:v>
                </c:pt>
                <c:pt idx="12985">
                  <c:v>-0.18670903301050668</c:v>
                </c:pt>
                <c:pt idx="12986">
                  <c:v>-0.18354077197203511</c:v>
                </c:pt>
                <c:pt idx="12987">
                  <c:v>-0.20180205541228924</c:v>
                </c:pt>
                <c:pt idx="12988">
                  <c:v>-0.21498737915349864</c:v>
                </c:pt>
                <c:pt idx="12989">
                  <c:v>-0.21834816008820479</c:v>
                </c:pt>
                <c:pt idx="12990">
                  <c:v>-0.21585342734270219</c:v>
                </c:pt>
                <c:pt idx="12991">
                  <c:v>-0.20401278745217799</c:v>
                </c:pt>
                <c:pt idx="12992">
                  <c:v>-0.18189759769151004</c:v>
                </c:pt>
                <c:pt idx="12993">
                  <c:v>-0.1812264514572387</c:v>
                </c:pt>
                <c:pt idx="12994">
                  <c:v>-0.17973230901489545</c:v>
                </c:pt>
                <c:pt idx="12995">
                  <c:v>-0.19142050607547967</c:v>
                </c:pt>
                <c:pt idx="12996">
                  <c:v>-0.20299872661355878</c:v>
                </c:pt>
                <c:pt idx="12997">
                  <c:v>-0.2195823133000796</c:v>
                </c:pt>
                <c:pt idx="12998">
                  <c:v>-0.22557079020069704</c:v>
                </c:pt>
                <c:pt idx="12999">
                  <c:v>-0.23375268625777579</c:v>
                </c:pt>
                <c:pt idx="13000">
                  <c:v>-0.2344437966688494</c:v>
                </c:pt>
                <c:pt idx="13001">
                  <c:v>-0.21696894078080065</c:v>
                </c:pt>
                <c:pt idx="13002">
                  <c:v>-0.22461646836086258</c:v>
                </c:pt>
                <c:pt idx="13003">
                  <c:v>-0.22718686094000173</c:v>
                </c:pt>
                <c:pt idx="13004">
                  <c:v>-0.23977145652088061</c:v>
                </c:pt>
                <c:pt idx="13005">
                  <c:v>-0.24066853916842157</c:v>
                </c:pt>
                <c:pt idx="13006">
                  <c:v>-0.25197996164609338</c:v>
                </c:pt>
                <c:pt idx="13007">
                  <c:v>-0.24393371827964061</c:v>
                </c:pt>
                <c:pt idx="13008">
                  <c:v>-0.24568266953538853</c:v>
                </c:pt>
                <c:pt idx="13009">
                  <c:v>-0.22849168407794973</c:v>
                </c:pt>
                <c:pt idx="13010">
                  <c:v>-0.2436859756362888</c:v>
                </c:pt>
                <c:pt idx="13011">
                  <c:v>-0.26200138051232624</c:v>
                </c:pt>
                <c:pt idx="13012">
                  <c:v>-0.23928486281556138</c:v>
                </c:pt>
                <c:pt idx="13013">
                  <c:v>-0.24531990750797728</c:v>
                </c:pt>
                <c:pt idx="13014">
                  <c:v>-0.26739691932933318</c:v>
                </c:pt>
                <c:pt idx="13015">
                  <c:v>-0.27568728949690524</c:v>
                </c:pt>
                <c:pt idx="13016">
                  <c:v>-0.2744872482332662</c:v>
                </c:pt>
                <c:pt idx="13017">
                  <c:v>-0.29011520042738659</c:v>
                </c:pt>
                <c:pt idx="13018">
                  <c:v>-0.29304998270776128</c:v>
                </c:pt>
                <c:pt idx="13019">
                  <c:v>-0.27051238221344909</c:v>
                </c:pt>
                <c:pt idx="13020">
                  <c:v>-0.25126379407126087</c:v>
                </c:pt>
                <c:pt idx="13021">
                  <c:v>-0.25279690003334343</c:v>
                </c:pt>
                <c:pt idx="13022">
                  <c:v>-0.22720140387217436</c:v>
                </c:pt>
                <c:pt idx="13023">
                  <c:v>-0.22678532422601794</c:v>
                </c:pt>
                <c:pt idx="13024">
                  <c:v>-0.24751376127071223</c:v>
                </c:pt>
                <c:pt idx="13025">
                  <c:v>-0.26057049009129929</c:v>
                </c:pt>
                <c:pt idx="13026">
                  <c:v>-0.25732038155328074</c:v>
                </c:pt>
                <c:pt idx="13027">
                  <c:v>-0.26828128987366906</c:v>
                </c:pt>
                <c:pt idx="13028">
                  <c:v>-0.28495805693145126</c:v>
                </c:pt>
                <c:pt idx="13029">
                  <c:v>-0.30192568690271093</c:v>
                </c:pt>
                <c:pt idx="13030">
                  <c:v>-0.31098441354837913</c:v>
                </c:pt>
                <c:pt idx="13031">
                  <c:v>-0.29923521479562709</c:v>
                </c:pt>
                <c:pt idx="13032">
                  <c:v>-0.30434202561297086</c:v>
                </c:pt>
                <c:pt idx="13033">
                  <c:v>-0.30372987108169214</c:v>
                </c:pt>
                <c:pt idx="13034">
                  <c:v>-0.27590808764489416</c:v>
                </c:pt>
                <c:pt idx="13035">
                  <c:v>-0.27206079831646313</c:v>
                </c:pt>
                <c:pt idx="13036">
                  <c:v>-0.22754450496811895</c:v>
                </c:pt>
                <c:pt idx="13037">
                  <c:v>-0.20094610171993899</c:v>
                </c:pt>
                <c:pt idx="13038">
                  <c:v>-0.18474193682941575</c:v>
                </c:pt>
                <c:pt idx="13039">
                  <c:v>-0.1578394250613212</c:v>
                </c:pt>
                <c:pt idx="13040">
                  <c:v>-0.1717457989547948</c:v>
                </c:pt>
                <c:pt idx="13041">
                  <c:v>-0.19582172310830381</c:v>
                </c:pt>
                <c:pt idx="13042">
                  <c:v>-0.18528135809463187</c:v>
                </c:pt>
                <c:pt idx="13043">
                  <c:v>-0.16054525040656697</c:v>
                </c:pt>
                <c:pt idx="13044">
                  <c:v>-0.15104677659586785</c:v>
                </c:pt>
                <c:pt idx="13045">
                  <c:v>-0.15250852559406058</c:v>
                </c:pt>
                <c:pt idx="13046">
                  <c:v>-0.18900663718198063</c:v>
                </c:pt>
                <c:pt idx="13047">
                  <c:v>-0.20845445826763231</c:v>
                </c:pt>
                <c:pt idx="13048">
                  <c:v>-0.21104296213291818</c:v>
                </c:pt>
                <c:pt idx="13049">
                  <c:v>-0.22498717479471986</c:v>
                </c:pt>
                <c:pt idx="13050">
                  <c:v>-0.20380497899608019</c:v>
                </c:pt>
                <c:pt idx="13051">
                  <c:v>-0.19286501559354141</c:v>
                </c:pt>
                <c:pt idx="13052">
                  <c:v>-0.18861693672824453</c:v>
                </c:pt>
                <c:pt idx="13053">
                  <c:v>-0.18579154864038361</c:v>
                </c:pt>
                <c:pt idx="13054">
                  <c:v>-0.19523812115565908</c:v>
                </c:pt>
                <c:pt idx="13055">
                  <c:v>-0.16607972863631948</c:v>
                </c:pt>
                <c:pt idx="13056">
                  <c:v>-0.15562508816123199</c:v>
                </c:pt>
                <c:pt idx="13057">
                  <c:v>-0.14349580489976654</c:v>
                </c:pt>
                <c:pt idx="13058">
                  <c:v>-0.13886302133037909</c:v>
                </c:pt>
                <c:pt idx="13059">
                  <c:v>-0.12890612501451193</c:v>
                </c:pt>
                <c:pt idx="13060">
                  <c:v>-0.13755023241518483</c:v>
                </c:pt>
                <c:pt idx="13061">
                  <c:v>-0.14240097386523798</c:v>
                </c:pt>
                <c:pt idx="13062">
                  <c:v>-0.15554986603215748</c:v>
                </c:pt>
                <c:pt idx="13063">
                  <c:v>-0.1544606402855202</c:v>
                </c:pt>
                <c:pt idx="13064">
                  <c:v>-0.17182991450061258</c:v>
                </c:pt>
                <c:pt idx="13065">
                  <c:v>-0.18076532427176295</c:v>
                </c:pt>
                <c:pt idx="13066">
                  <c:v>-0.1830215588572025</c:v>
                </c:pt>
                <c:pt idx="13067">
                  <c:v>-0.1611997510944555</c:v>
                </c:pt>
                <c:pt idx="13068">
                  <c:v>-0.15082729127189942</c:v>
                </c:pt>
                <c:pt idx="13069">
                  <c:v>-0.1468572795130515</c:v>
                </c:pt>
                <c:pt idx="13070">
                  <c:v>-0.11024568293765125</c:v>
                </c:pt>
                <c:pt idx="13071">
                  <c:v>-0.10709562327436517</c:v>
                </c:pt>
                <c:pt idx="13072">
                  <c:v>-9.0606119156041554E-2</c:v>
                </c:pt>
                <c:pt idx="13073">
                  <c:v>-0.11217295237310909</c:v>
                </c:pt>
                <c:pt idx="13074">
                  <c:v>-0.15892719002663158</c:v>
                </c:pt>
                <c:pt idx="13075">
                  <c:v>-0.16384071966375768</c:v>
                </c:pt>
                <c:pt idx="13076">
                  <c:v>-0.17143433523897789</c:v>
                </c:pt>
                <c:pt idx="13077">
                  <c:v>-0.19461667032886776</c:v>
                </c:pt>
                <c:pt idx="13078">
                  <c:v>-0.19179575518183434</c:v>
                </c:pt>
                <c:pt idx="13079">
                  <c:v>-0.1725373905883304</c:v>
                </c:pt>
                <c:pt idx="13080">
                  <c:v>-0.16964231895993964</c:v>
                </c:pt>
                <c:pt idx="13081">
                  <c:v>-0.18146560271660994</c:v>
                </c:pt>
                <c:pt idx="13082">
                  <c:v>-0.1890408498234244</c:v>
                </c:pt>
                <c:pt idx="13083">
                  <c:v>-0.18673512373066481</c:v>
                </c:pt>
                <c:pt idx="13084">
                  <c:v>-0.16149381493229131</c:v>
                </c:pt>
                <c:pt idx="13085">
                  <c:v>-0.14219396880844004</c:v>
                </c:pt>
                <c:pt idx="13086">
                  <c:v>-0.1405468625679146</c:v>
                </c:pt>
                <c:pt idx="13087">
                  <c:v>-0.13739769200080265</c:v>
                </c:pt>
                <c:pt idx="13088">
                  <c:v>-0.14437719480989819</c:v>
                </c:pt>
                <c:pt idx="13089">
                  <c:v>-0.13103394852191785</c:v>
                </c:pt>
                <c:pt idx="13090">
                  <c:v>-0.13098227407858509</c:v>
                </c:pt>
                <c:pt idx="13091">
                  <c:v>-0.14778480628282187</c:v>
                </c:pt>
                <c:pt idx="13092">
                  <c:v>-0.16901806454570767</c:v>
                </c:pt>
                <c:pt idx="13093">
                  <c:v>-0.14046007702531327</c:v>
                </c:pt>
                <c:pt idx="13094">
                  <c:v>-0.11330724139358916</c:v>
                </c:pt>
                <c:pt idx="13095">
                  <c:v>-9.5646397531283567E-2</c:v>
                </c:pt>
                <c:pt idx="13096">
                  <c:v>-7.3223039734245376E-2</c:v>
                </c:pt>
                <c:pt idx="13097">
                  <c:v>-5.2487379748537344E-2</c:v>
                </c:pt>
                <c:pt idx="13098">
                  <c:v>-5.8023040274909232E-2</c:v>
                </c:pt>
                <c:pt idx="13099">
                  <c:v>-3.4762591033988599E-2</c:v>
                </c:pt>
                <c:pt idx="13100">
                  <c:v>8.2570483351585011E-5</c:v>
                </c:pt>
                <c:pt idx="13101">
                  <c:v>-7.2972674397906445E-3</c:v>
                </c:pt>
                <c:pt idx="13102">
                  <c:v>2.7967815370490978E-3</c:v>
                </c:pt>
                <c:pt idx="13103">
                  <c:v>2.0933233736062817E-2</c:v>
                </c:pt>
                <c:pt idx="13104">
                  <c:v>3.9078408630169204E-2</c:v>
                </c:pt>
                <c:pt idx="13105">
                  <c:v>1.9055463529539907E-2</c:v>
                </c:pt>
                <c:pt idx="13106">
                  <c:v>3.5189878791937135E-2</c:v>
                </c:pt>
                <c:pt idx="13107">
                  <c:v>3.4141159394583509E-2</c:v>
                </c:pt>
                <c:pt idx="13108">
                  <c:v>5.8631689347138138E-2</c:v>
                </c:pt>
                <c:pt idx="13109">
                  <c:v>3.5145895330576549E-2</c:v>
                </c:pt>
                <c:pt idx="13110">
                  <c:v>7.1279743465148648E-2</c:v>
                </c:pt>
                <c:pt idx="13111">
                  <c:v>0.13759234474014503</c:v>
                </c:pt>
                <c:pt idx="13112">
                  <c:v>0.11047313341323517</c:v>
                </c:pt>
                <c:pt idx="13113">
                  <c:v>0.1191330389878229</c:v>
                </c:pt>
                <c:pt idx="13114">
                  <c:v>0.13213769459635594</c:v>
                </c:pt>
                <c:pt idx="13115">
                  <c:v>0.1521682617672484</c:v>
                </c:pt>
                <c:pt idx="13116">
                  <c:v>0.17672228634732146</c:v>
                </c:pt>
                <c:pt idx="13117">
                  <c:v>0.20355705904479926</c:v>
                </c:pt>
                <c:pt idx="13118">
                  <c:v>0.25097326915215667</c:v>
                </c:pt>
                <c:pt idx="13119">
                  <c:v>0.23189543351159747</c:v>
                </c:pt>
                <c:pt idx="13120">
                  <c:v>0.21145672780414149</c:v>
                </c:pt>
                <c:pt idx="13121">
                  <c:v>0.20328784130291311</c:v>
                </c:pt>
                <c:pt idx="13122">
                  <c:v>0.16619286790155519</c:v>
                </c:pt>
                <c:pt idx="13123">
                  <c:v>0.18063808698278638</c:v>
                </c:pt>
                <c:pt idx="13124">
                  <c:v>0.20553557329064476</c:v>
                </c:pt>
                <c:pt idx="13125">
                  <c:v>0.2341762504035485</c:v>
                </c:pt>
                <c:pt idx="13126">
                  <c:v>0.23062101017604864</c:v>
                </c:pt>
                <c:pt idx="13127">
                  <c:v>0.25679671926444714</c:v>
                </c:pt>
                <c:pt idx="13128">
                  <c:v>0.29559276217608255</c:v>
                </c:pt>
                <c:pt idx="13129">
                  <c:v>0.33264191324353143</c:v>
                </c:pt>
                <c:pt idx="13130">
                  <c:v>0.31863336178657664</c:v>
                </c:pt>
                <c:pt idx="13131">
                  <c:v>0.28821106374731742</c:v>
                </c:pt>
                <c:pt idx="13132">
                  <c:v>0.32123103377036699</c:v>
                </c:pt>
                <c:pt idx="13133">
                  <c:v>0.32692030539602235</c:v>
                </c:pt>
                <c:pt idx="13134">
                  <c:v>0.28973043364870876</c:v>
                </c:pt>
                <c:pt idx="13135">
                  <c:v>0.3133427433436462</c:v>
                </c:pt>
                <c:pt idx="13136">
                  <c:v>0.26873403891418857</c:v>
                </c:pt>
                <c:pt idx="13137">
                  <c:v>0.22301467030209432</c:v>
                </c:pt>
                <c:pt idx="13138">
                  <c:v>0.20945784899003828</c:v>
                </c:pt>
                <c:pt idx="13139">
                  <c:v>0.1913577144198082</c:v>
                </c:pt>
                <c:pt idx="13140">
                  <c:v>0.22004222561442277</c:v>
                </c:pt>
                <c:pt idx="13141">
                  <c:v>0.23104218036758417</c:v>
                </c:pt>
                <c:pt idx="13142">
                  <c:v>0.20692104963517322</c:v>
                </c:pt>
                <c:pt idx="13143">
                  <c:v>0.19357852683837384</c:v>
                </c:pt>
                <c:pt idx="13144">
                  <c:v>0.18969428021670165</c:v>
                </c:pt>
                <c:pt idx="13145">
                  <c:v>0.20948633022451846</c:v>
                </c:pt>
                <c:pt idx="13146">
                  <c:v>0.22956959383586439</c:v>
                </c:pt>
                <c:pt idx="13147">
                  <c:v>0.23341425397728433</c:v>
                </c:pt>
                <c:pt idx="13148">
                  <c:v>0.22562923022803982</c:v>
                </c:pt>
                <c:pt idx="13149">
                  <c:v>0.22414520972551988</c:v>
                </c:pt>
                <c:pt idx="13150">
                  <c:v>0.15644219987613939</c:v>
                </c:pt>
                <c:pt idx="13151">
                  <c:v>0.14100588209077403</c:v>
                </c:pt>
                <c:pt idx="13152">
                  <c:v>0.16479829577221183</c:v>
                </c:pt>
                <c:pt idx="13153">
                  <c:v>0.16903828876861327</c:v>
                </c:pt>
                <c:pt idx="13154">
                  <c:v>0.17356921625821298</c:v>
                </c:pt>
                <c:pt idx="13155">
                  <c:v>0.13493719423491624</c:v>
                </c:pt>
                <c:pt idx="13156">
                  <c:v>0.13360808164294991</c:v>
                </c:pt>
                <c:pt idx="13157">
                  <c:v>0.1136171961240855</c:v>
                </c:pt>
                <c:pt idx="13158">
                  <c:v>0.10929959636753117</c:v>
                </c:pt>
                <c:pt idx="13159">
                  <c:v>9.8167577537448869E-2</c:v>
                </c:pt>
                <c:pt idx="13160">
                  <c:v>0.12641759332226066</c:v>
                </c:pt>
                <c:pt idx="13161">
                  <c:v>0.15451664075406168</c:v>
                </c:pt>
                <c:pt idx="13162">
                  <c:v>0.16959966092613987</c:v>
                </c:pt>
                <c:pt idx="13163">
                  <c:v>0.19348114750595458</c:v>
                </c:pt>
                <c:pt idx="13164">
                  <c:v>0.25674528704168664</c:v>
                </c:pt>
                <c:pt idx="13165">
                  <c:v>0.28616562305576632</c:v>
                </c:pt>
                <c:pt idx="13166">
                  <c:v>0.29692489441366443</c:v>
                </c:pt>
                <c:pt idx="13167">
                  <c:v>0.29993118688556764</c:v>
                </c:pt>
                <c:pt idx="13168">
                  <c:v>0.27438435760231705</c:v>
                </c:pt>
                <c:pt idx="13169">
                  <c:v>0.28934380651469782</c:v>
                </c:pt>
                <c:pt idx="13170">
                  <c:v>0.2736766263588859</c:v>
                </c:pt>
                <c:pt idx="13171">
                  <c:v>0.25282988141356033</c:v>
                </c:pt>
                <c:pt idx="13172">
                  <c:v>0.25161581407390887</c:v>
                </c:pt>
                <c:pt idx="13173">
                  <c:v>0.29264629670461484</c:v>
                </c:pt>
                <c:pt idx="13174">
                  <c:v>0.30677107031693263</c:v>
                </c:pt>
                <c:pt idx="13175">
                  <c:v>0.29395537127448779</c:v>
                </c:pt>
                <c:pt idx="13176">
                  <c:v>0.34113996510940647</c:v>
                </c:pt>
                <c:pt idx="13177">
                  <c:v>0.37645502701943334</c:v>
                </c:pt>
                <c:pt idx="13178">
                  <c:v>0.38600889483224288</c:v>
                </c:pt>
                <c:pt idx="13179">
                  <c:v>0.36809833738066988</c:v>
                </c:pt>
                <c:pt idx="13180">
                  <c:v>0.34197926866864603</c:v>
                </c:pt>
                <c:pt idx="13181">
                  <c:v>0.35367172929725932</c:v>
                </c:pt>
                <c:pt idx="13182">
                  <c:v>0.37133902847001399</c:v>
                </c:pt>
                <c:pt idx="13183">
                  <c:v>0.39981375651367279</c:v>
                </c:pt>
                <c:pt idx="13184">
                  <c:v>0.38210770700501939</c:v>
                </c:pt>
                <c:pt idx="13185">
                  <c:v>0.38675631342504491</c:v>
                </c:pt>
                <c:pt idx="13186">
                  <c:v>0.40203438484714527</c:v>
                </c:pt>
                <c:pt idx="13187">
                  <c:v>0.40739394106481908</c:v>
                </c:pt>
                <c:pt idx="13188">
                  <c:v>0.41479053067219152</c:v>
                </c:pt>
                <c:pt idx="13189">
                  <c:v>0.39758959974358965</c:v>
                </c:pt>
                <c:pt idx="13190">
                  <c:v>0.37969433634340533</c:v>
                </c:pt>
                <c:pt idx="13191">
                  <c:v>0.36969424287327635</c:v>
                </c:pt>
                <c:pt idx="13192">
                  <c:v>0.37597039229586393</c:v>
                </c:pt>
                <c:pt idx="13193">
                  <c:v>0.36382785373569293</c:v>
                </c:pt>
                <c:pt idx="13194">
                  <c:v>0.32943479379864637</c:v>
                </c:pt>
                <c:pt idx="13195">
                  <c:v>0.31011812971482877</c:v>
                </c:pt>
                <c:pt idx="13196">
                  <c:v>0.30004589640997725</c:v>
                </c:pt>
                <c:pt idx="13197">
                  <c:v>0.32103618016322244</c:v>
                </c:pt>
                <c:pt idx="13198">
                  <c:v>0.35541631177125721</c:v>
                </c:pt>
                <c:pt idx="13199">
                  <c:v>0.33838458140568384</c:v>
                </c:pt>
                <c:pt idx="13200">
                  <c:v>0.30802571199212792</c:v>
                </c:pt>
                <c:pt idx="13201">
                  <c:v>0.31397032902664379</c:v>
                </c:pt>
                <c:pt idx="13202">
                  <c:v>0.32274813698006</c:v>
                </c:pt>
                <c:pt idx="13203">
                  <c:v>0.29743747366346973</c:v>
                </c:pt>
                <c:pt idx="13204">
                  <c:v>0.28478125324962256</c:v>
                </c:pt>
                <c:pt idx="13205">
                  <c:v>0.30237796771975645</c:v>
                </c:pt>
                <c:pt idx="13206">
                  <c:v>0.29564642382805828</c:v>
                </c:pt>
                <c:pt idx="13207">
                  <c:v>0.30739356950375574</c:v>
                </c:pt>
                <c:pt idx="13208">
                  <c:v>0.30575134269894555</c:v>
                </c:pt>
                <c:pt idx="13209">
                  <c:v>0.28812676471650778</c:v>
                </c:pt>
                <c:pt idx="13210">
                  <c:v>0.26959522026182881</c:v>
                </c:pt>
                <c:pt idx="13211">
                  <c:v>0.25022755598430857</c:v>
                </c:pt>
                <c:pt idx="13212">
                  <c:v>0.25287766116736643</c:v>
                </c:pt>
                <c:pt idx="13213">
                  <c:v>0.24650078325502789</c:v>
                </c:pt>
                <c:pt idx="13214">
                  <c:v>0.26872191333995343</c:v>
                </c:pt>
                <c:pt idx="13215">
                  <c:v>0.26159990747036277</c:v>
                </c:pt>
                <c:pt idx="13216">
                  <c:v>0.24884225358641987</c:v>
                </c:pt>
                <c:pt idx="13217">
                  <c:v>0.25305086312881198</c:v>
                </c:pt>
                <c:pt idx="13218">
                  <c:v>0.23870252904440914</c:v>
                </c:pt>
                <c:pt idx="13219">
                  <c:v>0.23521804654151612</c:v>
                </c:pt>
                <c:pt idx="13220">
                  <c:v>0.22581737916061928</c:v>
                </c:pt>
                <c:pt idx="13221">
                  <c:v>0.23379503204987384</c:v>
                </c:pt>
                <c:pt idx="13222">
                  <c:v>0.22146853392044408</c:v>
                </c:pt>
                <c:pt idx="13223">
                  <c:v>0.20041598696450547</c:v>
                </c:pt>
                <c:pt idx="13224">
                  <c:v>0.20289160877632728</c:v>
                </c:pt>
                <c:pt idx="13225">
                  <c:v>0.19749532978775686</c:v>
                </c:pt>
                <c:pt idx="13226">
                  <c:v>0.2054390140164406</c:v>
                </c:pt>
                <c:pt idx="13227">
                  <c:v>0.20638663904611687</c:v>
                </c:pt>
                <c:pt idx="13228">
                  <c:v>0.20063869719811511</c:v>
                </c:pt>
                <c:pt idx="13229">
                  <c:v>0.18353673950532912</c:v>
                </c:pt>
                <c:pt idx="13230">
                  <c:v>0.18807944556320044</c:v>
                </c:pt>
                <c:pt idx="13231">
                  <c:v>0.2112764801390048</c:v>
                </c:pt>
                <c:pt idx="13232">
                  <c:v>0.19229193407514655</c:v>
                </c:pt>
                <c:pt idx="13233">
                  <c:v>0.17282821866855036</c:v>
                </c:pt>
                <c:pt idx="13234">
                  <c:v>0.14584513633029927</c:v>
                </c:pt>
                <c:pt idx="13235">
                  <c:v>0.12265362994872309</c:v>
                </c:pt>
                <c:pt idx="13236">
                  <c:v>0.1058323857192689</c:v>
                </c:pt>
                <c:pt idx="13237">
                  <c:v>0.10595492056069311</c:v>
                </c:pt>
                <c:pt idx="13238">
                  <c:v>8.9195868880953766E-2</c:v>
                </c:pt>
                <c:pt idx="13239">
                  <c:v>8.8666246295336704E-2</c:v>
                </c:pt>
                <c:pt idx="13240">
                  <c:v>8.0573720233912072E-2</c:v>
                </c:pt>
                <c:pt idx="13241">
                  <c:v>7.570798336661011E-2</c:v>
                </c:pt>
                <c:pt idx="13242">
                  <c:v>7.486149046699575E-2</c:v>
                </c:pt>
                <c:pt idx="13243">
                  <c:v>5.9984218114625509E-2</c:v>
                </c:pt>
                <c:pt idx="13244">
                  <c:v>4.5681159253686543E-2</c:v>
                </c:pt>
                <c:pt idx="13245">
                  <c:v>3.1158526095311334E-2</c:v>
                </c:pt>
                <c:pt idx="13246">
                  <c:v>3.690099748285447E-2</c:v>
                </c:pt>
                <c:pt idx="13247">
                  <c:v>5.1147390221468081E-2</c:v>
                </c:pt>
                <c:pt idx="13248">
                  <c:v>6.5241553998510282E-2</c:v>
                </c:pt>
                <c:pt idx="13249">
                  <c:v>5.4483586575774456E-2</c:v>
                </c:pt>
                <c:pt idx="13250">
                  <c:v>7.3065270513551717E-2</c:v>
                </c:pt>
                <c:pt idx="13251">
                  <c:v>7.4793251088526969E-2</c:v>
                </c:pt>
                <c:pt idx="13252">
                  <c:v>5.3905845279455855E-2</c:v>
                </c:pt>
                <c:pt idx="13253">
                  <c:v>3.3869652407790607E-2</c:v>
                </c:pt>
                <c:pt idx="13254">
                  <c:v>1.8610197448212462E-2</c:v>
                </c:pt>
                <c:pt idx="13255">
                  <c:v>2.5725376027303515E-2</c:v>
                </c:pt>
                <c:pt idx="13256">
                  <c:v>4.2407932248289759E-2</c:v>
                </c:pt>
                <c:pt idx="13257">
                  <c:v>6.3289788290805227E-2</c:v>
                </c:pt>
                <c:pt idx="13258">
                  <c:v>5.7119435199746604E-2</c:v>
                </c:pt>
                <c:pt idx="13259">
                  <c:v>6.9495415702438335E-2</c:v>
                </c:pt>
                <c:pt idx="13260">
                  <c:v>8.7387670022788244E-2</c:v>
                </c:pt>
                <c:pt idx="13261">
                  <c:v>7.3776671643851044E-2</c:v>
                </c:pt>
                <c:pt idx="13262">
                  <c:v>4.6411519926878864E-2</c:v>
                </c:pt>
                <c:pt idx="13263">
                  <c:v>4.5215323855392731E-2</c:v>
                </c:pt>
                <c:pt idx="13264">
                  <c:v>3.0962855375134435E-2</c:v>
                </c:pt>
                <c:pt idx="13265">
                  <c:v>1.7702059807883863E-2</c:v>
                </c:pt>
                <c:pt idx="13266">
                  <c:v>1.5320225488046901E-2</c:v>
                </c:pt>
                <c:pt idx="13267">
                  <c:v>-5.6916124290012915E-3</c:v>
                </c:pt>
                <c:pt idx="13268">
                  <c:v>-8.3499227872162463E-3</c:v>
                </c:pt>
                <c:pt idx="13269">
                  <c:v>-2.2719530731002413E-2</c:v>
                </c:pt>
                <c:pt idx="13270">
                  <c:v>-2.237662530318818E-2</c:v>
                </c:pt>
                <c:pt idx="13271">
                  <c:v>-1.7487520731810813E-2</c:v>
                </c:pt>
                <c:pt idx="13272">
                  <c:v>-2.6575761165041567E-2</c:v>
                </c:pt>
                <c:pt idx="13273">
                  <c:v>-3.1456412878819284E-2</c:v>
                </c:pt>
                <c:pt idx="13274">
                  <c:v>-9.9256617199131592E-3</c:v>
                </c:pt>
                <c:pt idx="13275">
                  <c:v>1.9951140729950412E-2</c:v>
                </c:pt>
                <c:pt idx="13276">
                  <c:v>-4.9783230717022064E-3</c:v>
                </c:pt>
                <c:pt idx="13277">
                  <c:v>-1.4803164604159536E-2</c:v>
                </c:pt>
                <c:pt idx="13278">
                  <c:v>-1.7585739286645308E-2</c:v>
                </c:pt>
                <c:pt idx="13279">
                  <c:v>-2.8637547054150447E-2</c:v>
                </c:pt>
                <c:pt idx="13280">
                  <c:v>-1.1187627645476539E-2</c:v>
                </c:pt>
                <c:pt idx="13281">
                  <c:v>-2.7974343940835311E-2</c:v>
                </c:pt>
                <c:pt idx="13282">
                  <c:v>-4.8678526111761267E-2</c:v>
                </c:pt>
                <c:pt idx="13283">
                  <c:v>-7.0371487931453314E-2</c:v>
                </c:pt>
                <c:pt idx="13284">
                  <c:v>-6.2540279732537285E-2</c:v>
                </c:pt>
                <c:pt idx="13285">
                  <c:v>-4.8008543036699436E-2</c:v>
                </c:pt>
                <c:pt idx="13286">
                  <c:v>-4.5334754742411665E-2</c:v>
                </c:pt>
                <c:pt idx="13287">
                  <c:v>-3.9439087810355544E-2</c:v>
                </c:pt>
                <c:pt idx="13288">
                  <c:v>-1.8566391289889683E-2</c:v>
                </c:pt>
                <c:pt idx="13289">
                  <c:v>-1.4909337553674518E-2</c:v>
                </c:pt>
                <c:pt idx="13290">
                  <c:v>-1.1813962772317721E-2</c:v>
                </c:pt>
                <c:pt idx="13291">
                  <c:v>1.2897932850782556E-2</c:v>
                </c:pt>
                <c:pt idx="13292">
                  <c:v>8.59056197182273E-3</c:v>
                </c:pt>
                <c:pt idx="13293">
                  <c:v>-4.9189028700576953E-3</c:v>
                </c:pt>
                <c:pt idx="13294">
                  <c:v>-2.2001836867390212E-3</c:v>
                </c:pt>
                <c:pt idx="13295">
                  <c:v>-1.5675271270446656E-3</c:v>
                </c:pt>
                <c:pt idx="13296">
                  <c:v>7.744960973548487E-3</c:v>
                </c:pt>
                <c:pt idx="13297">
                  <c:v>-5.5368359247076615E-4</c:v>
                </c:pt>
                <c:pt idx="13298">
                  <c:v>-1.2721747165291064E-2</c:v>
                </c:pt>
                <c:pt idx="13299">
                  <c:v>-1.1196787980950584E-2</c:v>
                </c:pt>
                <c:pt idx="13300">
                  <c:v>-2.2438928497649946E-2</c:v>
                </c:pt>
                <c:pt idx="13301">
                  <c:v>-2.4537977028775582E-2</c:v>
                </c:pt>
                <c:pt idx="13302">
                  <c:v>-1.5897275086712237E-2</c:v>
                </c:pt>
                <c:pt idx="13303">
                  <c:v>-1.6943355590827047E-2</c:v>
                </c:pt>
                <c:pt idx="13304">
                  <c:v>-1.0451032598177257E-2</c:v>
                </c:pt>
                <c:pt idx="13305">
                  <c:v>-1.4156690361643132E-2</c:v>
                </c:pt>
                <c:pt idx="13306">
                  <c:v>-1.8387012173896378E-2</c:v>
                </c:pt>
                <c:pt idx="13307">
                  <c:v>-1.9041427344040907E-2</c:v>
                </c:pt>
                <c:pt idx="13308">
                  <c:v>-2.0275166425704927E-2</c:v>
                </c:pt>
                <c:pt idx="13309">
                  <c:v>-7.7000274029269677E-3</c:v>
                </c:pt>
                <c:pt idx="13310">
                  <c:v>-7.2725647072310329E-3</c:v>
                </c:pt>
                <c:pt idx="13311">
                  <c:v>-2.4601582207552486E-2</c:v>
                </c:pt>
                <c:pt idx="13312">
                  <c:v>-2.5347425544328561E-2</c:v>
                </c:pt>
                <c:pt idx="13313">
                  <c:v>-2.1171403965455249E-2</c:v>
                </c:pt>
                <c:pt idx="13314">
                  <c:v>-2.785193174216527E-2</c:v>
                </c:pt>
                <c:pt idx="13315">
                  <c:v>-3.3049549327509475E-2</c:v>
                </c:pt>
                <c:pt idx="13316">
                  <c:v>-3.041606861607371E-2</c:v>
                </c:pt>
                <c:pt idx="13317">
                  <c:v>-3.5620704519603086E-2</c:v>
                </c:pt>
                <c:pt idx="13318">
                  <c:v>-5.0658990859578146E-2</c:v>
                </c:pt>
                <c:pt idx="13319">
                  <c:v>-5.0658990859578812E-2</c:v>
                </c:pt>
                <c:pt idx="13320">
                  <c:v>-4.3579496878162094E-2</c:v>
                </c:pt>
                <c:pt idx="13321">
                  <c:v>-4.4246509941750722E-2</c:v>
                </c:pt>
                <c:pt idx="13322">
                  <c:v>-2.7384579467499615E-2</c:v>
                </c:pt>
                <c:pt idx="13323">
                  <c:v>-2.2708637460572723E-2</c:v>
                </c:pt>
                <c:pt idx="13324">
                  <c:v>-3.4738082505222589E-2</c:v>
                </c:pt>
                <c:pt idx="13325">
                  <c:v>-4.1007144338235602E-2</c:v>
                </c:pt>
                <c:pt idx="13326">
                  <c:v>-5.5679441583915357E-2</c:v>
                </c:pt>
                <c:pt idx="13327">
                  <c:v>-8.0279925446721356E-2</c:v>
                </c:pt>
                <c:pt idx="13328">
                  <c:v>-8.3209203492913719E-2</c:v>
                </c:pt>
                <c:pt idx="13329">
                  <c:v>-8.404238036186118E-2</c:v>
                </c:pt>
                <c:pt idx="13330">
                  <c:v>-7.4432042349880545E-2</c:v>
                </c:pt>
                <c:pt idx="13331">
                  <c:v>-7.0439403540571321E-2</c:v>
                </c:pt>
                <c:pt idx="13332">
                  <c:v>-5.5179525884477387E-2</c:v>
                </c:pt>
                <c:pt idx="13333">
                  <c:v>-4.6675549205578482E-2</c:v>
                </c:pt>
                <c:pt idx="13334">
                  <c:v>-3.3327730146546108E-2</c:v>
                </c:pt>
                <c:pt idx="13335">
                  <c:v>-2.8090521846113825E-2</c:v>
                </c:pt>
                <c:pt idx="13336">
                  <c:v>-1.0847314233858985E-2</c:v>
                </c:pt>
                <c:pt idx="13337">
                  <c:v>-5.8536074441373209E-4</c:v>
                </c:pt>
                <c:pt idx="13338">
                  <c:v>9.4719455315548373E-3</c:v>
                </c:pt>
                <c:pt idx="13339">
                  <c:v>-4.0582378093986238E-3</c:v>
                </c:pt>
                <c:pt idx="13340">
                  <c:v>-1.1228158106735719E-2</c:v>
                </c:pt>
                <c:pt idx="13341">
                  <c:v>4.3357414269169503E-3</c:v>
                </c:pt>
                <c:pt idx="13342">
                  <c:v>2.2781130941124106E-2</c:v>
                </c:pt>
                <c:pt idx="13343">
                  <c:v>4.3765658811444563E-2</c:v>
                </c:pt>
                <c:pt idx="13344">
                  <c:v>4.2189777531205008E-2</c:v>
                </c:pt>
                <c:pt idx="13345">
                  <c:v>3.873919771102563E-2</c:v>
                </c:pt>
                <c:pt idx="13346">
                  <c:v>4.8837602319916407E-2</c:v>
                </c:pt>
                <c:pt idx="13347">
                  <c:v>5.2166980437200028E-2</c:v>
                </c:pt>
                <c:pt idx="13348">
                  <c:v>6.3966534646505258E-2</c:v>
                </c:pt>
                <c:pt idx="13349">
                  <c:v>9.0015693551700471E-2</c:v>
                </c:pt>
                <c:pt idx="13350">
                  <c:v>0.10206206430895182</c:v>
                </c:pt>
                <c:pt idx="13351">
                  <c:v>0.10139489693677128</c:v>
                </c:pt>
                <c:pt idx="13352">
                  <c:v>0.10855705927770232</c:v>
                </c:pt>
                <c:pt idx="13353">
                  <c:v>0.14086130803668206</c:v>
                </c:pt>
                <c:pt idx="13354">
                  <c:v>0.15610104406088765</c:v>
                </c:pt>
                <c:pt idx="13355">
                  <c:v>0.17576227219076923</c:v>
                </c:pt>
                <c:pt idx="13356">
                  <c:v>0.15441808216480268</c:v>
                </c:pt>
                <c:pt idx="13357">
                  <c:v>0.14857585067731405</c:v>
                </c:pt>
                <c:pt idx="13358">
                  <c:v>0.17621752011336023</c:v>
                </c:pt>
                <c:pt idx="13359">
                  <c:v>0.17632284988143709</c:v>
                </c:pt>
                <c:pt idx="13360">
                  <c:v>0.14468451154541029</c:v>
                </c:pt>
                <c:pt idx="13361">
                  <c:v>0.13433334481404446</c:v>
                </c:pt>
                <c:pt idx="13362">
                  <c:v>0.16551843966410917</c:v>
                </c:pt>
                <c:pt idx="13363">
                  <c:v>0.16490369639593827</c:v>
                </c:pt>
                <c:pt idx="13364">
                  <c:v>0.15696209611008438</c:v>
                </c:pt>
                <c:pt idx="13365">
                  <c:v>0.15902259106416583</c:v>
                </c:pt>
                <c:pt idx="13366">
                  <c:v>0.17657424837032343</c:v>
                </c:pt>
                <c:pt idx="13367">
                  <c:v>0.20146159906559435</c:v>
                </c:pt>
                <c:pt idx="13368">
                  <c:v>0.21729797015033792</c:v>
                </c:pt>
                <c:pt idx="13369">
                  <c:v>0.22710868194870981</c:v>
                </c:pt>
                <c:pt idx="13370">
                  <c:v>0.24067285367982527</c:v>
                </c:pt>
                <c:pt idx="13371">
                  <c:v>0.23110667043004063</c:v>
                </c:pt>
                <c:pt idx="13372">
                  <c:v>0.23226228910629731</c:v>
                </c:pt>
                <c:pt idx="13373">
                  <c:v>0.23315991069093722</c:v>
                </c:pt>
                <c:pt idx="13374">
                  <c:v>0.22048386703580647</c:v>
                </c:pt>
                <c:pt idx="13375">
                  <c:v>0.19903333635886833</c:v>
                </c:pt>
                <c:pt idx="13376">
                  <c:v>0.20475136598126853</c:v>
                </c:pt>
                <c:pt idx="13377">
                  <c:v>0.20153065394405156</c:v>
                </c:pt>
                <c:pt idx="13378">
                  <c:v>0.18395540486383033</c:v>
                </c:pt>
                <c:pt idx="13379">
                  <c:v>0.19537459515762534</c:v>
                </c:pt>
                <c:pt idx="13380">
                  <c:v>0.20825289097016575</c:v>
                </c:pt>
                <c:pt idx="13381">
                  <c:v>0.23152874511316668</c:v>
                </c:pt>
                <c:pt idx="13382">
                  <c:v>0.24555447180818124</c:v>
                </c:pt>
                <c:pt idx="13383">
                  <c:v>0.2662666779868974</c:v>
                </c:pt>
                <c:pt idx="13384">
                  <c:v>0.25301601294583165</c:v>
                </c:pt>
                <c:pt idx="13385">
                  <c:v>0.20582936386562123</c:v>
                </c:pt>
                <c:pt idx="13386">
                  <c:v>0.18547046185506444</c:v>
                </c:pt>
                <c:pt idx="13387">
                  <c:v>0.19096611461593072</c:v>
                </c:pt>
                <c:pt idx="13388">
                  <c:v>0.18347213615997604</c:v>
                </c:pt>
                <c:pt idx="13389">
                  <c:v>0.17149300561401715</c:v>
                </c:pt>
                <c:pt idx="13390">
                  <c:v>0.16121119778082837</c:v>
                </c:pt>
                <c:pt idx="13391">
                  <c:v>0.14715486476637518</c:v>
                </c:pt>
                <c:pt idx="13392">
                  <c:v>0.1591216046842745</c:v>
                </c:pt>
                <c:pt idx="13393">
                  <c:v>0.16298325598747265</c:v>
                </c:pt>
                <c:pt idx="13394">
                  <c:v>0.16499132137348327</c:v>
                </c:pt>
                <c:pt idx="13395">
                  <c:v>0.18166518935620712</c:v>
                </c:pt>
                <c:pt idx="13396">
                  <c:v>0.16039933569489939</c:v>
                </c:pt>
                <c:pt idx="13397">
                  <c:v>0.13844701700546103</c:v>
                </c:pt>
                <c:pt idx="13398">
                  <c:v>0.14745652245918972</c:v>
                </c:pt>
                <c:pt idx="13399">
                  <c:v>0.14155392134767708</c:v>
                </c:pt>
                <c:pt idx="13400">
                  <c:v>0.15211422623136128</c:v>
                </c:pt>
                <c:pt idx="13401">
                  <c:v>0.15433972061315715</c:v>
                </c:pt>
                <c:pt idx="13402">
                  <c:v>0.14612830346848904</c:v>
                </c:pt>
                <c:pt idx="13403">
                  <c:v>0.17682754649164822</c:v>
                </c:pt>
                <c:pt idx="13404">
                  <c:v>0.19112620039607209</c:v>
                </c:pt>
                <c:pt idx="13405">
                  <c:v>0.18758018698925683</c:v>
                </c:pt>
                <c:pt idx="13406">
                  <c:v>0.19998552290833338</c:v>
                </c:pt>
                <c:pt idx="13407">
                  <c:v>0.19024770825592685</c:v>
                </c:pt>
                <c:pt idx="13408">
                  <c:v>0.17543629277719508</c:v>
                </c:pt>
                <c:pt idx="13409">
                  <c:v>0.17760106514771845</c:v>
                </c:pt>
                <c:pt idx="13410">
                  <c:v>0.17439356389879168</c:v>
                </c:pt>
                <c:pt idx="13411">
                  <c:v>0.17472232176995162</c:v>
                </c:pt>
                <c:pt idx="13412">
                  <c:v>0.18112000649426596</c:v>
                </c:pt>
                <c:pt idx="13413">
                  <c:v>0.16294212597024549</c:v>
                </c:pt>
                <c:pt idx="13414">
                  <c:v>0.14989026079460999</c:v>
                </c:pt>
                <c:pt idx="13415">
                  <c:v>0.13996848340471701</c:v>
                </c:pt>
                <c:pt idx="13416">
                  <c:v>0.12247971190071749</c:v>
                </c:pt>
                <c:pt idx="13417">
                  <c:v>0.12617987215381166</c:v>
                </c:pt>
                <c:pt idx="13418">
                  <c:v>0.14608001991189057</c:v>
                </c:pt>
                <c:pt idx="13419">
                  <c:v>0.14375592076698918</c:v>
                </c:pt>
                <c:pt idx="13420">
                  <c:v>0.14808052903780244</c:v>
                </c:pt>
                <c:pt idx="13421">
                  <c:v>0.15252166924703725</c:v>
                </c:pt>
                <c:pt idx="13422">
                  <c:v>0.15866437157168822</c:v>
                </c:pt>
                <c:pt idx="13423">
                  <c:v>0.15933423993108375</c:v>
                </c:pt>
                <c:pt idx="13424">
                  <c:v>0.15376307381628207</c:v>
                </c:pt>
                <c:pt idx="13425">
                  <c:v>0.15292761901989071</c:v>
                </c:pt>
                <c:pt idx="13426">
                  <c:v>0.17187144962731482</c:v>
                </c:pt>
                <c:pt idx="13427">
                  <c:v>0.19039130633287549</c:v>
                </c:pt>
                <c:pt idx="13428">
                  <c:v>0.19084296850278215</c:v>
                </c:pt>
                <c:pt idx="13429">
                  <c:v>0.20345645348379127</c:v>
                </c:pt>
                <c:pt idx="13430">
                  <c:v>0.19694426924437836</c:v>
                </c:pt>
                <c:pt idx="13431">
                  <c:v>0.1859088333274781</c:v>
                </c:pt>
                <c:pt idx="13432">
                  <c:v>0.18187832729478659</c:v>
                </c:pt>
                <c:pt idx="13433">
                  <c:v>0.17947363158415763</c:v>
                </c:pt>
                <c:pt idx="13434">
                  <c:v>0.18380481189665221</c:v>
                </c:pt>
                <c:pt idx="13435">
                  <c:v>0.19050278547611899</c:v>
                </c:pt>
                <c:pt idx="13436">
                  <c:v>0.19376905666306876</c:v>
                </c:pt>
                <c:pt idx="13437">
                  <c:v>0.18909213626203303</c:v>
                </c:pt>
                <c:pt idx="13438">
                  <c:v>0.1828962331489643</c:v>
                </c:pt>
                <c:pt idx="13439">
                  <c:v>0.18393185658699451</c:v>
                </c:pt>
                <c:pt idx="13440">
                  <c:v>0.18365761059838093</c:v>
                </c:pt>
                <c:pt idx="13441">
                  <c:v>0.17350377153010665</c:v>
                </c:pt>
                <c:pt idx="13442">
                  <c:v>0.16497550256328708</c:v>
                </c:pt>
                <c:pt idx="13443">
                  <c:v>0.15397471330085599</c:v>
                </c:pt>
                <c:pt idx="13444">
                  <c:v>0.16306904447155124</c:v>
                </c:pt>
                <c:pt idx="13445">
                  <c:v>0.1611664305712992</c:v>
                </c:pt>
                <c:pt idx="13446">
                  <c:v>0.13482610584609156</c:v>
                </c:pt>
                <c:pt idx="13447">
                  <c:v>0.12488630253436295</c:v>
                </c:pt>
                <c:pt idx="13448">
                  <c:v>0.10452161956574746</c:v>
                </c:pt>
                <c:pt idx="13449">
                  <c:v>9.0194330177179927E-2</c:v>
                </c:pt>
                <c:pt idx="13450">
                  <c:v>9.2438867050790963E-2</c:v>
                </c:pt>
                <c:pt idx="13451">
                  <c:v>8.2002865877995434E-2</c:v>
                </c:pt>
                <c:pt idx="13452">
                  <c:v>8.0473335286721293E-2</c:v>
                </c:pt>
                <c:pt idx="13453">
                  <c:v>6.6055933840759584E-2</c:v>
                </c:pt>
                <c:pt idx="13454">
                  <c:v>6.4316783961780866E-2</c:v>
                </c:pt>
                <c:pt idx="13455">
                  <c:v>4.229759260838728E-2</c:v>
                </c:pt>
                <c:pt idx="13456">
                  <c:v>4.8452646081791118E-2</c:v>
                </c:pt>
                <c:pt idx="13457">
                  <c:v>4.321361810770119E-2</c:v>
                </c:pt>
                <c:pt idx="13458">
                  <c:v>3.8658730135483266E-2</c:v>
                </c:pt>
                <c:pt idx="13459">
                  <c:v>4.566496440633383E-2</c:v>
                </c:pt>
                <c:pt idx="13460">
                  <c:v>6.1192561735762041E-2</c:v>
                </c:pt>
                <c:pt idx="13461">
                  <c:v>5.8726451928056811E-2</c:v>
                </c:pt>
                <c:pt idx="13462">
                  <c:v>5.2426751180213893E-2</c:v>
                </c:pt>
                <c:pt idx="13463">
                  <c:v>6.3094371387932613E-2</c:v>
                </c:pt>
                <c:pt idx="13464">
                  <c:v>7.0658750143560933E-2</c:v>
                </c:pt>
                <c:pt idx="13465">
                  <c:v>7.9777878125339319E-2</c:v>
                </c:pt>
                <c:pt idx="13466">
                  <c:v>5.4591697040168308E-2</c:v>
                </c:pt>
                <c:pt idx="13467">
                  <c:v>4.4626919213599958E-2</c:v>
                </c:pt>
                <c:pt idx="13468">
                  <c:v>4.9341184349531941E-2</c:v>
                </c:pt>
                <c:pt idx="13469">
                  <c:v>4.5078542687863488E-2</c:v>
                </c:pt>
                <c:pt idx="13470">
                  <c:v>3.3704581068331851E-2</c:v>
                </c:pt>
                <c:pt idx="13471">
                  <c:v>5.1423794821702451E-2</c:v>
                </c:pt>
                <c:pt idx="13472">
                  <c:v>6.5334209661226827E-2</c:v>
                </c:pt>
                <c:pt idx="13473">
                  <c:v>5.5391316989691131E-2</c:v>
                </c:pt>
                <c:pt idx="13474">
                  <c:v>5.2083011536068424E-2</c:v>
                </c:pt>
                <c:pt idx="13475">
                  <c:v>4.2803129923485228E-2</c:v>
                </c:pt>
                <c:pt idx="13476">
                  <c:v>4.9227913902422982E-2</c:v>
                </c:pt>
                <c:pt idx="13477">
                  <c:v>5.5168847797702369E-2</c:v>
                </c:pt>
                <c:pt idx="13478">
                  <c:v>6.9952113529978099E-2</c:v>
                </c:pt>
                <c:pt idx="13479">
                  <c:v>6.9676155719568422E-2</c:v>
                </c:pt>
                <c:pt idx="13480">
                  <c:v>5.0768802207321828E-2</c:v>
                </c:pt>
                <c:pt idx="13481">
                  <c:v>4.6427472339629183E-2</c:v>
                </c:pt>
                <c:pt idx="13482">
                  <c:v>4.3216670894337561E-2</c:v>
                </c:pt>
                <c:pt idx="13483">
                  <c:v>3.3190132667691108E-2</c:v>
                </c:pt>
                <c:pt idx="13484">
                  <c:v>3.157606408333935E-2</c:v>
                </c:pt>
                <c:pt idx="13485">
                  <c:v>4.0516431847319456E-2</c:v>
                </c:pt>
                <c:pt idx="13486">
                  <c:v>4.8309463972936451E-2</c:v>
                </c:pt>
                <c:pt idx="13487">
                  <c:v>4.6272126345991094E-2</c:v>
                </c:pt>
                <c:pt idx="13488">
                  <c:v>4.153983992107424E-2</c:v>
                </c:pt>
                <c:pt idx="13489">
                  <c:v>4.6618887372352091E-2</c:v>
                </c:pt>
                <c:pt idx="13490">
                  <c:v>5.1638160762780494E-2</c:v>
                </c:pt>
                <c:pt idx="13491">
                  <c:v>4.6229633916632817E-2</c:v>
                </c:pt>
                <c:pt idx="13492">
                  <c:v>3.4164962853322711E-2</c:v>
                </c:pt>
                <c:pt idx="13493">
                  <c:v>3.5557090147840587E-2</c:v>
                </c:pt>
                <c:pt idx="13494">
                  <c:v>3.0418873095484855E-2</c:v>
                </c:pt>
                <c:pt idx="13495">
                  <c:v>3.1052367102563982E-2</c:v>
                </c:pt>
                <c:pt idx="13496">
                  <c:v>4.2408325274532421E-2</c:v>
                </c:pt>
                <c:pt idx="13497">
                  <c:v>4.970224279568991E-2</c:v>
                </c:pt>
                <c:pt idx="13498">
                  <c:v>3.9225695366181812E-2</c:v>
                </c:pt>
                <c:pt idx="13499">
                  <c:v>3.7167760957883766E-2</c:v>
                </c:pt>
                <c:pt idx="13500">
                  <c:v>4.9475453122613589E-2</c:v>
                </c:pt>
                <c:pt idx="13501">
                  <c:v>4.5932017567103411E-2</c:v>
                </c:pt>
                <c:pt idx="13502">
                  <c:v>4.6057432839451629E-2</c:v>
                </c:pt>
                <c:pt idx="13503">
                  <c:v>3.3172332844548125E-2</c:v>
                </c:pt>
                <c:pt idx="13504">
                  <c:v>2.4297318396726775E-2</c:v>
                </c:pt>
                <c:pt idx="13505">
                  <c:v>3.3071095782934545E-2</c:v>
                </c:pt>
                <c:pt idx="13506">
                  <c:v>2.9996141613879868E-2</c:v>
                </c:pt>
                <c:pt idx="13507">
                  <c:v>2.20553580452163E-2</c:v>
                </c:pt>
                <c:pt idx="13508">
                  <c:v>1.7150165507835435E-2</c:v>
                </c:pt>
                <c:pt idx="13509">
                  <c:v>6.5579044760855076E-3</c:v>
                </c:pt>
                <c:pt idx="13510">
                  <c:v>4.6274640728827254E-3</c:v>
                </c:pt>
                <c:pt idx="13511">
                  <c:v>1.1847125708748463E-2</c:v>
                </c:pt>
                <c:pt idx="13512">
                  <c:v>-5.9654642970555782E-3</c:v>
                </c:pt>
                <c:pt idx="13513">
                  <c:v>-4.1848960803961832E-3</c:v>
                </c:pt>
                <c:pt idx="13514">
                  <c:v>1.2930833424504407E-2</c:v>
                </c:pt>
                <c:pt idx="13515">
                  <c:v>3.0000518006344734E-2</c:v>
                </c:pt>
                <c:pt idx="13516">
                  <c:v>5.1553827825391974E-2</c:v>
                </c:pt>
                <c:pt idx="13517">
                  <c:v>5.3144378040775209E-2</c:v>
                </c:pt>
                <c:pt idx="13518">
                  <c:v>5.0225660632675639E-2</c:v>
                </c:pt>
                <c:pt idx="13519">
                  <c:v>6.3125022182142887E-2</c:v>
                </c:pt>
                <c:pt idx="13520">
                  <c:v>5.8474181277928361E-2</c:v>
                </c:pt>
                <c:pt idx="13521">
                  <c:v>4.6816143071182648E-2</c:v>
                </c:pt>
                <c:pt idx="13522">
                  <c:v>3.4241558144066042E-2</c:v>
                </c:pt>
                <c:pt idx="13523">
                  <c:v>2.7554740339369221E-2</c:v>
                </c:pt>
                <c:pt idx="13524">
                  <c:v>2.6535626741957197E-2</c:v>
                </c:pt>
                <c:pt idx="13525">
                  <c:v>3.5431029063060615E-2</c:v>
                </c:pt>
                <c:pt idx="13526">
                  <c:v>4.3717373895507894E-2</c:v>
                </c:pt>
                <c:pt idx="13527">
                  <c:v>5.8308437886348763E-2</c:v>
                </c:pt>
                <c:pt idx="13528">
                  <c:v>5.7579589875426329E-2</c:v>
                </c:pt>
                <c:pt idx="13529">
                  <c:v>7.0917002244992977E-2</c:v>
                </c:pt>
                <c:pt idx="13530">
                  <c:v>7.2110254475963975E-2</c:v>
                </c:pt>
                <c:pt idx="13531">
                  <c:v>7.6131113791664484E-2</c:v>
                </c:pt>
                <c:pt idx="13532">
                  <c:v>6.9090933705611146E-2</c:v>
                </c:pt>
                <c:pt idx="13533">
                  <c:v>7.7809529234030395E-2</c:v>
                </c:pt>
                <c:pt idx="13534">
                  <c:v>6.2680719085772774E-2</c:v>
                </c:pt>
                <c:pt idx="13535">
                  <c:v>4.9204638166220338E-2</c:v>
                </c:pt>
                <c:pt idx="13536">
                  <c:v>3.5234450271752094E-2</c:v>
                </c:pt>
                <c:pt idx="13537">
                  <c:v>2.6738646178207981E-2</c:v>
                </c:pt>
                <c:pt idx="13538">
                  <c:v>2.6944304451436141E-2</c:v>
                </c:pt>
                <c:pt idx="13539">
                  <c:v>2.5189002952759498E-2</c:v>
                </c:pt>
                <c:pt idx="13540">
                  <c:v>2.8493765576992125E-2</c:v>
                </c:pt>
                <c:pt idx="13541">
                  <c:v>3.7361957943029322E-2</c:v>
                </c:pt>
                <c:pt idx="13542">
                  <c:v>2.751971583489099E-2</c:v>
                </c:pt>
                <c:pt idx="13543">
                  <c:v>1.8474738392536993E-2</c:v>
                </c:pt>
                <c:pt idx="13544">
                  <c:v>4.2068432208652862E-3</c:v>
                </c:pt>
                <c:pt idx="13545">
                  <c:v>2.0762088276427004E-2</c:v>
                </c:pt>
                <c:pt idx="13546">
                  <c:v>2.5951049572681573E-2</c:v>
                </c:pt>
                <c:pt idx="13547">
                  <c:v>2.790174155817926E-2</c:v>
                </c:pt>
                <c:pt idx="13548">
                  <c:v>3.417451401839311E-2</c:v>
                </c:pt>
                <c:pt idx="13549">
                  <c:v>3.4795583900397498E-2</c:v>
                </c:pt>
                <c:pt idx="13550">
                  <c:v>2.9660070972723052E-2</c:v>
                </c:pt>
                <c:pt idx="13551">
                  <c:v>2.4075089035723973E-2</c:v>
                </c:pt>
                <c:pt idx="13552">
                  <c:v>1.3447413154094257E-2</c:v>
                </c:pt>
                <c:pt idx="13553">
                  <c:v>1.4856527792771246E-2</c:v>
                </c:pt>
                <c:pt idx="13554">
                  <c:v>3.2657975259299921E-2</c:v>
                </c:pt>
                <c:pt idx="13555">
                  <c:v>4.385634666939775E-2</c:v>
                </c:pt>
                <c:pt idx="13556">
                  <c:v>4.1344671554109036E-2</c:v>
                </c:pt>
                <c:pt idx="13557">
                  <c:v>5.4356271141654755E-2</c:v>
                </c:pt>
                <c:pt idx="13558">
                  <c:v>4.8707373568318335E-2</c:v>
                </c:pt>
                <c:pt idx="13559">
                  <c:v>2.4559847326454554E-2</c:v>
                </c:pt>
                <c:pt idx="13560">
                  <c:v>2.2328353747484986E-2</c:v>
                </c:pt>
                <c:pt idx="13561">
                  <c:v>1.4322167844643019E-2</c:v>
                </c:pt>
                <c:pt idx="13562">
                  <c:v>-2.6218635959355252E-3</c:v>
                </c:pt>
                <c:pt idx="13563">
                  <c:v>-2.0023138129550477E-2</c:v>
                </c:pt>
                <c:pt idx="13564">
                  <c:v>-2.6477431402023521E-2</c:v>
                </c:pt>
                <c:pt idx="13565">
                  <c:v>-2.3471834387129853E-2</c:v>
                </c:pt>
                <c:pt idx="13566">
                  <c:v>-1.9735621107500156E-2</c:v>
                </c:pt>
                <c:pt idx="13567">
                  <c:v>-1.2565350600570735E-2</c:v>
                </c:pt>
                <c:pt idx="13568">
                  <c:v>-1.5804128399017903E-2</c:v>
                </c:pt>
                <c:pt idx="13569">
                  <c:v>-9.7039440503965402E-3</c:v>
                </c:pt>
                <c:pt idx="13570">
                  <c:v>4.8840427443312961E-3</c:v>
                </c:pt>
                <c:pt idx="13571">
                  <c:v>2.4819294947437953E-3</c:v>
                </c:pt>
                <c:pt idx="13572">
                  <c:v>4.1780075999788835E-3</c:v>
                </c:pt>
                <c:pt idx="13573">
                  <c:v>6.7856846065914578E-3</c:v>
                </c:pt>
                <c:pt idx="13574">
                  <c:v>7.3667614058101627E-3</c:v>
                </c:pt>
                <c:pt idx="13575">
                  <c:v>1.9083387324412282E-2</c:v>
                </c:pt>
                <c:pt idx="13576">
                  <c:v>1.0729245147328426E-2</c:v>
                </c:pt>
                <c:pt idx="13577">
                  <c:v>5.9667945253019106E-3</c:v>
                </c:pt>
                <c:pt idx="13578">
                  <c:v>1.5397908305678776E-3</c:v>
                </c:pt>
                <c:pt idx="13579">
                  <c:v>-8.9345293807344683E-3</c:v>
                </c:pt>
                <c:pt idx="13580">
                  <c:v>-1.4279620763207879E-3</c:v>
                </c:pt>
                <c:pt idx="13581">
                  <c:v>3.8102788278986388E-3</c:v>
                </c:pt>
                <c:pt idx="13582">
                  <c:v>1.002969839055079E-2</c:v>
                </c:pt>
                <c:pt idx="13583">
                  <c:v>2.0237348192452487E-2</c:v>
                </c:pt>
                <c:pt idx="13584">
                  <c:v>2.9303668732647559E-2</c:v>
                </c:pt>
                <c:pt idx="13585">
                  <c:v>3.806484572624691E-2</c:v>
                </c:pt>
                <c:pt idx="13586">
                  <c:v>3.8127078586043472E-2</c:v>
                </c:pt>
                <c:pt idx="13587">
                  <c:v>4.0988246464554345E-2</c:v>
                </c:pt>
                <c:pt idx="13588">
                  <c:v>4.0322958695450106E-2</c:v>
                </c:pt>
                <c:pt idx="13589">
                  <c:v>3.8199468235244671E-2</c:v>
                </c:pt>
                <c:pt idx="13590">
                  <c:v>3.8887970927146576E-2</c:v>
                </c:pt>
                <c:pt idx="13591">
                  <c:v>3.7282012930692776E-2</c:v>
                </c:pt>
                <c:pt idx="13592">
                  <c:v>4.3576628498536385E-2</c:v>
                </c:pt>
                <c:pt idx="13593">
                  <c:v>4.4158575593753469E-2</c:v>
                </c:pt>
                <c:pt idx="13594">
                  <c:v>4.6239176746694977E-2</c:v>
                </c:pt>
                <c:pt idx="13595">
                  <c:v>4.8095074760130085E-2</c:v>
                </c:pt>
                <c:pt idx="13596">
                  <c:v>5.2267003199452322E-2</c:v>
                </c:pt>
                <c:pt idx="13597">
                  <c:v>5.3418707738596583E-2</c:v>
                </c:pt>
                <c:pt idx="13598">
                  <c:v>5.9307966133278489E-2</c:v>
                </c:pt>
                <c:pt idx="13599">
                  <c:v>6.8002042877840507E-2</c:v>
                </c:pt>
                <c:pt idx="13600">
                  <c:v>5.6430758007245174E-2</c:v>
                </c:pt>
                <c:pt idx="13601">
                  <c:v>4.8679780099663672E-2</c:v>
                </c:pt>
                <c:pt idx="13602">
                  <c:v>4.0172072145334914E-2</c:v>
                </c:pt>
                <c:pt idx="13603">
                  <c:v>4.1502574351158783E-2</c:v>
                </c:pt>
                <c:pt idx="13604">
                  <c:v>4.0754032387740446E-2</c:v>
                </c:pt>
                <c:pt idx="13605">
                  <c:v>3.8865883244561861E-2</c:v>
                </c:pt>
                <c:pt idx="13606">
                  <c:v>3.1247595879080325E-2</c:v>
                </c:pt>
                <c:pt idx="13607">
                  <c:v>3.6338682554604373E-2</c:v>
                </c:pt>
                <c:pt idx="13608">
                  <c:v>5.4301231174231246E-2</c:v>
                </c:pt>
                <c:pt idx="13609">
                  <c:v>5.8620532525978097E-2</c:v>
                </c:pt>
                <c:pt idx="13610">
                  <c:v>6.307232160429721E-2</c:v>
                </c:pt>
                <c:pt idx="13611">
                  <c:v>5.2079641721479719E-2</c:v>
                </c:pt>
                <c:pt idx="13612">
                  <c:v>6.4020056011408588E-2</c:v>
                </c:pt>
                <c:pt idx="13613">
                  <c:v>5.5177048024100506E-2</c:v>
                </c:pt>
                <c:pt idx="13614">
                  <c:v>5.337205292459557E-2</c:v>
                </c:pt>
                <c:pt idx="13615">
                  <c:v>4.6238631481679837E-2</c:v>
                </c:pt>
                <c:pt idx="13616">
                  <c:v>3.5221342421828394E-2</c:v>
                </c:pt>
                <c:pt idx="13617">
                  <c:v>2.8863875460634736E-2</c:v>
                </c:pt>
                <c:pt idx="13618">
                  <c:v>1.9086742677920432E-2</c:v>
                </c:pt>
                <c:pt idx="13619">
                  <c:v>1.3172594376464897E-2</c:v>
                </c:pt>
                <c:pt idx="13620">
                  <c:v>1.4247514004972928E-2</c:v>
                </c:pt>
                <c:pt idx="13621">
                  <c:v>2.3791000419274511E-2</c:v>
                </c:pt>
                <c:pt idx="13622">
                  <c:v>2.0186426126697965E-2</c:v>
                </c:pt>
                <c:pt idx="13623">
                  <c:v>1.9132799853111448E-2</c:v>
                </c:pt>
                <c:pt idx="13624">
                  <c:v>2.3905465766323353E-2</c:v>
                </c:pt>
                <c:pt idx="13625">
                  <c:v>2.2444509663267054E-2</c:v>
                </c:pt>
                <c:pt idx="13626">
                  <c:v>1.1063859413472876E-2</c:v>
                </c:pt>
                <c:pt idx="13627">
                  <c:v>-6.202923845384789E-3</c:v>
                </c:pt>
                <c:pt idx="13628">
                  <c:v>-6.2327017264319773E-3</c:v>
                </c:pt>
                <c:pt idx="13629">
                  <c:v>-2.3536350548234553E-2</c:v>
                </c:pt>
                <c:pt idx="13630">
                  <c:v>-1.6516222035967476E-2</c:v>
                </c:pt>
                <c:pt idx="13631">
                  <c:v>-9.2359863577452517E-3</c:v>
                </c:pt>
                <c:pt idx="13632">
                  <c:v>-4.5063055648458805E-3</c:v>
                </c:pt>
                <c:pt idx="13633">
                  <c:v>-1.3263151304440779E-2</c:v>
                </c:pt>
                <c:pt idx="13634">
                  <c:v>-5.0121591620835293E-3</c:v>
                </c:pt>
                <c:pt idx="13635">
                  <c:v>-1.4226761840074875E-4</c:v>
                </c:pt>
                <c:pt idx="13636">
                  <c:v>-1.8739089845087875E-3</c:v>
                </c:pt>
                <c:pt idx="13637">
                  <c:v>1.1376219210865735E-3</c:v>
                </c:pt>
                <c:pt idx="13638">
                  <c:v>9.2710724625932883E-4</c:v>
                </c:pt>
                <c:pt idx="13639">
                  <c:v>1.0292306640268478E-2</c:v>
                </c:pt>
                <c:pt idx="13640">
                  <c:v>2.324698311638107E-2</c:v>
                </c:pt>
                <c:pt idx="13641">
                  <c:v>1.5079234655237972E-2</c:v>
                </c:pt>
                <c:pt idx="13642">
                  <c:v>2.8149100076897859E-2</c:v>
                </c:pt>
                <c:pt idx="13643">
                  <c:v>4.1399273161681682E-2</c:v>
                </c:pt>
                <c:pt idx="13644">
                  <c:v>5.0812257452394594E-2</c:v>
                </c:pt>
                <c:pt idx="13645">
                  <c:v>3.5816835350675147E-2</c:v>
                </c:pt>
                <c:pt idx="13646">
                  <c:v>4.0605152992520654E-2</c:v>
                </c:pt>
                <c:pt idx="13647">
                  <c:v>4.4523571501277281E-2</c:v>
                </c:pt>
                <c:pt idx="13648">
                  <c:v>3.9507066564020032E-2</c:v>
                </c:pt>
                <c:pt idx="13649">
                  <c:v>4.6546711694647858E-2</c:v>
                </c:pt>
                <c:pt idx="13650">
                  <c:v>4.870768257037561E-2</c:v>
                </c:pt>
                <c:pt idx="13651">
                  <c:v>5.9353441462586032E-2</c:v>
                </c:pt>
                <c:pt idx="13652">
                  <c:v>6.6364645474320971E-2</c:v>
                </c:pt>
                <c:pt idx="13653">
                  <c:v>6.3030558289018268E-2</c:v>
                </c:pt>
                <c:pt idx="13654">
                  <c:v>4.9194585261592927E-2</c:v>
                </c:pt>
                <c:pt idx="13655">
                  <c:v>4.1026683808410791E-2</c:v>
                </c:pt>
                <c:pt idx="13656">
                  <c:v>3.3910707617283542E-2</c:v>
                </c:pt>
                <c:pt idx="13657">
                  <c:v>1.7024320046104879E-2</c:v>
                </c:pt>
                <c:pt idx="13658">
                  <c:v>8.6649381037804396E-3</c:v>
                </c:pt>
                <c:pt idx="13659">
                  <c:v>1.8929119043823439E-2</c:v>
                </c:pt>
                <c:pt idx="13660">
                  <c:v>1.6664607458687142E-2</c:v>
                </c:pt>
                <c:pt idx="13661">
                  <c:v>1.7652259779229684E-2</c:v>
                </c:pt>
                <c:pt idx="13662">
                  <c:v>2.7798939202247741E-2</c:v>
                </c:pt>
                <c:pt idx="13663">
                  <c:v>3.9027601369094667E-2</c:v>
                </c:pt>
                <c:pt idx="13664">
                  <c:v>3.4633521809311896E-2</c:v>
                </c:pt>
                <c:pt idx="13665">
                  <c:v>2.4556322793276797E-2</c:v>
                </c:pt>
                <c:pt idx="13666">
                  <c:v>2.711514450215935E-2</c:v>
                </c:pt>
                <c:pt idx="13667">
                  <c:v>2.5163697246615158E-2</c:v>
                </c:pt>
                <c:pt idx="13668">
                  <c:v>2.7504767117671136E-2</c:v>
                </c:pt>
                <c:pt idx="13669">
                  <c:v>3.3313512398246425E-2</c:v>
                </c:pt>
                <c:pt idx="13670">
                  <c:v>2.0955793027179093E-2</c:v>
                </c:pt>
                <c:pt idx="13671">
                  <c:v>2.8080873891057179E-2</c:v>
                </c:pt>
                <c:pt idx="13672">
                  <c:v>2.194201045132993E-2</c:v>
                </c:pt>
                <c:pt idx="13673">
                  <c:v>2.2034345338330485E-2</c:v>
                </c:pt>
                <c:pt idx="13674">
                  <c:v>1.3282763326035063E-2</c:v>
                </c:pt>
                <c:pt idx="13675">
                  <c:v>9.6509615234063872E-3</c:v>
                </c:pt>
                <c:pt idx="13676">
                  <c:v>8.8286213737487351E-3</c:v>
                </c:pt>
                <c:pt idx="13677">
                  <c:v>-8.5902351729116866E-5</c:v>
                </c:pt>
                <c:pt idx="13678">
                  <c:v>-1.6799582763002308E-2</c:v>
                </c:pt>
                <c:pt idx="13679">
                  <c:v>-1.442360710366708E-2</c:v>
                </c:pt>
                <c:pt idx="13680">
                  <c:v>-1.14737771949317E-2</c:v>
                </c:pt>
                <c:pt idx="13681">
                  <c:v>-1.7053961531685147E-2</c:v>
                </c:pt>
                <c:pt idx="13682">
                  <c:v>-1.47842186851046E-2</c:v>
                </c:pt>
                <c:pt idx="13683">
                  <c:v>-1.4784218685104822E-2</c:v>
                </c:pt>
                <c:pt idx="13684">
                  <c:v>-1.5763675261748822E-2</c:v>
                </c:pt>
                <c:pt idx="13685">
                  <c:v>-1.232702734720148E-2</c:v>
                </c:pt>
                <c:pt idx="13686">
                  <c:v>-1.0353418177965201E-2</c:v>
                </c:pt>
                <c:pt idx="13687">
                  <c:v>-1.8336187514895075E-2</c:v>
                </c:pt>
                <c:pt idx="13688">
                  <c:v>-2.0984614035918336E-2</c:v>
                </c:pt>
                <c:pt idx="13689">
                  <c:v>-1.5291408599082512E-2</c:v>
                </c:pt>
                <c:pt idx="13690">
                  <c:v>-1.6477947448823804E-2</c:v>
                </c:pt>
                <c:pt idx="13691">
                  <c:v>-1.1336279099942725E-2</c:v>
                </c:pt>
                <c:pt idx="13692">
                  <c:v>-1.261555492624522E-2</c:v>
                </c:pt>
                <c:pt idx="13693">
                  <c:v>-1.3205167246398863E-2</c:v>
                </c:pt>
                <c:pt idx="13694">
                  <c:v>-1.1232918709896067E-2</c:v>
                </c:pt>
                <c:pt idx="13695">
                  <c:v>-1.7003856684346119E-2</c:v>
                </c:pt>
                <c:pt idx="13696">
                  <c:v>-2.6185441917723984E-2</c:v>
                </c:pt>
                <c:pt idx="13697">
                  <c:v>-2.6673824110989508E-2</c:v>
                </c:pt>
                <c:pt idx="13698">
                  <c:v>-4.2742979658347946E-2</c:v>
                </c:pt>
                <c:pt idx="13699">
                  <c:v>-5.2828583601991719E-2</c:v>
                </c:pt>
                <c:pt idx="13700">
                  <c:v>-5.7569333441832238E-2</c:v>
                </c:pt>
                <c:pt idx="13701">
                  <c:v>-4.6711639948059047E-2</c:v>
                </c:pt>
                <c:pt idx="13702">
                  <c:v>-4.5741806810824182E-2</c:v>
                </c:pt>
                <c:pt idx="13703">
                  <c:v>-4.9732287393538743E-2</c:v>
                </c:pt>
                <c:pt idx="13704">
                  <c:v>-4.3552656789217714E-2</c:v>
                </c:pt>
                <c:pt idx="13705">
                  <c:v>-4.602646628911844E-2</c:v>
                </c:pt>
                <c:pt idx="13706">
                  <c:v>-2.8687094482389819E-2</c:v>
                </c:pt>
                <c:pt idx="13707">
                  <c:v>-2.5841709021729664E-2</c:v>
                </c:pt>
                <c:pt idx="13708">
                  <c:v>-2.9503122910290114E-2</c:v>
                </c:pt>
                <c:pt idx="13709">
                  <c:v>-2.4349629888153146E-2</c:v>
                </c:pt>
                <c:pt idx="13710">
                  <c:v>-2.2678209055137288E-2</c:v>
                </c:pt>
                <c:pt idx="13711">
                  <c:v>-1.6984425420425331E-2</c:v>
                </c:pt>
                <c:pt idx="13712">
                  <c:v>-1.8734972968101227E-2</c:v>
                </c:pt>
                <c:pt idx="13713">
                  <c:v>-1.625574398520846E-3</c:v>
                </c:pt>
                <c:pt idx="13714">
                  <c:v>-7.1855264185174406E-3</c:v>
                </c:pt>
                <c:pt idx="13715">
                  <c:v>-4.3964707927725E-3</c:v>
                </c:pt>
                <c:pt idx="13716">
                  <c:v>-2.4944305827389046E-3</c:v>
                </c:pt>
                <c:pt idx="13717">
                  <c:v>8.3572960522619866E-3</c:v>
                </c:pt>
                <c:pt idx="13718">
                  <c:v>1.7494035130703578E-2</c:v>
                </c:pt>
                <c:pt idx="13719">
                  <c:v>1.5165068404616067E-2</c:v>
                </c:pt>
                <c:pt idx="13720">
                  <c:v>1.740820187310077E-2</c:v>
                </c:pt>
                <c:pt idx="13721">
                  <c:v>1.8015500984825294E-2</c:v>
                </c:pt>
                <c:pt idx="13722">
                  <c:v>1.8117396278593878E-2</c:v>
                </c:pt>
                <c:pt idx="13723">
                  <c:v>1.4745063794032509E-2</c:v>
                </c:pt>
                <c:pt idx="13724">
                  <c:v>1.2314245579170269E-2</c:v>
                </c:pt>
                <c:pt idx="13725">
                  <c:v>1.5247668821220639E-2</c:v>
                </c:pt>
                <c:pt idx="13726">
                  <c:v>1.5186612309985525E-2</c:v>
                </c:pt>
                <c:pt idx="13727">
                  <c:v>2.4031413385290135E-2</c:v>
                </c:pt>
                <c:pt idx="13728">
                  <c:v>1.8446791721769662E-2</c:v>
                </c:pt>
                <c:pt idx="13729">
                  <c:v>2.7086719071934162E-2</c:v>
                </c:pt>
                <c:pt idx="13730">
                  <c:v>2.2628593379881323E-2</c:v>
                </c:pt>
                <c:pt idx="13731">
                  <c:v>1.7163589829943593E-2</c:v>
                </c:pt>
                <c:pt idx="13732">
                  <c:v>1.2341084712720107E-2</c:v>
                </c:pt>
                <c:pt idx="13733">
                  <c:v>1.9300433663890226E-2</c:v>
                </c:pt>
                <c:pt idx="13734">
                  <c:v>2.843783326776661E-2</c:v>
                </c:pt>
                <c:pt idx="13735">
                  <c:v>3.5164623912215642E-2</c:v>
                </c:pt>
                <c:pt idx="13736">
                  <c:v>4.475659439392321E-2</c:v>
                </c:pt>
                <c:pt idx="13737">
                  <c:v>5.1000034071480904E-2</c:v>
                </c:pt>
                <c:pt idx="13738">
                  <c:v>5.1673698062554285E-2</c:v>
                </c:pt>
                <c:pt idx="13739">
                  <c:v>5.0351471656560731E-2</c:v>
                </c:pt>
                <c:pt idx="13740">
                  <c:v>3.458568211312496E-2</c:v>
                </c:pt>
                <c:pt idx="13741">
                  <c:v>3.1434112437364048E-2</c:v>
                </c:pt>
                <c:pt idx="13742">
                  <c:v>1.0549974260474437E-2</c:v>
                </c:pt>
                <c:pt idx="13743">
                  <c:v>6.5829267557560023E-3</c:v>
                </c:pt>
                <c:pt idx="13744">
                  <c:v>5.2359375392385665E-3</c:v>
                </c:pt>
                <c:pt idx="13745">
                  <c:v>1.2224866716918248E-2</c:v>
                </c:pt>
                <c:pt idx="13746">
                  <c:v>1.3172719153634604E-2</c:v>
                </c:pt>
                <c:pt idx="13747">
                  <c:v>6.1457590233784387E-3</c:v>
                </c:pt>
                <c:pt idx="13748">
                  <c:v>1.0398098572035108E-2</c:v>
                </c:pt>
                <c:pt idx="13749">
                  <c:v>4.2039564618776559E-3</c:v>
                </c:pt>
                <c:pt idx="13750">
                  <c:v>-6.0624035692432576E-3</c:v>
                </c:pt>
                <c:pt idx="13751">
                  <c:v>-7.2229198934394834E-3</c:v>
                </c:pt>
                <c:pt idx="13752">
                  <c:v>6.5563248056177414E-4</c:v>
                </c:pt>
                <c:pt idx="13753">
                  <c:v>-2.522930142150992E-3</c:v>
                </c:pt>
                <c:pt idx="13754">
                  <c:v>-1.0903204059998783E-3</c:v>
                </c:pt>
                <c:pt idx="13755">
                  <c:v>3.2438001125001392E-3</c:v>
                </c:pt>
                <c:pt idx="13756">
                  <c:v>7.5201930288570917E-3</c:v>
                </c:pt>
                <c:pt idx="13757">
                  <c:v>1.169980892062461E-2</c:v>
                </c:pt>
                <c:pt idx="13758">
                  <c:v>1.7835578083411407E-2</c:v>
                </c:pt>
                <c:pt idx="13759">
                  <c:v>1.705079307637658E-2</c:v>
                </c:pt>
                <c:pt idx="13760">
                  <c:v>1.4249418161574212E-2</c:v>
                </c:pt>
                <c:pt idx="13761">
                  <c:v>2.4021140587751955E-2</c:v>
                </c:pt>
                <c:pt idx="13762">
                  <c:v>2.1591197354951186E-2</c:v>
                </c:pt>
                <c:pt idx="13763">
                  <c:v>4.7621984802048711E-3</c:v>
                </c:pt>
                <c:pt idx="13764">
                  <c:v>1.2870923059129735E-2</c:v>
                </c:pt>
                <c:pt idx="13765">
                  <c:v>2.3838554546351309E-2</c:v>
                </c:pt>
                <c:pt idx="13766">
                  <c:v>1.9741110631767533E-2</c:v>
                </c:pt>
                <c:pt idx="13767">
                  <c:v>1.8928073937657164E-2</c:v>
                </c:pt>
                <c:pt idx="13768">
                  <c:v>1.5400161315598737E-2</c:v>
                </c:pt>
                <c:pt idx="13769">
                  <c:v>9.7021471914995328E-3</c:v>
                </c:pt>
                <c:pt idx="13770">
                  <c:v>1.1135222033840098E-2</c:v>
                </c:pt>
                <c:pt idx="13771">
                  <c:v>5.3406359449859053E-3</c:v>
                </c:pt>
                <c:pt idx="13772">
                  <c:v>-1.2712656077716877E-3</c:v>
                </c:pt>
                <c:pt idx="13773">
                  <c:v>-5.7626826367286332E-3</c:v>
                </c:pt>
                <c:pt idx="13774">
                  <c:v>-5.5432680475359097E-3</c:v>
                </c:pt>
                <c:pt idx="13775">
                  <c:v>-8.8925080299986359E-3</c:v>
                </c:pt>
                <c:pt idx="13776">
                  <c:v>1.2011910298050932E-3</c:v>
                </c:pt>
                <c:pt idx="13777">
                  <c:v>1.6520271377076234E-2</c:v>
                </c:pt>
                <c:pt idx="13778">
                  <c:v>2.6318156324286912E-2</c:v>
                </c:pt>
                <c:pt idx="13779">
                  <c:v>2.0794852419053322E-2</c:v>
                </c:pt>
                <c:pt idx="13780">
                  <c:v>1.2314287663505841E-2</c:v>
                </c:pt>
                <c:pt idx="13781">
                  <c:v>2.6384744000638172E-3</c:v>
                </c:pt>
                <c:pt idx="13782">
                  <c:v>-4.4136732684396662E-4</c:v>
                </c:pt>
                <c:pt idx="13783">
                  <c:v>-5.8791539767244494E-3</c:v>
                </c:pt>
                <c:pt idx="13784">
                  <c:v>-8.0259199944286985E-3</c:v>
                </c:pt>
                <c:pt idx="13785">
                  <c:v>-1.4998179852104609E-2</c:v>
                </c:pt>
                <c:pt idx="13786">
                  <c:v>-1.7227712928579275E-2</c:v>
                </c:pt>
                <c:pt idx="13787">
                  <c:v>-8.0223625165883883E-3</c:v>
                </c:pt>
                <c:pt idx="13788">
                  <c:v>9.5242714603793743E-4</c:v>
                </c:pt>
                <c:pt idx="13789">
                  <c:v>8.0276022278313874E-4</c:v>
                </c:pt>
                <c:pt idx="13790">
                  <c:v>2.4937469364560982E-4</c:v>
                </c:pt>
                <c:pt idx="13791">
                  <c:v>-3.0018259181834317E-3</c:v>
                </c:pt>
                <c:pt idx="13792">
                  <c:v>-2.5546880657867366E-3</c:v>
                </c:pt>
                <c:pt idx="13793">
                  <c:v>-6.5775261160713194E-3</c:v>
                </c:pt>
                <c:pt idx="13794">
                  <c:v>-1.0689210069692812E-2</c:v>
                </c:pt>
                <c:pt idx="13795">
                  <c:v>-2.2945095096890022E-2</c:v>
                </c:pt>
                <c:pt idx="13796">
                  <c:v>-3.0834212215056445E-2</c:v>
                </c:pt>
                <c:pt idx="13797">
                  <c:v>-3.3897868516761354E-2</c:v>
                </c:pt>
                <c:pt idx="13798">
                  <c:v>-2.251621469447751E-2</c:v>
                </c:pt>
                <c:pt idx="13799">
                  <c:v>-1.8932199127750571E-2</c:v>
                </c:pt>
                <c:pt idx="13800">
                  <c:v>-1.0970752529008143E-2</c:v>
                </c:pt>
                <c:pt idx="13801">
                  <c:v>-2.2867378965975238E-2</c:v>
                </c:pt>
                <c:pt idx="13802">
                  <c:v>-1.465725460682743E-2</c:v>
                </c:pt>
                <c:pt idx="13803">
                  <c:v>-1.4509124345840063E-2</c:v>
                </c:pt>
                <c:pt idx="13804">
                  <c:v>-2.9424799382785305E-2</c:v>
                </c:pt>
                <c:pt idx="13805">
                  <c:v>-3.6081360511590055E-2</c:v>
                </c:pt>
                <c:pt idx="13806">
                  <c:v>-3.4982610972088435E-2</c:v>
                </c:pt>
                <c:pt idx="13807">
                  <c:v>-2.7669525005130313E-2</c:v>
                </c:pt>
                <c:pt idx="13808">
                  <c:v>-2.868581738477638E-2</c:v>
                </c:pt>
                <c:pt idx="13809">
                  <c:v>-3.5400994817110121E-2</c:v>
                </c:pt>
                <c:pt idx="13810">
                  <c:v>-4.4507902254928511E-2</c:v>
                </c:pt>
                <c:pt idx="13811">
                  <c:v>-5.2928516905870193E-2</c:v>
                </c:pt>
                <c:pt idx="13812">
                  <c:v>-5.4570870132547911E-2</c:v>
                </c:pt>
                <c:pt idx="13813">
                  <c:v>-5.4982707627738159E-2</c:v>
                </c:pt>
                <c:pt idx="13814">
                  <c:v>-4.5363825571893779E-2</c:v>
                </c:pt>
                <c:pt idx="13815">
                  <c:v>-4.6258428199763224E-2</c:v>
                </c:pt>
                <c:pt idx="13816">
                  <c:v>-4.2868802774867265E-2</c:v>
                </c:pt>
                <c:pt idx="13817">
                  <c:v>-2.8709267900340674E-2</c:v>
                </c:pt>
                <c:pt idx="13818">
                  <c:v>-1.9358206017422219E-2</c:v>
                </c:pt>
                <c:pt idx="13819">
                  <c:v>-2.2246549677191862E-2</c:v>
                </c:pt>
                <c:pt idx="13820">
                  <c:v>-1.7993666495755622E-2</c:v>
                </c:pt>
                <c:pt idx="13821">
                  <c:v>-2.6624715023443213E-2</c:v>
                </c:pt>
                <c:pt idx="13822">
                  <c:v>-2.7637856095498181E-2</c:v>
                </c:pt>
                <c:pt idx="13823">
                  <c:v>-1.8080508994340438E-2</c:v>
                </c:pt>
                <c:pt idx="13824">
                  <c:v>-1.8119806208531597E-2</c:v>
                </c:pt>
                <c:pt idx="13825">
                  <c:v>-1.3071880774165878E-2</c:v>
                </c:pt>
                <c:pt idx="13826">
                  <c:v>-4.6431929212719103E-3</c:v>
                </c:pt>
                <c:pt idx="13827">
                  <c:v>-1.5386731295197187E-3</c:v>
                </c:pt>
                <c:pt idx="13828">
                  <c:v>-2.4210958664802051E-3</c:v>
                </c:pt>
                <c:pt idx="13829">
                  <c:v>-1.9502790214259935E-2</c:v>
                </c:pt>
                <c:pt idx="13830">
                  <c:v>-1.7718499407345267E-2</c:v>
                </c:pt>
                <c:pt idx="13831">
                  <c:v>-1.4656315943859521E-2</c:v>
                </c:pt>
                <c:pt idx="13832">
                  <c:v>-1.3561730678049999E-2</c:v>
                </c:pt>
                <c:pt idx="13833">
                  <c:v>-1.8672044524629672E-2</c:v>
                </c:pt>
                <c:pt idx="13834">
                  <c:v>-3.9337842636894327E-2</c:v>
                </c:pt>
                <c:pt idx="13835">
                  <c:v>-4.6582756067058861E-2</c:v>
                </c:pt>
                <c:pt idx="13836">
                  <c:v>-5.0552091187663462E-2</c:v>
                </c:pt>
                <c:pt idx="13837">
                  <c:v>-4.3706024079758432E-2</c:v>
                </c:pt>
                <c:pt idx="13838">
                  <c:v>-4.2260748333462494E-2</c:v>
                </c:pt>
                <c:pt idx="13839">
                  <c:v>-4.3399410473775824E-2</c:v>
                </c:pt>
                <c:pt idx="13840">
                  <c:v>-3.3761384162119268E-2</c:v>
                </c:pt>
                <c:pt idx="13841">
                  <c:v>-3.2489148618811692E-2</c:v>
                </c:pt>
                <c:pt idx="13842">
                  <c:v>-1.7832276380802092E-2</c:v>
                </c:pt>
                <c:pt idx="13843">
                  <c:v>-2.430657448292084E-2</c:v>
                </c:pt>
                <c:pt idx="13844">
                  <c:v>-2.761410904473327E-2</c:v>
                </c:pt>
                <c:pt idx="13845">
                  <c:v>-2.5347091355171658E-2</c:v>
                </c:pt>
                <c:pt idx="13846">
                  <c:v>-1.2856192084346407E-2</c:v>
                </c:pt>
                <c:pt idx="13847">
                  <c:v>-1.9361752110425012E-3</c:v>
                </c:pt>
                <c:pt idx="13848">
                  <c:v>-6.9608028099963359E-3</c:v>
                </c:pt>
                <c:pt idx="13849">
                  <c:v>-6.8218176280919751E-3</c:v>
                </c:pt>
                <c:pt idx="13850">
                  <c:v>2.2080738207224115E-3</c:v>
                </c:pt>
                <c:pt idx="13851">
                  <c:v>3.3495750887497788E-3</c:v>
                </c:pt>
                <c:pt idx="13852">
                  <c:v>-1.6434698545085946E-2</c:v>
                </c:pt>
                <c:pt idx="13853">
                  <c:v>-1.5109818415661946E-2</c:v>
                </c:pt>
                <c:pt idx="13854">
                  <c:v>-1.9218919053910266E-2</c:v>
                </c:pt>
                <c:pt idx="13855">
                  <c:v>-3.3368610690542089E-2</c:v>
                </c:pt>
                <c:pt idx="13856">
                  <c:v>-4.1283311958631219E-2</c:v>
                </c:pt>
                <c:pt idx="13857">
                  <c:v>-4.6903133895354721E-2</c:v>
                </c:pt>
                <c:pt idx="13858">
                  <c:v>-5.2010252033415694E-2</c:v>
                </c:pt>
                <c:pt idx="13859">
                  <c:v>-4.7982276473605423E-2</c:v>
                </c:pt>
                <c:pt idx="13860">
                  <c:v>-5.079212846299419E-2</c:v>
                </c:pt>
                <c:pt idx="13861">
                  <c:v>-5.2655016274239852E-2</c:v>
                </c:pt>
                <c:pt idx="13862">
                  <c:v>-4.4059989574974812E-2</c:v>
                </c:pt>
                <c:pt idx="13863">
                  <c:v>-2.8685317480436789E-2</c:v>
                </c:pt>
                <c:pt idx="13864">
                  <c:v>-3.1076449303030218E-2</c:v>
                </c:pt>
                <c:pt idx="13865">
                  <c:v>-4.0744637759581592E-2</c:v>
                </c:pt>
                <c:pt idx="13866">
                  <c:v>-4.2536935998405356E-2</c:v>
                </c:pt>
                <c:pt idx="13867">
                  <c:v>-4.4599713622602732E-2</c:v>
                </c:pt>
                <c:pt idx="13868">
                  <c:v>-4.429447696198574E-2</c:v>
                </c:pt>
                <c:pt idx="13869">
                  <c:v>-5.7568824173708788E-2</c:v>
                </c:pt>
                <c:pt idx="13870">
                  <c:v>-5.9337217153670241E-2</c:v>
                </c:pt>
                <c:pt idx="13871">
                  <c:v>-5.4722124671940486E-2</c:v>
                </c:pt>
                <c:pt idx="13872">
                  <c:v>-4.956732586291579E-2</c:v>
                </c:pt>
                <c:pt idx="13873">
                  <c:v>-3.3917019252455716E-2</c:v>
                </c:pt>
                <c:pt idx="13874">
                  <c:v>-2.7590212917867785E-2</c:v>
                </c:pt>
                <c:pt idx="13875">
                  <c:v>-3.0477663620853246E-2</c:v>
                </c:pt>
                <c:pt idx="13876">
                  <c:v>-3.3925721262113906E-2</c:v>
                </c:pt>
                <c:pt idx="13877">
                  <c:v>-2.9660131310046522E-2</c:v>
                </c:pt>
                <c:pt idx="13878">
                  <c:v>-2.1651891200823892E-2</c:v>
                </c:pt>
                <c:pt idx="13879">
                  <c:v>-1.9359295236282437E-2</c:v>
                </c:pt>
                <c:pt idx="13880">
                  <c:v>-2.0604322972734512E-2</c:v>
                </c:pt>
                <c:pt idx="13881">
                  <c:v>-1.5839103402022991E-2</c:v>
                </c:pt>
                <c:pt idx="13882">
                  <c:v>-2.2898290113447128E-2</c:v>
                </c:pt>
                <c:pt idx="13883">
                  <c:v>-2.5213998008799976E-2</c:v>
                </c:pt>
                <c:pt idx="13884">
                  <c:v>-3.5197993621139068E-2</c:v>
                </c:pt>
                <c:pt idx="13885">
                  <c:v>-3.4879229629885322E-2</c:v>
                </c:pt>
                <c:pt idx="13886">
                  <c:v>-3.8997783001807895E-2</c:v>
                </c:pt>
                <c:pt idx="13887">
                  <c:v>-4.336593145038381E-2</c:v>
                </c:pt>
                <c:pt idx="13888">
                  <c:v>-4.8181825173557846E-2</c:v>
                </c:pt>
                <c:pt idx="13889">
                  <c:v>-4.2858255628503761E-2</c:v>
                </c:pt>
                <c:pt idx="13890">
                  <c:v>-4.3715141702246996E-2</c:v>
                </c:pt>
                <c:pt idx="13891">
                  <c:v>-4.7831475790221512E-2</c:v>
                </c:pt>
                <c:pt idx="13892">
                  <c:v>-5.0288183079008175E-2</c:v>
                </c:pt>
                <c:pt idx="13893">
                  <c:v>-4.8189592780351731E-2</c:v>
                </c:pt>
                <c:pt idx="13894">
                  <c:v>-4.5320425779128648E-2</c:v>
                </c:pt>
                <c:pt idx="13895">
                  <c:v>-4.3098518313913536E-2</c:v>
                </c:pt>
                <c:pt idx="13896">
                  <c:v>-2.7607034870398839E-2</c:v>
                </c:pt>
                <c:pt idx="13897">
                  <c:v>-1.6045961593462277E-2</c:v>
                </c:pt>
                <c:pt idx="13898">
                  <c:v>-1.4364291472950597E-2</c:v>
                </c:pt>
                <c:pt idx="13899">
                  <c:v>-3.0097460132544329E-3</c:v>
                </c:pt>
                <c:pt idx="13900">
                  <c:v>-1.8034239955908582E-3</c:v>
                </c:pt>
                <c:pt idx="13901">
                  <c:v>1.2830700783717619E-2</c:v>
                </c:pt>
                <c:pt idx="13902">
                  <c:v>9.1012991233614393E-3</c:v>
                </c:pt>
                <c:pt idx="13903">
                  <c:v>1.5785294581164733E-2</c:v>
                </c:pt>
                <c:pt idx="13904">
                  <c:v>3.1354807072552671E-2</c:v>
                </c:pt>
                <c:pt idx="13905">
                  <c:v>4.6025616835130734E-2</c:v>
                </c:pt>
                <c:pt idx="13906">
                  <c:v>2.5841028979209923E-2</c:v>
                </c:pt>
                <c:pt idx="13907">
                  <c:v>1.9515300549712622E-2</c:v>
                </c:pt>
                <c:pt idx="13908">
                  <c:v>1.5664929370889924E-2</c:v>
                </c:pt>
                <c:pt idx="13909">
                  <c:v>1.3233429585051582E-2</c:v>
                </c:pt>
                <c:pt idx="13910">
                  <c:v>2.9601644593897136E-2</c:v>
                </c:pt>
                <c:pt idx="13911">
                  <c:v>3.7886176655321568E-2</c:v>
                </c:pt>
                <c:pt idx="13912">
                  <c:v>3.4052285383383341E-2</c:v>
                </c:pt>
                <c:pt idx="13913">
                  <c:v>2.2069388767771869E-2</c:v>
                </c:pt>
                <c:pt idx="13914">
                  <c:v>6.6928365853657912E-3</c:v>
                </c:pt>
                <c:pt idx="13915">
                  <c:v>8.6316047960059983E-3</c:v>
                </c:pt>
                <c:pt idx="13916">
                  <c:v>1.1772165182590832E-2</c:v>
                </c:pt>
                <c:pt idx="13917">
                  <c:v>-4.7740725728138145E-3</c:v>
                </c:pt>
                <c:pt idx="13918">
                  <c:v>-1.2702163501441377E-2</c:v>
                </c:pt>
                <c:pt idx="13919">
                  <c:v>-4.6370421128988371E-3</c:v>
                </c:pt>
                <c:pt idx="13920">
                  <c:v>-1.311019362082777E-2</c:v>
                </c:pt>
                <c:pt idx="13921">
                  <c:v>-1.0110739176900641E-2</c:v>
                </c:pt>
                <c:pt idx="13922">
                  <c:v>1.6214726927148426E-3</c:v>
                </c:pt>
                <c:pt idx="13923">
                  <c:v>1.7733480146823855E-2</c:v>
                </c:pt>
                <c:pt idx="13924">
                  <c:v>3.2733094093196691E-2</c:v>
                </c:pt>
                <c:pt idx="13925">
                  <c:v>1.34161821095935E-2</c:v>
                </c:pt>
                <c:pt idx="13926">
                  <c:v>1.112976597129256E-2</c:v>
                </c:pt>
                <c:pt idx="13927">
                  <c:v>1.5190649488857844E-2</c:v>
                </c:pt>
                <c:pt idx="13928">
                  <c:v>1.9711270470357478E-2</c:v>
                </c:pt>
                <c:pt idx="13929">
                  <c:v>4.7144434124178014E-2</c:v>
                </c:pt>
                <c:pt idx="13930">
                  <c:v>5.3446489075340775E-2</c:v>
                </c:pt>
                <c:pt idx="13931">
                  <c:v>5.4751809837638499E-2</c:v>
                </c:pt>
                <c:pt idx="13932">
                  <c:v>4.5620672439785404E-2</c:v>
                </c:pt>
                <c:pt idx="13933">
                  <c:v>5.856726154297065E-2</c:v>
                </c:pt>
                <c:pt idx="13934">
                  <c:v>8.3929115874731508E-2</c:v>
                </c:pt>
                <c:pt idx="13935">
                  <c:v>8.262687731656726E-2</c:v>
                </c:pt>
                <c:pt idx="13936">
                  <c:v>7.2580849998443053E-2</c:v>
                </c:pt>
                <c:pt idx="13937">
                  <c:v>6.4699942578360314E-2</c:v>
                </c:pt>
                <c:pt idx="13938">
                  <c:v>7.1509732043498753E-2</c:v>
                </c:pt>
                <c:pt idx="13939">
                  <c:v>6.92589538961077E-2</c:v>
                </c:pt>
                <c:pt idx="13940">
                  <c:v>6.3931465161860102E-2</c:v>
                </c:pt>
                <c:pt idx="13941">
                  <c:v>6.9164457723108974E-2</c:v>
                </c:pt>
                <c:pt idx="13942">
                  <c:v>8.232663164441445E-2</c:v>
                </c:pt>
                <c:pt idx="13943">
                  <c:v>9.9109761876431612E-2</c:v>
                </c:pt>
                <c:pt idx="13944">
                  <c:v>0.10958661159782013</c:v>
                </c:pt>
                <c:pt idx="13945">
                  <c:v>0.1105792539150845</c:v>
                </c:pt>
                <c:pt idx="13946">
                  <c:v>0.10649798573725278</c:v>
                </c:pt>
                <c:pt idx="13947">
                  <c:v>8.8623475398098783E-2</c:v>
                </c:pt>
                <c:pt idx="13948">
                  <c:v>8.4051393963869847E-2</c:v>
                </c:pt>
                <c:pt idx="13949">
                  <c:v>9.2828436126846992E-2</c:v>
                </c:pt>
                <c:pt idx="13950">
                  <c:v>8.0193699939279828E-2</c:v>
                </c:pt>
                <c:pt idx="13951">
                  <c:v>6.7688837889944065E-2</c:v>
                </c:pt>
                <c:pt idx="13952">
                  <c:v>7.9692267442958986E-2</c:v>
                </c:pt>
                <c:pt idx="13953">
                  <c:v>8.240198471742044E-2</c:v>
                </c:pt>
                <c:pt idx="13954">
                  <c:v>9.2867031652538179E-2</c:v>
                </c:pt>
                <c:pt idx="13955">
                  <c:v>0.11101086137941563</c:v>
                </c:pt>
                <c:pt idx="13956">
                  <c:v>0.12552190436719179</c:v>
                </c:pt>
                <c:pt idx="13957">
                  <c:v>0.14116186039519629</c:v>
                </c:pt>
                <c:pt idx="13958">
                  <c:v>0.16560394098882725</c:v>
                </c:pt>
                <c:pt idx="13959">
                  <c:v>0.16840707580944447</c:v>
                </c:pt>
                <c:pt idx="13960">
                  <c:v>0.16713342294110922</c:v>
                </c:pt>
                <c:pt idx="13961">
                  <c:v>0.17370252239903716</c:v>
                </c:pt>
                <c:pt idx="13962">
                  <c:v>0.16600959537019389</c:v>
                </c:pt>
                <c:pt idx="13963">
                  <c:v>0.15490562426744559</c:v>
                </c:pt>
                <c:pt idx="13964">
                  <c:v>0.15978323898426394</c:v>
                </c:pt>
                <c:pt idx="13965">
                  <c:v>0.16153779269056034</c:v>
                </c:pt>
                <c:pt idx="13966">
                  <c:v>0.15804252986622425</c:v>
                </c:pt>
                <c:pt idx="13967">
                  <c:v>0.14798346567928733</c:v>
                </c:pt>
                <c:pt idx="13968">
                  <c:v>0.14387014374882523</c:v>
                </c:pt>
                <c:pt idx="13969">
                  <c:v>0.14180720604688091</c:v>
                </c:pt>
                <c:pt idx="13970">
                  <c:v>0.13462545417340177</c:v>
                </c:pt>
                <c:pt idx="13971">
                  <c:v>0.12855673418094971</c:v>
                </c:pt>
                <c:pt idx="13972">
                  <c:v>0.12642233190382224</c:v>
                </c:pt>
                <c:pt idx="13973">
                  <c:v>0.10351485025227158</c:v>
                </c:pt>
                <c:pt idx="13974">
                  <c:v>0.10208548384068128</c:v>
                </c:pt>
                <c:pt idx="13975">
                  <c:v>0.10948989275100574</c:v>
                </c:pt>
                <c:pt idx="13976">
                  <c:v>0.11181926247704954</c:v>
                </c:pt>
                <c:pt idx="13977">
                  <c:v>0.10277236749192209</c:v>
                </c:pt>
                <c:pt idx="13978">
                  <c:v>9.3712752044473158E-2</c:v>
                </c:pt>
                <c:pt idx="13979">
                  <c:v>8.8159907963013318E-2</c:v>
                </c:pt>
                <c:pt idx="13980">
                  <c:v>8.9183761175584131E-2</c:v>
                </c:pt>
                <c:pt idx="13981">
                  <c:v>9.8399141956627911E-2</c:v>
                </c:pt>
                <c:pt idx="13982">
                  <c:v>0.11083919511409057</c:v>
                </c:pt>
                <c:pt idx="13983">
                  <c:v>0.12045954979692719</c:v>
                </c:pt>
                <c:pt idx="13984">
                  <c:v>0.13326235026314892</c:v>
                </c:pt>
                <c:pt idx="13985">
                  <c:v>0.13478222890813596</c:v>
                </c:pt>
                <c:pt idx="13986">
                  <c:v>0.15327878971816866</c:v>
                </c:pt>
                <c:pt idx="13987">
                  <c:v>0.15528381059474361</c:v>
                </c:pt>
                <c:pt idx="13988">
                  <c:v>0.14426178230317066</c:v>
                </c:pt>
                <c:pt idx="13989">
                  <c:v>0.14725675682855188</c:v>
                </c:pt>
                <c:pt idx="13990">
                  <c:v>0.15538841440181983</c:v>
                </c:pt>
                <c:pt idx="13991">
                  <c:v>0.16090722961058423</c:v>
                </c:pt>
                <c:pt idx="13992">
                  <c:v>0.15863466941519033</c:v>
                </c:pt>
                <c:pt idx="13993">
                  <c:v>0.16411377663731885</c:v>
                </c:pt>
                <c:pt idx="13994">
                  <c:v>0.1696231914397841</c:v>
                </c:pt>
                <c:pt idx="13995">
                  <c:v>0.18213253038566402</c:v>
                </c:pt>
                <c:pt idx="13996">
                  <c:v>0.1820619510955328</c:v>
                </c:pt>
                <c:pt idx="13997">
                  <c:v>0.18469622967409416</c:v>
                </c:pt>
                <c:pt idx="13998">
                  <c:v>0.18375059092116119</c:v>
                </c:pt>
                <c:pt idx="13999">
                  <c:v>0.19651763105517506</c:v>
                </c:pt>
                <c:pt idx="14000">
                  <c:v>0.20046124915121855</c:v>
                </c:pt>
                <c:pt idx="14001">
                  <c:v>0.20081986698634346</c:v>
                </c:pt>
                <c:pt idx="14002">
                  <c:v>0.20094013659362897</c:v>
                </c:pt>
                <c:pt idx="14003">
                  <c:v>0.20153789284852808</c:v>
                </c:pt>
                <c:pt idx="14004">
                  <c:v>0.19903354604841894</c:v>
                </c:pt>
                <c:pt idx="14005">
                  <c:v>0.18508907814578635</c:v>
                </c:pt>
                <c:pt idx="14006">
                  <c:v>0.20052272959659079</c:v>
                </c:pt>
                <c:pt idx="14007">
                  <c:v>0.20473449892579598</c:v>
                </c:pt>
                <c:pt idx="14008">
                  <c:v>0.203649955895574</c:v>
                </c:pt>
                <c:pt idx="14009">
                  <c:v>0.2175483579005133</c:v>
                </c:pt>
                <c:pt idx="14010">
                  <c:v>0.21682250338882891</c:v>
                </c:pt>
                <c:pt idx="14011">
                  <c:v>0.21160186086351329</c:v>
                </c:pt>
                <c:pt idx="14012">
                  <c:v>0.20468147426018857</c:v>
                </c:pt>
                <c:pt idx="14013">
                  <c:v>0.21095874911253665</c:v>
                </c:pt>
                <c:pt idx="14014">
                  <c:v>0.22701675199805793</c:v>
                </c:pt>
                <c:pt idx="14015">
                  <c:v>0.22563584336643072</c:v>
                </c:pt>
                <c:pt idx="14016">
                  <c:v>0.21636186507980426</c:v>
                </c:pt>
                <c:pt idx="14017">
                  <c:v>0.20467949225452942</c:v>
                </c:pt>
                <c:pt idx="14018">
                  <c:v>0.19205695122998012</c:v>
                </c:pt>
                <c:pt idx="14019">
                  <c:v>0.19012042449457422</c:v>
                </c:pt>
                <c:pt idx="14020">
                  <c:v>0.190203885658218</c:v>
                </c:pt>
                <c:pt idx="14021">
                  <c:v>0.19536952549116959</c:v>
                </c:pt>
                <c:pt idx="14022">
                  <c:v>0.19020916317234682</c:v>
                </c:pt>
                <c:pt idx="14023">
                  <c:v>0.17834059790118295</c:v>
                </c:pt>
                <c:pt idx="14024">
                  <c:v>0.16363123756767872</c:v>
                </c:pt>
                <c:pt idx="14025">
                  <c:v>0.19047784652153288</c:v>
                </c:pt>
                <c:pt idx="14026">
                  <c:v>0.18874644937257634</c:v>
                </c:pt>
                <c:pt idx="14027">
                  <c:v>0.18112408636132438</c:v>
                </c:pt>
                <c:pt idx="14028">
                  <c:v>0.17585242462308259</c:v>
                </c:pt>
                <c:pt idx="14029">
                  <c:v>0.14919263251968728</c:v>
                </c:pt>
                <c:pt idx="14030">
                  <c:v>0.12962841376909329</c:v>
                </c:pt>
                <c:pt idx="14031">
                  <c:v>0.11569365804368514</c:v>
                </c:pt>
                <c:pt idx="14032">
                  <c:v>0.11697623266041202</c:v>
                </c:pt>
                <c:pt idx="14033">
                  <c:v>9.6982981362705223E-2</c:v>
                </c:pt>
                <c:pt idx="14034">
                  <c:v>8.7499135356257085E-2</c:v>
                </c:pt>
                <c:pt idx="14035">
                  <c:v>9.0747581597211413E-2</c:v>
                </c:pt>
                <c:pt idx="14036">
                  <c:v>9.8525061256106827E-2</c:v>
                </c:pt>
                <c:pt idx="14037">
                  <c:v>0.10674424789469472</c:v>
                </c:pt>
                <c:pt idx="14038">
                  <c:v>8.9797388017100133E-2</c:v>
                </c:pt>
                <c:pt idx="14039">
                  <c:v>9.5018994739753726E-2</c:v>
                </c:pt>
                <c:pt idx="14040">
                  <c:v>0.10234449010279922</c:v>
                </c:pt>
                <c:pt idx="14041">
                  <c:v>0.10496510869023856</c:v>
                </c:pt>
                <c:pt idx="14042">
                  <c:v>8.9430070333086809E-2</c:v>
                </c:pt>
                <c:pt idx="14043">
                  <c:v>8.4655516367540429E-2</c:v>
                </c:pt>
                <c:pt idx="14044">
                  <c:v>8.075298590999469E-2</c:v>
                </c:pt>
                <c:pt idx="14045">
                  <c:v>7.6116265483419321E-2</c:v>
                </c:pt>
                <c:pt idx="14046">
                  <c:v>8.296046491299025E-2</c:v>
                </c:pt>
                <c:pt idx="14047">
                  <c:v>8.9702172802508029E-2</c:v>
                </c:pt>
                <c:pt idx="14048">
                  <c:v>0.10401516238934172</c:v>
                </c:pt>
                <c:pt idx="14049">
                  <c:v>8.9871928278238977E-2</c:v>
                </c:pt>
                <c:pt idx="14050">
                  <c:v>9.6114022953825984E-2</c:v>
                </c:pt>
                <c:pt idx="14051">
                  <c:v>8.690623575940104E-2</c:v>
                </c:pt>
                <c:pt idx="14052">
                  <c:v>7.0337509951623689E-2</c:v>
                </c:pt>
                <c:pt idx="14053">
                  <c:v>6.1527265585039848E-2</c:v>
                </c:pt>
                <c:pt idx="14054">
                  <c:v>4.5199823577995346E-2</c:v>
                </c:pt>
                <c:pt idx="14055">
                  <c:v>2.2489627556694147E-2</c:v>
                </c:pt>
                <c:pt idx="14056">
                  <c:v>1.8885069279510613E-2</c:v>
                </c:pt>
                <c:pt idx="14057">
                  <c:v>5.6085409959574228E-3</c:v>
                </c:pt>
                <c:pt idx="14058">
                  <c:v>-1.233179086291214E-2</c:v>
                </c:pt>
                <c:pt idx="14059">
                  <c:v>-3.3500182905758735E-2</c:v>
                </c:pt>
                <c:pt idx="14060">
                  <c:v>-5.1139936685771215E-2</c:v>
                </c:pt>
                <c:pt idx="14061">
                  <c:v>-5.3061625861627326E-2</c:v>
                </c:pt>
                <c:pt idx="14062">
                  <c:v>-6.8827499436896145E-2</c:v>
                </c:pt>
                <c:pt idx="14063">
                  <c:v>-2.766673232325767E-2</c:v>
                </c:pt>
                <c:pt idx="14064">
                  <c:v>-3.7292544161621755E-2</c:v>
                </c:pt>
                <c:pt idx="14065">
                  <c:v>-3.1234933524570074E-2</c:v>
                </c:pt>
                <c:pt idx="14066">
                  <c:v>-2.9582251458083242E-2</c:v>
                </c:pt>
                <c:pt idx="14067">
                  <c:v>-3.6637237610691931E-2</c:v>
                </c:pt>
                <c:pt idx="14068">
                  <c:v>-3.0567610253850797E-2</c:v>
                </c:pt>
                <c:pt idx="14069">
                  <c:v>-1.9813969577880397E-2</c:v>
                </c:pt>
                <c:pt idx="14070">
                  <c:v>-8.4806857314508877E-3</c:v>
                </c:pt>
                <c:pt idx="14071">
                  <c:v>-2.6988703340212195E-2</c:v>
                </c:pt>
                <c:pt idx="14072">
                  <c:v>-3.4119671196507162E-2</c:v>
                </c:pt>
                <c:pt idx="14073">
                  <c:v>-1.8773799273418601E-2</c:v>
                </c:pt>
                <c:pt idx="14074">
                  <c:v>-1.0854211145758574E-2</c:v>
                </c:pt>
                <c:pt idx="14075">
                  <c:v>-5.051007073452296E-3</c:v>
                </c:pt>
                <c:pt idx="14076">
                  <c:v>1.9867130213753192E-3</c:v>
                </c:pt>
                <c:pt idx="14077">
                  <c:v>1.4754646234707014E-3</c:v>
                </c:pt>
                <c:pt idx="14078">
                  <c:v>1.0564448512881519E-2</c:v>
                </c:pt>
                <c:pt idx="14079">
                  <c:v>2.4271957571654568E-2</c:v>
                </c:pt>
                <c:pt idx="14080">
                  <c:v>2.7191191035403461E-2</c:v>
                </c:pt>
                <c:pt idx="14081">
                  <c:v>1.3253379391401587E-2</c:v>
                </c:pt>
                <c:pt idx="14082">
                  <c:v>-4.1611559131804476E-3</c:v>
                </c:pt>
                <c:pt idx="14083">
                  <c:v>-1.1428026969135807E-3</c:v>
                </c:pt>
                <c:pt idx="14084">
                  <c:v>1.1106825806146414E-2</c:v>
                </c:pt>
                <c:pt idx="14085">
                  <c:v>1.1116932023419901E-2</c:v>
                </c:pt>
                <c:pt idx="14086">
                  <c:v>1.1326628596259436E-2</c:v>
                </c:pt>
                <c:pt idx="14087">
                  <c:v>1.0832353777279646E-2</c:v>
                </c:pt>
                <c:pt idx="14088">
                  <c:v>1.4916504328069013E-2</c:v>
                </c:pt>
                <c:pt idx="14089">
                  <c:v>-3.2811803244892079E-4</c:v>
                </c:pt>
                <c:pt idx="14090">
                  <c:v>4.079200917721959E-3</c:v>
                </c:pt>
                <c:pt idx="14091">
                  <c:v>2.1759336876767676E-3</c:v>
                </c:pt>
                <c:pt idx="14092">
                  <c:v>-2.6279478293800285E-3</c:v>
                </c:pt>
                <c:pt idx="14093">
                  <c:v>-9.5505663350321512E-3</c:v>
                </c:pt>
                <c:pt idx="14094">
                  <c:v>-2.263149110091045E-2</c:v>
                </c:pt>
                <c:pt idx="14095">
                  <c:v>-4.9255713819160607E-2</c:v>
                </c:pt>
                <c:pt idx="14096">
                  <c:v>-4.6691709146412297E-2</c:v>
                </c:pt>
                <c:pt idx="14097">
                  <c:v>-4.9426586710556553E-2</c:v>
                </c:pt>
                <c:pt idx="14098">
                  <c:v>-4.9948650316273713E-2</c:v>
                </c:pt>
                <c:pt idx="14099">
                  <c:v>-5.4180235610105099E-2</c:v>
                </c:pt>
                <c:pt idx="14100">
                  <c:v>-4.8860505515929575E-2</c:v>
                </c:pt>
                <c:pt idx="14101">
                  <c:v>-6.0743358021330573E-2</c:v>
                </c:pt>
                <c:pt idx="14102">
                  <c:v>-6.2765712439034282E-2</c:v>
                </c:pt>
                <c:pt idx="14103">
                  <c:v>-6.8314291610994782E-2</c:v>
                </c:pt>
                <c:pt idx="14104">
                  <c:v>-6.7656373830763283E-2</c:v>
                </c:pt>
                <c:pt idx="14105">
                  <c:v>-5.1519404779561517E-2</c:v>
                </c:pt>
                <c:pt idx="14106">
                  <c:v>-4.5555009742648034E-2</c:v>
                </c:pt>
                <c:pt idx="14107">
                  <c:v>-4.0111334637897067E-2</c:v>
                </c:pt>
                <c:pt idx="14108">
                  <c:v>-4.1351029061746369E-2</c:v>
                </c:pt>
                <c:pt idx="14109">
                  <c:v>-4.3244651959553515E-2</c:v>
                </c:pt>
                <c:pt idx="14110">
                  <c:v>-5.3698343674900229E-2</c:v>
                </c:pt>
                <c:pt idx="14111">
                  <c:v>-4.7430377716718208E-2</c:v>
                </c:pt>
                <c:pt idx="14112">
                  <c:v>-3.244447531020056E-2</c:v>
                </c:pt>
                <c:pt idx="14113">
                  <c:v>-2.8866080473389233E-2</c:v>
                </c:pt>
                <c:pt idx="14114">
                  <c:v>-4.5551202269814794E-2</c:v>
                </c:pt>
                <c:pt idx="14115">
                  <c:v>-4.8777298969822969E-2</c:v>
                </c:pt>
                <c:pt idx="14116">
                  <c:v>-4.5345924236405377E-2</c:v>
                </c:pt>
                <c:pt idx="14117">
                  <c:v>-3.8510761021752882E-2</c:v>
                </c:pt>
                <c:pt idx="14118">
                  <c:v>-3.2313156317748004E-2</c:v>
                </c:pt>
                <c:pt idx="14119">
                  <c:v>-2.7570066890870937E-2</c:v>
                </c:pt>
                <c:pt idx="14120">
                  <c:v>-2.9021542087549257E-2</c:v>
                </c:pt>
                <c:pt idx="14121">
                  <c:v>-2.3858768675702691E-2</c:v>
                </c:pt>
                <c:pt idx="14122">
                  <c:v>-2.2752175658817153E-2</c:v>
                </c:pt>
                <c:pt idx="14123">
                  <c:v>-3.3176565810507097E-2</c:v>
                </c:pt>
                <c:pt idx="14124">
                  <c:v>-3.7675170121320711E-2</c:v>
                </c:pt>
                <c:pt idx="14125">
                  <c:v>-6.0250814080126225E-2</c:v>
                </c:pt>
                <c:pt idx="14126">
                  <c:v>-6.1778922511855017E-2</c:v>
                </c:pt>
                <c:pt idx="14127">
                  <c:v>-6.5462411022986555E-2</c:v>
                </c:pt>
                <c:pt idx="14128">
                  <c:v>-7.2536191991208532E-2</c:v>
                </c:pt>
                <c:pt idx="14129">
                  <c:v>-6.2912106846823246E-2</c:v>
                </c:pt>
                <c:pt idx="14130">
                  <c:v>-6.2845902274280108E-2</c:v>
                </c:pt>
                <c:pt idx="14131">
                  <c:v>-4.7722418335476857E-2</c:v>
                </c:pt>
                <c:pt idx="14132">
                  <c:v>-3.8063535722125064E-2</c:v>
                </c:pt>
                <c:pt idx="14133">
                  <c:v>-2.6443530396306758E-2</c:v>
                </c:pt>
                <c:pt idx="14134">
                  <c:v>-1.8780951348411845E-2</c:v>
                </c:pt>
                <c:pt idx="14135">
                  <c:v>-2.0379363366382242E-2</c:v>
                </c:pt>
                <c:pt idx="14136">
                  <c:v>-2.0702634943756237E-2</c:v>
                </c:pt>
                <c:pt idx="14137">
                  <c:v>-2.7051670193423583E-2</c:v>
                </c:pt>
                <c:pt idx="14138">
                  <c:v>-1.2755871275217268E-2</c:v>
                </c:pt>
                <c:pt idx="14139">
                  <c:v>-1.7512796227822425E-2</c:v>
                </c:pt>
                <c:pt idx="14140">
                  <c:v>-2.7804765324548786E-2</c:v>
                </c:pt>
                <c:pt idx="14141">
                  <c:v>-3.6359223099941884E-2</c:v>
                </c:pt>
                <c:pt idx="14142">
                  <c:v>-3.4648806863528669E-2</c:v>
                </c:pt>
                <c:pt idx="14143">
                  <c:v>-5.457862554247761E-2</c:v>
                </c:pt>
                <c:pt idx="14144">
                  <c:v>-5.5738582341495091E-2</c:v>
                </c:pt>
                <c:pt idx="14145">
                  <c:v>-5.1538139574360708E-2</c:v>
                </c:pt>
                <c:pt idx="14146">
                  <c:v>-5.8997983629179185E-2</c:v>
                </c:pt>
                <c:pt idx="14147">
                  <c:v>-4.7260304434876721E-2</c:v>
                </c:pt>
                <c:pt idx="14148">
                  <c:v>-5.7496795598533934E-2</c:v>
                </c:pt>
                <c:pt idx="14149">
                  <c:v>-4.6932080739181758E-2</c:v>
                </c:pt>
                <c:pt idx="14150">
                  <c:v>-3.4452692097051818E-2</c:v>
                </c:pt>
                <c:pt idx="14151">
                  <c:v>-1.6205695289486344E-2</c:v>
                </c:pt>
                <c:pt idx="14152">
                  <c:v>2.4653940260201956E-3</c:v>
                </c:pt>
                <c:pt idx="14153">
                  <c:v>1.4874624274865189E-2</c:v>
                </c:pt>
                <c:pt idx="14154">
                  <c:v>2.7787901701790352E-2</c:v>
                </c:pt>
                <c:pt idx="14155">
                  <c:v>4.835600478243518E-2</c:v>
                </c:pt>
                <c:pt idx="14156">
                  <c:v>5.8820547939583356E-2</c:v>
                </c:pt>
                <c:pt idx="14157">
                  <c:v>6.8785817598726151E-2</c:v>
                </c:pt>
                <c:pt idx="14158">
                  <c:v>6.5530556269314477E-2</c:v>
                </c:pt>
                <c:pt idx="14159">
                  <c:v>9.1501921899585614E-2</c:v>
                </c:pt>
                <c:pt idx="14160">
                  <c:v>0.11794881277805169</c:v>
                </c:pt>
                <c:pt idx="14161">
                  <c:v>0.11779234844820619</c:v>
                </c:pt>
                <c:pt idx="14162">
                  <c:v>0.13276892912400662</c:v>
                </c:pt>
                <c:pt idx="14163">
                  <c:v>0.10214208876018294</c:v>
                </c:pt>
                <c:pt idx="14164">
                  <c:v>0.10841380022145342</c:v>
                </c:pt>
                <c:pt idx="14165">
                  <c:v>0.10195678544975117</c:v>
                </c:pt>
                <c:pt idx="14166">
                  <c:v>0.10744252761225992</c:v>
                </c:pt>
                <c:pt idx="14167">
                  <c:v>0.11764486144204978</c:v>
                </c:pt>
                <c:pt idx="14168">
                  <c:v>0.12784643155186504</c:v>
                </c:pt>
                <c:pt idx="14169">
                  <c:v>0.12972668225883321</c:v>
                </c:pt>
                <c:pt idx="14170">
                  <c:v>0.13047966105683351</c:v>
                </c:pt>
                <c:pt idx="14171">
                  <c:v>0.14906373852426258</c:v>
                </c:pt>
                <c:pt idx="14172">
                  <c:v>0.15750070476008271</c:v>
                </c:pt>
                <c:pt idx="14173">
                  <c:v>0.15942750736461941</c:v>
                </c:pt>
                <c:pt idx="14174">
                  <c:v>0.13759135298960312</c:v>
                </c:pt>
                <c:pt idx="14175">
                  <c:v>0.12426464878605592</c:v>
                </c:pt>
                <c:pt idx="14176">
                  <c:v>0.10451765075451669</c:v>
                </c:pt>
                <c:pt idx="14177">
                  <c:v>0.10514783709619757</c:v>
                </c:pt>
                <c:pt idx="14178">
                  <c:v>0.10412641307932424</c:v>
                </c:pt>
                <c:pt idx="14179">
                  <c:v>9.4865211262206595E-2</c:v>
                </c:pt>
                <c:pt idx="14180">
                  <c:v>9.2321374378345755E-2</c:v>
                </c:pt>
                <c:pt idx="14181">
                  <c:v>0.10450683447162956</c:v>
                </c:pt>
                <c:pt idx="14182">
                  <c:v>0.12597150608220775</c:v>
                </c:pt>
                <c:pt idx="14183">
                  <c:v>0.1196908847004543</c:v>
                </c:pt>
                <c:pt idx="14184">
                  <c:v>9.7221913311069441E-2</c:v>
                </c:pt>
                <c:pt idx="14185">
                  <c:v>9.4381500357939796E-2</c:v>
                </c:pt>
                <c:pt idx="14186">
                  <c:v>8.0236955250182262E-2</c:v>
                </c:pt>
                <c:pt idx="14187">
                  <c:v>7.8167226030172232E-2</c:v>
                </c:pt>
                <c:pt idx="14188">
                  <c:v>8.29062323925156E-2</c:v>
                </c:pt>
                <c:pt idx="14189">
                  <c:v>8.7776695825657836E-2</c:v>
                </c:pt>
                <c:pt idx="14190">
                  <c:v>7.2597258113053398E-2</c:v>
                </c:pt>
                <c:pt idx="14191">
                  <c:v>5.856454445974979E-2</c:v>
                </c:pt>
                <c:pt idx="14192">
                  <c:v>6.4610504311061412E-2</c:v>
                </c:pt>
                <c:pt idx="14193">
                  <c:v>6.8421466929860397E-2</c:v>
                </c:pt>
                <c:pt idx="14194">
                  <c:v>6.6786001688786234E-2</c:v>
                </c:pt>
                <c:pt idx="14195">
                  <c:v>9.2395235317239699E-2</c:v>
                </c:pt>
                <c:pt idx="14196">
                  <c:v>7.9363555042013978E-2</c:v>
                </c:pt>
                <c:pt idx="14197">
                  <c:v>7.5688632087834939E-2</c:v>
                </c:pt>
                <c:pt idx="14198">
                  <c:v>7.7494182050274585E-2</c:v>
                </c:pt>
                <c:pt idx="14199">
                  <c:v>7.5459954742694846E-2</c:v>
                </c:pt>
                <c:pt idx="14200">
                  <c:v>6.5857158445187691E-2</c:v>
                </c:pt>
                <c:pt idx="14201">
                  <c:v>7.8084554349486357E-2</c:v>
                </c:pt>
                <c:pt idx="14202">
                  <c:v>8.736803318439712E-2</c:v>
                </c:pt>
                <c:pt idx="14203">
                  <c:v>8.4516534073265204E-2</c:v>
                </c:pt>
                <c:pt idx="14204">
                  <c:v>7.9687597957726952E-2</c:v>
                </c:pt>
                <c:pt idx="14205">
                  <c:v>7.0849860514111906E-2</c:v>
                </c:pt>
                <c:pt idx="14206">
                  <c:v>5.8993359954024438E-2</c:v>
                </c:pt>
                <c:pt idx="14207">
                  <c:v>4.229095685915496E-2</c:v>
                </c:pt>
                <c:pt idx="14208">
                  <c:v>4.534192131610304E-2</c:v>
                </c:pt>
                <c:pt idx="14209">
                  <c:v>4.111044126263752E-2</c:v>
                </c:pt>
                <c:pt idx="14210">
                  <c:v>4.8781285645664196E-2</c:v>
                </c:pt>
                <c:pt idx="14211">
                  <c:v>5.6747241754846245E-2</c:v>
                </c:pt>
                <c:pt idx="14212">
                  <c:v>5.5835032497190573E-2</c:v>
                </c:pt>
                <c:pt idx="14213">
                  <c:v>5.5027570635917566E-2</c:v>
                </c:pt>
                <c:pt idx="14214">
                  <c:v>6.4979956495109237E-2</c:v>
                </c:pt>
                <c:pt idx="14215">
                  <c:v>6.8634482282492248E-2</c:v>
                </c:pt>
                <c:pt idx="14216">
                  <c:v>7.3986432743866182E-2</c:v>
                </c:pt>
                <c:pt idx="14217">
                  <c:v>7.0475023820131266E-2</c:v>
                </c:pt>
                <c:pt idx="14218">
                  <c:v>6.7940152654168973E-2</c:v>
                </c:pt>
                <c:pt idx="14219">
                  <c:v>6.18188446714385E-2</c:v>
                </c:pt>
                <c:pt idx="14220">
                  <c:v>5.9613712984988299E-2</c:v>
                </c:pt>
                <c:pt idx="14221">
                  <c:v>5.0094873410113205E-2</c:v>
                </c:pt>
                <c:pt idx="14222">
                  <c:v>4.4910893751955783E-2</c:v>
                </c:pt>
                <c:pt idx="14223">
                  <c:v>5.1538766849256845E-2</c:v>
                </c:pt>
                <c:pt idx="14224">
                  <c:v>5.9903819185229246E-2</c:v>
                </c:pt>
                <c:pt idx="14225">
                  <c:v>6.6472961707451095E-2</c:v>
                </c:pt>
                <c:pt idx="14226">
                  <c:v>6.1357881254010316E-2</c:v>
                </c:pt>
                <c:pt idx="14227">
                  <c:v>7.0831629742759139E-2</c:v>
                </c:pt>
                <c:pt idx="14228">
                  <c:v>9.089724957729417E-2</c:v>
                </c:pt>
                <c:pt idx="14229">
                  <c:v>9.1551801018069368E-2</c:v>
                </c:pt>
                <c:pt idx="14230">
                  <c:v>9.1970408401795822E-2</c:v>
                </c:pt>
                <c:pt idx="14231">
                  <c:v>8.7822228286743353E-2</c:v>
                </c:pt>
                <c:pt idx="14232">
                  <c:v>8.9102172277428338E-2</c:v>
                </c:pt>
                <c:pt idx="14233">
                  <c:v>9.765965185379466E-2</c:v>
                </c:pt>
                <c:pt idx="14234">
                  <c:v>9.8073542452641327E-2</c:v>
                </c:pt>
                <c:pt idx="14235">
                  <c:v>9.6182927532403095E-2</c:v>
                </c:pt>
                <c:pt idx="14236">
                  <c:v>9.0349367618757448E-2</c:v>
                </c:pt>
                <c:pt idx="14237">
                  <c:v>8.1719668822399338E-2</c:v>
                </c:pt>
                <c:pt idx="14238">
                  <c:v>7.1807470859269307E-2</c:v>
                </c:pt>
                <c:pt idx="14239">
                  <c:v>7.9199394714510429E-2</c:v>
                </c:pt>
                <c:pt idx="14240">
                  <c:v>7.4837809514493703E-2</c:v>
                </c:pt>
                <c:pt idx="14241">
                  <c:v>7.7841840067487178E-2</c:v>
                </c:pt>
                <c:pt idx="14242">
                  <c:v>7.9222886289919581E-2</c:v>
                </c:pt>
                <c:pt idx="14243">
                  <c:v>0.10060146001007686</c:v>
                </c:pt>
                <c:pt idx="14244">
                  <c:v>9.6402537054222082E-2</c:v>
                </c:pt>
                <c:pt idx="14245">
                  <c:v>9.2472310596510399E-2</c:v>
                </c:pt>
                <c:pt idx="14246">
                  <c:v>0.10260546930278358</c:v>
                </c:pt>
                <c:pt idx="14247">
                  <c:v>9.1801490342768854E-2</c:v>
                </c:pt>
                <c:pt idx="14248">
                  <c:v>9.5619245812120779E-2</c:v>
                </c:pt>
                <c:pt idx="14249">
                  <c:v>9.0058279209917158E-2</c:v>
                </c:pt>
                <c:pt idx="14250">
                  <c:v>8.5516684352600292E-2</c:v>
                </c:pt>
                <c:pt idx="14251">
                  <c:v>8.8944620358031745E-2</c:v>
                </c:pt>
                <c:pt idx="14252">
                  <c:v>8.7814231779500318E-2</c:v>
                </c:pt>
                <c:pt idx="14253">
                  <c:v>8.440759082306748E-2</c:v>
                </c:pt>
                <c:pt idx="14254">
                  <c:v>8.7293067221867915E-2</c:v>
                </c:pt>
                <c:pt idx="14255">
                  <c:v>9.8100135539979538E-2</c:v>
                </c:pt>
                <c:pt idx="14256">
                  <c:v>9.3589052097193814E-2</c:v>
                </c:pt>
                <c:pt idx="14257">
                  <c:v>8.6573488831527046E-2</c:v>
                </c:pt>
                <c:pt idx="14258">
                  <c:v>0.10105283647732533</c:v>
                </c:pt>
                <c:pt idx="14259">
                  <c:v>0.10319596244880036</c:v>
                </c:pt>
                <c:pt idx="14260">
                  <c:v>0.10040603667979076</c:v>
                </c:pt>
                <c:pt idx="14261">
                  <c:v>0.10817358281590783</c:v>
                </c:pt>
                <c:pt idx="14262">
                  <c:v>0.11146903456262902</c:v>
                </c:pt>
                <c:pt idx="14263">
                  <c:v>9.9799031969550756E-2</c:v>
                </c:pt>
                <c:pt idx="14264">
                  <c:v>0.10902314576437511</c:v>
                </c:pt>
                <c:pt idx="14265">
                  <c:v>0.1095332607033821</c:v>
                </c:pt>
                <c:pt idx="14266">
                  <c:v>0.11460658254080403</c:v>
                </c:pt>
                <c:pt idx="14267">
                  <c:v>0.11901520157198964</c:v>
                </c:pt>
                <c:pt idx="14268">
                  <c:v>0.10414724461285063</c:v>
                </c:pt>
                <c:pt idx="14269">
                  <c:v>0.10660114969107193</c:v>
                </c:pt>
                <c:pt idx="14270">
                  <c:v>9.9373423720825471E-2</c:v>
                </c:pt>
                <c:pt idx="14271">
                  <c:v>0.10006616752653108</c:v>
                </c:pt>
                <c:pt idx="14272">
                  <c:v>0.10307717678795814</c:v>
                </c:pt>
                <c:pt idx="14273">
                  <c:v>0.10146356006004686</c:v>
                </c:pt>
                <c:pt idx="14274">
                  <c:v>9.360866055467576E-2</c:v>
                </c:pt>
                <c:pt idx="14275">
                  <c:v>8.2573951925632771E-2</c:v>
                </c:pt>
                <c:pt idx="14276">
                  <c:v>9.7234603508128847E-2</c:v>
                </c:pt>
                <c:pt idx="14277">
                  <c:v>0.10648799257132691</c:v>
                </c:pt>
                <c:pt idx="14278">
                  <c:v>0.10630088130231563</c:v>
                </c:pt>
                <c:pt idx="14279">
                  <c:v>0.1030039581461164</c:v>
                </c:pt>
                <c:pt idx="14280">
                  <c:v>0.10634438992341133</c:v>
                </c:pt>
                <c:pt idx="14281">
                  <c:v>0.10340045976485501</c:v>
                </c:pt>
                <c:pt idx="14282">
                  <c:v>0.10771267516548577</c:v>
                </c:pt>
                <c:pt idx="14283">
                  <c:v>0.10288981535630604</c:v>
                </c:pt>
                <c:pt idx="14284">
                  <c:v>9.9710852043992659E-2</c:v>
                </c:pt>
                <c:pt idx="14285">
                  <c:v>0.10481322827904926</c:v>
                </c:pt>
                <c:pt idx="14286">
                  <c:v>0.12407590164996374</c:v>
                </c:pt>
                <c:pt idx="14287">
                  <c:v>0.12380616928807053</c:v>
                </c:pt>
                <c:pt idx="14288">
                  <c:v>0.11444177286109891</c:v>
                </c:pt>
                <c:pt idx="14289">
                  <c:v>0.11439722058498192</c:v>
                </c:pt>
                <c:pt idx="14290">
                  <c:v>0.12785093449394869</c:v>
                </c:pt>
                <c:pt idx="14291">
                  <c:v>0.14996768515661785</c:v>
                </c:pt>
                <c:pt idx="14292">
                  <c:v>0.14233319759006346</c:v>
                </c:pt>
                <c:pt idx="14293">
                  <c:v>0.13198735805506345</c:v>
                </c:pt>
                <c:pt idx="14294">
                  <c:v>0.15106560424819149</c:v>
                </c:pt>
                <c:pt idx="14295">
                  <c:v>0.15119202298723833</c:v>
                </c:pt>
                <c:pt idx="14296">
                  <c:v>0.1632292568927356</c:v>
                </c:pt>
                <c:pt idx="14297">
                  <c:v>0.1723043670212312</c:v>
                </c:pt>
                <c:pt idx="14298">
                  <c:v>0.15524429070253087</c:v>
                </c:pt>
                <c:pt idx="14299">
                  <c:v>9.9375294248504664E-2</c:v>
                </c:pt>
                <c:pt idx="14300">
                  <c:v>7.7424464587182662E-2</c:v>
                </c:pt>
                <c:pt idx="14301">
                  <c:v>7.3999024278988301E-2</c:v>
                </c:pt>
                <c:pt idx="14302">
                  <c:v>6.5780816276056697E-2</c:v>
                </c:pt>
                <c:pt idx="14303">
                  <c:v>5.6807238497943668E-2</c:v>
                </c:pt>
                <c:pt idx="14304">
                  <c:v>5.3230634887465156E-2</c:v>
                </c:pt>
                <c:pt idx="14305">
                  <c:v>5.3346112645034971E-2</c:v>
                </c:pt>
                <c:pt idx="14306">
                  <c:v>5.7154137587351883E-2</c:v>
                </c:pt>
                <c:pt idx="14307">
                  <c:v>4.4896752357850733E-2</c:v>
                </c:pt>
                <c:pt idx="14308">
                  <c:v>2.9867751721719182E-2</c:v>
                </c:pt>
                <c:pt idx="14309">
                  <c:v>2.5034043805551631E-2</c:v>
                </c:pt>
                <c:pt idx="14310">
                  <c:v>2.5340885104661259E-2</c:v>
                </c:pt>
                <c:pt idx="14311">
                  <c:v>9.9432468845923605E-3</c:v>
                </c:pt>
                <c:pt idx="14312">
                  <c:v>9.7426583432342895E-3</c:v>
                </c:pt>
                <c:pt idx="14313">
                  <c:v>5.627732195007118E-3</c:v>
                </c:pt>
                <c:pt idx="14314">
                  <c:v>2.5470744198695883E-2</c:v>
                </c:pt>
                <c:pt idx="14315">
                  <c:v>1.6473413694647387E-2</c:v>
                </c:pt>
                <c:pt idx="14316">
                  <c:v>1.5456315923906949E-2</c:v>
                </c:pt>
                <c:pt idx="14317">
                  <c:v>2.0844892193103703E-2</c:v>
                </c:pt>
                <c:pt idx="14318">
                  <c:v>1.592715329853589E-2</c:v>
                </c:pt>
                <c:pt idx="14319">
                  <c:v>9.3192824569030552E-3</c:v>
                </c:pt>
                <c:pt idx="14320">
                  <c:v>2.6119992532180891E-3</c:v>
                </c:pt>
                <c:pt idx="14321">
                  <c:v>7.81253921616476E-3</c:v>
                </c:pt>
                <c:pt idx="14322">
                  <c:v>1.8868719022096192E-2</c:v>
                </c:pt>
                <c:pt idx="14323">
                  <c:v>3.2351776810564115E-2</c:v>
                </c:pt>
                <c:pt idx="14324">
                  <c:v>2.4224721579995778E-2</c:v>
                </c:pt>
                <c:pt idx="14325">
                  <c:v>3.3477098282706397E-2</c:v>
                </c:pt>
                <c:pt idx="14326">
                  <c:v>4.5814738294134294E-2</c:v>
                </c:pt>
                <c:pt idx="14327">
                  <c:v>3.8215277333746522E-2</c:v>
                </c:pt>
                <c:pt idx="14328">
                  <c:v>3.696625619038052E-2</c:v>
                </c:pt>
                <c:pt idx="14329">
                  <c:v>3.1877703233202714E-2</c:v>
                </c:pt>
                <c:pt idx="14330">
                  <c:v>4.2297871311572033E-2</c:v>
                </c:pt>
                <c:pt idx="14331">
                  <c:v>4.8863215873118593E-2</c:v>
                </c:pt>
                <c:pt idx="14332">
                  <c:v>6.7154547974724865E-2</c:v>
                </c:pt>
                <c:pt idx="14333">
                  <c:v>5.4284416647988776E-2</c:v>
                </c:pt>
                <c:pt idx="14334">
                  <c:v>5.0530170242886863E-2</c:v>
                </c:pt>
                <c:pt idx="14335">
                  <c:v>5.4649028881207373E-2</c:v>
                </c:pt>
                <c:pt idx="14336">
                  <c:v>5.5932392376264684E-2</c:v>
                </c:pt>
                <c:pt idx="14337">
                  <c:v>6.0942104258382201E-2</c:v>
                </c:pt>
                <c:pt idx="14338">
                  <c:v>7.3510037025286357E-2</c:v>
                </c:pt>
                <c:pt idx="14339">
                  <c:v>7.4589467900975759E-2</c:v>
                </c:pt>
                <c:pt idx="14340">
                  <c:v>9.271515179719203E-2</c:v>
                </c:pt>
                <c:pt idx="14341">
                  <c:v>9.2178357916355091E-2</c:v>
                </c:pt>
                <c:pt idx="14342">
                  <c:v>9.4919013024396648E-2</c:v>
                </c:pt>
                <c:pt idx="14343">
                  <c:v>8.990766720366139E-2</c:v>
                </c:pt>
                <c:pt idx="14344">
                  <c:v>9.3852253130521257E-2</c:v>
                </c:pt>
                <c:pt idx="14345">
                  <c:v>9.2119025017316281E-2</c:v>
                </c:pt>
                <c:pt idx="14346">
                  <c:v>9.2237867480912561E-2</c:v>
                </c:pt>
                <c:pt idx="14347">
                  <c:v>9.5956968721210956E-2</c:v>
                </c:pt>
                <c:pt idx="14348">
                  <c:v>8.4697136850788057E-2</c:v>
                </c:pt>
                <c:pt idx="14349">
                  <c:v>8.1892427084556241E-2</c:v>
                </c:pt>
                <c:pt idx="14350">
                  <c:v>7.7064950092915252E-2</c:v>
                </c:pt>
                <c:pt idx="14351">
                  <c:v>6.691479077522211E-2</c:v>
                </c:pt>
                <c:pt idx="14352">
                  <c:v>6.6957431974657533E-2</c:v>
                </c:pt>
                <c:pt idx="14353">
                  <c:v>6.8921556788153371E-2</c:v>
                </c:pt>
                <c:pt idx="14354">
                  <c:v>6.7684490147551735E-2</c:v>
                </c:pt>
                <c:pt idx="14355">
                  <c:v>5.5805269809160896E-2</c:v>
                </c:pt>
                <c:pt idx="14356">
                  <c:v>5.3006985563280873E-2</c:v>
                </c:pt>
                <c:pt idx="14357">
                  <c:v>3.4457981887487055E-2</c:v>
                </c:pt>
                <c:pt idx="14358">
                  <c:v>1.8792303604166394E-2</c:v>
                </c:pt>
                <c:pt idx="14359">
                  <c:v>2.3467561913153911E-2</c:v>
                </c:pt>
                <c:pt idx="14360">
                  <c:v>2.5950045144289779E-2</c:v>
                </c:pt>
                <c:pt idx="14361">
                  <c:v>3.8509206464573342E-2</c:v>
                </c:pt>
                <c:pt idx="14362">
                  <c:v>4.1765177752858706E-2</c:v>
                </c:pt>
                <c:pt idx="14363">
                  <c:v>4.8133811921203362E-2</c:v>
                </c:pt>
                <c:pt idx="14364">
                  <c:v>4.524529933176602E-2</c:v>
                </c:pt>
                <c:pt idx="14365">
                  <c:v>4.8619653241035676E-2</c:v>
                </c:pt>
                <c:pt idx="14366">
                  <c:v>5.2733200686448045E-2</c:v>
                </c:pt>
                <c:pt idx="14367">
                  <c:v>5.6141948531843733E-2</c:v>
                </c:pt>
                <c:pt idx="14368">
                  <c:v>5.3217400435282336E-2</c:v>
                </c:pt>
                <c:pt idx="14369">
                  <c:v>5.0002125016553434E-2</c:v>
                </c:pt>
                <c:pt idx="14370">
                  <c:v>6.0015354131468746E-2</c:v>
                </c:pt>
                <c:pt idx="14371">
                  <c:v>5.3689782463119951E-2</c:v>
                </c:pt>
                <c:pt idx="14372">
                  <c:v>6.9735391920803691E-2</c:v>
                </c:pt>
                <c:pt idx="14373">
                  <c:v>6.9127727037957776E-2</c:v>
                </c:pt>
                <c:pt idx="14374">
                  <c:v>8.6212829743663288E-2</c:v>
                </c:pt>
                <c:pt idx="14375">
                  <c:v>0.11087424681891145</c:v>
                </c:pt>
                <c:pt idx="14376">
                  <c:v>9.8418591568695701E-2</c:v>
                </c:pt>
                <c:pt idx="14377">
                  <c:v>0.10030371816553796</c:v>
                </c:pt>
                <c:pt idx="14378">
                  <c:v>8.7200303177981997E-2</c:v>
                </c:pt>
                <c:pt idx="14379">
                  <c:v>0.10187312511936586</c:v>
                </c:pt>
                <c:pt idx="14380">
                  <c:v>9.3429526689654763E-2</c:v>
                </c:pt>
                <c:pt idx="14381">
                  <c:v>9.5407190438426381E-2</c:v>
                </c:pt>
                <c:pt idx="14382">
                  <c:v>9.4658494548850225E-2</c:v>
                </c:pt>
                <c:pt idx="14383">
                  <c:v>0.10058456747321931</c:v>
                </c:pt>
                <c:pt idx="14384">
                  <c:v>0.12287716102084123</c:v>
                </c:pt>
                <c:pt idx="14385">
                  <c:v>0.11247195736021975</c:v>
                </c:pt>
                <c:pt idx="14386">
                  <c:v>0.10056116953992889</c:v>
                </c:pt>
                <c:pt idx="14387">
                  <c:v>0.1040942182075586</c:v>
                </c:pt>
                <c:pt idx="14388">
                  <c:v>9.6985957445320015E-2</c:v>
                </c:pt>
                <c:pt idx="14389">
                  <c:v>8.6800356269274292E-2</c:v>
                </c:pt>
                <c:pt idx="14390">
                  <c:v>7.5863305119043156E-2</c:v>
                </c:pt>
                <c:pt idx="14391">
                  <c:v>8.99477323182587E-2</c:v>
                </c:pt>
                <c:pt idx="14392">
                  <c:v>8.7325793292520881E-2</c:v>
                </c:pt>
                <c:pt idx="14393">
                  <c:v>8.9359240552192798E-2</c:v>
                </c:pt>
                <c:pt idx="14394">
                  <c:v>6.5760671037165874E-2</c:v>
                </c:pt>
                <c:pt idx="14395">
                  <c:v>7.039959417202124E-2</c:v>
                </c:pt>
                <c:pt idx="14396">
                  <c:v>5.1310776581764639E-2</c:v>
                </c:pt>
                <c:pt idx="14397">
                  <c:v>4.2203195712560149E-2</c:v>
                </c:pt>
                <c:pt idx="14398">
                  <c:v>6.5579400511229125E-2</c:v>
                </c:pt>
                <c:pt idx="14399">
                  <c:v>9.336666846592645E-2</c:v>
                </c:pt>
                <c:pt idx="14400">
                  <c:v>0.11408222154159176</c:v>
                </c:pt>
                <c:pt idx="14401">
                  <c:v>9.6805916020476168E-2</c:v>
                </c:pt>
                <c:pt idx="14402">
                  <c:v>7.380915312140246E-2</c:v>
                </c:pt>
                <c:pt idx="14403">
                  <c:v>6.8581821299571244E-2</c:v>
                </c:pt>
                <c:pt idx="14404">
                  <c:v>6.2897875441594975E-2</c:v>
                </c:pt>
                <c:pt idx="14405">
                  <c:v>7.2738933926768778E-2</c:v>
                </c:pt>
                <c:pt idx="14406">
                  <c:v>6.3522743001875215E-2</c:v>
                </c:pt>
                <c:pt idx="14407">
                  <c:v>7.5347142347741647E-2</c:v>
                </c:pt>
                <c:pt idx="14408">
                  <c:v>8.7441089906395986E-2</c:v>
                </c:pt>
                <c:pt idx="14409">
                  <c:v>5.6771297157199641E-2</c:v>
                </c:pt>
                <c:pt idx="14410">
                  <c:v>6.8672729549770883E-2</c:v>
                </c:pt>
                <c:pt idx="14411">
                  <c:v>7.6379761712364269E-2</c:v>
                </c:pt>
                <c:pt idx="14412">
                  <c:v>5.8514581813863709E-2</c:v>
                </c:pt>
                <c:pt idx="14413">
                  <c:v>4.8890569517884952E-2</c:v>
                </c:pt>
                <c:pt idx="14414">
                  <c:v>-1.3965873835070086E-3</c:v>
                </c:pt>
                <c:pt idx="14415">
                  <c:v>-5.0262749975427123E-4</c:v>
                </c:pt>
                <c:pt idx="14416">
                  <c:v>-1.3586480963268754E-2</c:v>
                </c:pt>
                <c:pt idx="14417">
                  <c:v>-3.3370461458232414E-2</c:v>
                </c:pt>
                <c:pt idx="14418">
                  <c:v>1.8444381515081432E-3</c:v>
                </c:pt>
                <c:pt idx="14419">
                  <c:v>2.2800786707430687E-2</c:v>
                </c:pt>
                <c:pt idx="14420">
                  <c:v>3.9073346715366553E-2</c:v>
                </c:pt>
                <c:pt idx="14421">
                  <c:v>4.2399968285330658E-2</c:v>
                </c:pt>
                <c:pt idx="14422">
                  <c:v>2.5643674671099737E-2</c:v>
                </c:pt>
                <c:pt idx="14423">
                  <c:v>-1.2335288605733852E-2</c:v>
                </c:pt>
                <c:pt idx="14424">
                  <c:v>6.6355880013846402E-4</c:v>
                </c:pt>
                <c:pt idx="14425">
                  <c:v>1.5132856701667752E-2</c:v>
                </c:pt>
                <c:pt idx="14426">
                  <c:v>1.6563089426637978E-2</c:v>
                </c:pt>
                <c:pt idx="14427">
                  <c:v>1.7397781300160453E-2</c:v>
                </c:pt>
                <c:pt idx="14428">
                  <c:v>2.9354339107645622E-3</c:v>
                </c:pt>
                <c:pt idx="14429">
                  <c:v>5.5745521294969791E-3</c:v>
                </c:pt>
                <c:pt idx="14430">
                  <c:v>-6.0552313591328844E-3</c:v>
                </c:pt>
                <c:pt idx="14431">
                  <c:v>-1.8853353609529333E-2</c:v>
                </c:pt>
                <c:pt idx="14432">
                  <c:v>-4.2940942214787947E-2</c:v>
                </c:pt>
                <c:pt idx="14433">
                  <c:v>-4.9534937946246083E-2</c:v>
                </c:pt>
                <c:pt idx="14434">
                  <c:v>-2.1037165099097921E-2</c:v>
                </c:pt>
                <c:pt idx="14435">
                  <c:v>-1.8181934241291109E-2</c:v>
                </c:pt>
                <c:pt idx="14436">
                  <c:v>-5.2431624595442594E-3</c:v>
                </c:pt>
                <c:pt idx="14437">
                  <c:v>2.5555667950374339E-3</c:v>
                </c:pt>
                <c:pt idx="14438">
                  <c:v>-1.6980666653972909E-3</c:v>
                </c:pt>
                <c:pt idx="14439">
                  <c:v>-3.5646640125782669E-3</c:v>
                </c:pt>
                <c:pt idx="14440">
                  <c:v>-7.4025479118717818E-3</c:v>
                </c:pt>
                <c:pt idx="14441">
                  <c:v>-1.0578557091847185E-2</c:v>
                </c:pt>
                <c:pt idx="14442">
                  <c:v>-1.1456709693329348E-2</c:v>
                </c:pt>
                <c:pt idx="14443">
                  <c:v>-1.8413197197978404E-3</c:v>
                </c:pt>
                <c:pt idx="14444">
                  <c:v>-1.1333845474331694E-3</c:v>
                </c:pt>
                <c:pt idx="14445">
                  <c:v>6.0550014681313158E-3</c:v>
                </c:pt>
                <c:pt idx="14446">
                  <c:v>-1.1548995659351857E-2</c:v>
                </c:pt>
                <c:pt idx="14447">
                  <c:v>-2.7572826464042688E-2</c:v>
                </c:pt>
                <c:pt idx="14448">
                  <c:v>-1.8832194631942967E-2</c:v>
                </c:pt>
                <c:pt idx="14449">
                  <c:v>-5.8589027615915112E-3</c:v>
                </c:pt>
                <c:pt idx="14450">
                  <c:v>-7.8781757548085363E-4</c:v>
                </c:pt>
                <c:pt idx="14451">
                  <c:v>7.2611879066031282E-3</c:v>
                </c:pt>
                <c:pt idx="14452">
                  <c:v>1.0592324349867122E-2</c:v>
                </c:pt>
                <c:pt idx="14453">
                  <c:v>1.201531003680989E-2</c:v>
                </c:pt>
                <c:pt idx="14454">
                  <c:v>1.0408086145804241E-2</c:v>
                </c:pt>
                <c:pt idx="14455">
                  <c:v>1.0620108586615107E-2</c:v>
                </c:pt>
                <c:pt idx="14456">
                  <c:v>2.2241073700287162E-2</c:v>
                </c:pt>
                <c:pt idx="14457">
                  <c:v>5.8775764779608775E-2</c:v>
                </c:pt>
                <c:pt idx="14458">
                  <c:v>7.3616921049856732E-2</c:v>
                </c:pt>
                <c:pt idx="14459">
                  <c:v>6.6117406663896761E-2</c:v>
                </c:pt>
                <c:pt idx="14460">
                  <c:v>4.6392971342550826E-2</c:v>
                </c:pt>
                <c:pt idx="14461">
                  <c:v>3.3892415817665222E-2</c:v>
                </c:pt>
                <c:pt idx="14462">
                  <c:v>3.0103562377637116E-2</c:v>
                </c:pt>
                <c:pt idx="14463">
                  <c:v>1.9208884215582867E-2</c:v>
                </c:pt>
                <c:pt idx="14464">
                  <c:v>3.4288164866164594E-2</c:v>
                </c:pt>
                <c:pt idx="14465">
                  <c:v>3.2876497947911254E-2</c:v>
                </c:pt>
                <c:pt idx="14466">
                  <c:v>3.1366864981812181E-2</c:v>
                </c:pt>
                <c:pt idx="14467">
                  <c:v>3.4695650079029638E-2</c:v>
                </c:pt>
                <c:pt idx="14468">
                  <c:v>4.5825090238367228E-2</c:v>
                </c:pt>
                <c:pt idx="14469">
                  <c:v>5.472319909941592E-2</c:v>
                </c:pt>
                <c:pt idx="14470">
                  <c:v>4.3149952252448553E-2</c:v>
                </c:pt>
                <c:pt idx="14471">
                  <c:v>5.230738350475006E-2</c:v>
                </c:pt>
                <c:pt idx="14472">
                  <c:v>3.8450869837225232E-2</c:v>
                </c:pt>
                <c:pt idx="14473">
                  <c:v>3.6100308966784178E-2</c:v>
                </c:pt>
                <c:pt idx="14474">
                  <c:v>3.7892654960536953E-2</c:v>
                </c:pt>
                <c:pt idx="14475">
                  <c:v>1.4502164686326147E-2</c:v>
                </c:pt>
                <c:pt idx="14476">
                  <c:v>1.688055806539257E-2</c:v>
                </c:pt>
                <c:pt idx="14477">
                  <c:v>1.1271279911747367E-2</c:v>
                </c:pt>
                <c:pt idx="14478">
                  <c:v>2.4437071575989622E-2</c:v>
                </c:pt>
                <c:pt idx="14479">
                  <c:v>2.9879495246283305E-2</c:v>
                </c:pt>
                <c:pt idx="14480">
                  <c:v>3.0758549683701508E-2</c:v>
                </c:pt>
                <c:pt idx="14481">
                  <c:v>2.7211442339946101E-2</c:v>
                </c:pt>
                <c:pt idx="14482">
                  <c:v>3.6398701479536388E-3</c:v>
                </c:pt>
                <c:pt idx="14483">
                  <c:v>4.638775208116952E-3</c:v>
                </c:pt>
                <c:pt idx="14484">
                  <c:v>-1.4112341989251931E-3</c:v>
                </c:pt>
                <c:pt idx="14485">
                  <c:v>1.9601315844610667E-2</c:v>
                </c:pt>
                <c:pt idx="14486">
                  <c:v>2.1222561377834959E-2</c:v>
                </c:pt>
                <c:pt idx="14487">
                  <c:v>1.5216208214638538E-2</c:v>
                </c:pt>
                <c:pt idx="14488">
                  <c:v>3.1070275189414964E-2</c:v>
                </c:pt>
                <c:pt idx="14489">
                  <c:v>3.2630548597250897E-2</c:v>
                </c:pt>
                <c:pt idx="14490">
                  <c:v>4.7924309115093822E-2</c:v>
                </c:pt>
                <c:pt idx="14491">
                  <c:v>5.0919736103121505E-2</c:v>
                </c:pt>
                <c:pt idx="14492">
                  <c:v>5.5691149639518267E-2</c:v>
                </c:pt>
                <c:pt idx="14493">
                  <c:v>6.19419803798269E-2</c:v>
                </c:pt>
                <c:pt idx="14494">
                  <c:v>9.2088152542200152E-2</c:v>
                </c:pt>
                <c:pt idx="14495">
                  <c:v>8.9374323687128943E-2</c:v>
                </c:pt>
                <c:pt idx="14496">
                  <c:v>0.10657427454895463</c:v>
                </c:pt>
                <c:pt idx="14497">
                  <c:v>0.10380822610936469</c:v>
                </c:pt>
                <c:pt idx="14498">
                  <c:v>9.1241854517053467E-2</c:v>
                </c:pt>
                <c:pt idx="14499">
                  <c:v>0.10001653250418086</c:v>
                </c:pt>
                <c:pt idx="14500">
                  <c:v>9.2171610295317175E-2</c:v>
                </c:pt>
                <c:pt idx="14501">
                  <c:v>0.11421092285340051</c:v>
                </c:pt>
                <c:pt idx="14502">
                  <c:v>0.15012376096005764</c:v>
                </c:pt>
                <c:pt idx="14503">
                  <c:v>0.17090920059745196</c:v>
                </c:pt>
                <c:pt idx="14504">
                  <c:v>0.17500102102110193</c:v>
                </c:pt>
                <c:pt idx="14505">
                  <c:v>0.15855956974095275</c:v>
                </c:pt>
                <c:pt idx="14506">
                  <c:v>0.16220932914722508</c:v>
                </c:pt>
                <c:pt idx="14507">
                  <c:v>0.17362758371127929</c:v>
                </c:pt>
                <c:pt idx="14508">
                  <c:v>0.18507938870893392</c:v>
                </c:pt>
                <c:pt idx="14509">
                  <c:v>0.2416434162340626</c:v>
                </c:pt>
                <c:pt idx="14510">
                  <c:v>0.22869751044715314</c:v>
                </c:pt>
                <c:pt idx="14511">
                  <c:v>0.23509691291848767</c:v>
                </c:pt>
                <c:pt idx="14512">
                  <c:v>0.23862729386484505</c:v>
                </c:pt>
                <c:pt idx="14513">
                  <c:v>0.24440332131113029</c:v>
                </c:pt>
                <c:pt idx="14514">
                  <c:v>0.3036276088802099</c:v>
                </c:pt>
                <c:pt idx="14515">
                  <c:v>0.31571970574773145</c:v>
                </c:pt>
                <c:pt idx="14516">
                  <c:v>0.29883641882951828</c:v>
                </c:pt>
                <c:pt idx="14517">
                  <c:v>0.31487894712220776</c:v>
                </c:pt>
                <c:pt idx="14518">
                  <c:v>0.28963774504368733</c:v>
                </c:pt>
                <c:pt idx="14519">
                  <c:v>0.28942178277465214</c:v>
                </c:pt>
                <c:pt idx="14520">
                  <c:v>0.29264601162208304</c:v>
                </c:pt>
                <c:pt idx="14521">
                  <c:v>0.2751073601992684</c:v>
                </c:pt>
                <c:pt idx="14522">
                  <c:v>0.27844711294151403</c:v>
                </c:pt>
                <c:pt idx="14523">
                  <c:v>0.29294215567567927</c:v>
                </c:pt>
                <c:pt idx="14524">
                  <c:v>0.26594371998502742</c:v>
                </c:pt>
                <c:pt idx="14525">
                  <c:v>0.24632121329647205</c:v>
                </c:pt>
                <c:pt idx="14526">
                  <c:v>0.2475190172744135</c:v>
                </c:pt>
                <c:pt idx="14527">
                  <c:v>0.27256949969714839</c:v>
                </c:pt>
                <c:pt idx="14528">
                  <c:v>0.28062674632500584</c:v>
                </c:pt>
                <c:pt idx="14529">
                  <c:v>0.27930544134477531</c:v>
                </c:pt>
                <c:pt idx="14530">
                  <c:v>0.27732771364695408</c:v>
                </c:pt>
                <c:pt idx="14531">
                  <c:v>0.29102404935991588</c:v>
                </c:pt>
                <c:pt idx="14532">
                  <c:v>0.30471824017139948</c:v>
                </c:pt>
                <c:pt idx="14533">
                  <c:v>0.32507136582099916</c:v>
                </c:pt>
                <c:pt idx="14534">
                  <c:v>0.28213131334539954</c:v>
                </c:pt>
                <c:pt idx="14535">
                  <c:v>0.27851766156441804</c:v>
                </c:pt>
                <c:pt idx="14536">
                  <c:v>0.27936688861459813</c:v>
                </c:pt>
                <c:pt idx="14537">
                  <c:v>0.29218231955328089</c:v>
                </c:pt>
                <c:pt idx="14538">
                  <c:v>0.28249567969998601</c:v>
                </c:pt>
                <c:pt idx="14539">
                  <c:v>0.28565211243532596</c:v>
                </c:pt>
                <c:pt idx="14540">
                  <c:v>0.29137899057321026</c:v>
                </c:pt>
                <c:pt idx="14541">
                  <c:v>0.29109310901197416</c:v>
                </c:pt>
                <c:pt idx="14542">
                  <c:v>0.29699521948356256</c:v>
                </c:pt>
                <c:pt idx="14543">
                  <c:v>0.27213565119805705</c:v>
                </c:pt>
                <c:pt idx="14544">
                  <c:v>0.24480793531854017</c:v>
                </c:pt>
                <c:pt idx="14545">
                  <c:v>0.20419759993315401</c:v>
                </c:pt>
                <c:pt idx="14546">
                  <c:v>0.23096616771517486</c:v>
                </c:pt>
                <c:pt idx="14547">
                  <c:v>0.26200865953287034</c:v>
                </c:pt>
                <c:pt idx="14548">
                  <c:v>0.27138369636656834</c:v>
                </c:pt>
                <c:pt idx="14549">
                  <c:v>0.27041660678048363</c:v>
                </c:pt>
                <c:pt idx="14550">
                  <c:v>0.28382885901518518</c:v>
                </c:pt>
                <c:pt idx="14551">
                  <c:v>0.27490181822493232</c:v>
                </c:pt>
                <c:pt idx="14552">
                  <c:v>0.27620950098377151</c:v>
                </c:pt>
                <c:pt idx="14553">
                  <c:v>0.26848438513485862</c:v>
                </c:pt>
                <c:pt idx="14554">
                  <c:v>0.26420779658976423</c:v>
                </c:pt>
                <c:pt idx="14555">
                  <c:v>0.27775946561153186</c:v>
                </c:pt>
                <c:pt idx="14556">
                  <c:v>0.26252700990877198</c:v>
                </c:pt>
                <c:pt idx="14557">
                  <c:v>0.25821027421156195</c:v>
                </c:pt>
                <c:pt idx="14558">
                  <c:v>0.23500726641388092</c:v>
                </c:pt>
                <c:pt idx="14559">
                  <c:v>0.22117834592615693</c:v>
                </c:pt>
                <c:pt idx="14560">
                  <c:v>0.24686115080304316</c:v>
                </c:pt>
                <c:pt idx="14561">
                  <c:v>0.23043651712840618</c:v>
                </c:pt>
                <c:pt idx="14562">
                  <c:v>0.23576377612478261</c:v>
                </c:pt>
                <c:pt idx="14563">
                  <c:v>0.21635186455520516</c:v>
                </c:pt>
                <c:pt idx="14564">
                  <c:v>0.19927589583171357</c:v>
                </c:pt>
                <c:pt idx="14565">
                  <c:v>0.18003751914701582</c:v>
                </c:pt>
                <c:pt idx="14566">
                  <c:v>0.17536103195088248</c:v>
                </c:pt>
                <c:pt idx="14567">
                  <c:v>0.16953099585578602</c:v>
                </c:pt>
                <c:pt idx="14568">
                  <c:v>0.14380407454536726</c:v>
                </c:pt>
                <c:pt idx="14569">
                  <c:v>0.14269544129506051</c:v>
                </c:pt>
                <c:pt idx="14570">
                  <c:v>0.15843085191592698</c:v>
                </c:pt>
                <c:pt idx="14571">
                  <c:v>0.1748744521624237</c:v>
                </c:pt>
                <c:pt idx="14572">
                  <c:v>0.15217405655581606</c:v>
                </c:pt>
                <c:pt idx="14573">
                  <c:v>0.15348676048497056</c:v>
                </c:pt>
                <c:pt idx="14574">
                  <c:v>0.15514481350516451</c:v>
                </c:pt>
                <c:pt idx="14575">
                  <c:v>0.18431614133231777</c:v>
                </c:pt>
                <c:pt idx="14576">
                  <c:v>0.21741360403992549</c:v>
                </c:pt>
                <c:pt idx="14577">
                  <c:v>0.23079777057076134</c:v>
                </c:pt>
                <c:pt idx="14578">
                  <c:v>0.22999036116546367</c:v>
                </c:pt>
                <c:pt idx="14579">
                  <c:v>0.22031946035166938</c:v>
                </c:pt>
                <c:pt idx="14580">
                  <c:v>0.24179494754886144</c:v>
                </c:pt>
                <c:pt idx="14581">
                  <c:v>0.23898593476576768</c:v>
                </c:pt>
                <c:pt idx="14582">
                  <c:v>0.26907787369006586</c:v>
                </c:pt>
                <c:pt idx="14583">
                  <c:v>0.25152574965897534</c:v>
                </c:pt>
                <c:pt idx="14584">
                  <c:v>0.23572692136633155</c:v>
                </c:pt>
                <c:pt idx="14585">
                  <c:v>0.22840375218119813</c:v>
                </c:pt>
                <c:pt idx="14586">
                  <c:v>0.22558821333818835</c:v>
                </c:pt>
                <c:pt idx="14587">
                  <c:v>0.23294980472832183</c:v>
                </c:pt>
                <c:pt idx="14588">
                  <c:v>0.20457401045251866</c:v>
                </c:pt>
                <c:pt idx="14589">
                  <c:v>0.21045891883809209</c:v>
                </c:pt>
                <c:pt idx="14590">
                  <c:v>0.20162599614493182</c:v>
                </c:pt>
                <c:pt idx="14591">
                  <c:v>0.18030842534919223</c:v>
                </c:pt>
                <c:pt idx="14592">
                  <c:v>0.16353392430595326</c:v>
                </c:pt>
                <c:pt idx="14593">
                  <c:v>0.130044336225833</c:v>
                </c:pt>
                <c:pt idx="14594">
                  <c:v>0.11238634903300015</c:v>
                </c:pt>
                <c:pt idx="14595">
                  <c:v>9.1380986701477429E-2</c:v>
                </c:pt>
                <c:pt idx="14596">
                  <c:v>7.545024315281923E-2</c:v>
                </c:pt>
                <c:pt idx="14597">
                  <c:v>9.3506647840691626E-2</c:v>
                </c:pt>
                <c:pt idx="14598">
                  <c:v>9.6846385159358173E-2</c:v>
                </c:pt>
                <c:pt idx="14599">
                  <c:v>0.1062324938059076</c:v>
                </c:pt>
                <c:pt idx="14600">
                  <c:v>0.13203165788513793</c:v>
                </c:pt>
                <c:pt idx="14601">
                  <c:v>0.13220069520438971</c:v>
                </c:pt>
                <c:pt idx="14602">
                  <c:v>0.13057177493128402</c:v>
                </c:pt>
                <c:pt idx="14603">
                  <c:v>0.14451983037402538</c:v>
                </c:pt>
                <c:pt idx="14604">
                  <c:v>0.14572586969590473</c:v>
                </c:pt>
                <c:pt idx="14605">
                  <c:v>0.15214009865093714</c:v>
                </c:pt>
                <c:pt idx="14606">
                  <c:v>0.1619541544726959</c:v>
                </c:pt>
                <c:pt idx="14607">
                  <c:v>0.15020797258916518</c:v>
                </c:pt>
                <c:pt idx="14608">
                  <c:v>0.14482761748846507</c:v>
                </c:pt>
                <c:pt idx="14609">
                  <c:v>0.13274533153724155</c:v>
                </c:pt>
                <c:pt idx="14610">
                  <c:v>0.13600852333164171</c:v>
                </c:pt>
                <c:pt idx="14611">
                  <c:v>0.13667252672847807</c:v>
                </c:pt>
                <c:pt idx="14612">
                  <c:v>0.1459339636720105</c:v>
                </c:pt>
                <c:pt idx="14613">
                  <c:v>0.11892553511468718</c:v>
                </c:pt>
                <c:pt idx="14614">
                  <c:v>8.7398590502088869E-2</c:v>
                </c:pt>
                <c:pt idx="14615">
                  <c:v>8.7279488794477889E-2</c:v>
                </c:pt>
                <c:pt idx="14616">
                  <c:v>0.10752210061252576</c:v>
                </c:pt>
                <c:pt idx="14617">
                  <c:v>0.11085291039006684</c:v>
                </c:pt>
                <c:pt idx="14618">
                  <c:v>0.10325366911613809</c:v>
                </c:pt>
                <c:pt idx="14619">
                  <c:v>9.291678005870474E-2</c:v>
                </c:pt>
                <c:pt idx="14620">
                  <c:v>9.1928452254022019E-2</c:v>
                </c:pt>
                <c:pt idx="14621">
                  <c:v>9.4879610233086664E-2</c:v>
                </c:pt>
                <c:pt idx="14622">
                  <c:v>7.569099850735217E-2</c:v>
                </c:pt>
                <c:pt idx="14623">
                  <c:v>8.208435873056863E-2</c:v>
                </c:pt>
                <c:pt idx="14624">
                  <c:v>8.5684376467675127E-2</c:v>
                </c:pt>
                <c:pt idx="14625">
                  <c:v>8.2534170529374729E-2</c:v>
                </c:pt>
                <c:pt idx="14626">
                  <c:v>6.6600368225244289E-2</c:v>
                </c:pt>
                <c:pt idx="14627">
                  <c:v>5.7216511166336081E-2</c:v>
                </c:pt>
                <c:pt idx="14628">
                  <c:v>5.6505731020151551E-2</c:v>
                </c:pt>
                <c:pt idx="14629">
                  <c:v>5.9080093700273562E-2</c:v>
                </c:pt>
                <c:pt idx="14630">
                  <c:v>6.7150520661052981E-2</c:v>
                </c:pt>
                <c:pt idx="14631">
                  <c:v>3.7759742123120166E-2</c:v>
                </c:pt>
                <c:pt idx="14632">
                  <c:v>4.2190825565147749E-2</c:v>
                </c:pt>
                <c:pt idx="14633">
                  <c:v>3.7534307519313748E-2</c:v>
                </c:pt>
                <c:pt idx="14634">
                  <c:v>4.6654030546771752E-2</c:v>
                </c:pt>
                <c:pt idx="14635">
                  <c:v>5.3971388889086702E-2</c:v>
                </c:pt>
                <c:pt idx="14636">
                  <c:v>3.4444891928414156E-2</c:v>
                </c:pt>
                <c:pt idx="14637">
                  <c:v>1.7940393770873087E-2</c:v>
                </c:pt>
                <c:pt idx="14638">
                  <c:v>1.4060425169996948E-2</c:v>
                </c:pt>
                <c:pt idx="14639">
                  <c:v>1.8642031309958895E-3</c:v>
                </c:pt>
                <c:pt idx="14640">
                  <c:v>-8.5722964650934985E-3</c:v>
                </c:pt>
                <c:pt idx="14641">
                  <c:v>2.7034524075899569E-3</c:v>
                </c:pt>
                <c:pt idx="14642">
                  <c:v>1.3086778180684266E-3</c:v>
                </c:pt>
                <c:pt idx="14643">
                  <c:v>-1.5271447072593425E-3</c:v>
                </c:pt>
                <c:pt idx="14644">
                  <c:v>1.7214720244270509E-2</c:v>
                </c:pt>
                <c:pt idx="14645">
                  <c:v>4.8163824070748706E-2</c:v>
                </c:pt>
                <c:pt idx="14646">
                  <c:v>3.464059477736825E-2</c:v>
                </c:pt>
                <c:pt idx="14647">
                  <c:v>2.856654366891731E-2</c:v>
                </c:pt>
                <c:pt idx="14648">
                  <c:v>3.3313255619037863E-2</c:v>
                </c:pt>
                <c:pt idx="14649">
                  <c:v>3.1832000643164049E-2</c:v>
                </c:pt>
                <c:pt idx="14650">
                  <c:v>2.0717732746976969E-2</c:v>
                </c:pt>
                <c:pt idx="14651">
                  <c:v>1.6554509557583419E-2</c:v>
                </c:pt>
                <c:pt idx="14652">
                  <c:v>1.325771813971266E-2</c:v>
                </c:pt>
                <c:pt idx="14653">
                  <c:v>1.1976799191517395E-2</c:v>
                </c:pt>
                <c:pt idx="14654">
                  <c:v>1.5471243323998074E-2</c:v>
                </c:pt>
                <c:pt idx="14655">
                  <c:v>1.1496521196546983E-2</c:v>
                </c:pt>
                <c:pt idx="14656">
                  <c:v>6.9870955765154452E-3</c:v>
                </c:pt>
                <c:pt idx="14657">
                  <c:v>-7.0114199254138754E-3</c:v>
                </c:pt>
                <c:pt idx="14658">
                  <c:v>2.7588115386621537E-2</c:v>
                </c:pt>
                <c:pt idx="14659">
                  <c:v>3.3411606881663225E-2</c:v>
                </c:pt>
                <c:pt idx="14660">
                  <c:v>3.7765364508454358E-2</c:v>
                </c:pt>
                <c:pt idx="14661">
                  <c:v>3.9790557703518248E-2</c:v>
                </c:pt>
                <c:pt idx="14662">
                  <c:v>4.0558382605676346E-2</c:v>
                </c:pt>
                <c:pt idx="14663">
                  <c:v>5.4368808259541046E-2</c:v>
                </c:pt>
                <c:pt idx="14664">
                  <c:v>5.8510967680169612E-2</c:v>
                </c:pt>
                <c:pt idx="14665">
                  <c:v>8.4740051893147372E-2</c:v>
                </c:pt>
                <c:pt idx="14666">
                  <c:v>7.8493885505824368E-2</c:v>
                </c:pt>
                <c:pt idx="14667">
                  <c:v>9.6781676839712949E-2</c:v>
                </c:pt>
                <c:pt idx="14668">
                  <c:v>0.10783724859923893</c:v>
                </c:pt>
                <c:pt idx="14669">
                  <c:v>8.627516099743282E-2</c:v>
                </c:pt>
                <c:pt idx="14670">
                  <c:v>7.1262134442863001E-2</c:v>
                </c:pt>
                <c:pt idx="14671">
                  <c:v>6.4544569187518386E-2</c:v>
                </c:pt>
                <c:pt idx="14672">
                  <c:v>8.9223568695054212E-2</c:v>
                </c:pt>
                <c:pt idx="14673">
                  <c:v>8.7027136913273351E-2</c:v>
                </c:pt>
                <c:pt idx="14674">
                  <c:v>7.8879011289449741E-2</c:v>
                </c:pt>
                <c:pt idx="14675">
                  <c:v>5.4244005175052123E-2</c:v>
                </c:pt>
                <c:pt idx="14676">
                  <c:v>2.9618245574466684E-2</c:v>
                </c:pt>
                <c:pt idx="14677">
                  <c:v>1.7934979527347794E-2</c:v>
                </c:pt>
                <c:pt idx="14678">
                  <c:v>1.669980584541686E-2</c:v>
                </c:pt>
                <c:pt idx="14679">
                  <c:v>1.3035585046396125E-2</c:v>
                </c:pt>
                <c:pt idx="14680">
                  <c:v>-1.1155892103584142E-2</c:v>
                </c:pt>
                <c:pt idx="14681">
                  <c:v>-1.3060510430842664E-2</c:v>
                </c:pt>
                <c:pt idx="14682">
                  <c:v>-1.2102535034134831E-2</c:v>
                </c:pt>
                <c:pt idx="14683">
                  <c:v>9.2560370108563106E-4</c:v>
                </c:pt>
                <c:pt idx="14684">
                  <c:v>1.2786128593804458E-2</c:v>
                </c:pt>
                <c:pt idx="14685">
                  <c:v>-4.4129414879567896E-3</c:v>
                </c:pt>
                <c:pt idx="14686">
                  <c:v>-1.017539181817062E-2</c:v>
                </c:pt>
                <c:pt idx="14687">
                  <c:v>-1.3155037878106235E-2</c:v>
                </c:pt>
                <c:pt idx="14688">
                  <c:v>1.6314460832358213E-2</c:v>
                </c:pt>
                <c:pt idx="14689">
                  <c:v>2.1326807735690512E-2</c:v>
                </c:pt>
                <c:pt idx="14690">
                  <c:v>1.2256427941219838E-2</c:v>
                </c:pt>
                <c:pt idx="14691">
                  <c:v>3.8698288924465807E-3</c:v>
                </c:pt>
                <c:pt idx="14692">
                  <c:v>2.3425801065798613E-2</c:v>
                </c:pt>
                <c:pt idx="14693">
                  <c:v>5.0107684630140037E-2</c:v>
                </c:pt>
                <c:pt idx="14694">
                  <c:v>3.6204266878524516E-2</c:v>
                </c:pt>
                <c:pt idx="14695">
                  <c:v>4.8707041323234446E-2</c:v>
                </c:pt>
                <c:pt idx="14696">
                  <c:v>6.5227790475213876E-2</c:v>
                </c:pt>
                <c:pt idx="14697">
                  <c:v>5.8065995178492091E-2</c:v>
                </c:pt>
                <c:pt idx="14698">
                  <c:v>5.7727985296735618E-2</c:v>
                </c:pt>
                <c:pt idx="14699">
                  <c:v>3.5349316612391712E-2</c:v>
                </c:pt>
                <c:pt idx="14700">
                  <c:v>2.6461410607351521E-2</c:v>
                </c:pt>
                <c:pt idx="14701">
                  <c:v>2.1843463204724856E-2</c:v>
                </c:pt>
                <c:pt idx="14702">
                  <c:v>2.1620085029360192E-2</c:v>
                </c:pt>
                <c:pt idx="14703">
                  <c:v>1.4845509622658293E-2</c:v>
                </c:pt>
                <c:pt idx="14704">
                  <c:v>1.9606937792399082E-2</c:v>
                </c:pt>
                <c:pt idx="14705">
                  <c:v>1.278308871316769E-2</c:v>
                </c:pt>
                <c:pt idx="14706">
                  <c:v>9.1357436528896052E-3</c:v>
                </c:pt>
                <c:pt idx="14707">
                  <c:v>1.8799080504603216E-2</c:v>
                </c:pt>
                <c:pt idx="14708">
                  <c:v>1.7050575312506755E-2</c:v>
                </c:pt>
                <c:pt idx="14709">
                  <c:v>2.2398728404013024E-2</c:v>
                </c:pt>
                <c:pt idx="14710">
                  <c:v>2.3394614213269493E-2</c:v>
                </c:pt>
                <c:pt idx="14711">
                  <c:v>1.2127029276735479E-2</c:v>
                </c:pt>
                <c:pt idx="14712">
                  <c:v>7.051176683832816E-3</c:v>
                </c:pt>
                <c:pt idx="14713">
                  <c:v>3.2196696265091918E-2</c:v>
                </c:pt>
                <c:pt idx="14714">
                  <c:v>3.1485406372145919E-2</c:v>
                </c:pt>
                <c:pt idx="14715">
                  <c:v>2.7499942090760898E-2</c:v>
                </c:pt>
                <c:pt idx="14716">
                  <c:v>2.8957985958261157E-2</c:v>
                </c:pt>
                <c:pt idx="14717">
                  <c:v>4.1257727424403479E-2</c:v>
                </c:pt>
                <c:pt idx="14718">
                  <c:v>3.8268440993137309E-2</c:v>
                </c:pt>
                <c:pt idx="14719">
                  <c:v>2.971851738233755E-2</c:v>
                </c:pt>
                <c:pt idx="14720">
                  <c:v>2.738334573786938E-2</c:v>
                </c:pt>
                <c:pt idx="14721">
                  <c:v>4.0477982114772049E-2</c:v>
                </c:pt>
                <c:pt idx="14722">
                  <c:v>6.0215041403250513E-2</c:v>
                </c:pt>
                <c:pt idx="14723">
                  <c:v>6.4809459020903404E-2</c:v>
                </c:pt>
                <c:pt idx="14724">
                  <c:v>6.1396711382158742E-2</c:v>
                </c:pt>
                <c:pt idx="14725">
                  <c:v>6.927235373703744E-2</c:v>
                </c:pt>
                <c:pt idx="14726">
                  <c:v>6.1881688978790095E-2</c:v>
                </c:pt>
                <c:pt idx="14727">
                  <c:v>5.5388028010555423E-2</c:v>
                </c:pt>
                <c:pt idx="14728">
                  <c:v>5.8164556174697735E-2</c:v>
                </c:pt>
                <c:pt idx="14729">
                  <c:v>6.8982351455339375E-2</c:v>
                </c:pt>
                <c:pt idx="14730">
                  <c:v>6.8359657882195446E-2</c:v>
                </c:pt>
                <c:pt idx="14731">
                  <c:v>9.4083918094376662E-2</c:v>
                </c:pt>
                <c:pt idx="14732">
                  <c:v>7.9966496868372428E-2</c:v>
                </c:pt>
                <c:pt idx="14733">
                  <c:v>7.0434149415312453E-2</c:v>
                </c:pt>
                <c:pt idx="14734">
                  <c:v>5.3635086810622568E-2</c:v>
                </c:pt>
                <c:pt idx="14735">
                  <c:v>3.5347528026988151E-2</c:v>
                </c:pt>
                <c:pt idx="14736">
                  <c:v>3.5765571564844389E-2</c:v>
                </c:pt>
                <c:pt idx="14737">
                  <c:v>2.5606535373106087E-2</c:v>
                </c:pt>
                <c:pt idx="14738">
                  <c:v>3.655283735360948E-2</c:v>
                </c:pt>
                <c:pt idx="14739">
                  <c:v>4.4374224814022201E-2</c:v>
                </c:pt>
                <c:pt idx="14740">
                  <c:v>5.4530451610781849E-2</c:v>
                </c:pt>
                <c:pt idx="14741">
                  <c:v>5.1067331882345135E-2</c:v>
                </c:pt>
                <c:pt idx="14742">
                  <c:v>4.7616272049885833E-2</c:v>
                </c:pt>
                <c:pt idx="14743">
                  <c:v>6.1961939459735493E-2</c:v>
                </c:pt>
                <c:pt idx="14744">
                  <c:v>6.8023244663629523E-2</c:v>
                </c:pt>
                <c:pt idx="14745">
                  <c:v>6.388222041155811E-2</c:v>
                </c:pt>
                <c:pt idx="14746">
                  <c:v>6.5156000333428832E-2</c:v>
                </c:pt>
                <c:pt idx="14747">
                  <c:v>4.0946948358721702E-2</c:v>
                </c:pt>
                <c:pt idx="14748">
                  <c:v>2.3773678608270954E-2</c:v>
                </c:pt>
                <c:pt idx="14749">
                  <c:v>5.2252178054155163E-3</c:v>
                </c:pt>
                <c:pt idx="14750">
                  <c:v>4.4152221822524318E-4</c:v>
                </c:pt>
                <c:pt idx="14751">
                  <c:v>1.7809352547953239E-2</c:v>
                </c:pt>
                <c:pt idx="14752">
                  <c:v>2.4625561695711617E-2</c:v>
                </c:pt>
                <c:pt idx="14753">
                  <c:v>2.463585478488417E-2</c:v>
                </c:pt>
                <c:pt idx="14754">
                  <c:v>2.5261101492650928E-2</c:v>
                </c:pt>
                <c:pt idx="14755">
                  <c:v>2.3745210605800038E-2</c:v>
                </c:pt>
                <c:pt idx="14756">
                  <c:v>3.6398761027566229E-2</c:v>
                </c:pt>
                <c:pt idx="14757">
                  <c:v>3.6253279675437566E-2</c:v>
                </c:pt>
                <c:pt idx="14758">
                  <c:v>1.7976886103217904E-2</c:v>
                </c:pt>
                <c:pt idx="14759">
                  <c:v>2.8412458717914202E-2</c:v>
                </c:pt>
                <c:pt idx="14760">
                  <c:v>1.9213578168951528E-2</c:v>
                </c:pt>
                <c:pt idx="14761">
                  <c:v>1.9274973495180259E-2</c:v>
                </c:pt>
                <c:pt idx="14762">
                  <c:v>2.0453972317790781E-2</c:v>
                </c:pt>
                <c:pt idx="14763">
                  <c:v>3.4250678126033884E-2</c:v>
                </c:pt>
                <c:pt idx="14764">
                  <c:v>2.5375546915815672E-2</c:v>
                </c:pt>
                <c:pt idx="14765">
                  <c:v>1.5697503168521809E-2</c:v>
                </c:pt>
                <c:pt idx="14766">
                  <c:v>1.4839641922067548E-2</c:v>
                </c:pt>
                <c:pt idx="14767">
                  <c:v>-1.0672444750200016E-2</c:v>
                </c:pt>
                <c:pt idx="14768">
                  <c:v>-1.7168305611937607E-2</c:v>
                </c:pt>
                <c:pt idx="14769">
                  <c:v>-5.2010682609143766E-3</c:v>
                </c:pt>
                <c:pt idx="14770">
                  <c:v>-6.5364394260536418E-4</c:v>
                </c:pt>
                <c:pt idx="14771">
                  <c:v>-2.1153563258791364E-2</c:v>
                </c:pt>
                <c:pt idx="14772">
                  <c:v>-5.4742051604413478E-2</c:v>
                </c:pt>
                <c:pt idx="14773">
                  <c:v>-5.890239307638101E-2</c:v>
                </c:pt>
                <c:pt idx="14774">
                  <c:v>-5.5405329528142033E-2</c:v>
                </c:pt>
                <c:pt idx="14775">
                  <c:v>-5.5023447529588099E-2</c:v>
                </c:pt>
                <c:pt idx="14776">
                  <c:v>-5.0677033493767731E-2</c:v>
                </c:pt>
                <c:pt idx="14777">
                  <c:v>-6.4485917843820517E-2</c:v>
                </c:pt>
                <c:pt idx="14778">
                  <c:v>-6.6647211468263357E-2</c:v>
                </c:pt>
                <c:pt idx="14779">
                  <c:v>-6.4427629692796473E-2</c:v>
                </c:pt>
                <c:pt idx="14780">
                  <c:v>-7.2573642189687981E-2</c:v>
                </c:pt>
                <c:pt idx="14781">
                  <c:v>-7.6973489823007002E-2</c:v>
                </c:pt>
                <c:pt idx="14782">
                  <c:v>-0.10402650258900203</c:v>
                </c:pt>
                <c:pt idx="14783">
                  <c:v>-0.10564920687623958</c:v>
                </c:pt>
                <c:pt idx="14784">
                  <c:v>-9.7131664950893426E-2</c:v>
                </c:pt>
                <c:pt idx="14785">
                  <c:v>-7.7926546432577459E-2</c:v>
                </c:pt>
                <c:pt idx="14786">
                  <c:v>-8.4309145685047771E-2</c:v>
                </c:pt>
                <c:pt idx="14787">
                  <c:v>-8.936269795488927E-2</c:v>
                </c:pt>
                <c:pt idx="14788">
                  <c:v>-0.10338765645261272</c:v>
                </c:pt>
                <c:pt idx="14789">
                  <c:v>-0.1184309174858863</c:v>
                </c:pt>
                <c:pt idx="14790">
                  <c:v>-0.11809288229819381</c:v>
                </c:pt>
                <c:pt idx="14791">
                  <c:v>-0.10485239646775746</c:v>
                </c:pt>
                <c:pt idx="14792">
                  <c:v>-0.10952221836683862</c:v>
                </c:pt>
                <c:pt idx="14793">
                  <c:v>-0.11886498284221181</c:v>
                </c:pt>
                <c:pt idx="14794">
                  <c:v>-0.10874141428310879</c:v>
                </c:pt>
                <c:pt idx="14795">
                  <c:v>-0.12652240185328389</c:v>
                </c:pt>
                <c:pt idx="14796">
                  <c:v>-0.11320160110907751</c:v>
                </c:pt>
                <c:pt idx="14797">
                  <c:v>-0.11186379473699948</c:v>
                </c:pt>
                <c:pt idx="14798">
                  <c:v>-0.11024959829254977</c:v>
                </c:pt>
                <c:pt idx="14799">
                  <c:v>-9.1514117850663212E-2</c:v>
                </c:pt>
                <c:pt idx="14800">
                  <c:v>-7.9633355770662217E-2</c:v>
                </c:pt>
                <c:pt idx="14801">
                  <c:v>-7.6440226347186946E-2</c:v>
                </c:pt>
                <c:pt idx="14802">
                  <c:v>-8.289303770985923E-2</c:v>
                </c:pt>
                <c:pt idx="14803">
                  <c:v>-7.43566829593858E-2</c:v>
                </c:pt>
                <c:pt idx="14804">
                  <c:v>-6.7734191183359327E-2</c:v>
                </c:pt>
                <c:pt idx="14805">
                  <c:v>-6.9538208760603348E-2</c:v>
                </c:pt>
                <c:pt idx="14806">
                  <c:v>-7.2445988952282048E-2</c:v>
                </c:pt>
                <c:pt idx="14807">
                  <c:v>-7.3494680791440059E-2</c:v>
                </c:pt>
                <c:pt idx="14808">
                  <c:v>-8.8061762933983379E-2</c:v>
                </c:pt>
                <c:pt idx="14809">
                  <c:v>-9.1070327017947594E-2</c:v>
                </c:pt>
                <c:pt idx="14810">
                  <c:v>-0.10021314488294963</c:v>
                </c:pt>
                <c:pt idx="14811">
                  <c:v>-0.10060049093168599</c:v>
                </c:pt>
                <c:pt idx="14812">
                  <c:v>-8.7894735645289823E-2</c:v>
                </c:pt>
                <c:pt idx="14813">
                  <c:v>-8.6953676833613103E-2</c:v>
                </c:pt>
                <c:pt idx="14814">
                  <c:v>-7.7018692858624727E-2</c:v>
                </c:pt>
                <c:pt idx="14815">
                  <c:v>-8.418803511901285E-2</c:v>
                </c:pt>
                <c:pt idx="14816">
                  <c:v>-8.9735308997955787E-2</c:v>
                </c:pt>
                <c:pt idx="14817">
                  <c:v>-8.8986609952725892E-2</c:v>
                </c:pt>
                <c:pt idx="14818">
                  <c:v>-8.6773533468621822E-2</c:v>
                </c:pt>
                <c:pt idx="14819">
                  <c:v>-8.7203950772168137E-2</c:v>
                </c:pt>
                <c:pt idx="14820">
                  <c:v>-6.9978293354852839E-2</c:v>
                </c:pt>
                <c:pt idx="14821">
                  <c:v>-6.1954439547187379E-2</c:v>
                </c:pt>
                <c:pt idx="14822">
                  <c:v>-5.7527794097394169E-2</c:v>
                </c:pt>
                <c:pt idx="14823">
                  <c:v>-5.6944167517896549E-2</c:v>
                </c:pt>
                <c:pt idx="14824">
                  <c:v>-5.2634188485511046E-2</c:v>
                </c:pt>
                <c:pt idx="14825">
                  <c:v>-6.3900150131656286E-2</c:v>
                </c:pt>
                <c:pt idx="14826">
                  <c:v>-4.9203010325324592E-2</c:v>
                </c:pt>
                <c:pt idx="14827">
                  <c:v>-5.6662394718786091E-2</c:v>
                </c:pt>
                <c:pt idx="14828">
                  <c:v>-5.3620314930896806E-2</c:v>
                </c:pt>
                <c:pt idx="14829">
                  <c:v>-6.0442352644458741E-2</c:v>
                </c:pt>
                <c:pt idx="14830">
                  <c:v>-6.6277352052219629E-2</c:v>
                </c:pt>
                <c:pt idx="14831">
                  <c:v>-7.9496256763534445E-2</c:v>
                </c:pt>
                <c:pt idx="14832">
                  <c:v>-7.2746762718105984E-2</c:v>
                </c:pt>
                <c:pt idx="14833">
                  <c:v>-7.067543903775908E-2</c:v>
                </c:pt>
                <c:pt idx="14834">
                  <c:v>-6.0747536856493034E-2</c:v>
                </c:pt>
                <c:pt idx="14835">
                  <c:v>-4.3237753463682416E-2</c:v>
                </c:pt>
                <c:pt idx="14836">
                  <c:v>-3.5060875950552406E-2</c:v>
                </c:pt>
                <c:pt idx="14837">
                  <c:v>-1.2365261192901045E-2</c:v>
                </c:pt>
                <c:pt idx="14838">
                  <c:v>-1.219799221864637E-2</c:v>
                </c:pt>
                <c:pt idx="14839">
                  <c:v>-6.2107753680156197E-3</c:v>
                </c:pt>
                <c:pt idx="14840">
                  <c:v>-4.9576355339450151E-3</c:v>
                </c:pt>
                <c:pt idx="14841">
                  <c:v>-8.3951196397923367E-3</c:v>
                </c:pt>
                <c:pt idx="14842">
                  <c:v>-1.9738946433563886E-2</c:v>
                </c:pt>
                <c:pt idx="14843">
                  <c:v>-1.5678066708774696E-2</c:v>
                </c:pt>
                <c:pt idx="14844">
                  <c:v>-1.3188742451974211E-2</c:v>
                </c:pt>
                <c:pt idx="14845">
                  <c:v>-2.2407227591749179E-2</c:v>
                </c:pt>
                <c:pt idx="14846">
                  <c:v>-3.0064612232023724E-2</c:v>
                </c:pt>
                <c:pt idx="14847">
                  <c:v>-1.0028776728194355E-2</c:v>
                </c:pt>
                <c:pt idx="14848">
                  <c:v>-3.8238062259483563E-3</c:v>
                </c:pt>
                <c:pt idx="14849">
                  <c:v>-8.7071474242872426E-4</c:v>
                </c:pt>
                <c:pt idx="14850">
                  <c:v>-1.8085388380371437E-2</c:v>
                </c:pt>
                <c:pt idx="14851">
                  <c:v>-2.5640375080386857E-2</c:v>
                </c:pt>
                <c:pt idx="14852">
                  <c:v>-3.7193664706264951E-2</c:v>
                </c:pt>
                <c:pt idx="14853">
                  <c:v>-2.8546919847078578E-2</c:v>
                </c:pt>
                <c:pt idx="14854">
                  <c:v>-2.2292388189124268E-2</c:v>
                </c:pt>
                <c:pt idx="14855">
                  <c:v>-3.2552750700526656E-2</c:v>
                </c:pt>
                <c:pt idx="14856">
                  <c:v>-4.3836724726830867E-2</c:v>
                </c:pt>
                <c:pt idx="14857">
                  <c:v>-4.461338385878022E-2</c:v>
                </c:pt>
                <c:pt idx="14858">
                  <c:v>-4.6809762361468721E-2</c:v>
                </c:pt>
                <c:pt idx="14859">
                  <c:v>-5.9451592712995827E-2</c:v>
                </c:pt>
                <c:pt idx="14860">
                  <c:v>-6.5846431675889883E-2</c:v>
                </c:pt>
                <c:pt idx="14861">
                  <c:v>-5.8634737244138369E-2</c:v>
                </c:pt>
                <c:pt idx="14862">
                  <c:v>-5.9112916031207718E-2</c:v>
                </c:pt>
                <c:pt idx="14863">
                  <c:v>-6.5649638619309503E-2</c:v>
                </c:pt>
                <c:pt idx="14864">
                  <c:v>-8.2601066720214944E-2</c:v>
                </c:pt>
                <c:pt idx="14865">
                  <c:v>-9.0765212599224432E-2</c:v>
                </c:pt>
                <c:pt idx="14866">
                  <c:v>-8.7114402200084595E-2</c:v>
                </c:pt>
                <c:pt idx="14867">
                  <c:v>-7.3666435325860258E-2</c:v>
                </c:pt>
                <c:pt idx="14868">
                  <c:v>-8.528410421006094E-2</c:v>
                </c:pt>
                <c:pt idx="14869">
                  <c:v>-9.2227663842345931E-2</c:v>
                </c:pt>
                <c:pt idx="14870">
                  <c:v>-0.10537170650996441</c:v>
                </c:pt>
                <c:pt idx="14871">
                  <c:v>-9.1920347551591619E-2</c:v>
                </c:pt>
                <c:pt idx="14872">
                  <c:v>-5.8727006391860903E-2</c:v>
                </c:pt>
                <c:pt idx="14873">
                  <c:v>-4.8428242287819612E-2</c:v>
                </c:pt>
                <c:pt idx="14874">
                  <c:v>-5.6530898513123762E-2</c:v>
                </c:pt>
                <c:pt idx="14875">
                  <c:v>-5.2251111214878021E-2</c:v>
                </c:pt>
                <c:pt idx="14876">
                  <c:v>-5.3486841967343102E-2</c:v>
                </c:pt>
                <c:pt idx="14877">
                  <c:v>-4.6319405025380123E-2</c:v>
                </c:pt>
                <c:pt idx="14878">
                  <c:v>-5.1545234673755602E-2</c:v>
                </c:pt>
                <c:pt idx="14879">
                  <c:v>-5.5790254955372598E-2</c:v>
                </c:pt>
                <c:pt idx="14880">
                  <c:v>-3.4133053067279651E-2</c:v>
                </c:pt>
                <c:pt idx="14881">
                  <c:v>5.0467836363909946E-4</c:v>
                </c:pt>
                <c:pt idx="14882">
                  <c:v>3.1723598235106065E-2</c:v>
                </c:pt>
                <c:pt idx="14883">
                  <c:v>1.0628132225274811E-2</c:v>
                </c:pt>
                <c:pt idx="14884">
                  <c:v>-1.6229311113346023E-3</c:v>
                </c:pt>
                <c:pt idx="14885">
                  <c:v>-2.2249618965639484E-2</c:v>
                </c:pt>
                <c:pt idx="14886">
                  <c:v>-1.6645815877285308E-2</c:v>
                </c:pt>
                <c:pt idx="14887">
                  <c:v>-3.4084127412291609E-3</c:v>
                </c:pt>
                <c:pt idx="14888">
                  <c:v>-1.677745901907457E-2</c:v>
                </c:pt>
                <c:pt idx="14889">
                  <c:v>-1.140095170350186E-2</c:v>
                </c:pt>
                <c:pt idx="14890">
                  <c:v>3.7462855529011296E-3</c:v>
                </c:pt>
                <c:pt idx="14891">
                  <c:v>-3.1483026966563354E-3</c:v>
                </c:pt>
                <c:pt idx="14892">
                  <c:v>1.2481438731930528E-3</c:v>
                </c:pt>
                <c:pt idx="14893">
                  <c:v>8.8355826348260891E-3</c:v>
                </c:pt>
                <c:pt idx="14894">
                  <c:v>1.085003472589996E-2</c:v>
                </c:pt>
                <c:pt idx="14895">
                  <c:v>3.6199175460945199E-2</c:v>
                </c:pt>
                <c:pt idx="14896">
                  <c:v>1.1703629744873378E-2</c:v>
                </c:pt>
                <c:pt idx="14897">
                  <c:v>-9.4610469677233189E-3</c:v>
                </c:pt>
                <c:pt idx="14898">
                  <c:v>-1.4309127849099879E-2</c:v>
                </c:pt>
                <c:pt idx="14899">
                  <c:v>-7.125448319354355E-3</c:v>
                </c:pt>
                <c:pt idx="14900">
                  <c:v>-2.6744705515584499E-2</c:v>
                </c:pt>
                <c:pt idx="14901">
                  <c:v>-3.1360598865537104E-2</c:v>
                </c:pt>
                <c:pt idx="14902">
                  <c:v>-2.779293768074298E-2</c:v>
                </c:pt>
                <c:pt idx="14903">
                  <c:v>-4.6375140300954354E-2</c:v>
                </c:pt>
                <c:pt idx="14904">
                  <c:v>-6.9163726521595081E-2</c:v>
                </c:pt>
                <c:pt idx="14905">
                  <c:v>-7.4606010447944238E-2</c:v>
                </c:pt>
                <c:pt idx="14906">
                  <c:v>-7.9166062557830763E-2</c:v>
                </c:pt>
                <c:pt idx="14907">
                  <c:v>-9.2097620747364384E-2</c:v>
                </c:pt>
                <c:pt idx="14908">
                  <c:v>-7.1187303342313601E-2</c:v>
                </c:pt>
                <c:pt idx="14909">
                  <c:v>-7.1759709878761235E-2</c:v>
                </c:pt>
                <c:pt idx="14910">
                  <c:v>-6.9636825992593465E-2</c:v>
                </c:pt>
                <c:pt idx="14911">
                  <c:v>-7.5246363178127607E-2</c:v>
                </c:pt>
                <c:pt idx="14912">
                  <c:v>-7.956781298783755E-2</c:v>
                </c:pt>
                <c:pt idx="14913">
                  <c:v>-7.9125713752576377E-2</c:v>
                </c:pt>
                <c:pt idx="14914">
                  <c:v>-7.7204223327438481E-2</c:v>
                </c:pt>
                <c:pt idx="14915">
                  <c:v>-5.9464944891393534E-2</c:v>
                </c:pt>
                <c:pt idx="14916">
                  <c:v>-5.249619995474164E-2</c:v>
                </c:pt>
                <c:pt idx="14917">
                  <c:v>-4.3789905259592143E-2</c:v>
                </c:pt>
                <c:pt idx="14918">
                  <c:v>-4.0376027146451388E-2</c:v>
                </c:pt>
                <c:pt idx="14919">
                  <c:v>-4.1165492461117448E-2</c:v>
                </c:pt>
                <c:pt idx="14920">
                  <c:v>-5.8540169655375229E-2</c:v>
                </c:pt>
                <c:pt idx="14921">
                  <c:v>-8.4315498873584138E-2</c:v>
                </c:pt>
                <c:pt idx="14922">
                  <c:v>-8.7331545462628779E-2</c:v>
                </c:pt>
                <c:pt idx="14923">
                  <c:v>-8.8524957194603404E-2</c:v>
                </c:pt>
                <c:pt idx="14924">
                  <c:v>-8.4222301058646476E-2</c:v>
                </c:pt>
                <c:pt idx="14925">
                  <c:v>-6.6926639143597311E-2</c:v>
                </c:pt>
                <c:pt idx="14926">
                  <c:v>-6.0328409148397766E-2</c:v>
                </c:pt>
                <c:pt idx="14927">
                  <c:v>-5.9479759903751761E-2</c:v>
                </c:pt>
                <c:pt idx="14928">
                  <c:v>-5.609973448338279E-2</c:v>
                </c:pt>
                <c:pt idx="14929">
                  <c:v>-5.6664589075116623E-2</c:v>
                </c:pt>
                <c:pt idx="14930">
                  <c:v>-3.9971426069458249E-2</c:v>
                </c:pt>
                <c:pt idx="14931">
                  <c:v>-2.9373903758161957E-2</c:v>
                </c:pt>
                <c:pt idx="14932">
                  <c:v>-3.4682460115202374E-2</c:v>
                </c:pt>
                <c:pt idx="14933">
                  <c:v>-3.1968797763990642E-2</c:v>
                </c:pt>
                <c:pt idx="14934">
                  <c:v>-3.225783995509679E-2</c:v>
                </c:pt>
                <c:pt idx="14935">
                  <c:v>-3.6285184635882151E-2</c:v>
                </c:pt>
                <c:pt idx="14936">
                  <c:v>-3.618876783845093E-2</c:v>
                </c:pt>
                <c:pt idx="14937">
                  <c:v>-5.6652255480999059E-2</c:v>
                </c:pt>
                <c:pt idx="14938">
                  <c:v>-5.7779841361910056E-2</c:v>
                </c:pt>
                <c:pt idx="14939">
                  <c:v>-5.4880788736401898E-2</c:v>
                </c:pt>
                <c:pt idx="14940">
                  <c:v>-5.2537742587280389E-2</c:v>
                </c:pt>
                <c:pt idx="14941">
                  <c:v>-4.6244109918563647E-2</c:v>
                </c:pt>
                <c:pt idx="14942">
                  <c:v>-4.5155809246249401E-2</c:v>
                </c:pt>
                <c:pt idx="14943">
                  <c:v>-5.378604024788014E-2</c:v>
                </c:pt>
                <c:pt idx="14944">
                  <c:v>-6.8229687642249237E-2</c:v>
                </c:pt>
                <c:pt idx="14945">
                  <c:v>-5.9189844696444949E-2</c:v>
                </c:pt>
                <c:pt idx="14946">
                  <c:v>-5.1979738745293935E-2</c:v>
                </c:pt>
                <c:pt idx="14947">
                  <c:v>-5.0630814393459178E-2</c:v>
                </c:pt>
                <c:pt idx="14948">
                  <c:v>-5.0697150830864346E-2</c:v>
                </c:pt>
                <c:pt idx="14949">
                  <c:v>-3.7212030434000898E-2</c:v>
                </c:pt>
                <c:pt idx="14950">
                  <c:v>-1.4787725566405174E-2</c:v>
                </c:pt>
                <c:pt idx="14951">
                  <c:v>-2.2436705754603326E-2</c:v>
                </c:pt>
                <c:pt idx="14952">
                  <c:v>-1.0931922528459426E-2</c:v>
                </c:pt>
                <c:pt idx="14953">
                  <c:v>-1.7795527168021352E-2</c:v>
                </c:pt>
                <c:pt idx="14954">
                  <c:v>-2.9864534150172428E-2</c:v>
                </c:pt>
                <c:pt idx="14955">
                  <c:v>-2.6425166675581369E-2</c:v>
                </c:pt>
                <c:pt idx="14956">
                  <c:v>-3.2941718746102855E-2</c:v>
                </c:pt>
                <c:pt idx="14957">
                  <c:v>-3.6891866482657187E-2</c:v>
                </c:pt>
                <c:pt idx="14958">
                  <c:v>-4.6085826420573794E-2</c:v>
                </c:pt>
                <c:pt idx="14959">
                  <c:v>-4.7586924197981162E-2</c:v>
                </c:pt>
                <c:pt idx="14960">
                  <c:v>-4.0569244417494654E-2</c:v>
                </c:pt>
                <c:pt idx="14961">
                  <c:v>-4.4459345209704293E-2</c:v>
                </c:pt>
                <c:pt idx="14962">
                  <c:v>-5.0144026534167274E-2</c:v>
                </c:pt>
                <c:pt idx="14963">
                  <c:v>-6.3481824484929339E-2</c:v>
                </c:pt>
                <c:pt idx="14964">
                  <c:v>-4.8451285865551919E-2</c:v>
                </c:pt>
                <c:pt idx="14965">
                  <c:v>-4.4203214915621403E-2</c:v>
                </c:pt>
                <c:pt idx="14966">
                  <c:v>-4.5324075132670227E-2</c:v>
                </c:pt>
                <c:pt idx="14967">
                  <c:v>-4.6720466783967907E-2</c:v>
                </c:pt>
                <c:pt idx="14968">
                  <c:v>-2.6105589558653497E-2</c:v>
                </c:pt>
                <c:pt idx="14969">
                  <c:v>-3.5571424264622675E-2</c:v>
                </c:pt>
                <c:pt idx="14970">
                  <c:v>-2.4409599010819849E-2</c:v>
                </c:pt>
                <c:pt idx="14971">
                  <c:v>-3.3309483588088606E-2</c:v>
                </c:pt>
                <c:pt idx="14972">
                  <c:v>-4.567167252511295E-2</c:v>
                </c:pt>
                <c:pt idx="14973">
                  <c:v>-4.7634959781993946E-2</c:v>
                </c:pt>
                <c:pt idx="14974">
                  <c:v>-2.3866681000489831E-2</c:v>
                </c:pt>
                <c:pt idx="14975">
                  <c:v>-2.9040393754313887E-2</c:v>
                </c:pt>
                <c:pt idx="14976">
                  <c:v>-3.5494749518375723E-2</c:v>
                </c:pt>
                <c:pt idx="14977">
                  <c:v>-3.7207748006587438E-2</c:v>
                </c:pt>
                <c:pt idx="14978">
                  <c:v>-4.3459520257086992E-2</c:v>
                </c:pt>
                <c:pt idx="14979">
                  <c:v>-4.7070371972949054E-2</c:v>
                </c:pt>
                <c:pt idx="14980">
                  <c:v>-5.1028651232707944E-2</c:v>
                </c:pt>
                <c:pt idx="14981">
                  <c:v>-6.7376826852010518E-2</c:v>
                </c:pt>
                <c:pt idx="14982">
                  <c:v>-6.3661453791722944E-2</c:v>
                </c:pt>
                <c:pt idx="14983">
                  <c:v>-4.8462080903996951E-2</c:v>
                </c:pt>
                <c:pt idx="14984">
                  <c:v>-5.6571940757931705E-2</c:v>
                </c:pt>
                <c:pt idx="14985">
                  <c:v>-4.0724085488071826E-2</c:v>
                </c:pt>
                <c:pt idx="14986">
                  <c:v>-3.8754576209218849E-2</c:v>
                </c:pt>
                <c:pt idx="14987">
                  <c:v>-4.9767972611075018E-2</c:v>
                </c:pt>
                <c:pt idx="14988">
                  <c:v>-3.6449503119640125E-2</c:v>
                </c:pt>
                <c:pt idx="14989">
                  <c:v>-3.4582835490375885E-2</c:v>
                </c:pt>
                <c:pt idx="14990">
                  <c:v>-4.4538358317781634E-2</c:v>
                </c:pt>
                <c:pt idx="14991">
                  <c:v>-4.5188670521352781E-2</c:v>
                </c:pt>
                <c:pt idx="14992">
                  <c:v>-4.4214548658474961E-2</c:v>
                </c:pt>
                <c:pt idx="14993">
                  <c:v>-2.9415364359477003E-2</c:v>
                </c:pt>
                <c:pt idx="14994">
                  <c:v>-2.1037027562003208E-2</c:v>
                </c:pt>
                <c:pt idx="14995">
                  <c:v>-2.27777017248465E-2</c:v>
                </c:pt>
                <c:pt idx="14996">
                  <c:v>-1.2257483365862076E-2</c:v>
                </c:pt>
                <c:pt idx="14997">
                  <c:v>6.5941101956257242E-4</c:v>
                </c:pt>
                <c:pt idx="14998">
                  <c:v>7.194951509053249E-3</c:v>
                </c:pt>
                <c:pt idx="14999">
                  <c:v>-9.1667045126232471E-3</c:v>
                </c:pt>
                <c:pt idx="15000">
                  <c:v>-3.4995914314811527E-3</c:v>
                </c:pt>
                <c:pt idx="15001">
                  <c:v>-1.883450691972155E-3</c:v>
                </c:pt>
                <c:pt idx="15002">
                  <c:v>-3.8939764389682718E-3</c:v>
                </c:pt>
                <c:pt idx="15003">
                  <c:v>-3.3142755563184689E-3</c:v>
                </c:pt>
                <c:pt idx="15004">
                  <c:v>5.0620848488620585E-3</c:v>
                </c:pt>
                <c:pt idx="15005">
                  <c:v>7.9870245270881046E-3</c:v>
                </c:pt>
                <c:pt idx="15006">
                  <c:v>-6.5703844997500038E-4</c:v>
                </c:pt>
                <c:pt idx="15007">
                  <c:v>1.4145485505040467E-2</c:v>
                </c:pt>
                <c:pt idx="15008">
                  <c:v>2.6492461565381653E-3</c:v>
                </c:pt>
                <c:pt idx="15009">
                  <c:v>1.3150227400225978E-2</c:v>
                </c:pt>
                <c:pt idx="15010">
                  <c:v>5.8802697027608986E-3</c:v>
                </c:pt>
                <c:pt idx="15011">
                  <c:v>-8.8019602638289562E-4</c:v>
                </c:pt>
                <c:pt idx="15012">
                  <c:v>-1.3869588297435564E-2</c:v>
                </c:pt>
                <c:pt idx="15013">
                  <c:v>-2.5182540451050728E-2</c:v>
                </c:pt>
                <c:pt idx="15014">
                  <c:v>-3.1496428413332112E-2</c:v>
                </c:pt>
                <c:pt idx="15015">
                  <c:v>-4.3913631833074063E-2</c:v>
                </c:pt>
                <c:pt idx="15016">
                  <c:v>-4.9983144265777546E-2</c:v>
                </c:pt>
                <c:pt idx="15017">
                  <c:v>-7.0368211900741162E-2</c:v>
                </c:pt>
                <c:pt idx="15018">
                  <c:v>-6.5813910371079198E-2</c:v>
                </c:pt>
                <c:pt idx="15019">
                  <c:v>-5.7812657916529675E-2</c:v>
                </c:pt>
                <c:pt idx="15020">
                  <c:v>-2.2388622105774414E-2</c:v>
                </c:pt>
                <c:pt idx="15021">
                  <c:v>-1.2499318692551942E-2</c:v>
                </c:pt>
                <c:pt idx="15022">
                  <c:v>-1.1681018772935259E-2</c:v>
                </c:pt>
                <c:pt idx="15023">
                  <c:v>1.8575458253994981E-2</c:v>
                </c:pt>
                <c:pt idx="15024">
                  <c:v>4.7177039162872081E-2</c:v>
                </c:pt>
                <c:pt idx="15025">
                  <c:v>3.026493845446554E-2</c:v>
                </c:pt>
                <c:pt idx="15026">
                  <c:v>3.9659420600727469E-2</c:v>
                </c:pt>
                <c:pt idx="15027">
                  <c:v>5.3856067291304655E-2</c:v>
                </c:pt>
                <c:pt idx="15028">
                  <c:v>3.7419212591725204E-2</c:v>
                </c:pt>
                <c:pt idx="15029">
                  <c:v>3.9407022226343846E-2</c:v>
                </c:pt>
                <c:pt idx="15030">
                  <c:v>4.7896361497530293E-2</c:v>
                </c:pt>
                <c:pt idx="15031">
                  <c:v>4.0664277987350284E-2</c:v>
                </c:pt>
                <c:pt idx="15032">
                  <c:v>5.7010988722136391E-2</c:v>
                </c:pt>
                <c:pt idx="15033">
                  <c:v>7.7551604533732332E-2</c:v>
                </c:pt>
                <c:pt idx="15034">
                  <c:v>6.2757704882665966E-2</c:v>
                </c:pt>
                <c:pt idx="15035">
                  <c:v>6.477741296732531E-2</c:v>
                </c:pt>
                <c:pt idx="15036">
                  <c:v>6.5533684751093002E-2</c:v>
                </c:pt>
                <c:pt idx="15037">
                  <c:v>6.7479560639623681E-2</c:v>
                </c:pt>
                <c:pt idx="15038">
                  <c:v>7.3451816715724538E-2</c:v>
                </c:pt>
                <c:pt idx="15039">
                  <c:v>7.1019467923110202E-2</c:v>
                </c:pt>
                <c:pt idx="15040">
                  <c:v>6.8169574885301287E-2</c:v>
                </c:pt>
                <c:pt idx="15041">
                  <c:v>6.1801360784435211E-2</c:v>
                </c:pt>
                <c:pt idx="15042">
                  <c:v>6.127658075277953E-2</c:v>
                </c:pt>
                <c:pt idx="15043">
                  <c:v>6.6303191670939565E-2</c:v>
                </c:pt>
                <c:pt idx="15044">
                  <c:v>9.3736950023713073E-2</c:v>
                </c:pt>
                <c:pt idx="15045">
                  <c:v>8.6545260989602912E-2</c:v>
                </c:pt>
                <c:pt idx="15046">
                  <c:v>8.1249161066116349E-2</c:v>
                </c:pt>
                <c:pt idx="15047">
                  <c:v>7.1590834150200289E-2</c:v>
                </c:pt>
                <c:pt idx="15048">
                  <c:v>7.1922453607126791E-2</c:v>
                </c:pt>
                <c:pt idx="15049">
                  <c:v>6.0670152640959207E-2</c:v>
                </c:pt>
                <c:pt idx="15050">
                  <c:v>4.0150154948839445E-2</c:v>
                </c:pt>
                <c:pt idx="15051">
                  <c:v>3.8798943303789635E-2</c:v>
                </c:pt>
                <c:pt idx="15052">
                  <c:v>4.173477126251357E-2</c:v>
                </c:pt>
                <c:pt idx="15053">
                  <c:v>4.1682550316117339E-2</c:v>
                </c:pt>
                <c:pt idx="15054">
                  <c:v>5.2315919404557487E-2</c:v>
                </c:pt>
                <c:pt idx="15055">
                  <c:v>8.4173005923164901E-2</c:v>
                </c:pt>
                <c:pt idx="15056">
                  <c:v>0.11807292260918301</c:v>
                </c:pt>
                <c:pt idx="15057">
                  <c:v>0.14663514343102979</c:v>
                </c:pt>
                <c:pt idx="15058">
                  <c:v>0.18099043083001365</c:v>
                </c:pt>
                <c:pt idx="15059">
                  <c:v>0.18472500348329723</c:v>
                </c:pt>
                <c:pt idx="15060">
                  <c:v>0.20381764496319899</c:v>
                </c:pt>
                <c:pt idx="15061">
                  <c:v>0.18906689611021021</c:v>
                </c:pt>
                <c:pt idx="15062">
                  <c:v>0.18519285982823597</c:v>
                </c:pt>
                <c:pt idx="15063">
                  <c:v>0.22436218040094036</c:v>
                </c:pt>
                <c:pt idx="15064">
                  <c:v>0.22971045820412428</c:v>
                </c:pt>
                <c:pt idx="15065">
                  <c:v>0.25716128008672179</c:v>
                </c:pt>
                <c:pt idx="15066">
                  <c:v>0.2618920506609399</c:v>
                </c:pt>
                <c:pt idx="15067">
                  <c:v>0.25830830892488432</c:v>
                </c:pt>
                <c:pt idx="15068">
                  <c:v>0.21526088623694273</c:v>
                </c:pt>
                <c:pt idx="15069">
                  <c:v>0.24060888742668296</c:v>
                </c:pt>
                <c:pt idx="15070">
                  <c:v>0.25172311777258871</c:v>
                </c:pt>
                <c:pt idx="15071">
                  <c:v>0.24424567979306344</c:v>
                </c:pt>
                <c:pt idx="15072">
                  <c:v>0.25595513708782414</c:v>
                </c:pt>
                <c:pt idx="15073">
                  <c:v>0.26554869160911543</c:v>
                </c:pt>
                <c:pt idx="15074">
                  <c:v>0.26551130943179779</c:v>
                </c:pt>
                <c:pt idx="15075">
                  <c:v>0.32548372186930519</c:v>
                </c:pt>
                <c:pt idx="15076">
                  <c:v>0.32544382690110396</c:v>
                </c:pt>
                <c:pt idx="15077">
                  <c:v>0.33912687636912842</c:v>
                </c:pt>
                <c:pt idx="15078">
                  <c:v>0.34016849314486408</c:v>
                </c:pt>
                <c:pt idx="15079">
                  <c:v>0.36949263463799897</c:v>
                </c:pt>
                <c:pt idx="15080">
                  <c:v>0.35588990003770116</c:v>
                </c:pt>
                <c:pt idx="15081">
                  <c:v>0.35141075421155965</c:v>
                </c:pt>
                <c:pt idx="15082">
                  <c:v>0.31797244276611525</c:v>
                </c:pt>
                <c:pt idx="15083">
                  <c:v>0.29721021576771589</c:v>
                </c:pt>
                <c:pt idx="15084">
                  <c:v>0.28660695721509799</c:v>
                </c:pt>
                <c:pt idx="15085">
                  <c:v>0.29831348093205601</c:v>
                </c:pt>
                <c:pt idx="15086">
                  <c:v>0.3037245802648969</c:v>
                </c:pt>
                <c:pt idx="15087">
                  <c:v>0.29989136599118993</c:v>
                </c:pt>
                <c:pt idx="15088">
                  <c:v>0.28430733692077403</c:v>
                </c:pt>
                <c:pt idx="15089">
                  <c:v>0.28340198431670105</c:v>
                </c:pt>
                <c:pt idx="15090">
                  <c:v>0.29795974623476718</c:v>
                </c:pt>
                <c:pt idx="15091">
                  <c:v>0.30966010452414405</c:v>
                </c:pt>
                <c:pt idx="15092">
                  <c:v>0.30272445449019392</c:v>
                </c:pt>
                <c:pt idx="15093">
                  <c:v>0.32475212992951241</c:v>
                </c:pt>
                <c:pt idx="15094">
                  <c:v>0.32016179540463607</c:v>
                </c:pt>
                <c:pt idx="15095">
                  <c:v>0.32162820148179083</c:v>
                </c:pt>
                <c:pt idx="15096">
                  <c:v>0.31244968073826573</c:v>
                </c:pt>
                <c:pt idx="15097">
                  <c:v>0.33527888339752554</c:v>
                </c:pt>
                <c:pt idx="15098">
                  <c:v>0.33728552264307754</c:v>
                </c:pt>
                <c:pt idx="15099">
                  <c:v>0.33448499484515803</c:v>
                </c:pt>
                <c:pt idx="15100">
                  <c:v>0.31154480240046367</c:v>
                </c:pt>
                <c:pt idx="15101">
                  <c:v>0.30356148621193935</c:v>
                </c:pt>
                <c:pt idx="15102">
                  <c:v>0.30500728282434331</c:v>
                </c:pt>
                <c:pt idx="15103">
                  <c:v>0.28840024068731984</c:v>
                </c:pt>
                <c:pt idx="15104">
                  <c:v>0.27531522968728428</c:v>
                </c:pt>
                <c:pt idx="15105">
                  <c:v>0.28355177439488699</c:v>
                </c:pt>
                <c:pt idx="15106">
                  <c:v>0.32239713317124363</c:v>
                </c:pt>
                <c:pt idx="15107">
                  <c:v>0.31354055411336446</c:v>
                </c:pt>
                <c:pt idx="15108">
                  <c:v>0.33716054540269313</c:v>
                </c:pt>
                <c:pt idx="15109">
                  <c:v>0.31973448543799754</c:v>
                </c:pt>
                <c:pt idx="15110">
                  <c:v>0.33843865041482202</c:v>
                </c:pt>
                <c:pt idx="15111">
                  <c:v>0.37762438660652564</c:v>
                </c:pt>
                <c:pt idx="15112">
                  <c:v>0.37770768966845036</c:v>
                </c:pt>
                <c:pt idx="15113">
                  <c:v>0.39856113939520843</c:v>
                </c:pt>
                <c:pt idx="15114">
                  <c:v>0.40146409263935667</c:v>
                </c:pt>
                <c:pt idx="15115">
                  <c:v>0.40814407970285504</c:v>
                </c:pt>
                <c:pt idx="15116">
                  <c:v>0.39229795706681214</c:v>
                </c:pt>
                <c:pt idx="15117">
                  <c:v>0.41977118491568755</c:v>
                </c:pt>
                <c:pt idx="15118">
                  <c:v>0.41145964433254623</c:v>
                </c:pt>
                <c:pt idx="15119">
                  <c:v>0.43770890129519557</c:v>
                </c:pt>
                <c:pt idx="15120">
                  <c:v>0.38231309709835126</c:v>
                </c:pt>
                <c:pt idx="15121">
                  <c:v>0.3960872318984523</c:v>
                </c:pt>
                <c:pt idx="15122">
                  <c:v>0.38547504704427915</c:v>
                </c:pt>
                <c:pt idx="15123">
                  <c:v>0.35239509198611163</c:v>
                </c:pt>
                <c:pt idx="15124">
                  <c:v>0.31178041063652584</c:v>
                </c:pt>
                <c:pt idx="15125">
                  <c:v>0.32305973711170988</c:v>
                </c:pt>
                <c:pt idx="15126">
                  <c:v>0.29956403226879735</c:v>
                </c:pt>
                <c:pt idx="15127">
                  <c:v>0.28398545942759412</c:v>
                </c:pt>
                <c:pt idx="15128">
                  <c:v>0.28811123496539026</c:v>
                </c:pt>
                <c:pt idx="15129">
                  <c:v>0.28949692163680196</c:v>
                </c:pt>
                <c:pt idx="15130">
                  <c:v>0.2519805868152194</c:v>
                </c:pt>
                <c:pt idx="15131">
                  <c:v>0.22848006361600293</c:v>
                </c:pt>
                <c:pt idx="15132">
                  <c:v>0.22350974047312322</c:v>
                </c:pt>
                <c:pt idx="15133">
                  <c:v>0.20259001174351488</c:v>
                </c:pt>
                <c:pt idx="15134">
                  <c:v>0.23571877842008937</c:v>
                </c:pt>
                <c:pt idx="15135">
                  <c:v>0.23030681761524163</c:v>
                </c:pt>
                <c:pt idx="15136">
                  <c:v>0.23730488406487948</c:v>
                </c:pt>
                <c:pt idx="15137">
                  <c:v>0.23217094231376967</c:v>
                </c:pt>
                <c:pt idx="15138">
                  <c:v>0.22249286362689347</c:v>
                </c:pt>
                <c:pt idx="15139">
                  <c:v>0.22149871071401139</c:v>
                </c:pt>
                <c:pt idx="15140">
                  <c:v>0.22728975633530535</c:v>
                </c:pt>
                <c:pt idx="15141">
                  <c:v>0.23549839479208101</c:v>
                </c:pt>
                <c:pt idx="15142">
                  <c:v>0.23834108591376846</c:v>
                </c:pt>
                <c:pt idx="15143">
                  <c:v>0.23534172103205986</c:v>
                </c:pt>
                <c:pt idx="15144">
                  <c:v>0.23325253303534832</c:v>
                </c:pt>
                <c:pt idx="15145">
                  <c:v>0.24090740894848817</c:v>
                </c:pt>
                <c:pt idx="15146">
                  <c:v>0.25418233645572053</c:v>
                </c:pt>
                <c:pt idx="15147">
                  <c:v>0.25528884958541287</c:v>
                </c:pt>
                <c:pt idx="15148">
                  <c:v>0.24661993533136184</c:v>
                </c:pt>
                <c:pt idx="15149">
                  <c:v>0.24846818575639773</c:v>
                </c:pt>
                <c:pt idx="15150">
                  <c:v>0.26942047285869397</c:v>
                </c:pt>
                <c:pt idx="15151">
                  <c:v>0.26337890487525861</c:v>
                </c:pt>
                <c:pt idx="15152">
                  <c:v>0.25918130072963952</c:v>
                </c:pt>
                <c:pt idx="15153">
                  <c:v>0.28359783841448438</c:v>
                </c:pt>
                <c:pt idx="15154">
                  <c:v>0.27943197254036978</c:v>
                </c:pt>
                <c:pt idx="15155">
                  <c:v>0.23088842351811834</c:v>
                </c:pt>
                <c:pt idx="15156">
                  <c:v>0.2247266258299021</c:v>
                </c:pt>
                <c:pt idx="15157">
                  <c:v>0.21412423453444474</c:v>
                </c:pt>
                <c:pt idx="15158">
                  <c:v>0.19630438398455352</c:v>
                </c:pt>
                <c:pt idx="15159">
                  <c:v>0.1996444780836224</c:v>
                </c:pt>
                <c:pt idx="15160">
                  <c:v>0.17854455212762121</c:v>
                </c:pt>
                <c:pt idx="15161">
                  <c:v>0.17769717635088611</c:v>
                </c:pt>
                <c:pt idx="15162">
                  <c:v>0.195333969765078</c:v>
                </c:pt>
                <c:pt idx="15163">
                  <c:v>0.16569013706724611</c:v>
                </c:pt>
                <c:pt idx="15164">
                  <c:v>0.16183239710674657</c:v>
                </c:pt>
                <c:pt idx="15165">
                  <c:v>0.13559658928183671</c:v>
                </c:pt>
                <c:pt idx="15166">
                  <c:v>0.13785579391720981</c:v>
                </c:pt>
                <c:pt idx="15167">
                  <c:v>0.12874776246931696</c:v>
                </c:pt>
                <c:pt idx="15168">
                  <c:v>0.16866043695958721</c:v>
                </c:pt>
                <c:pt idx="15169">
                  <c:v>0.16469820656125678</c:v>
                </c:pt>
                <c:pt idx="15170">
                  <c:v>0.16364672203976816</c:v>
                </c:pt>
                <c:pt idx="15171">
                  <c:v>0.17327247617428765</c:v>
                </c:pt>
                <c:pt idx="15172">
                  <c:v>0.18460883774708692</c:v>
                </c:pt>
                <c:pt idx="15173">
                  <c:v>0.1756756835347828</c:v>
                </c:pt>
                <c:pt idx="15174">
                  <c:v>0.15468808985372107</c:v>
                </c:pt>
                <c:pt idx="15175">
                  <c:v>0.10850725428789421</c:v>
                </c:pt>
                <c:pt idx="15176">
                  <c:v>0.11058702610039362</c:v>
                </c:pt>
                <c:pt idx="15177">
                  <c:v>0.1158576460531342</c:v>
                </c:pt>
                <c:pt idx="15178">
                  <c:v>0.12427135011694368</c:v>
                </c:pt>
                <c:pt idx="15179">
                  <c:v>0.10542844286210684</c:v>
                </c:pt>
                <c:pt idx="15180">
                  <c:v>0.11063282409441388</c:v>
                </c:pt>
                <c:pt idx="15181">
                  <c:v>9.8428796645422478E-2</c:v>
                </c:pt>
                <c:pt idx="15182">
                  <c:v>0.11302276228283059</c:v>
                </c:pt>
                <c:pt idx="15183">
                  <c:v>0.13947800417022083</c:v>
                </c:pt>
                <c:pt idx="15184">
                  <c:v>0.17027220953380739</c:v>
                </c:pt>
                <c:pt idx="15185">
                  <c:v>0.15618751745446313</c:v>
                </c:pt>
                <c:pt idx="15186">
                  <c:v>0.15924858921362395</c:v>
                </c:pt>
                <c:pt idx="15187">
                  <c:v>0.17681932568056902</c:v>
                </c:pt>
                <c:pt idx="15188">
                  <c:v>0.20641080581851479</c:v>
                </c:pt>
                <c:pt idx="15189">
                  <c:v>0.22350456368388616</c:v>
                </c:pt>
                <c:pt idx="15190">
                  <c:v>0.20730451318309906</c:v>
                </c:pt>
                <c:pt idx="15191">
                  <c:v>0.21229000730146441</c:v>
                </c:pt>
                <c:pt idx="15192">
                  <c:v>0.21528572143301772</c:v>
                </c:pt>
                <c:pt idx="15193">
                  <c:v>0.18474995418114259</c:v>
                </c:pt>
                <c:pt idx="15194">
                  <c:v>0.16981826383194609</c:v>
                </c:pt>
                <c:pt idx="15195">
                  <c:v>0.18706601164686298</c:v>
                </c:pt>
                <c:pt idx="15196">
                  <c:v>0.186769099657077</c:v>
                </c:pt>
                <c:pt idx="15197">
                  <c:v>0.1759888714634732</c:v>
                </c:pt>
                <c:pt idx="15198">
                  <c:v>0.17780022457610212</c:v>
                </c:pt>
                <c:pt idx="15199">
                  <c:v>0.16824451591309408</c:v>
                </c:pt>
                <c:pt idx="15200">
                  <c:v>0.18233185405806451</c:v>
                </c:pt>
                <c:pt idx="15201">
                  <c:v>0.19923912466546567</c:v>
                </c:pt>
                <c:pt idx="15202">
                  <c:v>0.20728264845278299</c:v>
                </c:pt>
                <c:pt idx="15203">
                  <c:v>0.24078455494000073</c:v>
                </c:pt>
                <c:pt idx="15204">
                  <c:v>0.26225896858749165</c:v>
                </c:pt>
                <c:pt idx="15205">
                  <c:v>0.2668333321100167</c:v>
                </c:pt>
                <c:pt idx="15206">
                  <c:v>0.24164172319605304</c:v>
                </c:pt>
                <c:pt idx="15207">
                  <c:v>0.24729800622973164</c:v>
                </c:pt>
                <c:pt idx="15208">
                  <c:v>0.2360048976725726</c:v>
                </c:pt>
                <c:pt idx="15209">
                  <c:v>0.22099104555815074</c:v>
                </c:pt>
                <c:pt idx="15210">
                  <c:v>0.21810273445058881</c:v>
                </c:pt>
                <c:pt idx="15211">
                  <c:v>0.20107875797242514</c:v>
                </c:pt>
                <c:pt idx="15212">
                  <c:v>0.20267646832556308</c:v>
                </c:pt>
                <c:pt idx="15213">
                  <c:v>0.19886457452476924</c:v>
                </c:pt>
                <c:pt idx="15214">
                  <c:v>0.21419831414323021</c:v>
                </c:pt>
                <c:pt idx="15215">
                  <c:v>0.22547618489179322</c:v>
                </c:pt>
                <c:pt idx="15216">
                  <c:v>0.2495921460482815</c:v>
                </c:pt>
                <c:pt idx="15217">
                  <c:v>0.22637032214897523</c:v>
                </c:pt>
                <c:pt idx="15218">
                  <c:v>0.21539150633790638</c:v>
                </c:pt>
                <c:pt idx="15219">
                  <c:v>0.17405206323628786</c:v>
                </c:pt>
                <c:pt idx="15220">
                  <c:v>0.17319597261252828</c:v>
                </c:pt>
                <c:pt idx="15221">
                  <c:v>0.16921777899883428</c:v>
                </c:pt>
                <c:pt idx="15222">
                  <c:v>0.1804653430499974</c:v>
                </c:pt>
                <c:pt idx="15223">
                  <c:v>0.1769117381008749</c:v>
                </c:pt>
                <c:pt idx="15224">
                  <c:v>0.17155585152562702</c:v>
                </c:pt>
                <c:pt idx="15225">
                  <c:v>0.15464190170033776</c:v>
                </c:pt>
                <c:pt idx="15226">
                  <c:v>0.15506816862871631</c:v>
                </c:pt>
                <c:pt idx="15227">
                  <c:v>0.16416829224809759</c:v>
                </c:pt>
                <c:pt idx="15228">
                  <c:v>0.18652931007911855</c:v>
                </c:pt>
                <c:pt idx="15229">
                  <c:v>0.1857855377883888</c:v>
                </c:pt>
                <c:pt idx="15230">
                  <c:v>0.21451748259466741</c:v>
                </c:pt>
                <c:pt idx="15231">
                  <c:v>0.2619206556198812</c:v>
                </c:pt>
                <c:pt idx="15232">
                  <c:v>0.24728994457007625</c:v>
                </c:pt>
                <c:pt idx="15233">
                  <c:v>0.24500929690906892</c:v>
                </c:pt>
                <c:pt idx="15234">
                  <c:v>0.23188565406935391</c:v>
                </c:pt>
                <c:pt idx="15235">
                  <c:v>0.23209454613362213</c:v>
                </c:pt>
                <c:pt idx="15236">
                  <c:v>0.22238259942145677</c:v>
                </c:pt>
                <c:pt idx="15237">
                  <c:v>0.23855213927748009</c:v>
                </c:pt>
                <c:pt idx="15238">
                  <c:v>0.22391859907810274</c:v>
                </c:pt>
                <c:pt idx="15239">
                  <c:v>0.1926743693176125</c:v>
                </c:pt>
                <c:pt idx="15240">
                  <c:v>0.1826433870797628</c:v>
                </c:pt>
                <c:pt idx="15241">
                  <c:v>0.18638391936568777</c:v>
                </c:pt>
                <c:pt idx="15242">
                  <c:v>0.20161357137824476</c:v>
                </c:pt>
                <c:pt idx="15243">
                  <c:v>0.18985928499797966</c:v>
                </c:pt>
                <c:pt idx="15244">
                  <c:v>0.18335520841942499</c:v>
                </c:pt>
                <c:pt idx="15245">
                  <c:v>0.17656327728567667</c:v>
                </c:pt>
                <c:pt idx="15246">
                  <c:v>0.16367847399733115</c:v>
                </c:pt>
                <c:pt idx="15247">
                  <c:v>0.17131339466874174</c:v>
                </c:pt>
                <c:pt idx="15248">
                  <c:v>0.16077873062592651</c:v>
                </c:pt>
                <c:pt idx="15249">
                  <c:v>0.15863068852248019</c:v>
                </c:pt>
                <c:pt idx="15250">
                  <c:v>0.15707357524498788</c:v>
                </c:pt>
                <c:pt idx="15251">
                  <c:v>0.16088351741388718</c:v>
                </c:pt>
                <c:pt idx="15252">
                  <c:v>0.14711996670242544</c:v>
                </c:pt>
                <c:pt idx="15253">
                  <c:v>0.13375013862249796</c:v>
                </c:pt>
                <c:pt idx="15254">
                  <c:v>0.15939828851942406</c:v>
                </c:pt>
                <c:pt idx="15255">
                  <c:v>0.17198237567596597</c:v>
                </c:pt>
                <c:pt idx="15256">
                  <c:v>0.15398152396178411</c:v>
                </c:pt>
                <c:pt idx="15257">
                  <c:v>0.14769042760468265</c:v>
                </c:pt>
                <c:pt idx="15258">
                  <c:v>0.14302071355823842</c:v>
                </c:pt>
                <c:pt idx="15259">
                  <c:v>0.12317323741793618</c:v>
                </c:pt>
                <c:pt idx="15260">
                  <c:v>0.10509683656382252</c:v>
                </c:pt>
                <c:pt idx="15261">
                  <c:v>0.10408891460337832</c:v>
                </c:pt>
                <c:pt idx="15262">
                  <c:v>8.8728362505088532E-2</c:v>
                </c:pt>
                <c:pt idx="15263">
                  <c:v>9.3716558002814088E-2</c:v>
                </c:pt>
                <c:pt idx="15264">
                  <c:v>0.10310816747697427</c:v>
                </c:pt>
                <c:pt idx="15265">
                  <c:v>9.4646319831439563E-2</c:v>
                </c:pt>
                <c:pt idx="15266">
                  <c:v>9.5367150117776411E-2</c:v>
                </c:pt>
                <c:pt idx="15267">
                  <c:v>8.6826404712040617E-2</c:v>
                </c:pt>
                <c:pt idx="15268">
                  <c:v>9.2553592354212233E-2</c:v>
                </c:pt>
                <c:pt idx="15269">
                  <c:v>9.8940818679017717E-2</c:v>
                </c:pt>
                <c:pt idx="15270">
                  <c:v>9.2677182289076843E-2</c:v>
                </c:pt>
                <c:pt idx="15271">
                  <c:v>0.10095213745962828</c:v>
                </c:pt>
                <c:pt idx="15272">
                  <c:v>9.6668234695778565E-2</c:v>
                </c:pt>
                <c:pt idx="15273">
                  <c:v>8.8652117063637625E-2</c:v>
                </c:pt>
                <c:pt idx="15274">
                  <c:v>0.1017054212432924</c:v>
                </c:pt>
                <c:pt idx="15275">
                  <c:v>9.9556227685707377E-2</c:v>
                </c:pt>
                <c:pt idx="15276">
                  <c:v>0.10281557498629734</c:v>
                </c:pt>
                <c:pt idx="15277">
                  <c:v>9.2834355269528102E-2</c:v>
                </c:pt>
                <c:pt idx="15278">
                  <c:v>8.4141342274906439E-2</c:v>
                </c:pt>
                <c:pt idx="15279">
                  <c:v>7.4998922336751095E-2</c:v>
                </c:pt>
                <c:pt idx="15280">
                  <c:v>7.7885159211676935E-2</c:v>
                </c:pt>
                <c:pt idx="15281">
                  <c:v>9.2171482045258601E-2</c:v>
                </c:pt>
                <c:pt idx="15282">
                  <c:v>8.8003719280744575E-2</c:v>
                </c:pt>
                <c:pt idx="15283">
                  <c:v>8.3754042671882134E-2</c:v>
                </c:pt>
                <c:pt idx="15284">
                  <c:v>8.0833824210342131E-2</c:v>
                </c:pt>
                <c:pt idx="15285">
                  <c:v>7.5993113783027866E-2</c:v>
                </c:pt>
                <c:pt idx="15286">
                  <c:v>7.4924982118297345E-2</c:v>
                </c:pt>
                <c:pt idx="15287">
                  <c:v>8.1852006471170968E-2</c:v>
                </c:pt>
                <c:pt idx="15288">
                  <c:v>7.700962759283847E-2</c:v>
                </c:pt>
                <c:pt idx="15289">
                  <c:v>7.0481388465372108E-2</c:v>
                </c:pt>
                <c:pt idx="15290">
                  <c:v>7.5434529194169597E-2</c:v>
                </c:pt>
                <c:pt idx="15291">
                  <c:v>5.4490581010052663E-2</c:v>
                </c:pt>
                <c:pt idx="15292">
                  <c:v>5.0897984136996977E-2</c:v>
                </c:pt>
                <c:pt idx="15293">
                  <c:v>5.1107627047973558E-2</c:v>
                </c:pt>
                <c:pt idx="15294">
                  <c:v>5.619845566564452E-2</c:v>
                </c:pt>
                <c:pt idx="15295">
                  <c:v>4.9643774363492543E-2</c:v>
                </c:pt>
                <c:pt idx="15296">
                  <c:v>6.130344841772728E-2</c:v>
                </c:pt>
                <c:pt idx="15297">
                  <c:v>5.9725786858824792E-2</c:v>
                </c:pt>
                <c:pt idx="15298">
                  <c:v>4.7739128027052047E-2</c:v>
                </c:pt>
                <c:pt idx="15299">
                  <c:v>6.8559632651503222E-2</c:v>
                </c:pt>
                <c:pt idx="15300">
                  <c:v>6.6882715102785983E-2</c:v>
                </c:pt>
                <c:pt idx="15301">
                  <c:v>5.9615943092478529E-2</c:v>
                </c:pt>
                <c:pt idx="15302">
                  <c:v>4.1578004757411025E-2</c:v>
                </c:pt>
                <c:pt idx="15303">
                  <c:v>2.6991403917930867E-2</c:v>
                </c:pt>
                <c:pt idx="15304">
                  <c:v>2.2813345469118174E-2</c:v>
                </c:pt>
                <c:pt idx="15305">
                  <c:v>1.3661863010879127E-2</c:v>
                </c:pt>
                <c:pt idx="15306">
                  <c:v>1.6546013973871787E-2</c:v>
                </c:pt>
                <c:pt idx="15307">
                  <c:v>2.2899872759157613E-2</c:v>
                </c:pt>
                <c:pt idx="15308">
                  <c:v>2.5272009257050421E-2</c:v>
                </c:pt>
                <c:pt idx="15309">
                  <c:v>4.8488722701000464E-2</c:v>
                </c:pt>
                <c:pt idx="15310">
                  <c:v>4.7893305036947664E-2</c:v>
                </c:pt>
                <c:pt idx="15311">
                  <c:v>5.5361572946660553E-2</c:v>
                </c:pt>
                <c:pt idx="15312">
                  <c:v>5.0189012878778083E-2</c:v>
                </c:pt>
                <c:pt idx="15313">
                  <c:v>4.3920199417641914E-2</c:v>
                </c:pt>
                <c:pt idx="15314">
                  <c:v>3.6178090972052823E-2</c:v>
                </c:pt>
                <c:pt idx="15315">
                  <c:v>2.3623999381769956E-2</c:v>
                </c:pt>
                <c:pt idx="15316">
                  <c:v>1.9683184963570355E-2</c:v>
                </c:pt>
                <c:pt idx="15317">
                  <c:v>5.8201602874694558E-3</c:v>
                </c:pt>
                <c:pt idx="15318">
                  <c:v>1.5094880358788032E-3</c:v>
                </c:pt>
                <c:pt idx="15319">
                  <c:v>1.5523912589962441E-2</c:v>
                </c:pt>
                <c:pt idx="15320">
                  <c:v>8.2759710306929968E-3</c:v>
                </c:pt>
                <c:pt idx="15321">
                  <c:v>-9.656418770785935E-4</c:v>
                </c:pt>
                <c:pt idx="15322">
                  <c:v>-2.3979492005521408E-3</c:v>
                </c:pt>
                <c:pt idx="15323">
                  <c:v>-1.1086580913543309E-2</c:v>
                </c:pt>
                <c:pt idx="15324">
                  <c:v>-4.9389306344310713E-3</c:v>
                </c:pt>
                <c:pt idx="15325">
                  <c:v>-4.377145979884256E-3</c:v>
                </c:pt>
                <c:pt idx="15326">
                  <c:v>-7.5945986499682538E-3</c:v>
                </c:pt>
                <c:pt idx="15327">
                  <c:v>-1.4267805411131151E-2</c:v>
                </c:pt>
                <c:pt idx="15328">
                  <c:v>-1.8037726938020415E-2</c:v>
                </c:pt>
                <c:pt idx="15329">
                  <c:v>-2.7882768843370376E-2</c:v>
                </c:pt>
                <c:pt idx="15330">
                  <c:v>-4.1823835577598611E-2</c:v>
                </c:pt>
                <c:pt idx="15331">
                  <c:v>-5.5540504650800959E-2</c:v>
                </c:pt>
                <c:pt idx="15332">
                  <c:v>-5.7401089856638943E-2</c:v>
                </c:pt>
                <c:pt idx="15333">
                  <c:v>-4.6144628397168042E-2</c:v>
                </c:pt>
                <c:pt idx="15334">
                  <c:v>-4.9430845771534782E-2</c:v>
                </c:pt>
                <c:pt idx="15335">
                  <c:v>-4.0301514012065054E-2</c:v>
                </c:pt>
                <c:pt idx="15336">
                  <c:v>-3.4503515945231378E-2</c:v>
                </c:pt>
                <c:pt idx="15337">
                  <c:v>-4.1316631168574092E-2</c:v>
                </c:pt>
                <c:pt idx="15338">
                  <c:v>-2.6159620188566657E-2</c:v>
                </c:pt>
                <c:pt idx="15339">
                  <c:v>-7.1847103639658405E-3</c:v>
                </c:pt>
                <c:pt idx="15340">
                  <c:v>-1.5160837180654085E-2</c:v>
                </c:pt>
                <c:pt idx="15341">
                  <c:v>-1.8256157571431175E-2</c:v>
                </c:pt>
                <c:pt idx="15342">
                  <c:v>-1.9954254220262424E-2</c:v>
                </c:pt>
                <c:pt idx="15343">
                  <c:v>-6.4893866834854208E-3</c:v>
                </c:pt>
                <c:pt idx="15344">
                  <c:v>-1.380958728666748E-2</c:v>
                </c:pt>
                <c:pt idx="15345">
                  <c:v>-1.3156133541055937E-2</c:v>
                </c:pt>
                <c:pt idx="15346">
                  <c:v>-3.9993711099111096E-3</c:v>
                </c:pt>
                <c:pt idx="15347">
                  <c:v>-1.5338397247125379E-2</c:v>
                </c:pt>
                <c:pt idx="15348">
                  <c:v>-8.9052984917714628E-4</c:v>
                </c:pt>
                <c:pt idx="15349">
                  <c:v>-4.9255355760842168E-3</c:v>
                </c:pt>
                <c:pt idx="15350">
                  <c:v>-7.7326976067657593E-3</c:v>
                </c:pt>
                <c:pt idx="15351">
                  <c:v>2.5337730217178667E-4</c:v>
                </c:pt>
                <c:pt idx="15352">
                  <c:v>6.7512028904375132E-3</c:v>
                </c:pt>
                <c:pt idx="15353">
                  <c:v>-2.5962636703787956E-3</c:v>
                </c:pt>
                <c:pt idx="15354">
                  <c:v>-2.5518031000055452E-2</c:v>
                </c:pt>
                <c:pt idx="15355">
                  <c:v>-2.5157894031778372E-2</c:v>
                </c:pt>
                <c:pt idx="15356">
                  <c:v>-2.8696323186401251E-2</c:v>
                </c:pt>
                <c:pt idx="15357">
                  <c:v>-4.1019489920345542E-2</c:v>
                </c:pt>
                <c:pt idx="15358">
                  <c:v>-5.2323872708035624E-2</c:v>
                </c:pt>
                <c:pt idx="15359">
                  <c:v>-3.4355301210436728E-2</c:v>
                </c:pt>
                <c:pt idx="15360">
                  <c:v>-1.9079931687691398E-2</c:v>
                </c:pt>
                <c:pt idx="15361">
                  <c:v>-7.1700315814920978E-3</c:v>
                </c:pt>
                <c:pt idx="15362">
                  <c:v>5.211285339989935E-3</c:v>
                </c:pt>
                <c:pt idx="15363">
                  <c:v>3.8138040815529628E-3</c:v>
                </c:pt>
                <c:pt idx="15364">
                  <c:v>-1.5675316693198882E-3</c:v>
                </c:pt>
                <c:pt idx="15365">
                  <c:v>1.7030650862798868E-2</c:v>
                </c:pt>
                <c:pt idx="15366">
                  <c:v>1.6533761729037311E-2</c:v>
                </c:pt>
                <c:pt idx="15367">
                  <c:v>3.0786887585167122E-2</c:v>
                </c:pt>
                <c:pt idx="15368">
                  <c:v>2.966717050727663E-2</c:v>
                </c:pt>
                <c:pt idx="15369">
                  <c:v>1.6829904870194312E-2</c:v>
                </c:pt>
                <c:pt idx="15370">
                  <c:v>3.0670887966056437E-2</c:v>
                </c:pt>
                <c:pt idx="15371">
                  <c:v>3.7976976898776549E-2</c:v>
                </c:pt>
                <c:pt idx="15372">
                  <c:v>3.3788556669378522E-2</c:v>
                </c:pt>
                <c:pt idx="15373">
                  <c:v>3.5167867866242375E-2</c:v>
                </c:pt>
                <c:pt idx="15374">
                  <c:v>2.1867166236386071E-2</c:v>
                </c:pt>
                <c:pt idx="15375">
                  <c:v>2.8796091335649532E-2</c:v>
                </c:pt>
                <c:pt idx="15376">
                  <c:v>2.6977904080486503E-2</c:v>
                </c:pt>
                <c:pt idx="15377">
                  <c:v>2.28011530391381E-2</c:v>
                </c:pt>
                <c:pt idx="15378">
                  <c:v>3.3057775692135971E-2</c:v>
                </c:pt>
                <c:pt idx="15379">
                  <c:v>4.5595415837791142E-2</c:v>
                </c:pt>
                <c:pt idx="15380">
                  <c:v>4.719978135305114E-2</c:v>
                </c:pt>
                <c:pt idx="15381">
                  <c:v>3.6934034561682427E-2</c:v>
                </c:pt>
                <c:pt idx="15382">
                  <c:v>3.105361891505698E-2</c:v>
                </c:pt>
                <c:pt idx="15383">
                  <c:v>1.9562375464669879E-2</c:v>
                </c:pt>
                <c:pt idx="15384">
                  <c:v>1.2731187473522088E-2</c:v>
                </c:pt>
                <c:pt idx="15385">
                  <c:v>6.757626593256516E-3</c:v>
                </c:pt>
                <c:pt idx="15386">
                  <c:v>-3.9466011230158138E-3</c:v>
                </c:pt>
                <c:pt idx="15387">
                  <c:v>-2.0724757394732451E-2</c:v>
                </c:pt>
                <c:pt idx="15388">
                  <c:v>-2.9530661500648536E-2</c:v>
                </c:pt>
                <c:pt idx="15389">
                  <c:v>-2.836640100217902E-2</c:v>
                </c:pt>
                <c:pt idx="15390">
                  <c:v>-3.1576772739826175E-2</c:v>
                </c:pt>
                <c:pt idx="15391">
                  <c:v>-2.0348507547670258E-2</c:v>
                </c:pt>
                <c:pt idx="15392">
                  <c:v>-2.783458314153775E-2</c:v>
                </c:pt>
                <c:pt idx="15393">
                  <c:v>-4.6351834988438867E-2</c:v>
                </c:pt>
                <c:pt idx="15394">
                  <c:v>-4.0989203971964594E-2</c:v>
                </c:pt>
                <c:pt idx="15395">
                  <c:v>-6.5514389366889914E-2</c:v>
                </c:pt>
                <c:pt idx="15396">
                  <c:v>-7.9480433866433553E-2</c:v>
                </c:pt>
                <c:pt idx="15397">
                  <c:v>-8.1399020440812264E-2</c:v>
                </c:pt>
                <c:pt idx="15398">
                  <c:v>-8.6745833841694542E-2</c:v>
                </c:pt>
                <c:pt idx="15399">
                  <c:v>-8.4660902844767572E-2</c:v>
                </c:pt>
                <c:pt idx="15400">
                  <c:v>-8.4660902844767905E-2</c:v>
                </c:pt>
                <c:pt idx="15401">
                  <c:v>-8.7858961102277755E-2</c:v>
                </c:pt>
                <c:pt idx="15402">
                  <c:v>-8.2246974398551775E-2</c:v>
                </c:pt>
                <c:pt idx="15403">
                  <c:v>-8.6754511861662276E-2</c:v>
                </c:pt>
                <c:pt idx="15404">
                  <c:v>-8.583793001560458E-2</c:v>
                </c:pt>
                <c:pt idx="15405">
                  <c:v>-8.1697536566865403E-2</c:v>
                </c:pt>
                <c:pt idx="15406">
                  <c:v>-6.0798988334422432E-2</c:v>
                </c:pt>
                <c:pt idx="15407">
                  <c:v>-5.2277482784692908E-2</c:v>
                </c:pt>
                <c:pt idx="15408">
                  <c:v>-7.1663699946168502E-2</c:v>
                </c:pt>
                <c:pt idx="15409">
                  <c:v>-8.1286519357167131E-2</c:v>
                </c:pt>
                <c:pt idx="15410">
                  <c:v>-7.7833879875904732E-2</c:v>
                </c:pt>
                <c:pt idx="15411">
                  <c:v>-7.831896070847566E-2</c:v>
                </c:pt>
                <c:pt idx="15412">
                  <c:v>-7.4804723160305175E-2</c:v>
                </c:pt>
                <c:pt idx="15413">
                  <c:v>-7.8369036661447788E-2</c:v>
                </c:pt>
                <c:pt idx="15414">
                  <c:v>-8.7983955189516072E-2</c:v>
                </c:pt>
                <c:pt idx="15415">
                  <c:v>-8.5276512959853945E-2</c:v>
                </c:pt>
                <c:pt idx="15416">
                  <c:v>-9.0510759964667398E-2</c:v>
                </c:pt>
                <c:pt idx="15417">
                  <c:v>-6.6798046882978857E-2</c:v>
                </c:pt>
                <c:pt idx="15418">
                  <c:v>-5.5350082274553847E-2</c:v>
                </c:pt>
                <c:pt idx="15419">
                  <c:v>-5.7640633982937617E-2</c:v>
                </c:pt>
                <c:pt idx="15420">
                  <c:v>-4.6948176766284155E-2</c:v>
                </c:pt>
                <c:pt idx="15421">
                  <c:v>-3.5622540399042335E-2</c:v>
                </c:pt>
                <c:pt idx="15422">
                  <c:v>-4.7093609128641023E-2</c:v>
                </c:pt>
                <c:pt idx="15423">
                  <c:v>-3.6680954348823569E-2</c:v>
                </c:pt>
                <c:pt idx="15424">
                  <c:v>-3.4777620025981726E-2</c:v>
                </c:pt>
                <c:pt idx="15425">
                  <c:v>-3.7140929764748587E-2</c:v>
                </c:pt>
                <c:pt idx="15426">
                  <c:v>-3.7169834035588378E-2</c:v>
                </c:pt>
                <c:pt idx="15427">
                  <c:v>-3.7651234676552625E-2</c:v>
                </c:pt>
                <c:pt idx="15428">
                  <c:v>-4.2615584526935812E-2</c:v>
                </c:pt>
                <c:pt idx="15429">
                  <c:v>-2.3647562859260507E-2</c:v>
                </c:pt>
                <c:pt idx="15430">
                  <c:v>-1.9131639547899981E-2</c:v>
                </c:pt>
                <c:pt idx="15431">
                  <c:v>-1.6670436029858959E-2</c:v>
                </c:pt>
                <c:pt idx="15432">
                  <c:v>-2.1025331847366435E-2</c:v>
                </c:pt>
                <c:pt idx="15433">
                  <c:v>-3.4505322925567739E-2</c:v>
                </c:pt>
                <c:pt idx="15434">
                  <c:v>-3.8468378796714386E-2</c:v>
                </c:pt>
                <c:pt idx="15435">
                  <c:v>-6.432248835501353E-2</c:v>
                </c:pt>
                <c:pt idx="15436">
                  <c:v>-6.7882075355186422E-2</c:v>
                </c:pt>
                <c:pt idx="15437">
                  <c:v>-6.3309700705984073E-2</c:v>
                </c:pt>
                <c:pt idx="15438">
                  <c:v>-6.5100570700551086E-2</c:v>
                </c:pt>
                <c:pt idx="15439">
                  <c:v>-7.1097048312475097E-2</c:v>
                </c:pt>
                <c:pt idx="15440">
                  <c:v>-5.4801650145520964E-2</c:v>
                </c:pt>
                <c:pt idx="15441">
                  <c:v>-6.0178985774224536E-2</c:v>
                </c:pt>
                <c:pt idx="15442">
                  <c:v>-5.9449013167256148E-2</c:v>
                </c:pt>
                <c:pt idx="15443">
                  <c:v>-5.5331582083402386E-2</c:v>
                </c:pt>
                <c:pt idx="15444">
                  <c:v>-6.2607469452150011E-2</c:v>
                </c:pt>
                <c:pt idx="15445">
                  <c:v>-5.9240594511733802E-2</c:v>
                </c:pt>
                <c:pt idx="15446">
                  <c:v>-7.214856486989174E-2</c:v>
                </c:pt>
                <c:pt idx="15447">
                  <c:v>-6.0679195489666382E-2</c:v>
                </c:pt>
                <c:pt idx="15448">
                  <c:v>-5.8266685028770082E-2</c:v>
                </c:pt>
                <c:pt idx="15449">
                  <c:v>-4.284971546165417E-2</c:v>
                </c:pt>
                <c:pt idx="15450">
                  <c:v>-4.3739562678220323E-2</c:v>
                </c:pt>
                <c:pt idx="15451">
                  <c:v>-4.1086051086438702E-2</c:v>
                </c:pt>
                <c:pt idx="15452">
                  <c:v>-3.3423846135720248E-2</c:v>
                </c:pt>
                <c:pt idx="15453">
                  <c:v>-2.5161432702422215E-2</c:v>
                </c:pt>
                <c:pt idx="15454">
                  <c:v>-2.788030788761986E-2</c:v>
                </c:pt>
                <c:pt idx="15455">
                  <c:v>-3.9032788330110146E-2</c:v>
                </c:pt>
                <c:pt idx="15456">
                  <c:v>-3.4008261843016196E-2</c:v>
                </c:pt>
                <c:pt idx="15457">
                  <c:v>-1.8396609044932011E-2</c:v>
                </c:pt>
                <c:pt idx="15458">
                  <c:v>-1.1953147981430323E-2</c:v>
                </c:pt>
                <c:pt idx="15459">
                  <c:v>-1.5980807224314719E-2</c:v>
                </c:pt>
                <c:pt idx="15460">
                  <c:v>-2.4041214078244666E-2</c:v>
                </c:pt>
                <c:pt idx="15461">
                  <c:v>-2.7845911902780629E-2</c:v>
                </c:pt>
                <c:pt idx="15462">
                  <c:v>-3.2564169729562553E-2</c:v>
                </c:pt>
                <c:pt idx="15463">
                  <c:v>-3.1488638128664648E-2</c:v>
                </c:pt>
                <c:pt idx="15464">
                  <c:v>-4.0873137845208851E-2</c:v>
                </c:pt>
                <c:pt idx="15465">
                  <c:v>-5.2867701679494838E-2</c:v>
                </c:pt>
                <c:pt idx="15466">
                  <c:v>-6.0700316851552971E-2</c:v>
                </c:pt>
                <c:pt idx="15467">
                  <c:v>-6.5863577820858055E-2</c:v>
                </c:pt>
                <c:pt idx="15468">
                  <c:v>-7.1911969963188382E-2</c:v>
                </c:pt>
                <c:pt idx="15469">
                  <c:v>-8.0403706051446533E-2</c:v>
                </c:pt>
                <c:pt idx="15470">
                  <c:v>-9.1828894498962699E-2</c:v>
                </c:pt>
                <c:pt idx="15471">
                  <c:v>-0.11084475805495453</c:v>
                </c:pt>
                <c:pt idx="15472">
                  <c:v>-0.11501366901055765</c:v>
                </c:pt>
                <c:pt idx="15473">
                  <c:v>-0.11067810842053416</c:v>
                </c:pt>
                <c:pt idx="15474">
                  <c:v>-9.2471490404536616E-2</c:v>
                </c:pt>
                <c:pt idx="15475">
                  <c:v>-8.3843584913315117E-2</c:v>
                </c:pt>
                <c:pt idx="15476">
                  <c:v>-8.6684351584085273E-2</c:v>
                </c:pt>
                <c:pt idx="15477">
                  <c:v>-7.7337312860907614E-2</c:v>
                </c:pt>
                <c:pt idx="15478">
                  <c:v>-7.7152809843962555E-2</c:v>
                </c:pt>
                <c:pt idx="15479">
                  <c:v>-7.8624567418519198E-2</c:v>
                </c:pt>
                <c:pt idx="15480">
                  <c:v>-8.7942945914776693E-2</c:v>
                </c:pt>
                <c:pt idx="15481">
                  <c:v>-8.9132235525503756E-2</c:v>
                </c:pt>
                <c:pt idx="15482">
                  <c:v>-8.4001412035264456E-2</c:v>
                </c:pt>
                <c:pt idx="15483">
                  <c:v>-8.483324737234621E-2</c:v>
                </c:pt>
                <c:pt idx="15484">
                  <c:v>-9.3313261320732366E-2</c:v>
                </c:pt>
                <c:pt idx="15485">
                  <c:v>-7.5259038075781048E-2</c:v>
                </c:pt>
                <c:pt idx="15486">
                  <c:v>-6.5971319759044467E-2</c:v>
                </c:pt>
                <c:pt idx="15487">
                  <c:v>-5.3805344924733212E-2</c:v>
                </c:pt>
                <c:pt idx="15488">
                  <c:v>-4.6173665816187315E-2</c:v>
                </c:pt>
                <c:pt idx="15489">
                  <c:v>-4.6649883705161432E-2</c:v>
                </c:pt>
                <c:pt idx="15490">
                  <c:v>-4.3585249895522149E-2</c:v>
                </c:pt>
                <c:pt idx="15491">
                  <c:v>-5.3784617845328953E-2</c:v>
                </c:pt>
                <c:pt idx="15492">
                  <c:v>-4.7552957003951568E-2</c:v>
                </c:pt>
                <c:pt idx="15493">
                  <c:v>-2.5185953473048306E-2</c:v>
                </c:pt>
                <c:pt idx="15494">
                  <c:v>-2.3725864133693264E-2</c:v>
                </c:pt>
                <c:pt idx="15495">
                  <c:v>-8.1044451387405347E-3</c:v>
                </c:pt>
                <c:pt idx="15496">
                  <c:v>1.9739555815512233E-4</c:v>
                </c:pt>
                <c:pt idx="15497">
                  <c:v>-1.0018850988084194E-2</c:v>
                </c:pt>
                <c:pt idx="15498">
                  <c:v>-3.9929830530284205E-3</c:v>
                </c:pt>
                <c:pt idx="15499">
                  <c:v>-8.0075494440258188E-3</c:v>
                </c:pt>
                <c:pt idx="15500">
                  <c:v>-9.3681301633085079E-3</c:v>
                </c:pt>
                <c:pt idx="15501">
                  <c:v>-2.0552011289526328E-2</c:v>
                </c:pt>
                <c:pt idx="15502">
                  <c:v>-2.1798952772407731E-2</c:v>
                </c:pt>
                <c:pt idx="15503">
                  <c:v>-1.0142441240211797E-2</c:v>
                </c:pt>
                <c:pt idx="15504">
                  <c:v>-5.2495261797678161E-3</c:v>
                </c:pt>
                <c:pt idx="15505">
                  <c:v>7.6047858661687506E-4</c:v>
                </c:pt>
                <c:pt idx="15506">
                  <c:v>-2.4323278311772389E-2</c:v>
                </c:pt>
                <c:pt idx="15507">
                  <c:v>-4.232209695288025E-2</c:v>
                </c:pt>
                <c:pt idx="15508">
                  <c:v>-3.4623471797106564E-2</c:v>
                </c:pt>
                <c:pt idx="15509">
                  <c:v>-4.2876446326463258E-2</c:v>
                </c:pt>
                <c:pt idx="15510">
                  <c:v>-5.5746708327536254E-2</c:v>
                </c:pt>
                <c:pt idx="15511">
                  <c:v>-5.7847070157219571E-2</c:v>
                </c:pt>
                <c:pt idx="15512">
                  <c:v>-4.3171761304722112E-2</c:v>
                </c:pt>
                <c:pt idx="15513">
                  <c:v>-2.5819328108749429E-2</c:v>
                </c:pt>
                <c:pt idx="15514">
                  <c:v>-1.9458248246198684E-2</c:v>
                </c:pt>
                <c:pt idx="15515">
                  <c:v>-1.9985930840846655E-2</c:v>
                </c:pt>
                <c:pt idx="15516">
                  <c:v>4.5530552726062989E-3</c:v>
                </c:pt>
                <c:pt idx="15517">
                  <c:v>1.8901966498350964E-2</c:v>
                </c:pt>
                <c:pt idx="15518">
                  <c:v>4.3485970808374352E-2</c:v>
                </c:pt>
                <c:pt idx="15519">
                  <c:v>4.8109862109706913E-2</c:v>
                </c:pt>
                <c:pt idx="15520">
                  <c:v>4.4176306934498033E-2</c:v>
                </c:pt>
                <c:pt idx="15521">
                  <c:v>2.7987767235800654E-2</c:v>
                </c:pt>
                <c:pt idx="15522">
                  <c:v>5.8307820550334233E-2</c:v>
                </c:pt>
                <c:pt idx="15523">
                  <c:v>5.4971766742130113E-2</c:v>
                </c:pt>
                <c:pt idx="15524">
                  <c:v>5.5003446624618757E-2</c:v>
                </c:pt>
                <c:pt idx="15525">
                  <c:v>6.0470117009540747E-2</c:v>
                </c:pt>
                <c:pt idx="15526">
                  <c:v>5.2967566573489888E-2</c:v>
                </c:pt>
                <c:pt idx="15527">
                  <c:v>5.9319946618550112E-2</c:v>
                </c:pt>
                <c:pt idx="15528">
                  <c:v>5.7555874631420645E-2</c:v>
                </c:pt>
                <c:pt idx="15529">
                  <c:v>4.6323586859085886E-2</c:v>
                </c:pt>
                <c:pt idx="15530">
                  <c:v>6.3529652668435466E-2</c:v>
                </c:pt>
                <c:pt idx="15531">
                  <c:v>6.1751477683746669E-2</c:v>
                </c:pt>
                <c:pt idx="15532">
                  <c:v>6.9605538493295427E-2</c:v>
                </c:pt>
                <c:pt idx="15533">
                  <c:v>7.5023245406356631E-2</c:v>
                </c:pt>
                <c:pt idx="15534">
                  <c:v>6.9807348466328856E-2</c:v>
                </c:pt>
                <c:pt idx="15535">
                  <c:v>9.1581198429024013E-2</c:v>
                </c:pt>
                <c:pt idx="15536">
                  <c:v>9.0653641952867181E-2</c:v>
                </c:pt>
                <c:pt idx="15537">
                  <c:v>8.8198959400532351E-2</c:v>
                </c:pt>
                <c:pt idx="15538">
                  <c:v>8.6950414735398995E-2</c:v>
                </c:pt>
                <c:pt idx="15539">
                  <c:v>8.360598555008103E-2</c:v>
                </c:pt>
                <c:pt idx="15540">
                  <c:v>6.5159536347888736E-2</c:v>
                </c:pt>
                <c:pt idx="15541">
                  <c:v>7.3299715857644276E-2</c:v>
                </c:pt>
                <c:pt idx="15542">
                  <c:v>6.1808581498157045E-2</c:v>
                </c:pt>
                <c:pt idx="15543">
                  <c:v>5.5828109046614616E-2</c:v>
                </c:pt>
                <c:pt idx="15544">
                  <c:v>6.4044504984741568E-2</c:v>
                </c:pt>
                <c:pt idx="15545">
                  <c:v>6.3874310624196351E-2</c:v>
                </c:pt>
                <c:pt idx="15546">
                  <c:v>8.8120205463720458E-2</c:v>
                </c:pt>
                <c:pt idx="15547">
                  <c:v>8.8920842776705644E-2</c:v>
                </c:pt>
                <c:pt idx="15548">
                  <c:v>8.6250668762063443E-2</c:v>
                </c:pt>
                <c:pt idx="15549">
                  <c:v>6.9410240023791481E-2</c:v>
                </c:pt>
                <c:pt idx="15550">
                  <c:v>6.6028908679824472E-2</c:v>
                </c:pt>
                <c:pt idx="15551">
                  <c:v>6.8094918093156265E-2</c:v>
                </c:pt>
                <c:pt idx="15552">
                  <c:v>4.88566306872531E-2</c:v>
                </c:pt>
                <c:pt idx="15553">
                  <c:v>4.1544249416587853E-2</c:v>
                </c:pt>
                <c:pt idx="15554">
                  <c:v>4.5094197236763556E-2</c:v>
                </c:pt>
                <c:pt idx="15555">
                  <c:v>5.8816963323403249E-2</c:v>
                </c:pt>
                <c:pt idx="15556">
                  <c:v>6.0508279792546471E-2</c:v>
                </c:pt>
                <c:pt idx="15557">
                  <c:v>4.9235803168317771E-2</c:v>
                </c:pt>
                <c:pt idx="15558">
                  <c:v>4.2698115519224311E-2</c:v>
                </c:pt>
                <c:pt idx="15559">
                  <c:v>3.662505769353297E-2</c:v>
                </c:pt>
                <c:pt idx="15560">
                  <c:v>3.8799393517667813E-2</c:v>
                </c:pt>
                <c:pt idx="15561">
                  <c:v>4.7243982379906235E-2</c:v>
                </c:pt>
                <c:pt idx="15562">
                  <c:v>4.3776321659314776E-2</c:v>
                </c:pt>
                <c:pt idx="15563">
                  <c:v>4.0518273414028361E-2</c:v>
                </c:pt>
                <c:pt idx="15564">
                  <c:v>4.869238576537871E-2</c:v>
                </c:pt>
                <c:pt idx="15565">
                  <c:v>5.6793736188030408E-2</c:v>
                </c:pt>
                <c:pt idx="15566">
                  <c:v>6.7827804469106079E-2</c:v>
                </c:pt>
                <c:pt idx="15567">
                  <c:v>8.4040080624549596E-2</c:v>
                </c:pt>
                <c:pt idx="15568">
                  <c:v>9.7516423646220707E-2</c:v>
                </c:pt>
                <c:pt idx="15569">
                  <c:v>0.10828522297813059</c:v>
                </c:pt>
                <c:pt idx="15570">
                  <c:v>0.10284524363253977</c:v>
                </c:pt>
                <c:pt idx="15571">
                  <c:v>0.13395954654843512</c:v>
                </c:pt>
                <c:pt idx="15572">
                  <c:v>0.13575147142071398</c:v>
                </c:pt>
                <c:pt idx="15573">
                  <c:v>0.12859534829686092</c:v>
                </c:pt>
                <c:pt idx="15574">
                  <c:v>0.10858416275529947</c:v>
                </c:pt>
                <c:pt idx="15575">
                  <c:v>9.9319952742979778E-2</c:v>
                </c:pt>
                <c:pt idx="15576">
                  <c:v>9.7191155049892064E-2</c:v>
                </c:pt>
                <c:pt idx="15577">
                  <c:v>8.2992159409683408E-2</c:v>
                </c:pt>
                <c:pt idx="15578">
                  <c:v>7.9387093342633719E-2</c:v>
                </c:pt>
                <c:pt idx="15579">
                  <c:v>8.8945390087985077E-2</c:v>
                </c:pt>
                <c:pt idx="15580">
                  <c:v>9.827549392998125E-2</c:v>
                </c:pt>
                <c:pt idx="15581">
                  <c:v>0.11094968534598348</c:v>
                </c:pt>
                <c:pt idx="15582">
                  <c:v>0.11260539774812539</c:v>
                </c:pt>
                <c:pt idx="15583">
                  <c:v>0.13113458798896205</c:v>
                </c:pt>
                <c:pt idx="15584">
                  <c:v>0.14864148821538881</c:v>
                </c:pt>
                <c:pt idx="15585">
                  <c:v>0.12541178390512475</c:v>
                </c:pt>
                <c:pt idx="15586">
                  <c:v>0.11711941738091514</c:v>
                </c:pt>
                <c:pt idx="15587">
                  <c:v>0.10031390006407537</c:v>
                </c:pt>
                <c:pt idx="15588">
                  <c:v>9.85421466394929E-2</c:v>
                </c:pt>
                <c:pt idx="15589">
                  <c:v>8.9531765581398082E-2</c:v>
                </c:pt>
                <c:pt idx="15590">
                  <c:v>9.0284551232421739E-2</c:v>
                </c:pt>
                <c:pt idx="15591">
                  <c:v>9.7302984817310589E-2</c:v>
                </c:pt>
                <c:pt idx="15592">
                  <c:v>9.508288637400697E-2</c:v>
                </c:pt>
                <c:pt idx="15593">
                  <c:v>8.0170110367624003E-2</c:v>
                </c:pt>
                <c:pt idx="15594">
                  <c:v>8.1990210358171556E-2</c:v>
                </c:pt>
                <c:pt idx="15595">
                  <c:v>8.5846761934456062E-2</c:v>
                </c:pt>
                <c:pt idx="15596">
                  <c:v>9.6082127340547885E-2</c:v>
                </c:pt>
                <c:pt idx="15597">
                  <c:v>9.4936692385982235E-2</c:v>
                </c:pt>
                <c:pt idx="15598">
                  <c:v>0.10390104781231235</c:v>
                </c:pt>
                <c:pt idx="15599">
                  <c:v>9.0355980316360052E-2</c:v>
                </c:pt>
                <c:pt idx="15600">
                  <c:v>8.6158477620178031E-2</c:v>
                </c:pt>
                <c:pt idx="15601">
                  <c:v>9.7889548220114087E-2</c:v>
                </c:pt>
                <c:pt idx="15602">
                  <c:v>9.7041025247756707E-2</c:v>
                </c:pt>
                <c:pt idx="15603">
                  <c:v>9.4343714571401227E-2</c:v>
                </c:pt>
                <c:pt idx="15604">
                  <c:v>8.4331510655746511E-2</c:v>
                </c:pt>
                <c:pt idx="15605">
                  <c:v>8.2960019037930488E-2</c:v>
                </c:pt>
                <c:pt idx="15606">
                  <c:v>8.6912547083765723E-2</c:v>
                </c:pt>
                <c:pt idx="15607">
                  <c:v>9.7120918483006635E-2</c:v>
                </c:pt>
                <c:pt idx="15608">
                  <c:v>0.10553917752425424</c:v>
                </c:pt>
                <c:pt idx="15609">
                  <c:v>0.11024435689111289</c:v>
                </c:pt>
                <c:pt idx="15610">
                  <c:v>0.11340725517879569</c:v>
                </c:pt>
                <c:pt idx="15611">
                  <c:v>0.1136621180543147</c:v>
                </c:pt>
                <c:pt idx="15612">
                  <c:v>0.11027027616855389</c:v>
                </c:pt>
                <c:pt idx="15613">
                  <c:v>0.12792157939181648</c:v>
                </c:pt>
                <c:pt idx="15614">
                  <c:v>0.13010767148776692</c:v>
                </c:pt>
                <c:pt idx="15615">
                  <c:v>0.1223662046238807</c:v>
                </c:pt>
                <c:pt idx="15616">
                  <c:v>9.6038064251246613E-2</c:v>
                </c:pt>
                <c:pt idx="15617">
                  <c:v>7.7169257570600003E-2</c:v>
                </c:pt>
                <c:pt idx="15618">
                  <c:v>4.6230203189646213E-2</c:v>
                </c:pt>
                <c:pt idx="15619">
                  <c:v>3.7644980840338294E-2</c:v>
                </c:pt>
                <c:pt idx="15620">
                  <c:v>3.9573534803688304E-2</c:v>
                </c:pt>
                <c:pt idx="15621">
                  <c:v>4.9874617203908622E-2</c:v>
                </c:pt>
                <c:pt idx="15622">
                  <c:v>1.9755010392353611E-2</c:v>
                </c:pt>
                <c:pt idx="15623">
                  <c:v>1.4190638839526981E-2</c:v>
                </c:pt>
                <c:pt idx="15624">
                  <c:v>1.1175658560711454E-2</c:v>
                </c:pt>
                <c:pt idx="15625">
                  <c:v>1.8928452357505954E-2</c:v>
                </c:pt>
                <c:pt idx="15626">
                  <c:v>2.6660832223924791E-2</c:v>
                </c:pt>
                <c:pt idx="15627">
                  <c:v>2.7712445909025663E-2</c:v>
                </c:pt>
                <c:pt idx="15628">
                  <c:v>4.4064936283522149E-2</c:v>
                </c:pt>
                <c:pt idx="15629">
                  <c:v>4.0453803248313713E-2</c:v>
                </c:pt>
                <c:pt idx="15630">
                  <c:v>3.9255123751481991E-2</c:v>
                </c:pt>
                <c:pt idx="15631">
                  <c:v>4.533123728539068E-2</c:v>
                </c:pt>
                <c:pt idx="15632">
                  <c:v>4.8808851795620667E-2</c:v>
                </c:pt>
                <c:pt idx="15633">
                  <c:v>4.5700293136625714E-2</c:v>
                </c:pt>
                <c:pt idx="15634">
                  <c:v>5.477222358192857E-2</c:v>
                </c:pt>
                <c:pt idx="15635">
                  <c:v>7.0229260126718263E-2</c:v>
                </c:pt>
                <c:pt idx="15636">
                  <c:v>7.3045483841657655E-2</c:v>
                </c:pt>
                <c:pt idx="15637">
                  <c:v>8.6740137270671758E-2</c:v>
                </c:pt>
                <c:pt idx="15638">
                  <c:v>8.4167547349647931E-2</c:v>
                </c:pt>
                <c:pt idx="15639">
                  <c:v>9.820830715394524E-2</c:v>
                </c:pt>
                <c:pt idx="15640">
                  <c:v>0.10409245139736334</c:v>
                </c:pt>
                <c:pt idx="15641">
                  <c:v>0.10534193310143025</c:v>
                </c:pt>
                <c:pt idx="15642">
                  <c:v>0.11472497148752714</c:v>
                </c:pt>
                <c:pt idx="15643">
                  <c:v>0.1163313802530439</c:v>
                </c:pt>
                <c:pt idx="15644">
                  <c:v>0.10903655255746925</c:v>
                </c:pt>
                <c:pt idx="15645">
                  <c:v>0.11995892424440791</c:v>
                </c:pt>
                <c:pt idx="15646">
                  <c:v>0.10590501323204093</c:v>
                </c:pt>
                <c:pt idx="15647">
                  <c:v>0.10002633886094325</c:v>
                </c:pt>
                <c:pt idx="15648">
                  <c:v>0.10821539329463215</c:v>
                </c:pt>
                <c:pt idx="15649">
                  <c:v>0.11740919589373666</c:v>
                </c:pt>
                <c:pt idx="15650">
                  <c:v>0.11320313869463927</c:v>
                </c:pt>
                <c:pt idx="15651">
                  <c:v>0.10970686282157671</c:v>
                </c:pt>
                <c:pt idx="15652">
                  <c:v>0.13380782819704096</c:v>
                </c:pt>
                <c:pt idx="15653">
                  <c:v>0.13397840256565763</c:v>
                </c:pt>
                <c:pt idx="15654">
                  <c:v>0.12837053694529743</c:v>
                </c:pt>
                <c:pt idx="15655">
                  <c:v>0.12370203813833536</c:v>
                </c:pt>
                <c:pt idx="15656">
                  <c:v>0.12062186808612485</c:v>
                </c:pt>
                <c:pt idx="15657">
                  <c:v>0.11932791241736806</c:v>
                </c:pt>
                <c:pt idx="15658">
                  <c:v>0.12425867356094566</c:v>
                </c:pt>
                <c:pt idx="15659">
                  <c:v>0.12920417591487277</c:v>
                </c:pt>
                <c:pt idx="15660">
                  <c:v>0.14610138752753721</c:v>
                </c:pt>
                <c:pt idx="15661">
                  <c:v>0.14194946788768359</c:v>
                </c:pt>
                <c:pt idx="15662">
                  <c:v>0.14522906018735982</c:v>
                </c:pt>
                <c:pt idx="15663">
                  <c:v>0.16161853701791662</c:v>
                </c:pt>
                <c:pt idx="15664">
                  <c:v>0.1579642212411787</c:v>
                </c:pt>
                <c:pt idx="15665">
                  <c:v>0.15676213826293783</c:v>
                </c:pt>
                <c:pt idx="15666">
                  <c:v>0.1428975287991241</c:v>
                </c:pt>
                <c:pt idx="15667">
                  <c:v>0.12721049995084854</c:v>
                </c:pt>
                <c:pt idx="15668">
                  <c:v>0.11531488117390665</c:v>
                </c:pt>
                <c:pt idx="15669">
                  <c:v>0.11739721725993535</c:v>
                </c:pt>
                <c:pt idx="15670">
                  <c:v>0.12407406417136602</c:v>
                </c:pt>
                <c:pt idx="15671">
                  <c:v>9.3164865894014071E-2</c:v>
                </c:pt>
                <c:pt idx="15672">
                  <c:v>9.0283031670992164E-2</c:v>
                </c:pt>
                <c:pt idx="15673">
                  <c:v>8.9254803314496423E-2</c:v>
                </c:pt>
                <c:pt idx="15674">
                  <c:v>8.9538341302803248E-2</c:v>
                </c:pt>
                <c:pt idx="15675">
                  <c:v>0.10267383898468063</c:v>
                </c:pt>
                <c:pt idx="15676">
                  <c:v>0.1065093033648512</c:v>
                </c:pt>
                <c:pt idx="15677">
                  <c:v>0.11526046113272481</c:v>
                </c:pt>
                <c:pt idx="15678">
                  <c:v>0.11666987527375183</c:v>
                </c:pt>
                <c:pt idx="15679">
                  <c:v>9.90556354076777E-2</c:v>
                </c:pt>
                <c:pt idx="15680">
                  <c:v>0.1044129570410115</c:v>
                </c:pt>
                <c:pt idx="15681">
                  <c:v>0.10314093298285942</c:v>
                </c:pt>
                <c:pt idx="15682">
                  <c:v>0.10318500353199256</c:v>
                </c:pt>
                <c:pt idx="15683">
                  <c:v>0.10235212159419405</c:v>
                </c:pt>
                <c:pt idx="15684">
                  <c:v>9.513593191978198E-2</c:v>
                </c:pt>
                <c:pt idx="15685">
                  <c:v>9.854152748122913E-2</c:v>
                </c:pt>
                <c:pt idx="15686">
                  <c:v>9.2698045877497082E-2</c:v>
                </c:pt>
                <c:pt idx="15687">
                  <c:v>9.6637179265759654E-2</c:v>
                </c:pt>
                <c:pt idx="15688">
                  <c:v>9.4099506454234927E-2</c:v>
                </c:pt>
                <c:pt idx="15689">
                  <c:v>0.10290520280937887</c:v>
                </c:pt>
                <c:pt idx="15690">
                  <c:v>0.11050916223035934</c:v>
                </c:pt>
                <c:pt idx="15691">
                  <c:v>0.11661165489903813</c:v>
                </c:pt>
                <c:pt idx="15692">
                  <c:v>0.12831329905093858</c:v>
                </c:pt>
                <c:pt idx="15693">
                  <c:v>0.13886868956318188</c:v>
                </c:pt>
                <c:pt idx="15694">
                  <c:v>0.13568328069673763</c:v>
                </c:pt>
                <c:pt idx="15695">
                  <c:v>0.13578525255812668</c:v>
                </c:pt>
                <c:pt idx="15696">
                  <c:v>0.11637807352275686</c:v>
                </c:pt>
                <c:pt idx="15697">
                  <c:v>0.12433976998835727</c:v>
                </c:pt>
                <c:pt idx="15698">
                  <c:v>0.1161605156532679</c:v>
                </c:pt>
                <c:pt idx="15699">
                  <c:v>0.13008232447084844</c:v>
                </c:pt>
                <c:pt idx="15700">
                  <c:v>0.13928311549884564</c:v>
                </c:pt>
                <c:pt idx="15701">
                  <c:v>0.14795064303519201</c:v>
                </c:pt>
                <c:pt idx="15702">
                  <c:v>0.14739714706458695</c:v>
                </c:pt>
                <c:pt idx="15703">
                  <c:v>0.13597034835015664</c:v>
                </c:pt>
                <c:pt idx="15704">
                  <c:v>0.13828090508415536</c:v>
                </c:pt>
                <c:pt idx="15705">
                  <c:v>0.12781546767277896</c:v>
                </c:pt>
                <c:pt idx="15706">
                  <c:v>0.13174726409791626</c:v>
                </c:pt>
                <c:pt idx="15707">
                  <c:v>0.13556219324329111</c:v>
                </c:pt>
                <c:pt idx="15708">
                  <c:v>0.13406627290728856</c:v>
                </c:pt>
                <c:pt idx="15709">
                  <c:v>0.14108800332704496</c:v>
                </c:pt>
                <c:pt idx="15710">
                  <c:v>0.14564676570206614</c:v>
                </c:pt>
                <c:pt idx="15711">
                  <c:v>0.14870176294797188</c:v>
                </c:pt>
                <c:pt idx="15712">
                  <c:v>0.15828075508018613</c:v>
                </c:pt>
                <c:pt idx="15713">
                  <c:v>0.13270250738423761</c:v>
                </c:pt>
                <c:pt idx="15714">
                  <c:v>0.13222568517650179</c:v>
                </c:pt>
                <c:pt idx="15715">
                  <c:v>0.14038754981734036</c:v>
                </c:pt>
                <c:pt idx="15716">
                  <c:v>0.15077738641739002</c:v>
                </c:pt>
                <c:pt idx="15717">
                  <c:v>0.1534971438995385</c:v>
                </c:pt>
                <c:pt idx="15718">
                  <c:v>0.1684857244943978</c:v>
                </c:pt>
                <c:pt idx="15719">
                  <c:v>0.17292069521352027</c:v>
                </c:pt>
                <c:pt idx="15720">
                  <c:v>0.16365543828059304</c:v>
                </c:pt>
                <c:pt idx="15721">
                  <c:v>0.15286326707813536</c:v>
                </c:pt>
                <c:pt idx="15722">
                  <c:v>0.16730037859736102</c:v>
                </c:pt>
                <c:pt idx="15723">
                  <c:v>0.16930248859585895</c:v>
                </c:pt>
                <c:pt idx="15724">
                  <c:v>0.17330546170683458</c:v>
                </c:pt>
                <c:pt idx="15725">
                  <c:v>0.17015805128990658</c:v>
                </c:pt>
                <c:pt idx="15726">
                  <c:v>0.17953298601703116</c:v>
                </c:pt>
                <c:pt idx="15727">
                  <c:v>0.17272476554120852</c:v>
                </c:pt>
                <c:pt idx="15728">
                  <c:v>0.15760867780438614</c:v>
                </c:pt>
                <c:pt idx="15729">
                  <c:v>0.15968123257415656</c:v>
                </c:pt>
                <c:pt idx="15730">
                  <c:v>0.14766588369024181</c:v>
                </c:pt>
                <c:pt idx="15731">
                  <c:v>0.13758508883155862</c:v>
                </c:pt>
                <c:pt idx="15732">
                  <c:v>0.13157031538793662</c:v>
                </c:pt>
                <c:pt idx="15733">
                  <c:v>0.13042638839583098</c:v>
                </c:pt>
                <c:pt idx="15734">
                  <c:v>0.12005033617573191</c:v>
                </c:pt>
                <c:pt idx="15735">
                  <c:v>8.6324399237476479E-2</c:v>
                </c:pt>
                <c:pt idx="15736">
                  <c:v>9.2384287462822678E-2</c:v>
                </c:pt>
                <c:pt idx="15737">
                  <c:v>7.8856409107108449E-2</c:v>
                </c:pt>
                <c:pt idx="15738">
                  <c:v>8.4462457188554163E-2</c:v>
                </c:pt>
                <c:pt idx="15739">
                  <c:v>7.786469597075496E-2</c:v>
                </c:pt>
                <c:pt idx="15740">
                  <c:v>7.5272201118222748E-2</c:v>
                </c:pt>
                <c:pt idx="15741">
                  <c:v>7.7820466902386531E-2</c:v>
                </c:pt>
                <c:pt idx="15742">
                  <c:v>7.5659859797027718E-2</c:v>
                </c:pt>
                <c:pt idx="15743">
                  <c:v>7.8981356930776903E-2</c:v>
                </c:pt>
                <c:pt idx="15744">
                  <c:v>8.5569232658975647E-2</c:v>
                </c:pt>
                <c:pt idx="15745">
                  <c:v>8.1463416353274365E-2</c:v>
                </c:pt>
                <c:pt idx="15746">
                  <c:v>8.1334067594216908E-2</c:v>
                </c:pt>
                <c:pt idx="15747">
                  <c:v>8.3364741899558448E-2</c:v>
                </c:pt>
                <c:pt idx="15748">
                  <c:v>7.3672270195597189E-2</c:v>
                </c:pt>
                <c:pt idx="15749">
                  <c:v>6.8939417463707908E-2</c:v>
                </c:pt>
                <c:pt idx="15750">
                  <c:v>8.3026800416277968E-2</c:v>
                </c:pt>
                <c:pt idx="15751">
                  <c:v>7.9972053889798556E-2</c:v>
                </c:pt>
                <c:pt idx="15752">
                  <c:v>6.1628081934794299E-2</c:v>
                </c:pt>
                <c:pt idx="15753">
                  <c:v>7.1188270638940843E-2</c:v>
                </c:pt>
                <c:pt idx="15754">
                  <c:v>7.9448035617361024E-2</c:v>
                </c:pt>
                <c:pt idx="15755">
                  <c:v>8.3208651458736016E-2</c:v>
                </c:pt>
                <c:pt idx="15756">
                  <c:v>8.1346463672119729E-2</c:v>
                </c:pt>
                <c:pt idx="15757">
                  <c:v>9.7955806218270602E-2</c:v>
                </c:pt>
                <c:pt idx="15758">
                  <c:v>0.10630838049680857</c:v>
                </c:pt>
                <c:pt idx="15759">
                  <c:v>0.10273821314343046</c:v>
                </c:pt>
                <c:pt idx="15760">
                  <c:v>9.6921668136566552E-2</c:v>
                </c:pt>
                <c:pt idx="15761">
                  <c:v>9.404312770135137E-2</c:v>
                </c:pt>
                <c:pt idx="15762">
                  <c:v>8.2777387252460644E-2</c:v>
                </c:pt>
                <c:pt idx="15763">
                  <c:v>6.4982680267863913E-2</c:v>
                </c:pt>
                <c:pt idx="15764">
                  <c:v>7.1501081983289083E-2</c:v>
                </c:pt>
                <c:pt idx="15765">
                  <c:v>7.2132768589241003E-2</c:v>
                </c:pt>
                <c:pt idx="15766">
                  <c:v>6.5532469124177206E-2</c:v>
                </c:pt>
                <c:pt idx="15767">
                  <c:v>7.2271802079552305E-2</c:v>
                </c:pt>
                <c:pt idx="15768">
                  <c:v>8.043000632957864E-2</c:v>
                </c:pt>
                <c:pt idx="15769">
                  <c:v>9.023743437449161E-2</c:v>
                </c:pt>
                <c:pt idx="15770">
                  <c:v>8.4326580526040251E-2</c:v>
                </c:pt>
                <c:pt idx="15771">
                  <c:v>8.7891106388471307E-2</c:v>
                </c:pt>
                <c:pt idx="15772">
                  <c:v>7.6410843008448248E-2</c:v>
                </c:pt>
                <c:pt idx="15773">
                  <c:v>7.8097143247547463E-2</c:v>
                </c:pt>
                <c:pt idx="15774">
                  <c:v>8.6902428746250981E-2</c:v>
                </c:pt>
                <c:pt idx="15775">
                  <c:v>7.139963726165055E-2</c:v>
                </c:pt>
                <c:pt idx="15776">
                  <c:v>6.9961358463092926E-2</c:v>
                </c:pt>
                <c:pt idx="15777">
                  <c:v>6.6393716840168926E-2</c:v>
                </c:pt>
                <c:pt idx="15778">
                  <c:v>6.9448827108892885E-2</c:v>
                </c:pt>
                <c:pt idx="15779">
                  <c:v>7.488967315115036E-2</c:v>
                </c:pt>
                <c:pt idx="15780">
                  <c:v>6.7122152531509771E-2</c:v>
                </c:pt>
                <c:pt idx="15781">
                  <c:v>6.2200188309452509E-2</c:v>
                </c:pt>
                <c:pt idx="15782">
                  <c:v>6.8204495818596333E-2</c:v>
                </c:pt>
                <c:pt idx="15783">
                  <c:v>6.731245814401321E-2</c:v>
                </c:pt>
                <c:pt idx="15784">
                  <c:v>5.6151396192609893E-2</c:v>
                </c:pt>
                <c:pt idx="15785">
                  <c:v>5.8599085384579919E-2</c:v>
                </c:pt>
                <c:pt idx="15786">
                  <c:v>6.7671817087023189E-2</c:v>
                </c:pt>
                <c:pt idx="15787">
                  <c:v>7.2062406985592853E-2</c:v>
                </c:pt>
                <c:pt idx="15788">
                  <c:v>8.0038773469280233E-2</c:v>
                </c:pt>
                <c:pt idx="15789">
                  <c:v>8.0265413897791849E-2</c:v>
                </c:pt>
                <c:pt idx="15790">
                  <c:v>7.32979682226087E-2</c:v>
                </c:pt>
                <c:pt idx="15791">
                  <c:v>6.4194797926495628E-2</c:v>
                </c:pt>
                <c:pt idx="15792">
                  <c:v>5.9074799797047772E-2</c:v>
                </c:pt>
                <c:pt idx="15793">
                  <c:v>5.6517822109328764E-2</c:v>
                </c:pt>
                <c:pt idx="15794">
                  <c:v>5.9238631800538899E-2</c:v>
                </c:pt>
                <c:pt idx="15795">
                  <c:v>5.773817406026871E-2</c:v>
                </c:pt>
                <c:pt idx="15796">
                  <c:v>5.4636364884926403E-2</c:v>
                </c:pt>
                <c:pt idx="15797">
                  <c:v>4.2817999643816496E-2</c:v>
                </c:pt>
                <c:pt idx="15798">
                  <c:v>3.746560459381687E-2</c:v>
                </c:pt>
                <c:pt idx="15799">
                  <c:v>2.5685365959117634E-2</c:v>
                </c:pt>
                <c:pt idx="15800">
                  <c:v>2.2797957318147377E-2</c:v>
                </c:pt>
                <c:pt idx="15801">
                  <c:v>8.3295846379289884E-3</c:v>
                </c:pt>
                <c:pt idx="15802">
                  <c:v>1.4389452498652533E-2</c:v>
                </c:pt>
                <c:pt idx="15803">
                  <c:v>3.2056968916876594E-2</c:v>
                </c:pt>
                <c:pt idx="15804">
                  <c:v>3.2658485328608711E-2</c:v>
                </c:pt>
                <c:pt idx="15805">
                  <c:v>4.910037063245265E-2</c:v>
                </c:pt>
                <c:pt idx="15806">
                  <c:v>3.9695437690174584E-2</c:v>
                </c:pt>
                <c:pt idx="15807">
                  <c:v>2.3285176731503432E-2</c:v>
                </c:pt>
                <c:pt idx="15808">
                  <c:v>2.3612398932516987E-2</c:v>
                </c:pt>
                <c:pt idx="15809">
                  <c:v>2.2205861931096749E-2</c:v>
                </c:pt>
                <c:pt idx="15810">
                  <c:v>3.6186841926314273E-2</c:v>
                </c:pt>
                <c:pt idx="15811">
                  <c:v>2.4546834929583206E-2</c:v>
                </c:pt>
                <c:pt idx="15812">
                  <c:v>1.2494532282429471E-2</c:v>
                </c:pt>
                <c:pt idx="15813">
                  <c:v>5.7021161329469106E-3</c:v>
                </c:pt>
                <c:pt idx="15814">
                  <c:v>1.8499331552781495E-3</c:v>
                </c:pt>
                <c:pt idx="15815">
                  <c:v>-2.3643877357851784E-3</c:v>
                </c:pt>
                <c:pt idx="15816">
                  <c:v>-4.3681899996552698E-3</c:v>
                </c:pt>
                <c:pt idx="15817">
                  <c:v>-1.0996529372750308E-2</c:v>
                </c:pt>
                <c:pt idx="15818">
                  <c:v>-1.4730093220755913E-2</c:v>
                </c:pt>
                <c:pt idx="15819">
                  <c:v>-4.2042528642456389E-3</c:v>
                </c:pt>
                <c:pt idx="15820">
                  <c:v>1.8057208041533102E-4</c:v>
                </c:pt>
                <c:pt idx="15821">
                  <c:v>1.3320750749370669E-2</c:v>
                </c:pt>
                <c:pt idx="15822">
                  <c:v>1.0573857743551462E-2</c:v>
                </c:pt>
                <c:pt idx="15823">
                  <c:v>9.8452974375777824E-3</c:v>
                </c:pt>
                <c:pt idx="15824">
                  <c:v>9.7240553808586316E-3</c:v>
                </c:pt>
                <c:pt idx="15825">
                  <c:v>1.5054865312275956E-2</c:v>
                </c:pt>
                <c:pt idx="15826">
                  <c:v>1.2113845063503659E-2</c:v>
                </c:pt>
                <c:pt idx="15827">
                  <c:v>9.5855325346183573E-3</c:v>
                </c:pt>
                <c:pt idx="15828">
                  <c:v>7.3639939819614142E-4</c:v>
                </c:pt>
                <c:pt idx="15829">
                  <c:v>1.3690476008432206E-4</c:v>
                </c:pt>
                <c:pt idx="15830">
                  <c:v>3.6238545615154827E-3</c:v>
                </c:pt>
                <c:pt idx="15831">
                  <c:v>1.4021695698920089E-2</c:v>
                </c:pt>
                <c:pt idx="15832">
                  <c:v>1.4732235636645274E-2</c:v>
                </c:pt>
                <c:pt idx="15833">
                  <c:v>2.4411069881656866E-2</c:v>
                </c:pt>
                <c:pt idx="15834">
                  <c:v>3.0305003897350247E-2</c:v>
                </c:pt>
                <c:pt idx="15835">
                  <c:v>4.79284502528603E-2</c:v>
                </c:pt>
                <c:pt idx="15836">
                  <c:v>4.3269511445766407E-2</c:v>
                </c:pt>
                <c:pt idx="15837">
                  <c:v>4.6218372826447141E-2</c:v>
                </c:pt>
                <c:pt idx="15838">
                  <c:v>4.9469634129677198E-2</c:v>
                </c:pt>
                <c:pt idx="15839">
                  <c:v>6.7679590313058036E-2</c:v>
                </c:pt>
                <c:pt idx="15840">
                  <c:v>7.3789283640846026E-2</c:v>
                </c:pt>
                <c:pt idx="15841">
                  <c:v>5.7664598885318163E-2</c:v>
                </c:pt>
                <c:pt idx="15842">
                  <c:v>6.6141304808351231E-2</c:v>
                </c:pt>
                <c:pt idx="15843">
                  <c:v>5.904630001036848E-2</c:v>
                </c:pt>
                <c:pt idx="15844">
                  <c:v>5.9384558899659545E-2</c:v>
                </c:pt>
                <c:pt idx="15845">
                  <c:v>5.3720076474168099E-2</c:v>
                </c:pt>
                <c:pt idx="15846">
                  <c:v>5.1745362321402588E-2</c:v>
                </c:pt>
                <c:pt idx="15847">
                  <c:v>6.026016056468797E-2</c:v>
                </c:pt>
                <c:pt idx="15848">
                  <c:v>6.3146434946417473E-2</c:v>
                </c:pt>
                <c:pt idx="15849">
                  <c:v>5.9440310819304454E-2</c:v>
                </c:pt>
                <c:pt idx="15850">
                  <c:v>5.5247136296083799E-2</c:v>
                </c:pt>
                <c:pt idx="15851">
                  <c:v>6.7334562620082972E-2</c:v>
                </c:pt>
                <c:pt idx="15852">
                  <c:v>7.1104473375289468E-2</c:v>
                </c:pt>
                <c:pt idx="15853">
                  <c:v>5.6871764705838768E-2</c:v>
                </c:pt>
                <c:pt idx="15854">
                  <c:v>5.5429159176539677E-2</c:v>
                </c:pt>
                <c:pt idx="15855">
                  <c:v>6.8938163857633183E-2</c:v>
                </c:pt>
                <c:pt idx="15856">
                  <c:v>7.0040515034842432E-2</c:v>
                </c:pt>
                <c:pt idx="15857">
                  <c:v>5.418186372992384E-2</c:v>
                </c:pt>
                <c:pt idx="15858">
                  <c:v>5.6313369520251566E-2</c:v>
                </c:pt>
                <c:pt idx="15859">
                  <c:v>6.3461099191942649E-2</c:v>
                </c:pt>
                <c:pt idx="15860">
                  <c:v>6.9640807955486883E-2</c:v>
                </c:pt>
                <c:pt idx="15861">
                  <c:v>7.6977415156209927E-2</c:v>
                </c:pt>
                <c:pt idx="15862">
                  <c:v>0.10111461717552972</c:v>
                </c:pt>
                <c:pt idx="15863">
                  <c:v>0.11654448863180633</c:v>
                </c:pt>
                <c:pt idx="15864">
                  <c:v>0.10888210337098747</c:v>
                </c:pt>
                <c:pt idx="15865">
                  <c:v>0.10282487723761169</c:v>
                </c:pt>
                <c:pt idx="15866">
                  <c:v>0.1186229626766595</c:v>
                </c:pt>
                <c:pt idx="15867">
                  <c:v>0.12234507389562177</c:v>
                </c:pt>
                <c:pt idx="15868">
                  <c:v>0.10551849530909307</c:v>
                </c:pt>
                <c:pt idx="15869">
                  <c:v>9.1863478596939885E-2</c:v>
                </c:pt>
                <c:pt idx="15870">
                  <c:v>9.6524371846924639E-2</c:v>
                </c:pt>
                <c:pt idx="15871">
                  <c:v>0.11201975620610738</c:v>
                </c:pt>
                <c:pt idx="15872">
                  <c:v>0.12997860802401706</c:v>
                </c:pt>
                <c:pt idx="15873">
                  <c:v>0.13684447293064506</c:v>
                </c:pt>
                <c:pt idx="15874">
                  <c:v>0.12183327264275423</c:v>
                </c:pt>
                <c:pt idx="15875">
                  <c:v>0.13071396090757492</c:v>
                </c:pt>
                <c:pt idx="15876">
                  <c:v>0.13411682180211626</c:v>
                </c:pt>
                <c:pt idx="15877">
                  <c:v>0.15195188375663382</c:v>
                </c:pt>
                <c:pt idx="15878">
                  <c:v>0.12606273888870745</c:v>
                </c:pt>
                <c:pt idx="15879">
                  <c:v>0.11355906620160217</c:v>
                </c:pt>
                <c:pt idx="15880">
                  <c:v>0.11960462891963308</c:v>
                </c:pt>
                <c:pt idx="15881">
                  <c:v>0.12150539076031208</c:v>
                </c:pt>
                <c:pt idx="15882">
                  <c:v>0.11415454356927057</c:v>
                </c:pt>
                <c:pt idx="15883">
                  <c:v>0.11759106820492593</c:v>
                </c:pt>
                <c:pt idx="15884">
                  <c:v>0.13132663565780489</c:v>
                </c:pt>
                <c:pt idx="15885">
                  <c:v>0.13076043444882735</c:v>
                </c:pt>
                <c:pt idx="15886">
                  <c:v>0.12500190609924511</c:v>
                </c:pt>
                <c:pt idx="15887">
                  <c:v>0.11379168332908818</c:v>
                </c:pt>
                <c:pt idx="15888">
                  <c:v>0.10002677888569189</c:v>
                </c:pt>
                <c:pt idx="15889">
                  <c:v>0.10189504955266382</c:v>
                </c:pt>
                <c:pt idx="15890">
                  <c:v>0.11291675547467106</c:v>
                </c:pt>
                <c:pt idx="15891">
                  <c:v>0.12267134200435303</c:v>
                </c:pt>
                <c:pt idx="15892">
                  <c:v>0.1373434725396645</c:v>
                </c:pt>
                <c:pt idx="15893">
                  <c:v>0.14044866863538497</c:v>
                </c:pt>
                <c:pt idx="15894">
                  <c:v>0.13185346302262402</c:v>
                </c:pt>
                <c:pt idx="15895">
                  <c:v>0.14138526527760398</c:v>
                </c:pt>
                <c:pt idx="15896">
                  <c:v>0.16065322628368128</c:v>
                </c:pt>
                <c:pt idx="15897">
                  <c:v>0.16975068798744686</c:v>
                </c:pt>
                <c:pt idx="15898">
                  <c:v>0.1798402326249704</c:v>
                </c:pt>
                <c:pt idx="15899">
                  <c:v>0.18999735748544722</c:v>
                </c:pt>
                <c:pt idx="15900">
                  <c:v>0.19745479497579788</c:v>
                </c:pt>
                <c:pt idx="15901">
                  <c:v>0.21661851825919753</c:v>
                </c:pt>
                <c:pt idx="15902">
                  <c:v>0.21608375157318416</c:v>
                </c:pt>
                <c:pt idx="15903">
                  <c:v>0.20675910153932531</c:v>
                </c:pt>
                <c:pt idx="15904">
                  <c:v>0.21919366987359012</c:v>
                </c:pt>
                <c:pt idx="15905">
                  <c:v>0.21890379402332871</c:v>
                </c:pt>
                <c:pt idx="15906">
                  <c:v>0.24193811908565999</c:v>
                </c:pt>
                <c:pt idx="15907">
                  <c:v>0.24301673472906571</c:v>
                </c:pt>
                <c:pt idx="15908">
                  <c:v>0.2524043658598667</c:v>
                </c:pt>
                <c:pt idx="15909">
                  <c:v>0.26159522468482388</c:v>
                </c:pt>
                <c:pt idx="15910">
                  <c:v>0.2431792293743984</c:v>
                </c:pt>
                <c:pt idx="15911">
                  <c:v>0.24517554279598364</c:v>
                </c:pt>
                <c:pt idx="15912">
                  <c:v>0.24505119683912424</c:v>
                </c:pt>
                <c:pt idx="15913">
                  <c:v>0.26594845606766482</c:v>
                </c:pt>
                <c:pt idx="15914">
                  <c:v>0.2770344885673528</c:v>
                </c:pt>
                <c:pt idx="15915">
                  <c:v>0.2737363755115314</c:v>
                </c:pt>
                <c:pt idx="15916">
                  <c:v>0.26767023901887854</c:v>
                </c:pt>
                <c:pt idx="15917">
                  <c:v>0.26213268401937517</c:v>
                </c:pt>
                <c:pt idx="15918">
                  <c:v>0.25752526369837736</c:v>
                </c:pt>
                <c:pt idx="15919">
                  <c:v>0.24672208144130381</c:v>
                </c:pt>
                <c:pt idx="15920">
                  <c:v>0.25361032451448717</c:v>
                </c:pt>
                <c:pt idx="15921">
                  <c:v>0.26631197173316745</c:v>
                </c:pt>
                <c:pt idx="15922">
                  <c:v>0.27152563176788314</c:v>
                </c:pt>
                <c:pt idx="15923">
                  <c:v>0.27702974079736054</c:v>
                </c:pt>
                <c:pt idx="15924">
                  <c:v>0.29136690352999994</c:v>
                </c:pt>
                <c:pt idx="15925">
                  <c:v>0.27520844041515136</c:v>
                </c:pt>
                <c:pt idx="15926">
                  <c:v>0.2753607222924408</c:v>
                </c:pt>
                <c:pt idx="15927">
                  <c:v>0.27576954089156347</c:v>
                </c:pt>
                <c:pt idx="15928">
                  <c:v>0.28733271665759785</c:v>
                </c:pt>
                <c:pt idx="15929">
                  <c:v>0.27578378681325955</c:v>
                </c:pt>
                <c:pt idx="15930">
                  <c:v>0.27162987188468568</c:v>
                </c:pt>
                <c:pt idx="15931">
                  <c:v>0.26317326991730861</c:v>
                </c:pt>
                <c:pt idx="15932">
                  <c:v>0.27633974866304767</c:v>
                </c:pt>
                <c:pt idx="15933">
                  <c:v>0.27608640611666679</c:v>
                </c:pt>
                <c:pt idx="15934">
                  <c:v>0.27736262014418522</c:v>
                </c:pt>
                <c:pt idx="15935">
                  <c:v>0.25456028175059764</c:v>
                </c:pt>
                <c:pt idx="15936">
                  <c:v>0.25198413125178742</c:v>
                </c:pt>
                <c:pt idx="15937">
                  <c:v>0.23902005768879997</c:v>
                </c:pt>
                <c:pt idx="15938">
                  <c:v>0.21274116936367493</c:v>
                </c:pt>
                <c:pt idx="15939">
                  <c:v>0.19069567257740894</c:v>
                </c:pt>
                <c:pt idx="15940">
                  <c:v>0.20720646306356283</c:v>
                </c:pt>
                <c:pt idx="15941">
                  <c:v>0.21525693099038934</c:v>
                </c:pt>
                <c:pt idx="15942">
                  <c:v>0.21675085246796377</c:v>
                </c:pt>
                <c:pt idx="15943">
                  <c:v>0.21960633034859245</c:v>
                </c:pt>
                <c:pt idx="15944">
                  <c:v>0.22367087349702963</c:v>
                </c:pt>
                <c:pt idx="15945">
                  <c:v>0.22469793538125948</c:v>
                </c:pt>
                <c:pt idx="15946">
                  <c:v>0.24480582917699389</c:v>
                </c:pt>
                <c:pt idx="15947">
                  <c:v>0.23549840946719258</c:v>
                </c:pt>
                <c:pt idx="15948">
                  <c:v>0.2320949005240569</c:v>
                </c:pt>
                <c:pt idx="15949">
                  <c:v>0.24824540062742728</c:v>
                </c:pt>
                <c:pt idx="15950">
                  <c:v>0.23682973781817607</c:v>
                </c:pt>
                <c:pt idx="15951">
                  <c:v>0.22166986518883092</c:v>
                </c:pt>
                <c:pt idx="15952">
                  <c:v>0.22403966774704021</c:v>
                </c:pt>
                <c:pt idx="15953">
                  <c:v>0.2332001463193345</c:v>
                </c:pt>
                <c:pt idx="15954">
                  <c:v>0.23274491385219642</c:v>
                </c:pt>
                <c:pt idx="15955">
                  <c:v>0.20278873037810419</c:v>
                </c:pt>
                <c:pt idx="15956">
                  <c:v>0.18044869904902883</c:v>
                </c:pt>
                <c:pt idx="15957">
                  <c:v>0.18414979736080705</c:v>
                </c:pt>
                <c:pt idx="15958">
                  <c:v>0.17664005520400683</c:v>
                </c:pt>
                <c:pt idx="15959">
                  <c:v>0.18841456395069311</c:v>
                </c:pt>
                <c:pt idx="15960">
                  <c:v>0.17654349062407682</c:v>
                </c:pt>
                <c:pt idx="15961">
                  <c:v>0.16882198757871825</c:v>
                </c:pt>
                <c:pt idx="15962">
                  <c:v>0.15858726033049164</c:v>
                </c:pt>
                <c:pt idx="15963">
                  <c:v>0.15309322048527152</c:v>
                </c:pt>
                <c:pt idx="15964">
                  <c:v>0.15798761240493486</c:v>
                </c:pt>
                <c:pt idx="15965">
                  <c:v>0.15835969023924745</c:v>
                </c:pt>
                <c:pt idx="15966">
                  <c:v>0.16243503792157155</c:v>
                </c:pt>
                <c:pt idx="15967">
                  <c:v>0.1453245720757157</c:v>
                </c:pt>
                <c:pt idx="15968">
                  <c:v>0.15055314977494261</c:v>
                </c:pt>
                <c:pt idx="15969">
                  <c:v>0.15763198207443163</c:v>
                </c:pt>
                <c:pt idx="15970">
                  <c:v>0.16701122564059268</c:v>
                </c:pt>
                <c:pt idx="15971">
                  <c:v>0.15500581784270429</c:v>
                </c:pt>
                <c:pt idx="15972">
                  <c:v>0.16894580102575651</c:v>
                </c:pt>
                <c:pt idx="15973">
                  <c:v>0.17164853894782217</c:v>
                </c:pt>
                <c:pt idx="15974">
                  <c:v>0.19402178636391909</c:v>
                </c:pt>
                <c:pt idx="15975">
                  <c:v>0.19554124541501539</c:v>
                </c:pt>
                <c:pt idx="15976">
                  <c:v>0.20077850165837186</c:v>
                </c:pt>
                <c:pt idx="15977">
                  <c:v>0.18287428495793656</c:v>
                </c:pt>
                <c:pt idx="15978">
                  <c:v>0.19991666723751322</c:v>
                </c:pt>
                <c:pt idx="15979">
                  <c:v>0.21533211579743949</c:v>
                </c:pt>
                <c:pt idx="15980">
                  <c:v>0.20962034044196076</c:v>
                </c:pt>
                <c:pt idx="15981">
                  <c:v>0.21142925376698174</c:v>
                </c:pt>
                <c:pt idx="15982">
                  <c:v>0.2114292537669813</c:v>
                </c:pt>
                <c:pt idx="15983">
                  <c:v>0.17790361157078149</c:v>
                </c:pt>
                <c:pt idx="15984">
                  <c:v>0.16981530493811237</c:v>
                </c:pt>
                <c:pt idx="15985">
                  <c:v>0.17895311413997206</c:v>
                </c:pt>
                <c:pt idx="15986">
                  <c:v>0.18557943766000373</c:v>
                </c:pt>
                <c:pt idx="15987">
                  <c:v>0.21087689030797518</c:v>
                </c:pt>
                <c:pt idx="15988">
                  <c:v>0.22248527666240903</c:v>
                </c:pt>
                <c:pt idx="15989">
                  <c:v>0.2126093172139818</c:v>
                </c:pt>
                <c:pt idx="15990">
                  <c:v>0.20168112232747704</c:v>
                </c:pt>
                <c:pt idx="15991">
                  <c:v>0.194265921572633</c:v>
                </c:pt>
                <c:pt idx="15992">
                  <c:v>0.19166467903269857</c:v>
                </c:pt>
                <c:pt idx="15993">
                  <c:v>0.18239426114365065</c:v>
                </c:pt>
                <c:pt idx="15994">
                  <c:v>0.19556031049781075</c:v>
                </c:pt>
                <c:pt idx="15995">
                  <c:v>0.19295470082611299</c:v>
                </c:pt>
                <c:pt idx="15996">
                  <c:v>0.18133923230542037</c:v>
                </c:pt>
                <c:pt idx="15997">
                  <c:v>0.18769713853472925</c:v>
                </c:pt>
                <c:pt idx="15998">
                  <c:v>0.19300094701167225</c:v>
                </c:pt>
                <c:pt idx="15999">
                  <c:v>0.19545147145212738</c:v>
                </c:pt>
                <c:pt idx="16000">
                  <c:v>0.19350103430337739</c:v>
                </c:pt>
                <c:pt idx="16001">
                  <c:v>0.18314111153223123</c:v>
                </c:pt>
                <c:pt idx="16002">
                  <c:v>0.14844787339799348</c:v>
                </c:pt>
                <c:pt idx="16003">
                  <c:v>0.12936975202855194</c:v>
                </c:pt>
                <c:pt idx="16004">
                  <c:v>0.13011070516513312</c:v>
                </c:pt>
                <c:pt idx="16005">
                  <c:v>0.12009941906733546</c:v>
                </c:pt>
                <c:pt idx="16006">
                  <c:v>0.10632352950629853</c:v>
                </c:pt>
                <c:pt idx="16007">
                  <c:v>9.813002877318322E-2</c:v>
                </c:pt>
                <c:pt idx="16008">
                  <c:v>7.0757892776674991E-2</c:v>
                </c:pt>
                <c:pt idx="16009">
                  <c:v>6.4144350737906475E-2</c:v>
                </c:pt>
                <c:pt idx="16010">
                  <c:v>7.0172954078156158E-2</c:v>
                </c:pt>
                <c:pt idx="16011">
                  <c:v>7.3132609936244819E-2</c:v>
                </c:pt>
                <c:pt idx="16012">
                  <c:v>7.0195985464343469E-2</c:v>
                </c:pt>
                <c:pt idx="16013">
                  <c:v>6.6028094250987657E-2</c:v>
                </c:pt>
                <c:pt idx="16014">
                  <c:v>6.5240949436934814E-2</c:v>
                </c:pt>
                <c:pt idx="16015">
                  <c:v>6.6245893728857919E-2</c:v>
                </c:pt>
                <c:pt idx="16016">
                  <c:v>7.5788629027622179E-2</c:v>
                </c:pt>
                <c:pt idx="16017">
                  <c:v>6.0421759499491356E-2</c:v>
                </c:pt>
                <c:pt idx="16018">
                  <c:v>4.8850450773769927E-2</c:v>
                </c:pt>
                <c:pt idx="16019">
                  <c:v>5.2347666013445648E-2</c:v>
                </c:pt>
                <c:pt idx="16020">
                  <c:v>4.6523404592946127E-2</c:v>
                </c:pt>
                <c:pt idx="16021">
                  <c:v>2.2920393661994609E-2</c:v>
                </c:pt>
                <c:pt idx="16022">
                  <c:v>1.9377635929168413E-2</c:v>
                </c:pt>
                <c:pt idx="16023">
                  <c:v>1.9906495921868217E-2</c:v>
                </c:pt>
                <c:pt idx="16024">
                  <c:v>7.9170944063808868E-3</c:v>
                </c:pt>
                <c:pt idx="16025">
                  <c:v>1.7886620863946545E-2</c:v>
                </c:pt>
                <c:pt idx="16026">
                  <c:v>1.3247893775830688E-2</c:v>
                </c:pt>
                <c:pt idx="16027">
                  <c:v>3.0010216232446041E-2</c:v>
                </c:pt>
                <c:pt idx="16028">
                  <c:v>3.7005505691423135E-2</c:v>
                </c:pt>
                <c:pt idx="16029">
                  <c:v>5.521582414822257E-2</c:v>
                </c:pt>
                <c:pt idx="16030">
                  <c:v>5.4816479448315691E-2</c:v>
                </c:pt>
                <c:pt idx="16031">
                  <c:v>5.9806190595836473E-2</c:v>
                </c:pt>
                <c:pt idx="16032">
                  <c:v>4.9859687589353774E-2</c:v>
                </c:pt>
                <c:pt idx="16033">
                  <c:v>3.9667482164870815E-2</c:v>
                </c:pt>
                <c:pt idx="16034">
                  <c:v>5.0179456307650971E-2</c:v>
                </c:pt>
                <c:pt idx="16035">
                  <c:v>6.2592774308817267E-2</c:v>
                </c:pt>
                <c:pt idx="16036">
                  <c:v>6.2996099772026914E-2</c:v>
                </c:pt>
                <c:pt idx="16037">
                  <c:v>6.5229149530169783E-2</c:v>
                </c:pt>
                <c:pt idx="16038">
                  <c:v>9.7410580813273251E-2</c:v>
                </c:pt>
                <c:pt idx="16039">
                  <c:v>0.1026717765288796</c:v>
                </c:pt>
                <c:pt idx="16040">
                  <c:v>8.1121188062517779E-2</c:v>
                </c:pt>
                <c:pt idx="16041">
                  <c:v>7.9266000757343358E-2</c:v>
                </c:pt>
                <c:pt idx="16042">
                  <c:v>5.3800221802111414E-2</c:v>
                </c:pt>
                <c:pt idx="16043">
                  <c:v>5.7353518395677483E-2</c:v>
                </c:pt>
                <c:pt idx="16044">
                  <c:v>6.4998127340856193E-2</c:v>
                </c:pt>
                <c:pt idx="16045">
                  <c:v>5.0186993686191395E-2</c:v>
                </c:pt>
                <c:pt idx="16046">
                  <c:v>2.0541040565941415E-2</c:v>
                </c:pt>
                <c:pt idx="16047">
                  <c:v>1.4205497704943726E-2</c:v>
                </c:pt>
                <c:pt idx="16048">
                  <c:v>1.0622270722840277E-2</c:v>
                </c:pt>
                <c:pt idx="16049">
                  <c:v>-4.1350812595508546E-2</c:v>
                </c:pt>
                <c:pt idx="16050">
                  <c:v>-5.1715475225844187E-2</c:v>
                </c:pt>
                <c:pt idx="16051">
                  <c:v>-4.5270065169298879E-2</c:v>
                </c:pt>
                <c:pt idx="16052">
                  <c:v>-4.8728679259989471E-2</c:v>
                </c:pt>
                <c:pt idx="16053">
                  <c:v>-4.5808977033852005E-2</c:v>
                </c:pt>
                <c:pt idx="16054">
                  <c:v>-4.6028016033475061E-2</c:v>
                </c:pt>
                <c:pt idx="16055">
                  <c:v>-3.7389163795121361E-2</c:v>
                </c:pt>
                <c:pt idx="16056">
                  <c:v>-8.4786614277519989E-3</c:v>
                </c:pt>
                <c:pt idx="16057">
                  <c:v>-2.0422106359013759E-3</c:v>
                </c:pt>
                <c:pt idx="16058">
                  <c:v>2.4302950875683127E-3</c:v>
                </c:pt>
                <c:pt idx="16059">
                  <c:v>-2.3757208888594894E-2</c:v>
                </c:pt>
                <c:pt idx="16060">
                  <c:v>-2.2213247636225009E-2</c:v>
                </c:pt>
                <c:pt idx="16061">
                  <c:v>-2.7828480333554895E-2</c:v>
                </c:pt>
                <c:pt idx="16062">
                  <c:v>-2.6397152329907247E-2</c:v>
                </c:pt>
                <c:pt idx="16063">
                  <c:v>-2.1282784730033533E-2</c:v>
                </c:pt>
                <c:pt idx="16064">
                  <c:v>-1.8371423763964057E-2</c:v>
                </c:pt>
                <c:pt idx="16065">
                  <c:v>-1.5346419769862951E-2</c:v>
                </c:pt>
                <c:pt idx="16066">
                  <c:v>-1.5768121351985465E-2</c:v>
                </c:pt>
                <c:pt idx="16067">
                  <c:v>-6.7448600141735149E-3</c:v>
                </c:pt>
                <c:pt idx="16068">
                  <c:v>6.5067970920988927E-3</c:v>
                </c:pt>
                <c:pt idx="16069">
                  <c:v>3.258476243795716E-3</c:v>
                </c:pt>
                <c:pt idx="16070">
                  <c:v>-7.7936224176249347E-3</c:v>
                </c:pt>
                <c:pt idx="16071">
                  <c:v>-4.9420835056540602E-3</c:v>
                </c:pt>
                <c:pt idx="16072">
                  <c:v>-2.2692617314595931E-2</c:v>
                </c:pt>
                <c:pt idx="16073">
                  <c:v>-1.6308290005832227E-2</c:v>
                </c:pt>
                <c:pt idx="16074">
                  <c:v>-2.6048773406701642E-2</c:v>
                </c:pt>
                <c:pt idx="16075">
                  <c:v>-3.5458229420078924E-2</c:v>
                </c:pt>
                <c:pt idx="16076">
                  <c:v>-4.8741653224507075E-2</c:v>
                </c:pt>
                <c:pt idx="16077">
                  <c:v>-4.8008399716235273E-2</c:v>
                </c:pt>
                <c:pt idx="16078">
                  <c:v>-3.9521745812925779E-2</c:v>
                </c:pt>
                <c:pt idx="16079">
                  <c:v>-3.016877404930618E-2</c:v>
                </c:pt>
                <c:pt idx="16080">
                  <c:v>-2.797645952839467E-2</c:v>
                </c:pt>
                <c:pt idx="16081">
                  <c:v>-3.0153606475844641E-2</c:v>
                </c:pt>
                <c:pt idx="16082">
                  <c:v>-2.8360018403650877E-2</c:v>
                </c:pt>
                <c:pt idx="16083">
                  <c:v>-2.5388283801007772E-3</c:v>
                </c:pt>
                <c:pt idx="16084">
                  <c:v>9.8051221880695039E-3</c:v>
                </c:pt>
                <c:pt idx="16085">
                  <c:v>4.1357239266675005E-3</c:v>
                </c:pt>
                <c:pt idx="16086">
                  <c:v>8.4050169891232152E-3</c:v>
                </c:pt>
                <c:pt idx="16087">
                  <c:v>-3.9571987402144959E-3</c:v>
                </c:pt>
                <c:pt idx="16088">
                  <c:v>-2.1053924427042459E-3</c:v>
                </c:pt>
                <c:pt idx="16089">
                  <c:v>1.1655707272080207E-3</c:v>
                </c:pt>
                <c:pt idx="16090">
                  <c:v>5.2524097628126043E-4</c:v>
                </c:pt>
                <c:pt idx="16091">
                  <c:v>2.7897115031509934E-3</c:v>
                </c:pt>
                <c:pt idx="16092">
                  <c:v>-1.6279958134876038E-3</c:v>
                </c:pt>
                <c:pt idx="16093">
                  <c:v>1.7438993808311931E-3</c:v>
                </c:pt>
                <c:pt idx="16094">
                  <c:v>-1.8669632732153829E-2</c:v>
                </c:pt>
                <c:pt idx="16095">
                  <c:v>-2.1339124125863251E-2</c:v>
                </c:pt>
                <c:pt idx="16096">
                  <c:v>-2.6468589481782323E-2</c:v>
                </c:pt>
                <c:pt idx="16097">
                  <c:v>-5.1254506069167483E-2</c:v>
                </c:pt>
                <c:pt idx="16098">
                  <c:v>-5.6670786476112234E-2</c:v>
                </c:pt>
                <c:pt idx="16099">
                  <c:v>-4.6279465209460358E-2</c:v>
                </c:pt>
                <c:pt idx="16100">
                  <c:v>-3.7184555671280317E-2</c:v>
                </c:pt>
                <c:pt idx="16101">
                  <c:v>-2.9882460861364923E-2</c:v>
                </c:pt>
                <c:pt idx="16102">
                  <c:v>1.6510537288563221E-3</c:v>
                </c:pt>
                <c:pt idx="16103">
                  <c:v>1.8602165425498418E-2</c:v>
                </c:pt>
                <c:pt idx="16104">
                  <c:v>1.4018334255091913E-2</c:v>
                </c:pt>
                <c:pt idx="16105">
                  <c:v>1.2376018709330028E-2</c:v>
                </c:pt>
                <c:pt idx="16106">
                  <c:v>3.0900035387347646E-2</c:v>
                </c:pt>
                <c:pt idx="16107">
                  <c:v>4.9218018409864062E-2</c:v>
                </c:pt>
                <c:pt idx="16108">
                  <c:v>6.5199965367258583E-2</c:v>
                </c:pt>
                <c:pt idx="16109">
                  <c:v>5.3933060032609337E-2</c:v>
                </c:pt>
                <c:pt idx="16110">
                  <c:v>4.8037899297113107E-2</c:v>
                </c:pt>
                <c:pt idx="16111">
                  <c:v>4.0371934688069322E-2</c:v>
                </c:pt>
                <c:pt idx="16112">
                  <c:v>4.7435969896658881E-2</c:v>
                </c:pt>
                <c:pt idx="16113">
                  <c:v>2.9745533665447299E-2</c:v>
                </c:pt>
                <c:pt idx="16114">
                  <c:v>2.3863858824651363E-2</c:v>
                </c:pt>
                <c:pt idx="16115">
                  <c:v>2.7641726954350521E-2</c:v>
                </c:pt>
                <c:pt idx="16116">
                  <c:v>2.598989769805371E-2</c:v>
                </c:pt>
                <c:pt idx="16117">
                  <c:v>3.4310087307856119E-2</c:v>
                </c:pt>
                <c:pt idx="16118">
                  <c:v>3.762091239808818E-2</c:v>
                </c:pt>
                <c:pt idx="16119">
                  <c:v>4.1213725395724321E-2</c:v>
                </c:pt>
                <c:pt idx="16120">
                  <c:v>3.8795788333229053E-2</c:v>
                </c:pt>
                <c:pt idx="16121">
                  <c:v>3.2954700279301807E-2</c:v>
                </c:pt>
                <c:pt idx="16122">
                  <c:v>3.5121045574098009E-2</c:v>
                </c:pt>
                <c:pt idx="16123">
                  <c:v>3.3572730254937566E-2</c:v>
                </c:pt>
                <c:pt idx="16124">
                  <c:v>2.581099976299539E-2</c:v>
                </c:pt>
                <c:pt idx="16125">
                  <c:v>1.7830582657660132E-2</c:v>
                </c:pt>
                <c:pt idx="16126">
                  <c:v>1.3862709891857339E-2</c:v>
                </c:pt>
                <c:pt idx="16127">
                  <c:v>1.683901897401241E-2</c:v>
                </c:pt>
                <c:pt idx="16128">
                  <c:v>3.0597755477310251E-2</c:v>
                </c:pt>
                <c:pt idx="16129">
                  <c:v>2.5574533273521549E-2</c:v>
                </c:pt>
                <c:pt idx="16130">
                  <c:v>3.3523931381428396E-2</c:v>
                </c:pt>
                <c:pt idx="16131">
                  <c:v>3.958577624888604E-2</c:v>
                </c:pt>
                <c:pt idx="16132">
                  <c:v>4.5175282231394887E-2</c:v>
                </c:pt>
                <c:pt idx="16133">
                  <c:v>5.521194870137025E-2</c:v>
                </c:pt>
                <c:pt idx="16134">
                  <c:v>4.297966443520318E-2</c:v>
                </c:pt>
                <c:pt idx="16135">
                  <c:v>5.318184194533071E-2</c:v>
                </c:pt>
                <c:pt idx="16136">
                  <c:v>6.1152844383570937E-2</c:v>
                </c:pt>
                <c:pt idx="16137">
                  <c:v>6.9473347023413234E-2</c:v>
                </c:pt>
                <c:pt idx="16138">
                  <c:v>6.3660076112382002E-2</c:v>
                </c:pt>
                <c:pt idx="16139">
                  <c:v>6.098452222864803E-2</c:v>
                </c:pt>
                <c:pt idx="16140">
                  <c:v>5.6504120871920582E-2</c:v>
                </c:pt>
                <c:pt idx="16141">
                  <c:v>7.559387972679521E-2</c:v>
                </c:pt>
                <c:pt idx="16142">
                  <c:v>7.8527981943043779E-2</c:v>
                </c:pt>
                <c:pt idx="16143">
                  <c:v>7.1633989697000189E-2</c:v>
                </c:pt>
                <c:pt idx="16144">
                  <c:v>7.2046640891184177E-2</c:v>
                </c:pt>
                <c:pt idx="16145">
                  <c:v>9.1681274269120649E-2</c:v>
                </c:pt>
                <c:pt idx="16146">
                  <c:v>0.10005920863955442</c:v>
                </c:pt>
                <c:pt idx="16147">
                  <c:v>0.10302634951976319</c:v>
                </c:pt>
                <c:pt idx="16148">
                  <c:v>0.11889133412731345</c:v>
                </c:pt>
                <c:pt idx="16149">
                  <c:v>0.17029425605791237</c:v>
                </c:pt>
                <c:pt idx="16150">
                  <c:v>0.20691549812135079</c:v>
                </c:pt>
                <c:pt idx="16151">
                  <c:v>0.21199440978165773</c:v>
                </c:pt>
                <c:pt idx="16152">
                  <c:v>0.21165451090770926</c:v>
                </c:pt>
                <c:pt idx="16153">
                  <c:v>0.2004474524101123</c:v>
                </c:pt>
                <c:pt idx="16154">
                  <c:v>0.18680968099081352</c:v>
                </c:pt>
                <c:pt idx="16155">
                  <c:v>0.19787616979716383</c:v>
                </c:pt>
                <c:pt idx="16156">
                  <c:v>0.1800036122479729</c:v>
                </c:pt>
                <c:pt idx="16157">
                  <c:v>0.18942287648365053</c:v>
                </c:pt>
                <c:pt idx="16158">
                  <c:v>0.20472731878994122</c:v>
                </c:pt>
                <c:pt idx="16159">
                  <c:v>0.22322187875999466</c:v>
                </c:pt>
                <c:pt idx="16160">
                  <c:v>0.22422430921799719</c:v>
                </c:pt>
                <c:pt idx="16161">
                  <c:v>0.23624020351937669</c:v>
                </c:pt>
                <c:pt idx="16162">
                  <c:v>0.21772195867322175</c:v>
                </c:pt>
                <c:pt idx="16163">
                  <c:v>0.21015119349634426</c:v>
                </c:pt>
                <c:pt idx="16164">
                  <c:v>0.21405451719815582</c:v>
                </c:pt>
                <c:pt idx="16165">
                  <c:v>0.21251158791081282</c:v>
                </c:pt>
                <c:pt idx="16166">
                  <c:v>0.21291028143812474</c:v>
                </c:pt>
                <c:pt idx="16167">
                  <c:v>0.2124364883594374</c:v>
                </c:pt>
                <c:pt idx="16168">
                  <c:v>0.20571209112763889</c:v>
                </c:pt>
                <c:pt idx="16169">
                  <c:v>0.2239742299577705</c:v>
                </c:pt>
                <c:pt idx="16170">
                  <c:v>0.23243866343355912</c:v>
                </c:pt>
                <c:pt idx="16171">
                  <c:v>0.23060508019989556</c:v>
                </c:pt>
                <c:pt idx="16172">
                  <c:v>0.22482313487216543</c:v>
                </c:pt>
                <c:pt idx="16173">
                  <c:v>0.21975348265927042</c:v>
                </c:pt>
                <c:pt idx="16174">
                  <c:v>0.21550885243244733</c:v>
                </c:pt>
                <c:pt idx="16175">
                  <c:v>0.22246750046472008</c:v>
                </c:pt>
                <c:pt idx="16176">
                  <c:v>0.22988574529286399</c:v>
                </c:pt>
                <c:pt idx="16177">
                  <c:v>0.22313164632151494</c:v>
                </c:pt>
                <c:pt idx="16178">
                  <c:v>0.23572198904672947</c:v>
                </c:pt>
                <c:pt idx="16179">
                  <c:v>0.22326698700084768</c:v>
                </c:pt>
                <c:pt idx="16180">
                  <c:v>0.23174009734585233</c:v>
                </c:pt>
                <c:pt idx="16181">
                  <c:v>0.24219815204844841</c:v>
                </c:pt>
                <c:pt idx="16182">
                  <c:v>0.24778816767979794</c:v>
                </c:pt>
                <c:pt idx="16183">
                  <c:v>0.24160068585855021</c:v>
                </c:pt>
                <c:pt idx="16184">
                  <c:v>0.22612829881018981</c:v>
                </c:pt>
                <c:pt idx="16185">
                  <c:v>0.22761087624754417</c:v>
                </c:pt>
                <c:pt idx="16186">
                  <c:v>0.20418621457259301</c:v>
                </c:pt>
                <c:pt idx="16187">
                  <c:v>0.1743912228819966</c:v>
                </c:pt>
                <c:pt idx="16188">
                  <c:v>0.18001530911263774</c:v>
                </c:pt>
                <c:pt idx="16189">
                  <c:v>0.18379964579914221</c:v>
                </c:pt>
                <c:pt idx="16190">
                  <c:v>0.18877155459241002</c:v>
                </c:pt>
                <c:pt idx="16191">
                  <c:v>0.21086480997097112</c:v>
                </c:pt>
                <c:pt idx="16192">
                  <c:v>0.21183020980551337</c:v>
                </c:pt>
                <c:pt idx="16193">
                  <c:v>0.1971407701699186</c:v>
                </c:pt>
                <c:pt idx="16194">
                  <c:v>0.21350823697428045</c:v>
                </c:pt>
                <c:pt idx="16195">
                  <c:v>0.19224638296511376</c:v>
                </c:pt>
                <c:pt idx="16196">
                  <c:v>0.19584286681031982</c:v>
                </c:pt>
                <c:pt idx="16197">
                  <c:v>0.19828932882852834</c:v>
                </c:pt>
                <c:pt idx="16198">
                  <c:v>0.16916245134352281</c:v>
                </c:pt>
                <c:pt idx="16199">
                  <c:v>0.16927752525532958</c:v>
                </c:pt>
                <c:pt idx="16200">
                  <c:v>0.16523801193654464</c:v>
                </c:pt>
                <c:pt idx="16201">
                  <c:v>0.15527386033951096</c:v>
                </c:pt>
                <c:pt idx="16202">
                  <c:v>0.17243920623659825</c:v>
                </c:pt>
                <c:pt idx="16203">
                  <c:v>0.1539462896653967</c:v>
                </c:pt>
                <c:pt idx="16204">
                  <c:v>0.14934022330675245</c:v>
                </c:pt>
                <c:pt idx="16205">
                  <c:v>0.13241006500345009</c:v>
                </c:pt>
                <c:pt idx="16206">
                  <c:v>0.11113813842949516</c:v>
                </c:pt>
                <c:pt idx="16207">
                  <c:v>0.11501128529344085</c:v>
                </c:pt>
                <c:pt idx="16208">
                  <c:v>0.12438103418029489</c:v>
                </c:pt>
                <c:pt idx="16209">
                  <c:v>0.1447426282743367</c:v>
                </c:pt>
                <c:pt idx="16210">
                  <c:v>0.14447910556985333</c:v>
                </c:pt>
                <c:pt idx="16211">
                  <c:v>0.15596514036131226</c:v>
                </c:pt>
                <c:pt idx="16212">
                  <c:v>0.17041872908365052</c:v>
                </c:pt>
                <c:pt idx="16213">
                  <c:v>0.181960830770451</c:v>
                </c:pt>
                <c:pt idx="16214">
                  <c:v>0.18536763949610902</c:v>
                </c:pt>
                <c:pt idx="16215">
                  <c:v>0.18059547551619937</c:v>
                </c:pt>
                <c:pt idx="16216">
                  <c:v>0.16824065216028705</c:v>
                </c:pt>
                <c:pt idx="16217">
                  <c:v>0.18080605180802611</c:v>
                </c:pt>
                <c:pt idx="16218">
                  <c:v>0.18752392854514977</c:v>
                </c:pt>
                <c:pt idx="16219">
                  <c:v>0.1781864193699596</c:v>
                </c:pt>
                <c:pt idx="16220">
                  <c:v>0.159119733696512</c:v>
                </c:pt>
                <c:pt idx="16221">
                  <c:v>0.16306414914056888</c:v>
                </c:pt>
                <c:pt idx="16222">
                  <c:v>0.1355587054987184</c:v>
                </c:pt>
                <c:pt idx="16223">
                  <c:v>0.12803987613601975</c:v>
                </c:pt>
                <c:pt idx="16224">
                  <c:v>0.14587283436835174</c:v>
                </c:pt>
                <c:pt idx="16225">
                  <c:v>0.15689593706522609</c:v>
                </c:pt>
                <c:pt idx="16226">
                  <c:v>0.18646497684069674</c:v>
                </c:pt>
                <c:pt idx="16227">
                  <c:v>0.16640892905420346</c:v>
                </c:pt>
                <c:pt idx="16228">
                  <c:v>0.14488380672726398</c:v>
                </c:pt>
                <c:pt idx="16229">
                  <c:v>0.13951556110288976</c:v>
                </c:pt>
                <c:pt idx="16230">
                  <c:v>0.12635733890448786</c:v>
                </c:pt>
                <c:pt idx="16231">
                  <c:v>0.11208240158675764</c:v>
                </c:pt>
                <c:pt idx="16232">
                  <c:v>0.12061647329674741</c:v>
                </c:pt>
                <c:pt idx="16233">
                  <c:v>0.11841351398665112</c:v>
                </c:pt>
                <c:pt idx="16234">
                  <c:v>0.11608558432679894</c:v>
                </c:pt>
                <c:pt idx="16235">
                  <c:v>0.11544440996179128</c:v>
                </c:pt>
                <c:pt idx="16236">
                  <c:v>0.1078393583905537</c:v>
                </c:pt>
                <c:pt idx="16237">
                  <c:v>0.10952327421530739</c:v>
                </c:pt>
                <c:pt idx="16238">
                  <c:v>0.10251460244353017</c:v>
                </c:pt>
                <c:pt idx="16239">
                  <c:v>0.11301789376271798</c:v>
                </c:pt>
                <c:pt idx="16240">
                  <c:v>0.12333045027009537</c:v>
                </c:pt>
                <c:pt idx="16241">
                  <c:v>0.10802483855933853</c:v>
                </c:pt>
                <c:pt idx="16242">
                  <c:v>0.12160621097371793</c:v>
                </c:pt>
                <c:pt idx="16243">
                  <c:v>0.1280449780620061</c:v>
                </c:pt>
                <c:pt idx="16244">
                  <c:v>0.11659975266279887</c:v>
                </c:pt>
                <c:pt idx="16245">
                  <c:v>0.11739906845313208</c:v>
                </c:pt>
                <c:pt idx="16246">
                  <c:v>0.11786997715145575</c:v>
                </c:pt>
                <c:pt idx="16247">
                  <c:v>0.11319728064696277</c:v>
                </c:pt>
                <c:pt idx="16248">
                  <c:v>0.10855680006759294</c:v>
                </c:pt>
                <c:pt idx="16249">
                  <c:v>0.10377858578430121</c:v>
                </c:pt>
                <c:pt idx="16250">
                  <c:v>9.1012026872046903E-2</c:v>
                </c:pt>
                <c:pt idx="16251">
                  <c:v>7.2366785933378086E-2</c:v>
                </c:pt>
                <c:pt idx="16252">
                  <c:v>7.2022985655357585E-2</c:v>
                </c:pt>
                <c:pt idx="16253">
                  <c:v>8.5482183930037037E-2</c:v>
                </c:pt>
                <c:pt idx="16254">
                  <c:v>9.4009696366271989E-2</c:v>
                </c:pt>
                <c:pt idx="16255">
                  <c:v>9.0951592083337918E-2</c:v>
                </c:pt>
                <c:pt idx="16256">
                  <c:v>9.8599857114264333E-2</c:v>
                </c:pt>
                <c:pt idx="16257">
                  <c:v>8.3608052758395779E-2</c:v>
                </c:pt>
                <c:pt idx="16258">
                  <c:v>6.7817887923650844E-2</c:v>
                </c:pt>
                <c:pt idx="16259">
                  <c:v>6.6088074839606881E-2</c:v>
                </c:pt>
                <c:pt idx="16260">
                  <c:v>7.4476852916694369E-2</c:v>
                </c:pt>
                <c:pt idx="16261">
                  <c:v>7.4025586176470259E-2</c:v>
                </c:pt>
                <c:pt idx="16262">
                  <c:v>8.9383817383657638E-2</c:v>
                </c:pt>
                <c:pt idx="16263">
                  <c:v>9.2188173917436167E-2</c:v>
                </c:pt>
                <c:pt idx="16264">
                  <c:v>7.8359566796178282E-2</c:v>
                </c:pt>
                <c:pt idx="16265">
                  <c:v>7.2071125888837351E-2</c:v>
                </c:pt>
                <c:pt idx="16266">
                  <c:v>6.7030758817233638E-2</c:v>
                </c:pt>
                <c:pt idx="16267">
                  <c:v>6.6389263786833297E-2</c:v>
                </c:pt>
                <c:pt idx="16268">
                  <c:v>6.8091554317765368E-2</c:v>
                </c:pt>
                <c:pt idx="16269">
                  <c:v>5.8915781863098537E-2</c:v>
                </c:pt>
                <c:pt idx="16270">
                  <c:v>5.7652799745602668E-2</c:v>
                </c:pt>
                <c:pt idx="16271">
                  <c:v>6.7277343977844017E-2</c:v>
                </c:pt>
                <c:pt idx="16272">
                  <c:v>8.2101983233507259E-2</c:v>
                </c:pt>
                <c:pt idx="16273">
                  <c:v>7.5768942492837166E-2</c:v>
                </c:pt>
                <c:pt idx="16274">
                  <c:v>7.2550494470450477E-2</c:v>
                </c:pt>
                <c:pt idx="16275">
                  <c:v>6.6145835497976702E-2</c:v>
                </c:pt>
                <c:pt idx="16276">
                  <c:v>7.7819394640580741E-2</c:v>
                </c:pt>
                <c:pt idx="16277">
                  <c:v>9.6151463281384908E-2</c:v>
                </c:pt>
                <c:pt idx="16278">
                  <c:v>8.7712946121792035E-2</c:v>
                </c:pt>
                <c:pt idx="16279">
                  <c:v>0.10141790535540918</c:v>
                </c:pt>
                <c:pt idx="16280">
                  <c:v>0.11151641996285222</c:v>
                </c:pt>
                <c:pt idx="16281">
                  <c:v>9.7452159605985189E-2</c:v>
                </c:pt>
                <c:pt idx="16282">
                  <c:v>9.7027006044139164E-2</c:v>
                </c:pt>
                <c:pt idx="16283">
                  <c:v>9.4846778400324849E-2</c:v>
                </c:pt>
                <c:pt idx="16284">
                  <c:v>9.8588775087082858E-2</c:v>
                </c:pt>
                <c:pt idx="16285">
                  <c:v>8.1384776842612583E-2</c:v>
                </c:pt>
                <c:pt idx="16286">
                  <c:v>9.7063053817129985E-2</c:v>
                </c:pt>
                <c:pt idx="16287">
                  <c:v>0.13815059092697557</c:v>
                </c:pt>
                <c:pt idx="16288">
                  <c:v>0.13375444174892537</c:v>
                </c:pt>
                <c:pt idx="16289">
                  <c:v>0.12617727746954666</c:v>
                </c:pt>
                <c:pt idx="16290">
                  <c:v>0.13078646141553407</c:v>
                </c:pt>
                <c:pt idx="16291">
                  <c:v>0.10428634020501448</c:v>
                </c:pt>
                <c:pt idx="16292">
                  <c:v>9.088152399416205E-2</c:v>
                </c:pt>
                <c:pt idx="16293">
                  <c:v>9.4321953093980504E-2</c:v>
                </c:pt>
                <c:pt idx="16294">
                  <c:v>0.10133017932743971</c:v>
                </c:pt>
                <c:pt idx="16295">
                  <c:v>9.8428741033927514E-2</c:v>
                </c:pt>
                <c:pt idx="16296">
                  <c:v>9.4024058410057343E-2</c:v>
                </c:pt>
                <c:pt idx="16297">
                  <c:v>0.11200446626665661</c:v>
                </c:pt>
                <c:pt idx="16298">
                  <c:v>0.12990306287770892</c:v>
                </c:pt>
                <c:pt idx="16299">
                  <c:v>9.8100179726964276E-2</c:v>
                </c:pt>
                <c:pt idx="16300">
                  <c:v>9.016035017693369E-2</c:v>
                </c:pt>
                <c:pt idx="16301">
                  <c:v>0.10360818673175376</c:v>
                </c:pt>
                <c:pt idx="16302">
                  <c:v>9.9162132781609236E-2</c:v>
                </c:pt>
                <c:pt idx="16303">
                  <c:v>0.1174460116119469</c:v>
                </c:pt>
                <c:pt idx="16304">
                  <c:v>0.10479496119544507</c:v>
                </c:pt>
                <c:pt idx="16305">
                  <c:v>0.11445157274150342</c:v>
                </c:pt>
                <c:pt idx="16306">
                  <c:v>0.11623789277073993</c:v>
                </c:pt>
                <c:pt idx="16307">
                  <c:v>0.11012736494655417</c:v>
                </c:pt>
                <c:pt idx="16308">
                  <c:v>8.8736565411425605E-2</c:v>
                </c:pt>
                <c:pt idx="16309">
                  <c:v>9.9931689327819706E-2</c:v>
                </c:pt>
                <c:pt idx="16310">
                  <c:v>0.10777190559588878</c:v>
                </c:pt>
                <c:pt idx="16311">
                  <c:v>0.10150101947605128</c:v>
                </c:pt>
                <c:pt idx="16312">
                  <c:v>8.3559113275073926E-2</c:v>
                </c:pt>
                <c:pt idx="16313">
                  <c:v>9.1053670006139953E-2</c:v>
                </c:pt>
                <c:pt idx="16314">
                  <c:v>8.9436630548895169E-2</c:v>
                </c:pt>
                <c:pt idx="16315">
                  <c:v>9.4922113738652447E-2</c:v>
                </c:pt>
                <c:pt idx="16316">
                  <c:v>0.11568372579399666</c:v>
                </c:pt>
                <c:pt idx="16317">
                  <c:v>0.11632908633510053</c:v>
                </c:pt>
                <c:pt idx="16318">
                  <c:v>0.11463614296419178</c:v>
                </c:pt>
                <c:pt idx="16319">
                  <c:v>8.9326542460342218E-2</c:v>
                </c:pt>
                <c:pt idx="16320">
                  <c:v>0.1069674581277158</c:v>
                </c:pt>
                <c:pt idx="16321">
                  <c:v>9.9370000103150113E-2</c:v>
                </c:pt>
                <c:pt idx="16322">
                  <c:v>0.11326235442061372</c:v>
                </c:pt>
                <c:pt idx="16323">
                  <c:v>0.11122540071137355</c:v>
                </c:pt>
                <c:pt idx="16324">
                  <c:v>0.11815614341064262</c:v>
                </c:pt>
                <c:pt idx="16325">
                  <c:v>8.6405714583122739E-2</c:v>
                </c:pt>
                <c:pt idx="16326">
                  <c:v>3.9292238648601874E-2</c:v>
                </c:pt>
                <c:pt idx="16327">
                  <c:v>-1.1920075601867475E-2</c:v>
                </c:pt>
                <c:pt idx="16328">
                  <c:v>-0.18867202183091136</c:v>
                </c:pt>
                <c:pt idx="16329">
                  <c:v>-0.18243971417396532</c:v>
                </c:pt>
                <c:pt idx="16330">
                  <c:v>-0.11199421536026621</c:v>
                </c:pt>
                <c:pt idx="16331">
                  <c:v>-0.143255743605603</c:v>
                </c:pt>
                <c:pt idx="16332">
                  <c:v>-0.15977840293215262</c:v>
                </c:pt>
                <c:pt idx="16333">
                  <c:v>-0.23337573647289445</c:v>
                </c:pt>
                <c:pt idx="16334">
                  <c:v>-0.21903833598475742</c:v>
                </c:pt>
                <c:pt idx="16335">
                  <c:v>-0.22728122683108543</c:v>
                </c:pt>
                <c:pt idx="16336">
                  <c:v>-0.19231605315343958</c:v>
                </c:pt>
                <c:pt idx="16337">
                  <c:v>-0.16421098730592454</c:v>
                </c:pt>
                <c:pt idx="16338">
                  <c:v>-0.15659110182521452</c:v>
                </c:pt>
                <c:pt idx="16339">
                  <c:v>-0.17945666095873825</c:v>
                </c:pt>
                <c:pt idx="16340">
                  <c:v>-0.18774935142718263</c:v>
                </c:pt>
                <c:pt idx="16341">
                  <c:v>-0.17445192186863157</c:v>
                </c:pt>
                <c:pt idx="16342">
                  <c:v>-0.18430815366904574</c:v>
                </c:pt>
                <c:pt idx="16343">
                  <c:v>-0.20608175053304667</c:v>
                </c:pt>
                <c:pt idx="16344">
                  <c:v>-0.22203262670139423</c:v>
                </c:pt>
                <c:pt idx="16345">
                  <c:v>-0.21921143992662639</c:v>
                </c:pt>
                <c:pt idx="16346">
                  <c:v>-0.19794967044758627</c:v>
                </c:pt>
                <c:pt idx="16347">
                  <c:v>-0.20088944239720186</c:v>
                </c:pt>
                <c:pt idx="16348">
                  <c:v>-0.2030744979130592</c:v>
                </c:pt>
                <c:pt idx="16349">
                  <c:v>-0.21119887653761715</c:v>
                </c:pt>
                <c:pt idx="16350">
                  <c:v>-0.20477477273613565</c:v>
                </c:pt>
                <c:pt idx="16351">
                  <c:v>-0.21236693939031925</c:v>
                </c:pt>
                <c:pt idx="16352">
                  <c:v>-0.20632042828673225</c:v>
                </c:pt>
                <c:pt idx="16353">
                  <c:v>-0.2087964631549194</c:v>
                </c:pt>
                <c:pt idx="16354">
                  <c:v>-0.19685837490323699</c:v>
                </c:pt>
                <c:pt idx="16355">
                  <c:v>-0.206310762892567</c:v>
                </c:pt>
                <c:pt idx="16356">
                  <c:v>-0.21774180046832559</c:v>
                </c:pt>
                <c:pt idx="16357">
                  <c:v>-0.24800124008741398</c:v>
                </c:pt>
                <c:pt idx="16358">
                  <c:v>-0.2456976947297228</c:v>
                </c:pt>
                <c:pt idx="16359">
                  <c:v>-0.2414139895676326</c:v>
                </c:pt>
                <c:pt idx="16360">
                  <c:v>-0.27127460939155001</c:v>
                </c:pt>
                <c:pt idx="16361">
                  <c:v>-0.27829497284485705</c:v>
                </c:pt>
                <c:pt idx="16362">
                  <c:v>-0.27063886220791122</c:v>
                </c:pt>
                <c:pt idx="16363">
                  <c:v>-0.25744980967690378</c:v>
                </c:pt>
                <c:pt idx="16364">
                  <c:v>-0.23883196810525309</c:v>
                </c:pt>
                <c:pt idx="16365">
                  <c:v>-0.24552913596129344</c:v>
                </c:pt>
                <c:pt idx="16366">
                  <c:v>-0.24071935683185408</c:v>
                </c:pt>
                <c:pt idx="16367">
                  <c:v>-0.21798075103139813</c:v>
                </c:pt>
                <c:pt idx="16368">
                  <c:v>-0.2176925308501888</c:v>
                </c:pt>
                <c:pt idx="16369">
                  <c:v>-0.20493730603172744</c:v>
                </c:pt>
                <c:pt idx="16370">
                  <c:v>-0.21983518795888879</c:v>
                </c:pt>
                <c:pt idx="16371">
                  <c:v>-0.20965317551764684</c:v>
                </c:pt>
                <c:pt idx="16372">
                  <c:v>-0.21250131459387067</c:v>
                </c:pt>
                <c:pt idx="16373">
                  <c:v>-0.21448929283603302</c:v>
                </c:pt>
                <c:pt idx="16374">
                  <c:v>-0.20206516571603972</c:v>
                </c:pt>
                <c:pt idx="16375">
                  <c:v>-0.20089681601083409</c:v>
                </c:pt>
                <c:pt idx="16376">
                  <c:v>-0.22536207252735874</c:v>
                </c:pt>
                <c:pt idx="16377">
                  <c:v>-0.23650143824601944</c:v>
                </c:pt>
                <c:pt idx="16378">
                  <c:v>-0.23037288945928391</c:v>
                </c:pt>
                <c:pt idx="16379">
                  <c:v>-0.24187074272208287</c:v>
                </c:pt>
                <c:pt idx="16380">
                  <c:v>-0.22704051033856398</c:v>
                </c:pt>
                <c:pt idx="16381">
                  <c:v>-0.21594202585243294</c:v>
                </c:pt>
                <c:pt idx="16382">
                  <c:v>-0.21864562030577994</c:v>
                </c:pt>
                <c:pt idx="16383">
                  <c:v>-0.21221069801373837</c:v>
                </c:pt>
                <c:pt idx="16384">
                  <c:v>-0.25751298956255253</c:v>
                </c:pt>
                <c:pt idx="16385">
                  <c:v>-0.24024987671822629</c:v>
                </c:pt>
                <c:pt idx="16386">
                  <c:v>-0.24781460001259803</c:v>
                </c:pt>
                <c:pt idx="16387">
                  <c:v>-0.25676706892934054</c:v>
                </c:pt>
                <c:pt idx="16388">
                  <c:v>-0.25844879253286801</c:v>
                </c:pt>
                <c:pt idx="16389">
                  <c:v>-0.23687316654523416</c:v>
                </c:pt>
                <c:pt idx="16390">
                  <c:v>-0.24282941870654162</c:v>
                </c:pt>
                <c:pt idx="16391">
                  <c:v>-0.24463198849686674</c:v>
                </c:pt>
                <c:pt idx="16392">
                  <c:v>-0.25686839899751779</c:v>
                </c:pt>
                <c:pt idx="16393">
                  <c:v>-0.24738036587984824</c:v>
                </c:pt>
                <c:pt idx="16394">
                  <c:v>-0.24369691395174908</c:v>
                </c:pt>
                <c:pt idx="16395">
                  <c:v>-0.21669679158812882</c:v>
                </c:pt>
                <c:pt idx="16396">
                  <c:v>-0.21737483283505554</c:v>
                </c:pt>
                <c:pt idx="16397">
                  <c:v>-0.21427800428193222</c:v>
                </c:pt>
                <c:pt idx="16398">
                  <c:v>-0.19680535968584756</c:v>
                </c:pt>
                <c:pt idx="16399">
                  <c:v>-0.17643898993418172</c:v>
                </c:pt>
                <c:pt idx="16400">
                  <c:v>-0.18061303781471283</c:v>
                </c:pt>
                <c:pt idx="16401">
                  <c:v>-0.18652256623696795</c:v>
                </c:pt>
                <c:pt idx="16402">
                  <c:v>-0.20616910443067082</c:v>
                </c:pt>
                <c:pt idx="16403">
                  <c:v>-0.20781646728526038</c:v>
                </c:pt>
                <c:pt idx="16404">
                  <c:v>-0.19872908715095849</c:v>
                </c:pt>
                <c:pt idx="16405">
                  <c:v>-0.19798635484617488</c:v>
                </c:pt>
                <c:pt idx="16406">
                  <c:v>-0.19099146683171031</c:v>
                </c:pt>
                <c:pt idx="16407">
                  <c:v>-0.17623967744376767</c:v>
                </c:pt>
                <c:pt idx="16408">
                  <c:v>-0.16662895959014368</c:v>
                </c:pt>
                <c:pt idx="16409">
                  <c:v>-0.17974353698691015</c:v>
                </c:pt>
                <c:pt idx="16410">
                  <c:v>-0.17842265998759477</c:v>
                </c:pt>
                <c:pt idx="16411">
                  <c:v>-0.17774742026983159</c:v>
                </c:pt>
                <c:pt idx="16412">
                  <c:v>-0.18150841018820218</c:v>
                </c:pt>
                <c:pt idx="16413">
                  <c:v>-0.17816102893327657</c:v>
                </c:pt>
                <c:pt idx="16414">
                  <c:v>-0.16495700899917842</c:v>
                </c:pt>
                <c:pt idx="16415">
                  <c:v>-0.16694042465229697</c:v>
                </c:pt>
                <c:pt idx="16416">
                  <c:v>-0.17863283459242074</c:v>
                </c:pt>
                <c:pt idx="16417">
                  <c:v>-0.18709808969853825</c:v>
                </c:pt>
                <c:pt idx="16418">
                  <c:v>-0.18574971077920632</c:v>
                </c:pt>
                <c:pt idx="16419">
                  <c:v>-0.15222611700495203</c:v>
                </c:pt>
                <c:pt idx="16420">
                  <c:v>-0.15033739178467531</c:v>
                </c:pt>
                <c:pt idx="16421">
                  <c:v>-0.13516715137129387</c:v>
                </c:pt>
                <c:pt idx="16422">
                  <c:v>-0.12756552805837995</c:v>
                </c:pt>
                <c:pt idx="16423">
                  <c:v>-0.12227575646583755</c:v>
                </c:pt>
                <c:pt idx="16424">
                  <c:v>-0.13239431422463288</c:v>
                </c:pt>
                <c:pt idx="16425">
                  <c:v>-0.10463790249980542</c:v>
                </c:pt>
                <c:pt idx="16426">
                  <c:v>-8.3464324815919699E-2</c:v>
                </c:pt>
                <c:pt idx="16427">
                  <c:v>-5.2623217677828404E-2</c:v>
                </c:pt>
                <c:pt idx="16428">
                  <c:v>0.14929386518551557</c:v>
                </c:pt>
                <c:pt idx="16429">
                  <c:v>0.1457802865134239</c:v>
                </c:pt>
                <c:pt idx="16430">
                  <c:v>5.4748376681312161E-2</c:v>
                </c:pt>
                <c:pt idx="16431">
                  <c:v>0.10714704886057236</c:v>
                </c:pt>
                <c:pt idx="16432">
                  <c:v>0.12353982329475155</c:v>
                </c:pt>
                <c:pt idx="16433">
                  <c:v>0.22511741757672721</c:v>
                </c:pt>
                <c:pt idx="16434">
                  <c:v>0.19680104150035849</c:v>
                </c:pt>
                <c:pt idx="16435">
                  <c:v>0.19970202862981101</c:v>
                </c:pt>
                <c:pt idx="16436">
                  <c:v>0.14704464127011296</c:v>
                </c:pt>
                <c:pt idx="16437">
                  <c:v>8.7078723051701168E-2</c:v>
                </c:pt>
                <c:pt idx="16438">
                  <c:v>5.7582466932877718E-2</c:v>
                </c:pt>
                <c:pt idx="16439">
                  <c:v>7.3443994960481485E-2</c:v>
                </c:pt>
                <c:pt idx="16440">
                  <c:v>8.7718142856090031E-2</c:v>
                </c:pt>
                <c:pt idx="16441">
                  <c:v>5.8450177904916245E-2</c:v>
                </c:pt>
                <c:pt idx="16442">
                  <c:v>7.4204332852751076E-2</c:v>
                </c:pt>
                <c:pt idx="16443">
                  <c:v>9.1341029100522109E-2</c:v>
                </c:pt>
                <c:pt idx="16444">
                  <c:v>0.11828114058742156</c:v>
                </c:pt>
                <c:pt idx="16445">
                  <c:v>0.13163183458495209</c:v>
                </c:pt>
                <c:pt idx="16446">
                  <c:v>0.10827370362707733</c:v>
                </c:pt>
                <c:pt idx="16447">
                  <c:v>0.12945240225812693</c:v>
                </c:pt>
                <c:pt idx="16448">
                  <c:v>0.12951996872984095</c:v>
                </c:pt>
                <c:pt idx="16449">
                  <c:v>0.1515952775649525</c:v>
                </c:pt>
                <c:pt idx="16450">
                  <c:v>0.14139053187776662</c:v>
                </c:pt>
                <c:pt idx="16451">
                  <c:v>0.12073683170792249</c:v>
                </c:pt>
                <c:pt idx="16452">
                  <c:v>0.11300123182721733</c:v>
                </c:pt>
                <c:pt idx="16453">
                  <c:v>0.10796517773700476</c:v>
                </c:pt>
                <c:pt idx="16454">
                  <c:v>9.0752496846748576E-2</c:v>
                </c:pt>
                <c:pt idx="16455">
                  <c:v>8.9721176904448807E-2</c:v>
                </c:pt>
                <c:pt idx="16456">
                  <c:v>0.10257943906855704</c:v>
                </c:pt>
                <c:pt idx="16457">
                  <c:v>0.16097675468919137</c:v>
                </c:pt>
                <c:pt idx="16458">
                  <c:v>0.16334425662607743</c:v>
                </c:pt>
                <c:pt idx="16459">
                  <c:v>0.1658352833886314</c:v>
                </c:pt>
                <c:pt idx="16460">
                  <c:v>0.20280947320710996</c:v>
                </c:pt>
                <c:pt idx="16461">
                  <c:v>0.21052461912406284</c:v>
                </c:pt>
                <c:pt idx="16462">
                  <c:v>0.18819527018598703</c:v>
                </c:pt>
                <c:pt idx="16463">
                  <c:v>0.16201497204722415</c:v>
                </c:pt>
                <c:pt idx="16464">
                  <c:v>0.14894090363496093</c:v>
                </c:pt>
                <c:pt idx="16465">
                  <c:v>0.15975880818579991</c:v>
                </c:pt>
                <c:pt idx="16466">
                  <c:v>0.14737211632646008</c:v>
                </c:pt>
                <c:pt idx="16467">
                  <c:v>0.11292682773181451</c:v>
                </c:pt>
                <c:pt idx="16468">
                  <c:v>0.1036845748309474</c:v>
                </c:pt>
                <c:pt idx="16469">
                  <c:v>8.4496268163330779E-2</c:v>
                </c:pt>
                <c:pt idx="16470">
                  <c:v>8.2912548154655097E-2</c:v>
                </c:pt>
                <c:pt idx="16471">
                  <c:v>6.2213609320928676E-2</c:v>
                </c:pt>
                <c:pt idx="16472">
                  <c:v>6.8415358634076551E-2</c:v>
                </c:pt>
                <c:pt idx="16473">
                  <c:v>7.5319531186069932E-2</c:v>
                </c:pt>
                <c:pt idx="16474">
                  <c:v>5.2860823358140241E-2</c:v>
                </c:pt>
                <c:pt idx="16475">
                  <c:v>3.8901123282771399E-2</c:v>
                </c:pt>
                <c:pt idx="16476">
                  <c:v>6.6839784082177722E-2</c:v>
                </c:pt>
                <c:pt idx="16477">
                  <c:v>7.1935368352615381E-2</c:v>
                </c:pt>
                <c:pt idx="16478">
                  <c:v>5.1347702561180375E-2</c:v>
                </c:pt>
                <c:pt idx="16479">
                  <c:v>6.2469063040250461E-2</c:v>
                </c:pt>
                <c:pt idx="16480">
                  <c:v>3.0282999120951892E-2</c:v>
                </c:pt>
                <c:pt idx="16481">
                  <c:v>2.131693676874713E-2</c:v>
                </c:pt>
                <c:pt idx="16482">
                  <c:v>1.4992582999654669E-2</c:v>
                </c:pt>
                <c:pt idx="16483">
                  <c:v>3.4828029339053934E-2</c:v>
                </c:pt>
                <c:pt idx="16484">
                  <c:v>0.11518609166714722</c:v>
                </c:pt>
                <c:pt idx="16485">
                  <c:v>0.10089747633220658</c:v>
                </c:pt>
                <c:pt idx="16486">
                  <c:v>0.11563385552313687</c:v>
                </c:pt>
                <c:pt idx="16487">
                  <c:v>0.11660247131506907</c:v>
                </c:pt>
                <c:pt idx="16488">
                  <c:v>0.11009885734057701</c:v>
                </c:pt>
                <c:pt idx="16489">
                  <c:v>0.10648622191918</c:v>
                </c:pt>
                <c:pt idx="16490">
                  <c:v>0.10424106520920606</c:v>
                </c:pt>
                <c:pt idx="16491">
                  <c:v>0.11543746809563338</c:v>
                </c:pt>
                <c:pt idx="16492">
                  <c:v>0.14409059307658278</c:v>
                </c:pt>
                <c:pt idx="16493">
                  <c:v>0.15216437706924868</c:v>
                </c:pt>
                <c:pt idx="16494">
                  <c:v>0.13949597547203263</c:v>
                </c:pt>
                <c:pt idx="16495">
                  <c:v>0.10335893600270074</c:v>
                </c:pt>
                <c:pt idx="16496">
                  <c:v>0.11332934818820806</c:v>
                </c:pt>
                <c:pt idx="16497">
                  <c:v>0.1082842004392035</c:v>
                </c:pt>
                <c:pt idx="16498">
                  <c:v>0.10300066622598569</c:v>
                </c:pt>
                <c:pt idx="16499">
                  <c:v>0.10318585225458476</c:v>
                </c:pt>
                <c:pt idx="16500">
                  <c:v>0.10494479001727264</c:v>
                </c:pt>
                <c:pt idx="16501">
                  <c:v>0.10052337901473907</c:v>
                </c:pt>
                <c:pt idx="16502">
                  <c:v>9.7953232516783117E-2</c:v>
                </c:pt>
                <c:pt idx="16503">
                  <c:v>0.10815087258964584</c:v>
                </c:pt>
                <c:pt idx="16504">
                  <c:v>0.10647442982406563</c:v>
                </c:pt>
                <c:pt idx="16505">
                  <c:v>0.12361568937430167</c:v>
                </c:pt>
                <c:pt idx="16506">
                  <c:v>0.11004580142195652</c:v>
                </c:pt>
                <c:pt idx="16507">
                  <c:v>0.10319413827763313</c:v>
                </c:pt>
                <c:pt idx="16508">
                  <c:v>9.2393342754066632E-2</c:v>
                </c:pt>
                <c:pt idx="16509">
                  <c:v>8.5789431640801661E-2</c:v>
                </c:pt>
                <c:pt idx="16510">
                  <c:v>7.24491448651845E-2</c:v>
                </c:pt>
                <c:pt idx="16511">
                  <c:v>7.5477903729235907E-2</c:v>
                </c:pt>
                <c:pt idx="16512">
                  <c:v>7.08597569613445E-2</c:v>
                </c:pt>
                <c:pt idx="16513">
                  <c:v>6.2094106127815296E-2</c:v>
                </c:pt>
                <c:pt idx="16514">
                  <c:v>5.1526944371899752E-2</c:v>
                </c:pt>
                <c:pt idx="16515">
                  <c:v>5.6807563461710897E-2</c:v>
                </c:pt>
                <c:pt idx="16516">
                  <c:v>5.2285919232690992E-2</c:v>
                </c:pt>
                <c:pt idx="16517">
                  <c:v>5.1989181237679372E-2</c:v>
                </c:pt>
                <c:pt idx="16518">
                  <c:v>5.4004104202853398E-2</c:v>
                </c:pt>
                <c:pt idx="16519">
                  <c:v>2.4624126717386785E-2</c:v>
                </c:pt>
                <c:pt idx="16520">
                  <c:v>1.5554568315697903E-2</c:v>
                </c:pt>
                <c:pt idx="16521">
                  <c:v>1.4098706556621821E-2</c:v>
                </c:pt>
                <c:pt idx="16522">
                  <c:v>1.497014300946331E-2</c:v>
                </c:pt>
                <c:pt idx="16523">
                  <c:v>7.715203205192811E-3</c:v>
                </c:pt>
                <c:pt idx="16524">
                  <c:v>1.6227790069880399E-2</c:v>
                </c:pt>
                <c:pt idx="16525">
                  <c:v>2.6984513145419387E-2</c:v>
                </c:pt>
                <c:pt idx="16526">
                  <c:v>2.8390371300485606E-2</c:v>
                </c:pt>
                <c:pt idx="16527">
                  <c:v>4.5715098526718956E-2</c:v>
                </c:pt>
                <c:pt idx="16528">
                  <c:v>4.7145025649437233E-2</c:v>
                </c:pt>
                <c:pt idx="16529">
                  <c:v>4.0649826065813466E-2</c:v>
                </c:pt>
                <c:pt idx="16530">
                  <c:v>3.7912068318358694E-2</c:v>
                </c:pt>
                <c:pt idx="16531">
                  <c:v>2.6249209682404073E-2</c:v>
                </c:pt>
                <c:pt idx="16532">
                  <c:v>6.0780098211676847E-3</c:v>
                </c:pt>
                <c:pt idx="16533">
                  <c:v>-1.0450364326519912E-2</c:v>
                </c:pt>
                <c:pt idx="16534">
                  <c:v>-5.0889991468205942E-4</c:v>
                </c:pt>
                <c:pt idx="16535">
                  <c:v>-2.0369141665530499E-3</c:v>
                </c:pt>
                <c:pt idx="16536">
                  <c:v>-1.6115747224817678E-2</c:v>
                </c:pt>
                <c:pt idx="16537">
                  <c:v>7.8956004156807147E-3</c:v>
                </c:pt>
                <c:pt idx="16538">
                  <c:v>2.4232001615974719E-2</c:v>
                </c:pt>
                <c:pt idx="16539">
                  <c:v>2.9753163089870416E-2</c:v>
                </c:pt>
                <c:pt idx="16540">
                  <c:v>2.0727144933958108E-2</c:v>
                </c:pt>
                <c:pt idx="16541">
                  <c:v>1.5868936061320671E-2</c:v>
                </c:pt>
                <c:pt idx="16542">
                  <c:v>1.2093675640765023E-2</c:v>
                </c:pt>
                <c:pt idx="16543">
                  <c:v>3.4389907402077924E-2</c:v>
                </c:pt>
                <c:pt idx="16544">
                  <c:v>2.096480974883419E-2</c:v>
                </c:pt>
                <c:pt idx="16545">
                  <c:v>5.2014499084629406E-4</c:v>
                </c:pt>
                <c:pt idx="16546">
                  <c:v>6.6348060566105982E-3</c:v>
                </c:pt>
                <c:pt idx="16547">
                  <c:v>-3.1913147545402643E-3</c:v>
                </c:pt>
                <c:pt idx="16548">
                  <c:v>-8.2298679724851498E-3</c:v>
                </c:pt>
                <c:pt idx="16549">
                  <c:v>-2.3470709629949571E-2</c:v>
                </c:pt>
                <c:pt idx="16550">
                  <c:v>-4.759098613687951E-3</c:v>
                </c:pt>
                <c:pt idx="16551">
                  <c:v>3.8002049159951756E-2</c:v>
                </c:pt>
                <c:pt idx="16552">
                  <c:v>4.097510541324012E-2</c:v>
                </c:pt>
                <c:pt idx="16553">
                  <c:v>4.3747342711278892E-2</c:v>
                </c:pt>
                <c:pt idx="16554">
                  <c:v>5.0611967364823762E-2</c:v>
                </c:pt>
                <c:pt idx="16555">
                  <c:v>5.7022072297448823E-2</c:v>
                </c:pt>
                <c:pt idx="16556">
                  <c:v>5.99399492560726E-2</c:v>
                </c:pt>
                <c:pt idx="16557">
                  <c:v>5.4447000442269688E-2</c:v>
                </c:pt>
                <c:pt idx="16558">
                  <c:v>4.3414000943930109E-2</c:v>
                </c:pt>
                <c:pt idx="16559">
                  <c:v>4.4409476571673823E-2</c:v>
                </c:pt>
                <c:pt idx="16560">
                  <c:v>3.9460608779097184E-2</c:v>
                </c:pt>
                <c:pt idx="16561">
                  <c:v>4.6408916723722049E-2</c:v>
                </c:pt>
                <c:pt idx="16562">
                  <c:v>5.0876760714823943E-2</c:v>
                </c:pt>
                <c:pt idx="16563">
                  <c:v>4.7042747504028481E-2</c:v>
                </c:pt>
                <c:pt idx="16564">
                  <c:v>4.3762081605289271E-2</c:v>
                </c:pt>
                <c:pt idx="16565">
                  <c:v>4.8125371730260991E-2</c:v>
                </c:pt>
                <c:pt idx="16566">
                  <c:v>5.1338735068863217E-2</c:v>
                </c:pt>
                <c:pt idx="16567">
                  <c:v>5.8249606485810679E-2</c:v>
                </c:pt>
                <c:pt idx="16568">
                  <c:v>7.4347445249449917E-2</c:v>
                </c:pt>
                <c:pt idx="16569">
                  <c:v>7.0972161545891144E-2</c:v>
                </c:pt>
                <c:pt idx="16570">
                  <c:v>8.4513763970379463E-2</c:v>
                </c:pt>
                <c:pt idx="16571">
                  <c:v>7.9809020095324534E-2</c:v>
                </c:pt>
                <c:pt idx="16572">
                  <c:v>7.3872712409122743E-2</c:v>
                </c:pt>
                <c:pt idx="16573">
                  <c:v>6.9229873143234144E-2</c:v>
                </c:pt>
                <c:pt idx="16574">
                  <c:v>9.6256237691827451E-2</c:v>
                </c:pt>
                <c:pt idx="16575">
                  <c:v>0.11366790282251982</c:v>
                </c:pt>
                <c:pt idx="16576">
                  <c:v>0.10950305985666398</c:v>
                </c:pt>
                <c:pt idx="16577">
                  <c:v>9.448941168415681E-2</c:v>
                </c:pt>
                <c:pt idx="16578">
                  <c:v>0.10612071826318736</c:v>
                </c:pt>
                <c:pt idx="16579">
                  <c:v>9.7842684657376333E-2</c:v>
                </c:pt>
                <c:pt idx="16580">
                  <c:v>9.7787915206712706E-2</c:v>
                </c:pt>
                <c:pt idx="16581">
                  <c:v>0.1029840136155773</c:v>
                </c:pt>
                <c:pt idx="16582">
                  <c:v>9.9387230379653912E-2</c:v>
                </c:pt>
                <c:pt idx="16583">
                  <c:v>8.8417331318683567E-2</c:v>
                </c:pt>
                <c:pt idx="16584">
                  <c:v>7.2543106752431363E-2</c:v>
                </c:pt>
                <c:pt idx="16585">
                  <c:v>7.3479759803841471E-2</c:v>
                </c:pt>
                <c:pt idx="16586">
                  <c:v>6.8318696675641055E-2</c:v>
                </c:pt>
                <c:pt idx="16587">
                  <c:v>6.189549069614797E-2</c:v>
                </c:pt>
                <c:pt idx="16588">
                  <c:v>5.3219943687383475E-2</c:v>
                </c:pt>
                <c:pt idx="16589">
                  <c:v>3.6356776301301297E-2</c:v>
                </c:pt>
                <c:pt idx="16590">
                  <c:v>3.9232027468499631E-2</c:v>
                </c:pt>
                <c:pt idx="16591">
                  <c:v>3.669408118822437E-2</c:v>
                </c:pt>
                <c:pt idx="16592">
                  <c:v>3.5503097797915606E-2</c:v>
                </c:pt>
                <c:pt idx="16593">
                  <c:v>2.7446265424969196E-2</c:v>
                </c:pt>
                <c:pt idx="16594">
                  <c:v>1.8671427673865981E-2</c:v>
                </c:pt>
                <c:pt idx="16595">
                  <c:v>2.2954074591004403E-2</c:v>
                </c:pt>
                <c:pt idx="16596">
                  <c:v>2.5456258535762721E-2</c:v>
                </c:pt>
                <c:pt idx="16597">
                  <c:v>2.5198637279396641E-2</c:v>
                </c:pt>
                <c:pt idx="16598">
                  <c:v>1.7827276877663278E-2</c:v>
                </c:pt>
                <c:pt idx="16599">
                  <c:v>-1.2977295004297562E-2</c:v>
                </c:pt>
                <c:pt idx="16600">
                  <c:v>-1.352079882655477E-2</c:v>
                </c:pt>
                <c:pt idx="16601">
                  <c:v>-9.814534044364942E-3</c:v>
                </c:pt>
                <c:pt idx="16602">
                  <c:v>-1.1971866437104683E-2</c:v>
                </c:pt>
                <c:pt idx="16603">
                  <c:v>-2.0046230592242087E-2</c:v>
                </c:pt>
                <c:pt idx="16604">
                  <c:v>-1.0754260612808486E-2</c:v>
                </c:pt>
                <c:pt idx="16605">
                  <c:v>-2.1295677018522863E-2</c:v>
                </c:pt>
                <c:pt idx="16606">
                  <c:v>-1.4792919334839727E-2</c:v>
                </c:pt>
                <c:pt idx="16607">
                  <c:v>-1.925541098241601E-2</c:v>
                </c:pt>
                <c:pt idx="16608">
                  <c:v>-1.3881468028895005E-2</c:v>
                </c:pt>
                <c:pt idx="16609">
                  <c:v>-9.718590816952144E-3</c:v>
                </c:pt>
                <c:pt idx="16610">
                  <c:v>3.2364093815540063E-3</c:v>
                </c:pt>
                <c:pt idx="16611">
                  <c:v>1.1271517988173718E-2</c:v>
                </c:pt>
                <c:pt idx="16612">
                  <c:v>1.7334357962006441E-2</c:v>
                </c:pt>
                <c:pt idx="16613">
                  <c:v>1.2314866238196887E-2</c:v>
                </c:pt>
                <c:pt idx="16614">
                  <c:v>1.8319824569404952E-2</c:v>
                </c:pt>
                <c:pt idx="16615">
                  <c:v>2.232357045807043E-2</c:v>
                </c:pt>
                <c:pt idx="16616">
                  <c:v>2.8019967040614713E-2</c:v>
                </c:pt>
                <c:pt idx="16617">
                  <c:v>3.0971517845093777E-2</c:v>
                </c:pt>
                <c:pt idx="16618">
                  <c:v>2.8045975130045475E-2</c:v>
                </c:pt>
                <c:pt idx="16619">
                  <c:v>3.7134535152664183E-2</c:v>
                </c:pt>
                <c:pt idx="16620">
                  <c:v>4.6302517354600115E-2</c:v>
                </c:pt>
                <c:pt idx="16621">
                  <c:v>3.999163531482619E-2</c:v>
                </c:pt>
                <c:pt idx="16622">
                  <c:v>3.5371296097384208E-2</c:v>
                </c:pt>
                <c:pt idx="16623">
                  <c:v>5.0561265704863301E-2</c:v>
                </c:pt>
                <c:pt idx="16624">
                  <c:v>4.7700685002165955E-2</c:v>
                </c:pt>
                <c:pt idx="16625">
                  <c:v>2.6442989944152062E-2</c:v>
                </c:pt>
                <c:pt idx="16626">
                  <c:v>2.3513690280185573E-2</c:v>
                </c:pt>
                <c:pt idx="16627">
                  <c:v>2.263360931949876E-2</c:v>
                </c:pt>
                <c:pt idx="16628">
                  <c:v>2.348983027102336E-2</c:v>
                </c:pt>
                <c:pt idx="16629">
                  <c:v>2.2608006461181551E-2</c:v>
                </c:pt>
                <c:pt idx="16630">
                  <c:v>2.7059211752781254E-2</c:v>
                </c:pt>
                <c:pt idx="16631">
                  <c:v>3.7402329316171379E-2</c:v>
                </c:pt>
                <c:pt idx="16632">
                  <c:v>4.6779290091135906E-2</c:v>
                </c:pt>
                <c:pt idx="16633">
                  <c:v>5.5718299542333538E-2</c:v>
                </c:pt>
                <c:pt idx="16634">
                  <c:v>6.7198535650130342E-2</c:v>
                </c:pt>
                <c:pt idx="16635">
                  <c:v>7.0509301077062547E-2</c:v>
                </c:pt>
                <c:pt idx="16636">
                  <c:v>8.7529733324352987E-2</c:v>
                </c:pt>
                <c:pt idx="16637">
                  <c:v>8.2449636971263507E-2</c:v>
                </c:pt>
                <c:pt idx="16638">
                  <c:v>7.9098265824298686E-2</c:v>
                </c:pt>
                <c:pt idx="16639">
                  <c:v>8.233051830789595E-2</c:v>
                </c:pt>
                <c:pt idx="16640">
                  <c:v>8.8075142313496002E-2</c:v>
                </c:pt>
                <c:pt idx="16641">
                  <c:v>0.10193653271766845</c:v>
                </c:pt>
                <c:pt idx="16642">
                  <c:v>0.10358950363558161</c:v>
                </c:pt>
                <c:pt idx="16643">
                  <c:v>8.7680100861893262E-2</c:v>
                </c:pt>
                <c:pt idx="16644">
                  <c:v>0.10409444501349863</c:v>
                </c:pt>
                <c:pt idx="16645">
                  <c:v>0.10398422954821629</c:v>
                </c:pt>
                <c:pt idx="16646">
                  <c:v>9.3591576073337457E-2</c:v>
                </c:pt>
                <c:pt idx="16647">
                  <c:v>8.594606838051666E-2</c:v>
                </c:pt>
                <c:pt idx="16648">
                  <c:v>9.9765775651782684E-2</c:v>
                </c:pt>
                <c:pt idx="16649">
                  <c:v>0.11485116171208243</c:v>
                </c:pt>
                <c:pt idx="16650">
                  <c:v>0.10300349557725563</c:v>
                </c:pt>
                <c:pt idx="16651">
                  <c:v>0.1059368109819816</c:v>
                </c:pt>
                <c:pt idx="16652">
                  <c:v>0.10833336265498694</c:v>
                </c:pt>
                <c:pt idx="16653">
                  <c:v>0.11549361074171705</c:v>
                </c:pt>
                <c:pt idx="16654">
                  <c:v>0.11130491273427001</c:v>
                </c:pt>
                <c:pt idx="16655">
                  <c:v>0.11245037006909375</c:v>
                </c:pt>
                <c:pt idx="16656">
                  <c:v>0.11104120782930682</c:v>
                </c:pt>
                <c:pt idx="16657">
                  <c:v>0.10301123478959173</c:v>
                </c:pt>
                <c:pt idx="16658">
                  <c:v>0.1184256616002739</c:v>
                </c:pt>
                <c:pt idx="16659">
                  <c:v>0.10846500056853614</c:v>
                </c:pt>
                <c:pt idx="16660">
                  <c:v>0.10593763935429235</c:v>
                </c:pt>
                <c:pt idx="16661">
                  <c:v>8.899005112621805E-2</c:v>
                </c:pt>
                <c:pt idx="16662">
                  <c:v>8.7609780499834811E-2</c:v>
                </c:pt>
                <c:pt idx="16663">
                  <c:v>9.0370294494421799E-2</c:v>
                </c:pt>
                <c:pt idx="16664">
                  <c:v>9.6386865931527232E-2</c:v>
                </c:pt>
                <c:pt idx="16665">
                  <c:v>0.10246880011544124</c:v>
                </c:pt>
                <c:pt idx="16666">
                  <c:v>0.11122986354419218</c:v>
                </c:pt>
                <c:pt idx="16667">
                  <c:v>0.10572351510421218</c:v>
                </c:pt>
                <c:pt idx="16668">
                  <c:v>7.7869636686164867E-2</c:v>
                </c:pt>
                <c:pt idx="16669">
                  <c:v>8.1568616019458196E-2</c:v>
                </c:pt>
                <c:pt idx="16670">
                  <c:v>7.0211543528787113E-2</c:v>
                </c:pt>
                <c:pt idx="16671">
                  <c:v>7.3030738792642991E-2</c:v>
                </c:pt>
                <c:pt idx="16672">
                  <c:v>7.2421541966866343E-2</c:v>
                </c:pt>
                <c:pt idx="16673">
                  <c:v>6.6865619265692899E-2</c:v>
                </c:pt>
                <c:pt idx="16674">
                  <c:v>5.9106329314631223E-2</c:v>
                </c:pt>
                <c:pt idx="16675">
                  <c:v>6.2185280571193102E-2</c:v>
                </c:pt>
                <c:pt idx="16676">
                  <c:v>7.4104415893070819E-2</c:v>
                </c:pt>
                <c:pt idx="16677">
                  <c:v>8.5859008200954934E-2</c:v>
                </c:pt>
                <c:pt idx="16678">
                  <c:v>8.3380545215397506E-2</c:v>
                </c:pt>
                <c:pt idx="16679">
                  <c:v>8.1227395493559174E-2</c:v>
                </c:pt>
                <c:pt idx="16680">
                  <c:v>7.6491179540279397E-2</c:v>
                </c:pt>
                <c:pt idx="16681">
                  <c:v>7.4473339108131364E-2</c:v>
                </c:pt>
                <c:pt idx="16682">
                  <c:v>8.1190217107568463E-2</c:v>
                </c:pt>
                <c:pt idx="16683">
                  <c:v>6.7592814107730659E-2</c:v>
                </c:pt>
                <c:pt idx="16684">
                  <c:v>7.4209398480439281E-2</c:v>
                </c:pt>
                <c:pt idx="16685">
                  <c:v>5.5258909237469789E-2</c:v>
                </c:pt>
                <c:pt idx="16686">
                  <c:v>4.555904288964463E-2</c:v>
                </c:pt>
                <c:pt idx="16687">
                  <c:v>5.3855216017328456E-2</c:v>
                </c:pt>
                <c:pt idx="16688">
                  <c:v>6.5077232775696991E-2</c:v>
                </c:pt>
                <c:pt idx="16689">
                  <c:v>5.7446721009282831E-2</c:v>
                </c:pt>
                <c:pt idx="16690">
                  <c:v>6.0308995516553665E-2</c:v>
                </c:pt>
                <c:pt idx="16691">
                  <c:v>6.3519259869416977E-2</c:v>
                </c:pt>
                <c:pt idx="16692">
                  <c:v>6.6423044940919773E-2</c:v>
                </c:pt>
                <c:pt idx="16693">
                  <c:v>6.6241946798291984E-2</c:v>
                </c:pt>
                <c:pt idx="16694">
                  <c:v>8.2709791932053855E-2</c:v>
                </c:pt>
                <c:pt idx="16695">
                  <c:v>9.7531557824814819E-2</c:v>
                </c:pt>
                <c:pt idx="16696">
                  <c:v>9.0721652534099251E-2</c:v>
                </c:pt>
                <c:pt idx="16697">
                  <c:v>9.9678798594593054E-2</c:v>
                </c:pt>
                <c:pt idx="16698">
                  <c:v>9.6020782272738137E-2</c:v>
                </c:pt>
                <c:pt idx="16699">
                  <c:v>0.12254884442169067</c:v>
                </c:pt>
                <c:pt idx="16700">
                  <c:v>0.12476409803395172</c:v>
                </c:pt>
                <c:pt idx="16701">
                  <c:v>0.12753707988004304</c:v>
                </c:pt>
                <c:pt idx="16702">
                  <c:v>0.14765633454758897</c:v>
                </c:pt>
                <c:pt idx="16703">
                  <c:v>0.13799386298623584</c:v>
                </c:pt>
                <c:pt idx="16704">
                  <c:v>0.14644338852273764</c:v>
                </c:pt>
                <c:pt idx="16705">
                  <c:v>0.14985490962237091</c:v>
                </c:pt>
                <c:pt idx="16706">
                  <c:v>0.15979463071714606</c:v>
                </c:pt>
                <c:pt idx="16707">
                  <c:v>0.15664905778942351</c:v>
                </c:pt>
                <c:pt idx="16708">
                  <c:v>0.16091713549344422</c:v>
                </c:pt>
                <c:pt idx="16709">
                  <c:v>0.16516127655479718</c:v>
                </c:pt>
                <c:pt idx="16710">
                  <c:v>0.1541483663565697</c:v>
                </c:pt>
                <c:pt idx="16711">
                  <c:v>0.13867769911184724</c:v>
                </c:pt>
                <c:pt idx="16712">
                  <c:v>0.14203077647101092</c:v>
                </c:pt>
                <c:pt idx="16713">
                  <c:v>0.15248671285981685</c:v>
                </c:pt>
                <c:pt idx="16714">
                  <c:v>0.14316630495403393</c:v>
                </c:pt>
                <c:pt idx="16715">
                  <c:v>0.13212680484472084</c:v>
                </c:pt>
                <c:pt idx="16716">
                  <c:v>0.12835154173751051</c:v>
                </c:pt>
                <c:pt idx="16717">
                  <c:v>0.13386011882725923</c:v>
                </c:pt>
                <c:pt idx="16718">
                  <c:v>0.13189015716299601</c:v>
                </c:pt>
                <c:pt idx="16719">
                  <c:v>0.13411199462723133</c:v>
                </c:pt>
                <c:pt idx="16720">
                  <c:v>0.13054589041820797</c:v>
                </c:pt>
                <c:pt idx="16721">
                  <c:v>0.13208805933593126</c:v>
                </c:pt>
                <c:pt idx="16722">
                  <c:v>0.13737840265372725</c:v>
                </c:pt>
                <c:pt idx="16723">
                  <c:v>0.1340554447845006</c:v>
                </c:pt>
                <c:pt idx="16724">
                  <c:v>0.14684622104815337</c:v>
                </c:pt>
                <c:pt idx="16725">
                  <c:v>0.15818701308459415</c:v>
                </c:pt>
                <c:pt idx="16726">
                  <c:v>0.15721345450259716</c:v>
                </c:pt>
                <c:pt idx="16727">
                  <c:v>0.16562070926061634</c:v>
                </c:pt>
                <c:pt idx="16728">
                  <c:v>0.16348472469230702</c:v>
                </c:pt>
                <c:pt idx="16729">
                  <c:v>0.17615437686332602</c:v>
                </c:pt>
                <c:pt idx="16730">
                  <c:v>0.17786916155497878</c:v>
                </c:pt>
                <c:pt idx="16731">
                  <c:v>0.15934140830867305</c:v>
                </c:pt>
                <c:pt idx="16732">
                  <c:v>0.16429010009163347</c:v>
                </c:pt>
                <c:pt idx="16733">
                  <c:v>0.17496993791478199</c:v>
                </c:pt>
                <c:pt idx="16734">
                  <c:v>0.1677804568190413</c:v>
                </c:pt>
                <c:pt idx="16735">
                  <c:v>0.15834370585109148</c:v>
                </c:pt>
                <c:pt idx="16736">
                  <c:v>0.15972933969516445</c:v>
                </c:pt>
                <c:pt idx="16737">
                  <c:v>0.16362034940236825</c:v>
                </c:pt>
                <c:pt idx="16738">
                  <c:v>0.17744632654422188</c:v>
                </c:pt>
                <c:pt idx="16739">
                  <c:v>0.16227933257125615</c:v>
                </c:pt>
                <c:pt idx="16740">
                  <c:v>0.16327504933057613</c:v>
                </c:pt>
                <c:pt idx="16741">
                  <c:v>0.17112575649016626</c:v>
                </c:pt>
                <c:pt idx="16742">
                  <c:v>0.16979261950776214</c:v>
                </c:pt>
                <c:pt idx="16743">
                  <c:v>0.1720896395588889</c:v>
                </c:pt>
                <c:pt idx="16744">
                  <c:v>0.16065869873540861</c:v>
                </c:pt>
                <c:pt idx="16745">
                  <c:v>0.15134246774102866</c:v>
                </c:pt>
                <c:pt idx="16746">
                  <c:v>0.15095087816153785</c:v>
                </c:pt>
                <c:pt idx="16747">
                  <c:v>0.14569539469961446</c:v>
                </c:pt>
                <c:pt idx="16748">
                  <c:v>0.13680788367271579</c:v>
                </c:pt>
                <c:pt idx="16749">
                  <c:v>0.13483547903239579</c:v>
                </c:pt>
                <c:pt idx="16750">
                  <c:v>0.12364762603655866</c:v>
                </c:pt>
                <c:pt idx="16751">
                  <c:v>0.11422678288818044</c:v>
                </c:pt>
                <c:pt idx="16752">
                  <c:v>0.11495956386460993</c:v>
                </c:pt>
                <c:pt idx="16753">
                  <c:v>0.12210532240915994</c:v>
                </c:pt>
                <c:pt idx="16754">
                  <c:v>0.11896411857125888</c:v>
                </c:pt>
                <c:pt idx="16755">
                  <c:v>0.12455714939425166</c:v>
                </c:pt>
                <c:pt idx="16756">
                  <c:v>0.11557255186783277</c:v>
                </c:pt>
                <c:pt idx="16757">
                  <c:v>9.7028456655433137E-2</c:v>
                </c:pt>
                <c:pt idx="16758">
                  <c:v>7.9987785876690864E-2</c:v>
                </c:pt>
                <c:pt idx="16759">
                  <c:v>8.5862576681634772E-2</c:v>
                </c:pt>
                <c:pt idx="16760">
                  <c:v>9.693633730437945E-2</c:v>
                </c:pt>
                <c:pt idx="16761">
                  <c:v>0.11507385010098004</c:v>
                </c:pt>
                <c:pt idx="16762">
                  <c:v>0.12480144094695378</c:v>
                </c:pt>
                <c:pt idx="16763">
                  <c:v>0.13181372227535726</c:v>
                </c:pt>
                <c:pt idx="16764">
                  <c:v>0.12892724461663452</c:v>
                </c:pt>
                <c:pt idx="16765">
                  <c:v>0.12997461232427598</c:v>
                </c:pt>
                <c:pt idx="16766">
                  <c:v>0.12450347796423156</c:v>
                </c:pt>
                <c:pt idx="16767">
                  <c:v>0.13129768646919571</c:v>
                </c:pt>
                <c:pt idx="16768">
                  <c:v>0.15038565193862863</c:v>
                </c:pt>
                <c:pt idx="16769">
                  <c:v>0.14388195608403165</c:v>
                </c:pt>
                <c:pt idx="16770">
                  <c:v>0.1724378464758245</c:v>
                </c:pt>
                <c:pt idx="16771">
                  <c:v>0.16485990311135801</c:v>
                </c:pt>
                <c:pt idx="16772">
                  <c:v>0.16617170842769258</c:v>
                </c:pt>
                <c:pt idx="16773">
                  <c:v>0.16365588545647003</c:v>
                </c:pt>
                <c:pt idx="16774">
                  <c:v>0.1542538873733228</c:v>
                </c:pt>
                <c:pt idx="16775">
                  <c:v>0.16166990248793267</c:v>
                </c:pt>
                <c:pt idx="16776">
                  <c:v>0.16195738761525758</c:v>
                </c:pt>
                <c:pt idx="16777">
                  <c:v>0.16515725023887318</c:v>
                </c:pt>
                <c:pt idx="16778">
                  <c:v>0.17534219123746309</c:v>
                </c:pt>
                <c:pt idx="16779">
                  <c:v>0.17066105251923647</c:v>
                </c:pt>
                <c:pt idx="16780">
                  <c:v>0.17572945875984836</c:v>
                </c:pt>
                <c:pt idx="16781">
                  <c:v>0.17131346377364709</c:v>
                </c:pt>
                <c:pt idx="16782">
                  <c:v>0.16957922615221444</c:v>
                </c:pt>
                <c:pt idx="16783">
                  <c:v>0.17985177024170285</c:v>
                </c:pt>
                <c:pt idx="16784">
                  <c:v>0.17156636007178339</c:v>
                </c:pt>
                <c:pt idx="16785">
                  <c:v>0.19084726841722088</c:v>
                </c:pt>
                <c:pt idx="16786">
                  <c:v>0.20685987251102067</c:v>
                </c:pt>
                <c:pt idx="16787">
                  <c:v>0.19187021167410157</c:v>
                </c:pt>
                <c:pt idx="16788">
                  <c:v>0.18926542264006674</c:v>
                </c:pt>
                <c:pt idx="16789">
                  <c:v>0.19788294206144408</c:v>
                </c:pt>
                <c:pt idx="16790">
                  <c:v>0.19587831675746536</c:v>
                </c:pt>
                <c:pt idx="16791">
                  <c:v>0.18851576645106838</c:v>
                </c:pt>
                <c:pt idx="16792">
                  <c:v>0.18948782203504044</c:v>
                </c:pt>
                <c:pt idx="16793">
                  <c:v>0.173586785908727</c:v>
                </c:pt>
                <c:pt idx="16794">
                  <c:v>0.16487716277290154</c:v>
                </c:pt>
                <c:pt idx="16795">
                  <c:v>0.16983882259602523</c:v>
                </c:pt>
                <c:pt idx="16796">
                  <c:v>0.19244213825750589</c:v>
                </c:pt>
                <c:pt idx="16797">
                  <c:v>0.18730640086191763</c:v>
                </c:pt>
                <c:pt idx="16798">
                  <c:v>0.19394657737765164</c:v>
                </c:pt>
                <c:pt idx="16799">
                  <c:v>0.18145918575073927</c:v>
                </c:pt>
                <c:pt idx="16800">
                  <c:v>0.18438850149562258</c:v>
                </c:pt>
                <c:pt idx="16801">
                  <c:v>0.18118088582357195</c:v>
                </c:pt>
                <c:pt idx="16802">
                  <c:v>0.18588326423037582</c:v>
                </c:pt>
                <c:pt idx="16803">
                  <c:v>0.19220182761196813</c:v>
                </c:pt>
                <c:pt idx="16804">
                  <c:v>0.16666489598869028</c:v>
                </c:pt>
                <c:pt idx="16805">
                  <c:v>0.16373960939781407</c:v>
                </c:pt>
                <c:pt idx="16806">
                  <c:v>0.15176447067867205</c:v>
                </c:pt>
                <c:pt idx="16807">
                  <c:v>0.14440990196548098</c:v>
                </c:pt>
                <c:pt idx="16808">
                  <c:v>0.15058914680799851</c:v>
                </c:pt>
                <c:pt idx="16809">
                  <c:v>0.13356224546521611</c:v>
                </c:pt>
                <c:pt idx="16810">
                  <c:v>0.12696793999416767</c:v>
                </c:pt>
                <c:pt idx="16811">
                  <c:v>0.13419934778715059</c:v>
                </c:pt>
                <c:pt idx="16812">
                  <c:v>0.13690645670241519</c:v>
                </c:pt>
                <c:pt idx="16813">
                  <c:v>0.12955985439048301</c:v>
                </c:pt>
                <c:pt idx="16814">
                  <c:v>0.12796851172363444</c:v>
                </c:pt>
                <c:pt idx="16815">
                  <c:v>0.12838633639309416</c:v>
                </c:pt>
                <c:pt idx="16816">
                  <c:v>0.13366508560768442</c:v>
                </c:pt>
                <c:pt idx="16817">
                  <c:v>0.12558496239165873</c:v>
                </c:pt>
                <c:pt idx="16818">
                  <c:v>0.12757772603836703</c:v>
                </c:pt>
                <c:pt idx="16819">
                  <c:v>0.12867097353877344</c:v>
                </c:pt>
                <c:pt idx="16820">
                  <c:v>0.14417027256462611</c:v>
                </c:pt>
                <c:pt idx="16821">
                  <c:v>0.14940772012424475</c:v>
                </c:pt>
                <c:pt idx="16822">
                  <c:v>0.15279217780732135</c:v>
                </c:pt>
                <c:pt idx="16823">
                  <c:v>0.16020278770492213</c:v>
                </c:pt>
                <c:pt idx="16824">
                  <c:v>0.14545193738606099</c:v>
                </c:pt>
                <c:pt idx="16825">
                  <c:v>0.13856985247585052</c:v>
                </c:pt>
                <c:pt idx="16826">
                  <c:v>0.14603898747746991</c:v>
                </c:pt>
                <c:pt idx="16827">
                  <c:v>0.1412000651114127</c:v>
                </c:pt>
                <c:pt idx="16828">
                  <c:v>0.13670248937538632</c:v>
                </c:pt>
                <c:pt idx="16829">
                  <c:v>0.12108658567175667</c:v>
                </c:pt>
                <c:pt idx="16830">
                  <c:v>0.11365262101595652</c:v>
                </c:pt>
                <c:pt idx="16831">
                  <c:v>6.1911526543030559E-2</c:v>
                </c:pt>
                <c:pt idx="16832">
                  <c:v>7.7221547454318307E-2</c:v>
                </c:pt>
                <c:pt idx="16833">
                  <c:v>7.1680284350128964E-2</c:v>
                </c:pt>
                <c:pt idx="16834">
                  <c:v>6.7157573480381538E-2</c:v>
                </c:pt>
                <c:pt idx="16835">
                  <c:v>8.9965589931267465E-2</c:v>
                </c:pt>
                <c:pt idx="16836">
                  <c:v>8.5027775368573533E-2</c:v>
                </c:pt>
                <c:pt idx="16837">
                  <c:v>7.2922959220525607E-2</c:v>
                </c:pt>
                <c:pt idx="16838">
                  <c:v>5.6659468887992448E-2</c:v>
                </c:pt>
                <c:pt idx="16839">
                  <c:v>6.3148906541052208E-2</c:v>
                </c:pt>
                <c:pt idx="16840">
                  <c:v>4.6419485197380261E-2</c:v>
                </c:pt>
                <c:pt idx="16841">
                  <c:v>2.7730828756209913E-2</c:v>
                </c:pt>
                <c:pt idx="16842">
                  <c:v>2.7104113499551108E-2</c:v>
                </c:pt>
                <c:pt idx="16843">
                  <c:v>4.106078360159704E-2</c:v>
                </c:pt>
                <c:pt idx="16844">
                  <c:v>4.5343312047233297E-2</c:v>
                </c:pt>
                <c:pt idx="16845">
                  <c:v>4.5459038144054276E-2</c:v>
                </c:pt>
                <c:pt idx="16846">
                  <c:v>4.4423329414356116E-2</c:v>
                </c:pt>
                <c:pt idx="16847">
                  <c:v>4.1268067567623579E-2</c:v>
                </c:pt>
                <c:pt idx="16848">
                  <c:v>4.3770466844499811E-2</c:v>
                </c:pt>
                <c:pt idx="16849">
                  <c:v>5.3060057362704027E-2</c:v>
                </c:pt>
                <c:pt idx="16850">
                  <c:v>5.1593840638873623E-2</c:v>
                </c:pt>
                <c:pt idx="16851">
                  <c:v>6.0032127452921635E-2</c:v>
                </c:pt>
                <c:pt idx="16852">
                  <c:v>5.750929701276486E-2</c:v>
                </c:pt>
                <c:pt idx="16853">
                  <c:v>3.7921158282388845E-2</c:v>
                </c:pt>
                <c:pt idx="16854">
                  <c:v>4.6984835859175567E-2</c:v>
                </c:pt>
                <c:pt idx="16855">
                  <c:v>4.1996317413539153E-2</c:v>
                </c:pt>
                <c:pt idx="16856">
                  <c:v>5.2287043336532779E-2</c:v>
                </c:pt>
                <c:pt idx="16857">
                  <c:v>6.5049246434371044E-2</c:v>
                </c:pt>
                <c:pt idx="16858">
                  <c:v>6.987665905061835E-2</c:v>
                </c:pt>
                <c:pt idx="16859">
                  <c:v>7.1987310956082462E-2</c:v>
                </c:pt>
                <c:pt idx="16860">
                  <c:v>7.4423038764125815E-2</c:v>
                </c:pt>
                <c:pt idx="16861">
                  <c:v>7.4508654425365473E-2</c:v>
                </c:pt>
                <c:pt idx="16862">
                  <c:v>6.5652433706341329E-2</c:v>
                </c:pt>
                <c:pt idx="16863">
                  <c:v>5.4185714664321427E-2</c:v>
                </c:pt>
                <c:pt idx="16864">
                  <c:v>5.3745225184981482E-2</c:v>
                </c:pt>
                <c:pt idx="16865">
                  <c:v>6.1674438769619089E-2</c:v>
                </c:pt>
                <c:pt idx="16866">
                  <c:v>6.3742739039963414E-2</c:v>
                </c:pt>
                <c:pt idx="16867">
                  <c:v>5.5743876752475607E-2</c:v>
                </c:pt>
                <c:pt idx="16868">
                  <c:v>5.0424339134515828E-2</c:v>
                </c:pt>
                <c:pt idx="16869">
                  <c:v>5.1003665669009157E-2</c:v>
                </c:pt>
                <c:pt idx="16870">
                  <c:v>4.1286103964183196E-2</c:v>
                </c:pt>
                <c:pt idx="16871">
                  <c:v>4.584052008428352E-2</c:v>
                </c:pt>
                <c:pt idx="16872">
                  <c:v>4.7558340857901893E-2</c:v>
                </c:pt>
                <c:pt idx="16873">
                  <c:v>5.6354270413097041E-2</c:v>
                </c:pt>
                <c:pt idx="16874">
                  <c:v>5.0389149601709038E-2</c:v>
                </c:pt>
                <c:pt idx="16875">
                  <c:v>3.5886325197350022E-2</c:v>
                </c:pt>
                <c:pt idx="16876">
                  <c:v>7.6428017581031682E-3</c:v>
                </c:pt>
                <c:pt idx="16877">
                  <c:v>2.1585522253906309E-3</c:v>
                </c:pt>
                <c:pt idx="16878">
                  <c:v>-6.3271676275705735E-3</c:v>
                </c:pt>
                <c:pt idx="16879">
                  <c:v>3.9358198707106773E-3</c:v>
                </c:pt>
                <c:pt idx="16880">
                  <c:v>1.0127017897694213E-2</c:v>
                </c:pt>
                <c:pt idx="16881">
                  <c:v>6.8829084667716423E-3</c:v>
                </c:pt>
                <c:pt idx="16882">
                  <c:v>1.412594465760364E-2</c:v>
                </c:pt>
                <c:pt idx="16883">
                  <c:v>5.9970798073336606E-3</c:v>
                </c:pt>
                <c:pt idx="16884">
                  <c:v>1.2910596577625055E-2</c:v>
                </c:pt>
                <c:pt idx="16885">
                  <c:v>3.2281257832761145E-2</c:v>
                </c:pt>
                <c:pt idx="16886">
                  <c:v>2.7900910635406229E-2</c:v>
                </c:pt>
                <c:pt idx="16887">
                  <c:v>2.8771029916418778E-2</c:v>
                </c:pt>
                <c:pt idx="16888">
                  <c:v>2.5091384308471021E-2</c:v>
                </c:pt>
                <c:pt idx="16889">
                  <c:v>2.4723682490699561E-2</c:v>
                </c:pt>
                <c:pt idx="16890">
                  <c:v>1.239288924087667E-2</c:v>
                </c:pt>
                <c:pt idx="16891">
                  <c:v>7.359440903199177E-3</c:v>
                </c:pt>
                <c:pt idx="16892">
                  <c:v>6.4960645312139853E-3</c:v>
                </c:pt>
                <c:pt idx="16893">
                  <c:v>-4.2668551478286521E-3</c:v>
                </c:pt>
                <c:pt idx="16894">
                  <c:v>-1.3881599134626499E-2</c:v>
                </c:pt>
                <c:pt idx="16895">
                  <c:v>-1.3549348999565169E-2</c:v>
                </c:pt>
                <c:pt idx="16896">
                  <c:v>-3.7271803501954914E-2</c:v>
                </c:pt>
                <c:pt idx="16897">
                  <c:v>-3.5305320883346702E-2</c:v>
                </c:pt>
                <c:pt idx="16898">
                  <c:v>-3.5266860783712994E-2</c:v>
                </c:pt>
                <c:pt idx="16899">
                  <c:v>-5.2868791628233325E-2</c:v>
                </c:pt>
                <c:pt idx="16900">
                  <c:v>-5.5853607547387107E-2</c:v>
                </c:pt>
                <c:pt idx="16901">
                  <c:v>-6.1283094998245247E-2</c:v>
                </c:pt>
                <c:pt idx="16902">
                  <c:v>-7.6834619805076887E-2</c:v>
                </c:pt>
                <c:pt idx="16903">
                  <c:v>-7.8194215357647034E-2</c:v>
                </c:pt>
                <c:pt idx="16904">
                  <c:v>-7.3519338517109123E-2</c:v>
                </c:pt>
                <c:pt idx="16905">
                  <c:v>-8.0264768708470768E-2</c:v>
                </c:pt>
                <c:pt idx="16906">
                  <c:v>-6.5815106604643292E-2</c:v>
                </c:pt>
                <c:pt idx="16907">
                  <c:v>-6.2377814204413573E-2</c:v>
                </c:pt>
                <c:pt idx="16908">
                  <c:v>-5.866891742212399E-2</c:v>
                </c:pt>
                <c:pt idx="16909">
                  <c:v>-4.7791684699792447E-2</c:v>
                </c:pt>
                <c:pt idx="16910">
                  <c:v>-4.5902477624629179E-2</c:v>
                </c:pt>
                <c:pt idx="16911">
                  <c:v>-3.755366021621831E-2</c:v>
                </c:pt>
                <c:pt idx="16912">
                  <c:v>-4.1705566257946858E-2</c:v>
                </c:pt>
                <c:pt idx="16913">
                  <c:v>-4.0010961093026043E-2</c:v>
                </c:pt>
                <c:pt idx="16914">
                  <c:v>-4.8204337819638066E-2</c:v>
                </c:pt>
                <c:pt idx="16915">
                  <c:v>-4.5851590918938201E-2</c:v>
                </c:pt>
                <c:pt idx="16916">
                  <c:v>-4.6450948299534223E-2</c:v>
                </c:pt>
                <c:pt idx="16917">
                  <c:v>-3.2175025906146515E-2</c:v>
                </c:pt>
                <c:pt idx="16918">
                  <c:v>-3.8195364376890084E-2</c:v>
                </c:pt>
                <c:pt idx="16919">
                  <c:v>-5.2246473110566405E-2</c:v>
                </c:pt>
                <c:pt idx="16920">
                  <c:v>-6.2511697659338394E-2</c:v>
                </c:pt>
                <c:pt idx="16921">
                  <c:v>-6.8335186959271321E-2</c:v>
                </c:pt>
                <c:pt idx="16922">
                  <c:v>-7.7616508580809596E-2</c:v>
                </c:pt>
                <c:pt idx="16923">
                  <c:v>-7.7168931402136764E-2</c:v>
                </c:pt>
                <c:pt idx="16924">
                  <c:v>-7.7086339944043347E-2</c:v>
                </c:pt>
                <c:pt idx="16925">
                  <c:v>-7.2761810200447141E-2</c:v>
                </c:pt>
                <c:pt idx="16926">
                  <c:v>-7.471775587499252E-2</c:v>
                </c:pt>
                <c:pt idx="16927">
                  <c:v>-6.9197320261392803E-2</c:v>
                </c:pt>
                <c:pt idx="16928">
                  <c:v>-7.0801011108074463E-2</c:v>
                </c:pt>
                <c:pt idx="16929">
                  <c:v>-5.5213277770666647E-2</c:v>
                </c:pt>
                <c:pt idx="16930">
                  <c:v>-5.3430321327957664E-2</c:v>
                </c:pt>
                <c:pt idx="16931">
                  <c:v>1.0247875040684917E-2</c:v>
                </c:pt>
                <c:pt idx="16932">
                  <c:v>-1.13340744295507E-2</c:v>
                </c:pt>
                <c:pt idx="16933">
                  <c:v>-5.5966932287621063E-3</c:v>
                </c:pt>
                <c:pt idx="16934">
                  <c:v>-1.4937724081849346E-2</c:v>
                </c:pt>
                <c:pt idx="16935">
                  <c:v>-2.7470347694480424E-2</c:v>
                </c:pt>
                <c:pt idx="16936">
                  <c:v>-2.4571658579678135E-2</c:v>
                </c:pt>
                <c:pt idx="16937">
                  <c:v>-9.1785804167466845E-3</c:v>
                </c:pt>
                <c:pt idx="16938">
                  <c:v>1.6475072066102214E-4</c:v>
                </c:pt>
                <c:pt idx="16939">
                  <c:v>-2.7624336035457775E-3</c:v>
                </c:pt>
                <c:pt idx="16940">
                  <c:v>4.1755025653757993E-3</c:v>
                </c:pt>
                <c:pt idx="16941">
                  <c:v>1.8232573679801689E-3</c:v>
                </c:pt>
                <c:pt idx="16942">
                  <c:v>6.8137844425251171E-3</c:v>
                </c:pt>
                <c:pt idx="16943">
                  <c:v>-4.8264850168535656E-3</c:v>
                </c:pt>
                <c:pt idx="16944">
                  <c:v>1.9288041860443528E-4</c:v>
                </c:pt>
                <c:pt idx="16945">
                  <c:v>7.7013977099436026E-3</c:v>
                </c:pt>
                <c:pt idx="16946">
                  <c:v>6.146941615792878E-3</c:v>
                </c:pt>
                <c:pt idx="16947">
                  <c:v>1.8138355714282683E-2</c:v>
                </c:pt>
                <c:pt idx="16948">
                  <c:v>8.9316292402981112E-3</c:v>
                </c:pt>
                <c:pt idx="16949">
                  <c:v>1.1738573467861002E-2</c:v>
                </c:pt>
                <c:pt idx="16950">
                  <c:v>8.7041594822565571E-3</c:v>
                </c:pt>
                <c:pt idx="16951">
                  <c:v>1.2959886479806393E-3</c:v>
                </c:pt>
                <c:pt idx="16952">
                  <c:v>-3.09167132443533E-3</c:v>
                </c:pt>
                <c:pt idx="16953">
                  <c:v>3.7270723034998898E-3</c:v>
                </c:pt>
                <c:pt idx="16954">
                  <c:v>-3.5315960064874474E-4</c:v>
                </c:pt>
                <c:pt idx="16955">
                  <c:v>-4.4308015838934178E-4</c:v>
                </c:pt>
                <c:pt idx="16956">
                  <c:v>3.6522803039127361E-3</c:v>
                </c:pt>
                <c:pt idx="16957">
                  <c:v>1.0932806036097586E-2</c:v>
                </c:pt>
                <c:pt idx="16958">
                  <c:v>1.0942920117776422E-2</c:v>
                </c:pt>
                <c:pt idx="16959">
                  <c:v>-5.1315578638699844E-3</c:v>
                </c:pt>
                <c:pt idx="16960">
                  <c:v>-1.7882350043813888E-2</c:v>
                </c:pt>
                <c:pt idx="16961">
                  <c:v>-3.0197580876506591E-2</c:v>
                </c:pt>
                <c:pt idx="16962">
                  <c:v>-4.2296741040374286E-2</c:v>
                </c:pt>
                <c:pt idx="16963">
                  <c:v>-3.9591337405541216E-2</c:v>
                </c:pt>
                <c:pt idx="16964">
                  <c:v>-3.9486189800826299E-2</c:v>
                </c:pt>
                <c:pt idx="16965">
                  <c:v>-4.8094613107191542E-2</c:v>
                </c:pt>
                <c:pt idx="16966">
                  <c:v>-6.0775295098305371E-2</c:v>
                </c:pt>
                <c:pt idx="16967">
                  <c:v>-5.2914648797371955E-2</c:v>
                </c:pt>
                <c:pt idx="16968">
                  <c:v>-4.5972015506866915E-2</c:v>
                </c:pt>
                <c:pt idx="16969">
                  <c:v>-3.8313402402247121E-2</c:v>
                </c:pt>
                <c:pt idx="16970">
                  <c:v>-3.6864009486414551E-2</c:v>
                </c:pt>
                <c:pt idx="16971">
                  <c:v>-2.8273017719995241E-2</c:v>
                </c:pt>
                <c:pt idx="16972">
                  <c:v>-2.8553082145418962E-2</c:v>
                </c:pt>
                <c:pt idx="16973">
                  <c:v>-2.7380913447169641E-2</c:v>
                </c:pt>
                <c:pt idx="16974">
                  <c:v>-2.1016705734375307E-2</c:v>
                </c:pt>
                <c:pt idx="16975">
                  <c:v>-1.3343221663505656E-2</c:v>
                </c:pt>
                <c:pt idx="16976">
                  <c:v>2.4310146690754042E-2</c:v>
                </c:pt>
                <c:pt idx="16977">
                  <c:v>3.6971315388177217E-2</c:v>
                </c:pt>
                <c:pt idx="16978">
                  <c:v>3.5220934322449882E-2</c:v>
                </c:pt>
                <c:pt idx="16979">
                  <c:v>2.8642710604946719E-2</c:v>
                </c:pt>
                <c:pt idx="16980">
                  <c:v>2.2429843296027263E-2</c:v>
                </c:pt>
                <c:pt idx="16981">
                  <c:v>2.428155233781748E-2</c:v>
                </c:pt>
                <c:pt idx="16982">
                  <c:v>2.8774819666784079E-2</c:v>
                </c:pt>
                <c:pt idx="16983">
                  <c:v>2.5611406200001463E-2</c:v>
                </c:pt>
                <c:pt idx="16984">
                  <c:v>2.0025486934089898E-2</c:v>
                </c:pt>
                <c:pt idx="16985">
                  <c:v>4.7953742588584536E-3</c:v>
                </c:pt>
                <c:pt idx="16986">
                  <c:v>-3.9995755488420048E-3</c:v>
                </c:pt>
                <c:pt idx="16987">
                  <c:v>1.6709483177764772E-2</c:v>
                </c:pt>
                <c:pt idx="16988">
                  <c:v>2.6192183346549269E-2</c:v>
                </c:pt>
                <c:pt idx="16989">
                  <c:v>2.3890753595010361E-2</c:v>
                </c:pt>
                <c:pt idx="16990">
                  <c:v>3.9856732058599409E-2</c:v>
                </c:pt>
                <c:pt idx="16991">
                  <c:v>5.948773880690994E-2</c:v>
                </c:pt>
                <c:pt idx="16992">
                  <c:v>5.5302880598248061E-2</c:v>
                </c:pt>
                <c:pt idx="16993">
                  <c:v>7.6625840456388872E-2</c:v>
                </c:pt>
                <c:pt idx="16994">
                  <c:v>8.1885306995015616E-2</c:v>
                </c:pt>
                <c:pt idx="16995">
                  <c:v>6.027889585537749E-2</c:v>
                </c:pt>
                <c:pt idx="16996">
                  <c:v>7.5595720716423287E-2</c:v>
                </c:pt>
                <c:pt idx="16997">
                  <c:v>8.6923890203963516E-2</c:v>
                </c:pt>
                <c:pt idx="16998">
                  <c:v>8.0792502448268744E-2</c:v>
                </c:pt>
                <c:pt idx="16999">
                  <c:v>0.10052451997219114</c:v>
                </c:pt>
                <c:pt idx="17000">
                  <c:v>0.10023825764157346</c:v>
                </c:pt>
                <c:pt idx="17001">
                  <c:v>8.8902884674086025E-2</c:v>
                </c:pt>
                <c:pt idx="17002">
                  <c:v>0.10391221745527535</c:v>
                </c:pt>
                <c:pt idx="17003">
                  <c:v>0.10860849081029178</c:v>
                </c:pt>
                <c:pt idx="17004">
                  <c:v>0.11532557774776997</c:v>
                </c:pt>
                <c:pt idx="17005">
                  <c:v>0.11345781302503055</c:v>
                </c:pt>
                <c:pt idx="17006">
                  <c:v>8.58009294140607E-2</c:v>
                </c:pt>
                <c:pt idx="17007">
                  <c:v>8.3306331334296324E-2</c:v>
                </c:pt>
                <c:pt idx="17008">
                  <c:v>8.2446223091870774E-2</c:v>
                </c:pt>
                <c:pt idx="17009">
                  <c:v>8.5464696774429694E-2</c:v>
                </c:pt>
                <c:pt idx="17010">
                  <c:v>9.3211002279604882E-2</c:v>
                </c:pt>
                <c:pt idx="17011">
                  <c:v>8.4906491401754103E-2</c:v>
                </c:pt>
                <c:pt idx="17012">
                  <c:v>8.7316429775690318E-2</c:v>
                </c:pt>
                <c:pt idx="17013">
                  <c:v>7.3457943715518947E-2</c:v>
                </c:pt>
                <c:pt idx="17014">
                  <c:v>9.0271009904302479E-2</c:v>
                </c:pt>
                <c:pt idx="17015">
                  <c:v>9.116351487397556E-2</c:v>
                </c:pt>
                <c:pt idx="17016">
                  <c:v>8.1713949565080268E-2</c:v>
                </c:pt>
                <c:pt idx="17017">
                  <c:v>8.4525268430132083E-2</c:v>
                </c:pt>
                <c:pt idx="17018">
                  <c:v>0.10110968979605994</c:v>
                </c:pt>
                <c:pt idx="17019">
                  <c:v>0.12088235264890446</c:v>
                </c:pt>
                <c:pt idx="17020">
                  <c:v>0.12741765147921558</c:v>
                </c:pt>
                <c:pt idx="17021">
                  <c:v>0.12642223908501204</c:v>
                </c:pt>
                <c:pt idx="17022">
                  <c:v>0.12225533735618899</c:v>
                </c:pt>
                <c:pt idx="17023">
                  <c:v>0.11250239084328473</c:v>
                </c:pt>
                <c:pt idx="17024">
                  <c:v>9.692713613206605E-2</c:v>
                </c:pt>
                <c:pt idx="17025">
                  <c:v>7.055114353891323E-2</c:v>
                </c:pt>
                <c:pt idx="17026">
                  <c:v>6.7807755491476218E-2</c:v>
                </c:pt>
                <c:pt idx="17027">
                  <c:v>6.3073898498897218E-2</c:v>
                </c:pt>
                <c:pt idx="17028">
                  <c:v>6.4385953501611137E-2</c:v>
                </c:pt>
                <c:pt idx="17029">
                  <c:v>4.5993266523823406E-2</c:v>
                </c:pt>
                <c:pt idx="17030">
                  <c:v>5.1055082068823587E-2</c:v>
                </c:pt>
                <c:pt idx="17031">
                  <c:v>4.3062941292700385E-2</c:v>
                </c:pt>
                <c:pt idx="17032">
                  <c:v>4.6511897640858946E-2</c:v>
                </c:pt>
                <c:pt idx="17033">
                  <c:v>3.2189855978776327E-2</c:v>
                </c:pt>
                <c:pt idx="17034">
                  <c:v>2.0230298058609097E-2</c:v>
                </c:pt>
                <c:pt idx="17035">
                  <c:v>-1.5904490722508435E-2</c:v>
                </c:pt>
                <c:pt idx="17036">
                  <c:v>-1.669939031515999E-2</c:v>
                </c:pt>
                <c:pt idx="17037">
                  <c:v>-1.4663208173018805E-2</c:v>
                </c:pt>
                <c:pt idx="17038">
                  <c:v>-1.2219713454767911E-2</c:v>
                </c:pt>
                <c:pt idx="17039">
                  <c:v>-1.8584545868397861E-2</c:v>
                </c:pt>
                <c:pt idx="17040">
                  <c:v>-7.1618512105026122E-3</c:v>
                </c:pt>
                <c:pt idx="17041">
                  <c:v>7.1968176822105878E-3</c:v>
                </c:pt>
                <c:pt idx="17042">
                  <c:v>5.2820520114338354E-3</c:v>
                </c:pt>
                <c:pt idx="17043">
                  <c:v>-1.8305190418918205E-2</c:v>
                </c:pt>
                <c:pt idx="17044">
                  <c:v>-4.1195078222279746E-2</c:v>
                </c:pt>
                <c:pt idx="17045">
                  <c:v>-4.3119985475422395E-2</c:v>
                </c:pt>
                <c:pt idx="17046">
                  <c:v>-5.8968949690352157E-2</c:v>
                </c:pt>
                <c:pt idx="17047">
                  <c:v>-7.2172732417107754E-2</c:v>
                </c:pt>
                <c:pt idx="17048">
                  <c:v>-9.8494733924820221E-2</c:v>
                </c:pt>
                <c:pt idx="17049">
                  <c:v>-9.6678977494591312E-2</c:v>
                </c:pt>
                <c:pt idx="17050">
                  <c:v>-6.1834491909085076E-2</c:v>
                </c:pt>
                <c:pt idx="17051">
                  <c:v>-5.982448611504998E-2</c:v>
                </c:pt>
                <c:pt idx="17052">
                  <c:v>-5.0172379459831329E-2</c:v>
                </c:pt>
                <c:pt idx="17053">
                  <c:v>-6.5389481317173814E-2</c:v>
                </c:pt>
                <c:pt idx="17054">
                  <c:v>-5.8170322985565903E-2</c:v>
                </c:pt>
                <c:pt idx="17055">
                  <c:v>-5.7445433085820174E-2</c:v>
                </c:pt>
                <c:pt idx="17056">
                  <c:v>-6.0655156850280889E-2</c:v>
                </c:pt>
                <c:pt idx="17057">
                  <c:v>-7.137964249384865E-2</c:v>
                </c:pt>
                <c:pt idx="17058">
                  <c:v>-6.33247987661546E-2</c:v>
                </c:pt>
                <c:pt idx="17059">
                  <c:v>-5.6822476070552574E-2</c:v>
                </c:pt>
                <c:pt idx="17060">
                  <c:v>-5.1531090944765046E-2</c:v>
                </c:pt>
                <c:pt idx="17061">
                  <c:v>-4.0271227453701264E-2</c:v>
                </c:pt>
                <c:pt idx="17062">
                  <c:v>-3.9717896210425541E-2</c:v>
                </c:pt>
                <c:pt idx="17063">
                  <c:v>-4.2923521454144908E-2</c:v>
                </c:pt>
                <c:pt idx="17064">
                  <c:v>-4.5523755109681541E-2</c:v>
                </c:pt>
                <c:pt idx="17065">
                  <c:v>-4.6314515394017763E-2</c:v>
                </c:pt>
                <c:pt idx="17066">
                  <c:v>-4.1428219330238658E-2</c:v>
                </c:pt>
                <c:pt idx="17067">
                  <c:v>-6.1108303557793398E-2</c:v>
                </c:pt>
                <c:pt idx="17068">
                  <c:v>-6.6903296656859679E-2</c:v>
                </c:pt>
                <c:pt idx="17069">
                  <c:v>-9.2322460983722099E-2</c:v>
                </c:pt>
                <c:pt idx="17070">
                  <c:v>-8.5809392267129025E-2</c:v>
                </c:pt>
                <c:pt idx="17071">
                  <c:v>-0.10231872345131898</c:v>
                </c:pt>
                <c:pt idx="17072">
                  <c:v>-0.12079155146233078</c:v>
                </c:pt>
                <c:pt idx="17073">
                  <c:v>-0.11089617644766403</c:v>
                </c:pt>
                <c:pt idx="17074">
                  <c:v>-8.7554548621707751E-2</c:v>
                </c:pt>
                <c:pt idx="17075">
                  <c:v>-8.9290013128267787E-2</c:v>
                </c:pt>
                <c:pt idx="17076">
                  <c:v>-0.11759100359651331</c:v>
                </c:pt>
                <c:pt idx="17077">
                  <c:v>-0.12285109630377189</c:v>
                </c:pt>
                <c:pt idx="17078">
                  <c:v>-0.12619467197893519</c:v>
                </c:pt>
                <c:pt idx="17079">
                  <c:v>-0.12060664138871413</c:v>
                </c:pt>
                <c:pt idx="17080">
                  <c:v>-0.1445699151773151</c:v>
                </c:pt>
                <c:pt idx="17081">
                  <c:v>-0.15901775602424284</c:v>
                </c:pt>
                <c:pt idx="17082">
                  <c:v>-0.18151424552101458</c:v>
                </c:pt>
                <c:pt idx="17083">
                  <c:v>-0.17229023680871647</c:v>
                </c:pt>
                <c:pt idx="17084">
                  <c:v>-0.16660159503118943</c:v>
                </c:pt>
                <c:pt idx="17085">
                  <c:v>-0.17761618510996613</c:v>
                </c:pt>
                <c:pt idx="17086">
                  <c:v>-0.16998914808456511</c:v>
                </c:pt>
                <c:pt idx="17087">
                  <c:v>-0.16303834652139138</c:v>
                </c:pt>
                <c:pt idx="17088">
                  <c:v>-0.14883271571590273</c:v>
                </c:pt>
                <c:pt idx="17089">
                  <c:v>-0.14280402864427177</c:v>
                </c:pt>
                <c:pt idx="17090">
                  <c:v>-0.1517544639060403</c:v>
                </c:pt>
                <c:pt idx="17091">
                  <c:v>-0.1613154675756775</c:v>
                </c:pt>
                <c:pt idx="17092">
                  <c:v>-0.16543078322646754</c:v>
                </c:pt>
                <c:pt idx="17093">
                  <c:v>-0.17648357108782164</c:v>
                </c:pt>
                <c:pt idx="17094">
                  <c:v>-0.18053663507101714</c:v>
                </c:pt>
                <c:pt idx="17095">
                  <c:v>-0.16761474232575091</c:v>
                </c:pt>
                <c:pt idx="17096">
                  <c:v>-0.17298763624321145</c:v>
                </c:pt>
                <c:pt idx="17097">
                  <c:v>-0.17554726117998387</c:v>
                </c:pt>
                <c:pt idx="17098">
                  <c:v>-0.16061505611786342</c:v>
                </c:pt>
                <c:pt idx="17099">
                  <c:v>-0.14807068012235869</c:v>
                </c:pt>
                <c:pt idx="17100">
                  <c:v>-0.15329666504265249</c:v>
                </c:pt>
                <c:pt idx="17101">
                  <c:v>-0.15435332606334795</c:v>
                </c:pt>
                <c:pt idx="17102">
                  <c:v>-0.15311419068586996</c:v>
                </c:pt>
                <c:pt idx="17103">
                  <c:v>-0.13833239920948048</c:v>
                </c:pt>
                <c:pt idx="17104">
                  <c:v>-0.12409585304824911</c:v>
                </c:pt>
                <c:pt idx="17105">
                  <c:v>-0.11766110855720291</c:v>
                </c:pt>
                <c:pt idx="17106">
                  <c:v>-0.10274044383047543</c:v>
                </c:pt>
                <c:pt idx="17107">
                  <c:v>-0.10959475942275865</c:v>
                </c:pt>
                <c:pt idx="17108">
                  <c:v>-0.1158120308185262</c:v>
                </c:pt>
                <c:pt idx="17109">
                  <c:v>-0.11654087778885136</c:v>
                </c:pt>
                <c:pt idx="17110">
                  <c:v>-0.12767669486821931</c:v>
                </c:pt>
                <c:pt idx="17111">
                  <c:v>-0.12971987128956086</c:v>
                </c:pt>
                <c:pt idx="17112">
                  <c:v>-0.13306503062696884</c:v>
                </c:pt>
                <c:pt idx="17113">
                  <c:v>-0.12146117542231327</c:v>
                </c:pt>
                <c:pt idx="17114">
                  <c:v>-0.12089376794235951</c:v>
                </c:pt>
                <c:pt idx="17115">
                  <c:v>-0.12251602638040271</c:v>
                </c:pt>
                <c:pt idx="17116">
                  <c:v>-0.12008745114293318</c:v>
                </c:pt>
                <c:pt idx="17117">
                  <c:v>-0.11516867452721113</c:v>
                </c:pt>
                <c:pt idx="17118">
                  <c:v>-0.11816329426073169</c:v>
                </c:pt>
                <c:pt idx="17119">
                  <c:v>-0.11554724541839578</c:v>
                </c:pt>
                <c:pt idx="17120">
                  <c:v>-0.10842948057604296</c:v>
                </c:pt>
                <c:pt idx="17121">
                  <c:v>-0.10638816710143251</c:v>
                </c:pt>
                <c:pt idx="17122">
                  <c:v>-0.10162762299203665</c:v>
                </c:pt>
                <c:pt idx="17123">
                  <c:v>-0.10074855424706097</c:v>
                </c:pt>
                <c:pt idx="17124">
                  <c:v>-9.8408879038773489E-2</c:v>
                </c:pt>
                <c:pt idx="17125">
                  <c:v>-7.2521045299204445E-2</c:v>
                </c:pt>
                <c:pt idx="17126">
                  <c:v>-7.3559489426349045E-2</c:v>
                </c:pt>
                <c:pt idx="17127">
                  <c:v>-8.4006886947511683E-2</c:v>
                </c:pt>
                <c:pt idx="17128">
                  <c:v>-8.5402238345399506E-2</c:v>
                </c:pt>
                <c:pt idx="17129">
                  <c:v>-6.829817762035828E-2</c:v>
                </c:pt>
                <c:pt idx="17130">
                  <c:v>-7.0081836834421929E-2</c:v>
                </c:pt>
                <c:pt idx="17131">
                  <c:v>-7.0193313307998939E-2</c:v>
                </c:pt>
                <c:pt idx="17132">
                  <c:v>-6.5517641585442488E-2</c:v>
                </c:pt>
                <c:pt idx="17133">
                  <c:v>-5.7743529179394182E-2</c:v>
                </c:pt>
                <c:pt idx="17134">
                  <c:v>-3.776371522811206E-2</c:v>
                </c:pt>
                <c:pt idx="17135">
                  <c:v>-1.0978546693906965E-2</c:v>
                </c:pt>
                <c:pt idx="17136">
                  <c:v>-1.2834232767696907E-2</c:v>
                </c:pt>
                <c:pt idx="17137">
                  <c:v>-1.9451907530728563E-2</c:v>
                </c:pt>
                <c:pt idx="17138">
                  <c:v>-3.4891998994534434E-2</c:v>
                </c:pt>
                <c:pt idx="17139">
                  <c:v>-3.5526694355280108E-2</c:v>
                </c:pt>
                <c:pt idx="17140">
                  <c:v>-4.4669937291319073E-2</c:v>
                </c:pt>
                <c:pt idx="17141">
                  <c:v>-6.3111682650776157E-2</c:v>
                </c:pt>
                <c:pt idx="17142">
                  <c:v>-6.820356853756393E-2</c:v>
                </c:pt>
                <c:pt idx="17143">
                  <c:v>-5.6538019639871262E-2</c:v>
                </c:pt>
                <c:pt idx="17144">
                  <c:v>-3.2730641126955118E-2</c:v>
                </c:pt>
                <c:pt idx="17145">
                  <c:v>-3.0746111627075634E-2</c:v>
                </c:pt>
                <c:pt idx="17146">
                  <c:v>-2.1006903645199193E-2</c:v>
                </c:pt>
                <c:pt idx="17147">
                  <c:v>-2.1625196293495463E-3</c:v>
                </c:pt>
                <c:pt idx="17148">
                  <c:v>4.149828263301325E-2</c:v>
                </c:pt>
                <c:pt idx="17149">
                  <c:v>6.1458417424527179E-2</c:v>
                </c:pt>
                <c:pt idx="17150">
                  <c:v>3.8065366124097499E-2</c:v>
                </c:pt>
                <c:pt idx="17151">
                  <c:v>3.6457940084125839E-2</c:v>
                </c:pt>
                <c:pt idx="17152">
                  <c:v>2.2109547475188451E-2</c:v>
                </c:pt>
                <c:pt idx="17153">
                  <c:v>4.2574949817727914E-2</c:v>
                </c:pt>
                <c:pt idx="17154">
                  <c:v>4.7685712559709659E-2</c:v>
                </c:pt>
                <c:pt idx="17155">
                  <c:v>5.084589958533936E-2</c:v>
                </c:pt>
                <c:pt idx="17156">
                  <c:v>4.8563750512210957E-2</c:v>
                </c:pt>
                <c:pt idx="17157">
                  <c:v>6.0768794824080707E-2</c:v>
                </c:pt>
                <c:pt idx="17158">
                  <c:v>6.8365179206927307E-2</c:v>
                </c:pt>
                <c:pt idx="17159">
                  <c:v>8.2538431526638867E-2</c:v>
                </c:pt>
                <c:pt idx="17160">
                  <c:v>8.4208195636124916E-2</c:v>
                </c:pt>
                <c:pt idx="17161">
                  <c:v>9.8192958598547042E-2</c:v>
                </c:pt>
                <c:pt idx="17162">
                  <c:v>0.12210605726133061</c:v>
                </c:pt>
                <c:pt idx="17163">
                  <c:v>0.14889999194251891</c:v>
                </c:pt>
                <c:pt idx="17164">
                  <c:v>0.14172302140080162</c:v>
                </c:pt>
                <c:pt idx="17165">
                  <c:v>0.14804178498813836</c:v>
                </c:pt>
                <c:pt idx="17166">
                  <c:v>0.18190786915334112</c:v>
                </c:pt>
                <c:pt idx="17167">
                  <c:v>0.19408468689875713</c:v>
                </c:pt>
                <c:pt idx="17168">
                  <c:v>0.20705047709016267</c:v>
                </c:pt>
                <c:pt idx="17169">
                  <c:v>0.2191899448946284</c:v>
                </c:pt>
                <c:pt idx="17170">
                  <c:v>0.22116842473316711</c:v>
                </c:pt>
                <c:pt idx="17171">
                  <c:v>0.23590226027577033</c:v>
                </c:pt>
                <c:pt idx="17172">
                  <c:v>0.24147204340385975</c:v>
                </c:pt>
                <c:pt idx="17173">
                  <c:v>0.22269057706679551</c:v>
                </c:pt>
                <c:pt idx="17174">
                  <c:v>0.19276874383411058</c:v>
                </c:pt>
                <c:pt idx="17175">
                  <c:v>0.19508930559254356</c:v>
                </c:pt>
                <c:pt idx="17176">
                  <c:v>0.19599586671239222</c:v>
                </c:pt>
                <c:pt idx="17177">
                  <c:v>0.20763122861664751</c:v>
                </c:pt>
                <c:pt idx="17178">
                  <c:v>0.21339224934169554</c:v>
                </c:pt>
                <c:pt idx="17179">
                  <c:v>0.21727761434058235</c:v>
                </c:pt>
                <c:pt idx="17180">
                  <c:v>0.24926720555958415</c:v>
                </c:pt>
                <c:pt idx="17181">
                  <c:v>0.29371436347759317</c:v>
                </c:pt>
                <c:pt idx="17182">
                  <c:v>0.31493617638006688</c:v>
                </c:pt>
                <c:pt idx="17183">
                  <c:v>0.29821879610983015</c:v>
                </c:pt>
                <c:pt idx="17184">
                  <c:v>0.28345403310275508</c:v>
                </c:pt>
                <c:pt idx="17185">
                  <c:v>0.29389031146175726</c:v>
                </c:pt>
                <c:pt idx="17186">
                  <c:v>0.28278984263629958</c:v>
                </c:pt>
                <c:pt idx="17187">
                  <c:v>0.26888657406894234</c:v>
                </c:pt>
                <c:pt idx="17188">
                  <c:v>0.24473036404393511</c:v>
                </c:pt>
                <c:pt idx="17189">
                  <c:v>0.23265471385015424</c:v>
                </c:pt>
                <c:pt idx="17190">
                  <c:v>0.23565242705236389</c:v>
                </c:pt>
                <c:pt idx="17191">
                  <c:v>0.21998435427733987</c:v>
                </c:pt>
                <c:pt idx="17192">
                  <c:v>0.23240887039416158</c:v>
                </c:pt>
                <c:pt idx="17193">
                  <c:v>0.25010242733362786</c:v>
                </c:pt>
                <c:pt idx="17194">
                  <c:v>0.26413406051415644</c:v>
                </c:pt>
                <c:pt idx="17195">
                  <c:v>0.26667515992926161</c:v>
                </c:pt>
                <c:pt idx="17196">
                  <c:v>0.28746357184934035</c:v>
                </c:pt>
                <c:pt idx="17197">
                  <c:v>0.27718347845895219</c:v>
                </c:pt>
                <c:pt idx="17198">
                  <c:v>0.25649998886913417</c:v>
                </c:pt>
                <c:pt idx="17199">
                  <c:v>0.23394228857286015</c:v>
                </c:pt>
                <c:pt idx="17200">
                  <c:v>0.26732633087574387</c:v>
                </c:pt>
                <c:pt idx="17201">
                  <c:v>0.28891685331017802</c:v>
                </c:pt>
                <c:pt idx="17202">
                  <c:v>0.28695397715625282</c:v>
                </c:pt>
                <c:pt idx="17203">
                  <c:v>0.25178411827955904</c:v>
                </c:pt>
                <c:pt idx="17204">
                  <c:v>0.23541651325276436</c:v>
                </c:pt>
                <c:pt idx="17205">
                  <c:v>0.22620854762688736</c:v>
                </c:pt>
                <c:pt idx="17206">
                  <c:v>0.21376979045788613</c:v>
                </c:pt>
                <c:pt idx="17207">
                  <c:v>0.23920437639956171</c:v>
                </c:pt>
                <c:pt idx="17208">
                  <c:v>0.24722387319912942</c:v>
                </c:pt>
                <c:pt idx="17209">
                  <c:v>0.24210391673853304</c:v>
                </c:pt>
                <c:pt idx="17210">
                  <c:v>0.27382912164264828</c:v>
                </c:pt>
                <c:pt idx="17211">
                  <c:v>0.28282636620543422</c:v>
                </c:pt>
                <c:pt idx="17212">
                  <c:v>0.27944499239872611</c:v>
                </c:pt>
                <c:pt idx="17213">
                  <c:v>0.26244388416315823</c:v>
                </c:pt>
                <c:pt idx="17214">
                  <c:v>0.24159683103513863</c:v>
                </c:pt>
                <c:pt idx="17215">
                  <c:v>0.24267629703591975</c:v>
                </c:pt>
                <c:pt idx="17216">
                  <c:v>0.25087042499192469</c:v>
                </c:pt>
                <c:pt idx="17217">
                  <c:v>0.22129613972912132</c:v>
                </c:pt>
                <c:pt idx="17218">
                  <c:v>0.21127935280213972</c:v>
                </c:pt>
                <c:pt idx="17219">
                  <c:v>0.18680129064526563</c:v>
                </c:pt>
                <c:pt idx="17220">
                  <c:v>0.17500480711212596</c:v>
                </c:pt>
                <c:pt idx="17221">
                  <c:v>0.19173340976623043</c:v>
                </c:pt>
                <c:pt idx="17222">
                  <c:v>0.19784516982635325</c:v>
                </c:pt>
                <c:pt idx="17223">
                  <c:v>0.19618431717193108</c:v>
                </c:pt>
                <c:pt idx="17224">
                  <c:v>0.201249631973071</c:v>
                </c:pt>
                <c:pt idx="17225">
                  <c:v>0.18365208635413111</c:v>
                </c:pt>
                <c:pt idx="17226">
                  <c:v>0.18733619162691051</c:v>
                </c:pt>
                <c:pt idx="17227">
                  <c:v>0.21043690886652322</c:v>
                </c:pt>
                <c:pt idx="17228">
                  <c:v>0.19501941978339921</c:v>
                </c:pt>
                <c:pt idx="17229">
                  <c:v>0.18298775503921139</c:v>
                </c:pt>
                <c:pt idx="17230">
                  <c:v>0.16739973457071389</c:v>
                </c:pt>
                <c:pt idx="17231">
                  <c:v>0.15434827785191541</c:v>
                </c:pt>
                <c:pt idx="17232">
                  <c:v>0.16160825755214958</c:v>
                </c:pt>
                <c:pt idx="17233">
                  <c:v>0.16581723658433023</c:v>
                </c:pt>
                <c:pt idx="17234">
                  <c:v>0.16245709714708312</c:v>
                </c:pt>
                <c:pt idx="17235">
                  <c:v>0.17837363748125878</c:v>
                </c:pt>
                <c:pt idx="17236">
                  <c:v>0.18144888515031909</c:v>
                </c:pt>
                <c:pt idx="17237">
                  <c:v>0.17463961873082723</c:v>
                </c:pt>
                <c:pt idx="17238">
                  <c:v>0.19334886664254247</c:v>
                </c:pt>
                <c:pt idx="17239">
                  <c:v>0.22099186834217943</c:v>
                </c:pt>
                <c:pt idx="17240">
                  <c:v>0.22708563131216786</c:v>
                </c:pt>
                <c:pt idx="17241">
                  <c:v>0.2611384028676591</c:v>
                </c:pt>
                <c:pt idx="17242">
                  <c:v>0.27350535621313754</c:v>
                </c:pt>
                <c:pt idx="17243">
                  <c:v>0.28196342778044925</c:v>
                </c:pt>
                <c:pt idx="17244">
                  <c:v>0.26936764793676149</c:v>
                </c:pt>
                <c:pt idx="17245">
                  <c:v>0.26097475736282671</c:v>
                </c:pt>
                <c:pt idx="17246">
                  <c:v>0.26897261772079761</c:v>
                </c:pt>
                <c:pt idx="17247">
                  <c:v>0.25288646153909289</c:v>
                </c:pt>
                <c:pt idx="17248">
                  <c:v>0.23723514733873818</c:v>
                </c:pt>
                <c:pt idx="17249">
                  <c:v>0.20168495680099285</c:v>
                </c:pt>
                <c:pt idx="17250">
                  <c:v>0.17737819343796679</c:v>
                </c:pt>
                <c:pt idx="17251">
                  <c:v>0.18077097652142426</c:v>
                </c:pt>
                <c:pt idx="17252">
                  <c:v>0.20106579330162266</c:v>
                </c:pt>
                <c:pt idx="17253">
                  <c:v>0.18910443716585212</c:v>
                </c:pt>
                <c:pt idx="17254">
                  <c:v>0.16740190134222455</c:v>
                </c:pt>
                <c:pt idx="17255">
                  <c:v>0.15145261274656785</c:v>
                </c:pt>
                <c:pt idx="17256">
                  <c:v>0.14993516873148671</c:v>
                </c:pt>
                <c:pt idx="17257">
                  <c:v>0.15370232248580828</c:v>
                </c:pt>
                <c:pt idx="17258">
                  <c:v>0.11675403503395243</c:v>
                </c:pt>
                <c:pt idx="17259">
                  <c:v>0.1037918002874374</c:v>
                </c:pt>
                <c:pt idx="17260">
                  <c:v>0.10529303219742392</c:v>
                </c:pt>
                <c:pt idx="17261">
                  <c:v>9.5568759493743105E-2</c:v>
                </c:pt>
                <c:pt idx="17262">
                  <c:v>7.7207211350459382E-2</c:v>
                </c:pt>
                <c:pt idx="17263">
                  <c:v>7.5588146530610523E-2</c:v>
                </c:pt>
                <c:pt idx="17264">
                  <c:v>7.9011969821770833E-2</c:v>
                </c:pt>
                <c:pt idx="17265">
                  <c:v>6.1720764145722473E-2</c:v>
                </c:pt>
                <c:pt idx="17266">
                  <c:v>3.8878136640347005E-2</c:v>
                </c:pt>
                <c:pt idx="17267">
                  <c:v>5.3578207422795732E-2</c:v>
                </c:pt>
                <c:pt idx="17268">
                  <c:v>4.2897827834098123E-2</c:v>
                </c:pt>
                <c:pt idx="17269">
                  <c:v>5.5635269556291833E-2</c:v>
                </c:pt>
                <c:pt idx="17270">
                  <c:v>4.6218241663880999E-2</c:v>
                </c:pt>
                <c:pt idx="17271">
                  <c:v>5.2663418191330136E-2</c:v>
                </c:pt>
                <c:pt idx="17272">
                  <c:v>7.0288470320294394E-2</c:v>
                </c:pt>
                <c:pt idx="17273">
                  <c:v>6.8329744483316412E-2</c:v>
                </c:pt>
                <c:pt idx="17274">
                  <c:v>6.5314061298549442E-2</c:v>
                </c:pt>
                <c:pt idx="17275">
                  <c:v>7.0586265316128882E-2</c:v>
                </c:pt>
                <c:pt idx="17276">
                  <c:v>7.9642616865672755E-2</c:v>
                </c:pt>
                <c:pt idx="17277">
                  <c:v>6.3180454132100827E-2</c:v>
                </c:pt>
                <c:pt idx="17278">
                  <c:v>5.3265442250395312E-2</c:v>
                </c:pt>
                <c:pt idx="17279">
                  <c:v>4.1049976979753211E-2</c:v>
                </c:pt>
                <c:pt idx="17280">
                  <c:v>4.646062332394818E-2</c:v>
                </c:pt>
                <c:pt idx="17281">
                  <c:v>2.7468038530661154E-2</c:v>
                </c:pt>
                <c:pt idx="17282">
                  <c:v>3.3742998017892933E-2</c:v>
                </c:pt>
                <c:pt idx="17283">
                  <c:v>4.2631232389285678E-2</c:v>
                </c:pt>
                <c:pt idx="17284">
                  <c:v>4.9109019827971556E-2</c:v>
                </c:pt>
                <c:pt idx="17285">
                  <c:v>5.40574482041416E-2</c:v>
                </c:pt>
                <c:pt idx="17286">
                  <c:v>6.4252311573793852E-2</c:v>
                </c:pt>
                <c:pt idx="17287">
                  <c:v>4.7086951709699454E-2</c:v>
                </c:pt>
                <c:pt idx="17288">
                  <c:v>6.1546234584142878E-2</c:v>
                </c:pt>
                <c:pt idx="17289">
                  <c:v>6.4512932631352271E-2</c:v>
                </c:pt>
                <c:pt idx="17290">
                  <c:v>6.5676136473449942E-2</c:v>
                </c:pt>
                <c:pt idx="17291">
                  <c:v>7.4947859939302308E-2</c:v>
                </c:pt>
                <c:pt idx="17292">
                  <c:v>7.3223779870662975E-2</c:v>
                </c:pt>
                <c:pt idx="17293">
                  <c:v>8.0528354222943577E-2</c:v>
                </c:pt>
                <c:pt idx="17294">
                  <c:v>8.1056851251919859E-2</c:v>
                </c:pt>
                <c:pt idx="17295">
                  <c:v>7.2135007973504806E-2</c:v>
                </c:pt>
                <c:pt idx="17296">
                  <c:v>4.5556197889119465E-2</c:v>
                </c:pt>
                <c:pt idx="17297">
                  <c:v>2.0769034896727323E-2</c:v>
                </c:pt>
                <c:pt idx="17298">
                  <c:v>2.9032675664763197E-2</c:v>
                </c:pt>
                <c:pt idx="17299">
                  <c:v>6.6459025929176407E-2</c:v>
                </c:pt>
                <c:pt idx="17300">
                  <c:v>4.7817634971647927E-2</c:v>
                </c:pt>
                <c:pt idx="17301">
                  <c:v>5.3333345997378601E-2</c:v>
                </c:pt>
                <c:pt idx="17302">
                  <c:v>4.9626718097613765E-2</c:v>
                </c:pt>
                <c:pt idx="17303">
                  <c:v>5.8601962209196001E-2</c:v>
                </c:pt>
                <c:pt idx="17304">
                  <c:v>6.1305966664717326E-2</c:v>
                </c:pt>
                <c:pt idx="17305">
                  <c:v>7.2643697166460353E-2</c:v>
                </c:pt>
                <c:pt idx="17306">
                  <c:v>7.314872855938126E-2</c:v>
                </c:pt>
                <c:pt idx="17307">
                  <c:v>5.2246539259713343E-2</c:v>
                </c:pt>
                <c:pt idx="17308">
                  <c:v>4.0001143554184493E-2</c:v>
                </c:pt>
                <c:pt idx="17309">
                  <c:v>3.542361890892276E-2</c:v>
                </c:pt>
                <c:pt idx="17310">
                  <c:v>2.041230313766329E-2</c:v>
                </c:pt>
                <c:pt idx="17311">
                  <c:v>1.1190490430246003E-2</c:v>
                </c:pt>
                <c:pt idx="17312">
                  <c:v>5.794846094591577E-3</c:v>
                </c:pt>
                <c:pt idx="17313">
                  <c:v>1.8181331964926439E-2</c:v>
                </c:pt>
                <c:pt idx="17314">
                  <c:v>3.4927600186836827E-2</c:v>
                </c:pt>
                <c:pt idx="17315">
                  <c:v>2.4067236069613696E-2</c:v>
                </c:pt>
                <c:pt idx="17316">
                  <c:v>2.5588623372686081E-2</c:v>
                </c:pt>
                <c:pt idx="17317">
                  <c:v>3.3226227345844572E-2</c:v>
                </c:pt>
                <c:pt idx="17318">
                  <c:v>3.8491456508863875E-2</c:v>
                </c:pt>
                <c:pt idx="17319">
                  <c:v>5.5628869466022524E-2</c:v>
                </c:pt>
                <c:pt idx="17320">
                  <c:v>5.614507455368245E-2</c:v>
                </c:pt>
                <c:pt idx="17321">
                  <c:v>3.8638466547231021E-2</c:v>
                </c:pt>
                <c:pt idx="17322">
                  <c:v>4.187413270695739E-2</c:v>
                </c:pt>
                <c:pt idx="17323">
                  <c:v>3.9189077855458887E-2</c:v>
                </c:pt>
                <c:pt idx="17324">
                  <c:v>4.0771160765625147E-2</c:v>
                </c:pt>
                <c:pt idx="17325">
                  <c:v>4.4244547898588227E-2</c:v>
                </c:pt>
                <c:pt idx="17326">
                  <c:v>4.7599265944135993E-2</c:v>
                </c:pt>
                <c:pt idx="17327">
                  <c:v>3.8353398197344069E-2</c:v>
                </c:pt>
                <c:pt idx="17328">
                  <c:v>5.278421015874879E-2</c:v>
                </c:pt>
                <c:pt idx="17329">
                  <c:v>4.1089059637178238E-2</c:v>
                </c:pt>
                <c:pt idx="17330">
                  <c:v>4.7697241781442079E-2</c:v>
                </c:pt>
                <c:pt idx="17331">
                  <c:v>5.2429139681598791E-2</c:v>
                </c:pt>
                <c:pt idx="17332">
                  <c:v>4.5309468695746258E-2</c:v>
                </c:pt>
                <c:pt idx="17333">
                  <c:v>3.6287636015961855E-2</c:v>
                </c:pt>
                <c:pt idx="17334">
                  <c:v>4.4237472653165355E-2</c:v>
                </c:pt>
                <c:pt idx="17335">
                  <c:v>3.9024627914183041E-2</c:v>
                </c:pt>
                <c:pt idx="17336">
                  <c:v>4.8941219639744959E-2</c:v>
                </c:pt>
                <c:pt idx="17337">
                  <c:v>6.3297329883411857E-2</c:v>
                </c:pt>
                <c:pt idx="17338">
                  <c:v>6.3371279285893145E-2</c:v>
                </c:pt>
                <c:pt idx="17339">
                  <c:v>4.934535518769434E-2</c:v>
                </c:pt>
                <c:pt idx="17340">
                  <c:v>4.8476839073168909E-2</c:v>
                </c:pt>
                <c:pt idx="17341">
                  <c:v>3.1737490344313279E-2</c:v>
                </c:pt>
                <c:pt idx="17342">
                  <c:v>2.023287613477831E-2</c:v>
                </c:pt>
                <c:pt idx="17343">
                  <c:v>2.2657349885606637E-2</c:v>
                </c:pt>
                <c:pt idx="17344">
                  <c:v>1.4852210815649469E-2</c:v>
                </c:pt>
                <c:pt idx="17345">
                  <c:v>1.7474515218174336E-2</c:v>
                </c:pt>
                <c:pt idx="17346">
                  <c:v>3.337367139078129E-2</c:v>
                </c:pt>
                <c:pt idx="17347">
                  <c:v>4.9196948227593351E-2</c:v>
                </c:pt>
                <c:pt idx="17348">
                  <c:v>5.736873909549578E-2</c:v>
                </c:pt>
                <c:pt idx="17349">
                  <c:v>5.3653355365483213E-2</c:v>
                </c:pt>
                <c:pt idx="17350">
                  <c:v>6.2164734594659654E-2</c:v>
                </c:pt>
                <c:pt idx="17351">
                  <c:v>5.6325695088303096E-2</c:v>
                </c:pt>
                <c:pt idx="17352">
                  <c:v>4.2520862892227118E-2</c:v>
                </c:pt>
                <c:pt idx="17353">
                  <c:v>4.9731882503842861E-2</c:v>
                </c:pt>
                <c:pt idx="17354">
                  <c:v>6.3630521877293456E-2</c:v>
                </c:pt>
                <c:pt idx="17355">
                  <c:v>7.414323028930303E-2</c:v>
                </c:pt>
                <c:pt idx="17356">
                  <c:v>7.5635826674525397E-2</c:v>
                </c:pt>
                <c:pt idx="17357">
                  <c:v>8.03366671630239E-2</c:v>
                </c:pt>
                <c:pt idx="17358">
                  <c:v>0.10065940777594329</c:v>
                </c:pt>
                <c:pt idx="17359">
                  <c:v>0.10186151873121863</c:v>
                </c:pt>
                <c:pt idx="17360">
                  <c:v>6.1575143681784184E-2</c:v>
                </c:pt>
                <c:pt idx="17361">
                  <c:v>5.9456651968238239E-2</c:v>
                </c:pt>
                <c:pt idx="17362">
                  <c:v>4.9211858269830877E-2</c:v>
                </c:pt>
                <c:pt idx="17363">
                  <c:v>3.1126626026380944E-2</c:v>
                </c:pt>
                <c:pt idx="17364">
                  <c:v>3.678274293157191E-2</c:v>
                </c:pt>
                <c:pt idx="17365">
                  <c:v>3.7075850065941163E-2</c:v>
                </c:pt>
                <c:pt idx="17366">
                  <c:v>3.1879705895416777E-2</c:v>
                </c:pt>
                <c:pt idx="17367">
                  <c:v>2.8584796380548783E-2</c:v>
                </c:pt>
                <c:pt idx="17368">
                  <c:v>2.76374752610693E-2</c:v>
                </c:pt>
                <c:pt idx="17369">
                  <c:v>2.5665042487055922E-2</c:v>
                </c:pt>
                <c:pt idx="17370">
                  <c:v>3.6665775982362536E-2</c:v>
                </c:pt>
                <c:pt idx="17371">
                  <c:v>2.9629303641116822E-2</c:v>
                </c:pt>
                <c:pt idx="17372">
                  <c:v>2.2220867952737366E-2</c:v>
                </c:pt>
                <c:pt idx="17373">
                  <c:v>1.8697804808268659E-2</c:v>
                </c:pt>
                <c:pt idx="17374">
                  <c:v>2.2936774587809294E-2</c:v>
                </c:pt>
                <c:pt idx="17375">
                  <c:v>1.1442647416501917E-2</c:v>
                </c:pt>
                <c:pt idx="17376">
                  <c:v>1.2618484211719183E-2</c:v>
                </c:pt>
                <c:pt idx="17377">
                  <c:v>1.4406916488254984E-2</c:v>
                </c:pt>
                <c:pt idx="17378">
                  <c:v>3.309594535970839E-2</c:v>
                </c:pt>
                <c:pt idx="17379">
                  <c:v>4.3726124675528277E-2</c:v>
                </c:pt>
                <c:pt idx="17380">
                  <c:v>3.9637232209214224E-2</c:v>
                </c:pt>
                <c:pt idx="17381">
                  <c:v>3.3778482394401177E-2</c:v>
                </c:pt>
                <c:pt idx="17382">
                  <c:v>3.0033951808966508E-2</c:v>
                </c:pt>
                <c:pt idx="17383">
                  <c:v>1.7128151814056247E-2</c:v>
                </c:pt>
                <c:pt idx="17384">
                  <c:v>2.3165362291701186E-2</c:v>
                </c:pt>
                <c:pt idx="17385">
                  <c:v>4.7714940107871584E-2</c:v>
                </c:pt>
                <c:pt idx="17386">
                  <c:v>5.5218727024965997E-2</c:v>
                </c:pt>
                <c:pt idx="17387">
                  <c:v>7.6081068704697108E-2</c:v>
                </c:pt>
                <c:pt idx="17388">
                  <c:v>6.9246682169824103E-2</c:v>
                </c:pt>
                <c:pt idx="17389">
                  <c:v>9.0041832454853532E-2</c:v>
                </c:pt>
                <c:pt idx="17390">
                  <c:v>9.863240256873218E-2</c:v>
                </c:pt>
                <c:pt idx="17391">
                  <c:v>0.102206589979565</c:v>
                </c:pt>
                <c:pt idx="17392">
                  <c:v>0.10598981971138799</c:v>
                </c:pt>
                <c:pt idx="17393">
                  <c:v>0.1011888762580746</c:v>
                </c:pt>
                <c:pt idx="17394">
                  <c:v>9.947498070982963E-2</c:v>
                </c:pt>
                <c:pt idx="17395">
                  <c:v>0.10535434942933897</c:v>
                </c:pt>
                <c:pt idx="17396">
                  <c:v>0.11732509260312085</c:v>
                </c:pt>
                <c:pt idx="17397">
                  <c:v>0.13728202628364317</c:v>
                </c:pt>
                <c:pt idx="17398">
                  <c:v>0.1275056072014269</c:v>
                </c:pt>
                <c:pt idx="17399">
                  <c:v>0.11164301481554539</c:v>
                </c:pt>
                <c:pt idx="17400">
                  <c:v>0.11279657418474764</c:v>
                </c:pt>
                <c:pt idx="17401">
                  <c:v>9.9019440298615091E-2</c:v>
                </c:pt>
                <c:pt idx="17402">
                  <c:v>0.10038275609774594</c:v>
                </c:pt>
                <c:pt idx="17403">
                  <c:v>9.436871234613986E-2</c:v>
                </c:pt>
                <c:pt idx="17404">
                  <c:v>7.2605235856698869E-2</c:v>
                </c:pt>
                <c:pt idx="17405">
                  <c:v>8.7664462775857155E-2</c:v>
                </c:pt>
                <c:pt idx="17406">
                  <c:v>8.4549724399813675E-2</c:v>
                </c:pt>
                <c:pt idx="17407">
                  <c:v>9.4736882046130733E-2</c:v>
                </c:pt>
                <c:pt idx="17408">
                  <c:v>9.9272005123395068E-2</c:v>
                </c:pt>
                <c:pt idx="17409">
                  <c:v>0.10215922922033682</c:v>
                </c:pt>
                <c:pt idx="17410">
                  <c:v>9.1158910090380241E-2</c:v>
                </c:pt>
                <c:pt idx="17411">
                  <c:v>9.7188558998409835E-2</c:v>
                </c:pt>
                <c:pt idx="17412">
                  <c:v>0.10297472862144819</c:v>
                </c:pt>
                <c:pt idx="17413">
                  <c:v>0.10365718756154529</c:v>
                </c:pt>
                <c:pt idx="17414">
                  <c:v>0.10751609044535315</c:v>
                </c:pt>
                <c:pt idx="17415">
                  <c:v>0.12039015617689564</c:v>
                </c:pt>
                <c:pt idx="17416">
                  <c:v>0.1160622151496804</c:v>
                </c:pt>
                <c:pt idx="17417">
                  <c:v>0.10994454243902907</c:v>
                </c:pt>
                <c:pt idx="17418">
                  <c:v>0.11085113405876323</c:v>
                </c:pt>
                <c:pt idx="17419">
                  <c:v>0.10744140792649581</c:v>
                </c:pt>
                <c:pt idx="17420">
                  <c:v>0.11464370409686531</c:v>
                </c:pt>
                <c:pt idx="17421">
                  <c:v>0.11052339749528017</c:v>
                </c:pt>
                <c:pt idx="17422">
                  <c:v>0.10302874908241355</c:v>
                </c:pt>
                <c:pt idx="17423">
                  <c:v>9.1562455214953431E-2</c:v>
                </c:pt>
                <c:pt idx="17424">
                  <c:v>9.1693451879345078E-2</c:v>
                </c:pt>
                <c:pt idx="17425">
                  <c:v>0.10790266005548643</c:v>
                </c:pt>
                <c:pt idx="17426">
                  <c:v>9.6245513930172777E-2</c:v>
                </c:pt>
                <c:pt idx="17427">
                  <c:v>9.2714809349370597E-2</c:v>
                </c:pt>
                <c:pt idx="17428">
                  <c:v>9.1038395846337217E-2</c:v>
                </c:pt>
                <c:pt idx="17429">
                  <c:v>0.1144607365068806</c:v>
                </c:pt>
                <c:pt idx="17430">
                  <c:v>0.11980837222345997</c:v>
                </c:pt>
                <c:pt idx="17431">
                  <c:v>0.12349158188083531</c:v>
                </c:pt>
                <c:pt idx="17432">
                  <c:v>0.12155332978500866</c:v>
                </c:pt>
                <c:pt idx="17433">
                  <c:v>0.13192844482226307</c:v>
                </c:pt>
                <c:pt idx="17434">
                  <c:v>0.11537892920683235</c:v>
                </c:pt>
                <c:pt idx="17435">
                  <c:v>0.10288545699016005</c:v>
                </c:pt>
                <c:pt idx="17436">
                  <c:v>8.3568509947408609E-2</c:v>
                </c:pt>
                <c:pt idx="17437">
                  <c:v>7.1978111161526748E-2</c:v>
                </c:pt>
                <c:pt idx="17438">
                  <c:v>7.0987688499263069E-2</c:v>
                </c:pt>
                <c:pt idx="17439">
                  <c:v>6.6230272868697648E-2</c:v>
                </c:pt>
                <c:pt idx="17440">
                  <c:v>6.2899566912412386E-2</c:v>
                </c:pt>
                <c:pt idx="17441">
                  <c:v>7.3986360560324593E-2</c:v>
                </c:pt>
                <c:pt idx="17442">
                  <c:v>7.9022626278900221E-2</c:v>
                </c:pt>
                <c:pt idx="17443">
                  <c:v>8.751725262814869E-2</c:v>
                </c:pt>
                <c:pt idx="17444">
                  <c:v>9.6144339937825007E-2</c:v>
                </c:pt>
                <c:pt idx="17445">
                  <c:v>0.10127781039201533</c:v>
                </c:pt>
                <c:pt idx="17446">
                  <c:v>9.0362756301783032E-2</c:v>
                </c:pt>
                <c:pt idx="17447">
                  <c:v>8.1007932081315293E-2</c:v>
                </c:pt>
                <c:pt idx="17448">
                  <c:v>7.2373889535598313E-2</c:v>
                </c:pt>
                <c:pt idx="17449">
                  <c:v>6.9877953983376706E-2</c:v>
                </c:pt>
                <c:pt idx="17450">
                  <c:v>7.1970283749968278E-2</c:v>
                </c:pt>
                <c:pt idx="17451">
                  <c:v>6.3850926163378174E-2</c:v>
                </c:pt>
                <c:pt idx="17452">
                  <c:v>6.4330810803286953E-2</c:v>
                </c:pt>
                <c:pt idx="17453">
                  <c:v>6.2579917644936867E-2</c:v>
                </c:pt>
                <c:pt idx="17454">
                  <c:v>5.3053121276117832E-2</c:v>
                </c:pt>
                <c:pt idx="17455">
                  <c:v>4.2367837680243214E-2</c:v>
                </c:pt>
                <c:pt idx="17456">
                  <c:v>4.0754909509728598E-2</c:v>
                </c:pt>
                <c:pt idx="17457">
                  <c:v>4.1115960375353255E-2</c:v>
                </c:pt>
                <c:pt idx="17458">
                  <c:v>2.0790598856141651E-2</c:v>
                </c:pt>
                <c:pt idx="17459">
                  <c:v>1.0828925010833768E-2</c:v>
                </c:pt>
                <c:pt idx="17460">
                  <c:v>6.5053447524890951E-2</c:v>
                </c:pt>
                <c:pt idx="17461">
                  <c:v>6.743742111913309E-2</c:v>
                </c:pt>
                <c:pt idx="17462">
                  <c:v>8.9616952984490128E-2</c:v>
                </c:pt>
                <c:pt idx="17463">
                  <c:v>0.10614282828503496</c:v>
                </c:pt>
                <c:pt idx="17464">
                  <c:v>0.11038240010076206</c:v>
                </c:pt>
                <c:pt idx="17465">
                  <c:v>0.1174995175335265</c:v>
                </c:pt>
                <c:pt idx="17466">
                  <c:v>0.10410387179721869</c:v>
                </c:pt>
                <c:pt idx="17467">
                  <c:v>9.7129081122813155E-2</c:v>
                </c:pt>
                <c:pt idx="17468">
                  <c:v>9.9382702982836912E-2</c:v>
                </c:pt>
                <c:pt idx="17469">
                  <c:v>0.10373222389307424</c:v>
                </c:pt>
                <c:pt idx="17470">
                  <c:v>8.3126638971975364E-2</c:v>
                </c:pt>
                <c:pt idx="17471">
                  <c:v>7.9955868198068103E-2</c:v>
                </c:pt>
                <c:pt idx="17472">
                  <c:v>8.0247754006006256E-2</c:v>
                </c:pt>
                <c:pt idx="17473">
                  <c:v>9.487651626769944E-2</c:v>
                </c:pt>
                <c:pt idx="17474">
                  <c:v>0.10040608547664598</c:v>
                </c:pt>
                <c:pt idx="17475">
                  <c:v>9.7935939134934591E-2</c:v>
                </c:pt>
                <c:pt idx="17476">
                  <c:v>0.11042122639651364</c:v>
                </c:pt>
                <c:pt idx="17477">
                  <c:v>0.11426990356457312</c:v>
                </c:pt>
                <c:pt idx="17478">
                  <c:v>0.10451129338058851</c:v>
                </c:pt>
                <c:pt idx="17479">
                  <c:v>9.449001717746941E-2</c:v>
                </c:pt>
                <c:pt idx="17480">
                  <c:v>9.2370479321528753E-2</c:v>
                </c:pt>
                <c:pt idx="17481">
                  <c:v>0.10341295105726944</c:v>
                </c:pt>
                <c:pt idx="17482">
                  <c:v>9.6646656394947072E-2</c:v>
                </c:pt>
                <c:pt idx="17483">
                  <c:v>0.10056568919701658</c:v>
                </c:pt>
                <c:pt idx="17484">
                  <c:v>8.0909617367939113E-2</c:v>
                </c:pt>
                <c:pt idx="17485">
                  <c:v>5.0542120053080231E-2</c:v>
                </c:pt>
                <c:pt idx="17486">
                  <c:v>4.7270506754228503E-2</c:v>
                </c:pt>
                <c:pt idx="17487">
                  <c:v>3.979722867965374E-2</c:v>
                </c:pt>
                <c:pt idx="17488">
                  <c:v>3.3140740327303408E-2</c:v>
                </c:pt>
                <c:pt idx="17489">
                  <c:v>6.0716390355366467E-3</c:v>
                </c:pt>
                <c:pt idx="17490">
                  <c:v>2.4331158993708968E-3</c:v>
                </c:pt>
                <c:pt idx="17491">
                  <c:v>-3.596632413251144E-3</c:v>
                </c:pt>
                <c:pt idx="17492">
                  <c:v>-6.8761980143174917E-3</c:v>
                </c:pt>
                <c:pt idx="17493">
                  <c:v>1.9522311638751066E-3</c:v>
                </c:pt>
                <c:pt idx="17494">
                  <c:v>1.4416184854915137E-3</c:v>
                </c:pt>
                <c:pt idx="17495">
                  <c:v>2.1398695268177725E-3</c:v>
                </c:pt>
                <c:pt idx="17496">
                  <c:v>-6.3575008068430527E-3</c:v>
                </c:pt>
                <c:pt idx="17497">
                  <c:v>1.3408915499388829E-3</c:v>
                </c:pt>
                <c:pt idx="17498">
                  <c:v>-6.6429671849643768E-4</c:v>
                </c:pt>
                <c:pt idx="17499">
                  <c:v>-1.4470681329875612E-2</c:v>
                </c:pt>
                <c:pt idx="17500">
                  <c:v>-1.918589760659295E-2</c:v>
                </c:pt>
                <c:pt idx="17501">
                  <c:v>-2.155417955814376E-2</c:v>
                </c:pt>
                <c:pt idx="17502">
                  <c:v>-2.9179575371149569E-2</c:v>
                </c:pt>
                <c:pt idx="17503">
                  <c:v>-2.0776318713902286E-2</c:v>
                </c:pt>
                <c:pt idx="17504">
                  <c:v>-6.9098022136179216E-3</c:v>
                </c:pt>
                <c:pt idx="17505">
                  <c:v>-2.0718363713336352E-2</c:v>
                </c:pt>
                <c:pt idx="17506">
                  <c:v>-2.1308381267958865E-2</c:v>
                </c:pt>
                <c:pt idx="17507">
                  <c:v>-3.7822672473162733E-2</c:v>
                </c:pt>
                <c:pt idx="17508">
                  <c:v>-4.0520410937163964E-2</c:v>
                </c:pt>
                <c:pt idx="17509">
                  <c:v>-3.4284728960551569E-2</c:v>
                </c:pt>
                <c:pt idx="17510">
                  <c:v>-2.6968334665087523E-2</c:v>
                </c:pt>
                <c:pt idx="17511">
                  <c:v>-2.8324543865612783E-2</c:v>
                </c:pt>
                <c:pt idx="17512">
                  <c:v>-2.4613808994691455E-2</c:v>
                </c:pt>
                <c:pt idx="17513">
                  <c:v>-2.8699603641101801E-2</c:v>
                </c:pt>
                <c:pt idx="17514">
                  <c:v>-3.7929481201155801E-2</c:v>
                </c:pt>
                <c:pt idx="17515">
                  <c:v>-2.7373622932952757E-2</c:v>
                </c:pt>
                <c:pt idx="17516">
                  <c:v>-2.6401531206335704E-2</c:v>
                </c:pt>
                <c:pt idx="17517">
                  <c:v>-1.0351967310405885E-2</c:v>
                </c:pt>
                <c:pt idx="17518">
                  <c:v>-1.7847584656778048E-2</c:v>
                </c:pt>
                <c:pt idx="17519">
                  <c:v>-1.4322891128430881E-2</c:v>
                </c:pt>
                <c:pt idx="17520">
                  <c:v>-3.3185608508451758E-2</c:v>
                </c:pt>
                <c:pt idx="17521">
                  <c:v>-2.3642721083233953E-2</c:v>
                </c:pt>
                <c:pt idx="17522">
                  <c:v>-1.2008820149906452E-2</c:v>
                </c:pt>
                <c:pt idx="17523">
                  <c:v>1.8789473834821546E-3</c:v>
                </c:pt>
                <c:pt idx="17524">
                  <c:v>3.5720381500203846E-3</c:v>
                </c:pt>
                <c:pt idx="17525">
                  <c:v>-2.9767660082996583E-3</c:v>
                </c:pt>
                <c:pt idx="17526">
                  <c:v>1.0215481819877414E-3</c:v>
                </c:pt>
                <c:pt idx="17527">
                  <c:v>2.3133180986132373E-3</c:v>
                </c:pt>
                <c:pt idx="17528">
                  <c:v>1.4979791202960335E-3</c:v>
                </c:pt>
                <c:pt idx="17529">
                  <c:v>-1.5037796020359373E-2</c:v>
                </c:pt>
                <c:pt idx="17530">
                  <c:v>-1.2187977960088969E-2</c:v>
                </c:pt>
                <c:pt idx="17531">
                  <c:v>-1.6258264601608063E-2</c:v>
                </c:pt>
                <c:pt idx="17532">
                  <c:v>-1.4794026865487919E-2</c:v>
                </c:pt>
                <c:pt idx="17533">
                  <c:v>-1.5591684757675472E-2</c:v>
                </c:pt>
                <c:pt idx="17534">
                  <c:v>-7.8671410399845376E-3</c:v>
                </c:pt>
                <c:pt idx="17535">
                  <c:v>1.4040145269224924E-2</c:v>
                </c:pt>
                <c:pt idx="17536">
                  <c:v>3.0445460172830119E-2</c:v>
                </c:pt>
                <c:pt idx="17537">
                  <c:v>3.2801293152210143E-2</c:v>
                </c:pt>
                <c:pt idx="17538">
                  <c:v>2.8785728038876579E-2</c:v>
                </c:pt>
                <c:pt idx="17539">
                  <c:v>3.8805729036142544E-2</c:v>
                </c:pt>
                <c:pt idx="17540">
                  <c:v>3.8982529330417348E-2</c:v>
                </c:pt>
                <c:pt idx="17541">
                  <c:v>2.9022445952336273E-2</c:v>
                </c:pt>
                <c:pt idx="17542">
                  <c:v>2.498061074910396E-2</c:v>
                </c:pt>
                <c:pt idx="17543">
                  <c:v>1.4878821791000307E-2</c:v>
                </c:pt>
                <c:pt idx="17544">
                  <c:v>1.5152852774432679E-2</c:v>
                </c:pt>
                <c:pt idx="17545">
                  <c:v>1.1981291733175192E-2</c:v>
                </c:pt>
                <c:pt idx="17546">
                  <c:v>7.0019337130702297E-3</c:v>
                </c:pt>
                <c:pt idx="17547">
                  <c:v>1.0303910472399425E-2</c:v>
                </c:pt>
                <c:pt idx="17548">
                  <c:v>1.8073530960015516E-2</c:v>
                </c:pt>
                <c:pt idx="17549">
                  <c:v>2.1406797990042303E-2</c:v>
                </c:pt>
                <c:pt idx="17550">
                  <c:v>2.3318644956901835E-2</c:v>
                </c:pt>
                <c:pt idx="17551">
                  <c:v>2.7735698900764882E-2</c:v>
                </c:pt>
                <c:pt idx="17552">
                  <c:v>2.9352396508373291E-2</c:v>
                </c:pt>
                <c:pt idx="17553">
                  <c:v>2.0378265164171294E-2</c:v>
                </c:pt>
                <c:pt idx="17554">
                  <c:v>8.3114136852957543E-3</c:v>
                </c:pt>
                <c:pt idx="17555">
                  <c:v>1.8973455296452224E-2</c:v>
                </c:pt>
                <c:pt idx="17556">
                  <c:v>2.3935111775272411E-2</c:v>
                </c:pt>
                <c:pt idx="17557">
                  <c:v>1.6904276675344443E-2</c:v>
                </c:pt>
                <c:pt idx="17558">
                  <c:v>3.8208672429494106E-2</c:v>
                </c:pt>
                <c:pt idx="17559">
                  <c:v>4.8146344767803217E-2</c:v>
                </c:pt>
                <c:pt idx="17560">
                  <c:v>3.5947445403740064E-2</c:v>
                </c:pt>
                <c:pt idx="17561">
                  <c:v>3.3757194712677796E-2</c:v>
                </c:pt>
                <c:pt idx="17562">
                  <c:v>3.0227819131267264E-2</c:v>
                </c:pt>
                <c:pt idx="17563">
                  <c:v>1.3942081800096595E-2</c:v>
                </c:pt>
                <c:pt idx="17564">
                  <c:v>-2.6627999475237196E-4</c:v>
                </c:pt>
                <c:pt idx="17565">
                  <c:v>6.9230192103411081E-3</c:v>
                </c:pt>
                <c:pt idx="17566">
                  <c:v>3.091660595166501E-2</c:v>
                </c:pt>
                <c:pt idx="17567">
                  <c:v>3.2640218838424051E-2</c:v>
                </c:pt>
                <c:pt idx="17568">
                  <c:v>4.7065481432466472E-2</c:v>
                </c:pt>
                <c:pt idx="17569">
                  <c:v>3.3036360451133229E-2</c:v>
                </c:pt>
                <c:pt idx="17570">
                  <c:v>3.746936910308829E-2</c:v>
                </c:pt>
                <c:pt idx="17571">
                  <c:v>3.9933222407135593E-2</c:v>
                </c:pt>
                <c:pt idx="17572">
                  <c:v>4.6250354916528513E-2</c:v>
                </c:pt>
                <c:pt idx="17573">
                  <c:v>3.6775310785805759E-2</c:v>
                </c:pt>
                <c:pt idx="17574">
                  <c:v>1.7014976550799643E-2</c:v>
                </c:pt>
                <c:pt idx="17575">
                  <c:v>2.1284715213349292E-2</c:v>
                </c:pt>
                <c:pt idx="17576">
                  <c:v>1.4593002705963309E-2</c:v>
                </c:pt>
                <c:pt idx="17577">
                  <c:v>2.2162118290223187E-3</c:v>
                </c:pt>
                <c:pt idx="17578">
                  <c:v>4.8005341215031638E-3</c:v>
                </c:pt>
                <c:pt idx="17579">
                  <c:v>7.6994617724390757E-3</c:v>
                </c:pt>
                <c:pt idx="17580">
                  <c:v>1.1811533507947836E-2</c:v>
                </c:pt>
                <c:pt idx="17581">
                  <c:v>2.2091678742033327E-3</c:v>
                </c:pt>
                <c:pt idx="17582">
                  <c:v>-5.6865250696380709E-3</c:v>
                </c:pt>
                <c:pt idx="17583">
                  <c:v>-1.3483970048786986E-2</c:v>
                </c:pt>
                <c:pt idx="17584">
                  <c:v>-3.8777597656037832E-3</c:v>
                </c:pt>
                <c:pt idx="17585">
                  <c:v>-3.5170782334945638E-3</c:v>
                </c:pt>
                <c:pt idx="17586">
                  <c:v>-4.8343342719259219E-4</c:v>
                </c:pt>
                <c:pt idx="17587">
                  <c:v>-1.8085656997191335E-2</c:v>
                </c:pt>
                <c:pt idx="17588">
                  <c:v>-8.3012893317574443E-3</c:v>
                </c:pt>
                <c:pt idx="17589">
                  <c:v>2.734881218825258E-3</c:v>
                </c:pt>
                <c:pt idx="17590">
                  <c:v>1.9514746439242003E-4</c:v>
                </c:pt>
                <c:pt idx="17591">
                  <c:v>8.1109839618351831E-3</c:v>
                </c:pt>
                <c:pt idx="17592">
                  <c:v>1.0383995937565338E-2</c:v>
                </c:pt>
                <c:pt idx="17593">
                  <c:v>1.074451116992603E-2</c:v>
                </c:pt>
                <c:pt idx="17594">
                  <c:v>1.2219844076336583E-2</c:v>
                </c:pt>
                <c:pt idx="17595">
                  <c:v>9.3483698757510503E-3</c:v>
                </c:pt>
                <c:pt idx="17596">
                  <c:v>1.3867309707681574E-2</c:v>
                </c:pt>
                <c:pt idx="17597">
                  <c:v>1.1083489527265789E-2</c:v>
                </c:pt>
                <c:pt idx="17598">
                  <c:v>2.2799581129010926E-2</c:v>
                </c:pt>
                <c:pt idx="17599">
                  <c:v>2.3874219203945168E-2</c:v>
                </c:pt>
                <c:pt idx="17600">
                  <c:v>3.0488459991030226E-2</c:v>
                </c:pt>
                <c:pt idx="17601">
                  <c:v>4.2284177827648595E-2</c:v>
                </c:pt>
                <c:pt idx="17602">
                  <c:v>4.632505601569159E-2</c:v>
                </c:pt>
                <c:pt idx="17603">
                  <c:v>5.2453807279287279E-2</c:v>
                </c:pt>
                <c:pt idx="17604">
                  <c:v>4.4549775793910174E-2</c:v>
                </c:pt>
                <c:pt idx="17605">
                  <c:v>3.9817728707209454E-2</c:v>
                </c:pt>
                <c:pt idx="17606">
                  <c:v>4.9502843346862946E-2</c:v>
                </c:pt>
                <c:pt idx="17607">
                  <c:v>6.6311516316527985E-2</c:v>
                </c:pt>
                <c:pt idx="17608">
                  <c:v>7.4631283833502371E-2</c:v>
                </c:pt>
                <c:pt idx="17609">
                  <c:v>6.9475103332916177E-2</c:v>
                </c:pt>
                <c:pt idx="17610">
                  <c:v>8.1558901432631448E-2</c:v>
                </c:pt>
                <c:pt idx="17611">
                  <c:v>7.9262185954788178E-2</c:v>
                </c:pt>
                <c:pt idx="17612">
                  <c:v>8.0634427008161591E-2</c:v>
                </c:pt>
                <c:pt idx="17613">
                  <c:v>7.8870258430843831E-2</c:v>
                </c:pt>
                <c:pt idx="17614">
                  <c:v>7.3986150830092745E-2</c:v>
                </c:pt>
                <c:pt idx="17615">
                  <c:v>6.8338332583411265E-2</c:v>
                </c:pt>
                <c:pt idx="17616">
                  <c:v>6.9266348508075781E-2</c:v>
                </c:pt>
                <c:pt idx="17617">
                  <c:v>6.533055453945158E-2</c:v>
                </c:pt>
                <c:pt idx="17618">
                  <c:v>6.5522864044452955E-2</c:v>
                </c:pt>
                <c:pt idx="17619">
                  <c:v>6.7836587816408445E-2</c:v>
                </c:pt>
                <c:pt idx="17620">
                  <c:v>8.3459149086622109E-2</c:v>
                </c:pt>
                <c:pt idx="17621">
                  <c:v>8.4411032049759083E-2</c:v>
                </c:pt>
                <c:pt idx="17622">
                  <c:v>7.7731058374010731E-2</c:v>
                </c:pt>
                <c:pt idx="17623">
                  <c:v>7.5031460596956867E-2</c:v>
                </c:pt>
                <c:pt idx="17624">
                  <c:v>7.1050021582028666E-2</c:v>
                </c:pt>
                <c:pt idx="17625">
                  <c:v>6.5079285428168321E-2</c:v>
                </c:pt>
                <c:pt idx="17626">
                  <c:v>7.1785742978515588E-2</c:v>
                </c:pt>
                <c:pt idx="17627">
                  <c:v>7.7771398765324351E-2</c:v>
                </c:pt>
                <c:pt idx="17628">
                  <c:v>8.6859888559323917E-2</c:v>
                </c:pt>
                <c:pt idx="17629">
                  <c:v>8.8923670974755842E-2</c:v>
                </c:pt>
                <c:pt idx="17630">
                  <c:v>8.3695045924954359E-2</c:v>
                </c:pt>
                <c:pt idx="17631">
                  <c:v>8.9248036626787597E-2</c:v>
                </c:pt>
                <c:pt idx="17632">
                  <c:v>8.4782569482796388E-2</c:v>
                </c:pt>
                <c:pt idx="17633">
                  <c:v>8.3360992549078583E-2</c:v>
                </c:pt>
                <c:pt idx="17634">
                  <c:v>7.8910781983407619E-2</c:v>
                </c:pt>
                <c:pt idx="17635">
                  <c:v>7.4321439408748136E-2</c:v>
                </c:pt>
                <c:pt idx="17636">
                  <c:v>7.484231479989556E-2</c:v>
                </c:pt>
                <c:pt idx="17637">
                  <c:v>6.9906737901647809E-2</c:v>
                </c:pt>
                <c:pt idx="17638">
                  <c:v>6.7546351083947798E-2</c:v>
                </c:pt>
                <c:pt idx="17639">
                  <c:v>6.3510520705893025E-2</c:v>
                </c:pt>
                <c:pt idx="17640">
                  <c:v>6.671482759396774E-2</c:v>
                </c:pt>
                <c:pt idx="17641">
                  <c:v>7.1657491682745489E-2</c:v>
                </c:pt>
                <c:pt idx="17642">
                  <c:v>7.4894120538242959E-2</c:v>
                </c:pt>
                <c:pt idx="17643">
                  <c:v>7.9753458245612974E-2</c:v>
                </c:pt>
                <c:pt idx="17644">
                  <c:v>7.7713173072267772E-2</c:v>
                </c:pt>
                <c:pt idx="17645">
                  <c:v>7.5986622009993177E-2</c:v>
                </c:pt>
                <c:pt idx="17646">
                  <c:v>7.7281665185066073E-2</c:v>
                </c:pt>
                <c:pt idx="17647">
                  <c:v>7.835838695493158E-2</c:v>
                </c:pt>
                <c:pt idx="17648">
                  <c:v>6.4838938908493349E-2</c:v>
                </c:pt>
                <c:pt idx="17649">
                  <c:v>5.8569054335768422E-2</c:v>
                </c:pt>
                <c:pt idx="17650">
                  <c:v>6.2059121353419844E-2</c:v>
                </c:pt>
                <c:pt idx="17651">
                  <c:v>6.911442995408601E-2</c:v>
                </c:pt>
                <c:pt idx="17652">
                  <c:v>7.4996794617406159E-2</c:v>
                </c:pt>
                <c:pt idx="17653">
                  <c:v>9.102503559616526E-2</c:v>
                </c:pt>
                <c:pt idx="17654">
                  <c:v>0.1078012065801226</c:v>
                </c:pt>
                <c:pt idx="17655">
                  <c:v>0.10735836066196014</c:v>
                </c:pt>
                <c:pt idx="17656">
                  <c:v>9.8984474031813319E-2</c:v>
                </c:pt>
                <c:pt idx="17657">
                  <c:v>9.3611914447292444E-2</c:v>
                </c:pt>
                <c:pt idx="17658">
                  <c:v>9.5793857972854779E-2</c:v>
                </c:pt>
                <c:pt idx="17659">
                  <c:v>9.9962793977637299E-2</c:v>
                </c:pt>
                <c:pt idx="17660">
                  <c:v>0.10313801655187937</c:v>
                </c:pt>
                <c:pt idx="17661">
                  <c:v>9.765151465918942E-2</c:v>
                </c:pt>
                <c:pt idx="17662">
                  <c:v>9.0525473584016192E-2</c:v>
                </c:pt>
                <c:pt idx="17663">
                  <c:v>9.2601582679836314E-2</c:v>
                </c:pt>
                <c:pt idx="17664">
                  <c:v>0.10029425741858544</c:v>
                </c:pt>
                <c:pt idx="17665">
                  <c:v>0.10500564068808926</c:v>
                </c:pt>
                <c:pt idx="17666">
                  <c:v>9.7444764346139356E-2</c:v>
                </c:pt>
                <c:pt idx="17667">
                  <c:v>0.1074263212920763</c:v>
                </c:pt>
                <c:pt idx="17668">
                  <c:v>9.8252556377327771E-2</c:v>
                </c:pt>
                <c:pt idx="17669">
                  <c:v>0.10702596089476257</c:v>
                </c:pt>
                <c:pt idx="17670">
                  <c:v>0.10558584786874148</c:v>
                </c:pt>
                <c:pt idx="17671">
                  <c:v>9.8070269088443185E-2</c:v>
                </c:pt>
                <c:pt idx="17672">
                  <c:v>9.4575038852217519E-2</c:v>
                </c:pt>
                <c:pt idx="17673">
                  <c:v>9.9067198828288516E-2</c:v>
                </c:pt>
                <c:pt idx="17674">
                  <c:v>0.1038422755721764</c:v>
                </c:pt>
                <c:pt idx="17675">
                  <c:v>7.4253976693045232E-2</c:v>
                </c:pt>
                <c:pt idx="17676">
                  <c:v>6.5798823447244192E-2</c:v>
                </c:pt>
                <c:pt idx="17677">
                  <c:v>7.5384895005858432E-2</c:v>
                </c:pt>
                <c:pt idx="17678">
                  <c:v>7.656413914863891E-2</c:v>
                </c:pt>
                <c:pt idx="17679">
                  <c:v>7.3768203834404522E-2</c:v>
                </c:pt>
                <c:pt idx="17680">
                  <c:v>6.8955114228405279E-2</c:v>
                </c:pt>
                <c:pt idx="17681">
                  <c:v>8.9052372175935535E-2</c:v>
                </c:pt>
                <c:pt idx="17682">
                  <c:v>0.10782647465181361</c:v>
                </c:pt>
                <c:pt idx="17683">
                  <c:v>0.12024610404805225</c:v>
                </c:pt>
                <c:pt idx="17684">
                  <c:v>0.11690225274416521</c:v>
                </c:pt>
                <c:pt idx="17685">
                  <c:v>0.13634079888834538</c:v>
                </c:pt>
                <c:pt idx="17686">
                  <c:v>0.1327453543848196</c:v>
                </c:pt>
                <c:pt idx="17687">
                  <c:v>0.14008255903478561</c:v>
                </c:pt>
                <c:pt idx="17688">
                  <c:v>0.1275580265140368</c:v>
                </c:pt>
                <c:pt idx="17689">
                  <c:v>0.13968749438807193</c:v>
                </c:pt>
                <c:pt idx="17690">
                  <c:v>0.14049642982845501</c:v>
                </c:pt>
                <c:pt idx="17691">
                  <c:v>0.14506525169020446</c:v>
                </c:pt>
                <c:pt idx="17692">
                  <c:v>0.13584409114254981</c:v>
                </c:pt>
                <c:pt idx="17693">
                  <c:v>0.11728660668506485</c:v>
                </c:pt>
                <c:pt idx="17694">
                  <c:v>0.11897084625389143</c:v>
                </c:pt>
                <c:pt idx="17695">
                  <c:v>0.11652470315816732</c:v>
                </c:pt>
                <c:pt idx="17696">
                  <c:v>0.11027332786704935</c:v>
                </c:pt>
                <c:pt idx="17697">
                  <c:v>0.11895498054089937</c:v>
                </c:pt>
                <c:pt idx="17698">
                  <c:v>0.10442843021333692</c:v>
                </c:pt>
                <c:pt idx="17699">
                  <c:v>9.9471529322036067E-2</c:v>
                </c:pt>
                <c:pt idx="17700">
                  <c:v>9.3574274328457552E-2</c:v>
                </c:pt>
                <c:pt idx="17701">
                  <c:v>8.8787365300337484E-2</c:v>
                </c:pt>
                <c:pt idx="17702">
                  <c:v>9.9501583430136042E-2</c:v>
                </c:pt>
                <c:pt idx="17703">
                  <c:v>8.6728857152914118E-2</c:v>
                </c:pt>
                <c:pt idx="17704">
                  <c:v>9.7092488528407017E-2</c:v>
                </c:pt>
                <c:pt idx="17705">
                  <c:v>0.10655987362862573</c:v>
                </c:pt>
                <c:pt idx="17706">
                  <c:v>0.10335427370800598</c:v>
                </c:pt>
                <c:pt idx="17707">
                  <c:v>9.893168055955881E-2</c:v>
                </c:pt>
                <c:pt idx="17708">
                  <c:v>7.3079488516743618E-2</c:v>
                </c:pt>
                <c:pt idx="17709">
                  <c:v>7.2533212200495578E-2</c:v>
                </c:pt>
                <c:pt idx="17710">
                  <c:v>5.8806505315029733E-2</c:v>
                </c:pt>
                <c:pt idx="17711">
                  <c:v>6.1228943569005434E-2</c:v>
                </c:pt>
                <c:pt idx="17712">
                  <c:v>5.8883909007864554E-2</c:v>
                </c:pt>
                <c:pt idx="17713">
                  <c:v>7.5975703008725803E-2</c:v>
                </c:pt>
                <c:pt idx="17714">
                  <c:v>8.3850118616215941E-2</c:v>
                </c:pt>
                <c:pt idx="17715">
                  <c:v>7.4486750965160997E-2</c:v>
                </c:pt>
                <c:pt idx="17716">
                  <c:v>7.0295650232659934E-2</c:v>
                </c:pt>
                <c:pt idx="17717">
                  <c:v>6.2950734109126216E-2</c:v>
                </c:pt>
                <c:pt idx="17718">
                  <c:v>6.1980849650738357E-2</c:v>
                </c:pt>
                <c:pt idx="17719">
                  <c:v>5.0148458559631237E-2</c:v>
                </c:pt>
                <c:pt idx="17720">
                  <c:v>4.4072735566430543E-2</c:v>
                </c:pt>
                <c:pt idx="17721">
                  <c:v>3.3856127881890297E-2</c:v>
                </c:pt>
                <c:pt idx="17722">
                  <c:v>2.426468919548519E-2</c:v>
                </c:pt>
                <c:pt idx="17723">
                  <c:v>1.4304154965417482E-2</c:v>
                </c:pt>
                <c:pt idx="17724">
                  <c:v>2.5666459157188237E-2</c:v>
                </c:pt>
                <c:pt idx="17725">
                  <c:v>2.6465895406869056E-2</c:v>
                </c:pt>
                <c:pt idx="17726">
                  <c:v>2.3177871588230037E-2</c:v>
                </c:pt>
                <c:pt idx="17727">
                  <c:v>2.0514537138624167E-2</c:v>
                </c:pt>
                <c:pt idx="17728">
                  <c:v>2.2935300594707053E-2</c:v>
                </c:pt>
                <c:pt idx="17729">
                  <c:v>3.1839042368583037E-2</c:v>
                </c:pt>
                <c:pt idx="17730">
                  <c:v>3.833894625960288E-2</c:v>
                </c:pt>
                <c:pt idx="17731">
                  <c:v>3.6862186443000544E-2</c:v>
                </c:pt>
                <c:pt idx="17732">
                  <c:v>3.7152964376560904E-2</c:v>
                </c:pt>
                <c:pt idx="17733">
                  <c:v>4.1079960665707294E-2</c:v>
                </c:pt>
                <c:pt idx="17734">
                  <c:v>4.8372733991928207E-2</c:v>
                </c:pt>
                <c:pt idx="17735">
                  <c:v>3.9207928193896846E-2</c:v>
                </c:pt>
                <c:pt idx="17736">
                  <c:v>1.6062573449276751E-2</c:v>
                </c:pt>
                <c:pt idx="17737">
                  <c:v>1.655061046933537E-2</c:v>
                </c:pt>
                <c:pt idx="17738">
                  <c:v>1.8564327124892976E-2</c:v>
                </c:pt>
                <c:pt idx="17739">
                  <c:v>2.0583649031421292E-2</c:v>
                </c:pt>
                <c:pt idx="17740">
                  <c:v>3.3498432690312052E-2</c:v>
                </c:pt>
                <c:pt idx="17741">
                  <c:v>4.1129237601875035E-2</c:v>
                </c:pt>
                <c:pt idx="17742">
                  <c:v>3.3192896365092261E-2</c:v>
                </c:pt>
                <c:pt idx="17743">
                  <c:v>3.4100173613354157E-2</c:v>
                </c:pt>
                <c:pt idx="17744">
                  <c:v>3.8637109055969843E-2</c:v>
                </c:pt>
                <c:pt idx="17745">
                  <c:v>5.2167973993627825E-2</c:v>
                </c:pt>
                <c:pt idx="17746">
                  <c:v>5.2473646803687712E-2</c:v>
                </c:pt>
                <c:pt idx="17747">
                  <c:v>4.6788405940592304E-2</c:v>
                </c:pt>
                <c:pt idx="17748">
                  <c:v>6.2821117665765147E-2</c:v>
                </c:pt>
                <c:pt idx="17749">
                  <c:v>6.7622441833029789E-2</c:v>
                </c:pt>
                <c:pt idx="17750">
                  <c:v>6.1030998584175711E-2</c:v>
                </c:pt>
                <c:pt idx="17751">
                  <c:v>5.4877757181356124E-2</c:v>
                </c:pt>
                <c:pt idx="17752">
                  <c:v>4.2388656068595765E-2</c:v>
                </c:pt>
                <c:pt idx="17753">
                  <c:v>2.6971460682934767E-2</c:v>
                </c:pt>
                <c:pt idx="17754">
                  <c:v>2.6050611925696687E-2</c:v>
                </c:pt>
                <c:pt idx="17755">
                  <c:v>2.4511874530034783E-2</c:v>
                </c:pt>
                <c:pt idx="17756">
                  <c:v>3.129114341565864E-2</c:v>
                </c:pt>
                <c:pt idx="17757">
                  <c:v>3.5426978443692914E-2</c:v>
                </c:pt>
                <c:pt idx="17758">
                  <c:v>2.9344842312574837E-2</c:v>
                </c:pt>
                <c:pt idx="17759">
                  <c:v>2.8420852806998687E-2</c:v>
                </c:pt>
                <c:pt idx="17760">
                  <c:v>2.3112979579074988E-2</c:v>
                </c:pt>
                <c:pt idx="17761">
                  <c:v>1.3396515541566067E-2</c:v>
                </c:pt>
                <c:pt idx="17762">
                  <c:v>2.2667373965473026E-2</c:v>
                </c:pt>
                <c:pt idx="17763">
                  <c:v>2.1849174610353739E-2</c:v>
                </c:pt>
                <c:pt idx="17764">
                  <c:v>1.6235852403088336E-2</c:v>
                </c:pt>
                <c:pt idx="17765">
                  <c:v>1.4724376400028882E-2</c:v>
                </c:pt>
                <c:pt idx="17766">
                  <c:v>1.6852063506067827E-2</c:v>
                </c:pt>
                <c:pt idx="17767">
                  <c:v>1.7959942975429577E-2</c:v>
                </c:pt>
                <c:pt idx="17768">
                  <c:v>1.0165456428909314E-2</c:v>
                </c:pt>
                <c:pt idx="17769">
                  <c:v>1.4827041368591587E-2</c:v>
                </c:pt>
                <c:pt idx="17770">
                  <c:v>1.471518892620427E-2</c:v>
                </c:pt>
                <c:pt idx="17771">
                  <c:v>1.6543375765099011E-2</c:v>
                </c:pt>
                <c:pt idx="17772">
                  <c:v>6.4907424938021041E-3</c:v>
                </c:pt>
                <c:pt idx="17773">
                  <c:v>4.7749964517891375E-3</c:v>
                </c:pt>
                <c:pt idx="17774">
                  <c:v>2.134233130606189E-2</c:v>
                </c:pt>
                <c:pt idx="17775">
                  <c:v>5.0302511899199986E-2</c:v>
                </c:pt>
                <c:pt idx="17776">
                  <c:v>5.6514760895088223E-2</c:v>
                </c:pt>
                <c:pt idx="17777">
                  <c:v>5.7668184393591559E-2</c:v>
                </c:pt>
                <c:pt idx="17778">
                  <c:v>5.7868296873960112E-2</c:v>
                </c:pt>
                <c:pt idx="17779">
                  <c:v>5.7539871632571904E-2</c:v>
                </c:pt>
                <c:pt idx="17780">
                  <c:v>5.0651291691878431E-2</c:v>
                </c:pt>
                <c:pt idx="17781">
                  <c:v>3.4483760823685872E-2</c:v>
                </c:pt>
                <c:pt idx="17782">
                  <c:v>3.2825406061333773E-2</c:v>
                </c:pt>
                <c:pt idx="17783">
                  <c:v>2.879921781214656E-2</c:v>
                </c:pt>
                <c:pt idx="17784">
                  <c:v>2.4369667055078814E-2</c:v>
                </c:pt>
                <c:pt idx="17785">
                  <c:v>1.7182244620185916E-2</c:v>
                </c:pt>
                <c:pt idx="17786">
                  <c:v>1.7688300403024826E-2</c:v>
                </c:pt>
                <c:pt idx="17787">
                  <c:v>1.9425301146676732E-2</c:v>
                </c:pt>
                <c:pt idx="17788">
                  <c:v>2.0446349915365314E-2</c:v>
                </c:pt>
                <c:pt idx="17789">
                  <c:v>1.0198786369534085E-2</c:v>
                </c:pt>
                <c:pt idx="17790">
                  <c:v>5.4556426487544218E-3</c:v>
                </c:pt>
                <c:pt idx="17791">
                  <c:v>4.5552435697566729E-3</c:v>
                </c:pt>
                <c:pt idx="17792">
                  <c:v>7.9826931970929937E-3</c:v>
                </c:pt>
                <c:pt idx="17793">
                  <c:v>1.5292727736450074E-2</c:v>
                </c:pt>
                <c:pt idx="17794">
                  <c:v>1.1446960284572372E-2</c:v>
                </c:pt>
                <c:pt idx="17795">
                  <c:v>1.3470643441572561E-2</c:v>
                </c:pt>
                <c:pt idx="17796">
                  <c:v>2.5618285645977679E-2</c:v>
                </c:pt>
                <c:pt idx="17797">
                  <c:v>1.7365329571895183E-2</c:v>
                </c:pt>
                <c:pt idx="17798">
                  <c:v>2.3907806143935062E-2</c:v>
                </c:pt>
                <c:pt idx="17799">
                  <c:v>2.5244352767612277E-2</c:v>
                </c:pt>
                <c:pt idx="17800">
                  <c:v>2.7603570795812882E-2</c:v>
                </c:pt>
                <c:pt idx="17801">
                  <c:v>3.4498788594664598E-2</c:v>
                </c:pt>
                <c:pt idx="17802">
                  <c:v>3.0902176104392831E-2</c:v>
                </c:pt>
                <c:pt idx="17803">
                  <c:v>4.0732018897289946E-2</c:v>
                </c:pt>
                <c:pt idx="17804">
                  <c:v>3.6173811350931562E-2</c:v>
                </c:pt>
                <c:pt idx="17805">
                  <c:v>3.2148873487494178E-2</c:v>
                </c:pt>
                <c:pt idx="17806">
                  <c:v>2.9057404132693643E-2</c:v>
                </c:pt>
                <c:pt idx="17807">
                  <c:v>4.1966967015099721E-2</c:v>
                </c:pt>
                <c:pt idx="17808">
                  <c:v>6.3762992386075412E-2</c:v>
                </c:pt>
                <c:pt idx="17809">
                  <c:v>6.3231806743075936E-2</c:v>
                </c:pt>
                <c:pt idx="17810">
                  <c:v>6.7075546517001872E-2</c:v>
                </c:pt>
                <c:pt idx="17811">
                  <c:v>6.6862814278186411E-2</c:v>
                </c:pt>
                <c:pt idx="17812">
                  <c:v>7.3918855979577591E-2</c:v>
                </c:pt>
                <c:pt idx="17813">
                  <c:v>6.0676567413776583E-2</c:v>
                </c:pt>
                <c:pt idx="17814">
                  <c:v>5.4978949592188631E-2</c:v>
                </c:pt>
                <c:pt idx="17815">
                  <c:v>5.6256099924858916E-2</c:v>
                </c:pt>
                <c:pt idx="17816">
                  <c:v>4.9919684627516503E-2</c:v>
                </c:pt>
                <c:pt idx="17817">
                  <c:v>4.3105774013389331E-2</c:v>
                </c:pt>
                <c:pt idx="17818">
                  <c:v>5.0863036370691006E-2</c:v>
                </c:pt>
                <c:pt idx="17819">
                  <c:v>6.5555324955503869E-2</c:v>
                </c:pt>
                <c:pt idx="17820">
                  <c:v>6.748705153894119E-2</c:v>
                </c:pt>
                <c:pt idx="17821">
                  <c:v>6.9325859305693127E-2</c:v>
                </c:pt>
                <c:pt idx="17822">
                  <c:v>7.9339260649610388E-2</c:v>
                </c:pt>
                <c:pt idx="17823">
                  <c:v>8.774663751952283E-2</c:v>
                </c:pt>
                <c:pt idx="17824">
                  <c:v>7.6979216557760077E-2</c:v>
                </c:pt>
                <c:pt idx="17825">
                  <c:v>6.9247411017075766E-2</c:v>
                </c:pt>
                <c:pt idx="17826">
                  <c:v>6.0721261763051038E-2</c:v>
                </c:pt>
                <c:pt idx="17827">
                  <c:v>6.5592141639462032E-2</c:v>
                </c:pt>
                <c:pt idx="17828">
                  <c:v>6.464914912068398E-2</c:v>
                </c:pt>
                <c:pt idx="17829">
                  <c:v>5.9261923455342869E-2</c:v>
                </c:pt>
                <c:pt idx="17830">
                  <c:v>6.4340670529056121E-2</c:v>
                </c:pt>
                <c:pt idx="17831">
                  <c:v>6.8301216449019764E-2</c:v>
                </c:pt>
                <c:pt idx="17832">
                  <c:v>6.7777072707532637E-2</c:v>
                </c:pt>
                <c:pt idx="17833">
                  <c:v>6.4591141574827038E-2</c:v>
                </c:pt>
                <c:pt idx="17834">
                  <c:v>6.459114157482837E-2</c:v>
                </c:pt>
                <c:pt idx="17835">
                  <c:v>6.5123378599541981E-2</c:v>
                </c:pt>
                <c:pt idx="17836">
                  <c:v>7.6866983081324891E-2</c:v>
                </c:pt>
                <c:pt idx="17837">
                  <c:v>7.6651568755987887E-2</c:v>
                </c:pt>
                <c:pt idx="17838">
                  <c:v>7.1813941513720891E-2</c:v>
                </c:pt>
                <c:pt idx="17839">
                  <c:v>7.2777889657900552E-2</c:v>
                </c:pt>
                <c:pt idx="17840">
                  <c:v>5.9351118266413261E-2</c:v>
                </c:pt>
                <c:pt idx="17841">
                  <c:v>5.4616752700275883E-2</c:v>
                </c:pt>
                <c:pt idx="17842">
                  <c:v>6.5354173897920864E-2</c:v>
                </c:pt>
                <c:pt idx="17843">
                  <c:v>7.1727116384421308E-2</c:v>
                </c:pt>
                <c:pt idx="17844">
                  <c:v>7.386477755541665E-2</c:v>
                </c:pt>
                <c:pt idx="17845">
                  <c:v>5.9831637537270055E-2</c:v>
                </c:pt>
                <c:pt idx="17846">
                  <c:v>5.3144734735610877E-2</c:v>
                </c:pt>
                <c:pt idx="17847">
                  <c:v>5.5999329894565575E-2</c:v>
                </c:pt>
                <c:pt idx="17848">
                  <c:v>4.7499940674973207E-2</c:v>
                </c:pt>
                <c:pt idx="17849">
                  <c:v>4.4348919486678184E-2</c:v>
                </c:pt>
                <c:pt idx="17850">
                  <c:v>4.6849865276915814E-2</c:v>
                </c:pt>
                <c:pt idx="17851">
                  <c:v>5.126122272271938E-2</c:v>
                </c:pt>
                <c:pt idx="17852">
                  <c:v>6.1199950176220375E-2</c:v>
                </c:pt>
                <c:pt idx="17853">
                  <c:v>7.4981906567799683E-2</c:v>
                </c:pt>
                <c:pt idx="17854">
                  <c:v>7.4649599283307166E-2</c:v>
                </c:pt>
                <c:pt idx="17855">
                  <c:v>7.9168912320984886E-2</c:v>
                </c:pt>
                <c:pt idx="17856">
                  <c:v>7.4009641809300364E-2</c:v>
                </c:pt>
                <c:pt idx="17857">
                  <c:v>5.9102076530846981E-2</c:v>
                </c:pt>
                <c:pt idx="17858">
                  <c:v>4.6480081267139983E-2</c:v>
                </c:pt>
                <c:pt idx="17859">
                  <c:v>4.9509662622882367E-2</c:v>
                </c:pt>
                <c:pt idx="17860">
                  <c:v>5.0033202840888302E-2</c:v>
                </c:pt>
                <c:pt idx="17861">
                  <c:v>6.1796559001980667E-2</c:v>
                </c:pt>
                <c:pt idx="17862">
                  <c:v>6.4758275609744675E-2</c:v>
                </c:pt>
                <c:pt idx="17863">
                  <c:v>6.4971414827378338E-2</c:v>
                </c:pt>
                <c:pt idx="17864">
                  <c:v>7.4597356591574959E-2</c:v>
                </c:pt>
                <c:pt idx="17865">
                  <c:v>6.2752476988225059E-2</c:v>
                </c:pt>
                <c:pt idx="17866">
                  <c:v>6.307015274508232E-2</c:v>
                </c:pt>
                <c:pt idx="17867">
                  <c:v>4.6136254673215582E-2</c:v>
                </c:pt>
                <c:pt idx="17868">
                  <c:v>4.4249284516877596E-2</c:v>
                </c:pt>
                <c:pt idx="17869">
                  <c:v>3.9765379738240458E-2</c:v>
                </c:pt>
                <c:pt idx="17870">
                  <c:v>3.0710894714617964E-2</c:v>
                </c:pt>
                <c:pt idx="17871">
                  <c:v>4.1284041005758221E-2</c:v>
                </c:pt>
                <c:pt idx="17872">
                  <c:v>5.472761501255663E-2</c:v>
                </c:pt>
                <c:pt idx="17873">
                  <c:v>5.6002038489618267E-2</c:v>
                </c:pt>
                <c:pt idx="17874">
                  <c:v>4.3261997467469726E-2</c:v>
                </c:pt>
                <c:pt idx="17875">
                  <c:v>4.1917009933132965E-2</c:v>
                </c:pt>
                <c:pt idx="17876">
                  <c:v>4.3570829946703471E-2</c:v>
                </c:pt>
                <c:pt idx="17877">
                  <c:v>4.6588228170378887E-2</c:v>
                </c:pt>
                <c:pt idx="17878">
                  <c:v>4.6265210328329642E-2</c:v>
                </c:pt>
                <c:pt idx="17879">
                  <c:v>5.1285807554836582E-2</c:v>
                </c:pt>
                <c:pt idx="17880">
                  <c:v>5.9216164484050759E-2</c:v>
                </c:pt>
                <c:pt idx="17881">
                  <c:v>5.9947894396140455E-2</c:v>
                </c:pt>
                <c:pt idx="17882">
                  <c:v>5.2537741171661656E-2</c:v>
                </c:pt>
                <c:pt idx="17883">
                  <c:v>5.2843249018585059E-2</c:v>
                </c:pt>
                <c:pt idx="17884">
                  <c:v>6.087925052706944E-2</c:v>
                </c:pt>
                <c:pt idx="17885">
                  <c:v>4.9466043355367528E-2</c:v>
                </c:pt>
                <c:pt idx="17886">
                  <c:v>4.1627742407988055E-2</c:v>
                </c:pt>
                <c:pt idx="17887">
                  <c:v>4.6628591237943828E-2</c:v>
                </c:pt>
                <c:pt idx="17888">
                  <c:v>5.4053568686515563E-2</c:v>
                </c:pt>
                <c:pt idx="17889">
                  <c:v>4.754376504304747E-2</c:v>
                </c:pt>
                <c:pt idx="17890">
                  <c:v>4.8900101381039063E-2</c:v>
                </c:pt>
                <c:pt idx="17891">
                  <c:v>4.7740587869040674E-2</c:v>
                </c:pt>
                <c:pt idx="17892">
                  <c:v>4.9406645348926803E-2</c:v>
                </c:pt>
                <c:pt idx="17893">
                  <c:v>5.5587588680598987E-2</c:v>
                </c:pt>
                <c:pt idx="17894">
                  <c:v>5.8745658832142889E-2</c:v>
                </c:pt>
                <c:pt idx="17895">
                  <c:v>5.8312270866646587E-2</c:v>
                </c:pt>
                <c:pt idx="17896">
                  <c:v>5.0822945343995229E-2</c:v>
                </c:pt>
                <c:pt idx="17897">
                  <c:v>5.154909513947814E-2</c:v>
                </c:pt>
                <c:pt idx="17898">
                  <c:v>4.5260440793090995E-2</c:v>
                </c:pt>
                <c:pt idx="17899">
                  <c:v>5.0826302487830821E-2</c:v>
                </c:pt>
                <c:pt idx="17900">
                  <c:v>5.1256362862572402E-2</c:v>
                </c:pt>
                <c:pt idx="17901">
                  <c:v>4.5201136252237983E-2</c:v>
                </c:pt>
                <c:pt idx="17902">
                  <c:v>4.6982711339200289E-2</c:v>
                </c:pt>
                <c:pt idx="17903">
                  <c:v>5.0220018815029688E-2</c:v>
                </c:pt>
                <c:pt idx="17904">
                  <c:v>4.8445519628062206E-2</c:v>
                </c:pt>
                <c:pt idx="17905">
                  <c:v>4.887533501141772E-2</c:v>
                </c:pt>
                <c:pt idx="17906">
                  <c:v>4.8675771304212967E-2</c:v>
                </c:pt>
                <c:pt idx="17907">
                  <c:v>4.4424565642029012E-2</c:v>
                </c:pt>
                <c:pt idx="17908">
                  <c:v>4.1407717240009134E-2</c:v>
                </c:pt>
                <c:pt idx="17909">
                  <c:v>4.1730292346517039E-2</c:v>
                </c:pt>
                <c:pt idx="17910">
                  <c:v>4.1636481271671189E-2</c:v>
                </c:pt>
                <c:pt idx="17911">
                  <c:v>4.0816057925736837E-2</c:v>
                </c:pt>
                <c:pt idx="17912">
                  <c:v>3.5749318397751084E-2</c:v>
                </c:pt>
                <c:pt idx="17913">
                  <c:v>3.0572745966183978E-2</c:v>
                </c:pt>
                <c:pt idx="17914">
                  <c:v>3.0056437302044881E-2</c:v>
                </c:pt>
                <c:pt idx="17915">
                  <c:v>3.3659040957970232E-2</c:v>
                </c:pt>
                <c:pt idx="17916">
                  <c:v>4.9697356791156722E-2</c:v>
                </c:pt>
                <c:pt idx="17917">
                  <c:v>6.1108029403024622E-2</c:v>
                </c:pt>
                <c:pt idx="17918">
                  <c:v>6.3222169446863319E-2</c:v>
                </c:pt>
                <c:pt idx="17919">
                  <c:v>5.1091475001537656E-2</c:v>
                </c:pt>
                <c:pt idx="17920">
                  <c:v>5.54945795987829E-2</c:v>
                </c:pt>
                <c:pt idx="17921">
                  <c:v>5.9305067662940747E-2</c:v>
                </c:pt>
                <c:pt idx="17922">
                  <c:v>3.1215833915222424E-2</c:v>
                </c:pt>
                <c:pt idx="17923">
                  <c:v>3.7304795802463708E-2</c:v>
                </c:pt>
                <c:pt idx="17924">
                  <c:v>3.87477749923959E-2</c:v>
                </c:pt>
                <c:pt idx="17925">
                  <c:v>4.9393080152880797E-2</c:v>
                </c:pt>
                <c:pt idx="17926">
                  <c:v>4.8749099368898152E-2</c:v>
                </c:pt>
                <c:pt idx="17927">
                  <c:v>4.0315597608019615E-2</c:v>
                </c:pt>
                <c:pt idx="17928">
                  <c:v>3.6578073168454184E-2</c:v>
                </c:pt>
                <c:pt idx="17929">
                  <c:v>4.0710630982987217E-2</c:v>
                </c:pt>
                <c:pt idx="17930">
                  <c:v>3.3163563749712965E-2</c:v>
                </c:pt>
                <c:pt idx="17931">
                  <c:v>2.7784654397311259E-2</c:v>
                </c:pt>
                <c:pt idx="17932">
                  <c:v>2.4788467840944461E-2</c:v>
                </c:pt>
                <c:pt idx="17933">
                  <c:v>3.22657557848951E-2</c:v>
                </c:pt>
                <c:pt idx="17934">
                  <c:v>2.7430594632237293E-2</c:v>
                </c:pt>
                <c:pt idx="17935">
                  <c:v>1.4082139459672849E-2</c:v>
                </c:pt>
                <c:pt idx="17936">
                  <c:v>1.8343372449568962E-2</c:v>
                </c:pt>
                <c:pt idx="17937">
                  <c:v>2.2723957379223725E-2</c:v>
                </c:pt>
                <c:pt idx="17938">
                  <c:v>2.0580054037310003E-2</c:v>
                </c:pt>
                <c:pt idx="17939">
                  <c:v>1.7737212661161239E-2</c:v>
                </c:pt>
                <c:pt idx="17940">
                  <c:v>1.3379878260988187E-2</c:v>
                </c:pt>
                <c:pt idx="17941">
                  <c:v>1.5715157756188702E-2</c:v>
                </c:pt>
                <c:pt idx="17942">
                  <c:v>1.9374168962044358E-2</c:v>
                </c:pt>
                <c:pt idx="17943">
                  <c:v>8.0692295157702709E-3</c:v>
                </c:pt>
                <c:pt idx="17944">
                  <c:v>5.0692325054366716E-3</c:v>
                </c:pt>
                <c:pt idx="17945">
                  <c:v>2.0547607826220116E-3</c:v>
                </c:pt>
                <c:pt idx="17946">
                  <c:v>1.4486901262191987E-2</c:v>
                </c:pt>
                <c:pt idx="17947">
                  <c:v>1.8762979649786793E-2</c:v>
                </c:pt>
                <c:pt idx="17948">
                  <c:v>1.9690508450380451E-2</c:v>
                </c:pt>
                <c:pt idx="17949">
                  <c:v>2.7980010383533038E-2</c:v>
                </c:pt>
                <c:pt idx="17950">
                  <c:v>3.0764694491188571E-2</c:v>
                </c:pt>
                <c:pt idx="17951">
                  <c:v>3.2942853453418408E-2</c:v>
                </c:pt>
                <c:pt idx="17952">
                  <c:v>2.522625181133864E-2</c:v>
                </c:pt>
                <c:pt idx="17953">
                  <c:v>2.0239871756079442E-2</c:v>
                </c:pt>
                <c:pt idx="17954">
                  <c:v>1.8112909100376662E-2</c:v>
                </c:pt>
                <c:pt idx="17955">
                  <c:v>5.3220357957601827E-3</c:v>
                </c:pt>
                <c:pt idx="17956">
                  <c:v>-1.0330239464062529E-5</c:v>
                </c:pt>
                <c:pt idx="17957">
                  <c:v>7.9894250982583959E-3</c:v>
                </c:pt>
                <c:pt idx="17958">
                  <c:v>3.3919585833472876E-3</c:v>
                </c:pt>
                <c:pt idx="17959">
                  <c:v>-1.6383838016312602E-2</c:v>
                </c:pt>
                <c:pt idx="17960">
                  <c:v>-2.0307238674392547E-2</c:v>
                </c:pt>
                <c:pt idx="17961">
                  <c:v>-3.7497232630102073E-2</c:v>
                </c:pt>
                <c:pt idx="17962">
                  <c:v>-2.1031935244683608E-2</c:v>
                </c:pt>
                <c:pt idx="17963">
                  <c:v>-1.9934744922737724E-2</c:v>
                </c:pt>
                <c:pt idx="17964">
                  <c:v>-1.8549590190862886E-2</c:v>
                </c:pt>
                <c:pt idx="17965">
                  <c:v>-2.2373218183130539E-2</c:v>
                </c:pt>
                <c:pt idx="17966">
                  <c:v>-2.2840646718544244E-2</c:v>
                </c:pt>
                <c:pt idx="17967">
                  <c:v>-2.2722753329717849E-2</c:v>
                </c:pt>
                <c:pt idx="17968">
                  <c:v>-2.4763407741911436E-2</c:v>
                </c:pt>
                <c:pt idx="17969">
                  <c:v>-2.1418465161757827E-2</c:v>
                </c:pt>
                <c:pt idx="17970">
                  <c:v>-1.0319129502465385E-2</c:v>
                </c:pt>
                <c:pt idx="17971">
                  <c:v>-2.3685214932250509E-2</c:v>
                </c:pt>
                <c:pt idx="17972">
                  <c:v>-3.0951572410018002E-2</c:v>
                </c:pt>
                <c:pt idx="17973">
                  <c:v>-3.7407900327176669E-2</c:v>
                </c:pt>
                <c:pt idx="17974">
                  <c:v>-2.1381091911634287E-2</c:v>
                </c:pt>
                <c:pt idx="17975">
                  <c:v>-2.1067720768669029E-2</c:v>
                </c:pt>
                <c:pt idx="17976">
                  <c:v>-1.4393847759655132E-2</c:v>
                </c:pt>
                <c:pt idx="17977">
                  <c:v>-1.6124361354970529E-2</c:v>
                </c:pt>
                <c:pt idx="17978">
                  <c:v>-2.5393820115633958E-2</c:v>
                </c:pt>
                <c:pt idx="17979">
                  <c:v>-2.3605908479555127E-2</c:v>
                </c:pt>
                <c:pt idx="17980">
                  <c:v>-1.8969890951843427E-2</c:v>
                </c:pt>
                <c:pt idx="17981">
                  <c:v>-1.8430054473629331E-2</c:v>
                </c:pt>
                <c:pt idx="17982">
                  <c:v>-1.5521918148125313E-2</c:v>
                </c:pt>
                <c:pt idx="17983">
                  <c:v>-1.5768185428958081E-2</c:v>
                </c:pt>
                <c:pt idx="17984">
                  <c:v>-2.6524012145078157E-2</c:v>
                </c:pt>
                <c:pt idx="17985">
                  <c:v>-3.2644962772938158E-2</c:v>
                </c:pt>
                <c:pt idx="17986">
                  <c:v>-2.4842149095906207E-2</c:v>
                </c:pt>
                <c:pt idx="17987">
                  <c:v>-3.7438951259704423E-2</c:v>
                </c:pt>
                <c:pt idx="17988">
                  <c:v>-3.9877630518807661E-2</c:v>
                </c:pt>
                <c:pt idx="17989">
                  <c:v>-3.8676636861396219E-2</c:v>
                </c:pt>
                <c:pt idx="17990">
                  <c:v>-3.7761182576129704E-2</c:v>
                </c:pt>
                <c:pt idx="17991">
                  <c:v>-3.2724538716235041E-2</c:v>
                </c:pt>
                <c:pt idx="17992">
                  <c:v>-2.3017980168154484E-2</c:v>
                </c:pt>
                <c:pt idx="17993">
                  <c:v>-2.2678042095839013E-2</c:v>
                </c:pt>
                <c:pt idx="17994">
                  <c:v>-2.7211708400962542E-2</c:v>
                </c:pt>
                <c:pt idx="17995">
                  <c:v>-3.1438265600778004E-2</c:v>
                </c:pt>
                <c:pt idx="17996">
                  <c:v>-2.5078923820190058E-2</c:v>
                </c:pt>
                <c:pt idx="17997">
                  <c:v>-2.151761284335274E-2</c:v>
                </c:pt>
                <c:pt idx="17998">
                  <c:v>-1.4805177673026138E-2</c:v>
                </c:pt>
                <c:pt idx="17999">
                  <c:v>-1.6348045517113108E-2</c:v>
                </c:pt>
                <c:pt idx="18000">
                  <c:v>-1.9950051736258745E-2</c:v>
                </c:pt>
                <c:pt idx="18001">
                  <c:v>-1.6596335757928737E-2</c:v>
                </c:pt>
                <c:pt idx="18002">
                  <c:v>-1.9806107698694952E-2</c:v>
                </c:pt>
                <c:pt idx="18003">
                  <c:v>-2.3769941382820847E-2</c:v>
                </c:pt>
                <c:pt idx="18004">
                  <c:v>-2.2186104609437152E-2</c:v>
                </c:pt>
                <c:pt idx="18005">
                  <c:v>-2.5000745015150372E-2</c:v>
                </c:pt>
                <c:pt idx="18006">
                  <c:v>-2.7715532307931223E-2</c:v>
                </c:pt>
                <c:pt idx="18007">
                  <c:v>-3.2050472312370015E-2</c:v>
                </c:pt>
                <c:pt idx="18008">
                  <c:v>-2.717977342001443E-2</c:v>
                </c:pt>
                <c:pt idx="18009">
                  <c:v>-2.7549031537023705E-2</c:v>
                </c:pt>
                <c:pt idx="18010">
                  <c:v>-2.1204336830244475E-2</c:v>
                </c:pt>
                <c:pt idx="18011">
                  <c:v>-2.6263267539290758E-2</c:v>
                </c:pt>
                <c:pt idx="18012">
                  <c:v>-2.3613696790111605E-2</c:v>
                </c:pt>
                <c:pt idx="18013">
                  <c:v>-2.5850100289457334E-2</c:v>
                </c:pt>
                <c:pt idx="18014">
                  <c:v>-3.2373599898554817E-2</c:v>
                </c:pt>
                <c:pt idx="18015">
                  <c:v>-4.5458747090781348E-2</c:v>
                </c:pt>
                <c:pt idx="18016">
                  <c:v>-4.9606785315780666E-2</c:v>
                </c:pt>
                <c:pt idx="18017">
                  <c:v>-6.1984457022079442E-2</c:v>
                </c:pt>
                <c:pt idx="18018">
                  <c:v>-8.04310453182987E-2</c:v>
                </c:pt>
                <c:pt idx="18019">
                  <c:v>-6.9615407413918917E-2</c:v>
                </c:pt>
                <c:pt idx="18020">
                  <c:v>-7.5793825821292238E-2</c:v>
                </c:pt>
                <c:pt idx="18021">
                  <c:v>-7.0487564984182294E-2</c:v>
                </c:pt>
                <c:pt idx="18022">
                  <c:v>-5.3237193458825605E-2</c:v>
                </c:pt>
                <c:pt idx="18023">
                  <c:v>-5.2359696314005277E-2</c:v>
                </c:pt>
                <c:pt idx="18024">
                  <c:v>-5.3183640772093255E-2</c:v>
                </c:pt>
                <c:pt idx="18025">
                  <c:v>-5.7585421140226689E-2</c:v>
                </c:pt>
                <c:pt idx="18026">
                  <c:v>-4.6552432190912318E-2</c:v>
                </c:pt>
                <c:pt idx="18027">
                  <c:v>-4.5189560946156004E-2</c:v>
                </c:pt>
                <c:pt idx="18028">
                  <c:v>-4.9070942960867114E-2</c:v>
                </c:pt>
                <c:pt idx="18029">
                  <c:v>-5.2828059586343512E-2</c:v>
                </c:pt>
                <c:pt idx="18030">
                  <c:v>-4.9865514819633083E-2</c:v>
                </c:pt>
                <c:pt idx="18031">
                  <c:v>-3.609323666958586E-2</c:v>
                </c:pt>
                <c:pt idx="18032">
                  <c:v>-3.0640869992320185E-2</c:v>
                </c:pt>
                <c:pt idx="18033">
                  <c:v>-3.4849988938012055E-2</c:v>
                </c:pt>
                <c:pt idx="18034">
                  <c:v>-3.6077312699713593E-2</c:v>
                </c:pt>
                <c:pt idx="18035">
                  <c:v>-2.9118322045050826E-2</c:v>
                </c:pt>
                <c:pt idx="18036">
                  <c:v>-3.0733701389866308E-2</c:v>
                </c:pt>
                <c:pt idx="18037">
                  <c:v>-3.3890857705128785E-2</c:v>
                </c:pt>
                <c:pt idx="18038">
                  <c:v>-2.7171246817136785E-2</c:v>
                </c:pt>
                <c:pt idx="18039">
                  <c:v>-2.7541358475103306E-2</c:v>
                </c:pt>
                <c:pt idx="18040">
                  <c:v>-2.7619332948223718E-2</c:v>
                </c:pt>
                <c:pt idx="18041">
                  <c:v>-2.9729164397954033E-2</c:v>
                </c:pt>
                <c:pt idx="18042">
                  <c:v>-2.5947334787764453E-2</c:v>
                </c:pt>
                <c:pt idx="18043">
                  <c:v>-1.8489313940095342E-2</c:v>
                </c:pt>
                <c:pt idx="18044">
                  <c:v>-1.9038016156475601E-2</c:v>
                </c:pt>
                <c:pt idx="18045">
                  <c:v>-1.27806725296572E-2</c:v>
                </c:pt>
                <c:pt idx="18046">
                  <c:v>-2.2176022319224664E-2</c:v>
                </c:pt>
                <c:pt idx="18047">
                  <c:v>-2.8083794153032082E-2</c:v>
                </c:pt>
                <c:pt idx="18048">
                  <c:v>-2.6393369933031652E-2</c:v>
                </c:pt>
                <c:pt idx="18049">
                  <c:v>-3.0904572749035131E-2</c:v>
                </c:pt>
                <c:pt idx="18050">
                  <c:v>-2.8450726364538159E-2</c:v>
                </c:pt>
                <c:pt idx="18051">
                  <c:v>-3.1421825060670927E-2</c:v>
                </c:pt>
                <c:pt idx="18052">
                  <c:v>-2.1162947775659413E-2</c:v>
                </c:pt>
                <c:pt idx="18053">
                  <c:v>-2.1710811635698435E-2</c:v>
                </c:pt>
                <c:pt idx="18054">
                  <c:v>-1.6097789163925014E-2</c:v>
                </c:pt>
                <c:pt idx="18055">
                  <c:v>-4.6325743716881806E-3</c:v>
                </c:pt>
                <c:pt idx="18056">
                  <c:v>-1.888584165009588E-3</c:v>
                </c:pt>
                <c:pt idx="18057">
                  <c:v>4.0674764024490884E-3</c:v>
                </c:pt>
                <c:pt idx="18058">
                  <c:v>2.0465922948181836E-2</c:v>
                </c:pt>
                <c:pt idx="18059">
                  <c:v>4.1956614893862598E-2</c:v>
                </c:pt>
                <c:pt idx="18060">
                  <c:v>5.0761118037276454E-2</c:v>
                </c:pt>
                <c:pt idx="18061">
                  <c:v>6.6901382686404665E-2</c:v>
                </c:pt>
                <c:pt idx="18062">
                  <c:v>5.3479666589162145E-2</c:v>
                </c:pt>
                <c:pt idx="18063">
                  <c:v>5.4974949791110506E-2</c:v>
                </c:pt>
                <c:pt idx="18064">
                  <c:v>5.2374578197215138E-2</c:v>
                </c:pt>
                <c:pt idx="18065">
                  <c:v>5.9927607305682473E-2</c:v>
                </c:pt>
                <c:pt idx="18066">
                  <c:v>5.1297685684371652E-2</c:v>
                </c:pt>
                <c:pt idx="18067">
                  <c:v>5.3654476241779658E-2</c:v>
                </c:pt>
                <c:pt idx="18068">
                  <c:v>6.0470095615482222E-2</c:v>
                </c:pt>
                <c:pt idx="18069">
                  <c:v>5.9865953897507485E-2</c:v>
                </c:pt>
                <c:pt idx="18070">
                  <c:v>6.4453155109351901E-2</c:v>
                </c:pt>
                <c:pt idx="18071">
                  <c:v>6.3304935584010513E-2</c:v>
                </c:pt>
                <c:pt idx="18072">
                  <c:v>6.1418244588175908E-2</c:v>
                </c:pt>
                <c:pt idx="18073">
                  <c:v>6.9123582167120112E-2</c:v>
                </c:pt>
                <c:pt idx="18074">
                  <c:v>5.6407960358009879E-2</c:v>
                </c:pt>
                <c:pt idx="18075">
                  <c:v>6.9015446019920157E-2</c:v>
                </c:pt>
                <c:pt idx="18076">
                  <c:v>5.2961271038112212E-2</c:v>
                </c:pt>
                <c:pt idx="18077">
                  <c:v>5.1098721620003174E-2</c:v>
                </c:pt>
                <c:pt idx="18078">
                  <c:v>4.1725234065943972E-2</c:v>
                </c:pt>
                <c:pt idx="18079">
                  <c:v>3.1181918084841609E-2</c:v>
                </c:pt>
                <c:pt idx="18080">
                  <c:v>2.5047044812050556E-2</c:v>
                </c:pt>
                <c:pt idx="18081">
                  <c:v>2.1787558183878453E-2</c:v>
                </c:pt>
                <c:pt idx="18082">
                  <c:v>2.5389112486994936E-2</c:v>
                </c:pt>
                <c:pt idx="18083">
                  <c:v>2.807791744592647E-2</c:v>
                </c:pt>
                <c:pt idx="18084">
                  <c:v>4.3659099343951624E-2</c:v>
                </c:pt>
                <c:pt idx="18085">
                  <c:v>5.2872672967112955E-2</c:v>
                </c:pt>
                <c:pt idx="18086">
                  <c:v>4.8916747611699174E-2</c:v>
                </c:pt>
                <c:pt idx="18087">
                  <c:v>5.7322497506661962E-2</c:v>
                </c:pt>
                <c:pt idx="18088">
                  <c:v>3.787058602805371E-2</c:v>
                </c:pt>
                <c:pt idx="18089">
                  <c:v>3.3545044732031126E-2</c:v>
                </c:pt>
                <c:pt idx="18090">
                  <c:v>3.2851564005005329E-2</c:v>
                </c:pt>
                <c:pt idx="18091">
                  <c:v>3.073105546298649E-2</c:v>
                </c:pt>
                <c:pt idx="18092">
                  <c:v>2.6787672353262071E-2</c:v>
                </c:pt>
                <c:pt idx="18093">
                  <c:v>3.3655032387982731E-2</c:v>
                </c:pt>
                <c:pt idx="18094">
                  <c:v>3.6068879770056794E-2</c:v>
                </c:pt>
                <c:pt idx="18095">
                  <c:v>4.3167591159762875E-2</c:v>
                </c:pt>
                <c:pt idx="18096">
                  <c:v>4.0809387273957221E-2</c:v>
                </c:pt>
                <c:pt idx="18097">
                  <c:v>3.7311827683677024E-2</c:v>
                </c:pt>
                <c:pt idx="18098">
                  <c:v>3.2893331495127631E-2</c:v>
                </c:pt>
                <c:pt idx="18099">
                  <c:v>3.7155132243491318E-2</c:v>
                </c:pt>
                <c:pt idx="18100">
                  <c:v>3.1889120005272886E-2</c:v>
                </c:pt>
                <c:pt idx="18101">
                  <c:v>2.4933304071289575E-2</c:v>
                </c:pt>
                <c:pt idx="18102">
                  <c:v>1.5560286754396246E-2</c:v>
                </c:pt>
                <c:pt idx="18103">
                  <c:v>1.05473702479848E-2</c:v>
                </c:pt>
                <c:pt idx="18104">
                  <c:v>1.3315882450755767E-2</c:v>
                </c:pt>
                <c:pt idx="18105">
                  <c:v>2.2294785061782063E-2</c:v>
                </c:pt>
                <c:pt idx="18106">
                  <c:v>4.2563254646291515E-2</c:v>
                </c:pt>
                <c:pt idx="18107">
                  <c:v>4.0520525195197221E-2</c:v>
                </c:pt>
                <c:pt idx="18108">
                  <c:v>2.9976672430512386E-2</c:v>
                </c:pt>
                <c:pt idx="18109">
                  <c:v>2.69301958727719E-2</c:v>
                </c:pt>
                <c:pt idx="18110">
                  <c:v>2.3703937800952701E-2</c:v>
                </c:pt>
                <c:pt idx="18111">
                  <c:v>1.7379200321158361E-2</c:v>
                </c:pt>
                <c:pt idx="18112">
                  <c:v>1.478078984884168E-2</c:v>
                </c:pt>
                <c:pt idx="18113">
                  <c:v>2.7083144712989782E-2</c:v>
                </c:pt>
                <c:pt idx="18114">
                  <c:v>3.583186472972022E-2</c:v>
                </c:pt>
                <c:pt idx="18115">
                  <c:v>4.3088459598920936E-2</c:v>
                </c:pt>
                <c:pt idx="18116">
                  <c:v>3.5230527922486043E-2</c:v>
                </c:pt>
                <c:pt idx="18117">
                  <c:v>5.1564620026022912E-2</c:v>
                </c:pt>
                <c:pt idx="18118">
                  <c:v>6.5471157940446778E-2</c:v>
                </c:pt>
                <c:pt idx="18119">
                  <c:v>5.6326842325838733E-2</c:v>
                </c:pt>
                <c:pt idx="18120">
                  <c:v>5.4040008101067238E-2</c:v>
                </c:pt>
                <c:pt idx="18121">
                  <c:v>4.5681111908343563E-2</c:v>
                </c:pt>
                <c:pt idx="18122">
                  <c:v>4.3201003144773154E-2</c:v>
                </c:pt>
                <c:pt idx="18123">
                  <c:v>1.9768087368295939E-2</c:v>
                </c:pt>
                <c:pt idx="18124">
                  <c:v>1.8686852074509153E-2</c:v>
                </c:pt>
                <c:pt idx="18125">
                  <c:v>2.5350130211577504E-2</c:v>
                </c:pt>
                <c:pt idx="18126">
                  <c:v>2.3962646950128619E-2</c:v>
                </c:pt>
                <c:pt idx="18127">
                  <c:v>2.4821195843602428E-2</c:v>
                </c:pt>
                <c:pt idx="18128">
                  <c:v>2.5787290799269336E-2</c:v>
                </c:pt>
                <c:pt idx="18129">
                  <c:v>1.4482353129395609E-2</c:v>
                </c:pt>
                <c:pt idx="18130">
                  <c:v>1.7989140829984374E-2</c:v>
                </c:pt>
                <c:pt idx="18131">
                  <c:v>8.9879694459293891E-3</c:v>
                </c:pt>
                <c:pt idx="18132">
                  <c:v>6.5384312460841087E-3</c:v>
                </c:pt>
                <c:pt idx="18133">
                  <c:v>-7.2402619863776163E-4</c:v>
                </c:pt>
                <c:pt idx="18134">
                  <c:v>-1.2275249307727054E-2</c:v>
                </c:pt>
                <c:pt idx="18135">
                  <c:v>-5.2551093843355989E-3</c:v>
                </c:pt>
                <c:pt idx="18136">
                  <c:v>-3.200179517689139E-3</c:v>
                </c:pt>
                <c:pt idx="18137">
                  <c:v>-1.4369722880610558E-3</c:v>
                </c:pt>
                <c:pt idx="18138">
                  <c:v>7.1049956384434676E-3</c:v>
                </c:pt>
                <c:pt idx="18139">
                  <c:v>1.2218995806594135E-2</c:v>
                </c:pt>
                <c:pt idx="18140">
                  <c:v>1.9493774484205417E-2</c:v>
                </c:pt>
                <c:pt idx="18141">
                  <c:v>1.4887168465080647E-2</c:v>
                </c:pt>
                <c:pt idx="18142">
                  <c:v>4.7045221589208097E-3</c:v>
                </c:pt>
                <c:pt idx="18143">
                  <c:v>5.6538083523556271E-3</c:v>
                </c:pt>
                <c:pt idx="18144">
                  <c:v>4.2977487402313663E-3</c:v>
                </c:pt>
                <c:pt idx="18145">
                  <c:v>6.4564276435061796E-3</c:v>
                </c:pt>
                <c:pt idx="18146">
                  <c:v>1.6420241075493225E-2</c:v>
                </c:pt>
                <c:pt idx="18147">
                  <c:v>1.5553649431982342E-2</c:v>
                </c:pt>
                <c:pt idx="18148">
                  <c:v>1.6415009496260069E-2</c:v>
                </c:pt>
                <c:pt idx="18149">
                  <c:v>1.4130497307813572E-2</c:v>
                </c:pt>
                <c:pt idx="18150">
                  <c:v>6.0026093453806606E-3</c:v>
                </c:pt>
                <c:pt idx="18151">
                  <c:v>1.199288110799146E-2</c:v>
                </c:pt>
                <c:pt idx="18152">
                  <c:v>5.9953495651217104E-3</c:v>
                </c:pt>
                <c:pt idx="18153">
                  <c:v>8.0476621707381568E-3</c:v>
                </c:pt>
                <c:pt idx="18154">
                  <c:v>2.8779814670727433E-3</c:v>
                </c:pt>
                <c:pt idx="18155">
                  <c:v>3.2183269381960145E-3</c:v>
                </c:pt>
                <c:pt idx="18156">
                  <c:v>5.8756989438102369E-3</c:v>
                </c:pt>
                <c:pt idx="18157">
                  <c:v>4.810918803920039E-3</c:v>
                </c:pt>
                <c:pt idx="18158">
                  <c:v>1.5622481346954542E-2</c:v>
                </c:pt>
                <c:pt idx="18159">
                  <c:v>1.8288899413261506E-2</c:v>
                </c:pt>
                <c:pt idx="18160">
                  <c:v>1.3375685296599604E-2</c:v>
                </c:pt>
                <c:pt idx="18161">
                  <c:v>1.2605103661690986E-2</c:v>
                </c:pt>
                <c:pt idx="18162">
                  <c:v>-3.8816811826862807E-3</c:v>
                </c:pt>
                <c:pt idx="18163">
                  <c:v>-1.0602939477462825E-2</c:v>
                </c:pt>
                <c:pt idx="18164">
                  <c:v>-1.4013769668372533E-2</c:v>
                </c:pt>
                <c:pt idx="18165">
                  <c:v>-1.1408577659009267E-2</c:v>
                </c:pt>
                <c:pt idx="18166">
                  <c:v>-4.5250801590112077E-3</c:v>
                </c:pt>
                <c:pt idx="18167">
                  <c:v>-9.0052379420246798E-4</c:v>
                </c:pt>
                <c:pt idx="18168">
                  <c:v>2.72450354157594E-3</c:v>
                </c:pt>
                <c:pt idx="18169">
                  <c:v>-1.5572585414085349E-3</c:v>
                </c:pt>
                <c:pt idx="18170">
                  <c:v>-2.2230394034741252E-3</c:v>
                </c:pt>
                <c:pt idx="18171">
                  <c:v>8.6925219243145779E-3</c:v>
                </c:pt>
                <c:pt idx="18172">
                  <c:v>1.764724228525294E-2</c:v>
                </c:pt>
                <c:pt idx="18173">
                  <c:v>2.7020589293951236E-2</c:v>
                </c:pt>
                <c:pt idx="18174">
                  <c:v>3.0646199240498717E-2</c:v>
                </c:pt>
                <c:pt idx="18175">
                  <c:v>1.8358771615283098E-2</c:v>
                </c:pt>
                <c:pt idx="18176">
                  <c:v>2.5052507473011243E-2</c:v>
                </c:pt>
                <c:pt idx="18177">
                  <c:v>2.5504040808969064E-2</c:v>
                </c:pt>
                <c:pt idx="18178">
                  <c:v>4.2918790337908908E-2</c:v>
                </c:pt>
                <c:pt idx="18179">
                  <c:v>4.8937222437537731E-2</c:v>
                </c:pt>
                <c:pt idx="18180">
                  <c:v>5.0973851050815977E-2</c:v>
                </c:pt>
                <c:pt idx="18181">
                  <c:v>5.9555639195262522E-2</c:v>
                </c:pt>
                <c:pt idx="18182">
                  <c:v>5.6954776195551338E-2</c:v>
                </c:pt>
                <c:pt idx="18183">
                  <c:v>4.9189333875657715E-2</c:v>
                </c:pt>
                <c:pt idx="18184">
                  <c:v>4.2556749499373492E-2</c:v>
                </c:pt>
                <c:pt idx="18185">
                  <c:v>5.0654724592576139E-2</c:v>
                </c:pt>
                <c:pt idx="18186">
                  <c:v>5.3212515934237814E-2</c:v>
                </c:pt>
                <c:pt idx="18187">
                  <c:v>5.7784447395515137E-2</c:v>
                </c:pt>
                <c:pt idx="18188">
                  <c:v>6.4793552036393143E-2</c:v>
                </c:pt>
                <c:pt idx="18189">
                  <c:v>7.7649557206104891E-2</c:v>
                </c:pt>
                <c:pt idx="18190">
                  <c:v>7.6807204764308912E-2</c:v>
                </c:pt>
                <c:pt idx="18191">
                  <c:v>6.8909177402245891E-2</c:v>
                </c:pt>
                <c:pt idx="18192">
                  <c:v>6.2459741273110936E-2</c:v>
                </c:pt>
                <c:pt idx="18193">
                  <c:v>4.7691993482310124E-2</c:v>
                </c:pt>
                <c:pt idx="18194">
                  <c:v>3.9960645078283674E-2</c:v>
                </c:pt>
                <c:pt idx="18195">
                  <c:v>3.8530761360157983E-2</c:v>
                </c:pt>
                <c:pt idx="18196">
                  <c:v>3.7307594615233697E-2</c:v>
                </c:pt>
                <c:pt idx="18197">
                  <c:v>4.9678734135598202E-2</c:v>
                </c:pt>
                <c:pt idx="18198">
                  <c:v>5.2749384623160367E-2</c:v>
                </c:pt>
                <c:pt idx="18199">
                  <c:v>5.3503533105798251E-2</c:v>
                </c:pt>
                <c:pt idx="18200">
                  <c:v>5.8826828729455549E-2</c:v>
                </c:pt>
                <c:pt idx="18201">
                  <c:v>6.9159128118309265E-2</c:v>
                </c:pt>
                <c:pt idx="18202">
                  <c:v>7.6721494190563622E-2</c:v>
                </c:pt>
                <c:pt idx="18203">
                  <c:v>7.8142937136048696E-2</c:v>
                </c:pt>
                <c:pt idx="18204">
                  <c:v>7.268169938013469E-2</c:v>
                </c:pt>
                <c:pt idx="18205">
                  <c:v>6.6414939591211253E-2</c:v>
                </c:pt>
                <c:pt idx="18206">
                  <c:v>5.1312173305366748E-2</c:v>
                </c:pt>
                <c:pt idx="18207">
                  <c:v>6.3021734161108789E-2</c:v>
                </c:pt>
                <c:pt idx="18208">
                  <c:v>7.6431608528044537E-2</c:v>
                </c:pt>
                <c:pt idx="18209">
                  <c:v>8.066060881410908E-2</c:v>
                </c:pt>
                <c:pt idx="18210">
                  <c:v>7.6155521104329882E-2</c:v>
                </c:pt>
                <c:pt idx="18211">
                  <c:v>8.5408755643132439E-2</c:v>
                </c:pt>
                <c:pt idx="18212">
                  <c:v>8.2933479119430498E-2</c:v>
                </c:pt>
                <c:pt idx="18213">
                  <c:v>7.9108876709041986E-2</c:v>
                </c:pt>
                <c:pt idx="18214">
                  <c:v>8.5210234840303434E-2</c:v>
                </c:pt>
                <c:pt idx="18215">
                  <c:v>8.9072076831606006E-2</c:v>
                </c:pt>
                <c:pt idx="18216">
                  <c:v>9.4266048964528837E-2</c:v>
                </c:pt>
                <c:pt idx="18217">
                  <c:v>8.6604186930125726E-2</c:v>
                </c:pt>
                <c:pt idx="18218">
                  <c:v>9.0573944389284566E-2</c:v>
                </c:pt>
                <c:pt idx="18219">
                  <c:v>8.855714897442124E-2</c:v>
                </c:pt>
                <c:pt idx="18220">
                  <c:v>9.7249598937604764E-2</c:v>
                </c:pt>
                <c:pt idx="18221">
                  <c:v>0.10589951091782068</c:v>
                </c:pt>
                <c:pt idx="18222">
                  <c:v>0.10840613329317428</c:v>
                </c:pt>
                <c:pt idx="18223">
                  <c:v>0.1253972232584033</c:v>
                </c:pt>
                <c:pt idx="18224">
                  <c:v>0.12376324042734232</c:v>
                </c:pt>
                <c:pt idx="18225">
                  <c:v>0.11868253259934036</c:v>
                </c:pt>
                <c:pt idx="18226">
                  <c:v>0.12052159104305549</c:v>
                </c:pt>
                <c:pt idx="18227">
                  <c:v>0.12582984248664109</c:v>
                </c:pt>
                <c:pt idx="18228">
                  <c:v>0.12723983697917562</c:v>
                </c:pt>
                <c:pt idx="18229">
                  <c:v>0.14070098090891237</c:v>
                </c:pt>
                <c:pt idx="18230">
                  <c:v>0.13494827222636485</c:v>
                </c:pt>
                <c:pt idx="18231">
                  <c:v>0.13587799079383922</c:v>
                </c:pt>
                <c:pt idx="18232">
                  <c:v>0.13636714717288356</c:v>
                </c:pt>
                <c:pt idx="18233">
                  <c:v>0.14348364914500533</c:v>
                </c:pt>
                <c:pt idx="18234">
                  <c:v>0.17100631043681891</c:v>
                </c:pt>
                <c:pt idx="18235">
                  <c:v>0.16800226154748743</c:v>
                </c:pt>
                <c:pt idx="18236">
                  <c:v>0.16233737322475528</c:v>
                </c:pt>
                <c:pt idx="18237">
                  <c:v>0.16724223958556839</c:v>
                </c:pt>
                <c:pt idx="18238">
                  <c:v>0.15607129664478903</c:v>
                </c:pt>
                <c:pt idx="18239">
                  <c:v>0.15403220765209213</c:v>
                </c:pt>
                <c:pt idx="18240">
                  <c:v>0.15142509475376209</c:v>
                </c:pt>
                <c:pt idx="18241">
                  <c:v>0.15665145088169097</c:v>
                </c:pt>
                <c:pt idx="18242">
                  <c:v>0.16235653802723937</c:v>
                </c:pt>
                <c:pt idx="18243">
                  <c:v>0.15661642018859001</c:v>
                </c:pt>
                <c:pt idx="18244">
                  <c:v>0.15468450370274334</c:v>
                </c:pt>
                <c:pt idx="18245">
                  <c:v>0.13721005320726598</c:v>
                </c:pt>
                <c:pt idx="18246">
                  <c:v>0.1311324684044457</c:v>
                </c:pt>
                <c:pt idx="18247">
                  <c:v>0.14445246705357428</c:v>
                </c:pt>
                <c:pt idx="18248">
                  <c:v>0.15099050020999005</c:v>
                </c:pt>
                <c:pt idx="18249">
                  <c:v>0.15206219669400278</c:v>
                </c:pt>
                <c:pt idx="18250">
                  <c:v>0.1546490244010934</c:v>
                </c:pt>
                <c:pt idx="18251">
                  <c:v>0.14146289802377887</c:v>
                </c:pt>
                <c:pt idx="18252">
                  <c:v>0.13956750099394899</c:v>
                </c:pt>
                <c:pt idx="18253">
                  <c:v>0.15417034202464963</c:v>
                </c:pt>
                <c:pt idx="18254">
                  <c:v>0.15498898432518726</c:v>
                </c:pt>
                <c:pt idx="18255">
                  <c:v>0.15269560168818153</c:v>
                </c:pt>
                <c:pt idx="18256">
                  <c:v>0.16078165809550171</c:v>
                </c:pt>
                <c:pt idx="18257">
                  <c:v>0.16032908901956722</c:v>
                </c:pt>
                <c:pt idx="18258">
                  <c:v>0.14642446151808319</c:v>
                </c:pt>
                <c:pt idx="18259">
                  <c:v>0.13642935041240611</c:v>
                </c:pt>
                <c:pt idx="18260">
                  <c:v>0.1256704572206524</c:v>
                </c:pt>
                <c:pt idx="18261">
                  <c:v>0.13300811084687236</c:v>
                </c:pt>
                <c:pt idx="18262">
                  <c:v>0.1499946879536862</c:v>
                </c:pt>
                <c:pt idx="18263">
                  <c:v>0.15670905750148068</c:v>
                </c:pt>
                <c:pt idx="18264">
                  <c:v>0.15926487335538919</c:v>
                </c:pt>
                <c:pt idx="18265">
                  <c:v>0.16240083642865044</c:v>
                </c:pt>
                <c:pt idx="18266">
                  <c:v>0.17076334893179457</c:v>
                </c:pt>
                <c:pt idx="18267">
                  <c:v>0.17077504954491585</c:v>
                </c:pt>
                <c:pt idx="18268">
                  <c:v>0.16577293325913911</c:v>
                </c:pt>
                <c:pt idx="18269">
                  <c:v>0.18451755981480766</c:v>
                </c:pt>
                <c:pt idx="18270">
                  <c:v>0.17650752671935743</c:v>
                </c:pt>
                <c:pt idx="18271">
                  <c:v>0.16300078668753892</c:v>
                </c:pt>
                <c:pt idx="18272">
                  <c:v>0.15339217585397469</c:v>
                </c:pt>
                <c:pt idx="18273">
                  <c:v>0.14313888955426823</c:v>
                </c:pt>
                <c:pt idx="18274">
                  <c:v>0.13586867571047501</c:v>
                </c:pt>
                <c:pt idx="18275">
                  <c:v>0.13984616504523539</c:v>
                </c:pt>
                <c:pt idx="18276">
                  <c:v>0.14214518278184451</c:v>
                </c:pt>
                <c:pt idx="18277">
                  <c:v>0.14536825611789195</c:v>
                </c:pt>
                <c:pt idx="18278">
                  <c:v>0.15555936128848447</c:v>
                </c:pt>
                <c:pt idx="18279">
                  <c:v>0.16216645192789314</c:v>
                </c:pt>
                <c:pt idx="18280">
                  <c:v>0.16311837178743072</c:v>
                </c:pt>
                <c:pt idx="18281">
                  <c:v>0.15365149257108213</c:v>
                </c:pt>
                <c:pt idx="18282">
                  <c:v>0.16694541300242594</c:v>
                </c:pt>
                <c:pt idx="18283">
                  <c:v>0.17459666760844805</c:v>
                </c:pt>
                <c:pt idx="18284">
                  <c:v>0.17344522895698478</c:v>
                </c:pt>
                <c:pt idx="18285">
                  <c:v>0.1734685994716969</c:v>
                </c:pt>
                <c:pt idx="18286">
                  <c:v>0.15877556866544085</c:v>
                </c:pt>
                <c:pt idx="18287">
                  <c:v>0.13786275857024255</c:v>
                </c:pt>
                <c:pt idx="18288">
                  <c:v>0.15405878698831521</c:v>
                </c:pt>
                <c:pt idx="18289">
                  <c:v>0.14538397653882185</c:v>
                </c:pt>
                <c:pt idx="18290">
                  <c:v>0.15690559050400599</c:v>
                </c:pt>
                <c:pt idx="18291">
                  <c:v>0.16736499927678383</c:v>
                </c:pt>
                <c:pt idx="18292">
                  <c:v>0.16844891446181709</c:v>
                </c:pt>
                <c:pt idx="18293">
                  <c:v>0.17830978576916645</c:v>
                </c:pt>
                <c:pt idx="18294">
                  <c:v>0.18392417610530942</c:v>
                </c:pt>
                <c:pt idx="18295">
                  <c:v>0.18029786939011094</c:v>
                </c:pt>
                <c:pt idx="18296">
                  <c:v>0.17369282485270254</c:v>
                </c:pt>
                <c:pt idx="18297">
                  <c:v>0.15825865976416953</c:v>
                </c:pt>
                <c:pt idx="18298">
                  <c:v>0.15594468781378734</c:v>
                </c:pt>
                <c:pt idx="18299">
                  <c:v>0.15123264444528894</c:v>
                </c:pt>
                <c:pt idx="18300">
                  <c:v>0.15595978900435137</c:v>
                </c:pt>
                <c:pt idx="18301">
                  <c:v>0.15009839019353222</c:v>
                </c:pt>
                <c:pt idx="18302">
                  <c:v>0.15101892917517779</c:v>
                </c:pt>
                <c:pt idx="18303">
                  <c:v>0.14676526353599795</c:v>
                </c:pt>
                <c:pt idx="18304">
                  <c:v>0.14561596982630087</c:v>
                </c:pt>
                <c:pt idx="18305">
                  <c:v>0.15363047291323229</c:v>
                </c:pt>
                <c:pt idx="18306">
                  <c:v>0.15155601252237827</c:v>
                </c:pt>
                <c:pt idx="18307">
                  <c:v>0.14608056045689422</c:v>
                </c:pt>
                <c:pt idx="18308">
                  <c:v>0.14060674285471175</c:v>
                </c:pt>
                <c:pt idx="18309">
                  <c:v>0.1396958060529907</c:v>
                </c:pt>
                <c:pt idx="18310">
                  <c:v>0.13912510209402518</c:v>
                </c:pt>
                <c:pt idx="18311">
                  <c:v>0.14208860546148983</c:v>
                </c:pt>
                <c:pt idx="18312">
                  <c:v>0.1420886054614916</c:v>
                </c:pt>
                <c:pt idx="18313">
                  <c:v>0.13965991549650192</c:v>
                </c:pt>
                <c:pt idx="18314">
                  <c:v>0.13883204515895353</c:v>
                </c:pt>
                <c:pt idx="18315">
                  <c:v>0.1343614869522507</c:v>
                </c:pt>
                <c:pt idx="18316">
                  <c:v>0.13398742072989789</c:v>
                </c:pt>
                <c:pt idx="18317">
                  <c:v>0.13814986217902514</c:v>
                </c:pt>
                <c:pt idx="18318">
                  <c:v>0.13891034646458444</c:v>
                </c:pt>
                <c:pt idx="18319">
                  <c:v>0.1439175234357124</c:v>
                </c:pt>
                <c:pt idx="18320">
                  <c:v>0.15108745480040442</c:v>
                </c:pt>
                <c:pt idx="18321">
                  <c:v>0.15130537038325076</c:v>
                </c:pt>
                <c:pt idx="18322">
                  <c:v>0.15835254928592102</c:v>
                </c:pt>
                <c:pt idx="18323">
                  <c:v>0.16821823665833091</c:v>
                </c:pt>
                <c:pt idx="18324">
                  <c:v>0.17453242325077944</c:v>
                </c:pt>
                <c:pt idx="18325">
                  <c:v>0.17557584764083933</c:v>
                </c:pt>
                <c:pt idx="18326">
                  <c:v>0.17427787663541494</c:v>
                </c:pt>
                <c:pt idx="18327">
                  <c:v>0.1727509179202773</c:v>
                </c:pt>
                <c:pt idx="18328">
                  <c:v>0.1716829990793467</c:v>
                </c:pt>
                <c:pt idx="18329">
                  <c:v>0.16839592777815371</c:v>
                </c:pt>
                <c:pt idx="18330">
                  <c:v>0.16955006601837841</c:v>
                </c:pt>
                <c:pt idx="18331">
                  <c:v>0.17280715023844739</c:v>
                </c:pt>
                <c:pt idx="18332">
                  <c:v>0.16703081614513704</c:v>
                </c:pt>
                <c:pt idx="18333">
                  <c:v>0.16234422631765266</c:v>
                </c:pt>
                <c:pt idx="18334">
                  <c:v>0.14931211918846188</c:v>
                </c:pt>
                <c:pt idx="18335">
                  <c:v>0.14905907821109743</c:v>
                </c:pt>
                <c:pt idx="18336">
                  <c:v>0.14662122019319823</c:v>
                </c:pt>
                <c:pt idx="18337">
                  <c:v>0.14944608372542145</c:v>
                </c:pt>
                <c:pt idx="18338">
                  <c:v>0.14758535800681827</c:v>
                </c:pt>
                <c:pt idx="18339">
                  <c:v>0.1386153724285315</c:v>
                </c:pt>
                <c:pt idx="18340">
                  <c:v>0.13403837804338337</c:v>
                </c:pt>
                <c:pt idx="18341">
                  <c:v>0.12619940307994826</c:v>
                </c:pt>
                <c:pt idx="18342">
                  <c:v>0.12470817890917174</c:v>
                </c:pt>
                <c:pt idx="18343">
                  <c:v>0.1233267770677644</c:v>
                </c:pt>
                <c:pt idx="18344">
                  <c:v>0.11361440196397621</c:v>
                </c:pt>
                <c:pt idx="18345">
                  <c:v>0.12542464343369253</c:v>
                </c:pt>
                <c:pt idx="18346">
                  <c:v>0.13327324841721699</c:v>
                </c:pt>
                <c:pt idx="18347">
                  <c:v>0.13368929769280968</c:v>
                </c:pt>
                <c:pt idx="18348">
                  <c:v>0.12781147483763111</c:v>
                </c:pt>
                <c:pt idx="18349">
                  <c:v>0.12608547452104646</c:v>
                </c:pt>
                <c:pt idx="18350">
                  <c:v>0.13325978688372397</c:v>
                </c:pt>
                <c:pt idx="18351">
                  <c:v>0.14510598662363727</c:v>
                </c:pt>
                <c:pt idx="18352">
                  <c:v>0.1511525464303658</c:v>
                </c:pt>
                <c:pt idx="18353">
                  <c:v>0.12809183610269881</c:v>
                </c:pt>
                <c:pt idx="18354">
                  <c:v>0.12212315581464783</c:v>
                </c:pt>
                <c:pt idx="18355">
                  <c:v>0.12335723213001737</c:v>
                </c:pt>
                <c:pt idx="18356">
                  <c:v>0.10705905801955695</c:v>
                </c:pt>
                <c:pt idx="18357">
                  <c:v>9.687319795837035E-2</c:v>
                </c:pt>
                <c:pt idx="18358">
                  <c:v>0.10512607361640725</c:v>
                </c:pt>
                <c:pt idx="18359">
                  <c:v>0.11308767869344116</c:v>
                </c:pt>
                <c:pt idx="18360">
                  <c:v>0.11824444347775231</c:v>
                </c:pt>
                <c:pt idx="18361">
                  <c:v>0.11834456385052161</c:v>
                </c:pt>
                <c:pt idx="18362">
                  <c:v>0.11955219561026009</c:v>
                </c:pt>
                <c:pt idx="18363">
                  <c:v>0.12222549265745664</c:v>
                </c:pt>
                <c:pt idx="18364">
                  <c:v>0.11650470748224828</c:v>
                </c:pt>
                <c:pt idx="18365">
                  <c:v>0.10615671808775828</c:v>
                </c:pt>
                <c:pt idx="18366">
                  <c:v>0.10395407000288048</c:v>
                </c:pt>
                <c:pt idx="18367">
                  <c:v>0.10846648957325433</c:v>
                </c:pt>
                <c:pt idx="18368">
                  <c:v>0.10756846109128881</c:v>
                </c:pt>
                <c:pt idx="18369">
                  <c:v>9.3325777240384822E-2</c:v>
                </c:pt>
                <c:pt idx="18370">
                  <c:v>8.9258597894383396E-2</c:v>
                </c:pt>
                <c:pt idx="18371">
                  <c:v>0.10629802961228574</c:v>
                </c:pt>
                <c:pt idx="18372">
                  <c:v>0.11716880046664246</c:v>
                </c:pt>
                <c:pt idx="18373">
                  <c:v>0.11782569006538512</c:v>
                </c:pt>
                <c:pt idx="18374">
                  <c:v>0.11166591613347121</c:v>
                </c:pt>
                <c:pt idx="18375">
                  <c:v>0.11087900194472411</c:v>
                </c:pt>
                <c:pt idx="18376">
                  <c:v>0.10453605586324888</c:v>
                </c:pt>
                <c:pt idx="18377">
                  <c:v>0.10604605396382771</c:v>
                </c:pt>
                <c:pt idx="18378">
                  <c:v>9.5624552827539677E-2</c:v>
                </c:pt>
                <c:pt idx="18379">
                  <c:v>9.7769782936044436E-2</c:v>
                </c:pt>
                <c:pt idx="18380">
                  <c:v>0.10036648568529793</c:v>
                </c:pt>
                <c:pt idx="18381">
                  <c:v>0.10375535350734744</c:v>
                </c:pt>
                <c:pt idx="18382">
                  <c:v>9.3178739507083774E-2</c:v>
                </c:pt>
                <c:pt idx="18383">
                  <c:v>0.10378364250790617</c:v>
                </c:pt>
                <c:pt idx="18384">
                  <c:v>0.11020478031589453</c:v>
                </c:pt>
                <c:pt idx="18385">
                  <c:v>0.10778367313039627</c:v>
                </c:pt>
                <c:pt idx="18386">
                  <c:v>0.10902306703762021</c:v>
                </c:pt>
                <c:pt idx="18387">
                  <c:v>0.12989059874943942</c:v>
                </c:pt>
                <c:pt idx="18388">
                  <c:v>0.12597130582542748</c:v>
                </c:pt>
                <c:pt idx="18389">
                  <c:v>0.12238243612169919</c:v>
                </c:pt>
                <c:pt idx="18390">
                  <c:v>0.11949604557672844</c:v>
                </c:pt>
                <c:pt idx="18391">
                  <c:v>0.10184545751702156</c:v>
                </c:pt>
                <c:pt idx="18392">
                  <c:v>9.614131108298829E-2</c:v>
                </c:pt>
                <c:pt idx="18393">
                  <c:v>6.9274515722342001E-2</c:v>
                </c:pt>
                <c:pt idx="18394">
                  <c:v>8.2900012343488205E-2</c:v>
                </c:pt>
                <c:pt idx="18395">
                  <c:v>7.781729759524203E-2</c:v>
                </c:pt>
                <c:pt idx="18396">
                  <c:v>9.0966430338490722E-2</c:v>
                </c:pt>
                <c:pt idx="18397">
                  <c:v>9.680328109293046E-2</c:v>
                </c:pt>
                <c:pt idx="18398">
                  <c:v>0.10134813704701418</c:v>
                </c:pt>
                <c:pt idx="18399">
                  <c:v>0.1012821683056524</c:v>
                </c:pt>
                <c:pt idx="18400">
                  <c:v>9.8030826575963959E-2</c:v>
                </c:pt>
                <c:pt idx="18401">
                  <c:v>0.10202486295923285</c:v>
                </c:pt>
                <c:pt idx="18402">
                  <c:v>0.10840367327267164</c:v>
                </c:pt>
                <c:pt idx="18403">
                  <c:v>0.11050380654834924</c:v>
                </c:pt>
                <c:pt idx="18404">
                  <c:v>0.10514513549146787</c:v>
                </c:pt>
                <c:pt idx="18405">
                  <c:v>9.5372563878497463E-2</c:v>
                </c:pt>
                <c:pt idx="18406">
                  <c:v>9.9088849898860465E-2</c:v>
                </c:pt>
                <c:pt idx="18407">
                  <c:v>7.58862277167629E-2</c:v>
                </c:pt>
                <c:pt idx="18408">
                  <c:v>5.8449599291158894E-2</c:v>
                </c:pt>
                <c:pt idx="18409">
                  <c:v>6.6899007122446674E-2</c:v>
                </c:pt>
                <c:pt idx="18410">
                  <c:v>6.7850450124791184E-2</c:v>
                </c:pt>
                <c:pt idx="18411">
                  <c:v>5.9740328442705826E-2</c:v>
                </c:pt>
                <c:pt idx="18412">
                  <c:v>7.3434616997720914E-2</c:v>
                </c:pt>
                <c:pt idx="18413">
                  <c:v>7.3209082961131822E-2</c:v>
                </c:pt>
                <c:pt idx="18414">
                  <c:v>7.2877779619450189E-2</c:v>
                </c:pt>
                <c:pt idx="18415">
                  <c:v>8.2227266086449591E-2</c:v>
                </c:pt>
                <c:pt idx="18416">
                  <c:v>8.6435446879207678E-2</c:v>
                </c:pt>
                <c:pt idx="18417">
                  <c:v>8.2635358769047595E-2</c:v>
                </c:pt>
                <c:pt idx="18418">
                  <c:v>9.0501027261599365E-2</c:v>
                </c:pt>
                <c:pt idx="18419">
                  <c:v>8.3183323044442092E-2</c:v>
                </c:pt>
                <c:pt idx="18420">
                  <c:v>7.9611398874058326E-2</c:v>
                </c:pt>
                <c:pt idx="18421">
                  <c:v>7.9686684082483694E-2</c:v>
                </c:pt>
                <c:pt idx="18422">
                  <c:v>8.8606594651066128E-2</c:v>
                </c:pt>
                <c:pt idx="18423">
                  <c:v>9.2039216010477043E-2</c:v>
                </c:pt>
                <c:pt idx="18424">
                  <c:v>9.4086884844231999E-2</c:v>
                </c:pt>
                <c:pt idx="18425">
                  <c:v>8.8282131545833309E-2</c:v>
                </c:pt>
                <c:pt idx="18426">
                  <c:v>9.1945067560476046E-2</c:v>
                </c:pt>
                <c:pt idx="18427">
                  <c:v>9.2900134212021923E-2</c:v>
                </c:pt>
                <c:pt idx="18428">
                  <c:v>9.878924172395176E-2</c:v>
                </c:pt>
                <c:pt idx="18429">
                  <c:v>0.10910806101808923</c:v>
                </c:pt>
                <c:pt idx="18430">
                  <c:v>0.10665374402335215</c:v>
                </c:pt>
                <c:pt idx="18431">
                  <c:v>0.10773327724899229</c:v>
                </c:pt>
                <c:pt idx="18432">
                  <c:v>0.11239145827040198</c:v>
                </c:pt>
                <c:pt idx="18433">
                  <c:v>0.110807141134593</c:v>
                </c:pt>
                <c:pt idx="18434">
                  <c:v>0.1094496758807828</c:v>
                </c:pt>
                <c:pt idx="18435">
                  <c:v>0.10642901251228465</c:v>
                </c:pt>
                <c:pt idx="18436">
                  <c:v>9.8195597002777246E-2</c:v>
                </c:pt>
                <c:pt idx="18437">
                  <c:v>9.9915064502444029E-2</c:v>
                </c:pt>
                <c:pt idx="18438">
                  <c:v>0.11838789537596273</c:v>
                </c:pt>
                <c:pt idx="18439">
                  <c:v>0.12636585130579259</c:v>
                </c:pt>
                <c:pt idx="18440">
                  <c:v>0.11642776040033986</c:v>
                </c:pt>
                <c:pt idx="18441">
                  <c:v>0.11664081699325712</c:v>
                </c:pt>
                <c:pt idx="18442">
                  <c:v>0.11128642681696799</c:v>
                </c:pt>
                <c:pt idx="18443">
                  <c:v>0.104608997651924</c:v>
                </c:pt>
                <c:pt idx="18444">
                  <c:v>0.11932208452224424</c:v>
                </c:pt>
                <c:pt idx="18445">
                  <c:v>0.13242577391818267</c:v>
                </c:pt>
                <c:pt idx="18446">
                  <c:v>0.13307839754957729</c:v>
                </c:pt>
                <c:pt idx="18447">
                  <c:v>0.11979447191996129</c:v>
                </c:pt>
                <c:pt idx="18448">
                  <c:v>0.11809833775356582</c:v>
                </c:pt>
                <c:pt idx="18449">
                  <c:v>8.772113564190942E-2</c:v>
                </c:pt>
                <c:pt idx="18450">
                  <c:v>9.1158741321976766E-2</c:v>
                </c:pt>
                <c:pt idx="18451">
                  <c:v>8.340836947990371E-2</c:v>
                </c:pt>
                <c:pt idx="18452">
                  <c:v>8.4574590327935573E-2</c:v>
                </c:pt>
                <c:pt idx="18453">
                  <c:v>9.5240284482249526E-2</c:v>
                </c:pt>
                <c:pt idx="18454">
                  <c:v>0.1012638257543792</c:v>
                </c:pt>
                <c:pt idx="18455">
                  <c:v>0.1161994228758938</c:v>
                </c:pt>
                <c:pt idx="18456">
                  <c:v>0.12405562274447846</c:v>
                </c:pt>
                <c:pt idx="18457">
                  <c:v>0.13163472415652899</c:v>
                </c:pt>
                <c:pt idx="18458">
                  <c:v>0.12597829704212682</c:v>
                </c:pt>
                <c:pt idx="18459">
                  <c:v>0.12103415375631976</c:v>
                </c:pt>
                <c:pt idx="18460">
                  <c:v>0.12067452735738482</c:v>
                </c:pt>
                <c:pt idx="18461">
                  <c:v>0.11809941728258444</c:v>
                </c:pt>
                <c:pt idx="18462">
                  <c:v>0.10292955779624768</c:v>
                </c:pt>
                <c:pt idx="18463">
                  <c:v>9.9950449751168735E-2</c:v>
                </c:pt>
                <c:pt idx="18464">
                  <c:v>0.10082176315265579</c:v>
                </c:pt>
                <c:pt idx="18465">
                  <c:v>0.11787830614684225</c:v>
                </c:pt>
                <c:pt idx="18466">
                  <c:v>0.11224119894491147</c:v>
                </c:pt>
                <c:pt idx="18467">
                  <c:v>0.10872081772400488</c:v>
                </c:pt>
                <c:pt idx="18468">
                  <c:v>0.11051874337436707</c:v>
                </c:pt>
                <c:pt idx="18469">
                  <c:v>9.3639125346508534E-2</c:v>
                </c:pt>
                <c:pt idx="18470">
                  <c:v>9.9494761565151135E-2</c:v>
                </c:pt>
                <c:pt idx="18471">
                  <c:v>8.0493847817511233E-2</c:v>
                </c:pt>
                <c:pt idx="18472">
                  <c:v>6.8379773070089467E-2</c:v>
                </c:pt>
                <c:pt idx="18473">
                  <c:v>7.3189610295463448E-2</c:v>
                </c:pt>
                <c:pt idx="18474">
                  <c:v>8.821253806629259E-2</c:v>
                </c:pt>
                <c:pt idx="18475">
                  <c:v>9.1274255473603239E-2</c:v>
                </c:pt>
                <c:pt idx="18476">
                  <c:v>8.8561928200027173E-2</c:v>
                </c:pt>
                <c:pt idx="18477">
                  <c:v>9.0102294854778719E-2</c:v>
                </c:pt>
                <c:pt idx="18478">
                  <c:v>9.0668073069496202E-2</c:v>
                </c:pt>
                <c:pt idx="18479">
                  <c:v>8.8309520942433384E-2</c:v>
                </c:pt>
                <c:pt idx="18480">
                  <c:v>9.0390128609673104E-2</c:v>
                </c:pt>
                <c:pt idx="18481">
                  <c:v>9.0630038428949344E-2</c:v>
                </c:pt>
                <c:pt idx="18482">
                  <c:v>9.4092909130274682E-2</c:v>
                </c:pt>
                <c:pt idx="18483">
                  <c:v>8.4436346210300384E-2</c:v>
                </c:pt>
                <c:pt idx="18484">
                  <c:v>8.0744335634275632E-2</c:v>
                </c:pt>
                <c:pt idx="18485">
                  <c:v>7.9104948593675006E-2</c:v>
                </c:pt>
                <c:pt idx="18486">
                  <c:v>8.9045960111163502E-2</c:v>
                </c:pt>
                <c:pt idx="18487">
                  <c:v>6.9323953230560065E-2</c:v>
                </c:pt>
                <c:pt idx="18488">
                  <c:v>6.5537848513045782E-2</c:v>
                </c:pt>
                <c:pt idx="18489">
                  <c:v>6.6552504056215156E-2</c:v>
                </c:pt>
                <c:pt idx="18490">
                  <c:v>5.758086663085038E-2</c:v>
                </c:pt>
                <c:pt idx="18491">
                  <c:v>7.288046684472782E-2</c:v>
                </c:pt>
                <c:pt idx="18492">
                  <c:v>7.8635686225900114E-2</c:v>
                </c:pt>
                <c:pt idx="18493">
                  <c:v>0.10986501260496895</c:v>
                </c:pt>
                <c:pt idx="18494">
                  <c:v>0.11332599305293156</c:v>
                </c:pt>
                <c:pt idx="18495">
                  <c:v>0.1277107729619642</c:v>
                </c:pt>
                <c:pt idx="18496">
                  <c:v>0.1195936379157263</c:v>
                </c:pt>
                <c:pt idx="18497">
                  <c:v>0.1165253104579127</c:v>
                </c:pt>
                <c:pt idx="18498">
                  <c:v>0.11925196311392927</c:v>
                </c:pt>
                <c:pt idx="18499">
                  <c:v>0.12422447942303938</c:v>
                </c:pt>
                <c:pt idx="18500">
                  <c:v>0.12405578502114123</c:v>
                </c:pt>
                <c:pt idx="18501">
                  <c:v>0.12635014187170079</c:v>
                </c:pt>
                <c:pt idx="18502">
                  <c:v>0.11683411824965195</c:v>
                </c:pt>
                <c:pt idx="18503">
                  <c:v>0.12041016881889743</c:v>
                </c:pt>
                <c:pt idx="18504">
                  <c:v>0.11961954883465054</c:v>
                </c:pt>
                <c:pt idx="18505">
                  <c:v>0.11367778151063246</c:v>
                </c:pt>
                <c:pt idx="18506">
                  <c:v>0.11667694369066584</c:v>
                </c:pt>
                <c:pt idx="18507">
                  <c:v>0.13359474301855911</c:v>
                </c:pt>
                <c:pt idx="18508">
                  <c:v>0.14938919613981527</c:v>
                </c:pt>
                <c:pt idx="18509">
                  <c:v>0.14723599253912023</c:v>
                </c:pt>
                <c:pt idx="18510">
                  <c:v>0.15700981978387052</c:v>
                </c:pt>
                <c:pt idx="18511">
                  <c:v>0.15481073435522297</c:v>
                </c:pt>
                <c:pt idx="18512">
                  <c:v>0.14076405542409298</c:v>
                </c:pt>
                <c:pt idx="18513">
                  <c:v>0.1404329987978159</c:v>
                </c:pt>
                <c:pt idx="18514">
                  <c:v>0.13487789080379242</c:v>
                </c:pt>
                <c:pt idx="18515">
                  <c:v>0.12755566122469486</c:v>
                </c:pt>
                <c:pt idx="18516">
                  <c:v>0.11970771484271348</c:v>
                </c:pt>
                <c:pt idx="18517">
                  <c:v>0.1149041207100967</c:v>
                </c:pt>
                <c:pt idx="18518">
                  <c:v>0.10101594245589363</c:v>
                </c:pt>
                <c:pt idx="18519">
                  <c:v>9.6827132668697358E-2</c:v>
                </c:pt>
                <c:pt idx="18520">
                  <c:v>8.8664870526312667E-2</c:v>
                </c:pt>
                <c:pt idx="18521">
                  <c:v>8.1193035008550574E-2</c:v>
                </c:pt>
                <c:pt idx="18522">
                  <c:v>7.7668651446662684E-2</c:v>
                </c:pt>
                <c:pt idx="18523">
                  <c:v>7.2336356063744445E-2</c:v>
                </c:pt>
                <c:pt idx="18524">
                  <c:v>6.5077135335787073E-2</c:v>
                </c:pt>
                <c:pt idx="18525">
                  <c:v>5.9310726141066139E-2</c:v>
                </c:pt>
                <c:pt idx="18526">
                  <c:v>5.7838877176599635E-2</c:v>
                </c:pt>
                <c:pt idx="18527">
                  <c:v>5.8364119916013646E-2</c:v>
                </c:pt>
                <c:pt idx="18528">
                  <c:v>6.2476114404627969E-2</c:v>
                </c:pt>
                <c:pt idx="18529">
                  <c:v>5.098931650043248E-2</c:v>
                </c:pt>
                <c:pt idx="18530">
                  <c:v>4.6474577178802434E-2</c:v>
                </c:pt>
                <c:pt idx="18531">
                  <c:v>1.9521821064112599E-2</c:v>
                </c:pt>
                <c:pt idx="18532">
                  <c:v>1.2780843285088661E-2</c:v>
                </c:pt>
                <c:pt idx="18533">
                  <c:v>2.0715446115163516E-2</c:v>
                </c:pt>
                <c:pt idx="18534">
                  <c:v>2.17391302452552E-2</c:v>
                </c:pt>
                <c:pt idx="18535">
                  <c:v>6.5612328974400391E-3</c:v>
                </c:pt>
                <c:pt idx="18536">
                  <c:v>1.7240118363160084E-2</c:v>
                </c:pt>
                <c:pt idx="18537">
                  <c:v>-2.0401892546885403E-2</c:v>
                </c:pt>
                <c:pt idx="18538">
                  <c:v>-4.0651484294611961E-2</c:v>
                </c:pt>
                <c:pt idx="18539">
                  <c:v>-2.7809056611841632E-2</c:v>
                </c:pt>
                <c:pt idx="18540">
                  <c:v>-1.7778754460489044E-3</c:v>
                </c:pt>
                <c:pt idx="18541">
                  <c:v>-5.2863886373899494E-3</c:v>
                </c:pt>
                <c:pt idx="18542">
                  <c:v>-1.2859085668700421E-2</c:v>
                </c:pt>
                <c:pt idx="18543">
                  <c:v>-2.1398023370619579E-2</c:v>
                </c:pt>
                <c:pt idx="18544">
                  <c:v>-2.6365744262464519E-2</c:v>
                </c:pt>
                <c:pt idx="18545">
                  <c:v>-2.6356098493676594E-2</c:v>
                </c:pt>
                <c:pt idx="18546">
                  <c:v>-2.4219281819898186E-2</c:v>
                </c:pt>
                <c:pt idx="18547">
                  <c:v>-2.8224684460787075E-2</c:v>
                </c:pt>
                <c:pt idx="18548">
                  <c:v>-2.5305450037516164E-2</c:v>
                </c:pt>
                <c:pt idx="18549">
                  <c:v>1.1239698778899188E-2</c:v>
                </c:pt>
                <c:pt idx="18550">
                  <c:v>1.7751609974832938E-2</c:v>
                </c:pt>
                <c:pt idx="18551">
                  <c:v>4.1679698947304722E-2</c:v>
                </c:pt>
                <c:pt idx="18552">
                  <c:v>3.4316099287286628E-2</c:v>
                </c:pt>
                <c:pt idx="18553">
                  <c:v>3.3286201449722608E-2</c:v>
                </c:pt>
                <c:pt idx="18554">
                  <c:v>3.5555142793771921E-2</c:v>
                </c:pt>
                <c:pt idx="18555">
                  <c:v>1.8821206759503717E-2</c:v>
                </c:pt>
                <c:pt idx="18556">
                  <c:v>1.7495001862301018E-2</c:v>
                </c:pt>
                <c:pt idx="18557">
                  <c:v>2.5860294290809493E-2</c:v>
                </c:pt>
                <c:pt idx="18558">
                  <c:v>1.8674170082587427E-2</c:v>
                </c:pt>
                <c:pt idx="18559">
                  <c:v>2.0605421564998005E-2</c:v>
                </c:pt>
                <c:pt idx="18560">
                  <c:v>2.44946509013797E-2</c:v>
                </c:pt>
                <c:pt idx="18561">
                  <c:v>2.5822523608158177E-2</c:v>
                </c:pt>
                <c:pt idx="18562">
                  <c:v>3.0041940282476531E-2</c:v>
                </c:pt>
                <c:pt idx="18563">
                  <c:v>2.7983071134708437E-2</c:v>
                </c:pt>
                <c:pt idx="18564">
                  <c:v>2.921901146610395E-2</c:v>
                </c:pt>
                <c:pt idx="18565">
                  <c:v>2.7355332941055632E-2</c:v>
                </c:pt>
                <c:pt idx="18566">
                  <c:v>2.1482212522673239E-2</c:v>
                </c:pt>
                <c:pt idx="18567">
                  <c:v>1.6351954985142081E-2</c:v>
                </c:pt>
                <c:pt idx="18568">
                  <c:v>2.007965548562729E-2</c:v>
                </c:pt>
                <c:pt idx="18569">
                  <c:v>3.7369316963731025E-2</c:v>
                </c:pt>
                <c:pt idx="18570">
                  <c:v>2.8822536962719525E-2</c:v>
                </c:pt>
                <c:pt idx="18571">
                  <c:v>3.4620802231946968E-2</c:v>
                </c:pt>
                <c:pt idx="18572">
                  <c:v>4.1796857734850423E-2</c:v>
                </c:pt>
                <c:pt idx="18573">
                  <c:v>3.4772486743104736E-2</c:v>
                </c:pt>
                <c:pt idx="18574">
                  <c:v>1.6402894240028276E-2</c:v>
                </c:pt>
                <c:pt idx="18575">
                  <c:v>2.1459021340473949E-2</c:v>
                </c:pt>
                <c:pt idx="18576">
                  <c:v>3.6545071669718876E-2</c:v>
                </c:pt>
                <c:pt idx="18577">
                  <c:v>3.2109749645897301E-2</c:v>
                </c:pt>
                <c:pt idx="18578">
                  <c:v>3.4168985793711748E-2</c:v>
                </c:pt>
                <c:pt idx="18579">
                  <c:v>3.4683027161710234E-2</c:v>
                </c:pt>
                <c:pt idx="18580">
                  <c:v>4.1778208024160657E-2</c:v>
                </c:pt>
                <c:pt idx="18581">
                  <c:v>4.6882308751390767E-2</c:v>
                </c:pt>
                <c:pt idx="18582">
                  <c:v>4.0943112597356057E-2</c:v>
                </c:pt>
                <c:pt idx="18583">
                  <c:v>3.7513898573905857E-2</c:v>
                </c:pt>
                <c:pt idx="18584">
                  <c:v>3.8446616438613468E-2</c:v>
                </c:pt>
                <c:pt idx="18585">
                  <c:v>4.332477889139863E-2</c:v>
                </c:pt>
                <c:pt idx="18586">
                  <c:v>3.8984487858990224E-2</c:v>
                </c:pt>
                <c:pt idx="18587">
                  <c:v>5.5697516588889107E-2</c:v>
                </c:pt>
                <c:pt idx="18588">
                  <c:v>5.8476529959686774E-2</c:v>
                </c:pt>
                <c:pt idx="18589">
                  <c:v>6.2324225013466128E-2</c:v>
                </c:pt>
                <c:pt idx="18590">
                  <c:v>6.7368742661784831E-2</c:v>
                </c:pt>
                <c:pt idx="18591">
                  <c:v>6.2945636343626266E-2</c:v>
                </c:pt>
                <c:pt idx="18592">
                  <c:v>6.0496819241677047E-2</c:v>
                </c:pt>
                <c:pt idx="18593">
                  <c:v>5.6710416925896068E-2</c:v>
                </c:pt>
                <c:pt idx="18594">
                  <c:v>4.1265794680860335E-2</c:v>
                </c:pt>
                <c:pt idx="18595">
                  <c:v>4.5183242106226817E-2</c:v>
                </c:pt>
                <c:pt idx="18596">
                  <c:v>4.7263177557372638E-2</c:v>
                </c:pt>
                <c:pt idx="18597">
                  <c:v>4.2124660932038038E-2</c:v>
                </c:pt>
                <c:pt idx="18598">
                  <c:v>3.1130276327945516E-2</c:v>
                </c:pt>
                <c:pt idx="18599">
                  <c:v>2.2715940067122631E-2</c:v>
                </c:pt>
                <c:pt idx="18600">
                  <c:v>3.0584638682532361E-2</c:v>
                </c:pt>
                <c:pt idx="18601">
                  <c:v>2.8731124442510358E-2</c:v>
                </c:pt>
                <c:pt idx="18602">
                  <c:v>2.9648906999226066E-2</c:v>
                </c:pt>
                <c:pt idx="18603">
                  <c:v>2.8098153600958575E-2</c:v>
                </c:pt>
                <c:pt idx="18604">
                  <c:v>3.9807369021425121E-2</c:v>
                </c:pt>
                <c:pt idx="18605">
                  <c:v>5.0578181921928644E-2</c:v>
                </c:pt>
                <c:pt idx="18606">
                  <c:v>4.2311837465102364E-2</c:v>
                </c:pt>
                <c:pt idx="18607">
                  <c:v>3.7185833476728103E-2</c:v>
                </c:pt>
                <c:pt idx="18608">
                  <c:v>3.9660026404136017E-2</c:v>
                </c:pt>
                <c:pt idx="18609">
                  <c:v>2.7663154997168427E-2</c:v>
                </c:pt>
                <c:pt idx="18610">
                  <c:v>1.8155689636265127E-2</c:v>
                </c:pt>
                <c:pt idx="18611">
                  <c:v>1.9673946987057711E-2</c:v>
                </c:pt>
                <c:pt idx="18612">
                  <c:v>2.4352943758123358E-2</c:v>
                </c:pt>
                <c:pt idx="18613">
                  <c:v>2.5255276681554806E-2</c:v>
                </c:pt>
                <c:pt idx="18614">
                  <c:v>3.2931862737187734E-2</c:v>
                </c:pt>
                <c:pt idx="18615">
                  <c:v>3.1898310743254887E-2</c:v>
                </c:pt>
                <c:pt idx="18616">
                  <c:v>3.7692585826140768E-2</c:v>
                </c:pt>
                <c:pt idx="18617">
                  <c:v>5.1345064358150116E-2</c:v>
                </c:pt>
                <c:pt idx="18618">
                  <c:v>6.8198607119126065E-2</c:v>
                </c:pt>
                <c:pt idx="18619">
                  <c:v>8.1007518268579881E-2</c:v>
                </c:pt>
                <c:pt idx="18620">
                  <c:v>8.5985130464812265E-2</c:v>
                </c:pt>
                <c:pt idx="18621">
                  <c:v>9.1322469621559321E-2</c:v>
                </c:pt>
                <c:pt idx="18622">
                  <c:v>8.2535479558005775E-2</c:v>
                </c:pt>
                <c:pt idx="18623">
                  <c:v>8.0917339827726309E-2</c:v>
                </c:pt>
                <c:pt idx="18624">
                  <c:v>9.0126317865749428E-2</c:v>
                </c:pt>
                <c:pt idx="18625">
                  <c:v>9.9796793266169637E-2</c:v>
                </c:pt>
                <c:pt idx="18626">
                  <c:v>9.1380538736106853E-2</c:v>
                </c:pt>
                <c:pt idx="18627">
                  <c:v>8.9322352112187309E-2</c:v>
                </c:pt>
                <c:pt idx="18628">
                  <c:v>8.3376859468923925E-2</c:v>
                </c:pt>
                <c:pt idx="18629">
                  <c:v>8.4354538375494004E-2</c:v>
                </c:pt>
                <c:pt idx="18630">
                  <c:v>9.6213136216662276E-2</c:v>
                </c:pt>
                <c:pt idx="18631">
                  <c:v>0.1302285280110751</c:v>
                </c:pt>
                <c:pt idx="18632">
                  <c:v>0.13786520725439333</c:v>
                </c:pt>
                <c:pt idx="18633">
                  <c:v>0.13446317853029166</c:v>
                </c:pt>
                <c:pt idx="18634">
                  <c:v>0.13991896778682511</c:v>
                </c:pt>
                <c:pt idx="18635">
                  <c:v>0.16235731160510403</c:v>
                </c:pt>
                <c:pt idx="18636">
                  <c:v>0.15378082994179154</c:v>
                </c:pt>
                <c:pt idx="18637">
                  <c:v>0.18178073048964416</c:v>
                </c:pt>
                <c:pt idx="18638">
                  <c:v>0.1872685453201417</c:v>
                </c:pt>
                <c:pt idx="18639">
                  <c:v>0.16201099878227865</c:v>
                </c:pt>
                <c:pt idx="18640">
                  <c:v>0.15951819817477664</c:v>
                </c:pt>
                <c:pt idx="18641">
                  <c:v>0.16538414733816964</c:v>
                </c:pt>
                <c:pt idx="18642">
                  <c:v>0.16587820340144144</c:v>
                </c:pt>
                <c:pt idx="18643">
                  <c:v>0.16791281227913135</c:v>
                </c:pt>
                <c:pt idx="18644">
                  <c:v>0.16746793771150004</c:v>
                </c:pt>
                <c:pt idx="18645">
                  <c:v>0.1438965125375764</c:v>
                </c:pt>
                <c:pt idx="18646">
                  <c:v>0.13904526692356467</c:v>
                </c:pt>
                <c:pt idx="18647">
                  <c:v>0.15766394497405289</c:v>
                </c:pt>
                <c:pt idx="18648">
                  <c:v>0.17012755082939579</c:v>
                </c:pt>
                <c:pt idx="18649">
                  <c:v>0.16504054470271279</c:v>
                </c:pt>
                <c:pt idx="18650">
                  <c:v>0.14294136930338719</c:v>
                </c:pt>
                <c:pt idx="18651">
                  <c:v>0.12760401591974868</c:v>
                </c:pt>
                <c:pt idx="18652">
                  <c:v>0.13736168185181286</c:v>
                </c:pt>
                <c:pt idx="18653">
                  <c:v>0.13580860596733579</c:v>
                </c:pt>
                <c:pt idx="18654">
                  <c:v>0.12848985796605183</c:v>
                </c:pt>
                <c:pt idx="18655">
                  <c:v>0.11891709399548445</c:v>
                </c:pt>
                <c:pt idx="18656">
                  <c:v>0.11365564043084153</c:v>
                </c:pt>
                <c:pt idx="18657">
                  <c:v>0.12308016682834655</c:v>
                </c:pt>
                <c:pt idx="18658">
                  <c:v>0.13225911668471513</c:v>
                </c:pt>
                <c:pt idx="18659">
                  <c:v>0.13599162838807621</c:v>
                </c:pt>
                <c:pt idx="18660">
                  <c:v>0.13010166290257286</c:v>
                </c:pt>
                <c:pt idx="18661">
                  <c:v>0.13360126577786624</c:v>
                </c:pt>
                <c:pt idx="18662">
                  <c:v>0.13848274271889038</c:v>
                </c:pt>
                <c:pt idx="18663">
                  <c:v>0.13952022486458882</c:v>
                </c:pt>
                <c:pt idx="18664">
                  <c:v>0.15321558647195554</c:v>
                </c:pt>
                <c:pt idx="18665">
                  <c:v>0.14076649623842785</c:v>
                </c:pt>
                <c:pt idx="18666">
                  <c:v>0.14776042884061757</c:v>
                </c:pt>
                <c:pt idx="18667">
                  <c:v>0.16032660238842311</c:v>
                </c:pt>
                <c:pt idx="18668">
                  <c:v>0.15860510099185454</c:v>
                </c:pt>
                <c:pt idx="18669">
                  <c:v>0.16545115638819219</c:v>
                </c:pt>
                <c:pt idx="18670">
                  <c:v>0.18181492869371629</c:v>
                </c:pt>
                <c:pt idx="18671">
                  <c:v>0.17921084303651025</c:v>
                </c:pt>
                <c:pt idx="18672">
                  <c:v>0.16600281518554594</c:v>
                </c:pt>
                <c:pt idx="18673">
                  <c:v>0.15585272878573542</c:v>
                </c:pt>
                <c:pt idx="18674">
                  <c:v>0.16738301387731691</c:v>
                </c:pt>
                <c:pt idx="18675">
                  <c:v>0.16377726901205447</c:v>
                </c:pt>
                <c:pt idx="18676">
                  <c:v>0.16640435775618578</c:v>
                </c:pt>
                <c:pt idx="18677">
                  <c:v>0.16952838453836638</c:v>
                </c:pt>
                <c:pt idx="18678">
                  <c:v>0.1643818169076352</c:v>
                </c:pt>
                <c:pt idx="18679">
                  <c:v>0.1585739069685681</c:v>
                </c:pt>
                <c:pt idx="18680">
                  <c:v>0.1291612797504389</c:v>
                </c:pt>
                <c:pt idx="18681">
                  <c:v>0.12644235843842844</c:v>
                </c:pt>
                <c:pt idx="18682">
                  <c:v>0.13859731892367178</c:v>
                </c:pt>
                <c:pt idx="18683">
                  <c:v>0.13321463493765395</c:v>
                </c:pt>
                <c:pt idx="18684">
                  <c:v>0.13477531855296476</c:v>
                </c:pt>
                <c:pt idx="18685">
                  <c:v>0.14626734292859345</c:v>
                </c:pt>
                <c:pt idx="18686">
                  <c:v>0.16025377501457561</c:v>
                </c:pt>
                <c:pt idx="18687">
                  <c:v>0.15802590953730888</c:v>
                </c:pt>
                <c:pt idx="18688">
                  <c:v>0.16447659892677846</c:v>
                </c:pt>
                <c:pt idx="18689">
                  <c:v>0.15841149560974377</c:v>
                </c:pt>
                <c:pt idx="18690">
                  <c:v>0.14415155913174416</c:v>
                </c:pt>
                <c:pt idx="18691">
                  <c:v>0.13899093460845924</c:v>
                </c:pt>
                <c:pt idx="18692">
                  <c:v>0.14846373951853398</c:v>
                </c:pt>
                <c:pt idx="18693">
                  <c:v>0.14301484060749026</c:v>
                </c:pt>
                <c:pt idx="18694">
                  <c:v>0.13639815747041073</c:v>
                </c:pt>
                <c:pt idx="18695">
                  <c:v>0.10978577553158764</c:v>
                </c:pt>
                <c:pt idx="18696">
                  <c:v>0.10238705601567788</c:v>
                </c:pt>
                <c:pt idx="18697">
                  <c:v>0.11160885618901917</c:v>
                </c:pt>
                <c:pt idx="18698">
                  <c:v>0.11410000036768064</c:v>
                </c:pt>
                <c:pt idx="18699">
                  <c:v>0.12976403111802925</c:v>
                </c:pt>
                <c:pt idx="18700">
                  <c:v>0.11846840988512342</c:v>
                </c:pt>
                <c:pt idx="18701">
                  <c:v>0.12106256007229899</c:v>
                </c:pt>
                <c:pt idx="18702">
                  <c:v>0.13254848867331148</c:v>
                </c:pt>
                <c:pt idx="18703">
                  <c:v>0.12884905050856843</c:v>
                </c:pt>
                <c:pt idx="18704">
                  <c:v>0.11717301003920721</c:v>
                </c:pt>
                <c:pt idx="18705">
                  <c:v>9.4833556915215667E-2</c:v>
                </c:pt>
                <c:pt idx="18706">
                  <c:v>0.10134297458200958</c:v>
                </c:pt>
                <c:pt idx="18707">
                  <c:v>0.10758422850448013</c:v>
                </c:pt>
                <c:pt idx="18708">
                  <c:v>9.9200486594054116E-2</c:v>
                </c:pt>
                <c:pt idx="18709">
                  <c:v>9.7356301646986054E-2</c:v>
                </c:pt>
                <c:pt idx="18710">
                  <c:v>9.7499232393233104E-2</c:v>
                </c:pt>
                <c:pt idx="18711">
                  <c:v>0.10537179474555791</c:v>
                </c:pt>
                <c:pt idx="18712">
                  <c:v>0.10783018536099109</c:v>
                </c:pt>
                <c:pt idx="18713">
                  <c:v>0.10730944268475096</c:v>
                </c:pt>
                <c:pt idx="18714">
                  <c:v>0.10294172699496063</c:v>
                </c:pt>
                <c:pt idx="18715">
                  <c:v>8.3951774784381872E-2</c:v>
                </c:pt>
                <c:pt idx="18716">
                  <c:v>5.6617902629334083E-2</c:v>
                </c:pt>
                <c:pt idx="18717">
                  <c:v>4.9390837276297894E-2</c:v>
                </c:pt>
                <c:pt idx="18718">
                  <c:v>2.2899953306006138E-2</c:v>
                </c:pt>
                <c:pt idx="18719">
                  <c:v>1.8520315947432309E-2</c:v>
                </c:pt>
                <c:pt idx="18720">
                  <c:v>2.6740736990851888E-2</c:v>
                </c:pt>
                <c:pt idx="18721">
                  <c:v>3.2889498765423797E-2</c:v>
                </c:pt>
                <c:pt idx="18722">
                  <c:v>3.9720915432275294E-2</c:v>
                </c:pt>
                <c:pt idx="18723">
                  <c:v>3.1834808688477878E-2</c:v>
                </c:pt>
                <c:pt idx="18724">
                  <c:v>2.1374944795989892E-2</c:v>
                </c:pt>
                <c:pt idx="18725">
                  <c:v>-4.5472410531484098E-3</c:v>
                </c:pt>
                <c:pt idx="18726">
                  <c:v>2.6307858516250171E-3</c:v>
                </c:pt>
                <c:pt idx="18727">
                  <c:v>9.1115934371821528E-3</c:v>
                </c:pt>
                <c:pt idx="18728">
                  <c:v>1.5253661607173896E-2</c:v>
                </c:pt>
                <c:pt idx="18729">
                  <c:v>1.6169037579370382E-2</c:v>
                </c:pt>
                <c:pt idx="18730">
                  <c:v>1.2941823486225745E-2</c:v>
                </c:pt>
                <c:pt idx="18731">
                  <c:v>-6.9138819934582152E-3</c:v>
                </c:pt>
                <c:pt idx="18732">
                  <c:v>8.9030761116251078E-3</c:v>
                </c:pt>
                <c:pt idx="18733">
                  <c:v>8.3988262735044117E-3</c:v>
                </c:pt>
                <c:pt idx="18734">
                  <c:v>3.4719599371397791E-3</c:v>
                </c:pt>
                <c:pt idx="18735">
                  <c:v>-6.6748559084313097E-3</c:v>
                </c:pt>
                <c:pt idx="18736">
                  <c:v>8.8130202730896112E-3</c:v>
                </c:pt>
                <c:pt idx="18737">
                  <c:v>3.6519657209932443E-2</c:v>
                </c:pt>
                <c:pt idx="18738">
                  <c:v>4.6869091117163419E-2</c:v>
                </c:pt>
                <c:pt idx="18739">
                  <c:v>5.3628051325520953E-2</c:v>
                </c:pt>
                <c:pt idx="18740">
                  <c:v>5.9353274262744948E-2</c:v>
                </c:pt>
                <c:pt idx="18741">
                  <c:v>8.5387795531925548E-2</c:v>
                </c:pt>
                <c:pt idx="18742">
                  <c:v>9.196942101738359E-2</c:v>
                </c:pt>
                <c:pt idx="18743">
                  <c:v>9.319707371086583E-2</c:v>
                </c:pt>
                <c:pt idx="18744">
                  <c:v>0.10099137305713324</c:v>
                </c:pt>
                <c:pt idx="18745">
                  <c:v>0.11914790102882322</c:v>
                </c:pt>
                <c:pt idx="18746">
                  <c:v>0.12829112065570603</c:v>
                </c:pt>
                <c:pt idx="18747">
                  <c:v>0.1139821893175208</c:v>
                </c:pt>
                <c:pt idx="18748">
                  <c:v>0.10072389092917478</c:v>
                </c:pt>
                <c:pt idx="18749">
                  <c:v>0.10391703484277071</c:v>
                </c:pt>
                <c:pt idx="18750">
                  <c:v>9.539912230043579E-2</c:v>
                </c:pt>
                <c:pt idx="18751">
                  <c:v>9.312117343811499E-2</c:v>
                </c:pt>
                <c:pt idx="18752">
                  <c:v>9.6826779451939737E-2</c:v>
                </c:pt>
                <c:pt idx="18753">
                  <c:v>9.3553551978126537E-2</c:v>
                </c:pt>
                <c:pt idx="18754">
                  <c:v>9.3454897360458755E-2</c:v>
                </c:pt>
                <c:pt idx="18755">
                  <c:v>0.11864803104340615</c:v>
                </c:pt>
                <c:pt idx="18756">
                  <c:v>0.13051401650415673</c:v>
                </c:pt>
                <c:pt idx="18757">
                  <c:v>0.11382552934601797</c:v>
                </c:pt>
                <c:pt idx="18758">
                  <c:v>0.11051879021951239</c:v>
                </c:pt>
                <c:pt idx="18759">
                  <c:v>0.10867784682099457</c:v>
                </c:pt>
                <c:pt idx="18760">
                  <c:v>0.11299766008235812</c:v>
                </c:pt>
                <c:pt idx="18761">
                  <c:v>0.10325313024125582</c:v>
                </c:pt>
                <c:pt idx="18762">
                  <c:v>9.2914247942338601E-2</c:v>
                </c:pt>
                <c:pt idx="18763">
                  <c:v>9.825033751708423E-2</c:v>
                </c:pt>
                <c:pt idx="18764">
                  <c:v>0.10148655427353703</c:v>
                </c:pt>
                <c:pt idx="18765">
                  <c:v>0.10930149044375015</c:v>
                </c:pt>
                <c:pt idx="18766">
                  <c:v>0.10806241826932528</c:v>
                </c:pt>
                <c:pt idx="18767">
                  <c:v>0.10463065854627396</c:v>
                </c:pt>
                <c:pt idx="18768">
                  <c:v>0.11595455480660077</c:v>
                </c:pt>
                <c:pt idx="18769">
                  <c:v>0.12025820620571737</c:v>
                </c:pt>
                <c:pt idx="18770">
                  <c:v>0.11577538917511143</c:v>
                </c:pt>
                <c:pt idx="18771">
                  <c:v>0.12666649108820405</c:v>
                </c:pt>
                <c:pt idx="18772">
                  <c:v>0.13335482926851605</c:v>
                </c:pt>
                <c:pt idx="18773">
                  <c:v>0.15239245117405242</c:v>
                </c:pt>
                <c:pt idx="18774">
                  <c:v>0.15179338681874954</c:v>
                </c:pt>
                <c:pt idx="18775">
                  <c:v>0.12294708173874125</c:v>
                </c:pt>
                <c:pt idx="18776">
                  <c:v>0.12736210632169098</c:v>
                </c:pt>
                <c:pt idx="18777">
                  <c:v>0.11587836195150492</c:v>
                </c:pt>
                <c:pt idx="18778">
                  <c:v>0.11049982824689852</c:v>
                </c:pt>
                <c:pt idx="18779">
                  <c:v>0.11380449120692959</c:v>
                </c:pt>
                <c:pt idx="18780">
                  <c:v>0.1270925374965981</c:v>
                </c:pt>
                <c:pt idx="18781">
                  <c:v>0.13056622185812206</c:v>
                </c:pt>
                <c:pt idx="18782">
                  <c:v>0.13290617373342606</c:v>
                </c:pt>
                <c:pt idx="18783">
                  <c:v>0.15398641440196958</c:v>
                </c:pt>
                <c:pt idx="18784">
                  <c:v>0.14626940339874417</c:v>
                </c:pt>
                <c:pt idx="18785">
                  <c:v>0.13688837253185082</c:v>
                </c:pt>
                <c:pt idx="18786">
                  <c:v>0.1147109479251569</c:v>
                </c:pt>
                <c:pt idx="18787">
                  <c:v>0.12352364269382377</c:v>
                </c:pt>
                <c:pt idx="18788">
                  <c:v>0.12050095921154425</c:v>
                </c:pt>
                <c:pt idx="18789">
                  <c:v>0.12678340691665269</c:v>
                </c:pt>
                <c:pt idx="18790">
                  <c:v>0.14865793759821999</c:v>
                </c:pt>
                <c:pt idx="18791">
                  <c:v>0.16476632226842858</c:v>
                </c:pt>
                <c:pt idx="18792">
                  <c:v>0.14858869148129639</c:v>
                </c:pt>
                <c:pt idx="18793">
                  <c:v>0.1295620053682971</c:v>
                </c:pt>
                <c:pt idx="18794">
                  <c:v>0.13341937939690407</c:v>
                </c:pt>
                <c:pt idx="18795">
                  <c:v>0.17071031168713757</c:v>
                </c:pt>
                <c:pt idx="18796">
                  <c:v>0.17987321064025918</c:v>
                </c:pt>
                <c:pt idx="18797">
                  <c:v>0.17890967474008468</c:v>
                </c:pt>
                <c:pt idx="18798">
                  <c:v>0.18101379404204332</c:v>
                </c:pt>
                <c:pt idx="18799">
                  <c:v>0.16465086315642363</c:v>
                </c:pt>
                <c:pt idx="18800">
                  <c:v>0.17443892488807888</c:v>
                </c:pt>
                <c:pt idx="18801">
                  <c:v>0.17931439012929307</c:v>
                </c:pt>
                <c:pt idx="18802">
                  <c:v>0.17145782808304677</c:v>
                </c:pt>
                <c:pt idx="18803">
                  <c:v>0.16757179225362551</c:v>
                </c:pt>
                <c:pt idx="18804">
                  <c:v>0.18050414931197678</c:v>
                </c:pt>
                <c:pt idx="18805">
                  <c:v>0.20449564791889085</c:v>
                </c:pt>
                <c:pt idx="18806">
                  <c:v>0.20964588695724617</c:v>
                </c:pt>
                <c:pt idx="18807">
                  <c:v>0.20164300507958832</c:v>
                </c:pt>
                <c:pt idx="18808">
                  <c:v>0.18903950115229362</c:v>
                </c:pt>
                <c:pt idx="18809">
                  <c:v>0.19871971928869514</c:v>
                </c:pt>
                <c:pt idx="18810">
                  <c:v>0.18994136488631375</c:v>
                </c:pt>
                <c:pt idx="18811">
                  <c:v>0.18576930168571471</c:v>
                </c:pt>
                <c:pt idx="18812">
                  <c:v>0.18327955312459387</c:v>
                </c:pt>
                <c:pt idx="18813">
                  <c:v>0.15982494695955851</c:v>
                </c:pt>
                <c:pt idx="18814">
                  <c:v>0.16652351998416171</c:v>
                </c:pt>
                <c:pt idx="18815">
                  <c:v>0.20550631288301169</c:v>
                </c:pt>
                <c:pt idx="18816">
                  <c:v>0.25013277278341883</c:v>
                </c:pt>
                <c:pt idx="18817">
                  <c:v>0.2326641044343134</c:v>
                </c:pt>
                <c:pt idx="18818">
                  <c:v>0.2437624458905252</c:v>
                </c:pt>
                <c:pt idx="18819">
                  <c:v>0.24251868344463468</c:v>
                </c:pt>
                <c:pt idx="18820">
                  <c:v>0.22102607006094299</c:v>
                </c:pt>
                <c:pt idx="18821">
                  <c:v>0.2138784821917501</c:v>
                </c:pt>
                <c:pt idx="18822">
                  <c:v>0.19889381999246836</c:v>
                </c:pt>
                <c:pt idx="18823">
                  <c:v>0.20335470809984191</c:v>
                </c:pt>
                <c:pt idx="18824">
                  <c:v>0.23792095127126434</c:v>
                </c:pt>
                <c:pt idx="18825">
                  <c:v>0.27169281564826697</c:v>
                </c:pt>
                <c:pt idx="18826">
                  <c:v>0.26829135032650764</c:v>
                </c:pt>
                <c:pt idx="18827">
                  <c:v>0.25364227821375485</c:v>
                </c:pt>
                <c:pt idx="18828">
                  <c:v>0.24756243021170699</c:v>
                </c:pt>
                <c:pt idx="18829">
                  <c:v>0.25231992481595844</c:v>
                </c:pt>
                <c:pt idx="18830">
                  <c:v>0.23188431791857278</c:v>
                </c:pt>
                <c:pt idx="18831">
                  <c:v>0.23637497972578836</c:v>
                </c:pt>
                <c:pt idx="18832">
                  <c:v>0.23382713540748279</c:v>
                </c:pt>
                <c:pt idx="18833">
                  <c:v>0.23038441342749594</c:v>
                </c:pt>
                <c:pt idx="18834">
                  <c:v>0.26084813973590748</c:v>
                </c:pt>
                <c:pt idx="18835">
                  <c:v>0.27193321826331185</c:v>
                </c:pt>
                <c:pt idx="18836">
                  <c:v>0.26614310275024122</c:v>
                </c:pt>
                <c:pt idx="18837">
                  <c:v>0.2400736328322457</c:v>
                </c:pt>
                <c:pt idx="18838">
                  <c:v>0.23468094016445429</c:v>
                </c:pt>
                <c:pt idx="18839">
                  <c:v>0.23243208923814485</c:v>
                </c:pt>
                <c:pt idx="18840">
                  <c:v>0.20158290685277258</c:v>
                </c:pt>
                <c:pt idx="18841">
                  <c:v>0.16898660592408743</c:v>
                </c:pt>
                <c:pt idx="18842">
                  <c:v>0.18010049581222654</c:v>
                </c:pt>
                <c:pt idx="18843">
                  <c:v>0.20288037649178459</c:v>
                </c:pt>
                <c:pt idx="18844">
                  <c:v>0.1927957899813153</c:v>
                </c:pt>
                <c:pt idx="18845">
                  <c:v>0.19404158547083639</c:v>
                </c:pt>
                <c:pt idx="18846">
                  <c:v>0.1852612613152409</c:v>
                </c:pt>
                <c:pt idx="18847">
                  <c:v>0.19627194359574562</c:v>
                </c:pt>
                <c:pt idx="18848">
                  <c:v>0.20014537949652134</c:v>
                </c:pt>
                <c:pt idx="18849">
                  <c:v>0.20378388272949155</c:v>
                </c:pt>
                <c:pt idx="18850">
                  <c:v>0.21005276626630165</c:v>
                </c:pt>
                <c:pt idx="18851">
                  <c:v>0.20432180733620031</c:v>
                </c:pt>
                <c:pt idx="18852">
                  <c:v>0.19006319459540322</c:v>
                </c:pt>
                <c:pt idx="18853">
                  <c:v>0.1927437049293026</c:v>
                </c:pt>
                <c:pt idx="18854">
                  <c:v>0.19627101130559077</c:v>
                </c:pt>
                <c:pt idx="18855">
                  <c:v>0.17743219074308536</c:v>
                </c:pt>
                <c:pt idx="18856">
                  <c:v>0.16152935073175323</c:v>
                </c:pt>
                <c:pt idx="18857">
                  <c:v>0.14752073455936543</c:v>
                </c:pt>
                <c:pt idx="18858">
                  <c:v>0.16333979965685752</c:v>
                </c:pt>
                <c:pt idx="18859">
                  <c:v>0.17600579431371699</c:v>
                </c:pt>
                <c:pt idx="18860">
                  <c:v>0.17306483872214184</c:v>
                </c:pt>
                <c:pt idx="18861">
                  <c:v>0.15321185170617535</c:v>
                </c:pt>
                <c:pt idx="18862">
                  <c:v>0.14892688529661458</c:v>
                </c:pt>
                <c:pt idx="18863">
                  <c:v>6.8852728134222829E-2</c:v>
                </c:pt>
                <c:pt idx="18864">
                  <c:v>9.7200066528759343E-2</c:v>
                </c:pt>
                <c:pt idx="18865">
                  <c:v>9.2723837874689963E-2</c:v>
                </c:pt>
                <c:pt idx="18866">
                  <c:v>7.3631336863478003E-2</c:v>
                </c:pt>
                <c:pt idx="18867">
                  <c:v>8.175616077729031E-2</c:v>
                </c:pt>
                <c:pt idx="18868">
                  <c:v>9.2679647100929241E-2</c:v>
                </c:pt>
                <c:pt idx="18869">
                  <c:v>8.4597985123617381E-2</c:v>
                </c:pt>
                <c:pt idx="18870">
                  <c:v>8.788241205092473E-2</c:v>
                </c:pt>
                <c:pt idx="18871">
                  <c:v>8.1070789366669338E-2</c:v>
                </c:pt>
                <c:pt idx="18872">
                  <c:v>7.1338352966282104E-2</c:v>
                </c:pt>
                <c:pt idx="18873">
                  <c:v>5.5666390093578544E-2</c:v>
                </c:pt>
                <c:pt idx="18874">
                  <c:v>5.6648375873235679E-2</c:v>
                </c:pt>
                <c:pt idx="18875">
                  <c:v>5.5389154255590656E-2</c:v>
                </c:pt>
                <c:pt idx="18876">
                  <c:v>4.742399227942351E-2</c:v>
                </c:pt>
                <c:pt idx="18877">
                  <c:v>6.7706309284630839E-2</c:v>
                </c:pt>
                <c:pt idx="18878">
                  <c:v>9.2843830965673169E-2</c:v>
                </c:pt>
                <c:pt idx="18879">
                  <c:v>7.9601921107997242E-2</c:v>
                </c:pt>
                <c:pt idx="18880">
                  <c:v>8.5577019312252256E-2</c:v>
                </c:pt>
                <c:pt idx="18881">
                  <c:v>9.444997529147714E-2</c:v>
                </c:pt>
                <c:pt idx="18882">
                  <c:v>8.4520980269119583E-2</c:v>
                </c:pt>
                <c:pt idx="18883">
                  <c:v>5.3684364799545969E-2</c:v>
                </c:pt>
                <c:pt idx="18884">
                  <c:v>6.1105793970996247E-2</c:v>
                </c:pt>
                <c:pt idx="18885">
                  <c:v>5.5753325538808296E-2</c:v>
                </c:pt>
                <c:pt idx="18886">
                  <c:v>6.9734978357621769E-2</c:v>
                </c:pt>
                <c:pt idx="18887">
                  <c:v>8.2741230318884362E-2</c:v>
                </c:pt>
                <c:pt idx="18888">
                  <c:v>7.4474549148906943E-2</c:v>
                </c:pt>
                <c:pt idx="18889">
                  <c:v>7.7614626776856488E-2</c:v>
                </c:pt>
                <c:pt idx="18890">
                  <c:v>6.7487493913003016E-2</c:v>
                </c:pt>
                <c:pt idx="18891">
                  <c:v>6.5725214615229399E-2</c:v>
                </c:pt>
                <c:pt idx="18892">
                  <c:v>7.207870215674328E-2</c:v>
                </c:pt>
                <c:pt idx="18893">
                  <c:v>7.9395569446254921E-2</c:v>
                </c:pt>
                <c:pt idx="18894">
                  <c:v>7.5310274646777531E-2</c:v>
                </c:pt>
                <c:pt idx="18895">
                  <c:v>3.7811096743871397E-2</c:v>
                </c:pt>
                <c:pt idx="18896">
                  <c:v>3.1737911747622638E-2</c:v>
                </c:pt>
                <c:pt idx="18897">
                  <c:v>3.5470839036486401E-2</c:v>
                </c:pt>
                <c:pt idx="18898">
                  <c:v>4.2860470683615093E-2</c:v>
                </c:pt>
                <c:pt idx="18899">
                  <c:v>4.372787509759446E-2</c:v>
                </c:pt>
                <c:pt idx="18900">
                  <c:v>2.7046747535094839E-2</c:v>
                </c:pt>
                <c:pt idx="18901">
                  <c:v>9.0978843983362534E-3</c:v>
                </c:pt>
                <c:pt idx="18902">
                  <c:v>1.3055762905792134E-2</c:v>
                </c:pt>
                <c:pt idx="18903">
                  <c:v>6.4548565773558941E-3</c:v>
                </c:pt>
                <c:pt idx="18904">
                  <c:v>-2.3536299066451161E-3</c:v>
                </c:pt>
                <c:pt idx="18905">
                  <c:v>-2.4331553247463056E-3</c:v>
                </c:pt>
                <c:pt idx="18906">
                  <c:v>6.101011210684737E-3</c:v>
                </c:pt>
                <c:pt idx="18907">
                  <c:v>3.1767991164190379E-2</c:v>
                </c:pt>
                <c:pt idx="18908">
                  <c:v>5.3010582327350786E-2</c:v>
                </c:pt>
                <c:pt idx="18909">
                  <c:v>5.3651764654383038E-2</c:v>
                </c:pt>
                <c:pt idx="18910">
                  <c:v>6.5890670508830018E-2</c:v>
                </c:pt>
                <c:pt idx="18911">
                  <c:v>5.7567406351588968E-2</c:v>
                </c:pt>
                <c:pt idx="18912">
                  <c:v>5.0828419787380952E-2</c:v>
                </c:pt>
                <c:pt idx="18913">
                  <c:v>6.4140772471704022E-2</c:v>
                </c:pt>
                <c:pt idx="18914">
                  <c:v>2.4152382241659387E-2</c:v>
                </c:pt>
                <c:pt idx="18915">
                  <c:v>1.7698404211556218E-2</c:v>
                </c:pt>
                <c:pt idx="18916">
                  <c:v>1.9113826138898782E-2</c:v>
                </c:pt>
                <c:pt idx="18917">
                  <c:v>3.8105511065730457E-2</c:v>
                </c:pt>
                <c:pt idx="18918">
                  <c:v>3.4785321993843654E-2</c:v>
                </c:pt>
                <c:pt idx="18919">
                  <c:v>4.722553392291684E-2</c:v>
                </c:pt>
                <c:pt idx="18920">
                  <c:v>7.0725435011049553E-2</c:v>
                </c:pt>
                <c:pt idx="18921">
                  <c:v>6.1759979522284292E-2</c:v>
                </c:pt>
                <c:pt idx="18922">
                  <c:v>6.1877703136584028E-2</c:v>
                </c:pt>
                <c:pt idx="18923">
                  <c:v>5.8164695237629793E-2</c:v>
                </c:pt>
                <c:pt idx="18924">
                  <c:v>3.0383753902008648E-2</c:v>
                </c:pt>
                <c:pt idx="18925">
                  <c:v>3.8507456914777638E-2</c:v>
                </c:pt>
                <c:pt idx="18926">
                  <c:v>4.6065810705346211E-2</c:v>
                </c:pt>
                <c:pt idx="18927">
                  <c:v>5.4012652661505678E-2</c:v>
                </c:pt>
                <c:pt idx="18928">
                  <c:v>4.6449551736496897E-2</c:v>
                </c:pt>
                <c:pt idx="18929">
                  <c:v>6.3770211176352065E-2</c:v>
                </c:pt>
                <c:pt idx="18930">
                  <c:v>8.261210416891962E-2</c:v>
                </c:pt>
                <c:pt idx="18931">
                  <c:v>9.1870691853353392E-2</c:v>
                </c:pt>
                <c:pt idx="18932">
                  <c:v>7.7414686803668697E-2</c:v>
                </c:pt>
                <c:pt idx="18933">
                  <c:v>8.8868383667725537E-2</c:v>
                </c:pt>
                <c:pt idx="18934">
                  <c:v>6.3954654284199997E-2</c:v>
                </c:pt>
                <c:pt idx="18935">
                  <c:v>7.3429440831392467E-2</c:v>
                </c:pt>
                <c:pt idx="18936">
                  <c:v>7.1397463529603078E-2</c:v>
                </c:pt>
                <c:pt idx="18937">
                  <c:v>7.2038245098883236E-2</c:v>
                </c:pt>
                <c:pt idx="18938">
                  <c:v>6.414549404304748E-2</c:v>
                </c:pt>
                <c:pt idx="18939">
                  <c:v>6.8733201830602386E-2</c:v>
                </c:pt>
                <c:pt idx="18940">
                  <c:v>8.4000665403398678E-2</c:v>
                </c:pt>
                <c:pt idx="18941">
                  <c:v>8.8144273785300431E-2</c:v>
                </c:pt>
                <c:pt idx="18942">
                  <c:v>8.5333676720059426E-2</c:v>
                </c:pt>
                <c:pt idx="18943">
                  <c:v>8.2209670345444019E-2</c:v>
                </c:pt>
                <c:pt idx="18944">
                  <c:v>7.8841042680223294E-2</c:v>
                </c:pt>
                <c:pt idx="18945">
                  <c:v>8.4447611424849578E-2</c:v>
                </c:pt>
                <c:pt idx="18946">
                  <c:v>8.4587793380825671E-2</c:v>
                </c:pt>
                <c:pt idx="18947">
                  <c:v>7.9979552542464249E-2</c:v>
                </c:pt>
                <c:pt idx="18948">
                  <c:v>7.09706067427891E-2</c:v>
                </c:pt>
                <c:pt idx="18949">
                  <c:v>6.5133271410521276E-2</c:v>
                </c:pt>
                <c:pt idx="18950">
                  <c:v>6.7169076592880517E-2</c:v>
                </c:pt>
                <c:pt idx="18951">
                  <c:v>5.8295423207999741E-2</c:v>
                </c:pt>
                <c:pt idx="18952">
                  <c:v>8.0896330098382263E-2</c:v>
                </c:pt>
                <c:pt idx="18953">
                  <c:v>7.6361916120462947E-2</c:v>
                </c:pt>
                <c:pt idx="18954">
                  <c:v>8.7550709427329787E-2</c:v>
                </c:pt>
                <c:pt idx="18955">
                  <c:v>9.6605631672980863E-2</c:v>
                </c:pt>
                <c:pt idx="18956">
                  <c:v>0.10968051088014086</c:v>
                </c:pt>
                <c:pt idx="18957">
                  <c:v>0.12350823536430244</c:v>
                </c:pt>
                <c:pt idx="18958">
                  <c:v>0.12106384552490534</c:v>
                </c:pt>
                <c:pt idx="18959">
                  <c:v>0.10397244055418087</c:v>
                </c:pt>
                <c:pt idx="18960">
                  <c:v>0.11260777723995696</c:v>
                </c:pt>
                <c:pt idx="18961">
                  <c:v>0.13810862781030497</c:v>
                </c:pt>
                <c:pt idx="18962">
                  <c:v>0.15393991063405155</c:v>
                </c:pt>
                <c:pt idx="18963">
                  <c:v>0.23112611369343616</c:v>
                </c:pt>
                <c:pt idx="18964">
                  <c:v>0.19269702487590612</c:v>
                </c:pt>
                <c:pt idx="18965">
                  <c:v>0.18888375007812663</c:v>
                </c:pt>
                <c:pt idx="18966">
                  <c:v>0.20760956314841517</c:v>
                </c:pt>
                <c:pt idx="18967">
                  <c:v>0.188872687094505</c:v>
                </c:pt>
                <c:pt idx="18968">
                  <c:v>0.15944451267609527</c:v>
                </c:pt>
                <c:pt idx="18969">
                  <c:v>0.16565514103199308</c:v>
                </c:pt>
                <c:pt idx="18970">
                  <c:v>0.1686633282912593</c:v>
                </c:pt>
                <c:pt idx="18971">
                  <c:v>0.18438862696760672</c:v>
                </c:pt>
                <c:pt idx="18972">
                  <c:v>0.20200913813333732</c:v>
                </c:pt>
                <c:pt idx="18973">
                  <c:v>0.20465500561131211</c:v>
                </c:pt>
                <c:pt idx="18974">
                  <c:v>0.19140116422691489</c:v>
                </c:pt>
                <c:pt idx="18975">
                  <c:v>0.2092489152211876</c:v>
                </c:pt>
                <c:pt idx="18976">
                  <c:v>0.20887724811128594</c:v>
                </c:pt>
                <c:pt idx="18977">
                  <c:v>0.19405751240872227</c:v>
                </c:pt>
                <c:pt idx="18978">
                  <c:v>0.1803305575680012</c:v>
                </c:pt>
                <c:pt idx="18979">
                  <c:v>0.19423695260329721</c:v>
                </c:pt>
                <c:pt idx="18980">
                  <c:v>0.17841617462840853</c:v>
                </c:pt>
                <c:pt idx="18981">
                  <c:v>0.17549892891792362</c:v>
                </c:pt>
                <c:pt idx="18982">
                  <c:v>0.17454934814938272</c:v>
                </c:pt>
                <c:pt idx="18983">
                  <c:v>0.19746919032201316</c:v>
                </c:pt>
                <c:pt idx="18984">
                  <c:v>0.19674143409153344</c:v>
                </c:pt>
                <c:pt idx="18985">
                  <c:v>0.18108362608468664</c:v>
                </c:pt>
                <c:pt idx="18986">
                  <c:v>0.16530540966345475</c:v>
                </c:pt>
                <c:pt idx="18987">
                  <c:v>0.12030107941950741</c:v>
                </c:pt>
                <c:pt idx="18988">
                  <c:v>0.12567266305673619</c:v>
                </c:pt>
                <c:pt idx="18989">
                  <c:v>0.12968044821639846</c:v>
                </c:pt>
                <c:pt idx="18990">
                  <c:v>0.14855711856586984</c:v>
                </c:pt>
                <c:pt idx="18991">
                  <c:v>0.14432645427457524</c:v>
                </c:pt>
                <c:pt idx="18992">
                  <c:v>0.14556156107897289</c:v>
                </c:pt>
                <c:pt idx="18993">
                  <c:v>0.14726925342038122</c:v>
                </c:pt>
                <c:pt idx="18994">
                  <c:v>0.14678367106142765</c:v>
                </c:pt>
                <c:pt idx="18995">
                  <c:v>0.1554973723876294</c:v>
                </c:pt>
                <c:pt idx="18996">
                  <c:v>0.17134864297412133</c:v>
                </c:pt>
                <c:pt idx="18997">
                  <c:v>0.160623029729553</c:v>
                </c:pt>
                <c:pt idx="18998">
                  <c:v>0.15979254675226695</c:v>
                </c:pt>
                <c:pt idx="18999">
                  <c:v>0.1646466929047663</c:v>
                </c:pt>
                <c:pt idx="19000">
                  <c:v>0.17521705463414761</c:v>
                </c:pt>
                <c:pt idx="19001">
                  <c:v>0.17401039340754987</c:v>
                </c:pt>
                <c:pt idx="19002">
                  <c:v>0.162199329723276</c:v>
                </c:pt>
                <c:pt idx="19003">
                  <c:v>0.18099646468914532</c:v>
                </c:pt>
                <c:pt idx="19004">
                  <c:v>0.19344275795551491</c:v>
                </c:pt>
                <c:pt idx="19005">
                  <c:v>0.18521310245781453</c:v>
                </c:pt>
                <c:pt idx="19006">
                  <c:v>0.16011441716831754</c:v>
                </c:pt>
                <c:pt idx="19007">
                  <c:v>0.12293403921540769</c:v>
                </c:pt>
                <c:pt idx="19008">
                  <c:v>0.11641369031661952</c:v>
                </c:pt>
                <c:pt idx="19009">
                  <c:v>0.12018923366731826</c:v>
                </c:pt>
                <c:pt idx="19010">
                  <c:v>0.11302608387051927</c:v>
                </c:pt>
                <c:pt idx="19011">
                  <c:v>0.12098743470937157</c:v>
                </c:pt>
                <c:pt idx="19012">
                  <c:v>0.12726508134647663</c:v>
                </c:pt>
                <c:pt idx="19013">
                  <c:v>0.12769689224647895</c:v>
                </c:pt>
                <c:pt idx="19014">
                  <c:v>0.17380834275125578</c:v>
                </c:pt>
                <c:pt idx="19015">
                  <c:v>0.18205614008026361</c:v>
                </c:pt>
                <c:pt idx="19016">
                  <c:v>0.16771139205198304</c:v>
                </c:pt>
                <c:pt idx="19017">
                  <c:v>0.16351078265803021</c:v>
                </c:pt>
                <c:pt idx="19018">
                  <c:v>0.16231709018027285</c:v>
                </c:pt>
                <c:pt idx="19019">
                  <c:v>0.1330927497361809</c:v>
                </c:pt>
                <c:pt idx="19020">
                  <c:v>0.11590424180125369</c:v>
                </c:pt>
                <c:pt idx="19021">
                  <c:v>0.10161865494553335</c:v>
                </c:pt>
                <c:pt idx="19022">
                  <c:v>0.12147024034623288</c:v>
                </c:pt>
                <c:pt idx="19023">
                  <c:v>0.14614098451608193</c:v>
                </c:pt>
                <c:pt idx="19024">
                  <c:v>0.14738165792145819</c:v>
                </c:pt>
                <c:pt idx="19025">
                  <c:v>0.13156683018604909</c:v>
                </c:pt>
                <c:pt idx="19026">
                  <c:v>0.12392829767437541</c:v>
                </c:pt>
                <c:pt idx="19027">
                  <c:v>0.13037298131894115</c:v>
                </c:pt>
                <c:pt idx="19028">
                  <c:v>0.14771079077131866</c:v>
                </c:pt>
                <c:pt idx="19029">
                  <c:v>0.12247153276590983</c:v>
                </c:pt>
                <c:pt idx="19030">
                  <c:v>0.11988166895946772</c:v>
                </c:pt>
                <c:pt idx="19031">
                  <c:v>0.12354604967612826</c:v>
                </c:pt>
                <c:pt idx="19032">
                  <c:v>0.12296105108210997</c:v>
                </c:pt>
                <c:pt idx="19033">
                  <c:v>0.12705078628119582</c:v>
                </c:pt>
                <c:pt idx="19034">
                  <c:v>0.1257763395244349</c:v>
                </c:pt>
                <c:pt idx="19035">
                  <c:v>0.12618944387292386</c:v>
                </c:pt>
                <c:pt idx="19036">
                  <c:v>0.12244600864259403</c:v>
                </c:pt>
                <c:pt idx="19037">
                  <c:v>0.12845066596460764</c:v>
                </c:pt>
                <c:pt idx="19038">
                  <c:v>0.12547602879399977</c:v>
                </c:pt>
                <c:pt idx="19039">
                  <c:v>0.12724000975176941</c:v>
                </c:pt>
                <c:pt idx="19040">
                  <c:v>0.11938004281178971</c:v>
                </c:pt>
                <c:pt idx="19041">
                  <c:v>0.13123667021558538</c:v>
                </c:pt>
                <c:pt idx="19042">
                  <c:v>0.12601996342671029</c:v>
                </c:pt>
                <c:pt idx="19043">
                  <c:v>0.1283401287886845</c:v>
                </c:pt>
                <c:pt idx="19044">
                  <c:v>0.13898924292608372</c:v>
                </c:pt>
                <c:pt idx="19045">
                  <c:v>0.1246563151550566</c:v>
                </c:pt>
                <c:pt idx="19046">
                  <c:v>0.10058233451727383</c:v>
                </c:pt>
                <c:pt idx="19047">
                  <c:v>9.6919995603958142E-2</c:v>
                </c:pt>
                <c:pt idx="19048">
                  <c:v>7.6158726685179756E-2</c:v>
                </c:pt>
                <c:pt idx="19049">
                  <c:v>7.0904359558735308E-2</c:v>
                </c:pt>
                <c:pt idx="19050">
                  <c:v>7.757076554004283E-2</c:v>
                </c:pt>
                <c:pt idx="19051">
                  <c:v>7.2454405377156306E-2</c:v>
                </c:pt>
                <c:pt idx="19052">
                  <c:v>4.8134995195145081E-2</c:v>
                </c:pt>
                <c:pt idx="19053">
                  <c:v>6.6743181332232782E-2</c:v>
                </c:pt>
                <c:pt idx="19054">
                  <c:v>3.5718480545623432E-2</c:v>
                </c:pt>
                <c:pt idx="19055">
                  <c:v>2.1622867009875479E-2</c:v>
                </c:pt>
                <c:pt idx="19056">
                  <c:v>-1.589689279423756E-2</c:v>
                </c:pt>
                <c:pt idx="19057">
                  <c:v>-1.0461273558536544E-2</c:v>
                </c:pt>
                <c:pt idx="19058">
                  <c:v>-8.5782685883998289E-3</c:v>
                </c:pt>
                <c:pt idx="19059">
                  <c:v>-5.6867291492161964E-3</c:v>
                </c:pt>
                <c:pt idx="19060">
                  <c:v>-1.6253372995549076E-2</c:v>
                </c:pt>
                <c:pt idx="19061">
                  <c:v>-3.6414604631064162E-2</c:v>
                </c:pt>
                <c:pt idx="19062">
                  <c:v>-2.7103305029733793E-2</c:v>
                </c:pt>
                <c:pt idx="19063">
                  <c:v>-3.2353871014545788E-2</c:v>
                </c:pt>
                <c:pt idx="19064">
                  <c:v>-4.9698362837579779E-2</c:v>
                </c:pt>
                <c:pt idx="19065">
                  <c:v>-3.2915110846156614E-2</c:v>
                </c:pt>
                <c:pt idx="19066">
                  <c:v>-1.6738657389052225E-2</c:v>
                </c:pt>
                <c:pt idx="19067">
                  <c:v>-1.7311135835433422E-2</c:v>
                </c:pt>
                <c:pt idx="19068">
                  <c:v>-2.172249288813688E-2</c:v>
                </c:pt>
                <c:pt idx="19069">
                  <c:v>-4.043621906299566E-2</c:v>
                </c:pt>
                <c:pt idx="19070">
                  <c:v>-4.2534251579453342E-2</c:v>
                </c:pt>
                <c:pt idx="19071">
                  <c:v>-4.8420506056606083E-2</c:v>
                </c:pt>
                <c:pt idx="19072">
                  <c:v>-6.0575198724478585E-2</c:v>
                </c:pt>
                <c:pt idx="19073">
                  <c:v>-9.4587068472795632E-2</c:v>
                </c:pt>
                <c:pt idx="19074">
                  <c:v>-0.10053350078049095</c:v>
                </c:pt>
                <c:pt idx="19075">
                  <c:v>-0.1567445087694932</c:v>
                </c:pt>
                <c:pt idx="19076">
                  <c:v>-0.1337291451687157</c:v>
                </c:pt>
                <c:pt idx="19077">
                  <c:v>-0.13362518226984643</c:v>
                </c:pt>
                <c:pt idx="19078">
                  <c:v>-0.14875167873989881</c:v>
                </c:pt>
                <c:pt idx="19079">
                  <c:v>-0.15848604543784339</c:v>
                </c:pt>
                <c:pt idx="19080">
                  <c:v>-0.10923787149826625</c:v>
                </c:pt>
                <c:pt idx="19081">
                  <c:v>-0.13467311993719244</c:v>
                </c:pt>
                <c:pt idx="19082">
                  <c:v>-0.15788899630817566</c:v>
                </c:pt>
                <c:pt idx="19083">
                  <c:v>-0.1374619669746584</c:v>
                </c:pt>
                <c:pt idx="19084">
                  <c:v>-0.12239700202739068</c:v>
                </c:pt>
                <c:pt idx="19085">
                  <c:v>-0.10596135886584546</c:v>
                </c:pt>
                <c:pt idx="19086">
                  <c:v>-8.9514080956449749E-2</c:v>
                </c:pt>
                <c:pt idx="19087">
                  <c:v>-9.1448910044733323E-2</c:v>
                </c:pt>
                <c:pt idx="19088">
                  <c:v>-8.9072546007912035E-2</c:v>
                </c:pt>
                <c:pt idx="19089">
                  <c:v>-9.5373481127191795E-2</c:v>
                </c:pt>
                <c:pt idx="19090">
                  <c:v>-0.10221901434715785</c:v>
                </c:pt>
                <c:pt idx="19091">
                  <c:v>-7.8645794668218527E-2</c:v>
                </c:pt>
                <c:pt idx="19092">
                  <c:v>-9.8862791207294576E-2</c:v>
                </c:pt>
                <c:pt idx="19093">
                  <c:v>-9.2772434128860715E-2</c:v>
                </c:pt>
                <c:pt idx="19094">
                  <c:v>-8.2052898820855757E-2</c:v>
                </c:pt>
                <c:pt idx="19095">
                  <c:v>-7.5371198981644461E-2</c:v>
                </c:pt>
                <c:pt idx="19096">
                  <c:v>-0.10873795994825886</c:v>
                </c:pt>
                <c:pt idx="19097">
                  <c:v>-0.13593945250070483</c:v>
                </c:pt>
                <c:pt idx="19098">
                  <c:v>-0.12850621158984576</c:v>
                </c:pt>
                <c:pt idx="19099">
                  <c:v>-0.14749328834402009</c:v>
                </c:pt>
                <c:pt idx="19100">
                  <c:v>-0.15069531175017958</c:v>
                </c:pt>
                <c:pt idx="19101">
                  <c:v>-0.15946735231301801</c:v>
                </c:pt>
                <c:pt idx="19102">
                  <c:v>-0.17006052838097452</c:v>
                </c:pt>
                <c:pt idx="19103">
                  <c:v>-0.1514199555871415</c:v>
                </c:pt>
                <c:pt idx="19104">
                  <c:v>-0.14149775882940296</c:v>
                </c:pt>
                <c:pt idx="19105">
                  <c:v>-0.14386669437347188</c:v>
                </c:pt>
                <c:pt idx="19106">
                  <c:v>-0.12764259382952847</c:v>
                </c:pt>
                <c:pt idx="19107">
                  <c:v>-7.8455165984655517E-2</c:v>
                </c:pt>
                <c:pt idx="19108">
                  <c:v>-6.5646941246960244E-2</c:v>
                </c:pt>
                <c:pt idx="19109">
                  <c:v>-6.3185183834258862E-2</c:v>
                </c:pt>
                <c:pt idx="19110">
                  <c:v>-5.6742230530308246E-2</c:v>
                </c:pt>
                <c:pt idx="19111">
                  <c:v>-4.8075034381943604E-2</c:v>
                </c:pt>
                <c:pt idx="19112">
                  <c:v>-4.1557798417373615E-2</c:v>
                </c:pt>
                <c:pt idx="19113">
                  <c:v>-3.98580047124939E-2</c:v>
                </c:pt>
                <c:pt idx="19114">
                  <c:v>-4.5409222180717967E-2</c:v>
                </c:pt>
                <c:pt idx="19115">
                  <c:v>-6.4074115923570374E-2</c:v>
                </c:pt>
                <c:pt idx="19116">
                  <c:v>-6.439141373348567E-2</c:v>
                </c:pt>
                <c:pt idx="19117">
                  <c:v>-5.1831907234820784E-2</c:v>
                </c:pt>
                <c:pt idx="19118">
                  <c:v>-3.3540441697127221E-2</c:v>
                </c:pt>
                <c:pt idx="19119">
                  <c:v>-5.534795348107302E-3</c:v>
                </c:pt>
                <c:pt idx="19120">
                  <c:v>-7.4619572386723787E-3</c:v>
                </c:pt>
                <c:pt idx="19121">
                  <c:v>2.0931254517878584E-2</c:v>
                </c:pt>
                <c:pt idx="19122">
                  <c:v>2.3821950780510193E-2</c:v>
                </c:pt>
                <c:pt idx="19123">
                  <c:v>1.42131386815747E-2</c:v>
                </c:pt>
                <c:pt idx="19124">
                  <c:v>7.1659724279584669E-3</c:v>
                </c:pt>
                <c:pt idx="19125">
                  <c:v>9.8558202041987286E-3</c:v>
                </c:pt>
                <c:pt idx="19126">
                  <c:v>-4.4913908676658121E-4</c:v>
                </c:pt>
                <c:pt idx="19127">
                  <c:v>-1.6559636396191402E-2</c:v>
                </c:pt>
                <c:pt idx="19128">
                  <c:v>-2.243214111315972E-2</c:v>
                </c:pt>
                <c:pt idx="19129">
                  <c:v>-1.2078896581728671E-2</c:v>
                </c:pt>
                <c:pt idx="19130">
                  <c:v>-1.1921331836718507E-2</c:v>
                </c:pt>
                <c:pt idx="19131">
                  <c:v>-1.2353626692978015E-2</c:v>
                </c:pt>
                <c:pt idx="19132">
                  <c:v>-3.8840437924206883E-3</c:v>
                </c:pt>
                <c:pt idx="19133">
                  <c:v>-7.2622772257409096E-3</c:v>
                </c:pt>
                <c:pt idx="19134">
                  <c:v>1.4786847495156463E-2</c:v>
                </c:pt>
                <c:pt idx="19135">
                  <c:v>1.8791708748573388E-3</c:v>
                </c:pt>
                <c:pt idx="19136">
                  <c:v>7.4681330791814826E-3</c:v>
                </c:pt>
                <c:pt idx="19137">
                  <c:v>3.8442906297890822E-3</c:v>
                </c:pt>
                <c:pt idx="19138">
                  <c:v>-1.4344510833464441E-2</c:v>
                </c:pt>
                <c:pt idx="19139">
                  <c:v>-8.9509530674127813E-3</c:v>
                </c:pt>
                <c:pt idx="19140">
                  <c:v>-1.2029482938125891E-2</c:v>
                </c:pt>
                <c:pt idx="19141">
                  <c:v>-3.6041022456199223E-2</c:v>
                </c:pt>
                <c:pt idx="19142">
                  <c:v>-1.598788236620774E-2</c:v>
                </c:pt>
                <c:pt idx="19143">
                  <c:v>-1.3651699109220261E-2</c:v>
                </c:pt>
                <c:pt idx="19144">
                  <c:v>-1.9960438665696856E-2</c:v>
                </c:pt>
                <c:pt idx="19145">
                  <c:v>-1.7811745490018072E-2</c:v>
                </c:pt>
                <c:pt idx="19146">
                  <c:v>-1.7422574299646221E-2</c:v>
                </c:pt>
                <c:pt idx="19147">
                  <c:v>-1.5166561240578358E-2</c:v>
                </c:pt>
                <c:pt idx="19148">
                  <c:v>-1.5880296073910838E-2</c:v>
                </c:pt>
                <c:pt idx="19149">
                  <c:v>2.0445020740607056E-3</c:v>
                </c:pt>
                <c:pt idx="19150">
                  <c:v>-7.6511800499601268E-4</c:v>
                </c:pt>
                <c:pt idx="19151">
                  <c:v>2.9754155223480128E-2</c:v>
                </c:pt>
                <c:pt idx="19152">
                  <c:v>4.1535126946491641E-2</c:v>
                </c:pt>
                <c:pt idx="19153">
                  <c:v>4.0498395683219224E-2</c:v>
                </c:pt>
                <c:pt idx="19154">
                  <c:v>6.0312263531082211E-2</c:v>
                </c:pt>
                <c:pt idx="19155">
                  <c:v>9.022344256382353E-2</c:v>
                </c:pt>
                <c:pt idx="19156">
                  <c:v>0.12951759525164785</c:v>
                </c:pt>
                <c:pt idx="19157">
                  <c:v>0.12599944411906017</c:v>
                </c:pt>
                <c:pt idx="19158">
                  <c:v>0.12674572923881633</c:v>
                </c:pt>
                <c:pt idx="19159">
                  <c:v>0.11672497496921874</c:v>
                </c:pt>
                <c:pt idx="19160">
                  <c:v>0.12814717450199331</c:v>
                </c:pt>
                <c:pt idx="19161">
                  <c:v>0.14499597685399945</c:v>
                </c:pt>
                <c:pt idx="19162">
                  <c:v>0.14002410578475355</c:v>
                </c:pt>
                <c:pt idx="19163">
                  <c:v>0.17416159010220134</c:v>
                </c:pt>
                <c:pt idx="19164">
                  <c:v>0.18469893770568269</c:v>
                </c:pt>
                <c:pt idx="19165">
                  <c:v>0.17231869961934576</c:v>
                </c:pt>
                <c:pt idx="19166">
                  <c:v>0.1477372655064968</c:v>
                </c:pt>
                <c:pt idx="19167">
                  <c:v>0.13170168358283796</c:v>
                </c:pt>
                <c:pt idx="19168">
                  <c:v>0.13317113015739435</c:v>
                </c:pt>
                <c:pt idx="19169">
                  <c:v>0.12742847654411338</c:v>
                </c:pt>
                <c:pt idx="19170">
                  <c:v>0.14875304503970499</c:v>
                </c:pt>
                <c:pt idx="19171">
                  <c:v>0.15550367402831378</c:v>
                </c:pt>
                <c:pt idx="19172">
                  <c:v>0.17102641114328132</c:v>
                </c:pt>
                <c:pt idx="19173">
                  <c:v>0.19660377261039574</c:v>
                </c:pt>
                <c:pt idx="19174">
                  <c:v>0.20924892435716269</c:v>
                </c:pt>
                <c:pt idx="19175">
                  <c:v>0.30487691506375092</c:v>
                </c:pt>
                <c:pt idx="19176">
                  <c:v>0.27750249154968776</c:v>
                </c:pt>
                <c:pt idx="19177">
                  <c:v>0.268266333258949</c:v>
                </c:pt>
                <c:pt idx="19178">
                  <c:v>0.30309712236120689</c:v>
                </c:pt>
                <c:pt idx="19179">
                  <c:v>0.32577349658097243</c:v>
                </c:pt>
                <c:pt idx="19180">
                  <c:v>0.25865228117308203</c:v>
                </c:pt>
                <c:pt idx="19181">
                  <c:v>0.269887045356904</c:v>
                </c:pt>
                <c:pt idx="19182">
                  <c:v>0.31439078921840768</c:v>
                </c:pt>
                <c:pt idx="19183">
                  <c:v>0.25560337739586991</c:v>
                </c:pt>
                <c:pt idx="19184">
                  <c:v>0.2191514872974587</c:v>
                </c:pt>
                <c:pt idx="19185">
                  <c:v>0.21318533928334693</c:v>
                </c:pt>
                <c:pt idx="19186">
                  <c:v>0.17598220773327777</c:v>
                </c:pt>
                <c:pt idx="19187">
                  <c:v>0.2074911912458266</c:v>
                </c:pt>
                <c:pt idx="19188">
                  <c:v>0.23246290548250004</c:v>
                </c:pt>
                <c:pt idx="19189">
                  <c:v>0.20672202753200697</c:v>
                </c:pt>
                <c:pt idx="19190">
                  <c:v>0.20608704939953215</c:v>
                </c:pt>
                <c:pt idx="19191">
                  <c:v>0.15127340524357824</c:v>
                </c:pt>
                <c:pt idx="19192">
                  <c:v>0.18613875650064737</c:v>
                </c:pt>
                <c:pt idx="19193">
                  <c:v>0.18811758981402615</c:v>
                </c:pt>
                <c:pt idx="19194">
                  <c:v>0.21258739968375329</c:v>
                </c:pt>
                <c:pt idx="19195">
                  <c:v>0.21497830085415992</c:v>
                </c:pt>
                <c:pt idx="19196">
                  <c:v>0.23077618582349846</c:v>
                </c:pt>
                <c:pt idx="19197">
                  <c:v>0.26391075483755233</c:v>
                </c:pt>
                <c:pt idx="19198">
                  <c:v>0.2404059904178546</c:v>
                </c:pt>
                <c:pt idx="19199">
                  <c:v>0.26446687008520287</c:v>
                </c:pt>
                <c:pt idx="19200">
                  <c:v>0.26272523271324699</c:v>
                </c:pt>
                <c:pt idx="19201">
                  <c:v>0.28603451181429063</c:v>
                </c:pt>
                <c:pt idx="19202">
                  <c:v>0.32570440934119382</c:v>
                </c:pt>
                <c:pt idx="19203">
                  <c:v>0.31799464817635426</c:v>
                </c:pt>
                <c:pt idx="19204">
                  <c:v>0.3051990870909258</c:v>
                </c:pt>
                <c:pt idx="19205">
                  <c:v>0.31049158829430179</c:v>
                </c:pt>
                <c:pt idx="19206">
                  <c:v>0.29992800852382762</c:v>
                </c:pt>
                <c:pt idx="19207">
                  <c:v>0.25837277927224211</c:v>
                </c:pt>
                <c:pt idx="19208">
                  <c:v>0.24172068439534877</c:v>
                </c:pt>
                <c:pt idx="19209">
                  <c:v>0.24311207154728098</c:v>
                </c:pt>
                <c:pt idx="19210">
                  <c:v>0.23794302598877071</c:v>
                </c:pt>
                <c:pt idx="19211">
                  <c:v>0.22395225793003326</c:v>
                </c:pt>
                <c:pt idx="19212">
                  <c:v>0.22884151559911992</c:v>
                </c:pt>
                <c:pt idx="19213">
                  <c:v>0.21997887548762063</c:v>
                </c:pt>
                <c:pt idx="19214">
                  <c:v>0.21102568224655194</c:v>
                </c:pt>
                <c:pt idx="19215">
                  <c:v>0.18537728185962532</c:v>
                </c:pt>
                <c:pt idx="19216">
                  <c:v>0.1886051308242418</c:v>
                </c:pt>
                <c:pt idx="19217">
                  <c:v>0.19074570789397383</c:v>
                </c:pt>
                <c:pt idx="19218">
                  <c:v>0.17055002082473991</c:v>
                </c:pt>
                <c:pt idx="19219">
                  <c:v>0.17727911082267855</c:v>
                </c:pt>
                <c:pt idx="19220">
                  <c:v>0.17106957180047222</c:v>
                </c:pt>
                <c:pt idx="19221">
                  <c:v>0.15090853462105391</c:v>
                </c:pt>
                <c:pt idx="19222">
                  <c:v>0.14253477885802779</c:v>
                </c:pt>
                <c:pt idx="19223">
                  <c:v>0.15607114105255193</c:v>
                </c:pt>
                <c:pt idx="19224">
                  <c:v>0.16274986025226101</c:v>
                </c:pt>
                <c:pt idx="19225">
                  <c:v>0.16942142356197487</c:v>
                </c:pt>
                <c:pt idx="19226">
                  <c:v>0.19253317039763784</c:v>
                </c:pt>
                <c:pt idx="19227">
                  <c:v>0.2009381111845383</c:v>
                </c:pt>
                <c:pt idx="19228">
                  <c:v>0.20503500085718596</c:v>
                </c:pt>
                <c:pt idx="19229">
                  <c:v>0.19203571493517257</c:v>
                </c:pt>
                <c:pt idx="19230">
                  <c:v>0.17128038136272195</c:v>
                </c:pt>
                <c:pt idx="19231">
                  <c:v>0.16082886679338704</c:v>
                </c:pt>
                <c:pt idx="19232">
                  <c:v>0.15060135048004586</c:v>
                </c:pt>
                <c:pt idx="19233">
                  <c:v>0.11342184159058255</c:v>
                </c:pt>
                <c:pt idx="19234">
                  <c:v>0.10647079819279437</c:v>
                </c:pt>
                <c:pt idx="19235">
                  <c:v>0.13939215155972073</c:v>
                </c:pt>
                <c:pt idx="19236">
                  <c:v>0.15032023922419846</c:v>
                </c:pt>
                <c:pt idx="19237">
                  <c:v>0.14543548220417257</c:v>
                </c:pt>
                <c:pt idx="19238">
                  <c:v>0.17771002171093442</c:v>
                </c:pt>
                <c:pt idx="19239">
                  <c:v>0.16873216742605512</c:v>
                </c:pt>
                <c:pt idx="19240">
                  <c:v>0.16089822972621448</c:v>
                </c:pt>
                <c:pt idx="19241">
                  <c:v>0.17471381177657408</c:v>
                </c:pt>
                <c:pt idx="19242">
                  <c:v>0.14628356582466062</c:v>
                </c:pt>
                <c:pt idx="19243">
                  <c:v>0.14866912429754575</c:v>
                </c:pt>
                <c:pt idx="19244">
                  <c:v>0.1365568636297958</c:v>
                </c:pt>
                <c:pt idx="19245">
                  <c:v>0.14722907887760028</c:v>
                </c:pt>
                <c:pt idx="19246">
                  <c:v>0.1518894385062175</c:v>
                </c:pt>
                <c:pt idx="19247">
                  <c:v>0.16272077356874592</c:v>
                </c:pt>
                <c:pt idx="19248">
                  <c:v>0.18754366310324277</c:v>
                </c:pt>
                <c:pt idx="19249">
                  <c:v>0.18193802070756337</c:v>
                </c:pt>
                <c:pt idx="19250">
                  <c:v>0.19057160741835677</c:v>
                </c:pt>
                <c:pt idx="19251">
                  <c:v>0.17556149525611997</c:v>
                </c:pt>
                <c:pt idx="19252">
                  <c:v>0.14264012305414497</c:v>
                </c:pt>
                <c:pt idx="19253">
                  <c:v>0.12911335253055145</c:v>
                </c:pt>
                <c:pt idx="19254">
                  <c:v>0.12459766678700612</c:v>
                </c:pt>
                <c:pt idx="19255">
                  <c:v>0.1123530356538327</c:v>
                </c:pt>
                <c:pt idx="19256">
                  <c:v>0.10912550125720633</c:v>
                </c:pt>
                <c:pt idx="19257">
                  <c:v>0.10104319078755997</c:v>
                </c:pt>
                <c:pt idx="19258">
                  <c:v>6.7627781120233488E-2</c:v>
                </c:pt>
                <c:pt idx="19259">
                  <c:v>5.3573977315179544E-2</c:v>
                </c:pt>
                <c:pt idx="19260">
                  <c:v>6.3853054816439769E-2</c:v>
                </c:pt>
                <c:pt idx="19261">
                  <c:v>5.0617366849194267E-2</c:v>
                </c:pt>
                <c:pt idx="19262">
                  <c:v>5.5064248572821217E-2</c:v>
                </c:pt>
                <c:pt idx="19263">
                  <c:v>2.5091947775615964E-2</c:v>
                </c:pt>
                <c:pt idx="19264">
                  <c:v>2.7132921648365116E-2</c:v>
                </c:pt>
                <c:pt idx="19265">
                  <c:v>2.3748982353002823E-2</c:v>
                </c:pt>
                <c:pt idx="19266">
                  <c:v>4.9975739968837418E-2</c:v>
                </c:pt>
                <c:pt idx="19267">
                  <c:v>7.7345764300146058E-2</c:v>
                </c:pt>
                <c:pt idx="19268">
                  <c:v>6.9862316304777794E-2</c:v>
                </c:pt>
                <c:pt idx="19269">
                  <c:v>8.9647791486085815E-2</c:v>
                </c:pt>
                <c:pt idx="19270">
                  <c:v>5.256957994772149E-2</c:v>
                </c:pt>
                <c:pt idx="19271">
                  <c:v>3.5854834736042784E-2</c:v>
                </c:pt>
                <c:pt idx="19272">
                  <c:v>2.8302296966943752E-2</c:v>
                </c:pt>
                <c:pt idx="19273">
                  <c:v>5.2795408634125129E-2</c:v>
                </c:pt>
                <c:pt idx="19274">
                  <c:v>8.3724763778632694E-2</c:v>
                </c:pt>
                <c:pt idx="19275">
                  <c:v>8.4252155186086419E-2</c:v>
                </c:pt>
                <c:pt idx="19276">
                  <c:v>7.1731971832312169E-2</c:v>
                </c:pt>
                <c:pt idx="19277">
                  <c:v>8.6510535974160252E-2</c:v>
                </c:pt>
                <c:pt idx="19278">
                  <c:v>5.9136400639528519E-2</c:v>
                </c:pt>
                <c:pt idx="19279">
                  <c:v>4.7692117611098483E-2</c:v>
                </c:pt>
                <c:pt idx="19280">
                  <c:v>3.800694120342718E-2</c:v>
                </c:pt>
                <c:pt idx="19281">
                  <c:v>4.6687627523854802E-2</c:v>
                </c:pt>
                <c:pt idx="19282">
                  <c:v>5.0099871298122878E-2</c:v>
                </c:pt>
                <c:pt idx="19283">
                  <c:v>8.6591481419076022E-2</c:v>
                </c:pt>
                <c:pt idx="19284">
                  <c:v>0.11421157790536296</c:v>
                </c:pt>
                <c:pt idx="19285">
                  <c:v>0.11775708452739275</c:v>
                </c:pt>
                <c:pt idx="19286">
                  <c:v>0.15181489789161895</c:v>
                </c:pt>
                <c:pt idx="19287">
                  <c:v>0.14778367782600932</c:v>
                </c:pt>
                <c:pt idx="19288">
                  <c:v>0.12235550339895496</c:v>
                </c:pt>
                <c:pt idx="19289">
                  <c:v>0.14442078908324318</c:v>
                </c:pt>
                <c:pt idx="19290">
                  <c:v>0.14315892388553131</c:v>
                </c:pt>
                <c:pt idx="19291">
                  <c:v>0.15718036205551988</c:v>
                </c:pt>
                <c:pt idx="19292">
                  <c:v>0.14215085458412813</c:v>
                </c:pt>
                <c:pt idx="19293">
                  <c:v>0.14453154581080985</c:v>
                </c:pt>
                <c:pt idx="19294">
                  <c:v>0.1268656077080581</c:v>
                </c:pt>
                <c:pt idx="19295">
                  <c:v>0.13124434210155367</c:v>
                </c:pt>
                <c:pt idx="19296">
                  <c:v>0.13684847630702235</c:v>
                </c:pt>
                <c:pt idx="19297">
                  <c:v>0.11932574863206247</c:v>
                </c:pt>
                <c:pt idx="19298">
                  <c:v>0.12786163508939308</c:v>
                </c:pt>
                <c:pt idx="19299">
                  <c:v>0.11297505243282568</c:v>
                </c:pt>
                <c:pt idx="19300">
                  <c:v>0.11712092035929378</c:v>
                </c:pt>
                <c:pt idx="19301">
                  <c:v>0.10561779575448171</c:v>
                </c:pt>
                <c:pt idx="19302">
                  <c:v>0.10321802548409398</c:v>
                </c:pt>
                <c:pt idx="19303">
                  <c:v>8.2787661689341263E-2</c:v>
                </c:pt>
                <c:pt idx="19304">
                  <c:v>5.6868212905382354E-2</c:v>
                </c:pt>
                <c:pt idx="19305">
                  <c:v>5.167855659075915E-2</c:v>
                </c:pt>
                <c:pt idx="19306">
                  <c:v>4.3414755244933545E-2</c:v>
                </c:pt>
                <c:pt idx="19307">
                  <c:v>2.767260226946644E-2</c:v>
                </c:pt>
                <c:pt idx="19308">
                  <c:v>1.602472527529919E-2</c:v>
                </c:pt>
                <c:pt idx="19309">
                  <c:v>1.2904936206227902E-2</c:v>
                </c:pt>
                <c:pt idx="19310">
                  <c:v>4.283864433735074E-3</c:v>
                </c:pt>
                <c:pt idx="19311">
                  <c:v>5.6973817560965756E-3</c:v>
                </c:pt>
                <c:pt idx="19312">
                  <c:v>-1.8430300078545181E-2</c:v>
                </c:pt>
                <c:pt idx="19313">
                  <c:v>1.0808538781097665E-2</c:v>
                </c:pt>
                <c:pt idx="19314">
                  <c:v>1.2735085831579118E-2</c:v>
                </c:pt>
                <c:pt idx="19315">
                  <c:v>6.3175279368960613E-2</c:v>
                </c:pt>
                <c:pt idx="19316">
                  <c:v>6.0531301374349589E-2</c:v>
                </c:pt>
                <c:pt idx="19317">
                  <c:v>5.2092723464045809E-2</c:v>
                </c:pt>
                <c:pt idx="19318">
                  <c:v>4.9449752535509317E-2</c:v>
                </c:pt>
                <c:pt idx="19319">
                  <c:v>2.1052320066264674E-2</c:v>
                </c:pt>
                <c:pt idx="19320">
                  <c:v>3.66678825738187E-2</c:v>
                </c:pt>
                <c:pt idx="19321">
                  <c:v>6.4059216125758489E-2</c:v>
                </c:pt>
                <c:pt idx="19322">
                  <c:v>6.0249859159578811E-2</c:v>
                </c:pt>
                <c:pt idx="19323">
                  <c:v>5.3381877581321957E-2</c:v>
                </c:pt>
                <c:pt idx="19324">
                  <c:v>4.3667254920737086E-2</c:v>
                </c:pt>
                <c:pt idx="19325">
                  <c:v>2.9015720347783214E-2</c:v>
                </c:pt>
                <c:pt idx="19326">
                  <c:v>-1.9701609714330992E-3</c:v>
                </c:pt>
                <c:pt idx="19327">
                  <c:v>-7.9316326126513959E-3</c:v>
                </c:pt>
                <c:pt idx="19328">
                  <c:v>-9.0133025874027384E-3</c:v>
                </c:pt>
                <c:pt idx="19329">
                  <c:v>-1.4183080097530332E-2</c:v>
                </c:pt>
                <c:pt idx="19330">
                  <c:v>2.8514187805090074E-2</c:v>
                </c:pt>
                <c:pt idx="19331">
                  <c:v>2.9030365078450027E-2</c:v>
                </c:pt>
                <c:pt idx="19332">
                  <c:v>2.5730472137164284E-2</c:v>
                </c:pt>
                <c:pt idx="19333">
                  <c:v>5.5070708939872315E-2</c:v>
                </c:pt>
                <c:pt idx="19334">
                  <c:v>4.5289781639496596E-2</c:v>
                </c:pt>
                <c:pt idx="19335">
                  <c:v>1.2977414671861087E-2</c:v>
                </c:pt>
                <c:pt idx="19336">
                  <c:v>-5.7096242895120497E-3</c:v>
                </c:pt>
                <c:pt idx="19337">
                  <c:v>-1.9512592712305543E-2</c:v>
                </c:pt>
                <c:pt idx="19338">
                  <c:v>-2.5759103101365977E-2</c:v>
                </c:pt>
                <c:pt idx="19339">
                  <c:v>-1.476205777536288E-2</c:v>
                </c:pt>
                <c:pt idx="19340">
                  <c:v>-6.0165778468017628E-3</c:v>
                </c:pt>
                <c:pt idx="19341">
                  <c:v>-2.0791359551634025E-2</c:v>
                </c:pt>
                <c:pt idx="19342">
                  <c:v>-1.331558337591221E-2</c:v>
                </c:pt>
                <c:pt idx="19343">
                  <c:v>-4.6970404552731715E-2</c:v>
                </c:pt>
                <c:pt idx="19344">
                  <c:v>-3.4386123049419126E-2</c:v>
                </c:pt>
                <c:pt idx="19345">
                  <c:v>-4.0205779754348137E-2</c:v>
                </c:pt>
                <c:pt idx="19346">
                  <c:v>-3.1264773383706368E-2</c:v>
                </c:pt>
                <c:pt idx="19347">
                  <c:v>-4.7479642498384877E-2</c:v>
                </c:pt>
                <c:pt idx="19348">
                  <c:v>-3.8419996144518964E-2</c:v>
                </c:pt>
                <c:pt idx="19349">
                  <c:v>-5.1237009050750792E-2</c:v>
                </c:pt>
                <c:pt idx="19350">
                  <c:v>-4.1708569901380388E-2</c:v>
                </c:pt>
                <c:pt idx="19351">
                  <c:v>-4.4757987501921725E-2</c:v>
                </c:pt>
                <c:pt idx="19352">
                  <c:v>-6.1001453990279231E-3</c:v>
                </c:pt>
                <c:pt idx="19353">
                  <c:v>-1.2242128387417672E-2</c:v>
                </c:pt>
                <c:pt idx="19354">
                  <c:v>2.541964554293008E-3</c:v>
                </c:pt>
                <c:pt idx="19355">
                  <c:v>-3.5128373181710915E-3</c:v>
                </c:pt>
                <c:pt idx="19356">
                  <c:v>-1.7101707684372136E-2</c:v>
                </c:pt>
                <c:pt idx="19357">
                  <c:v>-3.1620774035410415E-2</c:v>
                </c:pt>
                <c:pt idx="19358">
                  <c:v>-1.2754128090296524E-2</c:v>
                </c:pt>
                <c:pt idx="19359">
                  <c:v>-2.1188346491554433E-2</c:v>
                </c:pt>
                <c:pt idx="19360">
                  <c:v>-3.3917231019121696E-2</c:v>
                </c:pt>
                <c:pt idx="19361">
                  <c:v>-1.2446982945470753E-2</c:v>
                </c:pt>
                <c:pt idx="19362">
                  <c:v>-9.2279804279661315E-3</c:v>
                </c:pt>
                <c:pt idx="19363">
                  <c:v>-2.8370625247002845E-3</c:v>
                </c:pt>
                <c:pt idx="19364">
                  <c:v>8.9120714192698625E-3</c:v>
                </c:pt>
                <c:pt idx="19365">
                  <c:v>3.3707021161026862E-3</c:v>
                </c:pt>
                <c:pt idx="19366">
                  <c:v>-2.4946439053684322E-2</c:v>
                </c:pt>
                <c:pt idx="19367">
                  <c:v>-2.3204027400813398E-2</c:v>
                </c:pt>
                <c:pt idx="19368">
                  <c:v>2.1785461963546027E-2</c:v>
                </c:pt>
                <c:pt idx="19369">
                  <c:v>3.7798989637114477E-2</c:v>
                </c:pt>
                <c:pt idx="19370">
                  <c:v>4.6400230023610378E-2</c:v>
                </c:pt>
                <c:pt idx="19371">
                  <c:v>5.1346527145918364E-2</c:v>
                </c:pt>
                <c:pt idx="19372">
                  <c:v>6.3800686332328382E-2</c:v>
                </c:pt>
                <c:pt idx="19373">
                  <c:v>6.5271456542598472E-2</c:v>
                </c:pt>
                <c:pt idx="19374">
                  <c:v>4.995032870890892E-2</c:v>
                </c:pt>
                <c:pt idx="19375">
                  <c:v>4.8584970124651461E-2</c:v>
                </c:pt>
                <c:pt idx="19376">
                  <c:v>3.8113556538040605E-2</c:v>
                </c:pt>
                <c:pt idx="19377">
                  <c:v>3.7071812348285382E-2</c:v>
                </c:pt>
                <c:pt idx="19378">
                  <c:v>5.0667366645884115E-2</c:v>
                </c:pt>
                <c:pt idx="19379">
                  <c:v>6.3701036395722443E-2</c:v>
                </c:pt>
                <c:pt idx="19380">
                  <c:v>7.8130420921129096E-2</c:v>
                </c:pt>
                <c:pt idx="19381">
                  <c:v>9.8612720180109692E-2</c:v>
                </c:pt>
                <c:pt idx="19382">
                  <c:v>7.8419548243328752E-2</c:v>
                </c:pt>
                <c:pt idx="19383">
                  <c:v>7.4584289377862767E-2</c:v>
                </c:pt>
                <c:pt idx="19384">
                  <c:v>5.649090317536376E-2</c:v>
                </c:pt>
                <c:pt idx="19385">
                  <c:v>5.0912621121568025E-2</c:v>
                </c:pt>
                <c:pt idx="19386">
                  <c:v>2.9831364845644748E-2</c:v>
                </c:pt>
                <c:pt idx="19387">
                  <c:v>3.9610527578923582E-2</c:v>
                </c:pt>
                <c:pt idx="19388">
                  <c:v>3.9703870370561889E-2</c:v>
                </c:pt>
                <c:pt idx="19389">
                  <c:v>3.3146486492785066E-2</c:v>
                </c:pt>
                <c:pt idx="19390">
                  <c:v>1.4437286310767794E-2</c:v>
                </c:pt>
                <c:pt idx="19391">
                  <c:v>2.1879488936391356E-2</c:v>
                </c:pt>
                <c:pt idx="19392">
                  <c:v>3.7695706986938804E-2</c:v>
                </c:pt>
                <c:pt idx="19393">
                  <c:v>4.9386540207237983E-2</c:v>
                </c:pt>
                <c:pt idx="19394">
                  <c:v>3.6400319338417697E-2</c:v>
                </c:pt>
                <c:pt idx="19395">
                  <c:v>2.7036436574987111E-2</c:v>
                </c:pt>
                <c:pt idx="19396">
                  <c:v>3.4718658353034337E-2</c:v>
                </c:pt>
                <c:pt idx="19397">
                  <c:v>6.1401826274324556E-2</c:v>
                </c:pt>
                <c:pt idx="19398">
                  <c:v>6.3963042391490976E-2</c:v>
                </c:pt>
                <c:pt idx="19399">
                  <c:v>7.8862492421738706E-2</c:v>
                </c:pt>
                <c:pt idx="19400">
                  <c:v>6.7954616713489013E-2</c:v>
                </c:pt>
                <c:pt idx="19401">
                  <c:v>8.4804907742666025E-2</c:v>
                </c:pt>
                <c:pt idx="19402">
                  <c:v>7.9356106173193997E-2</c:v>
                </c:pt>
                <c:pt idx="19403">
                  <c:v>8.0670712084793594E-2</c:v>
                </c:pt>
                <c:pt idx="19404">
                  <c:v>9.9057994115624659E-2</c:v>
                </c:pt>
                <c:pt idx="19405">
                  <c:v>0.12298761387914436</c:v>
                </c:pt>
                <c:pt idx="19406">
                  <c:v>0.1297650785256057</c:v>
                </c:pt>
                <c:pt idx="19407">
                  <c:v>0.15358364328833018</c:v>
                </c:pt>
                <c:pt idx="19408">
                  <c:v>0.16811930278191989</c:v>
                </c:pt>
                <c:pt idx="19409">
                  <c:v>0.1632680005348528</c:v>
                </c:pt>
                <c:pt idx="19410">
                  <c:v>0.18255829176350002</c:v>
                </c:pt>
                <c:pt idx="19411">
                  <c:v>0.18839937560764453</c:v>
                </c:pt>
                <c:pt idx="19412">
                  <c:v>0.2086191630782801</c:v>
                </c:pt>
                <c:pt idx="19413">
                  <c:v>0.18094785124133805</c:v>
                </c:pt>
                <c:pt idx="19414">
                  <c:v>0.13463362054676642</c:v>
                </c:pt>
                <c:pt idx="19415">
                  <c:v>0.10913910410904037</c:v>
                </c:pt>
                <c:pt idx="19416">
                  <c:v>9.8222250005890688E-2</c:v>
                </c:pt>
                <c:pt idx="19417">
                  <c:v>0.12261438082106957</c:v>
                </c:pt>
                <c:pt idx="19418">
                  <c:v>0.15103370969848506</c:v>
                </c:pt>
                <c:pt idx="19419">
                  <c:v>0.14028169687184189</c:v>
                </c:pt>
                <c:pt idx="19420">
                  <c:v>0.12246126404226421</c:v>
                </c:pt>
                <c:pt idx="19421">
                  <c:v>0.12061950029081547</c:v>
                </c:pt>
                <c:pt idx="19422">
                  <c:v>0.1315015815078342</c:v>
                </c:pt>
                <c:pt idx="19423">
                  <c:v>0.11510381784489576</c:v>
                </c:pt>
                <c:pt idx="19424">
                  <c:v>0.1334147255561231</c:v>
                </c:pt>
                <c:pt idx="19425">
                  <c:v>0.14054520758162514</c:v>
                </c:pt>
                <c:pt idx="19426">
                  <c:v>0.16391617912890744</c:v>
                </c:pt>
                <c:pt idx="19427">
                  <c:v>0.13574149956642589</c:v>
                </c:pt>
                <c:pt idx="19428">
                  <c:v>0.13273247993531356</c:v>
                </c:pt>
                <c:pt idx="19429">
                  <c:v>0.13756462498677258</c:v>
                </c:pt>
                <c:pt idx="19430">
                  <c:v>0.10132243404312646</c:v>
                </c:pt>
                <c:pt idx="19431">
                  <c:v>7.3954552774192495E-2</c:v>
                </c:pt>
                <c:pt idx="19432">
                  <c:v>9.6120763986294211E-2</c:v>
                </c:pt>
                <c:pt idx="19433">
                  <c:v>0.10687133044593189</c:v>
                </c:pt>
                <c:pt idx="19434">
                  <c:v>0.10383029352300843</c:v>
                </c:pt>
                <c:pt idx="19435">
                  <c:v>0.12753346571784041</c:v>
                </c:pt>
                <c:pt idx="19436">
                  <c:v>0.13290493914193413</c:v>
                </c:pt>
                <c:pt idx="19437">
                  <c:v>0.15165320901328849</c:v>
                </c:pt>
                <c:pt idx="19438">
                  <c:v>0.16819802760036762</c:v>
                </c:pt>
                <c:pt idx="19439">
                  <c:v>0.13304985011690595</c:v>
                </c:pt>
                <c:pt idx="19440">
                  <c:v>0.13955238580015372</c:v>
                </c:pt>
                <c:pt idx="19441">
                  <c:v>0.14180621055797604</c:v>
                </c:pt>
                <c:pt idx="19442">
                  <c:v>0.14128259244490793</c:v>
                </c:pt>
                <c:pt idx="19443">
                  <c:v>0.17696958344837554</c:v>
                </c:pt>
                <c:pt idx="19444">
                  <c:v>0.17241865325633521</c:v>
                </c:pt>
                <c:pt idx="19445">
                  <c:v>0.17293226783192606</c:v>
                </c:pt>
                <c:pt idx="19446">
                  <c:v>0.14406385028878055</c:v>
                </c:pt>
                <c:pt idx="19447">
                  <c:v>0.15460301011022626</c:v>
                </c:pt>
                <c:pt idx="19448">
                  <c:v>0.15830916017537278</c:v>
                </c:pt>
                <c:pt idx="19449">
                  <c:v>0.16032748413409803</c:v>
                </c:pt>
                <c:pt idx="19450">
                  <c:v>0.12956131153800521</c:v>
                </c:pt>
                <c:pt idx="19451">
                  <c:v>0.13921471558945719</c:v>
                </c:pt>
                <c:pt idx="19452">
                  <c:v>0.14082557714452459</c:v>
                </c:pt>
                <c:pt idx="19453">
                  <c:v>0.1621641999661092</c:v>
                </c:pt>
                <c:pt idx="19454">
                  <c:v>0.14862393186111134</c:v>
                </c:pt>
                <c:pt idx="19455">
                  <c:v>0.17259848254009791</c:v>
                </c:pt>
                <c:pt idx="19456">
                  <c:v>0.18395490642845935</c:v>
                </c:pt>
                <c:pt idx="19457">
                  <c:v>0.18204565256314553</c:v>
                </c:pt>
                <c:pt idx="19458">
                  <c:v>0.19046198593606278</c:v>
                </c:pt>
                <c:pt idx="19459">
                  <c:v>0.25284117676103435</c:v>
                </c:pt>
                <c:pt idx="19460">
                  <c:v>0.24635846079865131</c:v>
                </c:pt>
                <c:pt idx="19461">
                  <c:v>0.21868029457916571</c:v>
                </c:pt>
                <c:pt idx="19462">
                  <c:v>0.16858279488641914</c:v>
                </c:pt>
                <c:pt idx="19463">
                  <c:v>0.18019162074441075</c:v>
                </c:pt>
                <c:pt idx="19464">
                  <c:v>0.21445780332208098</c:v>
                </c:pt>
                <c:pt idx="19465">
                  <c:v>0.22728675469267445</c:v>
                </c:pt>
                <c:pt idx="19466">
                  <c:v>0.21666828870035615</c:v>
                </c:pt>
                <c:pt idx="19467">
                  <c:v>0.22947303879548997</c:v>
                </c:pt>
                <c:pt idx="19468">
                  <c:v>0.20558268034166494</c:v>
                </c:pt>
                <c:pt idx="19469">
                  <c:v>0.20264419993198057</c:v>
                </c:pt>
                <c:pt idx="19470">
                  <c:v>0.20859483664892697</c:v>
                </c:pt>
                <c:pt idx="19471">
                  <c:v>0.20790377456772302</c:v>
                </c:pt>
                <c:pt idx="19472">
                  <c:v>0.18359145316951953</c:v>
                </c:pt>
                <c:pt idx="19473">
                  <c:v>0.16411122394236854</c:v>
                </c:pt>
                <c:pt idx="19474">
                  <c:v>0.13469867037583838</c:v>
                </c:pt>
                <c:pt idx="19475">
                  <c:v>0.14149962158437002</c:v>
                </c:pt>
                <c:pt idx="19476">
                  <c:v>0.13134268248041647</c:v>
                </c:pt>
                <c:pt idx="19477">
                  <c:v>0.11195569488343371</c:v>
                </c:pt>
                <c:pt idx="19478">
                  <c:v>0.10804562325768763</c:v>
                </c:pt>
                <c:pt idx="19479">
                  <c:v>0.11217680990254464</c:v>
                </c:pt>
                <c:pt idx="19480">
                  <c:v>0.12770662092570384</c:v>
                </c:pt>
                <c:pt idx="19481">
                  <c:v>8.5823253587553605E-2</c:v>
                </c:pt>
                <c:pt idx="19482">
                  <c:v>8.1748152481893932E-2</c:v>
                </c:pt>
                <c:pt idx="19483">
                  <c:v>3.7974286839725035E-2</c:v>
                </c:pt>
                <c:pt idx="19484">
                  <c:v>2.048891819937726E-2</c:v>
                </c:pt>
                <c:pt idx="19485">
                  <c:v>-4.8195187543861762E-2</c:v>
                </c:pt>
                <c:pt idx="19486">
                  <c:v>-7.34722305211577E-3</c:v>
                </c:pt>
                <c:pt idx="19487">
                  <c:v>2.1944234885715286E-2</c:v>
                </c:pt>
                <c:pt idx="19488">
                  <c:v>1.1515504327313186E-2</c:v>
                </c:pt>
                <c:pt idx="19489">
                  <c:v>1.8607111462070725E-2</c:v>
                </c:pt>
                <c:pt idx="19490">
                  <c:v>2.1464745073330294E-2</c:v>
                </c:pt>
                <c:pt idx="19491">
                  <c:v>5.4534551863387737E-2</c:v>
                </c:pt>
                <c:pt idx="19492">
                  <c:v>2.9768572865391141E-2</c:v>
                </c:pt>
                <c:pt idx="19493">
                  <c:v>2.139745938062676E-2</c:v>
                </c:pt>
                <c:pt idx="19494">
                  <c:v>2.6463426699240511E-2</c:v>
                </c:pt>
                <c:pt idx="19495">
                  <c:v>4.5355960700041331E-2</c:v>
                </c:pt>
                <c:pt idx="19496">
                  <c:v>2.457226754503905E-2</c:v>
                </c:pt>
                <c:pt idx="19497">
                  <c:v>1.9373881068829313E-4</c:v>
                </c:pt>
                <c:pt idx="19498">
                  <c:v>-4.8505089320449724E-3</c:v>
                </c:pt>
                <c:pt idx="19499">
                  <c:v>9.4000079131677516E-3</c:v>
                </c:pt>
                <c:pt idx="19500">
                  <c:v>1.3010487220020295E-2</c:v>
                </c:pt>
                <c:pt idx="19501">
                  <c:v>-4.3867792023043473E-3</c:v>
                </c:pt>
                <c:pt idx="19502">
                  <c:v>-3.7105579969252234E-2</c:v>
                </c:pt>
                <c:pt idx="19503">
                  <c:v>-1.9698783842861722E-2</c:v>
                </c:pt>
                <c:pt idx="19504">
                  <c:v>-1.0939438375296762E-2</c:v>
                </c:pt>
                <c:pt idx="19505">
                  <c:v>-4.1838798378844855E-3</c:v>
                </c:pt>
                <c:pt idx="19506">
                  <c:v>5.4716167731538867E-3</c:v>
                </c:pt>
                <c:pt idx="19507">
                  <c:v>-2.1094189761604598E-2</c:v>
                </c:pt>
                <c:pt idx="19508">
                  <c:v>-2.969553627577215E-2</c:v>
                </c:pt>
                <c:pt idx="19509">
                  <c:v>-5.4836518938564782E-2</c:v>
                </c:pt>
                <c:pt idx="19510">
                  <c:v>-6.7672188306845293E-2</c:v>
                </c:pt>
                <c:pt idx="19511">
                  <c:v>-9.0556598230221774E-2</c:v>
                </c:pt>
                <c:pt idx="19512">
                  <c:v>-8.1212505988047856E-2</c:v>
                </c:pt>
                <c:pt idx="19513">
                  <c:v>-8.6559941534351093E-2</c:v>
                </c:pt>
                <c:pt idx="19514">
                  <c:v>-4.9607697320934396E-2</c:v>
                </c:pt>
                <c:pt idx="19515">
                  <c:v>-1.2402678977472603E-2</c:v>
                </c:pt>
                <c:pt idx="19516">
                  <c:v>-7.3100741254354951E-3</c:v>
                </c:pt>
                <c:pt idx="19517">
                  <c:v>-1.4166424612678252E-2</c:v>
                </c:pt>
                <c:pt idx="19518">
                  <c:v>-3.0567763387454594E-3</c:v>
                </c:pt>
                <c:pt idx="19519">
                  <c:v>1.0501351338067177E-2</c:v>
                </c:pt>
                <c:pt idx="19520">
                  <c:v>8.6396792790435217E-3</c:v>
                </c:pt>
                <c:pt idx="19521">
                  <c:v>4.3415129276855868E-3</c:v>
                </c:pt>
                <c:pt idx="19522">
                  <c:v>-1.3060812562447843E-2</c:v>
                </c:pt>
                <c:pt idx="19523">
                  <c:v>-1.0122580801849801E-2</c:v>
                </c:pt>
                <c:pt idx="19524">
                  <c:v>-2.6213101755758861E-2</c:v>
                </c:pt>
                <c:pt idx="19525">
                  <c:v>-8.4574265080458177E-3</c:v>
                </c:pt>
                <c:pt idx="19526">
                  <c:v>-1.2344432436988018E-2</c:v>
                </c:pt>
                <c:pt idx="19527">
                  <c:v>1.8948408004628936E-2</c:v>
                </c:pt>
                <c:pt idx="19528">
                  <c:v>6.4486479080243519E-3</c:v>
                </c:pt>
                <c:pt idx="19529">
                  <c:v>2.76426790451203E-2</c:v>
                </c:pt>
                <c:pt idx="19530">
                  <c:v>2.9572456622986021E-2</c:v>
                </c:pt>
                <c:pt idx="19531">
                  <c:v>6.3223876821247416E-2</c:v>
                </c:pt>
                <c:pt idx="19532">
                  <c:v>2.7793902970651763E-2</c:v>
                </c:pt>
                <c:pt idx="19533">
                  <c:v>4.62309127623306E-3</c:v>
                </c:pt>
                <c:pt idx="19534">
                  <c:v>1.2204244148054766E-2</c:v>
                </c:pt>
                <c:pt idx="19535">
                  <c:v>-8.1770455028105093E-3</c:v>
                </c:pt>
                <c:pt idx="19536">
                  <c:v>-8.15034423362615E-5</c:v>
                </c:pt>
                <c:pt idx="19537">
                  <c:v>-1.0282720320300864E-2</c:v>
                </c:pt>
                <c:pt idx="19538">
                  <c:v>-1.5111467763924913E-2</c:v>
                </c:pt>
                <c:pt idx="19539">
                  <c:v>1.2391428148077921E-2</c:v>
                </c:pt>
                <c:pt idx="19540">
                  <c:v>-9.4280467229373999E-3</c:v>
                </c:pt>
                <c:pt idx="19541">
                  <c:v>1.6897973728006166E-2</c:v>
                </c:pt>
                <c:pt idx="19542">
                  <c:v>2.9291994632193896E-2</c:v>
                </c:pt>
                <c:pt idx="19543">
                  <c:v>2.0830548557301265E-2</c:v>
                </c:pt>
                <c:pt idx="19544">
                  <c:v>2.8036990956762819E-2</c:v>
                </c:pt>
                <c:pt idx="19545">
                  <c:v>3.6753850855002934E-2</c:v>
                </c:pt>
                <c:pt idx="19546">
                  <c:v>7.0860679343453636E-2</c:v>
                </c:pt>
                <c:pt idx="19547">
                  <c:v>7.9758495078819935E-2</c:v>
                </c:pt>
                <c:pt idx="19548">
                  <c:v>6.7623980972840947E-2</c:v>
                </c:pt>
                <c:pt idx="19549">
                  <c:v>5.3130285293846891E-2</c:v>
                </c:pt>
                <c:pt idx="19550">
                  <c:v>5.1555622403387291E-2</c:v>
                </c:pt>
                <c:pt idx="19551">
                  <c:v>5.7523849031304586E-2</c:v>
                </c:pt>
                <c:pt idx="19552">
                  <c:v>2.3739331173799449E-2</c:v>
                </c:pt>
                <c:pt idx="19553">
                  <c:v>-4.7892887837700515E-3</c:v>
                </c:pt>
                <c:pt idx="19554">
                  <c:v>1.2259946103516661E-3</c:v>
                </c:pt>
                <c:pt idx="19555">
                  <c:v>-3.4255294057133456E-2</c:v>
                </c:pt>
                <c:pt idx="19556">
                  <c:v>-3.5481327638481996E-2</c:v>
                </c:pt>
                <c:pt idx="19557">
                  <c:v>-3.6723704991963202E-2</c:v>
                </c:pt>
                <c:pt idx="19558">
                  <c:v>-3.3433395732875182E-2</c:v>
                </c:pt>
                <c:pt idx="19559">
                  <c:v>-5.5015364997667127E-2</c:v>
                </c:pt>
                <c:pt idx="19560">
                  <c:v>-5.0726449895537762E-2</c:v>
                </c:pt>
                <c:pt idx="19561">
                  <c:v>-2.5756721441399399E-2</c:v>
                </c:pt>
                <c:pt idx="19562">
                  <c:v>6.3756548869433605E-3</c:v>
                </c:pt>
                <c:pt idx="19563">
                  <c:v>9.6886615049143199E-3</c:v>
                </c:pt>
                <c:pt idx="19564">
                  <c:v>-3.0478103316436744E-2</c:v>
                </c:pt>
                <c:pt idx="19565">
                  <c:v>-4.2211784458732082E-2</c:v>
                </c:pt>
                <c:pt idx="19566">
                  <c:v>-3.5567378365769509E-2</c:v>
                </c:pt>
                <c:pt idx="19567">
                  <c:v>-4.5857686224336058E-2</c:v>
                </c:pt>
                <c:pt idx="19568">
                  <c:v>-4.6497986997421359E-2</c:v>
                </c:pt>
                <c:pt idx="19569">
                  <c:v>-6.4703769275243905E-2</c:v>
                </c:pt>
                <c:pt idx="19570">
                  <c:v>-6.7393925217007378E-2</c:v>
                </c:pt>
                <c:pt idx="19571">
                  <c:v>-5.3240553892387132E-2</c:v>
                </c:pt>
                <c:pt idx="19572">
                  <c:v>-4.3051472703024674E-2</c:v>
                </c:pt>
                <c:pt idx="19573">
                  <c:v>-2.9502272185247258E-2</c:v>
                </c:pt>
                <c:pt idx="19574">
                  <c:v>-1.2198058678922874E-2</c:v>
                </c:pt>
                <c:pt idx="19575">
                  <c:v>-1.8424890400718041E-2</c:v>
                </c:pt>
                <c:pt idx="19576">
                  <c:v>1.6149943022460977E-3</c:v>
                </c:pt>
                <c:pt idx="19577">
                  <c:v>1.3351719828454955E-2</c:v>
                </c:pt>
                <c:pt idx="19578">
                  <c:v>1.8193894709775282E-2</c:v>
                </c:pt>
                <c:pt idx="19579">
                  <c:v>3.1257406331395288E-3</c:v>
                </c:pt>
                <c:pt idx="19580">
                  <c:v>-1.2023392234747465E-2</c:v>
                </c:pt>
                <c:pt idx="19581">
                  <c:v>1.9588152060043829E-2</c:v>
                </c:pt>
                <c:pt idx="19582">
                  <c:v>3.3911854965849475E-2</c:v>
                </c:pt>
                <c:pt idx="19583">
                  <c:v>5.522841710431603E-2</c:v>
                </c:pt>
                <c:pt idx="19584">
                  <c:v>6.1362716523669203E-2</c:v>
                </c:pt>
                <c:pt idx="19585">
                  <c:v>0.14691648689765535</c:v>
                </c:pt>
                <c:pt idx="19586">
                  <c:v>0.10493357792833358</c:v>
                </c:pt>
                <c:pt idx="19587">
                  <c:v>5.930602540065677E-2</c:v>
                </c:pt>
                <c:pt idx="19588">
                  <c:v>6.2519472889628558E-2</c:v>
                </c:pt>
                <c:pt idx="19589">
                  <c:v>6.4652705145364697E-2</c:v>
                </c:pt>
                <c:pt idx="19590">
                  <c:v>7.5631055802377389E-2</c:v>
                </c:pt>
                <c:pt idx="19591">
                  <c:v>2.4121758586753694E-2</c:v>
                </c:pt>
                <c:pt idx="19592">
                  <c:v>1.8223371228858642E-2</c:v>
                </c:pt>
                <c:pt idx="19593">
                  <c:v>2.3082926729344866E-2</c:v>
                </c:pt>
                <c:pt idx="19594">
                  <c:v>1.8391386143808308E-2</c:v>
                </c:pt>
                <c:pt idx="19595">
                  <c:v>-1.0681300048631659E-3</c:v>
                </c:pt>
                <c:pt idx="19596">
                  <c:v>2.414150709280749E-2</c:v>
                </c:pt>
                <c:pt idx="19597">
                  <c:v>4.0162509092807275E-2</c:v>
                </c:pt>
                <c:pt idx="19598">
                  <c:v>3.0200043622755857E-2</c:v>
                </c:pt>
                <c:pt idx="19599">
                  <c:v>1.3067765033598855E-2</c:v>
                </c:pt>
                <c:pt idx="19600">
                  <c:v>4.6842486721562215E-2</c:v>
                </c:pt>
                <c:pt idx="19601">
                  <c:v>4.6122228416167976E-2</c:v>
                </c:pt>
                <c:pt idx="19602">
                  <c:v>6.7641670904471818E-2</c:v>
                </c:pt>
                <c:pt idx="19603">
                  <c:v>3.2424124430750378E-2</c:v>
                </c:pt>
                <c:pt idx="19604">
                  <c:v>3.0703980698993938E-2</c:v>
                </c:pt>
                <c:pt idx="19605">
                  <c:v>6.9122174958740068E-3</c:v>
                </c:pt>
                <c:pt idx="19606">
                  <c:v>-2.7551542660019912E-2</c:v>
                </c:pt>
                <c:pt idx="19607">
                  <c:v>-1.7772147571861519E-2</c:v>
                </c:pt>
                <c:pt idx="19608">
                  <c:v>-2.1227165540032233E-2</c:v>
                </c:pt>
                <c:pt idx="19609">
                  <c:v>-1.4991602738170129E-2</c:v>
                </c:pt>
                <c:pt idx="19610">
                  <c:v>-3.580422414607809E-2</c:v>
                </c:pt>
                <c:pt idx="19611">
                  <c:v>2.6031175712563526E-2</c:v>
                </c:pt>
                <c:pt idx="19612">
                  <c:v>1.2818522962008805E-2</c:v>
                </c:pt>
                <c:pt idx="19613">
                  <c:v>6.0686562699303614E-3</c:v>
                </c:pt>
                <c:pt idx="19614">
                  <c:v>-5.6168512431464812E-4</c:v>
                </c:pt>
                <c:pt idx="19615">
                  <c:v>-2.0823581956854742E-3</c:v>
                </c:pt>
                <c:pt idx="19616">
                  <c:v>9.3363561409618434E-3</c:v>
                </c:pt>
                <c:pt idx="19617">
                  <c:v>-1.4912999534871796E-2</c:v>
                </c:pt>
                <c:pt idx="19618">
                  <c:v>-4.3845049146309822E-2</c:v>
                </c:pt>
                <c:pt idx="19619">
                  <c:v>-6.4407830734294014E-2</c:v>
                </c:pt>
                <c:pt idx="19620">
                  <c:v>-5.6132178855828219E-2</c:v>
                </c:pt>
                <c:pt idx="19621">
                  <c:v>-5.839907364064334E-2</c:v>
                </c:pt>
                <c:pt idx="19622">
                  <c:v>-4.5641459850324306E-2</c:v>
                </c:pt>
                <c:pt idx="19623">
                  <c:v>-1.9726568951178303E-2</c:v>
                </c:pt>
                <c:pt idx="19624">
                  <c:v>-1.2624575825436413E-2</c:v>
                </c:pt>
                <c:pt idx="19625">
                  <c:v>-1.6458552223164391E-2</c:v>
                </c:pt>
                <c:pt idx="19626">
                  <c:v>-1.5119033737940324E-2</c:v>
                </c:pt>
                <c:pt idx="19627">
                  <c:v>-1.8685526025085775E-2</c:v>
                </c:pt>
                <c:pt idx="19628">
                  <c:v>-1.21024417600194E-2</c:v>
                </c:pt>
                <c:pt idx="19629">
                  <c:v>-4.7313015837613825E-2</c:v>
                </c:pt>
                <c:pt idx="19630">
                  <c:v>-5.4035528435344538E-2</c:v>
                </c:pt>
                <c:pt idx="19631">
                  <c:v>-8.272225113795606E-2</c:v>
                </c:pt>
                <c:pt idx="19632">
                  <c:v>-7.8086230805000434E-2</c:v>
                </c:pt>
                <c:pt idx="19633">
                  <c:v>-4.4050233509520642E-2</c:v>
                </c:pt>
                <c:pt idx="19634">
                  <c:v>-4.7024021643601976E-2</c:v>
                </c:pt>
                <c:pt idx="19635">
                  <c:v>-5.7696954042856463E-2</c:v>
                </c:pt>
                <c:pt idx="19636">
                  <c:v>-6.9701529101484083E-2</c:v>
                </c:pt>
                <c:pt idx="19637">
                  <c:v>-8.6406973318609581E-2</c:v>
                </c:pt>
                <c:pt idx="19638">
                  <c:v>-9.3515658811753499E-2</c:v>
                </c:pt>
                <c:pt idx="19639">
                  <c:v>-0.1207279713506445</c:v>
                </c:pt>
                <c:pt idx="19640">
                  <c:v>-8.7852645561917631E-2</c:v>
                </c:pt>
                <c:pt idx="19641">
                  <c:v>-9.3005816137270325E-2</c:v>
                </c:pt>
                <c:pt idx="19642">
                  <c:v>-0.12097960309373978</c:v>
                </c:pt>
                <c:pt idx="19643">
                  <c:v>-0.11825174833728858</c:v>
                </c:pt>
                <c:pt idx="19644">
                  <c:v>-0.1371820760760929</c:v>
                </c:pt>
                <c:pt idx="19645">
                  <c:v>-0.14398523711992117</c:v>
                </c:pt>
                <c:pt idx="19646">
                  <c:v>-0.14533907111934274</c:v>
                </c:pt>
                <c:pt idx="19647">
                  <c:v>-0.11477193219667703</c:v>
                </c:pt>
                <c:pt idx="19648">
                  <c:v>-0.13138476767470875</c:v>
                </c:pt>
                <c:pt idx="19649">
                  <c:v>-0.12468577714225326</c:v>
                </c:pt>
                <c:pt idx="19650">
                  <c:v>-8.9428417112336622E-2</c:v>
                </c:pt>
                <c:pt idx="19651">
                  <c:v>-9.10365659109732E-2</c:v>
                </c:pt>
                <c:pt idx="19652">
                  <c:v>-8.890972184798307E-2</c:v>
                </c:pt>
                <c:pt idx="19653">
                  <c:v>-8.6127950224558769E-2</c:v>
                </c:pt>
                <c:pt idx="19654">
                  <c:v>-0.10711717340210458</c:v>
                </c:pt>
                <c:pt idx="19655">
                  <c:v>-0.11280772498507929</c:v>
                </c:pt>
                <c:pt idx="19656">
                  <c:v>-9.9373283227306763E-2</c:v>
                </c:pt>
                <c:pt idx="19657">
                  <c:v>-9.2910866615665721E-2</c:v>
                </c:pt>
                <c:pt idx="19658">
                  <c:v>-0.13437231007265182</c:v>
                </c:pt>
                <c:pt idx="19659">
                  <c:v>-0.13106297900277741</c:v>
                </c:pt>
                <c:pt idx="19660">
                  <c:v>-0.10463232632795527</c:v>
                </c:pt>
                <c:pt idx="19661">
                  <c:v>-0.10956370110780056</c:v>
                </c:pt>
                <c:pt idx="19662">
                  <c:v>-0.10539000155397127</c:v>
                </c:pt>
                <c:pt idx="19663">
                  <c:v>-0.10783912263844941</c:v>
                </c:pt>
                <c:pt idx="19664">
                  <c:v>-0.11966367153138724</c:v>
                </c:pt>
                <c:pt idx="19665">
                  <c:v>-0.14548351757969091</c:v>
                </c:pt>
                <c:pt idx="19666">
                  <c:v>-9.0030411439113278E-2</c:v>
                </c:pt>
                <c:pt idx="19667">
                  <c:v>-0.10947782954082919</c:v>
                </c:pt>
                <c:pt idx="19668">
                  <c:v>-0.14655433870177703</c:v>
                </c:pt>
                <c:pt idx="19669">
                  <c:v>-0.14566285049568339</c:v>
                </c:pt>
                <c:pt idx="19670">
                  <c:v>-0.13972436787558351</c:v>
                </c:pt>
                <c:pt idx="19671">
                  <c:v>-0.13696854630978161</c:v>
                </c:pt>
                <c:pt idx="19672">
                  <c:v>-0.12248402972221251</c:v>
                </c:pt>
                <c:pt idx="19673">
                  <c:v>-0.12943970390059023</c:v>
                </c:pt>
                <c:pt idx="19674">
                  <c:v>-0.12339874036128595</c:v>
                </c:pt>
                <c:pt idx="19675">
                  <c:v>-0.1249327838494968</c:v>
                </c:pt>
                <c:pt idx="19676">
                  <c:v>-0.11774823804423196</c:v>
                </c:pt>
                <c:pt idx="19677">
                  <c:v>-0.12221323565929898</c:v>
                </c:pt>
                <c:pt idx="19678">
                  <c:v>-0.12654487999144803</c:v>
                </c:pt>
                <c:pt idx="19679">
                  <c:v>-0.11253353895922824</c:v>
                </c:pt>
                <c:pt idx="19680">
                  <c:v>-0.10850089249721617</c:v>
                </c:pt>
                <c:pt idx="19681">
                  <c:v>-0.12608213008342717</c:v>
                </c:pt>
                <c:pt idx="19682">
                  <c:v>-0.13033835077352485</c:v>
                </c:pt>
                <c:pt idx="19683">
                  <c:v>-0.11391174993860709</c:v>
                </c:pt>
                <c:pt idx="19684">
                  <c:v>-9.7220518263277267E-2</c:v>
                </c:pt>
                <c:pt idx="19685">
                  <c:v>-0.11082153024203334</c:v>
                </c:pt>
                <c:pt idx="19686">
                  <c:v>-9.9930337734790764E-2</c:v>
                </c:pt>
                <c:pt idx="19687">
                  <c:v>-0.11308224693484958</c:v>
                </c:pt>
                <c:pt idx="19688">
                  <c:v>-0.10715609465363107</c:v>
                </c:pt>
                <c:pt idx="19689">
                  <c:v>-0.10942569736372643</c:v>
                </c:pt>
                <c:pt idx="19690">
                  <c:v>-0.11721549608224313</c:v>
                </c:pt>
                <c:pt idx="19691">
                  <c:v>-0.11225628357478457</c:v>
                </c:pt>
                <c:pt idx="19692">
                  <c:v>-0.10886708638812626</c:v>
                </c:pt>
                <c:pt idx="19693">
                  <c:v>-0.11014308769631498</c:v>
                </c:pt>
                <c:pt idx="19694">
                  <c:v>-0.11474263915751304</c:v>
                </c:pt>
                <c:pt idx="19695">
                  <c:v>-0.1103379309741982</c:v>
                </c:pt>
                <c:pt idx="19696">
                  <c:v>-0.10568697168877617</c:v>
                </c:pt>
                <c:pt idx="19697">
                  <c:v>-0.11804991758861927</c:v>
                </c:pt>
                <c:pt idx="19698">
                  <c:v>-0.12673009050893502</c:v>
                </c:pt>
                <c:pt idx="19699">
                  <c:v>-0.14103451671760026</c:v>
                </c:pt>
                <c:pt idx="19700">
                  <c:v>-0.16457644041301378</c:v>
                </c:pt>
                <c:pt idx="19701">
                  <c:v>-0.15717507743383519</c:v>
                </c:pt>
                <c:pt idx="19702">
                  <c:v>-0.1350702808238694</c:v>
                </c:pt>
                <c:pt idx="19703">
                  <c:v>-0.13406286787298738</c:v>
                </c:pt>
                <c:pt idx="19704">
                  <c:v>-0.15234247255952149</c:v>
                </c:pt>
                <c:pt idx="19705">
                  <c:v>-0.15026993949979417</c:v>
                </c:pt>
                <c:pt idx="19706">
                  <c:v>-0.136080997505442</c:v>
                </c:pt>
                <c:pt idx="19707">
                  <c:v>-0.12806914265217806</c:v>
                </c:pt>
                <c:pt idx="19708">
                  <c:v>-0.10601106527503668</c:v>
                </c:pt>
                <c:pt idx="19709">
                  <c:v>-8.4683803934694435E-2</c:v>
                </c:pt>
                <c:pt idx="19710">
                  <c:v>-5.9407723166761572E-2</c:v>
                </c:pt>
                <c:pt idx="19711">
                  <c:v>-0.11721651273277867</c:v>
                </c:pt>
                <c:pt idx="19712">
                  <c:v>-0.15759396321507535</c:v>
                </c:pt>
                <c:pt idx="19713">
                  <c:v>-0.12706721272072385</c:v>
                </c:pt>
                <c:pt idx="19714">
                  <c:v>-0.14172977282161869</c:v>
                </c:pt>
                <c:pt idx="19715">
                  <c:v>-0.16926130366595715</c:v>
                </c:pt>
                <c:pt idx="19716">
                  <c:v>-0.19424642112665513</c:v>
                </c:pt>
                <c:pt idx="19717">
                  <c:v>-0.17955755472452684</c:v>
                </c:pt>
                <c:pt idx="19718">
                  <c:v>-0.19833070351487492</c:v>
                </c:pt>
                <c:pt idx="19719">
                  <c:v>-0.19311806484022664</c:v>
                </c:pt>
                <c:pt idx="19720">
                  <c:v>-0.19663519079603409</c:v>
                </c:pt>
                <c:pt idx="19721">
                  <c:v>-0.18737064789304259</c:v>
                </c:pt>
                <c:pt idx="19722">
                  <c:v>-0.18459642572140778</c:v>
                </c:pt>
                <c:pt idx="19723">
                  <c:v>-0.18742088373593635</c:v>
                </c:pt>
                <c:pt idx="19724">
                  <c:v>-0.20460402927696208</c:v>
                </c:pt>
                <c:pt idx="19725">
                  <c:v>-0.21707709469038206</c:v>
                </c:pt>
                <c:pt idx="19726">
                  <c:v>-0.20756401060582541</c:v>
                </c:pt>
                <c:pt idx="19727">
                  <c:v>-0.22128372230590221</c:v>
                </c:pt>
                <c:pt idx="19728">
                  <c:v>-0.24944229738381096</c:v>
                </c:pt>
                <c:pt idx="19729">
                  <c:v>-0.23737875138545184</c:v>
                </c:pt>
                <c:pt idx="19730">
                  <c:v>-0.19399131137503778</c:v>
                </c:pt>
                <c:pt idx="19731">
                  <c:v>-0.18889030502378312</c:v>
                </c:pt>
                <c:pt idx="19732">
                  <c:v>-0.17033824922288043</c:v>
                </c:pt>
                <c:pt idx="19733">
                  <c:v>-0.16867381931500669</c:v>
                </c:pt>
                <c:pt idx="19734">
                  <c:v>-0.17449006227098318</c:v>
                </c:pt>
                <c:pt idx="19735">
                  <c:v>-0.14732949779479443</c:v>
                </c:pt>
                <c:pt idx="19736">
                  <c:v>-0.14693531421321515</c:v>
                </c:pt>
                <c:pt idx="19737">
                  <c:v>-0.11584292334508983</c:v>
                </c:pt>
                <c:pt idx="19738">
                  <c:v>-8.0768134239787903E-2</c:v>
                </c:pt>
                <c:pt idx="19739">
                  <c:v>-4.7004878506889725E-2</c:v>
                </c:pt>
                <c:pt idx="19740">
                  <c:v>-7.4576252683127842E-2</c:v>
                </c:pt>
                <c:pt idx="19741">
                  <c:v>-9.3246338251579575E-2</c:v>
                </c:pt>
                <c:pt idx="19742">
                  <c:v>-8.8489186641454776E-2</c:v>
                </c:pt>
                <c:pt idx="19743">
                  <c:v>-7.4880746092331862E-2</c:v>
                </c:pt>
                <c:pt idx="19744">
                  <c:v>-5.1505893829179361E-2</c:v>
                </c:pt>
                <c:pt idx="19745">
                  <c:v>-4.2495978164055481E-2</c:v>
                </c:pt>
                <c:pt idx="19746">
                  <c:v>-4.5596240252192444E-2</c:v>
                </c:pt>
                <c:pt idx="19747">
                  <c:v>-7.4709775930848821E-2</c:v>
                </c:pt>
                <c:pt idx="19748">
                  <c:v>-5.4931573777607601E-2</c:v>
                </c:pt>
                <c:pt idx="19749">
                  <c:v>-6.4435957809612421E-2</c:v>
                </c:pt>
                <c:pt idx="19750">
                  <c:v>-7.6720269018648035E-2</c:v>
                </c:pt>
                <c:pt idx="19751">
                  <c:v>-9.0408626779676537E-2</c:v>
                </c:pt>
                <c:pt idx="19752">
                  <c:v>-8.1492416057391437E-2</c:v>
                </c:pt>
                <c:pt idx="19753">
                  <c:v>-7.5547683754986439E-2</c:v>
                </c:pt>
                <c:pt idx="19754">
                  <c:v>-5.9642115778869909E-2</c:v>
                </c:pt>
                <c:pt idx="19755">
                  <c:v>-4.8039270320168526E-2</c:v>
                </c:pt>
                <c:pt idx="19756">
                  <c:v>-5.2769509970751693E-2</c:v>
                </c:pt>
                <c:pt idx="19757">
                  <c:v>-3.6596460290898025E-2</c:v>
                </c:pt>
                <c:pt idx="19758">
                  <c:v>2.694111955614753E-2</c:v>
                </c:pt>
                <c:pt idx="19759">
                  <c:v>2.6634768105974871E-2</c:v>
                </c:pt>
                <c:pt idx="19760">
                  <c:v>-1.7486930096300979E-3</c:v>
                </c:pt>
                <c:pt idx="19761">
                  <c:v>1.1253635721738542E-2</c:v>
                </c:pt>
                <c:pt idx="19762">
                  <c:v>-3.9074386610294942E-3</c:v>
                </c:pt>
                <c:pt idx="19763">
                  <c:v>-2.9573566796219919E-2</c:v>
                </c:pt>
                <c:pt idx="19764">
                  <c:v>-1.3562684807028935E-2</c:v>
                </c:pt>
                <c:pt idx="19765">
                  <c:v>1.1674230319611345E-2</c:v>
                </c:pt>
                <c:pt idx="19766">
                  <c:v>-5.033179535101806E-2</c:v>
                </c:pt>
                <c:pt idx="19767">
                  <c:v>-5.4670068554598328E-2</c:v>
                </c:pt>
                <c:pt idx="19768">
                  <c:v>-1.8637924865867683E-2</c:v>
                </c:pt>
                <c:pt idx="19769">
                  <c:v>-9.9040721914958052E-3</c:v>
                </c:pt>
                <c:pt idx="19770">
                  <c:v>-1.0229061902819914E-2</c:v>
                </c:pt>
                <c:pt idx="19771">
                  <c:v>-1.0258326019019881E-2</c:v>
                </c:pt>
                <c:pt idx="19772">
                  <c:v>-3.3416969550185915E-2</c:v>
                </c:pt>
                <c:pt idx="19773">
                  <c:v>-2.4423107815026768E-2</c:v>
                </c:pt>
                <c:pt idx="19774">
                  <c:v>-4.072696170205814E-2</c:v>
                </c:pt>
                <c:pt idx="19775">
                  <c:v>-5.3750280870153211E-2</c:v>
                </c:pt>
                <c:pt idx="19776">
                  <c:v>-6.4532661102168043E-2</c:v>
                </c:pt>
                <c:pt idx="19777">
                  <c:v>-6.9450926997898454E-2</c:v>
                </c:pt>
                <c:pt idx="19778">
                  <c:v>-8.771468309995345E-2</c:v>
                </c:pt>
                <c:pt idx="19779">
                  <c:v>-0.1060598827379976</c:v>
                </c:pt>
                <c:pt idx="19780">
                  <c:v>-0.11481526937558939</c:v>
                </c:pt>
                <c:pt idx="19781">
                  <c:v>-0.10583102264382416</c:v>
                </c:pt>
                <c:pt idx="19782">
                  <c:v>-9.5387297949335093E-2</c:v>
                </c:pt>
                <c:pt idx="19783">
                  <c:v>-9.4786768343114725E-2</c:v>
                </c:pt>
                <c:pt idx="19784">
                  <c:v>-0.10956249298558318</c:v>
                </c:pt>
                <c:pt idx="19785">
                  <c:v>-0.10806507023497947</c:v>
                </c:pt>
                <c:pt idx="19786">
                  <c:v>-0.11194691033364756</c:v>
                </c:pt>
                <c:pt idx="19787">
                  <c:v>-9.6805116417914117E-2</c:v>
                </c:pt>
                <c:pt idx="19788">
                  <c:v>-8.6591324591399066E-2</c:v>
                </c:pt>
                <c:pt idx="19789">
                  <c:v>-8.3825355886134045E-2</c:v>
                </c:pt>
                <c:pt idx="19790">
                  <c:v>-7.0760905031182708E-2</c:v>
                </c:pt>
                <c:pt idx="19791">
                  <c:v>-6.6514558286180914E-2</c:v>
                </c:pt>
                <c:pt idx="19792">
                  <c:v>-6.486723103609815E-2</c:v>
                </c:pt>
                <c:pt idx="19793">
                  <c:v>-9.6272599740621745E-2</c:v>
                </c:pt>
                <c:pt idx="19794">
                  <c:v>-8.2742217759337544E-2</c:v>
                </c:pt>
                <c:pt idx="19795">
                  <c:v>-9.6100162657741239E-2</c:v>
                </c:pt>
                <c:pt idx="19796">
                  <c:v>-0.10609275521320416</c:v>
                </c:pt>
                <c:pt idx="19797">
                  <c:v>-6.6323041519151249E-2</c:v>
                </c:pt>
                <c:pt idx="19798">
                  <c:v>-4.2869274308459548E-2</c:v>
                </c:pt>
                <c:pt idx="19799">
                  <c:v>-3.6298627444372067E-2</c:v>
                </c:pt>
                <c:pt idx="19800">
                  <c:v>-2.1543946996565366E-2</c:v>
                </c:pt>
                <c:pt idx="19801">
                  <c:v>-2.4647039256190717E-2</c:v>
                </c:pt>
                <c:pt idx="19802">
                  <c:v>-3.810084346305509E-2</c:v>
                </c:pt>
                <c:pt idx="19803">
                  <c:v>-2.9985275465565731E-2</c:v>
                </c:pt>
                <c:pt idx="19804">
                  <c:v>-3.0733409411828227E-2</c:v>
                </c:pt>
                <c:pt idx="19805">
                  <c:v>-4.7446739900583013E-2</c:v>
                </c:pt>
                <c:pt idx="19806">
                  <c:v>-2.9303141835587687E-2</c:v>
                </c:pt>
                <c:pt idx="19807">
                  <c:v>-2.3076951504377274E-2</c:v>
                </c:pt>
                <c:pt idx="19808">
                  <c:v>-3.0857232809485491E-2</c:v>
                </c:pt>
                <c:pt idx="19809">
                  <c:v>-3.7649006593214907E-2</c:v>
                </c:pt>
                <c:pt idx="19810">
                  <c:v>-3.1530674603373665E-2</c:v>
                </c:pt>
                <c:pt idx="19811">
                  <c:v>-1.9956324707676165E-3</c:v>
                </c:pt>
                <c:pt idx="19812">
                  <c:v>4.6653416643001711E-2</c:v>
                </c:pt>
                <c:pt idx="19813">
                  <c:v>2.496421281879635E-2</c:v>
                </c:pt>
                <c:pt idx="19814">
                  <c:v>3.8985093466673337E-2</c:v>
                </c:pt>
                <c:pt idx="19815">
                  <c:v>3.7577128334382204E-2</c:v>
                </c:pt>
                <c:pt idx="19816">
                  <c:v>4.1646515390531436E-2</c:v>
                </c:pt>
                <c:pt idx="19817">
                  <c:v>2.1954418013817811E-2</c:v>
                </c:pt>
                <c:pt idx="19818">
                  <c:v>5.1623015527121785E-2</c:v>
                </c:pt>
                <c:pt idx="19819">
                  <c:v>7.4168739700682274E-2</c:v>
                </c:pt>
                <c:pt idx="19820">
                  <c:v>7.5506205924088521E-2</c:v>
                </c:pt>
                <c:pt idx="19821">
                  <c:v>4.5631911366838418E-2</c:v>
                </c:pt>
                <c:pt idx="19822">
                  <c:v>3.6469226803930388E-2</c:v>
                </c:pt>
                <c:pt idx="19823">
                  <c:v>-4.3746576255285774E-3</c:v>
                </c:pt>
                <c:pt idx="19824">
                  <c:v>2.9181040035141548E-2</c:v>
                </c:pt>
                <c:pt idx="19825">
                  <c:v>2.198114855101152E-2</c:v>
                </c:pt>
                <c:pt idx="19826">
                  <c:v>1.7073651804716317E-2</c:v>
                </c:pt>
                <c:pt idx="19827">
                  <c:v>3.0332191687518772E-2</c:v>
                </c:pt>
                <c:pt idx="19828">
                  <c:v>8.9405426346401917E-2</c:v>
                </c:pt>
                <c:pt idx="19829">
                  <c:v>8.9000849403966908E-2</c:v>
                </c:pt>
                <c:pt idx="19830">
                  <c:v>2.5064954262742578E-2</c:v>
                </c:pt>
                <c:pt idx="19831">
                  <c:v>3.6398750541114744E-2</c:v>
                </c:pt>
                <c:pt idx="19832">
                  <c:v>1.0953615194793986E-2</c:v>
                </c:pt>
                <c:pt idx="19833">
                  <c:v>-1.3187827438442046E-2</c:v>
                </c:pt>
                <c:pt idx="19834">
                  <c:v>-1.340509993440242E-2</c:v>
                </c:pt>
                <c:pt idx="19835">
                  <c:v>-3.1779325260950508E-2</c:v>
                </c:pt>
                <c:pt idx="19836">
                  <c:v>-4.7943893431883988E-2</c:v>
                </c:pt>
                <c:pt idx="19837">
                  <c:v>-7.5549001268688687E-2</c:v>
                </c:pt>
                <c:pt idx="19838">
                  <c:v>-0.10714078448490638</c:v>
                </c:pt>
                <c:pt idx="19839">
                  <c:v>-0.16442452055814971</c:v>
                </c:pt>
                <c:pt idx="19840">
                  <c:v>-0.16402000595388155</c:v>
                </c:pt>
                <c:pt idx="19841">
                  <c:v>-0.1636117959873078</c:v>
                </c:pt>
                <c:pt idx="19842">
                  <c:v>-0.17970171572061544</c:v>
                </c:pt>
                <c:pt idx="19843">
                  <c:v>-0.20907758938182985</c:v>
                </c:pt>
                <c:pt idx="19844">
                  <c:v>-0.18256393675953508</c:v>
                </c:pt>
                <c:pt idx="19845">
                  <c:v>-0.18845972154909019</c:v>
                </c:pt>
                <c:pt idx="19846">
                  <c:v>-0.19415388722097948</c:v>
                </c:pt>
                <c:pt idx="19847">
                  <c:v>-0.19627610364463266</c:v>
                </c:pt>
                <c:pt idx="19848">
                  <c:v>-0.18087363164611381</c:v>
                </c:pt>
                <c:pt idx="19849">
                  <c:v>-0.17151194967935268</c:v>
                </c:pt>
                <c:pt idx="19850">
                  <c:v>-0.17383904862323829</c:v>
                </c:pt>
                <c:pt idx="19851">
                  <c:v>-0.1521644974534343</c:v>
                </c:pt>
                <c:pt idx="19852">
                  <c:v>-0.15246146260318805</c:v>
                </c:pt>
                <c:pt idx="19853">
                  <c:v>-0.14799064891684466</c:v>
                </c:pt>
                <c:pt idx="19854">
                  <c:v>-0.15400242485152527</c:v>
                </c:pt>
                <c:pt idx="19855">
                  <c:v>-0.15208502918888755</c:v>
                </c:pt>
                <c:pt idx="19856">
                  <c:v>-0.13315778864194205</c:v>
                </c:pt>
                <c:pt idx="19857">
                  <c:v>-0.11873568240250976</c:v>
                </c:pt>
                <c:pt idx="19858">
                  <c:v>-0.14749818822029925</c:v>
                </c:pt>
                <c:pt idx="19859">
                  <c:v>-0.15271317418781782</c:v>
                </c:pt>
                <c:pt idx="19860">
                  <c:v>-0.14802175713463472</c:v>
                </c:pt>
                <c:pt idx="19861">
                  <c:v>-0.18059235394437689</c:v>
                </c:pt>
                <c:pt idx="19862">
                  <c:v>-0.18539236869371434</c:v>
                </c:pt>
                <c:pt idx="19863">
                  <c:v>-0.16678910200043717</c:v>
                </c:pt>
                <c:pt idx="19864">
                  <c:v>-0.15770405412083044</c:v>
                </c:pt>
                <c:pt idx="19865">
                  <c:v>-0.15323620495097356</c:v>
                </c:pt>
                <c:pt idx="19866">
                  <c:v>-0.14352394273703162</c:v>
                </c:pt>
                <c:pt idx="19867">
                  <c:v>-0.1160278149256383</c:v>
                </c:pt>
                <c:pt idx="19868">
                  <c:v>-0.11887947962511947</c:v>
                </c:pt>
                <c:pt idx="19869">
                  <c:v>-0.14405485236424254</c:v>
                </c:pt>
                <c:pt idx="19870">
                  <c:v>-0.16324278125813951</c:v>
                </c:pt>
                <c:pt idx="19871">
                  <c:v>-0.17374111010174142</c:v>
                </c:pt>
                <c:pt idx="19872">
                  <c:v>-0.14817157467229991</c:v>
                </c:pt>
                <c:pt idx="19873">
                  <c:v>-0.15126364925231894</c:v>
                </c:pt>
                <c:pt idx="19874">
                  <c:v>-0.13065014609095049</c:v>
                </c:pt>
                <c:pt idx="19875">
                  <c:v>-0.10945034504291207</c:v>
                </c:pt>
                <c:pt idx="19876">
                  <c:v>-0.11172049751273727</c:v>
                </c:pt>
                <c:pt idx="19877">
                  <c:v>-0.10162161783957768</c:v>
                </c:pt>
                <c:pt idx="19878">
                  <c:v>-8.3068220963655182E-2</c:v>
                </c:pt>
                <c:pt idx="19879">
                  <c:v>-7.9522182823880794E-2</c:v>
                </c:pt>
                <c:pt idx="19880">
                  <c:v>-5.6506301076673759E-2</c:v>
                </c:pt>
                <c:pt idx="19881">
                  <c:v>-5.5329558089879827E-2</c:v>
                </c:pt>
                <c:pt idx="19882">
                  <c:v>-6.5375962777645125E-2</c:v>
                </c:pt>
                <c:pt idx="19883">
                  <c:v>-7.6805078518039416E-2</c:v>
                </c:pt>
                <c:pt idx="19884">
                  <c:v>-5.680514813941373E-2</c:v>
                </c:pt>
                <c:pt idx="19885">
                  <c:v>-5.9317856469746078E-2</c:v>
                </c:pt>
                <c:pt idx="19886">
                  <c:v>-6.3505022543295486E-2</c:v>
                </c:pt>
                <c:pt idx="19887">
                  <c:v>-5.05076625703752E-2</c:v>
                </c:pt>
                <c:pt idx="19888">
                  <c:v>-5.6083375298686566E-2</c:v>
                </c:pt>
                <c:pt idx="19889">
                  <c:v>-6.4594923831060691E-2</c:v>
                </c:pt>
                <c:pt idx="19890">
                  <c:v>-8.6414283791809932E-2</c:v>
                </c:pt>
                <c:pt idx="19891">
                  <c:v>-7.4020040477454141E-2</c:v>
                </c:pt>
                <c:pt idx="19892">
                  <c:v>-6.3764081665240058E-2</c:v>
                </c:pt>
                <c:pt idx="19893">
                  <c:v>-5.0131159232773781E-2</c:v>
                </c:pt>
                <c:pt idx="19894">
                  <c:v>-4.2171839198114403E-2</c:v>
                </c:pt>
                <c:pt idx="19895">
                  <c:v>-5.2971465960932607E-3</c:v>
                </c:pt>
                <c:pt idx="19896">
                  <c:v>-4.7690774890720711E-3</c:v>
                </c:pt>
                <c:pt idx="19897">
                  <c:v>-3.5727370479510578E-2</c:v>
                </c:pt>
                <c:pt idx="19898">
                  <c:v>-5.5549073496981571E-2</c:v>
                </c:pt>
                <c:pt idx="19899">
                  <c:v>-4.6444113323823366E-2</c:v>
                </c:pt>
                <c:pt idx="19900">
                  <c:v>-5.6039679863339575E-2</c:v>
                </c:pt>
                <c:pt idx="19901">
                  <c:v>-6.3899363170023205E-2</c:v>
                </c:pt>
                <c:pt idx="19902">
                  <c:v>-6.5826990719900391E-2</c:v>
                </c:pt>
                <c:pt idx="19903">
                  <c:v>-5.2960136041701467E-2</c:v>
                </c:pt>
                <c:pt idx="19904">
                  <c:v>-3.0040124709512783E-2</c:v>
                </c:pt>
                <c:pt idx="19905">
                  <c:v>-9.0947373258069009E-3</c:v>
                </c:pt>
                <c:pt idx="19906">
                  <c:v>-3.1642855776344625E-2</c:v>
                </c:pt>
                <c:pt idx="19907">
                  <c:v>-3.7642222692951255E-2</c:v>
                </c:pt>
                <c:pt idx="19908">
                  <c:v>-4.0012751154913317E-2</c:v>
                </c:pt>
                <c:pt idx="19909">
                  <c:v>-3.4121784895257745E-2</c:v>
                </c:pt>
                <c:pt idx="19910">
                  <c:v>-3.2363266545931246E-2</c:v>
                </c:pt>
                <c:pt idx="19911">
                  <c:v>-3.3095062708276002E-2</c:v>
                </c:pt>
                <c:pt idx="19912">
                  <c:v>-4.6354195818841815E-2</c:v>
                </c:pt>
                <c:pt idx="19913">
                  <c:v>-3.7691918687125514E-2</c:v>
                </c:pt>
                <c:pt idx="19914">
                  <c:v>-1.6820639855579023E-2</c:v>
                </c:pt>
                <c:pt idx="19915">
                  <c:v>-1.2072639792620521E-2</c:v>
                </c:pt>
                <c:pt idx="19916">
                  <c:v>-1.8810865462014492E-3</c:v>
                </c:pt>
                <c:pt idx="19917">
                  <c:v>-3.6386018660812258E-3</c:v>
                </c:pt>
                <c:pt idx="19918">
                  <c:v>-1.2525741251942835E-2</c:v>
                </c:pt>
                <c:pt idx="19919">
                  <c:v>-1.4062466852380329E-2</c:v>
                </c:pt>
                <c:pt idx="19920">
                  <c:v>-1.9658935154021728E-2</c:v>
                </c:pt>
                <c:pt idx="19921">
                  <c:v>-2.0705812166339377E-2</c:v>
                </c:pt>
                <c:pt idx="19922">
                  <c:v>-1.6269709063494453E-2</c:v>
                </c:pt>
                <c:pt idx="19923">
                  <c:v>-1.6229713117407507E-2</c:v>
                </c:pt>
                <c:pt idx="19924">
                  <c:v>-1.286983524753138E-2</c:v>
                </c:pt>
                <c:pt idx="19925">
                  <c:v>-1.153092012118806E-2</c:v>
                </c:pt>
                <c:pt idx="19926">
                  <c:v>-2.6506683510831963E-2</c:v>
                </c:pt>
                <c:pt idx="19927">
                  <c:v>-1.4555630690127108E-2</c:v>
                </c:pt>
                <c:pt idx="19928">
                  <c:v>-2.854591627839731E-2</c:v>
                </c:pt>
                <c:pt idx="19929">
                  <c:v>-2.3629779017789176E-2</c:v>
                </c:pt>
                <c:pt idx="19930">
                  <c:v>-8.7295647944047872E-3</c:v>
                </c:pt>
                <c:pt idx="19931">
                  <c:v>-2.4404435812468428E-2</c:v>
                </c:pt>
                <c:pt idx="19932">
                  <c:v>1.806274883392911E-3</c:v>
                </c:pt>
                <c:pt idx="19933">
                  <c:v>1.1023056200213599E-2</c:v>
                </c:pt>
                <c:pt idx="19934">
                  <c:v>4.9406035307275609E-3</c:v>
                </c:pt>
                <c:pt idx="19935">
                  <c:v>-1.5833961494416959E-2</c:v>
                </c:pt>
                <c:pt idx="19936">
                  <c:v>1.9515660688840253E-3</c:v>
                </c:pt>
                <c:pt idx="19937">
                  <c:v>1.2553958185492986E-2</c:v>
                </c:pt>
                <c:pt idx="19938">
                  <c:v>4.575612358056258E-3</c:v>
                </c:pt>
                <c:pt idx="19939">
                  <c:v>7.4471180451651131E-2</c:v>
                </c:pt>
                <c:pt idx="19940">
                  <c:v>9.7639932392072692E-2</c:v>
                </c:pt>
                <c:pt idx="19941">
                  <c:v>0.11303064157547138</c:v>
                </c:pt>
                <c:pt idx="19942">
                  <c:v>0.15927683057501207</c:v>
                </c:pt>
                <c:pt idx="19943">
                  <c:v>0.17948124126514031</c:v>
                </c:pt>
                <c:pt idx="19944">
                  <c:v>0.1232435284287634</c:v>
                </c:pt>
                <c:pt idx="19945">
                  <c:v>9.3244438182811251E-2</c:v>
                </c:pt>
                <c:pt idx="19946">
                  <c:v>0.11513177549755871</c:v>
                </c:pt>
                <c:pt idx="19947">
                  <c:v>8.6117043191400233E-2</c:v>
                </c:pt>
                <c:pt idx="19948">
                  <c:v>7.0069766895177743E-2</c:v>
                </c:pt>
                <c:pt idx="19949">
                  <c:v>9.2715779338407911E-2</c:v>
                </c:pt>
                <c:pt idx="19950">
                  <c:v>8.1235675825493514E-2</c:v>
                </c:pt>
                <c:pt idx="19951">
                  <c:v>5.7949311627198075E-2</c:v>
                </c:pt>
                <c:pt idx="19952">
                  <c:v>5.5905220956020685E-2</c:v>
                </c:pt>
                <c:pt idx="19953">
                  <c:v>7.8880789831794917E-2</c:v>
                </c:pt>
                <c:pt idx="19954">
                  <c:v>0.10907988219509379</c:v>
                </c:pt>
                <c:pt idx="19955">
                  <c:v>0.10871204665627587</c:v>
                </c:pt>
                <c:pt idx="19956">
                  <c:v>9.828131491604486E-2</c:v>
                </c:pt>
                <c:pt idx="19957">
                  <c:v>7.5039721923965352E-2</c:v>
                </c:pt>
                <c:pt idx="19958">
                  <c:v>8.8953399740901551E-2</c:v>
                </c:pt>
                <c:pt idx="19959">
                  <c:v>9.30620409709082E-2</c:v>
                </c:pt>
                <c:pt idx="19960">
                  <c:v>8.1533864072882656E-2</c:v>
                </c:pt>
                <c:pt idx="19961">
                  <c:v>9.3752029064500197E-2</c:v>
                </c:pt>
                <c:pt idx="19962">
                  <c:v>0.1012104307937165</c:v>
                </c:pt>
                <c:pt idx="19963">
                  <c:v>0.10687254708133831</c:v>
                </c:pt>
                <c:pt idx="19964">
                  <c:v>9.1357578262419192E-2</c:v>
                </c:pt>
                <c:pt idx="19965">
                  <c:v>0.10064782819998941</c:v>
                </c:pt>
                <c:pt idx="19966">
                  <c:v>8.3240239909045499E-2</c:v>
                </c:pt>
                <c:pt idx="19967">
                  <c:v>7.1353752804453885E-2</c:v>
                </c:pt>
                <c:pt idx="19968">
                  <c:v>6.2466701658406398E-2</c:v>
                </c:pt>
                <c:pt idx="19969">
                  <c:v>7.200584270421162E-2</c:v>
                </c:pt>
                <c:pt idx="19970">
                  <c:v>9.7723071928170313E-2</c:v>
                </c:pt>
                <c:pt idx="19971">
                  <c:v>0.10174407569498856</c:v>
                </c:pt>
                <c:pt idx="19972">
                  <c:v>8.220340776413626E-2</c:v>
                </c:pt>
                <c:pt idx="19973">
                  <c:v>7.8952087987944841E-2</c:v>
                </c:pt>
                <c:pt idx="19974">
                  <c:v>5.4049429570351082E-2</c:v>
                </c:pt>
                <c:pt idx="19975">
                  <c:v>2.8895127179078273E-2</c:v>
                </c:pt>
                <c:pt idx="19976">
                  <c:v>3.2493960583090287E-2</c:v>
                </c:pt>
                <c:pt idx="19977">
                  <c:v>2.9079069188847395E-2</c:v>
                </c:pt>
                <c:pt idx="19978">
                  <c:v>3.1947962055449031E-2</c:v>
                </c:pt>
                <c:pt idx="19979">
                  <c:v>2.6464918890170441E-2</c:v>
                </c:pt>
                <c:pt idx="19980">
                  <c:v>1.9300583109249425E-2</c:v>
                </c:pt>
                <c:pt idx="19981">
                  <c:v>-6.7131769392101415E-3</c:v>
                </c:pt>
                <c:pt idx="19982">
                  <c:v>1.6198328654863925E-3</c:v>
                </c:pt>
                <c:pt idx="19983">
                  <c:v>-2.6072160893475527E-3</c:v>
                </c:pt>
                <c:pt idx="19984">
                  <c:v>8.3272487810222007E-3</c:v>
                </c:pt>
                <c:pt idx="19985">
                  <c:v>1.4008795955328557E-2</c:v>
                </c:pt>
                <c:pt idx="19986">
                  <c:v>1.7462587670512564E-2</c:v>
                </c:pt>
                <c:pt idx="19987">
                  <c:v>6.3907508183778106E-3</c:v>
                </c:pt>
                <c:pt idx="19988">
                  <c:v>-1.5799641699765554E-2</c:v>
                </c:pt>
                <c:pt idx="19989">
                  <c:v>-1.5512668199487156E-2</c:v>
                </c:pt>
                <c:pt idx="19990">
                  <c:v>-4.2975225761949787E-3</c:v>
                </c:pt>
                <c:pt idx="19991">
                  <c:v>-1.6709598971847206E-2</c:v>
                </c:pt>
                <c:pt idx="19992">
                  <c:v>-2.922373863326877E-2</c:v>
                </c:pt>
                <c:pt idx="19993">
                  <c:v>-2.9419564278293286E-2</c:v>
                </c:pt>
                <c:pt idx="19994">
                  <c:v>-3.1715731780271428E-2</c:v>
                </c:pt>
                <c:pt idx="19995">
                  <c:v>-4.6573539389026419E-2</c:v>
                </c:pt>
                <c:pt idx="19996">
                  <c:v>-4.7432593935213152E-2</c:v>
                </c:pt>
                <c:pt idx="19997">
                  <c:v>-4.9543716758853606E-2</c:v>
                </c:pt>
                <c:pt idx="19998">
                  <c:v>-5.2631901094219558E-2</c:v>
                </c:pt>
                <c:pt idx="19999">
                  <c:v>-5.4150621182238123E-2</c:v>
                </c:pt>
                <c:pt idx="20000">
                  <c:v>-2.0777823324963918E-2</c:v>
                </c:pt>
                <c:pt idx="20001">
                  <c:v>-1.9982491750053732E-2</c:v>
                </c:pt>
                <c:pt idx="20002">
                  <c:v>-3.9032444809727895E-2</c:v>
                </c:pt>
                <c:pt idx="20003">
                  <c:v>-3.23760302255508E-2</c:v>
                </c:pt>
                <c:pt idx="20004">
                  <c:v>-1.9326870618489589E-2</c:v>
                </c:pt>
                <c:pt idx="20005">
                  <c:v>-2.7431042361838021E-2</c:v>
                </c:pt>
                <c:pt idx="20006">
                  <c:v>-1.4866186080594312E-2</c:v>
                </c:pt>
                <c:pt idx="20007">
                  <c:v>-1.3690807438654029E-2</c:v>
                </c:pt>
                <c:pt idx="20008">
                  <c:v>-2.6509365931158713E-2</c:v>
                </c:pt>
                <c:pt idx="20009">
                  <c:v>-4.2587792832313176E-2</c:v>
                </c:pt>
                <c:pt idx="20010">
                  <c:v>-4.5630305581388253E-2</c:v>
                </c:pt>
                <c:pt idx="20011">
                  <c:v>-3.9547703985763016E-2</c:v>
                </c:pt>
                <c:pt idx="20012">
                  <c:v>-4.0809324510603595E-2</c:v>
                </c:pt>
                <c:pt idx="20013">
                  <c:v>-5.1984138956146397E-2</c:v>
                </c:pt>
                <c:pt idx="20014">
                  <c:v>-6.7565852564796747E-2</c:v>
                </c:pt>
                <c:pt idx="20015">
                  <c:v>-7.6269200878112176E-2</c:v>
                </c:pt>
                <c:pt idx="20016">
                  <c:v>-6.7990626243711105E-2</c:v>
                </c:pt>
                <c:pt idx="20017">
                  <c:v>-8.8549999963481785E-2</c:v>
                </c:pt>
                <c:pt idx="20018">
                  <c:v>-8.5446435673553589E-2</c:v>
                </c:pt>
                <c:pt idx="20019">
                  <c:v>-7.8602383801875897E-2</c:v>
                </c:pt>
                <c:pt idx="20020">
                  <c:v>-8.8369586991325022E-2</c:v>
                </c:pt>
                <c:pt idx="20021">
                  <c:v>-7.9828539423477562E-2</c:v>
                </c:pt>
                <c:pt idx="20022">
                  <c:v>-8.4042004696835093E-2</c:v>
                </c:pt>
                <c:pt idx="20023">
                  <c:v>-8.4796094135677902E-2</c:v>
                </c:pt>
                <c:pt idx="20024">
                  <c:v>-8.9513966784073862E-2</c:v>
                </c:pt>
                <c:pt idx="20025">
                  <c:v>-8.9707242701645096E-2</c:v>
                </c:pt>
                <c:pt idx="20026">
                  <c:v>-8.2925723627040537E-2</c:v>
                </c:pt>
                <c:pt idx="20027">
                  <c:v>-6.6124765142060227E-2</c:v>
                </c:pt>
                <c:pt idx="20028">
                  <c:v>-6.9389380232991571E-2</c:v>
                </c:pt>
                <c:pt idx="20029">
                  <c:v>-8.5389668719350165E-2</c:v>
                </c:pt>
                <c:pt idx="20030">
                  <c:v>-9.8378877677742005E-2</c:v>
                </c:pt>
                <c:pt idx="20031">
                  <c:v>-8.9045095860068701E-2</c:v>
                </c:pt>
                <c:pt idx="20032">
                  <c:v>-9.6896523485130226E-2</c:v>
                </c:pt>
                <c:pt idx="20033">
                  <c:v>-0.12399221171664554</c:v>
                </c:pt>
                <c:pt idx="20034">
                  <c:v>-0.12011931103428464</c:v>
                </c:pt>
                <c:pt idx="20035">
                  <c:v>-8.3630716447988362E-2</c:v>
                </c:pt>
                <c:pt idx="20036">
                  <c:v>-7.9318152413491938E-2</c:v>
                </c:pt>
                <c:pt idx="20037">
                  <c:v>-9.3607106481268243E-2</c:v>
                </c:pt>
                <c:pt idx="20038">
                  <c:v>-0.11053423061095824</c:v>
                </c:pt>
                <c:pt idx="20039">
                  <c:v>-0.1208649451781113</c:v>
                </c:pt>
                <c:pt idx="20040">
                  <c:v>-0.10160564382022119</c:v>
                </c:pt>
                <c:pt idx="20041">
                  <c:v>-0.10998358310694567</c:v>
                </c:pt>
                <c:pt idx="20042">
                  <c:v>-0.13950480647587526</c:v>
                </c:pt>
                <c:pt idx="20043">
                  <c:v>-0.16356869122666795</c:v>
                </c:pt>
                <c:pt idx="20044">
                  <c:v>-0.14935848565122034</c:v>
                </c:pt>
                <c:pt idx="20045">
                  <c:v>-0.13730150720847534</c:v>
                </c:pt>
                <c:pt idx="20046">
                  <c:v>-0.1524549389971489</c:v>
                </c:pt>
                <c:pt idx="20047">
                  <c:v>-0.15228282591399955</c:v>
                </c:pt>
                <c:pt idx="20048">
                  <c:v>-0.15329244371614126</c:v>
                </c:pt>
                <c:pt idx="20049">
                  <c:v>-0.18960358642122455</c:v>
                </c:pt>
                <c:pt idx="20050">
                  <c:v>-0.21785336900949392</c:v>
                </c:pt>
                <c:pt idx="20051">
                  <c:v>-0.24332918521968228</c:v>
                </c:pt>
                <c:pt idx="20052">
                  <c:v>-0.26268293285190625</c:v>
                </c:pt>
                <c:pt idx="20053">
                  <c:v>-0.23953065619754454</c:v>
                </c:pt>
                <c:pt idx="20054">
                  <c:v>-0.2581719865583374</c:v>
                </c:pt>
                <c:pt idx="20055">
                  <c:v>-0.24303218273107219</c:v>
                </c:pt>
                <c:pt idx="20056">
                  <c:v>-0.21317063585024087</c:v>
                </c:pt>
                <c:pt idx="20057">
                  <c:v>-0.2065338593042475</c:v>
                </c:pt>
                <c:pt idx="20058">
                  <c:v>-0.2070852767975585</c:v>
                </c:pt>
                <c:pt idx="20059">
                  <c:v>-0.23057301464250379</c:v>
                </c:pt>
                <c:pt idx="20060">
                  <c:v>-0.24662862201592228</c:v>
                </c:pt>
                <c:pt idx="20061">
                  <c:v>-0.26510996675773402</c:v>
                </c:pt>
                <c:pt idx="20062">
                  <c:v>-0.24247296872505086</c:v>
                </c:pt>
                <c:pt idx="20063">
                  <c:v>-0.23685899238831398</c:v>
                </c:pt>
                <c:pt idx="20064">
                  <c:v>-0.21429953264903179</c:v>
                </c:pt>
                <c:pt idx="20065">
                  <c:v>-0.21462055588999951</c:v>
                </c:pt>
                <c:pt idx="20066">
                  <c:v>-0.20609760192983784</c:v>
                </c:pt>
                <c:pt idx="20067">
                  <c:v>-0.22557380039720309</c:v>
                </c:pt>
                <c:pt idx="20068">
                  <c:v>-0.19307631490070121</c:v>
                </c:pt>
                <c:pt idx="20069">
                  <c:v>-0.17163356470259261</c:v>
                </c:pt>
                <c:pt idx="20070">
                  <c:v>-0.17608798876350151</c:v>
                </c:pt>
                <c:pt idx="20071">
                  <c:v>-0.16282274073311176</c:v>
                </c:pt>
                <c:pt idx="20072">
                  <c:v>-0.17610278918414857</c:v>
                </c:pt>
                <c:pt idx="20073">
                  <c:v>-0.16390356431207642</c:v>
                </c:pt>
                <c:pt idx="20074">
                  <c:v>-0.14501087486234809</c:v>
                </c:pt>
                <c:pt idx="20075">
                  <c:v>-0.15598456060512456</c:v>
                </c:pt>
                <c:pt idx="20076">
                  <c:v>-0.15000808126857257</c:v>
                </c:pt>
                <c:pt idx="20077">
                  <c:v>-0.16100931004820762</c:v>
                </c:pt>
                <c:pt idx="20078">
                  <c:v>-0.17890820167696131</c:v>
                </c:pt>
                <c:pt idx="20079">
                  <c:v>-0.17222594323597251</c:v>
                </c:pt>
                <c:pt idx="20080">
                  <c:v>-0.18393590572229945</c:v>
                </c:pt>
                <c:pt idx="20081">
                  <c:v>-0.19837331440750638</c:v>
                </c:pt>
                <c:pt idx="20082">
                  <c:v>-0.19050386446118661</c:v>
                </c:pt>
                <c:pt idx="20083">
                  <c:v>-0.19824540415698866</c:v>
                </c:pt>
                <c:pt idx="20084">
                  <c:v>-0.20169492376909137</c:v>
                </c:pt>
                <c:pt idx="20085">
                  <c:v>-0.19241295790434831</c:v>
                </c:pt>
                <c:pt idx="20086">
                  <c:v>-0.18594365739790941</c:v>
                </c:pt>
                <c:pt idx="20087">
                  <c:v>-0.1867570873994101</c:v>
                </c:pt>
                <c:pt idx="20088">
                  <c:v>-0.19393953467688774</c:v>
                </c:pt>
                <c:pt idx="20089">
                  <c:v>-0.18664758277572702</c:v>
                </c:pt>
                <c:pt idx="20090">
                  <c:v>-0.18108043284958442</c:v>
                </c:pt>
                <c:pt idx="20091">
                  <c:v>-0.19583618348144227</c:v>
                </c:pt>
                <c:pt idx="20092">
                  <c:v>-0.18800635839692825</c:v>
                </c:pt>
                <c:pt idx="20093">
                  <c:v>-0.20504456972718532</c:v>
                </c:pt>
                <c:pt idx="20094">
                  <c:v>-0.21297786470258795</c:v>
                </c:pt>
                <c:pt idx="20095">
                  <c:v>-0.23032020879581427</c:v>
                </c:pt>
                <c:pt idx="20096">
                  <c:v>-0.24057777287390814</c:v>
                </c:pt>
                <c:pt idx="20097">
                  <c:v>-0.21450898157050013</c:v>
                </c:pt>
                <c:pt idx="20098">
                  <c:v>-0.18586332828601937</c:v>
                </c:pt>
                <c:pt idx="20099">
                  <c:v>-0.20726927206647028</c:v>
                </c:pt>
                <c:pt idx="20100">
                  <c:v>-0.24438894178540027</c:v>
                </c:pt>
                <c:pt idx="20101">
                  <c:v>-0.20614732792585266</c:v>
                </c:pt>
                <c:pt idx="20102">
                  <c:v>-0.21156250926676745</c:v>
                </c:pt>
                <c:pt idx="20103">
                  <c:v>-0.2339626663636728</c:v>
                </c:pt>
                <c:pt idx="20104">
                  <c:v>-0.26732273144742746</c:v>
                </c:pt>
                <c:pt idx="20105">
                  <c:v>-0.27909917594382394</c:v>
                </c:pt>
                <c:pt idx="20106">
                  <c:v>-0.27055815658490823</c:v>
                </c:pt>
                <c:pt idx="20107">
                  <c:v>-0.29562939227276008</c:v>
                </c:pt>
                <c:pt idx="20108">
                  <c:v>-0.26217558754220938</c:v>
                </c:pt>
                <c:pt idx="20109">
                  <c:v>-0.22560794465339462</c:v>
                </c:pt>
                <c:pt idx="20110">
                  <c:v>-0.22252972523975123</c:v>
                </c:pt>
                <c:pt idx="20111">
                  <c:v>-0.19545670806250137</c:v>
                </c:pt>
                <c:pt idx="20112">
                  <c:v>-0.20563997605134932</c:v>
                </c:pt>
                <c:pt idx="20113">
                  <c:v>-0.18043833067203874</c:v>
                </c:pt>
                <c:pt idx="20114">
                  <c:v>-0.17087621409159914</c:v>
                </c:pt>
                <c:pt idx="20115">
                  <c:v>-0.15517748774339823</c:v>
                </c:pt>
                <c:pt idx="20116">
                  <c:v>-0.1661470186519669</c:v>
                </c:pt>
                <c:pt idx="20117">
                  <c:v>-0.13888630894363474</c:v>
                </c:pt>
                <c:pt idx="20118">
                  <c:v>-0.15035104435951707</c:v>
                </c:pt>
                <c:pt idx="20119">
                  <c:v>-0.14310464325424865</c:v>
                </c:pt>
                <c:pt idx="20120">
                  <c:v>-0.13367054823217384</c:v>
                </c:pt>
                <c:pt idx="20121">
                  <c:v>-0.14189360619412084</c:v>
                </c:pt>
                <c:pt idx="20122">
                  <c:v>-0.13487229978675286</c:v>
                </c:pt>
                <c:pt idx="20123">
                  <c:v>-0.1235198418159773</c:v>
                </c:pt>
                <c:pt idx="20124">
                  <c:v>-0.11314636710550652</c:v>
                </c:pt>
                <c:pt idx="20125">
                  <c:v>-9.6199433995578065E-2</c:v>
                </c:pt>
                <c:pt idx="20126">
                  <c:v>-8.9868778413974781E-2</c:v>
                </c:pt>
                <c:pt idx="20127">
                  <c:v>-0.10572009473917698</c:v>
                </c:pt>
                <c:pt idx="20128">
                  <c:v>-0.12600888686500689</c:v>
                </c:pt>
                <c:pt idx="20129">
                  <c:v>-0.1197011116929545</c:v>
                </c:pt>
                <c:pt idx="20130">
                  <c:v>-0.12612691159949097</c:v>
                </c:pt>
                <c:pt idx="20131">
                  <c:v>-0.10518434195180815</c:v>
                </c:pt>
                <c:pt idx="20132">
                  <c:v>-0.10661338897721717</c:v>
                </c:pt>
                <c:pt idx="20133">
                  <c:v>-6.9175404952096509E-2</c:v>
                </c:pt>
                <c:pt idx="20134">
                  <c:v>-6.0962466357786238E-2</c:v>
                </c:pt>
                <c:pt idx="20135">
                  <c:v>-8.5711405151338238E-2</c:v>
                </c:pt>
                <c:pt idx="20136">
                  <c:v>-9.1190233396841069E-2</c:v>
                </c:pt>
                <c:pt idx="20137">
                  <c:v>-5.1660585661759795E-2</c:v>
                </c:pt>
                <c:pt idx="20138">
                  <c:v>-8.686120862307356E-3</c:v>
                </c:pt>
                <c:pt idx="20139">
                  <c:v>-1.4915335614150815E-2</c:v>
                </c:pt>
                <c:pt idx="20140">
                  <c:v>-4.5269683114129378E-2</c:v>
                </c:pt>
                <c:pt idx="20141">
                  <c:v>-5.3203462380335131E-2</c:v>
                </c:pt>
                <c:pt idx="20142">
                  <c:v>-3.3751275945509418E-3</c:v>
                </c:pt>
                <c:pt idx="20143">
                  <c:v>2.4465048729178873E-2</c:v>
                </c:pt>
                <c:pt idx="20144">
                  <c:v>1.7721327008747512E-2</c:v>
                </c:pt>
                <c:pt idx="20145">
                  <c:v>7.5704119761930144E-3</c:v>
                </c:pt>
                <c:pt idx="20146">
                  <c:v>8.2586085672353704E-3</c:v>
                </c:pt>
                <c:pt idx="20147">
                  <c:v>1.2229944006585836E-2</c:v>
                </c:pt>
                <c:pt idx="20148">
                  <c:v>1.2008662979049678E-2</c:v>
                </c:pt>
                <c:pt idx="20149">
                  <c:v>1.6563934381773171E-2</c:v>
                </c:pt>
                <c:pt idx="20150">
                  <c:v>6.725168248376856E-2</c:v>
                </c:pt>
                <c:pt idx="20151">
                  <c:v>0.10338262752163674</c:v>
                </c:pt>
                <c:pt idx="20152">
                  <c:v>0.13277678524164926</c:v>
                </c:pt>
                <c:pt idx="20153">
                  <c:v>5.969857082722374E-2</c:v>
                </c:pt>
                <c:pt idx="20154">
                  <c:v>8.8756213546540508E-2</c:v>
                </c:pt>
                <c:pt idx="20155">
                  <c:v>6.4599056262022225E-2</c:v>
                </c:pt>
                <c:pt idx="20156">
                  <c:v>-3.3998511713581037E-3</c:v>
                </c:pt>
                <c:pt idx="20157">
                  <c:v>-1.4534161336808071E-2</c:v>
                </c:pt>
                <c:pt idx="20158">
                  <c:v>-8.8753471982263576E-3</c:v>
                </c:pt>
                <c:pt idx="20159">
                  <c:v>2.0850449213097644E-2</c:v>
                </c:pt>
                <c:pt idx="20160">
                  <c:v>4.0076469491478806E-2</c:v>
                </c:pt>
                <c:pt idx="20161">
                  <c:v>7.3958090769163709E-2</c:v>
                </c:pt>
                <c:pt idx="20162">
                  <c:v>2.6418174118690851E-2</c:v>
                </c:pt>
                <c:pt idx="20163">
                  <c:v>1.1588863066119615E-2</c:v>
                </c:pt>
                <c:pt idx="20164">
                  <c:v>-1.7181581717753525E-2</c:v>
                </c:pt>
                <c:pt idx="20165">
                  <c:v>1.063551286784703E-2</c:v>
                </c:pt>
                <c:pt idx="20166">
                  <c:v>1.3873167810853682E-2</c:v>
                </c:pt>
                <c:pt idx="20167">
                  <c:v>5.8207324991432552E-2</c:v>
                </c:pt>
                <c:pt idx="20168">
                  <c:v>1.3427836873577625E-2</c:v>
                </c:pt>
                <c:pt idx="20169">
                  <c:v>-1.1723555733261781E-2</c:v>
                </c:pt>
                <c:pt idx="20170">
                  <c:v>6.3400984206347655E-3</c:v>
                </c:pt>
                <c:pt idx="20171">
                  <c:v>-1.4648301494554095E-2</c:v>
                </c:pt>
                <c:pt idx="20172">
                  <c:v>-2.878706408765086E-3</c:v>
                </c:pt>
                <c:pt idx="20173">
                  <c:v>-1.0856385010096337E-2</c:v>
                </c:pt>
                <c:pt idx="20174">
                  <c:v>-3.6637806236517023E-2</c:v>
                </c:pt>
                <c:pt idx="20175">
                  <c:v>-1.7825064022284343E-2</c:v>
                </c:pt>
                <c:pt idx="20176">
                  <c:v>-3.9555718571912091E-2</c:v>
                </c:pt>
                <c:pt idx="20177">
                  <c:v>-3.9370372413758958E-2</c:v>
                </c:pt>
                <c:pt idx="20178">
                  <c:v>-3.1066485533610244E-2</c:v>
                </c:pt>
                <c:pt idx="20179">
                  <c:v>-2.3534761978795671E-2</c:v>
                </c:pt>
                <c:pt idx="20180">
                  <c:v>-4.8023256055475971E-2</c:v>
                </c:pt>
                <c:pt idx="20181">
                  <c:v>-2.5248835059770824E-2</c:v>
                </c:pt>
                <c:pt idx="20182">
                  <c:v>-3.0723835956750989E-2</c:v>
                </c:pt>
                <c:pt idx="20183">
                  <c:v>-8.5772839044544469E-3</c:v>
                </c:pt>
                <c:pt idx="20184">
                  <c:v>-4.7055315998198233E-2</c:v>
                </c:pt>
                <c:pt idx="20185">
                  <c:v>-4.3675108552492903E-2</c:v>
                </c:pt>
                <c:pt idx="20186">
                  <c:v>-4.6449074880114516E-2</c:v>
                </c:pt>
                <c:pt idx="20187">
                  <c:v>-5.8962541114921385E-2</c:v>
                </c:pt>
                <c:pt idx="20188">
                  <c:v>-4.0862145283565465E-2</c:v>
                </c:pt>
                <c:pt idx="20189">
                  <c:v>-5.0626745157255293E-2</c:v>
                </c:pt>
                <c:pt idx="20190">
                  <c:v>-6.0896191024269464E-2</c:v>
                </c:pt>
                <c:pt idx="20191">
                  <c:v>-3.6024974822766009E-2</c:v>
                </c:pt>
                <c:pt idx="20192">
                  <c:v>-3.8561827646739988E-2</c:v>
                </c:pt>
                <c:pt idx="20193">
                  <c:v>-2.1640785281913377E-2</c:v>
                </c:pt>
                <c:pt idx="20194">
                  <c:v>-2.6054274358957685E-2</c:v>
                </c:pt>
                <c:pt idx="20195">
                  <c:v>7.3374726871866525E-3</c:v>
                </c:pt>
                <c:pt idx="20196">
                  <c:v>4.3225027443467567E-2</c:v>
                </c:pt>
                <c:pt idx="20197">
                  <c:v>1.1229819811936936E-2</c:v>
                </c:pt>
                <c:pt idx="20198">
                  <c:v>-1.4332438500901268E-2</c:v>
                </c:pt>
                <c:pt idx="20199">
                  <c:v>2.9228039548590656E-2</c:v>
                </c:pt>
                <c:pt idx="20200">
                  <c:v>2.3994694305108144E-2</c:v>
                </c:pt>
                <c:pt idx="20201">
                  <c:v>-4.293052835911193E-3</c:v>
                </c:pt>
                <c:pt idx="20202">
                  <c:v>6.8059160621150028E-3</c:v>
                </c:pt>
                <c:pt idx="20203">
                  <c:v>3.0116040289515533E-2</c:v>
                </c:pt>
                <c:pt idx="20204">
                  <c:v>5.8135584369980231E-2</c:v>
                </c:pt>
                <c:pt idx="20205">
                  <c:v>7.2484320076240616E-2</c:v>
                </c:pt>
                <c:pt idx="20206">
                  <c:v>4.1000305362245415E-2</c:v>
                </c:pt>
                <c:pt idx="20207">
                  <c:v>7.8995596033709425E-2</c:v>
                </c:pt>
                <c:pt idx="20208">
                  <c:v>3.4642591868596639E-2</c:v>
                </c:pt>
                <c:pt idx="20209">
                  <c:v>4.9135462537270858E-3</c:v>
                </c:pt>
                <c:pt idx="20210">
                  <c:v>-2.6308017544401818E-2</c:v>
                </c:pt>
                <c:pt idx="20211">
                  <c:v>-7.6409728812702027E-2</c:v>
                </c:pt>
                <c:pt idx="20212">
                  <c:v>-5.0486812074829079E-2</c:v>
                </c:pt>
                <c:pt idx="20213">
                  <c:v>-4.1316758143828847E-2</c:v>
                </c:pt>
                <c:pt idx="20214">
                  <c:v>-4.4760523570414046E-2</c:v>
                </c:pt>
                <c:pt idx="20215">
                  <c:v>-2.8231580477634077E-2</c:v>
                </c:pt>
                <c:pt idx="20216">
                  <c:v>-1.3010850803631402E-2</c:v>
                </c:pt>
                <c:pt idx="20217">
                  <c:v>-1.3412440180177954E-2</c:v>
                </c:pt>
                <c:pt idx="20218">
                  <c:v>3.7937365473992291E-3</c:v>
                </c:pt>
                <c:pt idx="20219">
                  <c:v>8.7191325761222238E-3</c:v>
                </c:pt>
                <c:pt idx="20220">
                  <c:v>-1.7023669357309701E-2</c:v>
                </c:pt>
                <c:pt idx="20221">
                  <c:v>3.5905151105535271E-3</c:v>
                </c:pt>
                <c:pt idx="20222">
                  <c:v>-1.2113556748880705E-2</c:v>
                </c:pt>
                <c:pt idx="20223">
                  <c:v>-8.9494158657416056E-3</c:v>
                </c:pt>
                <c:pt idx="20224">
                  <c:v>-3.0487640697864138E-2</c:v>
                </c:pt>
                <c:pt idx="20225">
                  <c:v>-5.3966545307734703E-2</c:v>
                </c:pt>
                <c:pt idx="20226">
                  <c:v>-4.9369677791691213E-2</c:v>
                </c:pt>
                <c:pt idx="20227">
                  <c:v>-3.4129243556695887E-2</c:v>
                </c:pt>
                <c:pt idx="20228">
                  <c:v>-1.7051230979328702E-2</c:v>
                </c:pt>
                <c:pt idx="20229">
                  <c:v>-6.446582148181057E-3</c:v>
                </c:pt>
                <c:pt idx="20230">
                  <c:v>1.6576955425921192E-2</c:v>
                </c:pt>
                <c:pt idx="20231">
                  <c:v>5.7796814438013655E-3</c:v>
                </c:pt>
                <c:pt idx="20232">
                  <c:v>-7.3021109457633848E-3</c:v>
                </c:pt>
                <c:pt idx="20233">
                  <c:v>-2.5821436827118904E-2</c:v>
                </c:pt>
                <c:pt idx="20234">
                  <c:v>-3.4835512543843761E-2</c:v>
                </c:pt>
                <c:pt idx="20235">
                  <c:v>-6.7694502911898047E-3</c:v>
                </c:pt>
                <c:pt idx="20236">
                  <c:v>4.1981398272721293E-3</c:v>
                </c:pt>
                <c:pt idx="20237">
                  <c:v>-2.5759544829913272E-2</c:v>
                </c:pt>
                <c:pt idx="20238">
                  <c:v>-3.1872029724730577E-2</c:v>
                </c:pt>
                <c:pt idx="20239">
                  <c:v>-3.0814507138796521E-2</c:v>
                </c:pt>
                <c:pt idx="20240">
                  <c:v>-1.4311527969558258E-2</c:v>
                </c:pt>
                <c:pt idx="20241">
                  <c:v>1.5055099060090615E-2</c:v>
                </c:pt>
                <c:pt idx="20242">
                  <c:v>-2.0407540411479741E-2</c:v>
                </c:pt>
                <c:pt idx="20243">
                  <c:v>-3.0047612265664658E-2</c:v>
                </c:pt>
                <c:pt idx="20244">
                  <c:v>-1.1989342497526589E-2</c:v>
                </c:pt>
                <c:pt idx="20245">
                  <c:v>6.8748228008497225E-3</c:v>
                </c:pt>
                <c:pt idx="20246">
                  <c:v>1.101854854587736E-2</c:v>
                </c:pt>
                <c:pt idx="20247">
                  <c:v>2.2049328806567958E-2</c:v>
                </c:pt>
                <c:pt idx="20248">
                  <c:v>3.1689291168417677E-2</c:v>
                </c:pt>
                <c:pt idx="20249">
                  <c:v>5.3527391771287069E-2</c:v>
                </c:pt>
                <c:pt idx="20250">
                  <c:v>4.6870473656786427E-2</c:v>
                </c:pt>
                <c:pt idx="20251">
                  <c:v>4.1003690421968386E-2</c:v>
                </c:pt>
                <c:pt idx="20252">
                  <c:v>3.3478111028633961E-2</c:v>
                </c:pt>
                <c:pt idx="20253">
                  <c:v>6.2386369844753986E-2</c:v>
                </c:pt>
                <c:pt idx="20254">
                  <c:v>5.2398077505852125E-2</c:v>
                </c:pt>
                <c:pt idx="20255">
                  <c:v>5.800761534655563E-2</c:v>
                </c:pt>
                <c:pt idx="20256">
                  <c:v>6.9899678848500457E-2</c:v>
                </c:pt>
                <c:pt idx="20257">
                  <c:v>8.5403285291911102E-2</c:v>
                </c:pt>
                <c:pt idx="20258">
                  <c:v>6.8881267584252281E-2</c:v>
                </c:pt>
                <c:pt idx="20259">
                  <c:v>4.1787374612717088E-2</c:v>
                </c:pt>
                <c:pt idx="20260">
                  <c:v>4.5965624222914059E-2</c:v>
                </c:pt>
                <c:pt idx="20261">
                  <c:v>5.224257066292326E-2</c:v>
                </c:pt>
                <c:pt idx="20262">
                  <c:v>7.8838475800065755E-2</c:v>
                </c:pt>
                <c:pt idx="20263">
                  <c:v>7.7967621083440797E-2</c:v>
                </c:pt>
                <c:pt idx="20264">
                  <c:v>9.765903460615144E-2</c:v>
                </c:pt>
                <c:pt idx="20265">
                  <c:v>6.6574037368433148E-2</c:v>
                </c:pt>
                <c:pt idx="20266">
                  <c:v>6.4961817741397088E-2</c:v>
                </c:pt>
                <c:pt idx="20267">
                  <c:v>5.8695189724924157E-2</c:v>
                </c:pt>
                <c:pt idx="20268">
                  <c:v>6.9561796955308619E-2</c:v>
                </c:pt>
                <c:pt idx="20269">
                  <c:v>8.8315579033377167E-2</c:v>
                </c:pt>
                <c:pt idx="20270">
                  <c:v>8.4790929726924702E-2</c:v>
                </c:pt>
                <c:pt idx="20271">
                  <c:v>9.0320874993161882E-2</c:v>
                </c:pt>
                <c:pt idx="20272">
                  <c:v>8.8028564999183212E-2</c:v>
                </c:pt>
                <c:pt idx="20273">
                  <c:v>6.7902930959120589E-2</c:v>
                </c:pt>
                <c:pt idx="20274">
                  <c:v>9.2467349596979886E-2</c:v>
                </c:pt>
                <c:pt idx="20275">
                  <c:v>0.1103344220882565</c:v>
                </c:pt>
                <c:pt idx="20276">
                  <c:v>0.1281258970327257</c:v>
                </c:pt>
                <c:pt idx="20277">
                  <c:v>0.13396843785513513</c:v>
                </c:pt>
                <c:pt idx="20278">
                  <c:v>0.16933877523940244</c:v>
                </c:pt>
                <c:pt idx="20279">
                  <c:v>0.15938153629979257</c:v>
                </c:pt>
                <c:pt idx="20280">
                  <c:v>0.19074356705801754</c:v>
                </c:pt>
                <c:pt idx="20281">
                  <c:v>0.19268062130771746</c:v>
                </c:pt>
                <c:pt idx="20282">
                  <c:v>0.17842946294320616</c:v>
                </c:pt>
                <c:pt idx="20283">
                  <c:v>0.1532530993984349</c:v>
                </c:pt>
                <c:pt idx="20284">
                  <c:v>0.18058946916195406</c:v>
                </c:pt>
                <c:pt idx="20285">
                  <c:v>0.15867597553481882</c:v>
                </c:pt>
                <c:pt idx="20286">
                  <c:v>0.16733357933707094</c:v>
                </c:pt>
                <c:pt idx="20287">
                  <c:v>0.17324922105063245</c:v>
                </c:pt>
                <c:pt idx="20288">
                  <c:v>0.17702191612912421</c:v>
                </c:pt>
                <c:pt idx="20289">
                  <c:v>0.19322647488990286</c:v>
                </c:pt>
                <c:pt idx="20290">
                  <c:v>0.22142156810626035</c:v>
                </c:pt>
                <c:pt idx="20291">
                  <c:v>0.20429413125074669</c:v>
                </c:pt>
                <c:pt idx="20292">
                  <c:v>0.23604640513779351</c:v>
                </c:pt>
                <c:pt idx="20293">
                  <c:v>0.2580500462722406</c:v>
                </c:pt>
                <c:pt idx="20294">
                  <c:v>0.25701580792651546</c:v>
                </c:pt>
                <c:pt idx="20295">
                  <c:v>0.21714852868390278</c:v>
                </c:pt>
                <c:pt idx="20296">
                  <c:v>0.20459211532596733</c:v>
                </c:pt>
                <c:pt idx="20297">
                  <c:v>0.2219140783760194</c:v>
                </c:pt>
                <c:pt idx="20298">
                  <c:v>0.22706416745856384</c:v>
                </c:pt>
                <c:pt idx="20299">
                  <c:v>0.20342275942540855</c:v>
                </c:pt>
                <c:pt idx="20300">
                  <c:v>0.20744131544568223</c:v>
                </c:pt>
                <c:pt idx="20301">
                  <c:v>0.21197349177494518</c:v>
                </c:pt>
                <c:pt idx="20302">
                  <c:v>0.20949519400363892</c:v>
                </c:pt>
                <c:pt idx="20303">
                  <c:v>0.20731904724560724</c:v>
                </c:pt>
                <c:pt idx="20304">
                  <c:v>0.20452964308327171</c:v>
                </c:pt>
                <c:pt idx="20305">
                  <c:v>0.2047479098933136</c:v>
                </c:pt>
                <c:pt idx="20306">
                  <c:v>0.24078095243747688</c:v>
                </c:pt>
                <c:pt idx="20307">
                  <c:v>0.23090739661215554</c:v>
                </c:pt>
                <c:pt idx="20308">
                  <c:v>0.23423400562029695</c:v>
                </c:pt>
                <c:pt idx="20309">
                  <c:v>0.2226957886471963</c:v>
                </c:pt>
                <c:pt idx="20310">
                  <c:v>0.25622929596449118</c:v>
                </c:pt>
                <c:pt idx="20311">
                  <c:v>0.25303790746120969</c:v>
                </c:pt>
                <c:pt idx="20312">
                  <c:v>0.25039007256081769</c:v>
                </c:pt>
                <c:pt idx="20313">
                  <c:v>0.18868989218260523</c:v>
                </c:pt>
                <c:pt idx="20314">
                  <c:v>0.18736035437939491</c:v>
                </c:pt>
                <c:pt idx="20315">
                  <c:v>0.15472990302179568</c:v>
                </c:pt>
                <c:pt idx="20316">
                  <c:v>0.15344233520718631</c:v>
                </c:pt>
                <c:pt idx="20317">
                  <c:v>0.15009852620365693</c:v>
                </c:pt>
                <c:pt idx="20318">
                  <c:v>0.15936491309274903</c:v>
                </c:pt>
                <c:pt idx="20319">
                  <c:v>0.12882515727254562</c:v>
                </c:pt>
                <c:pt idx="20320">
                  <c:v>0.17528867298085959</c:v>
                </c:pt>
                <c:pt idx="20321">
                  <c:v>0.16237634768960341</c:v>
                </c:pt>
                <c:pt idx="20322">
                  <c:v>0.1808191597820481</c:v>
                </c:pt>
                <c:pt idx="20323">
                  <c:v>0.18694100659951451</c:v>
                </c:pt>
                <c:pt idx="20324">
                  <c:v>0.19097201448929657</c:v>
                </c:pt>
                <c:pt idx="20325">
                  <c:v>0.21661868956111019</c:v>
                </c:pt>
                <c:pt idx="20326">
                  <c:v>0.19036739679846804</c:v>
                </c:pt>
                <c:pt idx="20327">
                  <c:v>0.15971634994557138</c:v>
                </c:pt>
                <c:pt idx="20328">
                  <c:v>0.1687829159934795</c:v>
                </c:pt>
                <c:pt idx="20329">
                  <c:v>0.16899297133258151</c:v>
                </c:pt>
                <c:pt idx="20330">
                  <c:v>0.17503717315072254</c:v>
                </c:pt>
                <c:pt idx="20331">
                  <c:v>0.18408271566542833</c:v>
                </c:pt>
                <c:pt idx="20332">
                  <c:v>0.21621396504772838</c:v>
                </c:pt>
                <c:pt idx="20333">
                  <c:v>0.21499200423728659</c:v>
                </c:pt>
                <c:pt idx="20334">
                  <c:v>0.2215615050677413</c:v>
                </c:pt>
                <c:pt idx="20335">
                  <c:v>0.19157548824314174</c:v>
                </c:pt>
                <c:pt idx="20336">
                  <c:v>0.19689243129130118</c:v>
                </c:pt>
                <c:pt idx="20337">
                  <c:v>0.20075317941387527</c:v>
                </c:pt>
                <c:pt idx="20338">
                  <c:v>0.16656083820052503</c:v>
                </c:pt>
                <c:pt idx="20339">
                  <c:v>0.1750740055367086</c:v>
                </c:pt>
                <c:pt idx="20340">
                  <c:v>0.15388065511600812</c:v>
                </c:pt>
                <c:pt idx="20341">
                  <c:v>0.13968802026790827</c:v>
                </c:pt>
                <c:pt idx="20342">
                  <c:v>0.16506803777657075</c:v>
                </c:pt>
                <c:pt idx="20343">
                  <c:v>0.17733191185843067</c:v>
                </c:pt>
                <c:pt idx="20344">
                  <c:v>0.17142008945426723</c:v>
                </c:pt>
                <c:pt idx="20345">
                  <c:v>0.1647542777937121</c:v>
                </c:pt>
                <c:pt idx="20346">
                  <c:v>0.14925682246564165</c:v>
                </c:pt>
                <c:pt idx="20347">
                  <c:v>0.15707380127289938</c:v>
                </c:pt>
                <c:pt idx="20348">
                  <c:v>0.11788340037908962</c:v>
                </c:pt>
                <c:pt idx="20349">
                  <c:v>0.11093960784262213</c:v>
                </c:pt>
                <c:pt idx="20350">
                  <c:v>9.2865513988590109E-2</c:v>
                </c:pt>
                <c:pt idx="20351">
                  <c:v>0.10867486804452153</c:v>
                </c:pt>
                <c:pt idx="20352">
                  <c:v>0.10901078262267427</c:v>
                </c:pt>
                <c:pt idx="20353">
                  <c:v>0.11742182560191083</c:v>
                </c:pt>
                <c:pt idx="20354">
                  <c:v>0.10703711054975162</c:v>
                </c:pt>
                <c:pt idx="20355">
                  <c:v>0.12089532362206068</c:v>
                </c:pt>
                <c:pt idx="20356">
                  <c:v>0.12897281613197653</c:v>
                </c:pt>
                <c:pt idx="20357">
                  <c:v>0.12638414861305303</c:v>
                </c:pt>
                <c:pt idx="20358">
                  <c:v>0.12445211971048176</c:v>
                </c:pt>
                <c:pt idx="20359">
                  <c:v>0.15724058373503724</c:v>
                </c:pt>
                <c:pt idx="20360">
                  <c:v>0.15769243170634217</c:v>
                </c:pt>
                <c:pt idx="20361">
                  <c:v>0.16229257989534673</c:v>
                </c:pt>
                <c:pt idx="20362">
                  <c:v>0.15629485363523932</c:v>
                </c:pt>
                <c:pt idx="20363">
                  <c:v>0.14913316944043831</c:v>
                </c:pt>
                <c:pt idx="20364">
                  <c:v>0.13108814713357364</c:v>
                </c:pt>
                <c:pt idx="20365">
                  <c:v>0.11606701123962715</c:v>
                </c:pt>
                <c:pt idx="20366">
                  <c:v>0.12355266281284849</c:v>
                </c:pt>
                <c:pt idx="20367">
                  <c:v>0.1092667439315731</c:v>
                </c:pt>
                <c:pt idx="20368">
                  <c:v>8.8141010434913625E-2</c:v>
                </c:pt>
                <c:pt idx="20369">
                  <c:v>8.6276771640205085E-2</c:v>
                </c:pt>
                <c:pt idx="20370">
                  <c:v>6.4757657136783608E-2</c:v>
                </c:pt>
                <c:pt idx="20371">
                  <c:v>6.3148158216941086E-2</c:v>
                </c:pt>
                <c:pt idx="20372">
                  <c:v>8.3605827316113768E-2</c:v>
                </c:pt>
                <c:pt idx="20373">
                  <c:v>0.10104101708031621</c:v>
                </c:pt>
                <c:pt idx="20374">
                  <c:v>8.9458573812134734E-2</c:v>
                </c:pt>
                <c:pt idx="20375">
                  <c:v>7.8574205613329617E-2</c:v>
                </c:pt>
                <c:pt idx="20376">
                  <c:v>8.6637808747575429E-2</c:v>
                </c:pt>
                <c:pt idx="20377">
                  <c:v>9.2884178532667727E-2</c:v>
                </c:pt>
                <c:pt idx="20378">
                  <c:v>6.9444217344621029E-2</c:v>
                </c:pt>
                <c:pt idx="20379">
                  <c:v>7.423954818386469E-2</c:v>
                </c:pt>
                <c:pt idx="20380">
                  <c:v>7.2292351165976099E-2</c:v>
                </c:pt>
                <c:pt idx="20381">
                  <c:v>8.0444886018772754E-2</c:v>
                </c:pt>
                <c:pt idx="20382">
                  <c:v>7.762647499232922E-2</c:v>
                </c:pt>
                <c:pt idx="20383">
                  <c:v>0.10880033727849558</c:v>
                </c:pt>
                <c:pt idx="20384">
                  <c:v>0.10701864303924324</c:v>
                </c:pt>
                <c:pt idx="20385">
                  <c:v>0.10444612348246007</c:v>
                </c:pt>
                <c:pt idx="20386">
                  <c:v>8.4339470198590893E-2</c:v>
                </c:pt>
                <c:pt idx="20387">
                  <c:v>8.4000494515878321E-2</c:v>
                </c:pt>
                <c:pt idx="20388">
                  <c:v>9.4087502673390278E-2</c:v>
                </c:pt>
                <c:pt idx="20389">
                  <c:v>7.7806470970697594E-2</c:v>
                </c:pt>
                <c:pt idx="20390">
                  <c:v>6.6430671305723221E-2</c:v>
                </c:pt>
                <c:pt idx="20391">
                  <c:v>9.2542825067637891E-2</c:v>
                </c:pt>
                <c:pt idx="20392">
                  <c:v>7.5400988625936138E-2</c:v>
                </c:pt>
                <c:pt idx="20393">
                  <c:v>7.423478417715712E-2</c:v>
                </c:pt>
                <c:pt idx="20394">
                  <c:v>7.9095965233956234E-2</c:v>
                </c:pt>
                <c:pt idx="20395">
                  <c:v>0.10579094006127399</c:v>
                </c:pt>
                <c:pt idx="20396">
                  <c:v>9.2763330619097806E-2</c:v>
                </c:pt>
                <c:pt idx="20397">
                  <c:v>8.1166693961480352E-2</c:v>
                </c:pt>
                <c:pt idx="20398">
                  <c:v>8.8450969479318964E-2</c:v>
                </c:pt>
                <c:pt idx="20399">
                  <c:v>8.6818780490939051E-2</c:v>
                </c:pt>
                <c:pt idx="20400">
                  <c:v>0.1099881031681933</c:v>
                </c:pt>
                <c:pt idx="20401">
                  <c:v>8.7707740878510076E-2</c:v>
                </c:pt>
                <c:pt idx="20402">
                  <c:v>0.10018654001156091</c:v>
                </c:pt>
                <c:pt idx="20403">
                  <c:v>0.10422889991316042</c:v>
                </c:pt>
                <c:pt idx="20404">
                  <c:v>0.10567279743957281</c:v>
                </c:pt>
                <c:pt idx="20405">
                  <c:v>0.10479362770138922</c:v>
                </c:pt>
                <c:pt idx="20406">
                  <c:v>9.3812405883979544E-2</c:v>
                </c:pt>
                <c:pt idx="20407">
                  <c:v>9.5683143123372894E-2</c:v>
                </c:pt>
                <c:pt idx="20408">
                  <c:v>0.11563911520705061</c:v>
                </c:pt>
                <c:pt idx="20409">
                  <c:v>0.11721495559698258</c:v>
                </c:pt>
                <c:pt idx="20410">
                  <c:v>0.11767153896450133</c:v>
                </c:pt>
                <c:pt idx="20411">
                  <c:v>0.13372331884654032</c:v>
                </c:pt>
                <c:pt idx="20412">
                  <c:v>0.13045055667632544</c:v>
                </c:pt>
                <c:pt idx="20413">
                  <c:v>0.15231362432347817</c:v>
                </c:pt>
                <c:pt idx="20414">
                  <c:v>0.16695616270480351</c:v>
                </c:pt>
                <c:pt idx="20415">
                  <c:v>0.1609341662599939</c:v>
                </c:pt>
                <c:pt idx="20416">
                  <c:v>0.15724307759487921</c:v>
                </c:pt>
                <c:pt idx="20417">
                  <c:v>0.15032955468351594</c:v>
                </c:pt>
                <c:pt idx="20418">
                  <c:v>0.15158123631345322</c:v>
                </c:pt>
                <c:pt idx="20419">
                  <c:v>0.15968256858905661</c:v>
                </c:pt>
                <c:pt idx="20420">
                  <c:v>0.15645556165023655</c:v>
                </c:pt>
                <c:pt idx="20421">
                  <c:v>0.16049899138338719</c:v>
                </c:pt>
                <c:pt idx="20422">
                  <c:v>0.14039790327434454</c:v>
                </c:pt>
                <c:pt idx="20423">
                  <c:v>0.14198757705147247</c:v>
                </c:pt>
                <c:pt idx="20424">
                  <c:v>0.13775642633990737</c:v>
                </c:pt>
                <c:pt idx="20425">
                  <c:v>0.1414933469125208</c:v>
                </c:pt>
                <c:pt idx="20426">
                  <c:v>0.15545296962220401</c:v>
                </c:pt>
                <c:pt idx="20427">
                  <c:v>0.16423766252770777</c:v>
                </c:pt>
                <c:pt idx="20428">
                  <c:v>0.16261249155113067</c:v>
                </c:pt>
                <c:pt idx="20429">
                  <c:v>0.16806733338504776</c:v>
                </c:pt>
                <c:pt idx="20430">
                  <c:v>0.15623621931642373</c:v>
                </c:pt>
                <c:pt idx="20431">
                  <c:v>0.14853050808785073</c:v>
                </c:pt>
                <c:pt idx="20432">
                  <c:v>0.1453478222690201</c:v>
                </c:pt>
                <c:pt idx="20433">
                  <c:v>0.12959735084233381</c:v>
                </c:pt>
                <c:pt idx="20434">
                  <c:v>0.11087667316284566</c:v>
                </c:pt>
                <c:pt idx="20435">
                  <c:v>0.12059002570428423</c:v>
                </c:pt>
                <c:pt idx="20436">
                  <c:v>0.10705300904931048</c:v>
                </c:pt>
                <c:pt idx="20437">
                  <c:v>0.11886957865222159</c:v>
                </c:pt>
                <c:pt idx="20438">
                  <c:v>0.13439903556540478</c:v>
                </c:pt>
                <c:pt idx="20439">
                  <c:v>0.11646266983173725</c:v>
                </c:pt>
                <c:pt idx="20440">
                  <c:v>0.11645153126927421</c:v>
                </c:pt>
                <c:pt idx="20441">
                  <c:v>0.1359340328535279</c:v>
                </c:pt>
                <c:pt idx="20442">
                  <c:v>0.11911973575170731</c:v>
                </c:pt>
                <c:pt idx="20443">
                  <c:v>0.12830885052132368</c:v>
                </c:pt>
                <c:pt idx="20444">
                  <c:v>0.12595760348456575</c:v>
                </c:pt>
                <c:pt idx="20445">
                  <c:v>0.12335074993148565</c:v>
                </c:pt>
                <c:pt idx="20446">
                  <c:v>0.13164750281586812</c:v>
                </c:pt>
                <c:pt idx="20447">
                  <c:v>0.13534643210259767</c:v>
                </c:pt>
                <c:pt idx="20448">
                  <c:v>0.15257494742403543</c:v>
                </c:pt>
                <c:pt idx="20449">
                  <c:v>0.15570056652253883</c:v>
                </c:pt>
                <c:pt idx="20450">
                  <c:v>0.16198230793429813</c:v>
                </c:pt>
                <c:pt idx="20451">
                  <c:v>0.14482597008740972</c:v>
                </c:pt>
                <c:pt idx="20452">
                  <c:v>0.15429259572350706</c:v>
                </c:pt>
                <c:pt idx="20453">
                  <c:v>0.13598896324333376</c:v>
                </c:pt>
                <c:pt idx="20454">
                  <c:v>0.13576247436088762</c:v>
                </c:pt>
                <c:pt idx="20455">
                  <c:v>0.12553169669967645</c:v>
                </c:pt>
                <c:pt idx="20456">
                  <c:v>0.13147895005013477</c:v>
                </c:pt>
                <c:pt idx="20457">
                  <c:v>0.11910746212215462</c:v>
                </c:pt>
                <c:pt idx="20458">
                  <c:v>0.12609042821017313</c:v>
                </c:pt>
                <c:pt idx="20459">
                  <c:v>0.1248697400489549</c:v>
                </c:pt>
                <c:pt idx="20460">
                  <c:v>0.12848335439756031</c:v>
                </c:pt>
                <c:pt idx="20461">
                  <c:v>0.11002473247973676</c:v>
                </c:pt>
                <c:pt idx="20462">
                  <c:v>9.7879364649273271E-2</c:v>
                </c:pt>
                <c:pt idx="20463">
                  <c:v>8.5329716441816972E-2</c:v>
                </c:pt>
                <c:pt idx="20464">
                  <c:v>6.6197769530558448E-2</c:v>
                </c:pt>
                <c:pt idx="20465">
                  <c:v>9.2622801970866142E-2</c:v>
                </c:pt>
                <c:pt idx="20466">
                  <c:v>7.1197545310068167E-2</c:v>
                </c:pt>
                <c:pt idx="20467">
                  <c:v>7.323857292450775E-2</c:v>
                </c:pt>
                <c:pt idx="20468">
                  <c:v>0.10310917930719543</c:v>
                </c:pt>
                <c:pt idx="20469">
                  <c:v>9.8497436033398111E-2</c:v>
                </c:pt>
                <c:pt idx="20470">
                  <c:v>9.2439606612061853E-2</c:v>
                </c:pt>
                <c:pt idx="20471">
                  <c:v>7.2647890782579383E-2</c:v>
                </c:pt>
                <c:pt idx="20472">
                  <c:v>5.4920529560607223E-2</c:v>
                </c:pt>
                <c:pt idx="20473">
                  <c:v>4.9145359584352732E-2</c:v>
                </c:pt>
                <c:pt idx="20474">
                  <c:v>6.79556800173724E-2</c:v>
                </c:pt>
                <c:pt idx="20475">
                  <c:v>6.4984492131839655E-2</c:v>
                </c:pt>
                <c:pt idx="20476">
                  <c:v>6.931052341737276E-2</c:v>
                </c:pt>
                <c:pt idx="20477">
                  <c:v>7.9192252745617253E-2</c:v>
                </c:pt>
                <c:pt idx="20478">
                  <c:v>7.9624085106363873E-2</c:v>
                </c:pt>
                <c:pt idx="20479">
                  <c:v>8.0268098519098663E-2</c:v>
                </c:pt>
                <c:pt idx="20480">
                  <c:v>9.3598854395039011E-2</c:v>
                </c:pt>
                <c:pt idx="20481">
                  <c:v>0.11045497793654757</c:v>
                </c:pt>
                <c:pt idx="20482">
                  <c:v>0.10967605487047649</c:v>
                </c:pt>
                <c:pt idx="20483">
                  <c:v>8.9636313219964681E-2</c:v>
                </c:pt>
                <c:pt idx="20484">
                  <c:v>8.7784561083218193E-2</c:v>
                </c:pt>
                <c:pt idx="20485">
                  <c:v>0.10237259288833478</c:v>
                </c:pt>
                <c:pt idx="20486">
                  <c:v>9.3712077372712699E-2</c:v>
                </c:pt>
                <c:pt idx="20487">
                  <c:v>0.10099363537567863</c:v>
                </c:pt>
                <c:pt idx="20488">
                  <c:v>9.2252468805271937E-2</c:v>
                </c:pt>
                <c:pt idx="20489">
                  <c:v>0.10579087838898737</c:v>
                </c:pt>
                <c:pt idx="20490">
                  <c:v>0.10590122134290536</c:v>
                </c:pt>
                <c:pt idx="20491">
                  <c:v>7.1217452185425412E-2</c:v>
                </c:pt>
                <c:pt idx="20492">
                  <c:v>7.4314258823918733E-2</c:v>
                </c:pt>
                <c:pt idx="20493">
                  <c:v>8.5442170353110081E-2</c:v>
                </c:pt>
                <c:pt idx="20494">
                  <c:v>8.414112294273246E-2</c:v>
                </c:pt>
                <c:pt idx="20495">
                  <c:v>6.8701488302254088E-2</c:v>
                </c:pt>
                <c:pt idx="20496">
                  <c:v>7.2987695566786082E-2</c:v>
                </c:pt>
                <c:pt idx="20497">
                  <c:v>6.092971857374252E-2</c:v>
                </c:pt>
                <c:pt idx="20498">
                  <c:v>4.9078592698027723E-2</c:v>
                </c:pt>
                <c:pt idx="20499">
                  <c:v>5.0453199276238703E-2</c:v>
                </c:pt>
                <c:pt idx="20500">
                  <c:v>5.2530018743483842E-2</c:v>
                </c:pt>
                <c:pt idx="20501">
                  <c:v>6.4845344643736924E-2</c:v>
                </c:pt>
                <c:pt idx="20502">
                  <c:v>7.0814903057357492E-2</c:v>
                </c:pt>
                <c:pt idx="20503">
                  <c:v>4.8192797087139416E-2</c:v>
                </c:pt>
                <c:pt idx="20504">
                  <c:v>2.9478427212714875E-2</c:v>
                </c:pt>
                <c:pt idx="20505">
                  <c:v>2.3660817388728939E-2</c:v>
                </c:pt>
                <c:pt idx="20506">
                  <c:v>2.8234005590270117E-2</c:v>
                </c:pt>
                <c:pt idx="20507">
                  <c:v>2.7915743172658658E-2</c:v>
                </c:pt>
                <c:pt idx="20508">
                  <c:v>1.450382052310939E-2</c:v>
                </c:pt>
                <c:pt idx="20509">
                  <c:v>1.3174341905921594E-2</c:v>
                </c:pt>
                <c:pt idx="20510">
                  <c:v>-1.8772995569711348E-3</c:v>
                </c:pt>
                <c:pt idx="20511">
                  <c:v>2.0907662582299036E-3</c:v>
                </c:pt>
                <c:pt idx="20512">
                  <c:v>1.9803419271182676E-3</c:v>
                </c:pt>
                <c:pt idx="20513">
                  <c:v>2.702730759938099E-4</c:v>
                </c:pt>
                <c:pt idx="20514">
                  <c:v>-8.1332849075758107E-3</c:v>
                </c:pt>
                <c:pt idx="20515">
                  <c:v>-5.7640028708044744E-3</c:v>
                </c:pt>
                <c:pt idx="20516">
                  <c:v>1.0628653749928718E-2</c:v>
                </c:pt>
                <c:pt idx="20517">
                  <c:v>1.5285322193478779E-2</c:v>
                </c:pt>
                <c:pt idx="20518">
                  <c:v>8.3631274728335203E-3</c:v>
                </c:pt>
                <c:pt idx="20519">
                  <c:v>6.5517509377490679E-3</c:v>
                </c:pt>
                <c:pt idx="20520">
                  <c:v>4.5555598886815041E-3</c:v>
                </c:pt>
                <c:pt idx="20521">
                  <c:v>3.165524520653662E-3</c:v>
                </c:pt>
                <c:pt idx="20522">
                  <c:v>1.3568903245746444E-3</c:v>
                </c:pt>
                <c:pt idx="20523">
                  <c:v>1.3668468426299984E-3</c:v>
                </c:pt>
                <c:pt idx="20524">
                  <c:v>2.2311480216631319E-2</c:v>
                </c:pt>
                <c:pt idx="20525">
                  <c:v>1.5019614356729161E-2</c:v>
                </c:pt>
                <c:pt idx="20526">
                  <c:v>2.9694678661584817E-3</c:v>
                </c:pt>
                <c:pt idx="20527">
                  <c:v>-6.0534661478439666E-4</c:v>
                </c:pt>
                <c:pt idx="20528">
                  <c:v>-1.2569782921324379E-2</c:v>
                </c:pt>
                <c:pt idx="20529">
                  <c:v>-1.1873186581662254E-2</c:v>
                </c:pt>
                <c:pt idx="20530">
                  <c:v>-7.3034358620228668E-3</c:v>
                </c:pt>
                <c:pt idx="20531">
                  <c:v>-7.2934952777804485E-3</c:v>
                </c:pt>
                <c:pt idx="20532">
                  <c:v>-1.6413323040870842E-2</c:v>
                </c:pt>
                <c:pt idx="20533">
                  <c:v>-1.1040703146128261E-2</c:v>
                </c:pt>
                <c:pt idx="20534">
                  <c:v>7.2308072540305801E-3</c:v>
                </c:pt>
                <c:pt idx="20535">
                  <c:v>1.3771332280936077E-2</c:v>
                </c:pt>
                <c:pt idx="20536">
                  <c:v>1.2969273902618816E-2</c:v>
                </c:pt>
                <c:pt idx="20537">
                  <c:v>7.9283190326393527E-3</c:v>
                </c:pt>
                <c:pt idx="20538">
                  <c:v>5.4186528082342811E-3</c:v>
                </c:pt>
                <c:pt idx="20539">
                  <c:v>1.8423825773280722E-2</c:v>
                </c:pt>
                <c:pt idx="20540">
                  <c:v>2.0974127373242446E-2</c:v>
                </c:pt>
                <c:pt idx="20541">
                  <c:v>-3.6759437737766687E-3</c:v>
                </c:pt>
                <c:pt idx="20542">
                  <c:v>-5.4511225172395594E-3</c:v>
                </c:pt>
                <c:pt idx="20543">
                  <c:v>-2.0266056622916584E-2</c:v>
                </c:pt>
                <c:pt idx="20544">
                  <c:v>-2.8876289313145787E-2</c:v>
                </c:pt>
                <c:pt idx="20545">
                  <c:v>-3.373468827562498E-2</c:v>
                </c:pt>
                <c:pt idx="20546">
                  <c:v>-2.5163630327651232E-2</c:v>
                </c:pt>
                <c:pt idx="20547">
                  <c:v>-3.4218585268113055E-2</c:v>
                </c:pt>
                <c:pt idx="20548">
                  <c:v>-2.9545433752740879E-2</c:v>
                </c:pt>
                <c:pt idx="20549">
                  <c:v>-2.7476962381030479E-2</c:v>
                </c:pt>
                <c:pt idx="20550">
                  <c:v>-2.7652537987352344E-2</c:v>
                </c:pt>
                <c:pt idx="20551">
                  <c:v>-2.8121643132203777E-2</c:v>
                </c:pt>
                <c:pt idx="20552">
                  <c:v>-2.7907536567698732E-2</c:v>
                </c:pt>
                <c:pt idx="20553">
                  <c:v>-2.5084356442556466E-2</c:v>
                </c:pt>
                <c:pt idx="20554">
                  <c:v>-4.2367716340506401E-2</c:v>
                </c:pt>
                <c:pt idx="20555">
                  <c:v>-4.2061619898715152E-2</c:v>
                </c:pt>
                <c:pt idx="20556">
                  <c:v>-6.1490822274660628E-2</c:v>
                </c:pt>
                <c:pt idx="20557">
                  <c:v>-5.9593299343053352E-2</c:v>
                </c:pt>
                <c:pt idx="20558">
                  <c:v>-5.0568985961010116E-2</c:v>
                </c:pt>
                <c:pt idx="20559">
                  <c:v>-5.5569274743084485E-2</c:v>
                </c:pt>
                <c:pt idx="20560">
                  <c:v>-5.1602899345722042E-2</c:v>
                </c:pt>
                <c:pt idx="20561">
                  <c:v>-4.2220688505681059E-2</c:v>
                </c:pt>
                <c:pt idx="20562">
                  <c:v>-3.2377188374463572E-2</c:v>
                </c:pt>
                <c:pt idx="20563">
                  <c:v>-2.4999977991831179E-2</c:v>
                </c:pt>
                <c:pt idx="20564">
                  <c:v>-1.2924235205253543E-2</c:v>
                </c:pt>
                <c:pt idx="20565">
                  <c:v>-4.1841861761098054E-2</c:v>
                </c:pt>
                <c:pt idx="20566">
                  <c:v>-4.2124119552421235E-2</c:v>
                </c:pt>
                <c:pt idx="20567">
                  <c:v>-4.6024902505436782E-2</c:v>
                </c:pt>
                <c:pt idx="20568">
                  <c:v>-4.4413330727284261E-2</c:v>
                </c:pt>
                <c:pt idx="20569">
                  <c:v>-4.5265473061912975E-2</c:v>
                </c:pt>
                <c:pt idx="20570">
                  <c:v>-4.6991640492743292E-2</c:v>
                </c:pt>
                <c:pt idx="20571">
                  <c:v>-3.2288182377729679E-2</c:v>
                </c:pt>
                <c:pt idx="20572">
                  <c:v>-1.784717991486362E-2</c:v>
                </c:pt>
                <c:pt idx="20573">
                  <c:v>-1.2224129999402145E-2</c:v>
                </c:pt>
                <c:pt idx="20574">
                  <c:v>-1.5517234321913986E-2</c:v>
                </c:pt>
                <c:pt idx="20575">
                  <c:v>-1.9248274762217132E-2</c:v>
                </c:pt>
                <c:pt idx="20576">
                  <c:v>-2.4561196071375857E-2</c:v>
                </c:pt>
                <c:pt idx="20577">
                  <c:v>-3.222110028838443E-2</c:v>
                </c:pt>
                <c:pt idx="20578">
                  <c:v>-3.1921100829452875E-2</c:v>
                </c:pt>
                <c:pt idx="20579">
                  <c:v>-2.9987713258078474E-2</c:v>
                </c:pt>
                <c:pt idx="20580">
                  <c:v>-3.9110658434861723E-2</c:v>
                </c:pt>
                <c:pt idx="20581">
                  <c:v>-4.3486397147269207E-2</c:v>
                </c:pt>
                <c:pt idx="20582">
                  <c:v>-4.9039938682423179E-2</c:v>
                </c:pt>
                <c:pt idx="20583">
                  <c:v>-3.9664518396278936E-2</c:v>
                </c:pt>
                <c:pt idx="20584">
                  <c:v>-3.5423671370451104E-2</c:v>
                </c:pt>
                <c:pt idx="20585">
                  <c:v>-2.9751612445233611E-2</c:v>
                </c:pt>
                <c:pt idx="20586">
                  <c:v>-1.9399433291899082E-2</c:v>
                </c:pt>
                <c:pt idx="20587">
                  <c:v>-1.0152934170986838E-2</c:v>
                </c:pt>
                <c:pt idx="20588">
                  <c:v>-1.449992770764974E-2</c:v>
                </c:pt>
                <c:pt idx="20589">
                  <c:v>-1.5667256388597228E-2</c:v>
                </c:pt>
                <c:pt idx="20590">
                  <c:v>-1.261282348566839E-2</c:v>
                </c:pt>
                <c:pt idx="20591">
                  <c:v>5.2359906243144572E-3</c:v>
                </c:pt>
                <c:pt idx="20592">
                  <c:v>1.1492592799813295E-3</c:v>
                </c:pt>
                <c:pt idx="20593">
                  <c:v>-1.9664428940332601E-2</c:v>
                </c:pt>
                <c:pt idx="20594">
                  <c:v>-1.6027165735908899E-2</c:v>
                </c:pt>
                <c:pt idx="20595">
                  <c:v>-9.3043945003430384E-3</c:v>
                </c:pt>
                <c:pt idx="20596">
                  <c:v>-1.5626467841208691E-2</c:v>
                </c:pt>
                <c:pt idx="20597">
                  <c:v>5.560578165740182E-3</c:v>
                </c:pt>
                <c:pt idx="20598">
                  <c:v>3.9808387172013404E-4</c:v>
                </c:pt>
                <c:pt idx="20599">
                  <c:v>3.3284655999228363E-3</c:v>
                </c:pt>
                <c:pt idx="20600">
                  <c:v>-3.7150190127775984E-3</c:v>
                </c:pt>
                <c:pt idx="20601">
                  <c:v>-1.2841475785315026E-2</c:v>
                </c:pt>
                <c:pt idx="20602">
                  <c:v>-9.2776910599576823E-3</c:v>
                </c:pt>
                <c:pt idx="20603">
                  <c:v>3.7251460139204884E-3</c:v>
                </c:pt>
                <c:pt idx="20604">
                  <c:v>1.9434616646702096E-2</c:v>
                </c:pt>
                <c:pt idx="20605">
                  <c:v>4.8061775757909597E-2</c:v>
                </c:pt>
                <c:pt idx="20606">
                  <c:v>4.2164981322573514E-2</c:v>
                </c:pt>
                <c:pt idx="20607">
                  <c:v>3.9791764222191661E-2</c:v>
                </c:pt>
                <c:pt idx="20608">
                  <c:v>4.7825142343138838E-2</c:v>
                </c:pt>
                <c:pt idx="20609">
                  <c:v>3.8609848051900375E-2</c:v>
                </c:pt>
                <c:pt idx="20610">
                  <c:v>4.20973367450026E-2</c:v>
                </c:pt>
                <c:pt idx="20611">
                  <c:v>3.6636727257381985E-2</c:v>
                </c:pt>
                <c:pt idx="20612">
                  <c:v>3.6242067286877955E-2</c:v>
                </c:pt>
                <c:pt idx="20613">
                  <c:v>2.8285558207204353E-2</c:v>
                </c:pt>
                <c:pt idx="20614">
                  <c:v>1.4383028533205389E-2</c:v>
                </c:pt>
                <c:pt idx="20615">
                  <c:v>1.6021528235302007E-2</c:v>
                </c:pt>
                <c:pt idx="20616">
                  <c:v>4.5483992265764606E-3</c:v>
                </c:pt>
                <c:pt idx="20617">
                  <c:v>-7.5510939211571593E-3</c:v>
                </c:pt>
                <c:pt idx="20618">
                  <c:v>-1.1480880760863954E-2</c:v>
                </c:pt>
                <c:pt idx="20619">
                  <c:v>-8.0020935821931705E-3</c:v>
                </c:pt>
                <c:pt idx="20620">
                  <c:v>-1.9284702779049812E-2</c:v>
                </c:pt>
                <c:pt idx="20621">
                  <c:v>-2.2598920991442228E-2</c:v>
                </c:pt>
                <c:pt idx="20622">
                  <c:v>-3.0008502479650367E-4</c:v>
                </c:pt>
                <c:pt idx="20623">
                  <c:v>7.8606088940549323E-3</c:v>
                </c:pt>
                <c:pt idx="20624">
                  <c:v>-6.4177636835583973E-3</c:v>
                </c:pt>
                <c:pt idx="20625">
                  <c:v>-5.4150878725596208E-3</c:v>
                </c:pt>
                <c:pt idx="20626">
                  <c:v>5.6700254825641228E-3</c:v>
                </c:pt>
                <c:pt idx="20627">
                  <c:v>1.9926023093934653E-3</c:v>
                </c:pt>
                <c:pt idx="20628">
                  <c:v>2.4502349817668412E-2</c:v>
                </c:pt>
                <c:pt idx="20629">
                  <c:v>3.2670781087438483E-2</c:v>
                </c:pt>
                <c:pt idx="20630">
                  <c:v>3.579527428392959E-2</c:v>
                </c:pt>
                <c:pt idx="20631">
                  <c:v>3.5930111047586033E-2</c:v>
                </c:pt>
                <c:pt idx="20632">
                  <c:v>3.4513634759449019E-2</c:v>
                </c:pt>
                <c:pt idx="20633">
                  <c:v>3.8804024090623779E-2</c:v>
                </c:pt>
                <c:pt idx="20634">
                  <c:v>4.4216186433221782E-2</c:v>
                </c:pt>
                <c:pt idx="20635">
                  <c:v>4.3833287847457436E-2</c:v>
                </c:pt>
                <c:pt idx="20636">
                  <c:v>4.7003266862208237E-2</c:v>
                </c:pt>
                <c:pt idx="20637">
                  <c:v>4.252243623548968E-2</c:v>
                </c:pt>
                <c:pt idx="20638">
                  <c:v>5.1855119993116983E-2</c:v>
                </c:pt>
                <c:pt idx="20639">
                  <c:v>4.9160314025472385E-2</c:v>
                </c:pt>
                <c:pt idx="20640">
                  <c:v>3.2590338523318385E-2</c:v>
                </c:pt>
                <c:pt idx="20641">
                  <c:v>4.9934975873621834E-2</c:v>
                </c:pt>
                <c:pt idx="20642">
                  <c:v>5.3535655359696399E-2</c:v>
                </c:pt>
                <c:pt idx="20643">
                  <c:v>6.8551981462436018E-2</c:v>
                </c:pt>
                <c:pt idx="20644">
                  <c:v>6.8253249941484073E-2</c:v>
                </c:pt>
                <c:pt idx="20645">
                  <c:v>7.6363971774550121E-2</c:v>
                </c:pt>
                <c:pt idx="20646">
                  <c:v>6.908913976674369E-2</c:v>
                </c:pt>
                <c:pt idx="20647">
                  <c:v>8.4498470963140893E-2</c:v>
                </c:pt>
                <c:pt idx="20648">
                  <c:v>8.2786589666250965E-2</c:v>
                </c:pt>
                <c:pt idx="20649">
                  <c:v>8.6827689353794479E-2</c:v>
                </c:pt>
                <c:pt idx="20650">
                  <c:v>8.892099242201823E-2</c:v>
                </c:pt>
                <c:pt idx="20651">
                  <c:v>8.2372902990991204E-2</c:v>
                </c:pt>
                <c:pt idx="20652">
                  <c:v>8.8679565948801997E-2</c:v>
                </c:pt>
                <c:pt idx="20653">
                  <c:v>8.4490468199129865E-2</c:v>
                </c:pt>
                <c:pt idx="20654">
                  <c:v>0.10080488604281967</c:v>
                </c:pt>
                <c:pt idx="20655">
                  <c:v>0.1087411896797752</c:v>
                </c:pt>
                <c:pt idx="20656">
                  <c:v>0.12534290165861295</c:v>
                </c:pt>
                <c:pt idx="20657">
                  <c:v>0.133499279463134</c:v>
                </c:pt>
                <c:pt idx="20658">
                  <c:v>0.11805036984343098</c:v>
                </c:pt>
                <c:pt idx="20659">
                  <c:v>0.11292534287662703</c:v>
                </c:pt>
                <c:pt idx="20660">
                  <c:v>0.10421342542580714</c:v>
                </c:pt>
                <c:pt idx="20661">
                  <c:v>0.11283587186529931</c:v>
                </c:pt>
                <c:pt idx="20662">
                  <c:v>0.11319068427898626</c:v>
                </c:pt>
                <c:pt idx="20663">
                  <c:v>0.1226341033124132</c:v>
                </c:pt>
                <c:pt idx="20664">
                  <c:v>0.11984453107032778</c:v>
                </c:pt>
                <c:pt idx="20665">
                  <c:v>0.14787052584029015</c:v>
                </c:pt>
                <c:pt idx="20666">
                  <c:v>0.16655556960796947</c:v>
                </c:pt>
                <c:pt idx="20667">
                  <c:v>0.16681214768876251</c:v>
                </c:pt>
                <c:pt idx="20668">
                  <c:v>0.14922854927002138</c:v>
                </c:pt>
                <c:pt idx="20669">
                  <c:v>0.14142603482529426</c:v>
                </c:pt>
                <c:pt idx="20670">
                  <c:v>0.14007468803981982</c:v>
                </c:pt>
                <c:pt idx="20671">
                  <c:v>0.13316169332786654</c:v>
                </c:pt>
                <c:pt idx="20672">
                  <c:v>0.12135012673995038</c:v>
                </c:pt>
                <c:pt idx="20673">
                  <c:v>0.11557037482803678</c:v>
                </c:pt>
                <c:pt idx="20674">
                  <c:v>0.10547635900370178</c:v>
                </c:pt>
                <c:pt idx="20675">
                  <c:v>0.10218073562980745</c:v>
                </c:pt>
                <c:pt idx="20676">
                  <c:v>9.7730241464408341E-2</c:v>
                </c:pt>
                <c:pt idx="20677">
                  <c:v>9.2807881852286167E-2</c:v>
                </c:pt>
                <c:pt idx="20678">
                  <c:v>9.9722935475640817E-2</c:v>
                </c:pt>
                <c:pt idx="20679">
                  <c:v>0.10117331130407314</c:v>
                </c:pt>
                <c:pt idx="20680">
                  <c:v>9.107100600203144E-2</c:v>
                </c:pt>
                <c:pt idx="20681">
                  <c:v>7.9141919505949287E-2</c:v>
                </c:pt>
                <c:pt idx="20682">
                  <c:v>8.2439917404082186E-2</c:v>
                </c:pt>
                <c:pt idx="20683">
                  <c:v>7.202324426749529E-2</c:v>
                </c:pt>
                <c:pt idx="20684">
                  <c:v>7.2482812579181433E-2</c:v>
                </c:pt>
                <c:pt idx="20685">
                  <c:v>6.752856683533115E-2</c:v>
                </c:pt>
                <c:pt idx="20686">
                  <c:v>7.3243927451303925E-2</c:v>
                </c:pt>
                <c:pt idx="20687">
                  <c:v>6.2302134494610195E-2</c:v>
                </c:pt>
                <c:pt idx="20688">
                  <c:v>7.7811051866332859E-2</c:v>
                </c:pt>
                <c:pt idx="20689">
                  <c:v>8.1613384940832479E-2</c:v>
                </c:pt>
                <c:pt idx="20690">
                  <c:v>7.9827461412707246E-2</c:v>
                </c:pt>
                <c:pt idx="20691">
                  <c:v>7.3734222360221757E-2</c:v>
                </c:pt>
                <c:pt idx="20692">
                  <c:v>8.3743382135503586E-2</c:v>
                </c:pt>
                <c:pt idx="20693">
                  <c:v>8.9896613801326408E-2</c:v>
                </c:pt>
                <c:pt idx="20694">
                  <c:v>8.6899438835860376E-2</c:v>
                </c:pt>
                <c:pt idx="20695">
                  <c:v>7.2321523986842662E-2</c:v>
                </c:pt>
                <c:pt idx="20696">
                  <c:v>8.1633406963119048E-2</c:v>
                </c:pt>
                <c:pt idx="20697">
                  <c:v>8.2858323353063534E-2</c:v>
                </c:pt>
                <c:pt idx="20698">
                  <c:v>9.8930757939050595E-2</c:v>
                </c:pt>
                <c:pt idx="20699">
                  <c:v>0.10614409377176148</c:v>
                </c:pt>
                <c:pt idx="20700">
                  <c:v>0.1054150957170521</c:v>
                </c:pt>
                <c:pt idx="20701">
                  <c:v>0.10456901537791663</c:v>
                </c:pt>
                <c:pt idx="20702">
                  <c:v>9.7807803935844762E-2</c:v>
                </c:pt>
                <c:pt idx="20703">
                  <c:v>7.6333348510365218E-2</c:v>
                </c:pt>
                <c:pt idx="20704">
                  <c:v>8.1431854553376315E-2</c:v>
                </c:pt>
                <c:pt idx="20705">
                  <c:v>7.454802957390716E-2</c:v>
                </c:pt>
                <c:pt idx="20706">
                  <c:v>8.0906365277118253E-2</c:v>
                </c:pt>
                <c:pt idx="20707">
                  <c:v>7.5539434427952967E-2</c:v>
                </c:pt>
                <c:pt idx="20708">
                  <c:v>7.4417912598517599E-2</c:v>
                </c:pt>
                <c:pt idx="20709">
                  <c:v>8.5764147944538571E-2</c:v>
                </c:pt>
                <c:pt idx="20710">
                  <c:v>9.4465145854078614E-2</c:v>
                </c:pt>
                <c:pt idx="20711">
                  <c:v>0.10172627541952894</c:v>
                </c:pt>
                <c:pt idx="20712">
                  <c:v>0.10730253970503778</c:v>
                </c:pt>
                <c:pt idx="20713">
                  <c:v>0.10970110951045542</c:v>
                </c:pt>
                <c:pt idx="20714">
                  <c:v>0.10930912748660848</c:v>
                </c:pt>
                <c:pt idx="20715">
                  <c:v>0.10450548933562809</c:v>
                </c:pt>
                <c:pt idx="20716">
                  <c:v>9.2912659496807048E-2</c:v>
                </c:pt>
                <c:pt idx="20717">
                  <c:v>0.10984378865185285</c:v>
                </c:pt>
                <c:pt idx="20718">
                  <c:v>0.10125237941042942</c:v>
                </c:pt>
                <c:pt idx="20719">
                  <c:v>8.8031865166944945E-2</c:v>
                </c:pt>
                <c:pt idx="20720">
                  <c:v>0.10116451582978581</c:v>
                </c:pt>
                <c:pt idx="20721">
                  <c:v>0.10011814794777707</c:v>
                </c:pt>
                <c:pt idx="20722">
                  <c:v>8.1288127855147607E-2</c:v>
                </c:pt>
                <c:pt idx="20723">
                  <c:v>5.6707338519320638E-2</c:v>
                </c:pt>
                <c:pt idx="20724">
                  <c:v>5.4121895887502269E-2</c:v>
                </c:pt>
                <c:pt idx="20725">
                  <c:v>5.2385806524609446E-2</c:v>
                </c:pt>
                <c:pt idx="20726">
                  <c:v>5.3363870022133275E-2</c:v>
                </c:pt>
                <c:pt idx="20727">
                  <c:v>4.4441610375256957E-2</c:v>
                </c:pt>
                <c:pt idx="20728">
                  <c:v>4.6330703891556579E-2</c:v>
                </c:pt>
                <c:pt idx="20729">
                  <c:v>3.0798129339859814E-2</c:v>
                </c:pt>
                <c:pt idx="20730">
                  <c:v>1.9745837232588714E-2</c:v>
                </c:pt>
                <c:pt idx="20731">
                  <c:v>2.4064674293666766E-2</c:v>
                </c:pt>
                <c:pt idx="20732">
                  <c:v>2.7677563247220371E-2</c:v>
                </c:pt>
                <c:pt idx="20733">
                  <c:v>3.007212380640345E-2</c:v>
                </c:pt>
                <c:pt idx="20734">
                  <c:v>2.6734064162527327E-2</c:v>
                </c:pt>
                <c:pt idx="20735">
                  <c:v>9.0529883949292955E-3</c:v>
                </c:pt>
                <c:pt idx="20736">
                  <c:v>7.4699941087501553E-3</c:v>
                </c:pt>
                <c:pt idx="20737">
                  <c:v>1.98723394517899E-2</c:v>
                </c:pt>
                <c:pt idx="20738">
                  <c:v>1.0550579196826337E-3</c:v>
                </c:pt>
                <c:pt idx="20739">
                  <c:v>-1.0420502525202546E-2</c:v>
                </c:pt>
                <c:pt idx="20740">
                  <c:v>-1.5193442253358502E-2</c:v>
                </c:pt>
                <c:pt idx="20741">
                  <c:v>-1.8198557337083532E-2</c:v>
                </c:pt>
                <c:pt idx="20742">
                  <c:v>-1.1399228889488189E-2</c:v>
                </c:pt>
                <c:pt idx="20743">
                  <c:v>-2.9276828749235428E-2</c:v>
                </c:pt>
                <c:pt idx="20744">
                  <c:v>-1.2281635452696005E-2</c:v>
                </c:pt>
                <c:pt idx="20745">
                  <c:v>-1.8388254198005605E-2</c:v>
                </c:pt>
                <c:pt idx="20746">
                  <c:v>-5.5512548425464825E-3</c:v>
                </c:pt>
                <c:pt idx="20747">
                  <c:v>-2.8646978357242836E-2</c:v>
                </c:pt>
                <c:pt idx="20748">
                  <c:v>-2.5021547565117541E-2</c:v>
                </c:pt>
                <c:pt idx="20749">
                  <c:v>-3.7076365257422084E-2</c:v>
                </c:pt>
                <c:pt idx="20750">
                  <c:v>-2.5767360946587603E-2</c:v>
                </c:pt>
                <c:pt idx="20751">
                  <c:v>-9.1699147502853906E-3</c:v>
                </c:pt>
                <c:pt idx="20752">
                  <c:v>-1.4061587859702462E-2</c:v>
                </c:pt>
                <c:pt idx="20753">
                  <c:v>-5.7772984349671042E-3</c:v>
                </c:pt>
                <c:pt idx="20754">
                  <c:v>-7.5271828862560897E-3</c:v>
                </c:pt>
                <c:pt idx="20755">
                  <c:v>-1.6244909357378434E-2</c:v>
                </c:pt>
                <c:pt idx="20756">
                  <c:v>-1.4638890514835023E-2</c:v>
                </c:pt>
                <c:pt idx="20757">
                  <c:v>-2.7955510151279173E-2</c:v>
                </c:pt>
                <c:pt idx="20758">
                  <c:v>-2.1385995514740741E-2</c:v>
                </c:pt>
                <c:pt idx="20759">
                  <c:v>-2.597123462400508E-2</c:v>
                </c:pt>
                <c:pt idx="20760">
                  <c:v>-2.9540570188024917E-2</c:v>
                </c:pt>
                <c:pt idx="20761">
                  <c:v>-2.8444407862794008E-2</c:v>
                </c:pt>
                <c:pt idx="20762">
                  <c:v>-2.5792872137169298E-2</c:v>
                </c:pt>
                <c:pt idx="20763">
                  <c:v>-1.5437353150126287E-2</c:v>
                </c:pt>
                <c:pt idx="20764">
                  <c:v>-6.2995136643110294E-3</c:v>
                </c:pt>
                <c:pt idx="20765">
                  <c:v>-1.5720437183822211E-2</c:v>
                </c:pt>
                <c:pt idx="20766">
                  <c:v>-1.1547801185601059E-2</c:v>
                </c:pt>
                <c:pt idx="20767">
                  <c:v>-1.1409482887367095E-2</c:v>
                </c:pt>
                <c:pt idx="20768">
                  <c:v>-1.4339607884266803E-2</c:v>
                </c:pt>
                <c:pt idx="20769">
                  <c:v>2.7087599310589017E-3</c:v>
                </c:pt>
                <c:pt idx="20770">
                  <c:v>1.7773568163195641E-2</c:v>
                </c:pt>
                <c:pt idx="20771">
                  <c:v>1.8008837134108502E-2</c:v>
                </c:pt>
                <c:pt idx="20772">
                  <c:v>2.3710206035026271E-2</c:v>
                </c:pt>
                <c:pt idx="20773">
                  <c:v>2.844979511576029E-2</c:v>
                </c:pt>
                <c:pt idx="20774">
                  <c:v>1.7307948448635146E-2</c:v>
                </c:pt>
                <c:pt idx="20775">
                  <c:v>2.5726794429876909E-2</c:v>
                </c:pt>
                <c:pt idx="20776">
                  <c:v>2.1558004015410859E-2</c:v>
                </c:pt>
                <c:pt idx="20777">
                  <c:v>2.6622662089692772E-2</c:v>
                </c:pt>
                <c:pt idx="20778">
                  <c:v>2.5827210033001036E-2</c:v>
                </c:pt>
                <c:pt idx="20779">
                  <c:v>1.3860004766320433E-2</c:v>
                </c:pt>
                <c:pt idx="20780">
                  <c:v>2.6676829883623521E-2</c:v>
                </c:pt>
                <c:pt idx="20781">
                  <c:v>3.7870771014380189E-2</c:v>
                </c:pt>
                <c:pt idx="20782">
                  <c:v>4.6031970263568311E-2</c:v>
                </c:pt>
                <c:pt idx="20783">
                  <c:v>5.6038425735853492E-2</c:v>
                </c:pt>
                <c:pt idx="20784">
                  <c:v>5.6269948490330624E-2</c:v>
                </c:pt>
                <c:pt idx="20785">
                  <c:v>4.9048164050996101E-2</c:v>
                </c:pt>
                <c:pt idx="20786">
                  <c:v>4.6343999452590712E-2</c:v>
                </c:pt>
                <c:pt idx="20787">
                  <c:v>5.0037916568643759E-2</c:v>
                </c:pt>
                <c:pt idx="20788">
                  <c:v>2.8845406576695432E-2</c:v>
                </c:pt>
                <c:pt idx="20789">
                  <c:v>1.4449601475685414E-2</c:v>
                </c:pt>
                <c:pt idx="20790">
                  <c:v>1.0113612484731638E-2</c:v>
                </c:pt>
                <c:pt idx="20791">
                  <c:v>2.3492131239604808E-2</c:v>
                </c:pt>
                <c:pt idx="20792">
                  <c:v>1.1458667603616135E-2</c:v>
                </c:pt>
                <c:pt idx="20793">
                  <c:v>6.2038897931653292E-3</c:v>
                </c:pt>
                <c:pt idx="20794">
                  <c:v>8.6467910632326284E-3</c:v>
                </c:pt>
                <c:pt idx="20795">
                  <c:v>2.8237209906111005E-2</c:v>
                </c:pt>
                <c:pt idx="20796">
                  <c:v>1.720270901362575E-2</c:v>
                </c:pt>
                <c:pt idx="20797">
                  <c:v>1.2085355463085978E-2</c:v>
                </c:pt>
                <c:pt idx="20798">
                  <c:v>2.3439833072103733E-2</c:v>
                </c:pt>
                <c:pt idx="20799">
                  <c:v>2.7654459312855595E-2</c:v>
                </c:pt>
                <c:pt idx="20800">
                  <c:v>2.902016083953507E-2</c:v>
                </c:pt>
                <c:pt idx="20801">
                  <c:v>3.74519469970509E-2</c:v>
                </c:pt>
                <c:pt idx="20802">
                  <c:v>3.8831495972251329E-2</c:v>
                </c:pt>
                <c:pt idx="20803">
                  <c:v>5.5625441243502882E-2</c:v>
                </c:pt>
                <c:pt idx="20804">
                  <c:v>4.4317306089787678E-2</c:v>
                </c:pt>
                <c:pt idx="20805">
                  <c:v>4.3519872234148327E-2</c:v>
                </c:pt>
                <c:pt idx="20806">
                  <c:v>3.9107242029412959E-2</c:v>
                </c:pt>
                <c:pt idx="20807">
                  <c:v>3.7779596683506833E-2</c:v>
                </c:pt>
                <c:pt idx="20808">
                  <c:v>3.7697061274683419E-2</c:v>
                </c:pt>
                <c:pt idx="20809">
                  <c:v>3.2944408734045361E-2</c:v>
                </c:pt>
                <c:pt idx="20810">
                  <c:v>3.5237545321435082E-2</c:v>
                </c:pt>
                <c:pt idx="20811">
                  <c:v>3.053844922869775E-2</c:v>
                </c:pt>
                <c:pt idx="20812">
                  <c:v>3.4669646442399227E-2</c:v>
                </c:pt>
                <c:pt idx="20813">
                  <c:v>3.3442230957527075E-2</c:v>
                </c:pt>
                <c:pt idx="20814">
                  <c:v>4.5054762033303941E-2</c:v>
                </c:pt>
                <c:pt idx="20815">
                  <c:v>5.2295543377926412E-2</c:v>
                </c:pt>
                <c:pt idx="20816">
                  <c:v>5.7934730233149656E-2</c:v>
                </c:pt>
                <c:pt idx="20817">
                  <c:v>4.2931024607600454E-2</c:v>
                </c:pt>
                <c:pt idx="20818">
                  <c:v>4.1492716268852536E-2</c:v>
                </c:pt>
                <c:pt idx="20819">
                  <c:v>4.6985311717159473E-2</c:v>
                </c:pt>
                <c:pt idx="20820">
                  <c:v>5.0778282457211832E-2</c:v>
                </c:pt>
                <c:pt idx="20821">
                  <c:v>5.0809843679151978E-2</c:v>
                </c:pt>
                <c:pt idx="20822">
                  <c:v>6.2337848889844727E-2</c:v>
                </c:pt>
                <c:pt idx="20823">
                  <c:v>6.6122340368886423E-2</c:v>
                </c:pt>
                <c:pt idx="20824">
                  <c:v>7.0637003998638814E-2</c:v>
                </c:pt>
                <c:pt idx="20825">
                  <c:v>5.75029147774202E-2</c:v>
                </c:pt>
                <c:pt idx="20826">
                  <c:v>5.6478775572813111E-2</c:v>
                </c:pt>
                <c:pt idx="20827">
                  <c:v>6.4076046041632972E-2</c:v>
                </c:pt>
                <c:pt idx="20828">
                  <c:v>5.0670115587853504E-2</c:v>
                </c:pt>
                <c:pt idx="20829">
                  <c:v>5.2697706151879409E-2</c:v>
                </c:pt>
                <c:pt idx="20830">
                  <c:v>5.6225414073271418E-2</c:v>
                </c:pt>
                <c:pt idx="20831">
                  <c:v>4.7305943228604708E-2</c:v>
                </c:pt>
                <c:pt idx="20832">
                  <c:v>4.5355478022112372E-2</c:v>
                </c:pt>
                <c:pt idx="20833">
                  <c:v>3.6208747959005416E-2</c:v>
                </c:pt>
                <c:pt idx="20834">
                  <c:v>3.7063841676249654E-2</c:v>
                </c:pt>
                <c:pt idx="20835">
                  <c:v>4.305836988446643E-2</c:v>
                </c:pt>
                <c:pt idx="20836">
                  <c:v>5.5512019156606085E-2</c:v>
                </c:pt>
                <c:pt idx="20837">
                  <c:v>5.1041022635171185E-2</c:v>
                </c:pt>
                <c:pt idx="20838">
                  <c:v>6.0233242936382991E-2</c:v>
                </c:pt>
                <c:pt idx="20839">
                  <c:v>8.51445972644016E-2</c:v>
                </c:pt>
                <c:pt idx="20840">
                  <c:v>0.10602718075575135</c:v>
                </c:pt>
                <c:pt idx="20841">
                  <c:v>9.846252825327495E-2</c:v>
                </c:pt>
                <c:pt idx="20842">
                  <c:v>9.8288099904206172E-2</c:v>
                </c:pt>
                <c:pt idx="20843">
                  <c:v>0.11336089624791645</c:v>
                </c:pt>
                <c:pt idx="20844">
                  <c:v>8.4663549236264624E-2</c:v>
                </c:pt>
                <c:pt idx="20845">
                  <c:v>8.897245666113851E-2</c:v>
                </c:pt>
                <c:pt idx="20846">
                  <c:v>7.8766711228193564E-2</c:v>
                </c:pt>
                <c:pt idx="20847">
                  <c:v>9.622199020337896E-2</c:v>
                </c:pt>
                <c:pt idx="20848">
                  <c:v>8.6976612836095812E-2</c:v>
                </c:pt>
                <c:pt idx="20849">
                  <c:v>9.1640898676016658E-2</c:v>
                </c:pt>
                <c:pt idx="20850">
                  <c:v>6.932194670506675E-2</c:v>
                </c:pt>
                <c:pt idx="20851">
                  <c:v>6.7013774475255694E-2</c:v>
                </c:pt>
                <c:pt idx="20852">
                  <c:v>6.9073708440843262E-2</c:v>
                </c:pt>
                <c:pt idx="20853">
                  <c:v>5.6862176511391693E-2</c:v>
                </c:pt>
                <c:pt idx="20854">
                  <c:v>5.8693826730648935E-2</c:v>
                </c:pt>
                <c:pt idx="20855">
                  <c:v>5.9678599096257168E-2</c:v>
                </c:pt>
                <c:pt idx="20856">
                  <c:v>6.2974922940356448E-2</c:v>
                </c:pt>
                <c:pt idx="20857">
                  <c:v>7.6216333716015994E-2</c:v>
                </c:pt>
                <c:pt idx="20858">
                  <c:v>7.2057292098085091E-2</c:v>
                </c:pt>
                <c:pt idx="20859">
                  <c:v>7.2620444093612013E-2</c:v>
                </c:pt>
                <c:pt idx="20860">
                  <c:v>6.0461829860636085E-2</c:v>
                </c:pt>
                <c:pt idx="20861">
                  <c:v>4.3690242048586736E-2</c:v>
                </c:pt>
                <c:pt idx="20862">
                  <c:v>4.1222815703287674E-2</c:v>
                </c:pt>
                <c:pt idx="20863">
                  <c:v>2.1893069576907287E-2</c:v>
                </c:pt>
                <c:pt idx="20864">
                  <c:v>1.377739925592758E-2</c:v>
                </c:pt>
                <c:pt idx="20865">
                  <c:v>7.0987964314621621E-3</c:v>
                </c:pt>
                <c:pt idx="20866">
                  <c:v>1.9049296185931208E-3</c:v>
                </c:pt>
                <c:pt idx="20867">
                  <c:v>1.063621452107677E-2</c:v>
                </c:pt>
                <c:pt idx="20868">
                  <c:v>1.8065945155794294E-2</c:v>
                </c:pt>
                <c:pt idx="20869">
                  <c:v>2.0070718261688825E-4</c:v>
                </c:pt>
                <c:pt idx="20870">
                  <c:v>1.2899006426424275E-2</c:v>
                </c:pt>
                <c:pt idx="20871">
                  <c:v>3.2505075358160163E-3</c:v>
                </c:pt>
                <c:pt idx="20872">
                  <c:v>-2.48604526220364E-3</c:v>
                </c:pt>
                <c:pt idx="20873">
                  <c:v>1.2071190805441834E-2</c:v>
                </c:pt>
                <c:pt idx="20874">
                  <c:v>1.5871297048348998E-2</c:v>
                </c:pt>
                <c:pt idx="20875">
                  <c:v>9.8156289071824609E-3</c:v>
                </c:pt>
                <c:pt idx="20876">
                  <c:v>-2.3752839162932693E-3</c:v>
                </c:pt>
                <c:pt idx="20877">
                  <c:v>1.5960684243553569E-2</c:v>
                </c:pt>
                <c:pt idx="20878">
                  <c:v>1.9828990656371337E-2</c:v>
                </c:pt>
                <c:pt idx="20879">
                  <c:v>1.9266960651499687E-2</c:v>
                </c:pt>
                <c:pt idx="20880">
                  <c:v>2.8159757446495792E-2</c:v>
                </c:pt>
                <c:pt idx="20881">
                  <c:v>2.944085762273807E-2</c:v>
                </c:pt>
                <c:pt idx="20882">
                  <c:v>2.7335346540102723E-2</c:v>
                </c:pt>
                <c:pt idx="20883">
                  <c:v>2.523916115102498E-2</c:v>
                </c:pt>
                <c:pt idx="20884">
                  <c:v>1.7833577890742136E-2</c:v>
                </c:pt>
                <c:pt idx="20885">
                  <c:v>2.0125078341266533E-2</c:v>
                </c:pt>
                <c:pt idx="20886">
                  <c:v>3.0190421446206983E-2</c:v>
                </c:pt>
                <c:pt idx="20887">
                  <c:v>3.2506959971345228E-2</c:v>
                </c:pt>
                <c:pt idx="20888">
                  <c:v>4.2681755665423537E-2</c:v>
                </c:pt>
                <c:pt idx="20889">
                  <c:v>4.5149579339321733E-2</c:v>
                </c:pt>
                <c:pt idx="20890">
                  <c:v>4.7084266873620662E-2</c:v>
                </c:pt>
                <c:pt idx="20891">
                  <c:v>4.7239682112123704E-2</c:v>
                </c:pt>
                <c:pt idx="20892">
                  <c:v>5.2531417548051351E-2</c:v>
                </c:pt>
                <c:pt idx="20893">
                  <c:v>6.5611275675157676E-2</c:v>
                </c:pt>
                <c:pt idx="20894">
                  <c:v>6.7342474474494374E-2</c:v>
                </c:pt>
                <c:pt idx="20895">
                  <c:v>6.0923530214934019E-2</c:v>
                </c:pt>
                <c:pt idx="20896">
                  <c:v>7.0679812150090449E-2</c:v>
                </c:pt>
                <c:pt idx="20897">
                  <c:v>5.7151097035259557E-2</c:v>
                </c:pt>
                <c:pt idx="20898">
                  <c:v>4.4649764685068538E-2</c:v>
                </c:pt>
                <c:pt idx="20899">
                  <c:v>3.3062370321965906E-2</c:v>
                </c:pt>
                <c:pt idx="20900">
                  <c:v>4.4123679579893382E-2</c:v>
                </c:pt>
                <c:pt idx="20901">
                  <c:v>4.4468130169965647E-2</c:v>
                </c:pt>
                <c:pt idx="20902">
                  <c:v>3.9910731686817469E-2</c:v>
                </c:pt>
                <c:pt idx="20903">
                  <c:v>3.9941887882589677E-2</c:v>
                </c:pt>
                <c:pt idx="20904">
                  <c:v>4.0600595116876415E-2</c:v>
                </c:pt>
                <c:pt idx="20905">
                  <c:v>3.2576273821091739E-2</c:v>
                </c:pt>
                <c:pt idx="20906">
                  <c:v>2.9834430147069657E-2</c:v>
                </c:pt>
                <c:pt idx="20907">
                  <c:v>3.8579599224090044E-2</c:v>
                </c:pt>
                <c:pt idx="20908">
                  <c:v>3.7268235271281425E-2</c:v>
                </c:pt>
                <c:pt idx="20909">
                  <c:v>4.5740026829373281E-2</c:v>
                </c:pt>
                <c:pt idx="20910">
                  <c:v>4.1180265582097642E-2</c:v>
                </c:pt>
                <c:pt idx="20911">
                  <c:v>3.3747854335582694E-2</c:v>
                </c:pt>
                <c:pt idx="20912">
                  <c:v>1.9404220393996363E-2</c:v>
                </c:pt>
                <c:pt idx="20913">
                  <c:v>2.6001741467686967E-2</c:v>
                </c:pt>
                <c:pt idx="20914">
                  <c:v>2.7866025853608756E-2</c:v>
                </c:pt>
                <c:pt idx="20915">
                  <c:v>2.5334964576398722E-2</c:v>
                </c:pt>
                <c:pt idx="20916">
                  <c:v>2.6380879454308337E-2</c:v>
                </c:pt>
                <c:pt idx="20917">
                  <c:v>2.4539057989659385E-2</c:v>
                </c:pt>
                <c:pt idx="20918">
                  <c:v>3.4887415762163476E-2</c:v>
                </c:pt>
                <c:pt idx="20919">
                  <c:v>3.5427214400179263E-2</c:v>
                </c:pt>
                <c:pt idx="20920">
                  <c:v>2.463668785769868E-2</c:v>
                </c:pt>
                <c:pt idx="20921">
                  <c:v>4.1398863082305892E-2</c:v>
                </c:pt>
                <c:pt idx="20922">
                  <c:v>3.8855411037408638E-2</c:v>
                </c:pt>
                <c:pt idx="20923">
                  <c:v>4.5165243486818385E-2</c:v>
                </c:pt>
                <c:pt idx="20924">
                  <c:v>5.1666724969136268E-2</c:v>
                </c:pt>
                <c:pt idx="20925">
                  <c:v>6.948671320310229E-2</c:v>
                </c:pt>
                <c:pt idx="20926">
                  <c:v>6.9529465737532936E-2</c:v>
                </c:pt>
                <c:pt idx="20927">
                  <c:v>7.4177591551198852E-2</c:v>
                </c:pt>
                <c:pt idx="20928">
                  <c:v>6.6492858324271431E-2</c:v>
                </c:pt>
                <c:pt idx="20929">
                  <c:v>6.6322565162059144E-2</c:v>
                </c:pt>
                <c:pt idx="20930">
                  <c:v>6.5402796041732048E-2</c:v>
                </c:pt>
                <c:pt idx="20931">
                  <c:v>6.7695298011033911E-2</c:v>
                </c:pt>
                <c:pt idx="20932">
                  <c:v>7.2212253264386961E-2</c:v>
                </c:pt>
                <c:pt idx="20933">
                  <c:v>5.9952602124427212E-2</c:v>
                </c:pt>
                <c:pt idx="20934">
                  <c:v>5.5045755392359785E-2</c:v>
                </c:pt>
                <c:pt idx="20935">
                  <c:v>6.3024497251341183E-2</c:v>
                </c:pt>
                <c:pt idx="20936">
                  <c:v>4.9189083027819658E-2</c:v>
                </c:pt>
                <c:pt idx="20937">
                  <c:v>5.6135204233757507E-2</c:v>
                </c:pt>
                <c:pt idx="20938">
                  <c:v>6.7082960128888924E-2</c:v>
                </c:pt>
                <c:pt idx="20939">
                  <c:v>5.5308934935140552E-2</c:v>
                </c:pt>
                <c:pt idx="20940">
                  <c:v>4.9975266354363335E-2</c:v>
                </c:pt>
                <c:pt idx="20941">
                  <c:v>5.5709265038250466E-2</c:v>
                </c:pt>
                <c:pt idx="20942">
                  <c:v>3.8879785568988634E-2</c:v>
                </c:pt>
                <c:pt idx="20943">
                  <c:v>3.3623789693431272E-2</c:v>
                </c:pt>
                <c:pt idx="20944">
                  <c:v>4.2621421570183005E-2</c:v>
                </c:pt>
                <c:pt idx="20945">
                  <c:v>3.7637311293730935E-2</c:v>
                </c:pt>
                <c:pt idx="20946">
                  <c:v>4.5876645905480018E-2</c:v>
                </c:pt>
                <c:pt idx="20947">
                  <c:v>3.6470047922770421E-2</c:v>
                </c:pt>
                <c:pt idx="20948">
                  <c:v>4.3806118397892391E-2</c:v>
                </c:pt>
                <c:pt idx="20949">
                  <c:v>4.7108969448710791E-2</c:v>
                </c:pt>
                <c:pt idx="20950">
                  <c:v>6.8731562327896123E-2</c:v>
                </c:pt>
                <c:pt idx="20951">
                  <c:v>6.9946102652330033E-2</c:v>
                </c:pt>
                <c:pt idx="20952">
                  <c:v>7.6397996007249169E-2</c:v>
                </c:pt>
                <c:pt idx="20953">
                  <c:v>7.3431113161282147E-2</c:v>
                </c:pt>
                <c:pt idx="20954">
                  <c:v>6.9609469099783716E-2</c:v>
                </c:pt>
                <c:pt idx="20955">
                  <c:v>7.6813306082149202E-2</c:v>
                </c:pt>
                <c:pt idx="20956">
                  <c:v>6.3947107901804578E-2</c:v>
                </c:pt>
                <c:pt idx="20957">
                  <c:v>6.3883407394416336E-2</c:v>
                </c:pt>
                <c:pt idx="20958">
                  <c:v>6.8191575132558579E-2</c:v>
                </c:pt>
                <c:pt idx="20959">
                  <c:v>6.684343395254766E-2</c:v>
                </c:pt>
                <c:pt idx="20960">
                  <c:v>9.4310724218161335E-2</c:v>
                </c:pt>
                <c:pt idx="20961">
                  <c:v>9.8855542145035447E-2</c:v>
                </c:pt>
                <c:pt idx="20962">
                  <c:v>9.2651893021776566E-2</c:v>
                </c:pt>
                <c:pt idx="20963">
                  <c:v>9.2464800748363052E-2</c:v>
                </c:pt>
                <c:pt idx="20964">
                  <c:v>9.1730521667173992E-2</c:v>
                </c:pt>
                <c:pt idx="20965">
                  <c:v>0.10199613122055839</c:v>
                </c:pt>
                <c:pt idx="20966">
                  <c:v>9.7397266227323476E-2</c:v>
                </c:pt>
                <c:pt idx="20967">
                  <c:v>9.4929201477107483E-2</c:v>
                </c:pt>
                <c:pt idx="20968">
                  <c:v>9.4416139330716575E-2</c:v>
                </c:pt>
                <c:pt idx="20969">
                  <c:v>0.11689422153937312</c:v>
                </c:pt>
                <c:pt idx="20970">
                  <c:v>0.10624958544317442</c:v>
                </c:pt>
                <c:pt idx="20971">
                  <c:v>0.12367834997497407</c:v>
                </c:pt>
                <c:pt idx="20972">
                  <c:v>0.12214401995447699</c:v>
                </c:pt>
                <c:pt idx="20973">
                  <c:v>0.10264967328040853</c:v>
                </c:pt>
                <c:pt idx="20974">
                  <c:v>9.8370136775044248E-2</c:v>
                </c:pt>
                <c:pt idx="20975">
                  <c:v>0.11031889631144498</c:v>
                </c:pt>
                <c:pt idx="20976">
                  <c:v>0.1222682041868679</c:v>
                </c:pt>
                <c:pt idx="20977">
                  <c:v>0.10760489267621942</c:v>
                </c:pt>
                <c:pt idx="20978">
                  <c:v>9.6339403636786836E-2</c:v>
                </c:pt>
                <c:pt idx="20979">
                  <c:v>9.261331152357033E-2</c:v>
                </c:pt>
                <c:pt idx="20980">
                  <c:v>8.9600025170432751E-2</c:v>
                </c:pt>
                <c:pt idx="20981">
                  <c:v>8.3210713459293428E-2</c:v>
                </c:pt>
                <c:pt idx="20982">
                  <c:v>8.0622486910764124E-2</c:v>
                </c:pt>
                <c:pt idx="20983">
                  <c:v>7.8725618036316725E-2</c:v>
                </c:pt>
                <c:pt idx="20984">
                  <c:v>8.8620296292980072E-2</c:v>
                </c:pt>
                <c:pt idx="20985">
                  <c:v>9.1598202359813197E-2</c:v>
                </c:pt>
                <c:pt idx="20986">
                  <c:v>8.1355164127087098E-2</c:v>
                </c:pt>
                <c:pt idx="20987">
                  <c:v>6.7488456832201393E-2</c:v>
                </c:pt>
                <c:pt idx="20988">
                  <c:v>6.8385909971109271E-2</c:v>
                </c:pt>
                <c:pt idx="20989">
                  <c:v>6.4779000493589312E-2</c:v>
                </c:pt>
                <c:pt idx="20990">
                  <c:v>6.5672298231829407E-2</c:v>
                </c:pt>
                <c:pt idx="20991">
                  <c:v>5.5803693026339252E-2</c:v>
                </c:pt>
                <c:pt idx="20992">
                  <c:v>4.8382742184817973E-2</c:v>
                </c:pt>
                <c:pt idx="20993">
                  <c:v>5.9990339211045685E-2</c:v>
                </c:pt>
                <c:pt idx="20994">
                  <c:v>5.8450376133033055E-2</c:v>
                </c:pt>
                <c:pt idx="20995">
                  <c:v>5.5327512327049355E-2</c:v>
                </c:pt>
                <c:pt idx="20996">
                  <c:v>5.242047711169695E-2</c:v>
                </c:pt>
                <c:pt idx="20997">
                  <c:v>6.0010277835475634E-2</c:v>
                </c:pt>
                <c:pt idx="20998">
                  <c:v>5.5283813612384769E-2</c:v>
                </c:pt>
                <c:pt idx="20999">
                  <c:v>6.2002194270418087E-2</c:v>
                </c:pt>
                <c:pt idx="21000">
                  <c:v>5.1244290816584881E-2</c:v>
                </c:pt>
                <c:pt idx="21001">
                  <c:v>5.1286313273621209E-2</c:v>
                </c:pt>
                <c:pt idx="21002">
                  <c:v>5.0179307678738461E-2</c:v>
                </c:pt>
                <c:pt idx="21003">
                  <c:v>5.4636552455924914E-2</c:v>
                </c:pt>
                <c:pt idx="21004">
                  <c:v>5.6596941927960165E-2</c:v>
                </c:pt>
                <c:pt idx="21005">
                  <c:v>6.0876801521707158E-2</c:v>
                </c:pt>
                <c:pt idx="21006">
                  <c:v>6.9075231208892252E-2</c:v>
                </c:pt>
                <c:pt idx="21007">
                  <c:v>6.7526852758858391E-2</c:v>
                </c:pt>
                <c:pt idx="21008">
                  <c:v>6.2797875112371671E-2</c:v>
                </c:pt>
                <c:pt idx="21009">
                  <c:v>5.7132020265226569E-2</c:v>
                </c:pt>
                <c:pt idx="21010">
                  <c:v>4.5319601539007826E-2</c:v>
                </c:pt>
                <c:pt idx="21011">
                  <c:v>3.5204450719403146E-2</c:v>
                </c:pt>
                <c:pt idx="21012">
                  <c:v>4.3285061580132345E-2</c:v>
                </c:pt>
                <c:pt idx="21013">
                  <c:v>4.229389121311411E-2</c:v>
                </c:pt>
                <c:pt idx="21014">
                  <c:v>2.1675490953428023E-2</c:v>
                </c:pt>
                <c:pt idx="21015">
                  <c:v>1.013314603497828E-2</c:v>
                </c:pt>
                <c:pt idx="21016">
                  <c:v>1.3211128047472043E-2</c:v>
                </c:pt>
                <c:pt idx="21017">
                  <c:v>1.7867100003859937E-2</c:v>
                </c:pt>
                <c:pt idx="21018">
                  <c:v>1.1518445370832797E-2</c:v>
                </c:pt>
                <c:pt idx="21019">
                  <c:v>1.4611463826275983E-2</c:v>
                </c:pt>
                <c:pt idx="21020">
                  <c:v>3.2198810207225481E-2</c:v>
                </c:pt>
                <c:pt idx="21021">
                  <c:v>2.3078344346771251E-2</c:v>
                </c:pt>
                <c:pt idx="21022">
                  <c:v>1.6244188559741968E-3</c:v>
                </c:pt>
                <c:pt idx="21023">
                  <c:v>1.0764953748731543E-2</c:v>
                </c:pt>
                <c:pt idx="21024">
                  <c:v>1.4480080984935917E-2</c:v>
                </c:pt>
                <c:pt idx="21025">
                  <c:v>1.1561861635251747E-2</c:v>
                </c:pt>
                <c:pt idx="21026">
                  <c:v>-8.5446324416421637E-3</c:v>
                </c:pt>
                <c:pt idx="21027">
                  <c:v>-1.4070456249582586E-2</c:v>
                </c:pt>
                <c:pt idx="21028">
                  <c:v>-1.3266765959609739E-2</c:v>
                </c:pt>
                <c:pt idx="21029">
                  <c:v>-1.4832743423875638E-2</c:v>
                </c:pt>
                <c:pt idx="21030">
                  <c:v>-1.5218435855954948E-2</c:v>
                </c:pt>
                <c:pt idx="21031">
                  <c:v>-2.6373766967744627E-2</c:v>
                </c:pt>
                <c:pt idx="21032">
                  <c:v>-4.3583232411963158E-2</c:v>
                </c:pt>
                <c:pt idx="21033">
                  <c:v>-2.1566083532273628E-2</c:v>
                </c:pt>
                <c:pt idx="21034">
                  <c:v>-5.6134931545936961E-4</c:v>
                </c:pt>
                <c:pt idx="21035">
                  <c:v>-9.2069607456722879E-3</c:v>
                </c:pt>
                <c:pt idx="21036">
                  <c:v>-1.7040219340336837E-2</c:v>
                </c:pt>
                <c:pt idx="21037">
                  <c:v>-2.5416249294472393E-2</c:v>
                </c:pt>
                <c:pt idx="21038">
                  <c:v>-2.1147660161207171E-2</c:v>
                </c:pt>
                <c:pt idx="21039">
                  <c:v>-2.7199675287111647E-2</c:v>
                </c:pt>
                <c:pt idx="21040">
                  <c:v>-2.48506929686797E-2</c:v>
                </c:pt>
                <c:pt idx="21041">
                  <c:v>-2.1345693362743057E-2</c:v>
                </c:pt>
                <c:pt idx="21042">
                  <c:v>-2.2530289751579224E-2</c:v>
                </c:pt>
                <c:pt idx="21043">
                  <c:v>-1.2903723887093377E-2</c:v>
                </c:pt>
                <c:pt idx="21044">
                  <c:v>8.6882060824151619E-3</c:v>
                </c:pt>
                <c:pt idx="21045">
                  <c:v>1.7849030574073055E-2</c:v>
                </c:pt>
                <c:pt idx="21046">
                  <c:v>1.7364282851451085E-2</c:v>
                </c:pt>
                <c:pt idx="21047">
                  <c:v>1.0352756760556581E-2</c:v>
                </c:pt>
                <c:pt idx="21048">
                  <c:v>1.1179856493548579E-2</c:v>
                </c:pt>
                <c:pt idx="21049">
                  <c:v>7.8481271476071868E-3</c:v>
                </c:pt>
                <c:pt idx="21050">
                  <c:v>-1.8085718574096799E-3</c:v>
                </c:pt>
                <c:pt idx="21051">
                  <c:v>-2.1862680603560447E-3</c:v>
                </c:pt>
                <c:pt idx="21052">
                  <c:v>-2.1574558858405313E-2</c:v>
                </c:pt>
                <c:pt idx="21053">
                  <c:v>-3.3998635641111385E-2</c:v>
                </c:pt>
                <c:pt idx="21054">
                  <c:v>-3.6112169608375044E-2</c:v>
                </c:pt>
                <c:pt idx="21055">
                  <c:v>-4.5181984028624722E-2</c:v>
                </c:pt>
                <c:pt idx="21056">
                  <c:v>-4.0758693444447935E-2</c:v>
                </c:pt>
                <c:pt idx="21057">
                  <c:v>-2.3604769392999714E-2</c:v>
                </c:pt>
                <c:pt idx="21058">
                  <c:v>-3.8267519176458209E-2</c:v>
                </c:pt>
                <c:pt idx="21059">
                  <c:v>-3.620634440609749E-2</c:v>
                </c:pt>
                <c:pt idx="21060">
                  <c:v>-2.8050256353883696E-2</c:v>
                </c:pt>
                <c:pt idx="21061">
                  <c:v>-1.9737835657343106E-2</c:v>
                </c:pt>
                <c:pt idx="21062">
                  <c:v>-1.9502257062583017E-2</c:v>
                </c:pt>
                <c:pt idx="21063">
                  <c:v>-1.7783575869918522E-2</c:v>
                </c:pt>
                <c:pt idx="21064">
                  <c:v>-8.8349003070598009E-4</c:v>
                </c:pt>
                <c:pt idx="21065">
                  <c:v>-3.1379763445876785E-3</c:v>
                </c:pt>
                <c:pt idx="21066">
                  <c:v>-4.0195699980527522E-3</c:v>
                </c:pt>
                <c:pt idx="21067">
                  <c:v>-4.4942890876811248E-3</c:v>
                </c:pt>
                <c:pt idx="21068">
                  <c:v>-4.1765406960707629E-3</c:v>
                </c:pt>
                <c:pt idx="21069">
                  <c:v>-1.5296451028046776E-2</c:v>
                </c:pt>
                <c:pt idx="21070">
                  <c:v>-2.3409555415771277E-2</c:v>
                </c:pt>
                <c:pt idx="21071">
                  <c:v>-2.8559464078261154E-2</c:v>
                </c:pt>
                <c:pt idx="21072">
                  <c:v>-3.5326854932919427E-2</c:v>
                </c:pt>
                <c:pt idx="21073">
                  <c:v>-2.9902462685829745E-2</c:v>
                </c:pt>
                <c:pt idx="21074">
                  <c:v>-2.7929568352649148E-2</c:v>
                </c:pt>
                <c:pt idx="21075">
                  <c:v>-3.2739885485288611E-2</c:v>
                </c:pt>
                <c:pt idx="21076">
                  <c:v>-1.6831384463281251E-2</c:v>
                </c:pt>
                <c:pt idx="21077">
                  <c:v>-1.0141961543412181E-2</c:v>
                </c:pt>
                <c:pt idx="21078">
                  <c:v>-7.6461715599096536E-3</c:v>
                </c:pt>
                <c:pt idx="21079">
                  <c:v>1.4581751750690763E-3</c:v>
                </c:pt>
                <c:pt idx="21080">
                  <c:v>-1.1922924483317665E-2</c:v>
                </c:pt>
                <c:pt idx="21081">
                  <c:v>-9.6272799399768072E-3</c:v>
                </c:pt>
                <c:pt idx="21082">
                  <c:v>-1.2783419328057599E-2</c:v>
                </c:pt>
                <c:pt idx="21083">
                  <c:v>-1.1905577850175209E-2</c:v>
                </c:pt>
                <c:pt idx="21084">
                  <c:v>-1.7909274107432149E-2</c:v>
                </c:pt>
                <c:pt idx="21085">
                  <c:v>-1.6354574982421655E-2</c:v>
                </c:pt>
                <c:pt idx="21086">
                  <c:v>-1.1636733023622114E-2</c:v>
                </c:pt>
                <c:pt idx="21087">
                  <c:v>-1.6561317639274264E-4</c:v>
                </c:pt>
                <c:pt idx="21088">
                  <c:v>3.2431057238846428E-4</c:v>
                </c:pt>
                <c:pt idx="21089">
                  <c:v>1.3646638796950938E-2</c:v>
                </c:pt>
                <c:pt idx="21090">
                  <c:v>1.3859060629467956E-2</c:v>
                </c:pt>
                <c:pt idx="21091">
                  <c:v>1.2135382383300364E-3</c:v>
                </c:pt>
                <c:pt idx="21092">
                  <c:v>-9.8485722256458352E-4</c:v>
                </c:pt>
                <c:pt idx="21093">
                  <c:v>-1.4625333717151801E-2</c:v>
                </c:pt>
                <c:pt idx="21094">
                  <c:v>-1.8150525848569132E-2</c:v>
                </c:pt>
                <c:pt idx="21095">
                  <c:v>-6.6564018022282623E-3</c:v>
                </c:pt>
                <c:pt idx="21096">
                  <c:v>-1.1786415903874969E-3</c:v>
                </c:pt>
                <c:pt idx="21097">
                  <c:v>2.3366510678912711E-4</c:v>
                </c:pt>
                <c:pt idx="21098">
                  <c:v>6.7727156695029933E-3</c:v>
                </c:pt>
                <c:pt idx="21099">
                  <c:v>5.1754450741934299E-3</c:v>
                </c:pt>
                <c:pt idx="21100">
                  <c:v>-1.281965983185307E-4</c:v>
                </c:pt>
                <c:pt idx="21101">
                  <c:v>5.3772982469812991E-3</c:v>
                </c:pt>
                <c:pt idx="21102">
                  <c:v>3.5605337285156136E-3</c:v>
                </c:pt>
                <c:pt idx="21103">
                  <c:v>-5.9201992372976964E-3</c:v>
                </c:pt>
                <c:pt idx="21104">
                  <c:v>5.7443616582228962E-3</c:v>
                </c:pt>
                <c:pt idx="21105">
                  <c:v>9.1506081266343742E-3</c:v>
                </c:pt>
                <c:pt idx="21106">
                  <c:v>-4.3562365450111606E-4</c:v>
                </c:pt>
                <c:pt idx="21107">
                  <c:v>1.5641050167907178E-3</c:v>
                </c:pt>
                <c:pt idx="21108">
                  <c:v>-1.6405796507964476E-3</c:v>
                </c:pt>
                <c:pt idx="21109">
                  <c:v>-3.9609501729455099E-3</c:v>
                </c:pt>
                <c:pt idx="21110">
                  <c:v>1.0958941543323553E-2</c:v>
                </c:pt>
                <c:pt idx="21111">
                  <c:v>3.6939235120045488E-2</c:v>
                </c:pt>
                <c:pt idx="21112">
                  <c:v>4.0960146805300246E-2</c:v>
                </c:pt>
                <c:pt idx="21113">
                  <c:v>3.8959502679308367E-2</c:v>
                </c:pt>
                <c:pt idx="21114">
                  <c:v>5.8585232203282267E-2</c:v>
                </c:pt>
                <c:pt idx="21115">
                  <c:v>6.8155448034536992E-2</c:v>
                </c:pt>
                <c:pt idx="21116">
                  <c:v>6.0899651066813165E-2</c:v>
                </c:pt>
                <c:pt idx="21117">
                  <c:v>7.8156468553754355E-2</c:v>
                </c:pt>
                <c:pt idx="21118">
                  <c:v>8.5280659719734642E-2</c:v>
                </c:pt>
                <c:pt idx="21119">
                  <c:v>8.8621653654704646E-2</c:v>
                </c:pt>
                <c:pt idx="21120">
                  <c:v>7.0750365741091725E-2</c:v>
                </c:pt>
                <c:pt idx="21121">
                  <c:v>6.5195489067300549E-2</c:v>
                </c:pt>
                <c:pt idx="21122">
                  <c:v>8.4123634994816232E-2</c:v>
                </c:pt>
                <c:pt idx="21123">
                  <c:v>7.3793534590052223E-2</c:v>
                </c:pt>
                <c:pt idx="21124">
                  <c:v>6.6056048110695098E-2</c:v>
                </c:pt>
                <c:pt idx="21125">
                  <c:v>6.4459805350640442E-2</c:v>
                </c:pt>
                <c:pt idx="21126">
                  <c:v>8.8988029418142656E-2</c:v>
                </c:pt>
                <c:pt idx="21127">
                  <c:v>9.8923852341909146E-2</c:v>
                </c:pt>
                <c:pt idx="21128">
                  <c:v>9.5498279236103878E-2</c:v>
                </c:pt>
                <c:pt idx="21129">
                  <c:v>9.6155394211452139E-2</c:v>
                </c:pt>
                <c:pt idx="21130">
                  <c:v>0.1002283570733129</c:v>
                </c:pt>
                <c:pt idx="21131">
                  <c:v>0.10706165747040663</c:v>
                </c:pt>
                <c:pt idx="21132">
                  <c:v>0.11940116010556068</c:v>
                </c:pt>
                <c:pt idx="21133">
                  <c:v>0.1129618015341225</c:v>
                </c:pt>
                <c:pt idx="21134">
                  <c:v>0.10026063117229866</c:v>
                </c:pt>
                <c:pt idx="21135">
                  <c:v>0.10757448964757854</c:v>
                </c:pt>
                <c:pt idx="21136">
                  <c:v>0.12213959535137064</c:v>
                </c:pt>
                <c:pt idx="21137">
                  <c:v>0.11643616042082217</c:v>
                </c:pt>
                <c:pt idx="21138">
                  <c:v>0.10707438263389069</c:v>
                </c:pt>
                <c:pt idx="21139">
                  <c:v>0.11588664932312964</c:v>
                </c:pt>
                <c:pt idx="21140">
                  <c:v>0.1234933450575606</c:v>
                </c:pt>
                <c:pt idx="21141">
                  <c:v>0.12183914367006254</c:v>
                </c:pt>
                <c:pt idx="21142">
                  <c:v>0.1350041953267791</c:v>
                </c:pt>
                <c:pt idx="21143">
                  <c:v>0.13005701917088741</c:v>
                </c:pt>
                <c:pt idx="21144">
                  <c:v>0.1041218637479171</c:v>
                </c:pt>
                <c:pt idx="21145">
                  <c:v>0.10591057694145389</c:v>
                </c:pt>
                <c:pt idx="21146">
                  <c:v>0.10108031434611653</c:v>
                </c:pt>
                <c:pt idx="21147">
                  <c:v>0.1072998521314088</c:v>
                </c:pt>
                <c:pt idx="21148">
                  <c:v>8.7859974428153853E-2</c:v>
                </c:pt>
                <c:pt idx="21149">
                  <c:v>9.9920506295428257E-2</c:v>
                </c:pt>
                <c:pt idx="21150">
                  <c:v>0.10992378093793143</c:v>
                </c:pt>
                <c:pt idx="21151">
                  <c:v>0.10704919001210289</c:v>
                </c:pt>
                <c:pt idx="21152">
                  <c:v>0.11724466377903942</c:v>
                </c:pt>
                <c:pt idx="21153">
                  <c:v>0.14466866303195824</c:v>
                </c:pt>
                <c:pt idx="21154">
                  <c:v>0.15629726240494546</c:v>
                </c:pt>
                <c:pt idx="21155">
                  <c:v>0.15768759979461011</c:v>
                </c:pt>
                <c:pt idx="21156">
                  <c:v>0.15098574523945629</c:v>
                </c:pt>
                <c:pt idx="21157">
                  <c:v>0.13022286512925541</c:v>
                </c:pt>
                <c:pt idx="21158">
                  <c:v>0.1449634120508676</c:v>
                </c:pt>
                <c:pt idx="21159">
                  <c:v>0.1529329949653746</c:v>
                </c:pt>
                <c:pt idx="21160">
                  <c:v>0.13412717034473554</c:v>
                </c:pt>
                <c:pt idx="21161">
                  <c:v>0.13536591514403873</c:v>
                </c:pt>
                <c:pt idx="21162">
                  <c:v>0.1376391475299501</c:v>
                </c:pt>
                <c:pt idx="21163">
                  <c:v>0.13901200249479095</c:v>
                </c:pt>
                <c:pt idx="21164">
                  <c:v>0.12608528974566391</c:v>
                </c:pt>
                <c:pt idx="21165">
                  <c:v>0.12574722751517986</c:v>
                </c:pt>
                <c:pt idx="21166">
                  <c:v>0.12826101661281086</c:v>
                </c:pt>
                <c:pt idx="21167">
                  <c:v>0.11572951572293411</c:v>
                </c:pt>
                <c:pt idx="21168">
                  <c:v>0.11764305948394616</c:v>
                </c:pt>
                <c:pt idx="21169">
                  <c:v>0.1273998345507219</c:v>
                </c:pt>
                <c:pt idx="21170">
                  <c:v>0.12934542161520324</c:v>
                </c:pt>
                <c:pt idx="21171">
                  <c:v>0.12834758634639942</c:v>
                </c:pt>
                <c:pt idx="21172">
                  <c:v>0.13383634221879537</c:v>
                </c:pt>
                <c:pt idx="21173">
                  <c:v>0.13015871807381862</c:v>
                </c:pt>
                <c:pt idx="21174">
                  <c:v>0.12747889473299723</c:v>
                </c:pt>
                <c:pt idx="21175">
                  <c:v>0.12887504187940535</c:v>
                </c:pt>
                <c:pt idx="21176">
                  <c:v>0.11267801335128591</c:v>
                </c:pt>
                <c:pt idx="21177">
                  <c:v>0.10533498676641417</c:v>
                </c:pt>
                <c:pt idx="21178">
                  <c:v>0.11155675698674061</c:v>
                </c:pt>
                <c:pt idx="21179">
                  <c:v>0.11381714473794724</c:v>
                </c:pt>
                <c:pt idx="21180">
                  <c:v>0.11923304115994715</c:v>
                </c:pt>
                <c:pt idx="21181">
                  <c:v>0.11692944825691121</c:v>
                </c:pt>
                <c:pt idx="21182">
                  <c:v>0.11776039669430838</c:v>
                </c:pt>
                <c:pt idx="21183">
                  <c:v>0.11970184400833861</c:v>
                </c:pt>
                <c:pt idx="21184">
                  <c:v>0.11436929030293186</c:v>
                </c:pt>
                <c:pt idx="21185">
                  <c:v>0.11208733565370887</c:v>
                </c:pt>
                <c:pt idx="21186">
                  <c:v>0.11778364141492159</c:v>
                </c:pt>
                <c:pt idx="21187">
                  <c:v>0.10354180007564895</c:v>
                </c:pt>
                <c:pt idx="21188">
                  <c:v>0.10259320945108419</c:v>
                </c:pt>
                <c:pt idx="21189">
                  <c:v>9.7459256391456472E-2</c:v>
                </c:pt>
                <c:pt idx="21190">
                  <c:v>0.10087547197555446</c:v>
                </c:pt>
                <c:pt idx="21191">
                  <c:v>0.12060194923655931</c:v>
                </c:pt>
                <c:pt idx="21192">
                  <c:v>0.13287542315806</c:v>
                </c:pt>
                <c:pt idx="21193">
                  <c:v>0.13095606077080912</c:v>
                </c:pt>
                <c:pt idx="21194">
                  <c:v>0.12993809851988969</c:v>
                </c:pt>
                <c:pt idx="21195">
                  <c:v>0.11787947059102066</c:v>
                </c:pt>
                <c:pt idx="21196">
                  <c:v>0.11520911055377758</c:v>
                </c:pt>
                <c:pt idx="21197">
                  <c:v>0.11587917410908721</c:v>
                </c:pt>
                <c:pt idx="21198">
                  <c:v>0.1050799842568888</c:v>
                </c:pt>
                <c:pt idx="21199">
                  <c:v>0.10077275665484819</c:v>
                </c:pt>
                <c:pt idx="21200">
                  <c:v>0.1119206608383585</c:v>
                </c:pt>
                <c:pt idx="21201">
                  <c:v>0.1133572508394427</c:v>
                </c:pt>
                <c:pt idx="21202">
                  <c:v>0.12119542921204229</c:v>
                </c:pt>
                <c:pt idx="21203">
                  <c:v>0.12581032857934349</c:v>
                </c:pt>
                <c:pt idx="21204">
                  <c:v>0.12089997425167875</c:v>
                </c:pt>
                <c:pt idx="21205">
                  <c:v>0.11199776061719713</c:v>
                </c:pt>
                <c:pt idx="21206">
                  <c:v>0.11044251899395596</c:v>
                </c:pt>
                <c:pt idx="21207">
                  <c:v>0.10534315232991176</c:v>
                </c:pt>
                <c:pt idx="21208">
                  <c:v>0.10689544484998614</c:v>
                </c:pt>
                <c:pt idx="21209">
                  <c:v>7.3573432723421872E-2</c:v>
                </c:pt>
                <c:pt idx="21210">
                  <c:v>7.7239627894482021E-2</c:v>
                </c:pt>
                <c:pt idx="21211">
                  <c:v>6.0979688003757637E-2</c:v>
                </c:pt>
                <c:pt idx="21212">
                  <c:v>4.3350913918875245E-2</c:v>
                </c:pt>
                <c:pt idx="21213">
                  <c:v>3.4990126617744144E-2</c:v>
                </c:pt>
                <c:pt idx="21214">
                  <c:v>4.9252248839890322E-2</c:v>
                </c:pt>
                <c:pt idx="21215">
                  <c:v>4.4865882831750081E-2</c:v>
                </c:pt>
                <c:pt idx="21216">
                  <c:v>5.5145004264771424E-2</c:v>
                </c:pt>
                <c:pt idx="21217">
                  <c:v>4.4926314022850633E-2</c:v>
                </c:pt>
                <c:pt idx="21218">
                  <c:v>4.5562205652326604E-2</c:v>
                </c:pt>
                <c:pt idx="21219">
                  <c:v>2.0881195018491283E-2</c:v>
                </c:pt>
                <c:pt idx="21220">
                  <c:v>3.1246043560978265E-2</c:v>
                </c:pt>
                <c:pt idx="21221">
                  <c:v>3.4965197007856386E-2</c:v>
                </c:pt>
                <c:pt idx="21222">
                  <c:v>2.960005849882541E-2</c:v>
                </c:pt>
                <c:pt idx="21223">
                  <c:v>4.0936181865365961E-2</c:v>
                </c:pt>
                <c:pt idx="21224">
                  <c:v>4.2084980968421393E-2</c:v>
                </c:pt>
                <c:pt idx="21225">
                  <c:v>5.9076629346470177E-2</c:v>
                </c:pt>
                <c:pt idx="21226">
                  <c:v>5.5498453806310133E-2</c:v>
                </c:pt>
                <c:pt idx="21227">
                  <c:v>4.9741075108874266E-2</c:v>
                </c:pt>
                <c:pt idx="21228">
                  <c:v>5.9705027898697693E-2</c:v>
                </c:pt>
                <c:pt idx="21229">
                  <c:v>5.2515957141531677E-2</c:v>
                </c:pt>
                <c:pt idx="21230">
                  <c:v>4.5470961990776271E-2</c:v>
                </c:pt>
                <c:pt idx="21231">
                  <c:v>5.7691847971081067E-2</c:v>
                </c:pt>
                <c:pt idx="21232">
                  <c:v>5.7469666028424404E-2</c:v>
                </c:pt>
                <c:pt idx="21233">
                  <c:v>6.1089832452665638E-2</c:v>
                </c:pt>
                <c:pt idx="21234">
                  <c:v>5.8698762262912041E-2</c:v>
                </c:pt>
                <c:pt idx="21235">
                  <c:v>5.7241401373213652E-2</c:v>
                </c:pt>
                <c:pt idx="21236">
                  <c:v>5.7473275671191759E-2</c:v>
                </c:pt>
                <c:pt idx="21237">
                  <c:v>6.4194143634025425E-2</c:v>
                </c:pt>
                <c:pt idx="21238">
                  <c:v>6.379087900042002E-2</c:v>
                </c:pt>
                <c:pt idx="21239">
                  <c:v>5.4159588561369931E-2</c:v>
                </c:pt>
                <c:pt idx="21240">
                  <c:v>5.3133998968606599E-2</c:v>
                </c:pt>
                <c:pt idx="21241">
                  <c:v>5.3050058827212254E-2</c:v>
                </c:pt>
                <c:pt idx="21242">
                  <c:v>6.2531503756960038E-2</c:v>
                </c:pt>
                <c:pt idx="21243">
                  <c:v>6.3189944069133697E-2</c:v>
                </c:pt>
                <c:pt idx="21244">
                  <c:v>6.3849385611072451E-2</c:v>
                </c:pt>
                <c:pt idx="21245">
                  <c:v>5.9940673810904732E-2</c:v>
                </c:pt>
                <c:pt idx="21246">
                  <c:v>6.6408108430767721E-2</c:v>
                </c:pt>
                <c:pt idx="21247">
                  <c:v>6.7285194337400656E-2</c:v>
                </c:pt>
                <c:pt idx="21248">
                  <c:v>8.2803037755932341E-2</c:v>
                </c:pt>
                <c:pt idx="21249">
                  <c:v>8.940865437382195E-2</c:v>
                </c:pt>
                <c:pt idx="21250">
                  <c:v>7.8964487022788354E-2</c:v>
                </c:pt>
                <c:pt idx="21251">
                  <c:v>7.6399885525618716E-2</c:v>
                </c:pt>
                <c:pt idx="21252">
                  <c:v>6.9621113683360436E-2</c:v>
                </c:pt>
                <c:pt idx="21253">
                  <c:v>6.1446205260792919E-2</c:v>
                </c:pt>
                <c:pt idx="21254">
                  <c:v>6.5441293039230963E-2</c:v>
                </c:pt>
                <c:pt idx="21255">
                  <c:v>7.0431550496621975E-2</c:v>
                </c:pt>
                <c:pt idx="21256">
                  <c:v>7.7502567063500338E-2</c:v>
                </c:pt>
                <c:pt idx="21257">
                  <c:v>7.7911363963942604E-2</c:v>
                </c:pt>
                <c:pt idx="21258">
                  <c:v>7.4554993249803525E-2</c:v>
                </c:pt>
                <c:pt idx="21259">
                  <c:v>8.0454173136608853E-2</c:v>
                </c:pt>
                <c:pt idx="21260">
                  <c:v>6.4135656407186437E-2</c:v>
                </c:pt>
                <c:pt idx="21261">
                  <c:v>6.5697767864717038E-2</c:v>
                </c:pt>
                <c:pt idx="21262">
                  <c:v>6.1949884816574929E-2</c:v>
                </c:pt>
                <c:pt idx="21263">
                  <c:v>6.3955173871875326E-2</c:v>
                </c:pt>
                <c:pt idx="21264">
                  <c:v>7.0943420072790975E-2</c:v>
                </c:pt>
                <c:pt idx="21265">
                  <c:v>7.1136382851182622E-2</c:v>
                </c:pt>
                <c:pt idx="21266">
                  <c:v>8.2294949344552837E-2</c:v>
                </c:pt>
                <c:pt idx="21267">
                  <c:v>9.0862845869402964E-2</c:v>
                </c:pt>
                <c:pt idx="21268">
                  <c:v>8.6932004238857274E-2</c:v>
                </c:pt>
                <c:pt idx="21269">
                  <c:v>7.698608018260189E-2</c:v>
                </c:pt>
                <c:pt idx="21270">
                  <c:v>6.7363968969432753E-2</c:v>
                </c:pt>
                <c:pt idx="21271">
                  <c:v>7.8712286517110597E-2</c:v>
                </c:pt>
                <c:pt idx="21272">
                  <c:v>8.1690068428643237E-2</c:v>
                </c:pt>
                <c:pt idx="21273">
                  <c:v>8.8233201740691047E-2</c:v>
                </c:pt>
                <c:pt idx="21274">
                  <c:v>9.7614900373916402E-2</c:v>
                </c:pt>
                <c:pt idx="21275">
                  <c:v>9.9771551302220152E-2</c:v>
                </c:pt>
                <c:pt idx="21276">
                  <c:v>0.10171771879117819</c:v>
                </c:pt>
                <c:pt idx="21277">
                  <c:v>9.3112953062679304E-2</c:v>
                </c:pt>
                <c:pt idx="21278">
                  <c:v>7.507195704291636E-2</c:v>
                </c:pt>
                <c:pt idx="21279">
                  <c:v>5.0976364842028277E-2</c:v>
                </c:pt>
                <c:pt idx="21280">
                  <c:v>6.2187816135607532E-2</c:v>
                </c:pt>
                <c:pt idx="21281">
                  <c:v>6.4495486747944364E-2</c:v>
                </c:pt>
                <c:pt idx="21282">
                  <c:v>5.8260923761729311E-2</c:v>
                </c:pt>
                <c:pt idx="21283">
                  <c:v>6.9196595974945652E-2</c:v>
                </c:pt>
                <c:pt idx="21284">
                  <c:v>8.0450504974319825E-2</c:v>
                </c:pt>
                <c:pt idx="21285">
                  <c:v>8.3862159389780588E-2</c:v>
                </c:pt>
                <c:pt idx="21286">
                  <c:v>7.3406310000652786E-2</c:v>
                </c:pt>
                <c:pt idx="21287">
                  <c:v>8.7378657287757955E-2</c:v>
                </c:pt>
                <c:pt idx="21288">
                  <c:v>7.3966181702679767E-2</c:v>
                </c:pt>
                <c:pt idx="21289">
                  <c:v>7.9730958892002546E-2</c:v>
                </c:pt>
                <c:pt idx="21290">
                  <c:v>6.0690528125600718E-2</c:v>
                </c:pt>
                <c:pt idx="21291">
                  <c:v>4.9805652844424841E-2</c:v>
                </c:pt>
                <c:pt idx="21292">
                  <c:v>3.9986876188758735E-2</c:v>
                </c:pt>
                <c:pt idx="21293">
                  <c:v>4.797080259176445E-2</c:v>
                </c:pt>
                <c:pt idx="21294">
                  <c:v>4.9533842127161165E-2</c:v>
                </c:pt>
                <c:pt idx="21295">
                  <c:v>4.64833592260534E-2</c:v>
                </c:pt>
                <c:pt idx="21296">
                  <c:v>5.5347615157240515E-2</c:v>
                </c:pt>
                <c:pt idx="21297">
                  <c:v>6.019553904992736E-2</c:v>
                </c:pt>
                <c:pt idx="21298">
                  <c:v>6.9050083699053744E-2</c:v>
                </c:pt>
                <c:pt idx="21299">
                  <c:v>7.7083780023832205E-2</c:v>
                </c:pt>
                <c:pt idx="21300">
                  <c:v>7.0444222475739338E-2</c:v>
                </c:pt>
                <c:pt idx="21301">
                  <c:v>4.7484123569833558E-2</c:v>
                </c:pt>
                <c:pt idx="21302">
                  <c:v>5.2076608641711486E-2</c:v>
                </c:pt>
                <c:pt idx="21303">
                  <c:v>7.0789308969381626E-2</c:v>
                </c:pt>
                <c:pt idx="21304">
                  <c:v>6.9286110118678135E-2</c:v>
                </c:pt>
                <c:pt idx="21305">
                  <c:v>6.6921332470962547E-2</c:v>
                </c:pt>
                <c:pt idx="21306">
                  <c:v>6.7764537605668362E-2</c:v>
                </c:pt>
                <c:pt idx="21307">
                  <c:v>6.8396350941529294E-2</c:v>
                </c:pt>
                <c:pt idx="21308">
                  <c:v>7.5128007805620456E-2</c:v>
                </c:pt>
                <c:pt idx="21309">
                  <c:v>9.938211205045433E-2</c:v>
                </c:pt>
                <c:pt idx="21310">
                  <c:v>9.8167748288511936E-2</c:v>
                </c:pt>
                <c:pt idx="21311">
                  <c:v>7.8465032320260919E-2</c:v>
                </c:pt>
                <c:pt idx="21312">
                  <c:v>9.5278688560687774E-2</c:v>
                </c:pt>
                <c:pt idx="21313">
                  <c:v>8.1436688735587515E-2</c:v>
                </c:pt>
                <c:pt idx="21314">
                  <c:v>4.8546213748698719E-2</c:v>
                </c:pt>
                <c:pt idx="21315">
                  <c:v>6.0522515321437709E-2</c:v>
                </c:pt>
                <c:pt idx="21316">
                  <c:v>4.0828406108325943E-2</c:v>
                </c:pt>
                <c:pt idx="21317">
                  <c:v>4.5184728738253632E-2</c:v>
                </c:pt>
                <c:pt idx="21318">
                  <c:v>4.7987894193846081E-2</c:v>
                </c:pt>
                <c:pt idx="21319">
                  <c:v>4.1239377919201736E-2</c:v>
                </c:pt>
                <c:pt idx="21320">
                  <c:v>5.675616233400671E-2</c:v>
                </c:pt>
                <c:pt idx="21321">
                  <c:v>5.8954691464575104E-2</c:v>
                </c:pt>
                <c:pt idx="21322">
                  <c:v>7.9038883195180931E-2</c:v>
                </c:pt>
                <c:pt idx="21323">
                  <c:v>3.8257000360643945E-2</c:v>
                </c:pt>
                <c:pt idx="21324">
                  <c:v>3.1647313729223914E-2</c:v>
                </c:pt>
                <c:pt idx="21325">
                  <c:v>1.4385368592506831E-2</c:v>
                </c:pt>
                <c:pt idx="21326">
                  <c:v>-3.9853341397311226E-3</c:v>
                </c:pt>
                <c:pt idx="21327">
                  <c:v>-1.9318740068767659E-2</c:v>
                </c:pt>
                <c:pt idx="21328">
                  <c:v>-1.6878771306861551E-2</c:v>
                </c:pt>
                <c:pt idx="21329">
                  <c:v>1.2483629763362813E-2</c:v>
                </c:pt>
                <c:pt idx="21330">
                  <c:v>2.0020222621823125E-2</c:v>
                </c:pt>
                <c:pt idx="21331">
                  <c:v>1.85864245439884E-2</c:v>
                </c:pt>
                <c:pt idx="21332">
                  <c:v>3.151888182466478E-2</c:v>
                </c:pt>
                <c:pt idx="21333">
                  <c:v>2.6847091832960857E-2</c:v>
                </c:pt>
                <c:pt idx="21334">
                  <c:v>2.9654463626940686E-2</c:v>
                </c:pt>
                <c:pt idx="21335">
                  <c:v>1.9945399641965178E-2</c:v>
                </c:pt>
                <c:pt idx="21336">
                  <c:v>-6.9327213628330719E-3</c:v>
                </c:pt>
                <c:pt idx="21337">
                  <c:v>1.3668522446131925E-2</c:v>
                </c:pt>
                <c:pt idx="21338">
                  <c:v>7.0551347076612814E-3</c:v>
                </c:pt>
                <c:pt idx="21339">
                  <c:v>2.4848988891988499E-2</c:v>
                </c:pt>
                <c:pt idx="21340">
                  <c:v>2.9075401269662571E-2</c:v>
                </c:pt>
                <c:pt idx="21341">
                  <c:v>1.4771579257633283E-2</c:v>
                </c:pt>
                <c:pt idx="21342">
                  <c:v>8.2963643962232769E-3</c:v>
                </c:pt>
                <c:pt idx="21343">
                  <c:v>-9.7823072324665361E-3</c:v>
                </c:pt>
                <c:pt idx="21344">
                  <c:v>-1.2504806937641111E-2</c:v>
                </c:pt>
                <c:pt idx="21345">
                  <c:v>3.0806601245800813E-3</c:v>
                </c:pt>
                <c:pt idx="21346">
                  <c:v>-6.1139808558303699E-3</c:v>
                </c:pt>
                <c:pt idx="21347">
                  <c:v>3.0995503192148277E-3</c:v>
                </c:pt>
                <c:pt idx="21348">
                  <c:v>5.0571213477392796E-3</c:v>
                </c:pt>
                <c:pt idx="21349">
                  <c:v>-1.0028892392619282E-2</c:v>
                </c:pt>
                <c:pt idx="21350">
                  <c:v>1.8630197990807673E-2</c:v>
                </c:pt>
                <c:pt idx="21351">
                  <c:v>2.5921278273146608E-2</c:v>
                </c:pt>
                <c:pt idx="21352">
                  <c:v>2.8768413778788693E-2</c:v>
                </c:pt>
                <c:pt idx="21353">
                  <c:v>3.0913434613998314E-2</c:v>
                </c:pt>
                <c:pt idx="21354">
                  <c:v>1.7097427450246228E-2</c:v>
                </c:pt>
                <c:pt idx="21355">
                  <c:v>1.3034630418653714E-2</c:v>
                </c:pt>
                <c:pt idx="21356">
                  <c:v>1.6560671488746959E-2</c:v>
                </c:pt>
                <c:pt idx="21357">
                  <c:v>1.9086905617179628E-2</c:v>
                </c:pt>
                <c:pt idx="21358">
                  <c:v>1.66281523710059E-2</c:v>
                </c:pt>
                <c:pt idx="21359">
                  <c:v>2.6919223258230263E-2</c:v>
                </c:pt>
                <c:pt idx="21360">
                  <c:v>4.2812839099241717E-2</c:v>
                </c:pt>
                <c:pt idx="21361">
                  <c:v>2.8002269302194627E-2</c:v>
                </c:pt>
                <c:pt idx="21362">
                  <c:v>3.2702273661634029E-2</c:v>
                </c:pt>
                <c:pt idx="21363">
                  <c:v>4.6844625446349486E-2</c:v>
                </c:pt>
                <c:pt idx="21364">
                  <c:v>3.5487319468065381E-2</c:v>
                </c:pt>
                <c:pt idx="21365">
                  <c:v>4.4565632603376093E-2</c:v>
                </c:pt>
                <c:pt idx="21366">
                  <c:v>3.6327635103552858E-2</c:v>
                </c:pt>
                <c:pt idx="21367">
                  <c:v>2.7093155140008873E-2</c:v>
                </c:pt>
                <c:pt idx="21368">
                  <c:v>3.1464288270437013E-2</c:v>
                </c:pt>
                <c:pt idx="21369">
                  <c:v>2.4087683151893469E-2</c:v>
                </c:pt>
                <c:pt idx="21370">
                  <c:v>2.8186186633805566E-2</c:v>
                </c:pt>
                <c:pt idx="21371">
                  <c:v>2.4771440528328137E-2</c:v>
                </c:pt>
                <c:pt idx="21372">
                  <c:v>2.1255298419550872E-2</c:v>
                </c:pt>
                <c:pt idx="21373">
                  <c:v>-1.1412549757857771E-2</c:v>
                </c:pt>
                <c:pt idx="21374">
                  <c:v>-8.0958047077186457E-3</c:v>
                </c:pt>
                <c:pt idx="21375">
                  <c:v>-4.0969474714983578E-3</c:v>
                </c:pt>
                <c:pt idx="21376">
                  <c:v>-9.215661950207843E-3</c:v>
                </c:pt>
                <c:pt idx="21377">
                  <c:v>-5.6796010668404007E-3</c:v>
                </c:pt>
                <c:pt idx="21378">
                  <c:v>1.73475265081251E-2</c:v>
                </c:pt>
                <c:pt idx="21379">
                  <c:v>3.9554025448380825E-2</c:v>
                </c:pt>
                <c:pt idx="21380">
                  <c:v>2.1917733135230932E-2</c:v>
                </c:pt>
                <c:pt idx="21381">
                  <c:v>3.3607118687932536E-2</c:v>
                </c:pt>
                <c:pt idx="21382">
                  <c:v>1.6864101769241913E-2</c:v>
                </c:pt>
                <c:pt idx="21383">
                  <c:v>3.8961734576132834E-3</c:v>
                </c:pt>
                <c:pt idx="21384">
                  <c:v>-7.0197580338374754E-3</c:v>
                </c:pt>
                <c:pt idx="21385">
                  <c:v>-2.1193898417481982E-3</c:v>
                </c:pt>
                <c:pt idx="21386">
                  <c:v>-2.8522682022550816E-2</c:v>
                </c:pt>
                <c:pt idx="21387">
                  <c:v>-3.0394656806341347E-2</c:v>
                </c:pt>
                <c:pt idx="21388">
                  <c:v>-3.2093668488547222E-2</c:v>
                </c:pt>
                <c:pt idx="21389">
                  <c:v>-4.7904822931058133E-2</c:v>
                </c:pt>
                <c:pt idx="21390">
                  <c:v>-8.7969031043030332E-3</c:v>
                </c:pt>
                <c:pt idx="21391">
                  <c:v>-1.1214495899028343E-2</c:v>
                </c:pt>
                <c:pt idx="21392">
                  <c:v>-2.0172881256593334E-2</c:v>
                </c:pt>
                <c:pt idx="21393">
                  <c:v>-2.5152634492859094E-2</c:v>
                </c:pt>
                <c:pt idx="21394">
                  <c:v>-4.3110272196680843E-2</c:v>
                </c:pt>
                <c:pt idx="21395">
                  <c:v>-3.834638400068302E-2</c:v>
                </c:pt>
                <c:pt idx="21396">
                  <c:v>-6.3111017232573174E-2</c:v>
                </c:pt>
                <c:pt idx="21397">
                  <c:v>-5.1658793342560516E-2</c:v>
                </c:pt>
                <c:pt idx="21398">
                  <c:v>-7.2153173644091573E-2</c:v>
                </c:pt>
                <c:pt idx="21399">
                  <c:v>-6.3772717042206217E-2</c:v>
                </c:pt>
                <c:pt idx="21400">
                  <c:v>-3.7617564569319417E-2</c:v>
                </c:pt>
                <c:pt idx="21401">
                  <c:v>-2.3590202899011592E-2</c:v>
                </c:pt>
                <c:pt idx="21402">
                  <c:v>-2.2163001274516536E-2</c:v>
                </c:pt>
                <c:pt idx="21403">
                  <c:v>-4.5072275844604159E-2</c:v>
                </c:pt>
                <c:pt idx="21404">
                  <c:v>-5.3593400812142034E-2</c:v>
                </c:pt>
                <c:pt idx="21405">
                  <c:v>-3.6745656741311805E-2</c:v>
                </c:pt>
                <c:pt idx="21406">
                  <c:v>-2.2061754728401328E-2</c:v>
                </c:pt>
                <c:pt idx="21407">
                  <c:v>-2.0346400330516823E-2</c:v>
                </c:pt>
                <c:pt idx="21408">
                  <c:v>-1.7762179863337391E-2</c:v>
                </c:pt>
                <c:pt idx="21409">
                  <c:v>-3.0242902197991528E-2</c:v>
                </c:pt>
                <c:pt idx="21410">
                  <c:v>-2.9131892263172698E-2</c:v>
                </c:pt>
                <c:pt idx="21411">
                  <c:v>-8.3726613493176893E-3</c:v>
                </c:pt>
                <c:pt idx="21412">
                  <c:v>-2.4830755218407607E-2</c:v>
                </c:pt>
                <c:pt idx="21413">
                  <c:v>-1.7092030014323023E-2</c:v>
                </c:pt>
                <c:pt idx="21414">
                  <c:v>4.4102355179531649E-3</c:v>
                </c:pt>
                <c:pt idx="21415">
                  <c:v>-5.8876831712960653E-3</c:v>
                </c:pt>
                <c:pt idx="21416">
                  <c:v>1.2469833126677932E-2</c:v>
                </c:pt>
                <c:pt idx="21417">
                  <c:v>2.381036543708559E-2</c:v>
                </c:pt>
                <c:pt idx="21418">
                  <c:v>2.6314714234888292E-2</c:v>
                </c:pt>
                <c:pt idx="21419">
                  <c:v>5.5367522965874993E-2</c:v>
                </c:pt>
                <c:pt idx="21420">
                  <c:v>1.8523527081436786E-2</c:v>
                </c:pt>
                <c:pt idx="21421">
                  <c:v>1.3120702316254729E-2</c:v>
                </c:pt>
                <c:pt idx="21422">
                  <c:v>-8.0824780766955984E-3</c:v>
                </c:pt>
                <c:pt idx="21423">
                  <c:v>4.8877627576808802E-3</c:v>
                </c:pt>
                <c:pt idx="21424">
                  <c:v>3.09992070415821E-3</c:v>
                </c:pt>
                <c:pt idx="21425">
                  <c:v>-2.2068396000118673E-2</c:v>
                </c:pt>
                <c:pt idx="21426">
                  <c:v>-2.3280973981741893E-3</c:v>
                </c:pt>
                <c:pt idx="21427">
                  <c:v>-5.9520197700910771E-3</c:v>
                </c:pt>
                <c:pt idx="21428">
                  <c:v>1.7960218587644849E-3</c:v>
                </c:pt>
                <c:pt idx="21429">
                  <c:v>-1.2666602145487538E-2</c:v>
                </c:pt>
                <c:pt idx="21430">
                  <c:v>-2.6763185681813573E-2</c:v>
                </c:pt>
                <c:pt idx="21431">
                  <c:v>-1.8387954730389233E-2</c:v>
                </c:pt>
                <c:pt idx="21432">
                  <c:v>-5.32813545098757E-2</c:v>
                </c:pt>
                <c:pt idx="21433">
                  <c:v>-5.6013696774488531E-2</c:v>
                </c:pt>
                <c:pt idx="21434">
                  <c:v>-9.3482944081162755E-2</c:v>
                </c:pt>
                <c:pt idx="21435">
                  <c:v>-9.0905118474423952E-2</c:v>
                </c:pt>
                <c:pt idx="21436">
                  <c:v>-7.8416324241690649E-2</c:v>
                </c:pt>
                <c:pt idx="21437">
                  <c:v>-7.9300484481972799E-2</c:v>
                </c:pt>
                <c:pt idx="21438">
                  <c:v>-6.5969072048977839E-2</c:v>
                </c:pt>
                <c:pt idx="21439">
                  <c:v>-8.9223337276496006E-2</c:v>
                </c:pt>
                <c:pt idx="21440">
                  <c:v>-8.3157321521322491E-2</c:v>
                </c:pt>
                <c:pt idx="21441">
                  <c:v>-6.7102592553045071E-2</c:v>
                </c:pt>
                <c:pt idx="21442">
                  <c:v>-7.6548878915377871E-2</c:v>
                </c:pt>
                <c:pt idx="21443">
                  <c:v>-4.5055529759110091E-2</c:v>
                </c:pt>
                <c:pt idx="21444">
                  <c:v>-2.8397350784111652E-2</c:v>
                </c:pt>
                <c:pt idx="21445">
                  <c:v>-5.0922099722694902E-2</c:v>
                </c:pt>
                <c:pt idx="21446">
                  <c:v>-7.9303218486425187E-2</c:v>
                </c:pt>
                <c:pt idx="21447">
                  <c:v>-9.3473832359801445E-2</c:v>
                </c:pt>
                <c:pt idx="21448">
                  <c:v>-8.7045018282026265E-2</c:v>
                </c:pt>
                <c:pt idx="21449">
                  <c:v>-8.4381922989489433E-2</c:v>
                </c:pt>
                <c:pt idx="21450">
                  <c:v>-0.10493721379383025</c:v>
                </c:pt>
                <c:pt idx="21451">
                  <c:v>-0.10484824754036826</c:v>
                </c:pt>
                <c:pt idx="21452">
                  <c:v>-8.5930310195322379E-2</c:v>
                </c:pt>
                <c:pt idx="21453">
                  <c:v>-0.102219345654323</c:v>
                </c:pt>
                <c:pt idx="21454">
                  <c:v>-9.7435129894716699E-2</c:v>
                </c:pt>
                <c:pt idx="21455">
                  <c:v>-9.7796202782234887E-2</c:v>
                </c:pt>
                <c:pt idx="21456">
                  <c:v>-9.5823525845057711E-2</c:v>
                </c:pt>
                <c:pt idx="21457">
                  <c:v>-0.11130615385332598</c:v>
                </c:pt>
                <c:pt idx="21458">
                  <c:v>-0.10265528598211837</c:v>
                </c:pt>
                <c:pt idx="21459">
                  <c:v>-0.101920657132758</c:v>
                </c:pt>
                <c:pt idx="21460">
                  <c:v>-9.6511945497695595E-2</c:v>
                </c:pt>
                <c:pt idx="21461">
                  <c:v>-9.3216929083361544E-2</c:v>
                </c:pt>
                <c:pt idx="21462">
                  <c:v>-0.10332608422452705</c:v>
                </c:pt>
                <c:pt idx="21463">
                  <c:v>-0.13655429359623272</c:v>
                </c:pt>
                <c:pt idx="21464">
                  <c:v>-0.13460655454485304</c:v>
                </c:pt>
                <c:pt idx="21465">
                  <c:v>-0.14443725374367533</c:v>
                </c:pt>
                <c:pt idx="21466">
                  <c:v>-0.13856984273504946</c:v>
                </c:pt>
                <c:pt idx="21467">
                  <c:v>-0.15316756398725173</c:v>
                </c:pt>
                <c:pt idx="21468">
                  <c:v>-0.16491929738661715</c:v>
                </c:pt>
                <c:pt idx="21469">
                  <c:v>-0.17195384388072676</c:v>
                </c:pt>
                <c:pt idx="21470">
                  <c:v>-0.13665452564142599</c:v>
                </c:pt>
                <c:pt idx="21471">
                  <c:v>-0.14522475876578278</c:v>
                </c:pt>
                <c:pt idx="21472">
                  <c:v>-0.13885120195973444</c:v>
                </c:pt>
                <c:pt idx="21473">
                  <c:v>-0.1355412638753476</c:v>
                </c:pt>
                <c:pt idx="21474">
                  <c:v>-0.15003723308805894</c:v>
                </c:pt>
                <c:pt idx="21475">
                  <c:v>-0.12277647056664198</c:v>
                </c:pt>
                <c:pt idx="21476">
                  <c:v>-0.14077255938421751</c:v>
                </c:pt>
                <c:pt idx="21477">
                  <c:v>-0.11938311205762053</c:v>
                </c:pt>
                <c:pt idx="21478">
                  <c:v>-0.1165604550110374</c:v>
                </c:pt>
                <c:pt idx="21479">
                  <c:v>-0.11678040430719883</c:v>
                </c:pt>
                <c:pt idx="21480">
                  <c:v>-0.11842465355954956</c:v>
                </c:pt>
                <c:pt idx="21481">
                  <c:v>-0.13901773259960837</c:v>
                </c:pt>
                <c:pt idx="21482">
                  <c:v>-0.12280732444659415</c:v>
                </c:pt>
                <c:pt idx="21483">
                  <c:v>-0.11857454728974071</c:v>
                </c:pt>
                <c:pt idx="21484">
                  <c:v>-8.3539512297777452E-2</c:v>
                </c:pt>
                <c:pt idx="21485">
                  <c:v>-9.5202863365505985E-2</c:v>
                </c:pt>
                <c:pt idx="21486">
                  <c:v>-6.8202048005353677E-2</c:v>
                </c:pt>
                <c:pt idx="21487">
                  <c:v>-6.6319175965831478E-2</c:v>
                </c:pt>
                <c:pt idx="21488">
                  <c:v>-5.1237193419234495E-2</c:v>
                </c:pt>
                <c:pt idx="21489">
                  <c:v>-4.4217560783822774E-2</c:v>
                </c:pt>
                <c:pt idx="21490">
                  <c:v>-7.9334613429638989E-2</c:v>
                </c:pt>
                <c:pt idx="21491">
                  <c:v>-6.866302462106344E-2</c:v>
                </c:pt>
                <c:pt idx="21492">
                  <c:v>-7.5999356626458958E-2</c:v>
                </c:pt>
                <c:pt idx="21493">
                  <c:v>-8.3341603787673302E-2</c:v>
                </c:pt>
                <c:pt idx="21494">
                  <c:v>-6.2228013047470498E-2</c:v>
                </c:pt>
                <c:pt idx="21495">
                  <c:v>-4.3982185260741602E-2</c:v>
                </c:pt>
                <c:pt idx="21496">
                  <c:v>-3.0080143030080553E-2</c:v>
                </c:pt>
                <c:pt idx="21497">
                  <c:v>-2.9392838838380841E-2</c:v>
                </c:pt>
                <c:pt idx="21498">
                  <c:v>-1.0441785061641617E-2</c:v>
                </c:pt>
                <c:pt idx="21499">
                  <c:v>-3.2786584972611332E-2</c:v>
                </c:pt>
                <c:pt idx="21500">
                  <c:v>-5.7672716604161067E-2</c:v>
                </c:pt>
                <c:pt idx="21501">
                  <c:v>-5.1624547968604384E-2</c:v>
                </c:pt>
                <c:pt idx="21502">
                  <c:v>-5.1888205308618818E-2</c:v>
                </c:pt>
                <c:pt idx="21503">
                  <c:v>-4.6509334604232788E-2</c:v>
                </c:pt>
                <c:pt idx="21504">
                  <c:v>-4.4168868200901934E-2</c:v>
                </c:pt>
                <c:pt idx="21505">
                  <c:v>-6.0896195563593047E-2</c:v>
                </c:pt>
                <c:pt idx="21506">
                  <c:v>-5.9934567470357081E-2</c:v>
                </c:pt>
                <c:pt idx="21507">
                  <c:v>-5.7451404157022878E-2</c:v>
                </c:pt>
                <c:pt idx="21508">
                  <c:v>-6.7988214836892213E-2</c:v>
                </c:pt>
                <c:pt idx="21509">
                  <c:v>-3.6982961939163839E-2</c:v>
                </c:pt>
                <c:pt idx="21510">
                  <c:v>-5.7547717682576605E-2</c:v>
                </c:pt>
                <c:pt idx="21511">
                  <c:v>-5.468478131724186E-2</c:v>
                </c:pt>
                <c:pt idx="21512">
                  <c:v>-4.6884929430772382E-2</c:v>
                </c:pt>
                <c:pt idx="21513">
                  <c:v>-2.0993167451149874E-2</c:v>
                </c:pt>
                <c:pt idx="21514">
                  <c:v>-2.6497795393837453E-2</c:v>
                </c:pt>
                <c:pt idx="21515">
                  <c:v>-2.1879423143868815E-2</c:v>
                </c:pt>
                <c:pt idx="21516">
                  <c:v>-1.824502117530169E-2</c:v>
                </c:pt>
                <c:pt idx="21517">
                  <c:v>-3.3175994843460233E-2</c:v>
                </c:pt>
                <c:pt idx="21518">
                  <c:v>-4.1097480234966288E-2</c:v>
                </c:pt>
                <c:pt idx="21519">
                  <c:v>-4.9775244412874731E-2</c:v>
                </c:pt>
                <c:pt idx="21520">
                  <c:v>-5.0508234155725362E-2</c:v>
                </c:pt>
                <c:pt idx="21521">
                  <c:v>-4.809975243598541E-2</c:v>
                </c:pt>
                <c:pt idx="21522">
                  <c:v>-5.3809391214095892E-2</c:v>
                </c:pt>
                <c:pt idx="21523">
                  <c:v>-3.2898146709420706E-2</c:v>
                </c:pt>
                <c:pt idx="21524">
                  <c:v>-2.6816841373819456E-2</c:v>
                </c:pt>
                <c:pt idx="21525">
                  <c:v>4.8203494576610773E-3</c:v>
                </c:pt>
                <c:pt idx="21526">
                  <c:v>6.1043367266091497E-3</c:v>
                </c:pt>
                <c:pt idx="21527">
                  <c:v>1.4587578995546968E-2</c:v>
                </c:pt>
                <c:pt idx="21528">
                  <c:v>-1.0862989432436354E-3</c:v>
                </c:pt>
                <c:pt idx="21529">
                  <c:v>-9.7191309285896699E-3</c:v>
                </c:pt>
                <c:pt idx="21530">
                  <c:v>2.4110526917362707E-2</c:v>
                </c:pt>
                <c:pt idx="21531">
                  <c:v>-1.5645599842707414E-2</c:v>
                </c:pt>
                <c:pt idx="21532">
                  <c:v>8.1313687658857159E-3</c:v>
                </c:pt>
                <c:pt idx="21533">
                  <c:v>1.013749952986176E-2</c:v>
                </c:pt>
                <c:pt idx="21534">
                  <c:v>2.1962789875145994E-2</c:v>
                </c:pt>
                <c:pt idx="21535">
                  <c:v>3.088248521563508E-2</c:v>
                </c:pt>
                <c:pt idx="21536">
                  <c:v>5.7198459391390788E-2</c:v>
                </c:pt>
                <c:pt idx="21537">
                  <c:v>3.7598072471561661E-2</c:v>
                </c:pt>
                <c:pt idx="21538">
                  <c:v>2.1453321705202422E-2</c:v>
                </c:pt>
                <c:pt idx="21539">
                  <c:v>2.5886317260767289E-2</c:v>
                </c:pt>
                <c:pt idx="21540">
                  <c:v>1.204915615890334E-2</c:v>
                </c:pt>
                <c:pt idx="21541">
                  <c:v>-1.2895292754567911E-2</c:v>
                </c:pt>
                <c:pt idx="21542">
                  <c:v>-8.6458377686385868E-3</c:v>
                </c:pt>
                <c:pt idx="21543">
                  <c:v>-3.0116889851194761E-2</c:v>
                </c:pt>
                <c:pt idx="21544">
                  <c:v>-3.813498014270833E-2</c:v>
                </c:pt>
                <c:pt idx="21545">
                  <c:v>-5.5999283964451307E-2</c:v>
                </c:pt>
                <c:pt idx="21546">
                  <c:v>-3.0296366440714428E-2</c:v>
                </c:pt>
                <c:pt idx="21547">
                  <c:v>-2.2658594646390862E-2</c:v>
                </c:pt>
                <c:pt idx="21548">
                  <c:v>-2.7796017606881107E-2</c:v>
                </c:pt>
                <c:pt idx="21549">
                  <c:v>-4.4372053091535579E-2</c:v>
                </c:pt>
                <c:pt idx="21550">
                  <c:v>-5.1307426462280925E-2</c:v>
                </c:pt>
                <c:pt idx="21551">
                  <c:v>-6.4696251953236139E-2</c:v>
                </c:pt>
                <c:pt idx="21552">
                  <c:v>-6.1193483326414722E-2</c:v>
                </c:pt>
                <c:pt idx="21553">
                  <c:v>-6.7949746205259509E-2</c:v>
                </c:pt>
                <c:pt idx="21554">
                  <c:v>-6.1704197583513531E-2</c:v>
                </c:pt>
                <c:pt idx="21555">
                  <c:v>-6.9402303159285084E-2</c:v>
                </c:pt>
                <c:pt idx="21556">
                  <c:v>-8.5644872319807663E-2</c:v>
                </c:pt>
                <c:pt idx="21557">
                  <c:v>-8.268120847042848E-2</c:v>
                </c:pt>
                <c:pt idx="21558">
                  <c:v>-6.526785991281403E-2</c:v>
                </c:pt>
                <c:pt idx="21559">
                  <c:v>-6.8400000683997209E-2</c:v>
                </c:pt>
                <c:pt idx="21560">
                  <c:v>-7.5799009881658663E-2</c:v>
                </c:pt>
                <c:pt idx="21561">
                  <c:v>-7.3301094355347041E-2</c:v>
                </c:pt>
                <c:pt idx="21562">
                  <c:v>-5.1788457890953543E-2</c:v>
                </c:pt>
                <c:pt idx="21563">
                  <c:v>-2.2962406306301753E-2</c:v>
                </c:pt>
                <c:pt idx="21564">
                  <c:v>-4.516758404011989E-2</c:v>
                </c:pt>
                <c:pt idx="21565">
                  <c:v>-3.7233723786482265E-2</c:v>
                </c:pt>
                <c:pt idx="21566">
                  <c:v>-5.9462673993481374E-2</c:v>
                </c:pt>
                <c:pt idx="21567">
                  <c:v>-1.5894422531497532E-2</c:v>
                </c:pt>
                <c:pt idx="21568">
                  <c:v>8.5074327219349932E-3</c:v>
                </c:pt>
                <c:pt idx="21569">
                  <c:v>1.42328663661766E-2</c:v>
                </c:pt>
                <c:pt idx="21570">
                  <c:v>-2.5355693850840799E-2</c:v>
                </c:pt>
                <c:pt idx="21571">
                  <c:v>-2.8527935720328745E-2</c:v>
                </c:pt>
                <c:pt idx="21572">
                  <c:v>-9.2546495525096528E-3</c:v>
                </c:pt>
                <c:pt idx="21573">
                  <c:v>1.6712976363607579E-2</c:v>
                </c:pt>
                <c:pt idx="21574">
                  <c:v>1.1330929109706567E-2</c:v>
                </c:pt>
                <c:pt idx="21575">
                  <c:v>-6.2825251451446018E-3</c:v>
                </c:pt>
                <c:pt idx="21576">
                  <c:v>2.6254829468389973E-2</c:v>
                </c:pt>
                <c:pt idx="21577">
                  <c:v>-7.3788923274206164E-3</c:v>
                </c:pt>
                <c:pt idx="21578">
                  <c:v>-2.5558909075461655E-2</c:v>
                </c:pt>
                <c:pt idx="21579">
                  <c:v>-2.3161366023350283E-2</c:v>
                </c:pt>
                <c:pt idx="21580">
                  <c:v>-1.1373003958302763E-2</c:v>
                </c:pt>
                <c:pt idx="21581">
                  <c:v>-1.4602471486508506E-2</c:v>
                </c:pt>
                <c:pt idx="21582">
                  <c:v>-1.642049311912952E-2</c:v>
                </c:pt>
                <c:pt idx="21583">
                  <c:v>-1.6743205849689247E-2</c:v>
                </c:pt>
                <c:pt idx="21584">
                  <c:v>-4.7673878667665481E-2</c:v>
                </c:pt>
                <c:pt idx="21585">
                  <c:v>-3.5969716484715364E-2</c:v>
                </c:pt>
                <c:pt idx="21586">
                  <c:v>-5.5818644517311999E-2</c:v>
                </c:pt>
                <c:pt idx="21587">
                  <c:v>-5.4235080228106969E-2</c:v>
                </c:pt>
                <c:pt idx="21588">
                  <c:v>-4.7265649877109128E-2</c:v>
                </c:pt>
                <c:pt idx="21589">
                  <c:v>-2.9600470691944269E-2</c:v>
                </c:pt>
                <c:pt idx="21590">
                  <c:v>-3.2461272147378595E-2</c:v>
                </c:pt>
                <c:pt idx="21591">
                  <c:v>-4.1805799636934315E-2</c:v>
                </c:pt>
                <c:pt idx="21592">
                  <c:v>-2.4311724602750662E-2</c:v>
                </c:pt>
                <c:pt idx="21593">
                  <c:v>-4.900066889829513E-2</c:v>
                </c:pt>
                <c:pt idx="21594">
                  <c:v>-4.9388762346708193E-2</c:v>
                </c:pt>
                <c:pt idx="21595">
                  <c:v>-5.4138193724333927E-2</c:v>
                </c:pt>
                <c:pt idx="21596">
                  <c:v>-8.5484516747303174E-2</c:v>
                </c:pt>
                <c:pt idx="21597">
                  <c:v>-9.4217915655997908E-2</c:v>
                </c:pt>
                <c:pt idx="21598">
                  <c:v>-8.1616187705179644E-2</c:v>
                </c:pt>
                <c:pt idx="21599">
                  <c:v>-6.9941424284280296E-2</c:v>
                </c:pt>
                <c:pt idx="21600">
                  <c:v>-0.11363937328293017</c:v>
                </c:pt>
                <c:pt idx="21601">
                  <c:v>-0.10493143570770092</c:v>
                </c:pt>
                <c:pt idx="21602">
                  <c:v>-0.15187702096143163</c:v>
                </c:pt>
                <c:pt idx="21603">
                  <c:v>-0.11422055749994853</c:v>
                </c:pt>
                <c:pt idx="21604">
                  <c:v>-7.3072987660787403E-2</c:v>
                </c:pt>
                <c:pt idx="21605">
                  <c:v>-0.10692123706832812</c:v>
                </c:pt>
                <c:pt idx="21606">
                  <c:v>-0.13512751542310653</c:v>
                </c:pt>
                <c:pt idx="21607">
                  <c:v>-0.13962414807184187</c:v>
                </c:pt>
                <c:pt idx="21608">
                  <c:v>-0.12140558272197111</c:v>
                </c:pt>
                <c:pt idx="21609">
                  <c:v>-0.12699500511498441</c:v>
                </c:pt>
                <c:pt idx="21610">
                  <c:v>-0.18559005505230886</c:v>
                </c:pt>
                <c:pt idx="21611">
                  <c:v>-0.14900659610942146</c:v>
                </c:pt>
                <c:pt idx="21612">
                  <c:v>-0.14844193647359105</c:v>
                </c:pt>
                <c:pt idx="21613">
                  <c:v>-0.193113613976302</c:v>
                </c:pt>
                <c:pt idx="21614">
                  <c:v>-0.2057209618527932</c:v>
                </c:pt>
                <c:pt idx="21615">
                  <c:v>-0.24001196626895882</c:v>
                </c:pt>
                <c:pt idx="21616">
                  <c:v>-0.29104493555303168</c:v>
                </c:pt>
                <c:pt idx="21617">
                  <c:v>-0.30077546916223608</c:v>
                </c:pt>
                <c:pt idx="21618">
                  <c:v>-0.35206275072766502</c:v>
                </c:pt>
                <c:pt idx="21619">
                  <c:v>-0.35306853994212362</c:v>
                </c:pt>
                <c:pt idx="21620">
                  <c:v>-0.26825932671781216</c:v>
                </c:pt>
                <c:pt idx="21621">
                  <c:v>-0.27732699812836981</c:v>
                </c:pt>
                <c:pt idx="21622">
                  <c:v>-0.33252549486941485</c:v>
                </c:pt>
                <c:pt idx="21623">
                  <c:v>-0.30869658612061035</c:v>
                </c:pt>
                <c:pt idx="21624">
                  <c:v>-0.31491500127461314</c:v>
                </c:pt>
                <c:pt idx="21625">
                  <c:v>-0.288115675557713</c:v>
                </c:pt>
                <c:pt idx="21626">
                  <c:v>-0.31114058880115492</c:v>
                </c:pt>
                <c:pt idx="21627">
                  <c:v>-0.34441909006519444</c:v>
                </c:pt>
                <c:pt idx="21628">
                  <c:v>-0.33950625044198413</c:v>
                </c:pt>
                <c:pt idx="21629">
                  <c:v>-0.36132285527802654</c:v>
                </c:pt>
                <c:pt idx="21630">
                  <c:v>-0.39461038884138189</c:v>
                </c:pt>
                <c:pt idx="21631">
                  <c:v>-0.31564815282647984</c:v>
                </c:pt>
                <c:pt idx="21632">
                  <c:v>-0.31868734364991225</c:v>
                </c:pt>
                <c:pt idx="21633">
                  <c:v>-0.29616325575115865</c:v>
                </c:pt>
                <c:pt idx="21634">
                  <c:v>-0.27085753801756052</c:v>
                </c:pt>
                <c:pt idx="21635">
                  <c:v>-0.27352500829754611</c:v>
                </c:pt>
                <c:pt idx="21636">
                  <c:v>-0.25912541241837372</c:v>
                </c:pt>
                <c:pt idx="21637">
                  <c:v>-0.29764189614945358</c:v>
                </c:pt>
                <c:pt idx="21638">
                  <c:v>-0.32791607410605106</c:v>
                </c:pt>
                <c:pt idx="21639">
                  <c:v>-0.30367170907880126</c:v>
                </c:pt>
                <c:pt idx="21640">
                  <c:v>-0.31523924665768266</c:v>
                </c:pt>
                <c:pt idx="21641">
                  <c:v>-0.31849509865844483</c:v>
                </c:pt>
                <c:pt idx="21642">
                  <c:v>-0.35253348643777238</c:v>
                </c:pt>
                <c:pt idx="21643">
                  <c:v>-0.30486592220790798</c:v>
                </c:pt>
                <c:pt idx="21644">
                  <c:v>-0.33882560606157353</c:v>
                </c:pt>
                <c:pt idx="21645">
                  <c:v>-0.33615173402451015</c:v>
                </c:pt>
                <c:pt idx="21646">
                  <c:v>-0.3290693888677223</c:v>
                </c:pt>
                <c:pt idx="21647">
                  <c:v>-0.37087415697915882</c:v>
                </c:pt>
                <c:pt idx="21648">
                  <c:v>-0.41413020465228656</c:v>
                </c:pt>
                <c:pt idx="21649">
                  <c:v>-0.36568581984816162</c:v>
                </c:pt>
                <c:pt idx="21650">
                  <c:v>-0.3249426455940394</c:v>
                </c:pt>
                <c:pt idx="21651">
                  <c:v>-0.31307434286226343</c:v>
                </c:pt>
                <c:pt idx="21652">
                  <c:v>-0.29935565908543993</c:v>
                </c:pt>
                <c:pt idx="21653">
                  <c:v>-0.27708028079301694</c:v>
                </c:pt>
                <c:pt idx="21654">
                  <c:v>-0.34607786409493746</c:v>
                </c:pt>
                <c:pt idx="21655">
                  <c:v>-0.31412950588589073</c:v>
                </c:pt>
                <c:pt idx="21656">
                  <c:v>-0.28953350615247708</c:v>
                </c:pt>
                <c:pt idx="21657">
                  <c:v>-0.30349938359976059</c:v>
                </c:pt>
                <c:pt idx="21658">
                  <c:v>-0.29519113061413293</c:v>
                </c:pt>
                <c:pt idx="21659">
                  <c:v>-0.27656154496570606</c:v>
                </c:pt>
                <c:pt idx="21660">
                  <c:v>-0.29217751209680098</c:v>
                </c:pt>
                <c:pt idx="21661">
                  <c:v>-0.28487789615538361</c:v>
                </c:pt>
                <c:pt idx="21662">
                  <c:v>-0.31525984572243304</c:v>
                </c:pt>
                <c:pt idx="21663">
                  <c:v>-0.31093956785448462</c:v>
                </c:pt>
                <c:pt idx="21664">
                  <c:v>-0.30555810158912255</c:v>
                </c:pt>
                <c:pt idx="21665">
                  <c:v>-0.27333000389223749</c:v>
                </c:pt>
                <c:pt idx="21666">
                  <c:v>-0.26494993014352175</c:v>
                </c:pt>
                <c:pt idx="21667">
                  <c:v>-0.29446634768510549</c:v>
                </c:pt>
                <c:pt idx="21668">
                  <c:v>-0.30305745804286321</c:v>
                </c:pt>
                <c:pt idx="21669">
                  <c:v>-0.30811282444329213</c:v>
                </c:pt>
                <c:pt idx="21670">
                  <c:v>-0.31107400368283555</c:v>
                </c:pt>
                <c:pt idx="21671">
                  <c:v>-0.29997217952769872</c:v>
                </c:pt>
                <c:pt idx="21672">
                  <c:v>-0.31378780028320119</c:v>
                </c:pt>
                <c:pt idx="21673">
                  <c:v>-0.32106599466859187</c:v>
                </c:pt>
                <c:pt idx="21674">
                  <c:v>-0.29209199065581271</c:v>
                </c:pt>
                <c:pt idx="21675">
                  <c:v>-0.29614761990591298</c:v>
                </c:pt>
                <c:pt idx="21676">
                  <c:v>-0.28027471427365802</c:v>
                </c:pt>
                <c:pt idx="21677">
                  <c:v>-0.27471800100417643</c:v>
                </c:pt>
                <c:pt idx="21678">
                  <c:v>-0.26735303598473048</c:v>
                </c:pt>
                <c:pt idx="21679">
                  <c:v>-0.29353251929685387</c:v>
                </c:pt>
                <c:pt idx="21680">
                  <c:v>-0.29294136845531216</c:v>
                </c:pt>
                <c:pt idx="21681">
                  <c:v>-0.29843679148144109</c:v>
                </c:pt>
                <c:pt idx="21682">
                  <c:v>-0.30754947441131364</c:v>
                </c:pt>
                <c:pt idx="21683">
                  <c:v>-0.30938139054727654</c:v>
                </c:pt>
                <c:pt idx="21684">
                  <c:v>-0.33356400889557092</c:v>
                </c:pt>
                <c:pt idx="21685">
                  <c:v>-0.33854518075876794</c:v>
                </c:pt>
                <c:pt idx="21686">
                  <c:v>-0.32064761035864742</c:v>
                </c:pt>
                <c:pt idx="21687">
                  <c:v>-0.35907852412443708</c:v>
                </c:pt>
                <c:pt idx="21688">
                  <c:v>-0.33796139205645559</c:v>
                </c:pt>
                <c:pt idx="21689">
                  <c:v>-0.35841287827055968</c:v>
                </c:pt>
                <c:pt idx="21690">
                  <c:v>-0.34747245224082579</c:v>
                </c:pt>
                <c:pt idx="21691">
                  <c:v>-0.34109574807207876</c:v>
                </c:pt>
                <c:pt idx="21692">
                  <c:v>-0.3324910371641332</c:v>
                </c:pt>
                <c:pt idx="21693">
                  <c:v>-0.28978316660795034</c:v>
                </c:pt>
                <c:pt idx="21694">
                  <c:v>-0.31564536461958814</c:v>
                </c:pt>
                <c:pt idx="21695">
                  <c:v>-0.34205334218735428</c:v>
                </c:pt>
                <c:pt idx="21696">
                  <c:v>-0.31845915993880658</c:v>
                </c:pt>
                <c:pt idx="21697">
                  <c:v>-0.31335641838751238</c:v>
                </c:pt>
                <c:pt idx="21698">
                  <c:v>-0.32574255232435112</c:v>
                </c:pt>
                <c:pt idx="21699">
                  <c:v>-0.31690904497870964</c:v>
                </c:pt>
                <c:pt idx="21700">
                  <c:v>-0.26519666421514454</c:v>
                </c:pt>
                <c:pt idx="21701">
                  <c:v>-0.27694981671803298</c:v>
                </c:pt>
                <c:pt idx="21702">
                  <c:v>-0.2771468599618766</c:v>
                </c:pt>
                <c:pt idx="21703">
                  <c:v>-0.30252567386554852</c:v>
                </c:pt>
                <c:pt idx="21704">
                  <c:v>-0.32911982138331952</c:v>
                </c:pt>
                <c:pt idx="21705">
                  <c:v>-0.30758282667281722</c:v>
                </c:pt>
                <c:pt idx="21706">
                  <c:v>-0.32738687067262762</c:v>
                </c:pt>
                <c:pt idx="21707">
                  <c:v>-0.32749482667560958</c:v>
                </c:pt>
                <c:pt idx="21708">
                  <c:v>-0.34637921786809833</c:v>
                </c:pt>
                <c:pt idx="21709">
                  <c:v>-0.3547096724162796</c:v>
                </c:pt>
                <c:pt idx="21710">
                  <c:v>-0.32078070972252537</c:v>
                </c:pt>
                <c:pt idx="21711">
                  <c:v>-0.32651820141535515</c:v>
                </c:pt>
                <c:pt idx="21712">
                  <c:v>-0.33113961790050939</c:v>
                </c:pt>
                <c:pt idx="21713">
                  <c:v>-0.31251982499980213</c:v>
                </c:pt>
                <c:pt idx="21714">
                  <c:v>-0.31630838260453853</c:v>
                </c:pt>
                <c:pt idx="21715">
                  <c:v>-0.32202396309851622</c:v>
                </c:pt>
                <c:pt idx="21716">
                  <c:v>-0.2857166644031961</c:v>
                </c:pt>
                <c:pt idx="21717">
                  <c:v>-0.25904335370631937</c:v>
                </c:pt>
                <c:pt idx="21718">
                  <c:v>-0.23395667639693918</c:v>
                </c:pt>
                <c:pt idx="21719">
                  <c:v>-0.22508624519605192</c:v>
                </c:pt>
                <c:pt idx="21720">
                  <c:v>-0.31167722397566922</c:v>
                </c:pt>
                <c:pt idx="21721">
                  <c:v>-0.26164149567332828</c:v>
                </c:pt>
                <c:pt idx="21722">
                  <c:v>-0.1881731085846976</c:v>
                </c:pt>
                <c:pt idx="21723">
                  <c:v>-0.18944153946638076</c:v>
                </c:pt>
                <c:pt idx="21724">
                  <c:v>-0.18010653380105912</c:v>
                </c:pt>
                <c:pt idx="21725">
                  <c:v>-0.22012333237417159</c:v>
                </c:pt>
                <c:pt idx="21726">
                  <c:v>-0.17072916133643912</c:v>
                </c:pt>
                <c:pt idx="21727">
                  <c:v>-0.10088999230209594</c:v>
                </c:pt>
                <c:pt idx="21728">
                  <c:v>-0.11275034825743202</c:v>
                </c:pt>
                <c:pt idx="21729">
                  <c:v>-0.10057777177318339</c:v>
                </c:pt>
                <c:pt idx="21730">
                  <c:v>-5.2135528600569803E-3</c:v>
                </c:pt>
                <c:pt idx="21731">
                  <c:v>-0.11126768034815626</c:v>
                </c:pt>
                <c:pt idx="21732">
                  <c:v>-9.8704672996396625E-2</c:v>
                </c:pt>
                <c:pt idx="21733">
                  <c:v>-0.10144372029383253</c:v>
                </c:pt>
                <c:pt idx="21734">
                  <c:v>-0.13621863500940534</c:v>
                </c:pt>
                <c:pt idx="21735">
                  <c:v>-0.16577444003654673</c:v>
                </c:pt>
                <c:pt idx="21736">
                  <c:v>-0.18413898490641045</c:v>
                </c:pt>
                <c:pt idx="21737">
                  <c:v>-0.12656961964298963</c:v>
                </c:pt>
                <c:pt idx="21738">
                  <c:v>-5.4067491843341253E-2</c:v>
                </c:pt>
                <c:pt idx="21739">
                  <c:v>-6.8815857314839746E-2</c:v>
                </c:pt>
                <c:pt idx="21740">
                  <c:v>-6.5135697855094321E-2</c:v>
                </c:pt>
                <c:pt idx="21741">
                  <c:v>-6.6761532182769256E-2</c:v>
                </c:pt>
                <c:pt idx="21742">
                  <c:v>-3.6018462909203075E-3</c:v>
                </c:pt>
                <c:pt idx="21743">
                  <c:v>-3.0473274432638475E-2</c:v>
                </c:pt>
                <c:pt idx="21744">
                  <c:v>1.5404822179953648E-2</c:v>
                </c:pt>
                <c:pt idx="21745">
                  <c:v>1.9671622531429289E-2</c:v>
                </c:pt>
                <c:pt idx="21746">
                  <c:v>2.3924431157591686E-2</c:v>
                </c:pt>
                <c:pt idx="21747">
                  <c:v>0.11111715090914265</c:v>
                </c:pt>
                <c:pt idx="21748">
                  <c:v>0.19617499428341478</c:v>
                </c:pt>
                <c:pt idx="21749">
                  <c:v>7.8599010734339059E-2</c:v>
                </c:pt>
                <c:pt idx="21750">
                  <c:v>3.7188993290294237E-2</c:v>
                </c:pt>
                <c:pt idx="21751">
                  <c:v>2.126243282824225E-2</c:v>
                </c:pt>
                <c:pt idx="21752">
                  <c:v>-1.0393645123519368E-2</c:v>
                </c:pt>
                <c:pt idx="21753">
                  <c:v>-3.4412053894748995E-3</c:v>
                </c:pt>
                <c:pt idx="21754">
                  <c:v>8.4131193464768161E-2</c:v>
                </c:pt>
                <c:pt idx="21755">
                  <c:v>4.0555313331178011E-2</c:v>
                </c:pt>
                <c:pt idx="21756">
                  <c:v>3.8334894217668447E-2</c:v>
                </c:pt>
                <c:pt idx="21757">
                  <c:v>6.8928881162640732E-2</c:v>
                </c:pt>
                <c:pt idx="21758">
                  <c:v>3.4929215544938108E-2</c:v>
                </c:pt>
                <c:pt idx="21759">
                  <c:v>3.054223235765674E-2</c:v>
                </c:pt>
                <c:pt idx="21760">
                  <c:v>5.120156318941449E-2</c:v>
                </c:pt>
                <c:pt idx="21761">
                  <c:v>5.3798404995712312E-2</c:v>
                </c:pt>
                <c:pt idx="21762">
                  <c:v>7.0191065874908976E-2</c:v>
                </c:pt>
                <c:pt idx="21763">
                  <c:v>8.6303292698698186E-2</c:v>
                </c:pt>
                <c:pt idx="21764">
                  <c:v>8.1117810801803136E-2</c:v>
                </c:pt>
                <c:pt idx="21765">
                  <c:v>2.5077368830432434E-2</c:v>
                </c:pt>
                <c:pt idx="21766">
                  <c:v>1.456648618904488E-3</c:v>
                </c:pt>
                <c:pt idx="21767">
                  <c:v>3.1448321705789706E-2</c:v>
                </c:pt>
                <c:pt idx="21768">
                  <c:v>1.7366765146378471E-2</c:v>
                </c:pt>
                <c:pt idx="21769">
                  <c:v>6.9204468455579926E-2</c:v>
                </c:pt>
                <c:pt idx="21770">
                  <c:v>7.8266437515237319E-2</c:v>
                </c:pt>
                <c:pt idx="21771">
                  <c:v>6.7645765212580367E-2</c:v>
                </c:pt>
                <c:pt idx="21772">
                  <c:v>4.3137549793311081E-2</c:v>
                </c:pt>
                <c:pt idx="21773">
                  <c:v>4.7438499063375161E-2</c:v>
                </c:pt>
                <c:pt idx="21774">
                  <c:v>5.0607289291829893E-2</c:v>
                </c:pt>
                <c:pt idx="21775">
                  <c:v>1.4450696248354822E-2</c:v>
                </c:pt>
                <c:pt idx="21776">
                  <c:v>-2.8651142976359179E-3</c:v>
                </c:pt>
                <c:pt idx="21777">
                  <c:v>1.3733801770013043E-2</c:v>
                </c:pt>
                <c:pt idx="21778">
                  <c:v>3.2326123900226156E-2</c:v>
                </c:pt>
                <c:pt idx="21779">
                  <c:v>6.6900113004467965E-2</c:v>
                </c:pt>
                <c:pt idx="21780">
                  <c:v>4.714860299960888E-2</c:v>
                </c:pt>
                <c:pt idx="21781">
                  <c:v>8.3449183469683774E-2</c:v>
                </c:pt>
                <c:pt idx="21782">
                  <c:v>0.10662160255944686</c:v>
                </c:pt>
                <c:pt idx="21783">
                  <c:v>0.10132465033339422</c:v>
                </c:pt>
                <c:pt idx="21784">
                  <c:v>0.14543690863178238</c:v>
                </c:pt>
                <c:pt idx="21785">
                  <c:v>0.13699360439443242</c:v>
                </c:pt>
                <c:pt idx="21786">
                  <c:v>0.13575209857267945</c:v>
                </c:pt>
                <c:pt idx="21787">
                  <c:v>0.2001825736343239</c:v>
                </c:pt>
                <c:pt idx="21788">
                  <c:v>0.12428579635527082</c:v>
                </c:pt>
                <c:pt idx="21789">
                  <c:v>0.12759991386841274</c:v>
                </c:pt>
                <c:pt idx="21790">
                  <c:v>0.12176208078187889</c:v>
                </c:pt>
                <c:pt idx="21791">
                  <c:v>0.12399355498275821</c:v>
                </c:pt>
                <c:pt idx="21792">
                  <c:v>0.1158760708599107</c:v>
                </c:pt>
                <c:pt idx="21793">
                  <c:v>4.6862829543662832E-2</c:v>
                </c:pt>
                <c:pt idx="21794">
                  <c:v>8.267057952598722E-2</c:v>
                </c:pt>
                <c:pt idx="21795">
                  <c:v>0.11520381239399824</c:v>
                </c:pt>
                <c:pt idx="21796">
                  <c:v>0.13893202734874488</c:v>
                </c:pt>
                <c:pt idx="21797">
                  <c:v>0.12298084994203129</c:v>
                </c:pt>
                <c:pt idx="21798">
                  <c:v>0.13901197463964632</c:v>
                </c:pt>
                <c:pt idx="21799">
                  <c:v>0.11265835985012784</c:v>
                </c:pt>
                <c:pt idx="21800">
                  <c:v>8.8303296569658407E-2</c:v>
                </c:pt>
                <c:pt idx="21801">
                  <c:v>5.6534688578302017E-2</c:v>
                </c:pt>
                <c:pt idx="21802">
                  <c:v>0.10737808737443988</c:v>
                </c:pt>
                <c:pt idx="21803">
                  <c:v>7.7921573055340421E-2</c:v>
                </c:pt>
                <c:pt idx="21804">
                  <c:v>7.2548139225891095E-2</c:v>
                </c:pt>
                <c:pt idx="21805">
                  <c:v>8.5528923757272057E-2</c:v>
                </c:pt>
                <c:pt idx="21806">
                  <c:v>0.13104257359642801</c:v>
                </c:pt>
                <c:pt idx="21807">
                  <c:v>0.16236239082637649</c:v>
                </c:pt>
                <c:pt idx="21808">
                  <c:v>0.18282258404685736</c:v>
                </c:pt>
                <c:pt idx="21809">
                  <c:v>0.23236564308060048</c:v>
                </c:pt>
                <c:pt idx="21810">
                  <c:v>0.28813225894107752</c:v>
                </c:pt>
                <c:pt idx="21811">
                  <c:v>0.23796989849539529</c:v>
                </c:pt>
                <c:pt idx="21812">
                  <c:v>0.2672751110120033</c:v>
                </c:pt>
                <c:pt idx="21813">
                  <c:v>0.29095503915594612</c:v>
                </c:pt>
                <c:pt idx="21814">
                  <c:v>0.31848915996128424</c:v>
                </c:pt>
                <c:pt idx="21815">
                  <c:v>0.41704605510069692</c:v>
                </c:pt>
                <c:pt idx="21816">
                  <c:v>0.43260214981280343</c:v>
                </c:pt>
                <c:pt idx="21817">
                  <c:v>0.40294888966495224</c:v>
                </c:pt>
                <c:pt idx="21818">
                  <c:v>0.46167909446035527</c:v>
                </c:pt>
                <c:pt idx="21819">
                  <c:v>0.4520513641747903</c:v>
                </c:pt>
                <c:pt idx="21820">
                  <c:v>0.48625665659451389</c:v>
                </c:pt>
                <c:pt idx="21821">
                  <c:v>0.39821407178999557</c:v>
                </c:pt>
                <c:pt idx="21822">
                  <c:v>0.41675451221910897</c:v>
                </c:pt>
                <c:pt idx="21823">
                  <c:v>0.36452443256433109</c:v>
                </c:pt>
                <c:pt idx="21824">
                  <c:v>0.35043776070414512</c:v>
                </c:pt>
                <c:pt idx="21825">
                  <c:v>0.34948723589042663</c:v>
                </c:pt>
                <c:pt idx="21826">
                  <c:v>0.32647294789741133</c:v>
                </c:pt>
                <c:pt idx="21827">
                  <c:v>0.29401894598175593</c:v>
                </c:pt>
                <c:pt idx="21828">
                  <c:v>0.29114250573041089</c:v>
                </c:pt>
                <c:pt idx="21829">
                  <c:v>0.33275360932046194</c:v>
                </c:pt>
                <c:pt idx="21830">
                  <c:v>0.25594861887772957</c:v>
                </c:pt>
                <c:pt idx="21831">
                  <c:v>0.26824288195369039</c:v>
                </c:pt>
                <c:pt idx="21832">
                  <c:v>0.22552460297247801</c:v>
                </c:pt>
                <c:pt idx="21833">
                  <c:v>0.20678624215921482</c:v>
                </c:pt>
                <c:pt idx="21834">
                  <c:v>0.24104018844527064</c:v>
                </c:pt>
                <c:pt idx="21835">
                  <c:v>0.29850825199325426</c:v>
                </c:pt>
                <c:pt idx="21836">
                  <c:v>0.30543082612201577</c:v>
                </c:pt>
                <c:pt idx="21837">
                  <c:v>0.28308525512465854</c:v>
                </c:pt>
                <c:pt idx="21838">
                  <c:v>0.24822929453099807</c:v>
                </c:pt>
                <c:pt idx="21839">
                  <c:v>0.23550247363864063</c:v>
                </c:pt>
                <c:pt idx="21840">
                  <c:v>0.24971927593142174</c:v>
                </c:pt>
                <c:pt idx="21841">
                  <c:v>0.27827887242384408</c:v>
                </c:pt>
                <c:pt idx="21842">
                  <c:v>0.25126969215323913</c:v>
                </c:pt>
                <c:pt idx="21843">
                  <c:v>0.17828467993951058</c:v>
                </c:pt>
                <c:pt idx="21844">
                  <c:v>0.1719267540077194</c:v>
                </c:pt>
                <c:pt idx="21845">
                  <c:v>0.20719902105509402</c:v>
                </c:pt>
                <c:pt idx="21846">
                  <c:v>0.20945533393747806</c:v>
                </c:pt>
                <c:pt idx="21847">
                  <c:v>0.19980975787053579</c:v>
                </c:pt>
                <c:pt idx="21848">
                  <c:v>0.20397414813514603</c:v>
                </c:pt>
                <c:pt idx="21849">
                  <c:v>0.27191090073787483</c:v>
                </c:pt>
                <c:pt idx="21850">
                  <c:v>0.24339617954334281</c:v>
                </c:pt>
                <c:pt idx="21851">
                  <c:v>0.25914645663125802</c:v>
                </c:pt>
                <c:pt idx="21852">
                  <c:v>0.25638201591523657</c:v>
                </c:pt>
                <c:pt idx="21853">
                  <c:v>0.25365372961052035</c:v>
                </c:pt>
                <c:pt idx="21854">
                  <c:v>0.2618678947427977</c:v>
                </c:pt>
                <c:pt idx="21855">
                  <c:v>0.26741909681304521</c:v>
                </c:pt>
                <c:pt idx="21856">
                  <c:v>0.23423954970818661</c:v>
                </c:pt>
                <c:pt idx="21857">
                  <c:v>0.24287025013381092</c:v>
                </c:pt>
                <c:pt idx="21858">
                  <c:v>0.22492936548777975</c:v>
                </c:pt>
                <c:pt idx="21859">
                  <c:v>0.17242900665350036</c:v>
                </c:pt>
                <c:pt idx="21860">
                  <c:v>0.16807927505356401</c:v>
                </c:pt>
                <c:pt idx="21861">
                  <c:v>0.17199398134748223</c:v>
                </c:pt>
                <c:pt idx="21862">
                  <c:v>0.18744936961844982</c:v>
                </c:pt>
                <c:pt idx="21863">
                  <c:v>0.15407842714673614</c:v>
                </c:pt>
                <c:pt idx="21864">
                  <c:v>0.14677636954054263</c:v>
                </c:pt>
                <c:pt idx="21865">
                  <c:v>0.14470575316460299</c:v>
                </c:pt>
                <c:pt idx="21866">
                  <c:v>0.19717192477426981</c:v>
                </c:pt>
                <c:pt idx="21867">
                  <c:v>0.20084241529627622</c:v>
                </c:pt>
                <c:pt idx="21868">
                  <c:v>0.21661423929996504</c:v>
                </c:pt>
                <c:pt idx="21869">
                  <c:v>0.18936340159238396</c:v>
                </c:pt>
                <c:pt idx="21870">
                  <c:v>0.19697913522939392</c:v>
                </c:pt>
                <c:pt idx="21871">
                  <c:v>0.2070822549399296</c:v>
                </c:pt>
                <c:pt idx="21872">
                  <c:v>0.22500678801775997</c:v>
                </c:pt>
                <c:pt idx="21873">
                  <c:v>0.24807151271954675</c:v>
                </c:pt>
                <c:pt idx="21874">
                  <c:v>0.21856369236628259</c:v>
                </c:pt>
                <c:pt idx="21875">
                  <c:v>0.23072451129213789</c:v>
                </c:pt>
                <c:pt idx="21876">
                  <c:v>0.22550288781058381</c:v>
                </c:pt>
                <c:pt idx="21877">
                  <c:v>0.20048028988428634</c:v>
                </c:pt>
                <c:pt idx="21878">
                  <c:v>0.15817364415432955</c:v>
                </c:pt>
                <c:pt idx="21879">
                  <c:v>0.16695031151455852</c:v>
                </c:pt>
                <c:pt idx="21880">
                  <c:v>0.16884375081931791</c:v>
                </c:pt>
                <c:pt idx="21881">
                  <c:v>0.14134969935707353</c:v>
                </c:pt>
                <c:pt idx="21882">
                  <c:v>0.13769042770298823</c:v>
                </c:pt>
                <c:pt idx="21883">
                  <c:v>0.11534700848156687</c:v>
                </c:pt>
                <c:pt idx="21884">
                  <c:v>0.13432644309698505</c:v>
                </c:pt>
                <c:pt idx="21885">
                  <c:v>0.10643783511316585</c:v>
                </c:pt>
                <c:pt idx="21886">
                  <c:v>0.1054482752884609</c:v>
                </c:pt>
                <c:pt idx="21887">
                  <c:v>0.11020027727160508</c:v>
                </c:pt>
                <c:pt idx="21888">
                  <c:v>0.13760841769595067</c:v>
                </c:pt>
                <c:pt idx="21889">
                  <c:v>0.17680846452037713</c:v>
                </c:pt>
                <c:pt idx="21890">
                  <c:v>0.18057726664854545</c:v>
                </c:pt>
                <c:pt idx="21891">
                  <c:v>0.19733551055669873</c:v>
                </c:pt>
                <c:pt idx="21892">
                  <c:v>0.19256287274680672</c:v>
                </c:pt>
                <c:pt idx="21893">
                  <c:v>0.23673186803372581</c:v>
                </c:pt>
                <c:pt idx="21894">
                  <c:v>0.22190294875274574</c:v>
                </c:pt>
                <c:pt idx="21895">
                  <c:v>0.21984179077211508</c:v>
                </c:pt>
                <c:pt idx="21896">
                  <c:v>0.21208274229377166</c:v>
                </c:pt>
                <c:pt idx="21897">
                  <c:v>0.21329434039682438</c:v>
                </c:pt>
                <c:pt idx="21898">
                  <c:v>0.20186179106755486</c:v>
                </c:pt>
                <c:pt idx="21899">
                  <c:v>0.19399144889352726</c:v>
                </c:pt>
                <c:pt idx="21900">
                  <c:v>0.18364774282350393</c:v>
                </c:pt>
                <c:pt idx="21901">
                  <c:v>0.23470581445995697</c:v>
                </c:pt>
                <c:pt idx="21902">
                  <c:v>0.2339524254303198</c:v>
                </c:pt>
                <c:pt idx="21903">
                  <c:v>0.26413720858341438</c:v>
                </c:pt>
                <c:pt idx="21904">
                  <c:v>0.24461801099594593</c:v>
                </c:pt>
                <c:pt idx="21905">
                  <c:v>0.24373742307175306</c:v>
                </c:pt>
                <c:pt idx="21906">
                  <c:v>0.26406886241690652</c:v>
                </c:pt>
                <c:pt idx="21907">
                  <c:v>0.23628997702771204</c:v>
                </c:pt>
                <c:pt idx="21908">
                  <c:v>0.21845680351649177</c:v>
                </c:pt>
                <c:pt idx="21909">
                  <c:v>0.19146833021732923</c:v>
                </c:pt>
                <c:pt idx="21910">
                  <c:v>0.1785905902675855</c:v>
                </c:pt>
                <c:pt idx="21911">
                  <c:v>0.16773044946222626</c:v>
                </c:pt>
                <c:pt idx="21912">
                  <c:v>0.15767922730332229</c:v>
                </c:pt>
                <c:pt idx="21913">
                  <c:v>0.15986045741727151</c:v>
                </c:pt>
                <c:pt idx="21914">
                  <c:v>0.16390509425781752</c:v>
                </c:pt>
                <c:pt idx="21915">
                  <c:v>0.14604364030035688</c:v>
                </c:pt>
                <c:pt idx="21916">
                  <c:v>0.13621365679452935</c:v>
                </c:pt>
                <c:pt idx="21917">
                  <c:v>0.13495624444665477</c:v>
                </c:pt>
                <c:pt idx="21918">
                  <c:v>0.12380012300696674</c:v>
                </c:pt>
                <c:pt idx="21919">
                  <c:v>0.13665922970777267</c:v>
                </c:pt>
                <c:pt idx="21920">
                  <c:v>0.13429027743084698</c:v>
                </c:pt>
                <c:pt idx="21921">
                  <c:v>0.138587046230221</c:v>
                </c:pt>
                <c:pt idx="21922">
                  <c:v>0.12434784622472472</c:v>
                </c:pt>
                <c:pt idx="21923">
                  <c:v>0.12646606417447193</c:v>
                </c:pt>
                <c:pt idx="21924">
                  <c:v>0.13074817406626926</c:v>
                </c:pt>
                <c:pt idx="21925">
                  <c:v>0.13676708899045997</c:v>
                </c:pt>
                <c:pt idx="21926">
                  <c:v>0.12061896963797802</c:v>
                </c:pt>
                <c:pt idx="21927">
                  <c:v>0.11307555285215942</c:v>
                </c:pt>
                <c:pt idx="21928">
                  <c:v>0.14620260017150355</c:v>
                </c:pt>
                <c:pt idx="21929">
                  <c:v>0.13599888177375474</c:v>
                </c:pt>
                <c:pt idx="21930">
                  <c:v>0.12922107426716978</c:v>
                </c:pt>
                <c:pt idx="21931">
                  <c:v>0.14483137458395379</c:v>
                </c:pt>
                <c:pt idx="21932">
                  <c:v>0.17756565764148635</c:v>
                </c:pt>
                <c:pt idx="21933">
                  <c:v>0.16614067015104328</c:v>
                </c:pt>
                <c:pt idx="21934">
                  <c:v>0.14621505291799197</c:v>
                </c:pt>
                <c:pt idx="21935">
                  <c:v>0.14450142163720781</c:v>
                </c:pt>
                <c:pt idx="21936">
                  <c:v>0.12661981621425289</c:v>
                </c:pt>
                <c:pt idx="21937">
                  <c:v>0.11499401894951933</c:v>
                </c:pt>
                <c:pt idx="21938">
                  <c:v>0.12599150660538272</c:v>
                </c:pt>
                <c:pt idx="21939">
                  <c:v>0.11505714498369812</c:v>
                </c:pt>
                <c:pt idx="21940">
                  <c:v>9.3348185988546772E-2</c:v>
                </c:pt>
                <c:pt idx="21941">
                  <c:v>7.1976570526687045E-2</c:v>
                </c:pt>
                <c:pt idx="21942">
                  <c:v>8.5265312875232979E-2</c:v>
                </c:pt>
                <c:pt idx="21943">
                  <c:v>0.10412020333908512</c:v>
                </c:pt>
                <c:pt idx="21944">
                  <c:v>0.11308868874526867</c:v>
                </c:pt>
                <c:pt idx="21945">
                  <c:v>8.9818926204374927E-2</c:v>
                </c:pt>
                <c:pt idx="21946">
                  <c:v>6.5292352798531184E-2</c:v>
                </c:pt>
                <c:pt idx="21947">
                  <c:v>7.0677950537698875E-2</c:v>
                </c:pt>
                <c:pt idx="21948">
                  <c:v>7.396744671873634E-2</c:v>
                </c:pt>
                <c:pt idx="21949">
                  <c:v>5.7286314038202502E-2</c:v>
                </c:pt>
                <c:pt idx="21950">
                  <c:v>2.5112636413815892E-2</c:v>
                </c:pt>
                <c:pt idx="21951">
                  <c:v>2.1446063645719438E-2</c:v>
                </c:pt>
                <c:pt idx="21952">
                  <c:v>8.9373155544796301E-3</c:v>
                </c:pt>
                <c:pt idx="21953">
                  <c:v>6.7515330884815317E-3</c:v>
                </c:pt>
                <c:pt idx="21954">
                  <c:v>8.0642482269113192E-3</c:v>
                </c:pt>
                <c:pt idx="21955">
                  <c:v>1.7116007414821777E-2</c:v>
                </c:pt>
                <c:pt idx="21956">
                  <c:v>1.915574672579079E-2</c:v>
                </c:pt>
                <c:pt idx="21957">
                  <c:v>3.0191707027113823E-2</c:v>
                </c:pt>
                <c:pt idx="21958">
                  <c:v>4.5696612516714863E-2</c:v>
                </c:pt>
                <c:pt idx="21959">
                  <c:v>6.3560023768641338E-2</c:v>
                </c:pt>
                <c:pt idx="21960">
                  <c:v>7.3407801766499192E-2</c:v>
                </c:pt>
                <c:pt idx="21961">
                  <c:v>5.4004418769639795E-2</c:v>
                </c:pt>
                <c:pt idx="21962">
                  <c:v>4.2185386440625416E-2</c:v>
                </c:pt>
                <c:pt idx="21963">
                  <c:v>5.6206756097556765E-2</c:v>
                </c:pt>
                <c:pt idx="21964">
                  <c:v>8.3325138456024073E-2</c:v>
                </c:pt>
                <c:pt idx="21965">
                  <c:v>9.0074827792199219E-2</c:v>
                </c:pt>
                <c:pt idx="21966">
                  <c:v>8.6424784051313708E-2</c:v>
                </c:pt>
                <c:pt idx="21967">
                  <c:v>7.4641434983512722E-2</c:v>
                </c:pt>
                <c:pt idx="21968">
                  <c:v>7.2605317386315926E-2</c:v>
                </c:pt>
                <c:pt idx="21969">
                  <c:v>6.781785068502888E-2</c:v>
                </c:pt>
                <c:pt idx="21970">
                  <c:v>7.6734909980936239E-2</c:v>
                </c:pt>
                <c:pt idx="21971">
                  <c:v>7.3087143247242858E-2</c:v>
                </c:pt>
                <c:pt idx="21972">
                  <c:v>7.771159174991138E-2</c:v>
                </c:pt>
                <c:pt idx="21973">
                  <c:v>6.4998980818033347E-2</c:v>
                </c:pt>
                <c:pt idx="21974">
                  <c:v>6.5848008406129477E-2</c:v>
                </c:pt>
                <c:pt idx="21975">
                  <c:v>7.4445290183958512E-2</c:v>
                </c:pt>
                <c:pt idx="21976">
                  <c:v>6.443757543194728E-2</c:v>
                </c:pt>
                <c:pt idx="21977">
                  <c:v>8.0193523834776181E-2</c:v>
                </c:pt>
                <c:pt idx="21978">
                  <c:v>9.6216576105585316E-2</c:v>
                </c:pt>
                <c:pt idx="21979">
                  <c:v>8.3741078208292574E-2</c:v>
                </c:pt>
                <c:pt idx="21980">
                  <c:v>9.043422448456151E-2</c:v>
                </c:pt>
                <c:pt idx="21981">
                  <c:v>0.1110730099074968</c:v>
                </c:pt>
                <c:pt idx="21982">
                  <c:v>0.12570267764273568</c:v>
                </c:pt>
                <c:pt idx="21983">
                  <c:v>0.14365133031160959</c:v>
                </c:pt>
                <c:pt idx="21984">
                  <c:v>0.11612312803600733</c:v>
                </c:pt>
                <c:pt idx="21985">
                  <c:v>0.14896378797616117</c:v>
                </c:pt>
                <c:pt idx="21986">
                  <c:v>0.14953518432983937</c:v>
                </c:pt>
                <c:pt idx="21987">
                  <c:v>0.14472924388171604</c:v>
                </c:pt>
                <c:pt idx="21988">
                  <c:v>0.14026613876211247</c:v>
                </c:pt>
                <c:pt idx="21989">
                  <c:v>0.125531044836108</c:v>
                </c:pt>
                <c:pt idx="21990">
                  <c:v>0.13351441048733048</c:v>
                </c:pt>
                <c:pt idx="21991">
                  <c:v>0.11155860136181062</c:v>
                </c:pt>
                <c:pt idx="21992">
                  <c:v>0.10678762947602483</c:v>
                </c:pt>
                <c:pt idx="21993">
                  <c:v>0.10448640967339329</c:v>
                </c:pt>
                <c:pt idx="21994">
                  <c:v>0.12438012221008821</c:v>
                </c:pt>
                <c:pt idx="21995">
                  <c:v>0.12014455848562933</c:v>
                </c:pt>
                <c:pt idx="21996">
                  <c:v>0.10393919748094849</c:v>
                </c:pt>
                <c:pt idx="21997">
                  <c:v>0.11607657571568408</c:v>
                </c:pt>
                <c:pt idx="21998">
                  <c:v>0.11876982148265669</c:v>
                </c:pt>
                <c:pt idx="21999">
                  <c:v>0.11719281098487766</c:v>
                </c:pt>
                <c:pt idx="22000">
                  <c:v>0.12404145960042556</c:v>
                </c:pt>
                <c:pt idx="22001">
                  <c:v>0.1193921666925033</c:v>
                </c:pt>
                <c:pt idx="22002">
                  <c:v>0.11973949085592572</c:v>
                </c:pt>
                <c:pt idx="22003">
                  <c:v>0.1186361345346878</c:v>
                </c:pt>
                <c:pt idx="22004">
                  <c:v>0.14642557891082375</c:v>
                </c:pt>
                <c:pt idx="22005">
                  <c:v>0.13832011685011603</c:v>
                </c:pt>
                <c:pt idx="22006">
                  <c:v>9.7644953906984577E-2</c:v>
                </c:pt>
                <c:pt idx="22007">
                  <c:v>0.1018194670576964</c:v>
                </c:pt>
                <c:pt idx="22008">
                  <c:v>0.12628088169350526</c:v>
                </c:pt>
                <c:pt idx="22009">
                  <c:v>9.9225534595027698E-2</c:v>
                </c:pt>
                <c:pt idx="22010">
                  <c:v>0.11585978379656092</c:v>
                </c:pt>
                <c:pt idx="22011">
                  <c:v>9.8631170149940051E-2</c:v>
                </c:pt>
                <c:pt idx="22012">
                  <c:v>8.6924265037396031E-2</c:v>
                </c:pt>
                <c:pt idx="22013">
                  <c:v>4.6161901306790432E-2</c:v>
                </c:pt>
                <c:pt idx="22014">
                  <c:v>2.3463636018057121E-2</c:v>
                </c:pt>
                <c:pt idx="22015">
                  <c:v>6.0736800778198985E-2</c:v>
                </c:pt>
                <c:pt idx="22016">
                  <c:v>6.4051603280630198E-2</c:v>
                </c:pt>
                <c:pt idx="22017">
                  <c:v>7.9355509462158524E-2</c:v>
                </c:pt>
                <c:pt idx="22018">
                  <c:v>8.0021778295161328E-2</c:v>
                </c:pt>
                <c:pt idx="22019">
                  <c:v>5.2141597506632387E-2</c:v>
                </c:pt>
                <c:pt idx="22020">
                  <c:v>4.257099344735682E-2</c:v>
                </c:pt>
                <c:pt idx="22021">
                  <c:v>2.3480203275598743E-2</c:v>
                </c:pt>
                <c:pt idx="22022">
                  <c:v>1.3394293340966534E-2</c:v>
                </c:pt>
                <c:pt idx="22023">
                  <c:v>-3.1966973455780812E-2</c:v>
                </c:pt>
                <c:pt idx="22024">
                  <c:v>-1.8802575482890771E-2</c:v>
                </c:pt>
                <c:pt idx="22025">
                  <c:v>-2.9595648944449104E-2</c:v>
                </c:pt>
                <c:pt idx="22026">
                  <c:v>-2.9877066206255187E-2</c:v>
                </c:pt>
                <c:pt idx="22027">
                  <c:v>-2.3596399601248041E-2</c:v>
                </c:pt>
                <c:pt idx="22028">
                  <c:v>-6.6876894006165921E-3</c:v>
                </c:pt>
                <c:pt idx="22029">
                  <c:v>-2.143240109917588E-2</c:v>
                </c:pt>
                <c:pt idx="22030">
                  <c:v>-4.1164029803668178E-2</c:v>
                </c:pt>
                <c:pt idx="22031">
                  <c:v>-1.9857624928089623E-2</c:v>
                </c:pt>
                <c:pt idx="22032">
                  <c:v>-1.7796326800509576E-2</c:v>
                </c:pt>
                <c:pt idx="22033">
                  <c:v>-5.4571334998101628E-2</c:v>
                </c:pt>
                <c:pt idx="22034">
                  <c:v>-5.9527673150989946E-2</c:v>
                </c:pt>
                <c:pt idx="22035">
                  <c:v>-5.8958820281007629E-2</c:v>
                </c:pt>
                <c:pt idx="22036">
                  <c:v>-6.5520949018273211E-2</c:v>
                </c:pt>
                <c:pt idx="22037">
                  <c:v>-2.7047403138958925E-2</c:v>
                </c:pt>
                <c:pt idx="22038">
                  <c:v>-3.3187208683045588E-2</c:v>
                </c:pt>
                <c:pt idx="22039">
                  <c:v>-2.4194736649083337E-2</c:v>
                </c:pt>
                <c:pt idx="22040">
                  <c:v>1.6531676794862449E-2</c:v>
                </c:pt>
                <c:pt idx="22041">
                  <c:v>3.7628916071076102E-2</c:v>
                </c:pt>
                <c:pt idx="22042">
                  <c:v>3.4641222968111451E-2</c:v>
                </c:pt>
                <c:pt idx="22043">
                  <c:v>4.0679661446710869E-2</c:v>
                </c:pt>
                <c:pt idx="22044">
                  <c:v>3.0338081999926825E-2</c:v>
                </c:pt>
                <c:pt idx="22045">
                  <c:v>2.5656622793106099E-2</c:v>
                </c:pt>
                <c:pt idx="22046">
                  <c:v>3.2709759823521978E-2</c:v>
                </c:pt>
                <c:pt idx="22047">
                  <c:v>1.7559679298080333E-3</c:v>
                </c:pt>
                <c:pt idx="22048">
                  <c:v>-5.4595256046339191E-3</c:v>
                </c:pt>
                <c:pt idx="22049">
                  <c:v>-2.8509931574712821E-3</c:v>
                </c:pt>
                <c:pt idx="22050">
                  <c:v>-3.7672254681149209E-3</c:v>
                </c:pt>
                <c:pt idx="22051">
                  <c:v>-1.6372863028001783E-2</c:v>
                </c:pt>
                <c:pt idx="22052">
                  <c:v>-1.2496255724745331E-2</c:v>
                </c:pt>
                <c:pt idx="22053">
                  <c:v>-3.0320634963661552E-2</c:v>
                </c:pt>
                <c:pt idx="22054">
                  <c:v>-2.5454268521878043E-2</c:v>
                </c:pt>
                <c:pt idx="22055">
                  <c:v>-5.7860411121407607E-3</c:v>
                </c:pt>
                <c:pt idx="22056">
                  <c:v>4.8694492307885806E-3</c:v>
                </c:pt>
                <c:pt idx="22057">
                  <c:v>-4.4039897159211527E-3</c:v>
                </c:pt>
                <c:pt idx="22058">
                  <c:v>-1.0338530567351456E-2</c:v>
                </c:pt>
                <c:pt idx="22059">
                  <c:v>8.8392755849553417E-4</c:v>
                </c:pt>
                <c:pt idx="22060">
                  <c:v>-2.2999772369872717E-3</c:v>
                </c:pt>
                <c:pt idx="22061">
                  <c:v>-1.5912558601375304E-3</c:v>
                </c:pt>
                <c:pt idx="22062">
                  <c:v>-1.8767202157156992E-2</c:v>
                </c:pt>
                <c:pt idx="22063">
                  <c:v>-2.2645861621584884E-2</c:v>
                </c:pt>
                <c:pt idx="22064">
                  <c:v>-9.3267569621982016E-3</c:v>
                </c:pt>
                <c:pt idx="22065">
                  <c:v>-2.3465097762167542E-2</c:v>
                </c:pt>
                <c:pt idx="22066">
                  <c:v>-1.2165469594969447E-2</c:v>
                </c:pt>
                <c:pt idx="22067">
                  <c:v>-4.9674328951483382E-3</c:v>
                </c:pt>
                <c:pt idx="22068">
                  <c:v>6.3756798940086679E-3</c:v>
                </c:pt>
                <c:pt idx="22069">
                  <c:v>3.6971165393162586E-4</c:v>
                </c:pt>
                <c:pt idx="22070">
                  <c:v>-2.1811413077505781E-2</c:v>
                </c:pt>
                <c:pt idx="22071">
                  <c:v>-2.5518006503256974E-2</c:v>
                </c:pt>
                <c:pt idx="22072">
                  <c:v>-2.6966941909214448E-2</c:v>
                </c:pt>
                <c:pt idx="22073">
                  <c:v>-1.1857973405487443E-2</c:v>
                </c:pt>
                <c:pt idx="22074">
                  <c:v>-2.1588855256549078E-2</c:v>
                </c:pt>
                <c:pt idx="22075">
                  <c:v>-1.4141657005400043E-2</c:v>
                </c:pt>
                <c:pt idx="22076">
                  <c:v>-1.6103907558069452E-2</c:v>
                </c:pt>
                <c:pt idx="22077">
                  <c:v>-2.7223749285509413E-2</c:v>
                </c:pt>
                <c:pt idx="22078">
                  <c:v>-2.6730445230756961E-2</c:v>
                </c:pt>
                <c:pt idx="22079">
                  <c:v>-3.3442985002888115E-2</c:v>
                </c:pt>
                <c:pt idx="22080">
                  <c:v>-5.5705502685806763E-2</c:v>
                </c:pt>
                <c:pt idx="22081">
                  <c:v>-6.6670837615382506E-2</c:v>
                </c:pt>
                <c:pt idx="22082">
                  <c:v>-7.842078510611783E-2</c:v>
                </c:pt>
                <c:pt idx="22083">
                  <c:v>-7.1921519214359964E-2</c:v>
                </c:pt>
                <c:pt idx="22084">
                  <c:v>-5.7303399169100211E-2</c:v>
                </c:pt>
                <c:pt idx="22085">
                  <c:v>-5.5880780872822222E-2</c:v>
                </c:pt>
                <c:pt idx="22086">
                  <c:v>-7.7740346051739517E-2</c:v>
                </c:pt>
                <c:pt idx="22087">
                  <c:v>-8.0681178015048483E-2</c:v>
                </c:pt>
                <c:pt idx="22088">
                  <c:v>-8.1963648069805495E-2</c:v>
                </c:pt>
                <c:pt idx="22089">
                  <c:v>-0.1022832584439386</c:v>
                </c:pt>
                <c:pt idx="22090">
                  <c:v>-0.10672955784442006</c:v>
                </c:pt>
                <c:pt idx="22091">
                  <c:v>-0.11519944955173733</c:v>
                </c:pt>
                <c:pt idx="22092">
                  <c:v>-9.4751089245560305E-2</c:v>
                </c:pt>
                <c:pt idx="22093">
                  <c:v>-0.11144627207591562</c:v>
                </c:pt>
                <c:pt idx="22094">
                  <c:v>-0.1171839452874931</c:v>
                </c:pt>
                <c:pt idx="22095">
                  <c:v>-9.2345908409787625E-2</c:v>
                </c:pt>
                <c:pt idx="22096">
                  <c:v>-8.4182817380107244E-2</c:v>
                </c:pt>
                <c:pt idx="22097">
                  <c:v>-8.3187767053775175E-2</c:v>
                </c:pt>
                <c:pt idx="22098">
                  <c:v>-9.5459429430017062E-2</c:v>
                </c:pt>
                <c:pt idx="22099">
                  <c:v>-7.5434260153351529E-2</c:v>
                </c:pt>
                <c:pt idx="22100">
                  <c:v>-7.3959100169152081E-2</c:v>
                </c:pt>
                <c:pt idx="22101">
                  <c:v>-7.7906301197366079E-2</c:v>
                </c:pt>
                <c:pt idx="22102">
                  <c:v>-6.5358423645895058E-2</c:v>
                </c:pt>
                <c:pt idx="22103">
                  <c:v>-6.9362527200032109E-2</c:v>
                </c:pt>
                <c:pt idx="22104">
                  <c:v>-7.2504668199148359E-2</c:v>
                </c:pt>
                <c:pt idx="22105">
                  <c:v>-6.915129905101991E-2</c:v>
                </c:pt>
                <c:pt idx="22106">
                  <c:v>-4.5418045599150525E-2</c:v>
                </c:pt>
                <c:pt idx="22107">
                  <c:v>-3.5545776701895182E-2</c:v>
                </c:pt>
                <c:pt idx="22108">
                  <c:v>-5.1248695248602427E-2</c:v>
                </c:pt>
                <c:pt idx="22109">
                  <c:v>-3.9664548102138375E-2</c:v>
                </c:pt>
                <c:pt idx="22110">
                  <c:v>-5.993978085498608E-2</c:v>
                </c:pt>
                <c:pt idx="22111">
                  <c:v>-1.4720937686299673E-2</c:v>
                </c:pt>
                <c:pt idx="22112">
                  <c:v>-1.1842065654067979E-2</c:v>
                </c:pt>
                <c:pt idx="22113">
                  <c:v>2.7487705021637776E-2</c:v>
                </c:pt>
                <c:pt idx="22114">
                  <c:v>4.4011003246942071E-2</c:v>
                </c:pt>
                <c:pt idx="22115">
                  <c:v>-3.257349170074253E-3</c:v>
                </c:pt>
                <c:pt idx="22116">
                  <c:v>2.7332308150807005E-3</c:v>
                </c:pt>
                <c:pt idx="22117">
                  <c:v>-2.2031461152388854E-2</c:v>
                </c:pt>
                <c:pt idx="22118">
                  <c:v>9.9143968029082874E-3</c:v>
                </c:pt>
                <c:pt idx="22119">
                  <c:v>2.8654460649947255E-2</c:v>
                </c:pt>
                <c:pt idx="22120">
                  <c:v>2.5880173065410572E-2</c:v>
                </c:pt>
                <c:pt idx="22121">
                  <c:v>4.8251813195753224E-2</c:v>
                </c:pt>
                <c:pt idx="22122">
                  <c:v>5.5319556449229257E-2</c:v>
                </c:pt>
                <c:pt idx="22123">
                  <c:v>0.10346299477658372</c:v>
                </c:pt>
                <c:pt idx="22124">
                  <c:v>9.6283594173744769E-2</c:v>
                </c:pt>
                <c:pt idx="22125">
                  <c:v>0.10527034373888289</c:v>
                </c:pt>
                <c:pt idx="22126">
                  <c:v>0.10759208476563087</c:v>
                </c:pt>
                <c:pt idx="22127">
                  <c:v>0.11915138440292838</c:v>
                </c:pt>
                <c:pt idx="22128">
                  <c:v>6.3762310463160388E-2</c:v>
                </c:pt>
                <c:pt idx="22129">
                  <c:v>8.7874873333779302E-2</c:v>
                </c:pt>
                <c:pt idx="22130">
                  <c:v>0.11005128318249757</c:v>
                </c:pt>
                <c:pt idx="22131">
                  <c:v>8.4741971155457563E-2</c:v>
                </c:pt>
                <c:pt idx="22132">
                  <c:v>8.2260489437891993E-2</c:v>
                </c:pt>
                <c:pt idx="22133">
                  <c:v>0.12313398298489853</c:v>
                </c:pt>
                <c:pt idx="22134">
                  <c:v>0.13773183940614331</c:v>
                </c:pt>
                <c:pt idx="22135">
                  <c:v>0.12837391582291513</c:v>
                </c:pt>
                <c:pt idx="22136">
                  <c:v>0.13438187410529356</c:v>
                </c:pt>
                <c:pt idx="22137">
                  <c:v>0.10176664601278618</c:v>
                </c:pt>
                <c:pt idx="22138">
                  <c:v>0.1048325533371377</c:v>
                </c:pt>
                <c:pt idx="22139">
                  <c:v>0.10969668641033459</c:v>
                </c:pt>
                <c:pt idx="22140">
                  <c:v>0.1051434619567595</c:v>
                </c:pt>
                <c:pt idx="22141">
                  <c:v>0.11089647874723685</c:v>
                </c:pt>
                <c:pt idx="22142">
                  <c:v>0.10867648398550034</c:v>
                </c:pt>
                <c:pt idx="22143">
                  <c:v>9.8600727222590612E-2</c:v>
                </c:pt>
                <c:pt idx="22144">
                  <c:v>0.10963850165691502</c:v>
                </c:pt>
                <c:pt idx="22145">
                  <c:v>0.12407707890143582</c:v>
                </c:pt>
                <c:pt idx="22146">
                  <c:v>0.11280372812868777</c:v>
                </c:pt>
                <c:pt idx="22147">
                  <c:v>0.13045452797699419</c:v>
                </c:pt>
                <c:pt idx="22148">
                  <c:v>0.10727864071838211</c:v>
                </c:pt>
                <c:pt idx="22149">
                  <c:v>0.11060810110482144</c:v>
                </c:pt>
                <c:pt idx="22150">
                  <c:v>0.16569608082295084</c:v>
                </c:pt>
                <c:pt idx="22151">
                  <c:v>0.18088223269237003</c:v>
                </c:pt>
                <c:pt idx="22152">
                  <c:v>0.1853875614382956</c:v>
                </c:pt>
                <c:pt idx="22153">
                  <c:v>0.17490383711325741</c:v>
                </c:pt>
                <c:pt idx="22154">
                  <c:v>0.1896587865781556</c:v>
                </c:pt>
                <c:pt idx="22155">
                  <c:v>0.14537997043350259</c:v>
                </c:pt>
                <c:pt idx="22156">
                  <c:v>0.13256545011598142</c:v>
                </c:pt>
                <c:pt idx="22157">
                  <c:v>0.11683709080834315</c:v>
                </c:pt>
                <c:pt idx="22158">
                  <c:v>0.14176973451500996</c:v>
                </c:pt>
                <c:pt idx="22159">
                  <c:v>0.13582307558582274</c:v>
                </c:pt>
                <c:pt idx="22160">
                  <c:v>0.14025451384152654</c:v>
                </c:pt>
                <c:pt idx="22161">
                  <c:v>0.13968450628619311</c:v>
                </c:pt>
                <c:pt idx="22162">
                  <c:v>0.1753800060143027</c:v>
                </c:pt>
                <c:pt idx="22163">
                  <c:v>0.17280808409863502</c:v>
                </c:pt>
                <c:pt idx="22164">
                  <c:v>0.16342385843535001</c:v>
                </c:pt>
                <c:pt idx="22165">
                  <c:v>0.18664495043155749</c:v>
                </c:pt>
                <c:pt idx="22166">
                  <c:v>0.15824550011303651</c:v>
                </c:pt>
                <c:pt idx="22167">
                  <c:v>0.14724199020112594</c:v>
                </c:pt>
                <c:pt idx="22168">
                  <c:v>0.12774938197690777</c:v>
                </c:pt>
                <c:pt idx="22169">
                  <c:v>0.13826152403460479</c:v>
                </c:pt>
                <c:pt idx="22170">
                  <c:v>0.14939383443995879</c:v>
                </c:pt>
                <c:pt idx="22171">
                  <c:v>0.15619969108852283</c:v>
                </c:pt>
                <c:pt idx="22172">
                  <c:v>0.16336375909179091</c:v>
                </c:pt>
                <c:pt idx="22173">
                  <c:v>0.14285211001042986</c:v>
                </c:pt>
                <c:pt idx="22174">
                  <c:v>0.14744921627448715</c:v>
                </c:pt>
                <c:pt idx="22175">
                  <c:v>0.13993175582897699</c:v>
                </c:pt>
                <c:pt idx="22176">
                  <c:v>0.14244510993729809</c:v>
                </c:pt>
                <c:pt idx="22177">
                  <c:v>0.14852188464115246</c:v>
                </c:pt>
                <c:pt idx="22178">
                  <c:v>0.14018941949184915</c:v>
                </c:pt>
                <c:pt idx="22179">
                  <c:v>0.14811929318982009</c:v>
                </c:pt>
                <c:pt idx="22180">
                  <c:v>0.19647248545123541</c:v>
                </c:pt>
                <c:pt idx="22181">
                  <c:v>0.19934639550262045</c:v>
                </c:pt>
                <c:pt idx="22182">
                  <c:v>0.21210732257898224</c:v>
                </c:pt>
                <c:pt idx="22183">
                  <c:v>0.20906800291217165</c:v>
                </c:pt>
                <c:pt idx="22184">
                  <c:v>0.1909160506816201</c:v>
                </c:pt>
                <c:pt idx="22185">
                  <c:v>0.18817082702645882</c:v>
                </c:pt>
                <c:pt idx="22186">
                  <c:v>0.21391466935189074</c:v>
                </c:pt>
                <c:pt idx="22187">
                  <c:v>0.22790157236214315</c:v>
                </c:pt>
                <c:pt idx="22188">
                  <c:v>0.23196162821391475</c:v>
                </c:pt>
                <c:pt idx="22189">
                  <c:v>0.2590840160459098</c:v>
                </c:pt>
                <c:pt idx="22190">
                  <c:v>0.25568721792196403</c:v>
                </c:pt>
                <c:pt idx="22191">
                  <c:v>0.24960116929467913</c:v>
                </c:pt>
                <c:pt idx="22192">
                  <c:v>0.22369386070037067</c:v>
                </c:pt>
                <c:pt idx="22193">
                  <c:v>0.24418797691181338</c:v>
                </c:pt>
                <c:pt idx="22194">
                  <c:v>0.25213746364074141</c:v>
                </c:pt>
                <c:pt idx="22195">
                  <c:v>0.21530881906383037</c:v>
                </c:pt>
                <c:pt idx="22196">
                  <c:v>0.21084338273188719</c:v>
                </c:pt>
                <c:pt idx="22197">
                  <c:v>0.19780917359176553</c:v>
                </c:pt>
                <c:pt idx="22198">
                  <c:v>0.18991440921752312</c:v>
                </c:pt>
                <c:pt idx="22199">
                  <c:v>0.19061191793719656</c:v>
                </c:pt>
                <c:pt idx="22200">
                  <c:v>0.20614045322156938</c:v>
                </c:pt>
                <c:pt idx="22201">
                  <c:v>0.19761530442476993</c:v>
                </c:pt>
                <c:pt idx="22202">
                  <c:v>0.18532006630666786</c:v>
                </c:pt>
                <c:pt idx="22203">
                  <c:v>0.18947113566966656</c:v>
                </c:pt>
                <c:pt idx="22204">
                  <c:v>0.19350079047708912</c:v>
                </c:pt>
                <c:pt idx="22205">
                  <c:v>0.20006957728761154</c:v>
                </c:pt>
                <c:pt idx="22206">
                  <c:v>0.19455758034746817</c:v>
                </c:pt>
                <c:pt idx="22207">
                  <c:v>0.17715671599658345</c:v>
                </c:pt>
                <c:pt idx="22208">
                  <c:v>0.18872860896261523</c:v>
                </c:pt>
                <c:pt idx="22209">
                  <c:v>0.1985270373996979</c:v>
                </c:pt>
                <c:pt idx="22210">
                  <c:v>0.2033587848620273</c:v>
                </c:pt>
                <c:pt idx="22211">
                  <c:v>0.18557765183522767</c:v>
                </c:pt>
                <c:pt idx="22212">
                  <c:v>0.19546332156954094</c:v>
                </c:pt>
                <c:pt idx="22213">
                  <c:v>0.18999595568610328</c:v>
                </c:pt>
                <c:pt idx="22214">
                  <c:v>0.16591734452838702</c:v>
                </c:pt>
                <c:pt idx="22215">
                  <c:v>0.15983883098676799</c:v>
                </c:pt>
                <c:pt idx="22216">
                  <c:v>0.15533487161082915</c:v>
                </c:pt>
                <c:pt idx="22217">
                  <c:v>0.17981205838641334</c:v>
                </c:pt>
                <c:pt idx="22218">
                  <c:v>0.16028544148252455</c:v>
                </c:pt>
                <c:pt idx="22219">
                  <c:v>0.14308458524649437</c:v>
                </c:pt>
                <c:pt idx="22220">
                  <c:v>0.1481107181270076</c:v>
                </c:pt>
                <c:pt idx="22221">
                  <c:v>0.15972391257387009</c:v>
                </c:pt>
                <c:pt idx="22222">
                  <c:v>0.15148165488112419</c:v>
                </c:pt>
                <c:pt idx="22223">
                  <c:v>0.13598572680246601</c:v>
                </c:pt>
                <c:pt idx="22224">
                  <c:v>0.13811610159896381</c:v>
                </c:pt>
                <c:pt idx="22225">
                  <c:v>0.14050381368009113</c:v>
                </c:pt>
                <c:pt idx="22226">
                  <c:v>0.11647127706457905</c:v>
                </c:pt>
                <c:pt idx="22227">
                  <c:v>0.11646018897053767</c:v>
                </c:pt>
                <c:pt idx="22228">
                  <c:v>0.12871126486622986</c:v>
                </c:pt>
                <c:pt idx="22229">
                  <c:v>0.10513432143471202</c:v>
                </c:pt>
                <c:pt idx="22230">
                  <c:v>8.4369793474561305E-2</c:v>
                </c:pt>
                <c:pt idx="22231">
                  <c:v>9.3333135736482387E-2</c:v>
                </c:pt>
                <c:pt idx="22232">
                  <c:v>9.5284134443472057E-2</c:v>
                </c:pt>
                <c:pt idx="22233">
                  <c:v>0.11235602900158836</c:v>
                </c:pt>
                <c:pt idx="22234">
                  <c:v>0.11122985786327688</c:v>
                </c:pt>
                <c:pt idx="22235">
                  <c:v>0.11377251468575644</c:v>
                </c:pt>
                <c:pt idx="22236">
                  <c:v>0.12366692730835194</c:v>
                </c:pt>
                <c:pt idx="22237">
                  <c:v>0.12837551550671122</c:v>
                </c:pt>
                <c:pt idx="22238">
                  <c:v>0.11438558706299995</c:v>
                </c:pt>
                <c:pt idx="22239">
                  <c:v>0.11837104671926535</c:v>
                </c:pt>
                <c:pt idx="22240">
                  <c:v>0.10574369290898544</c:v>
                </c:pt>
                <c:pt idx="22241">
                  <c:v>0.1000063487534093</c:v>
                </c:pt>
                <c:pt idx="22242">
                  <c:v>0.10704376384590319</c:v>
                </c:pt>
                <c:pt idx="22243">
                  <c:v>0.11673950396928667</c:v>
                </c:pt>
                <c:pt idx="22244">
                  <c:v>0.11172961133626491</c:v>
                </c:pt>
                <c:pt idx="22245">
                  <c:v>0.1179659446669592</c:v>
                </c:pt>
                <c:pt idx="22246">
                  <c:v>0.13029957429022554</c:v>
                </c:pt>
                <c:pt idx="22247">
                  <c:v>0.12598929676518389</c:v>
                </c:pt>
                <c:pt idx="22248">
                  <c:v>0.13959209773097125</c:v>
                </c:pt>
                <c:pt idx="22249">
                  <c:v>0.12921777948659607</c:v>
                </c:pt>
                <c:pt idx="22250">
                  <c:v>0.11297508052892158</c:v>
                </c:pt>
                <c:pt idx="22251">
                  <c:v>0.10952445946000045</c:v>
                </c:pt>
                <c:pt idx="22252">
                  <c:v>0.11461814452908481</c:v>
                </c:pt>
                <c:pt idx="22253">
                  <c:v>0.11720631089423161</c:v>
                </c:pt>
                <c:pt idx="22254">
                  <c:v>0.10520847560187763</c:v>
                </c:pt>
                <c:pt idx="22255">
                  <c:v>0.1287855739880841</c:v>
                </c:pt>
                <c:pt idx="22256">
                  <c:v>0.13657295231089916</c:v>
                </c:pt>
                <c:pt idx="22257">
                  <c:v>0.14147773947269604</c:v>
                </c:pt>
                <c:pt idx="22258">
                  <c:v>0.12771799272823614</c:v>
                </c:pt>
                <c:pt idx="22259">
                  <c:v>0.12135702648422209</c:v>
                </c:pt>
                <c:pt idx="22260">
                  <c:v>0.12101062168685228</c:v>
                </c:pt>
                <c:pt idx="22261">
                  <c:v>0.12458768291778965</c:v>
                </c:pt>
                <c:pt idx="22262">
                  <c:v>0.12030732700534452</c:v>
                </c:pt>
                <c:pt idx="22263">
                  <c:v>0.11113903407095016</c:v>
                </c:pt>
                <c:pt idx="22264">
                  <c:v>9.8292792562138631E-2</c:v>
                </c:pt>
                <c:pt idx="22265">
                  <c:v>8.202639455566052E-2</c:v>
                </c:pt>
                <c:pt idx="22266">
                  <c:v>8.7863127841609989E-2</c:v>
                </c:pt>
                <c:pt idx="22267">
                  <c:v>9.2851879834091156E-2</c:v>
                </c:pt>
                <c:pt idx="22268">
                  <c:v>0.1076668971276169</c:v>
                </c:pt>
                <c:pt idx="22269">
                  <c:v>8.7966681511531641E-2</c:v>
                </c:pt>
                <c:pt idx="22270">
                  <c:v>9.1975225664637561E-2</c:v>
                </c:pt>
                <c:pt idx="22271">
                  <c:v>7.9871340881353614E-2</c:v>
                </c:pt>
                <c:pt idx="22272">
                  <c:v>6.4415648126909808E-2</c:v>
                </c:pt>
                <c:pt idx="22273">
                  <c:v>6.0159726110988077E-2</c:v>
                </c:pt>
                <c:pt idx="22274">
                  <c:v>7.2678914791838967E-2</c:v>
                </c:pt>
                <c:pt idx="22275">
                  <c:v>7.416873173167815E-2</c:v>
                </c:pt>
                <c:pt idx="22276">
                  <c:v>6.6316636823667396E-2</c:v>
                </c:pt>
                <c:pt idx="22277">
                  <c:v>5.076434517838746E-2</c:v>
                </c:pt>
                <c:pt idx="22278">
                  <c:v>5.0438252790680149E-2</c:v>
                </c:pt>
                <c:pt idx="22279">
                  <c:v>5.6210873693192775E-2</c:v>
                </c:pt>
                <c:pt idx="22280">
                  <c:v>4.9321180308754764E-2</c:v>
                </c:pt>
                <c:pt idx="22281">
                  <c:v>5.7211604263351923E-2</c:v>
                </c:pt>
                <c:pt idx="22282">
                  <c:v>6.1941152150005729E-2</c:v>
                </c:pt>
                <c:pt idx="22283">
                  <c:v>3.8756057390999077E-2</c:v>
                </c:pt>
                <c:pt idx="22284">
                  <c:v>3.9901093630231976E-2</c:v>
                </c:pt>
                <c:pt idx="22285">
                  <c:v>2.8667915183335557E-2</c:v>
                </c:pt>
                <c:pt idx="22286">
                  <c:v>1.2580569562875565E-2</c:v>
                </c:pt>
                <c:pt idx="22287">
                  <c:v>3.4455609547456856E-3</c:v>
                </c:pt>
                <c:pt idx="22288">
                  <c:v>-2.7351004148035152E-4</c:v>
                </c:pt>
                <c:pt idx="22289">
                  <c:v>3.2221534731169399E-4</c:v>
                </c:pt>
                <c:pt idx="22290">
                  <c:v>-1.5154920146682072E-2</c:v>
                </c:pt>
                <c:pt idx="22291">
                  <c:v>-2.6897890225773269E-3</c:v>
                </c:pt>
                <c:pt idx="22292">
                  <c:v>1.381368954640072E-2</c:v>
                </c:pt>
                <c:pt idx="22293">
                  <c:v>-4.718715326939793E-3</c:v>
                </c:pt>
                <c:pt idx="22294">
                  <c:v>-9.9596401245213295E-3</c:v>
                </c:pt>
                <c:pt idx="22295">
                  <c:v>-7.6830026243071003E-3</c:v>
                </c:pt>
                <c:pt idx="22296">
                  <c:v>-7.8802823454555693E-3</c:v>
                </c:pt>
                <c:pt idx="22297">
                  <c:v>4.5880085406877491E-3</c:v>
                </c:pt>
                <c:pt idx="22298">
                  <c:v>1.7488343750239554E-2</c:v>
                </c:pt>
                <c:pt idx="22299">
                  <c:v>8.900665345040526E-3</c:v>
                </c:pt>
                <c:pt idx="22300">
                  <c:v>-1.9368106430163512E-2</c:v>
                </c:pt>
                <c:pt idx="22301">
                  <c:v>-8.0713874709429367E-3</c:v>
                </c:pt>
                <c:pt idx="22302">
                  <c:v>2.8015296670234058E-3</c:v>
                </c:pt>
                <c:pt idx="22303">
                  <c:v>7.5910116016979501E-3</c:v>
                </c:pt>
                <c:pt idx="22304">
                  <c:v>1.0482679036509124E-2</c:v>
                </c:pt>
                <c:pt idx="22305">
                  <c:v>2.022738416470693E-2</c:v>
                </c:pt>
                <c:pt idx="22306">
                  <c:v>2.2570946482003862E-2</c:v>
                </c:pt>
                <c:pt idx="22307">
                  <c:v>2.3173534209278479E-2</c:v>
                </c:pt>
                <c:pt idx="22308">
                  <c:v>2.7533692012178923E-2</c:v>
                </c:pt>
                <c:pt idx="22309">
                  <c:v>1.7586281568176876E-2</c:v>
                </c:pt>
                <c:pt idx="22310">
                  <c:v>1.9477656219324402E-3</c:v>
                </c:pt>
                <c:pt idx="22311">
                  <c:v>-9.3076144688354345E-3</c:v>
                </c:pt>
                <c:pt idx="22312">
                  <c:v>-8.5278603719644019E-3</c:v>
                </c:pt>
                <c:pt idx="22313">
                  <c:v>-1.7846337848117733E-2</c:v>
                </c:pt>
                <c:pt idx="22314">
                  <c:v>9.9581370115455758E-3</c:v>
                </c:pt>
                <c:pt idx="22315">
                  <c:v>8.3193381679651512E-3</c:v>
                </c:pt>
                <c:pt idx="22316">
                  <c:v>2.5242081531027694E-2</c:v>
                </c:pt>
                <c:pt idx="22317">
                  <c:v>1.1862004376064439E-2</c:v>
                </c:pt>
                <c:pt idx="22318">
                  <c:v>2.0618221519916435E-2</c:v>
                </c:pt>
                <c:pt idx="22319">
                  <c:v>3.8039869682418681E-2</c:v>
                </c:pt>
                <c:pt idx="22320">
                  <c:v>2.8102511536276298E-2</c:v>
                </c:pt>
                <c:pt idx="22321">
                  <c:v>5.5723562618481548E-3</c:v>
                </c:pt>
                <c:pt idx="22322">
                  <c:v>-9.511735259648546E-3</c:v>
                </c:pt>
                <c:pt idx="22323">
                  <c:v>-3.0111559777294961E-3</c:v>
                </c:pt>
                <c:pt idx="22324">
                  <c:v>-1.811854363103349E-2</c:v>
                </c:pt>
                <c:pt idx="22325">
                  <c:v>-2.0380716674857191E-2</c:v>
                </c:pt>
                <c:pt idx="22326">
                  <c:v>-2.7872451787468111E-2</c:v>
                </c:pt>
                <c:pt idx="22327">
                  <c:v>-2.8934464204822707E-2</c:v>
                </c:pt>
                <c:pt idx="22328">
                  <c:v>-7.2403346955940195E-2</c:v>
                </c:pt>
                <c:pt idx="22329">
                  <c:v>-6.5935012538553051E-2</c:v>
                </c:pt>
                <c:pt idx="22330">
                  <c:v>-0.11538159642127122</c:v>
                </c:pt>
                <c:pt idx="22331">
                  <c:v>-8.1701010446409761E-2</c:v>
                </c:pt>
                <c:pt idx="22332">
                  <c:v>-0.12547304905683543</c:v>
                </c:pt>
                <c:pt idx="22333">
                  <c:v>-9.8440024583892449E-2</c:v>
                </c:pt>
                <c:pt idx="22334">
                  <c:v>-9.0479230098981622E-2</c:v>
                </c:pt>
                <c:pt idx="22335">
                  <c:v>-7.2889056700438659E-2</c:v>
                </c:pt>
                <c:pt idx="22336">
                  <c:v>-9.1530451459730156E-2</c:v>
                </c:pt>
                <c:pt idx="22337">
                  <c:v>-9.5330443595840642E-2</c:v>
                </c:pt>
                <c:pt idx="22338">
                  <c:v>-0.13436786549787694</c:v>
                </c:pt>
                <c:pt idx="22339">
                  <c:v>-0.15404522888888228</c:v>
                </c:pt>
                <c:pt idx="22340">
                  <c:v>-0.16092768659610568</c:v>
                </c:pt>
                <c:pt idx="22341">
                  <c:v>-0.12976382351943649</c:v>
                </c:pt>
                <c:pt idx="22342">
                  <c:v>-0.12257822834953236</c:v>
                </c:pt>
                <c:pt idx="22343">
                  <c:v>-0.13800696566699477</c:v>
                </c:pt>
                <c:pt idx="22344">
                  <c:v>-0.12370931941406849</c:v>
                </c:pt>
                <c:pt idx="22345">
                  <c:v>-9.8350143945561297E-2</c:v>
                </c:pt>
                <c:pt idx="22346">
                  <c:v>-9.3652168743674546E-2</c:v>
                </c:pt>
                <c:pt idx="22347">
                  <c:v>-8.5547581485378887E-2</c:v>
                </c:pt>
                <c:pt idx="22348">
                  <c:v>-9.417708929989288E-2</c:v>
                </c:pt>
                <c:pt idx="22349">
                  <c:v>-0.11062002232994639</c:v>
                </c:pt>
                <c:pt idx="22350">
                  <c:v>-0.11799376502764169</c:v>
                </c:pt>
                <c:pt idx="22351">
                  <c:v>-9.1004374237487529E-2</c:v>
                </c:pt>
                <c:pt idx="22352">
                  <c:v>-0.10566559400784947</c:v>
                </c:pt>
                <c:pt idx="22353">
                  <c:v>-0.11923667755856626</c:v>
                </c:pt>
                <c:pt idx="22354">
                  <c:v>-0.11765919101090982</c:v>
                </c:pt>
                <c:pt idx="22355">
                  <c:v>-0.12052929911309174</c:v>
                </c:pt>
                <c:pt idx="22356">
                  <c:v>-0.11274559859808231</c:v>
                </c:pt>
                <c:pt idx="22357">
                  <c:v>-9.6749425495884722E-2</c:v>
                </c:pt>
                <c:pt idx="22358">
                  <c:v>-0.10050961224671873</c:v>
                </c:pt>
                <c:pt idx="22359">
                  <c:v>-0.11525389140222198</c:v>
                </c:pt>
                <c:pt idx="22360">
                  <c:v>-0.12204470583224902</c:v>
                </c:pt>
                <c:pt idx="22361">
                  <c:v>-0.15014557824503671</c:v>
                </c:pt>
                <c:pt idx="22362">
                  <c:v>-0.17579802318569493</c:v>
                </c:pt>
                <c:pt idx="22363">
                  <c:v>-0.16552656136408894</c:v>
                </c:pt>
                <c:pt idx="22364">
                  <c:v>-0.14013758509287755</c:v>
                </c:pt>
                <c:pt idx="22365">
                  <c:v>-0.12245136482255614</c:v>
                </c:pt>
                <c:pt idx="22366">
                  <c:v>-0.14647345069492257</c:v>
                </c:pt>
                <c:pt idx="22367">
                  <c:v>-0.14460596346620891</c:v>
                </c:pt>
                <c:pt idx="22368">
                  <c:v>-0.17310213600986946</c:v>
                </c:pt>
                <c:pt idx="22369">
                  <c:v>-0.19057475289127002</c:v>
                </c:pt>
                <c:pt idx="22370">
                  <c:v>-0.17318161188694448</c:v>
                </c:pt>
                <c:pt idx="22371">
                  <c:v>-0.14982516024533299</c:v>
                </c:pt>
                <c:pt idx="22372">
                  <c:v>-0.12669464767643279</c:v>
                </c:pt>
                <c:pt idx="22373">
                  <c:v>-0.1343007709772791</c:v>
                </c:pt>
                <c:pt idx="22374">
                  <c:v>-0.11356238121054962</c:v>
                </c:pt>
                <c:pt idx="22375">
                  <c:v>-0.1141815254264269</c:v>
                </c:pt>
                <c:pt idx="22376">
                  <c:v>-9.811954039336146E-2</c:v>
                </c:pt>
                <c:pt idx="22377">
                  <c:v>-8.8251939376492783E-2</c:v>
                </c:pt>
                <c:pt idx="22378">
                  <c:v>-7.1269650244110472E-2</c:v>
                </c:pt>
                <c:pt idx="22379">
                  <c:v>-9.4476351865685482E-2</c:v>
                </c:pt>
                <c:pt idx="22380">
                  <c:v>-8.0153007252339648E-2</c:v>
                </c:pt>
                <c:pt idx="22381">
                  <c:v>-9.7270271422287724E-2</c:v>
                </c:pt>
                <c:pt idx="22382">
                  <c:v>-0.10272024306156358</c:v>
                </c:pt>
                <c:pt idx="22383">
                  <c:v>-6.3676125451361032E-2</c:v>
                </c:pt>
                <c:pt idx="22384">
                  <c:v>-4.7836412258296601E-2</c:v>
                </c:pt>
                <c:pt idx="22385">
                  <c:v>-5.7752777226689589E-2</c:v>
                </c:pt>
                <c:pt idx="22386">
                  <c:v>-3.5822311608609159E-2</c:v>
                </c:pt>
                <c:pt idx="22387">
                  <c:v>-1.2909378146789274E-3</c:v>
                </c:pt>
                <c:pt idx="22388">
                  <c:v>4.0309584547575383E-3</c:v>
                </c:pt>
                <c:pt idx="22389">
                  <c:v>-2.8357136979266673E-2</c:v>
                </c:pt>
                <c:pt idx="22390">
                  <c:v>-4.3035712117671543E-2</c:v>
                </c:pt>
                <c:pt idx="22391">
                  <c:v>-2.667325904019191E-2</c:v>
                </c:pt>
                <c:pt idx="22392">
                  <c:v>-2.0815629679640346E-2</c:v>
                </c:pt>
                <c:pt idx="22393">
                  <c:v>-8.9594086714881449E-3</c:v>
                </c:pt>
                <c:pt idx="22394">
                  <c:v>-5.39593870666355E-3</c:v>
                </c:pt>
                <c:pt idx="22395">
                  <c:v>4.1284493117073051E-3</c:v>
                </c:pt>
                <c:pt idx="22396">
                  <c:v>-3.939909134248909E-2</c:v>
                </c:pt>
                <c:pt idx="22397">
                  <c:v>-4.5927998227572653E-2</c:v>
                </c:pt>
                <c:pt idx="22398">
                  <c:v>-2.0967370288266451E-2</c:v>
                </c:pt>
                <c:pt idx="22399">
                  <c:v>-2.8614530824768725E-2</c:v>
                </c:pt>
                <c:pt idx="22400">
                  <c:v>-1.2310184223850218E-2</c:v>
                </c:pt>
                <c:pt idx="22401">
                  <c:v>-3.7078300329645431E-2</c:v>
                </c:pt>
                <c:pt idx="22402">
                  <c:v>-6.5673350803281405E-2</c:v>
                </c:pt>
                <c:pt idx="22403">
                  <c:v>-7.3461724181521082E-2</c:v>
                </c:pt>
                <c:pt idx="22404">
                  <c:v>-9.9700950529089005E-2</c:v>
                </c:pt>
                <c:pt idx="22405">
                  <c:v>-0.11647340201750689</c:v>
                </c:pt>
                <c:pt idx="22406">
                  <c:v>-0.13601497308977795</c:v>
                </c:pt>
                <c:pt idx="22407">
                  <c:v>-0.14049962286012396</c:v>
                </c:pt>
                <c:pt idx="22408">
                  <c:v>-0.12349664804034388</c:v>
                </c:pt>
                <c:pt idx="22409">
                  <c:v>-0.1159961159839088</c:v>
                </c:pt>
                <c:pt idx="22410">
                  <c:v>-5.8768828151284591E-2</c:v>
                </c:pt>
                <c:pt idx="22411">
                  <c:v>-5.6594210677399448E-2</c:v>
                </c:pt>
                <c:pt idx="22412">
                  <c:v>-6.0350928604020027E-2</c:v>
                </c:pt>
                <c:pt idx="22413">
                  <c:v>-4.2255246749147601E-2</c:v>
                </c:pt>
                <c:pt idx="22414">
                  <c:v>-4.7397244827844909E-2</c:v>
                </c:pt>
                <c:pt idx="22415">
                  <c:v>-3.6819180718322797E-2</c:v>
                </c:pt>
                <c:pt idx="22416">
                  <c:v>-7.4221503134392464E-2</c:v>
                </c:pt>
                <c:pt idx="22417">
                  <c:v>-5.6336092734485477E-2</c:v>
                </c:pt>
                <c:pt idx="22418">
                  <c:v>-8.2142678015613702E-2</c:v>
                </c:pt>
                <c:pt idx="22419">
                  <c:v>-9.2687492404045613E-2</c:v>
                </c:pt>
                <c:pt idx="22420">
                  <c:v>-9.7529172116348373E-2</c:v>
                </c:pt>
                <c:pt idx="22421">
                  <c:v>-8.9640599623042161E-2</c:v>
                </c:pt>
                <c:pt idx="22422">
                  <c:v>-6.5355664678398928E-2</c:v>
                </c:pt>
                <c:pt idx="22423">
                  <c:v>-7.4731172104636645E-2</c:v>
                </c:pt>
                <c:pt idx="22424">
                  <c:v>-4.0675621922646954E-2</c:v>
                </c:pt>
                <c:pt idx="22425">
                  <c:v>-3.4896559404108296E-2</c:v>
                </c:pt>
                <c:pt idx="22426">
                  <c:v>-8.8574647721717525E-5</c:v>
                </c:pt>
                <c:pt idx="22427">
                  <c:v>2.4962033458313382E-3</c:v>
                </c:pt>
                <c:pt idx="22428">
                  <c:v>5.6125949691627985E-2</c:v>
                </c:pt>
                <c:pt idx="22429">
                  <c:v>4.5738520640064673E-2</c:v>
                </c:pt>
                <c:pt idx="22430">
                  <c:v>0.13645237489745732</c:v>
                </c:pt>
                <c:pt idx="22431">
                  <c:v>7.8314342572038287E-2</c:v>
                </c:pt>
                <c:pt idx="22432">
                  <c:v>0.14366672697034466</c:v>
                </c:pt>
                <c:pt idx="22433">
                  <c:v>9.2118723233712618E-2</c:v>
                </c:pt>
                <c:pt idx="22434">
                  <c:v>9.0489343797814481E-2</c:v>
                </c:pt>
                <c:pt idx="22435">
                  <c:v>6.4466908601075401E-2</c:v>
                </c:pt>
                <c:pt idx="22436">
                  <c:v>7.8992637162801138E-2</c:v>
                </c:pt>
                <c:pt idx="22437">
                  <c:v>8.9567822525530749E-2</c:v>
                </c:pt>
                <c:pt idx="22438">
                  <c:v>0.1441890515939328</c:v>
                </c:pt>
                <c:pt idx="22439">
                  <c:v>0.16580603113648973</c:v>
                </c:pt>
                <c:pt idx="22440">
                  <c:v>0.16009186733477998</c:v>
                </c:pt>
                <c:pt idx="22441">
                  <c:v>0.12381100198569972</c:v>
                </c:pt>
                <c:pt idx="22442">
                  <c:v>0.12236950785389755</c:v>
                </c:pt>
                <c:pt idx="22443">
                  <c:v>0.14725271264512707</c:v>
                </c:pt>
                <c:pt idx="22444">
                  <c:v>0.1279702068595634</c:v>
                </c:pt>
                <c:pt idx="22445">
                  <c:v>9.4167200951348784E-2</c:v>
                </c:pt>
                <c:pt idx="22446">
                  <c:v>9.0677034441137172E-2</c:v>
                </c:pt>
                <c:pt idx="22447">
                  <c:v>9.5998999655995787E-2</c:v>
                </c:pt>
                <c:pt idx="22448">
                  <c:v>0.10421871446034814</c:v>
                </c:pt>
                <c:pt idx="22449">
                  <c:v>0.13427396911646916</c:v>
                </c:pt>
                <c:pt idx="22450">
                  <c:v>0.1389582189889278</c:v>
                </c:pt>
                <c:pt idx="22451">
                  <c:v>0.10458833677414603</c:v>
                </c:pt>
                <c:pt idx="22452">
                  <c:v>0.13007367787761592</c:v>
                </c:pt>
                <c:pt idx="22453">
                  <c:v>0.16280924820750853</c:v>
                </c:pt>
                <c:pt idx="22454">
                  <c:v>0.17320384816168777</c:v>
                </c:pt>
                <c:pt idx="22455">
                  <c:v>0.15962939699130363</c:v>
                </c:pt>
                <c:pt idx="22456">
                  <c:v>0.1448839862262099</c:v>
                </c:pt>
                <c:pt idx="22457">
                  <c:v>0.12922687543464684</c:v>
                </c:pt>
                <c:pt idx="22458">
                  <c:v>0.12563025355608448</c:v>
                </c:pt>
                <c:pt idx="22459">
                  <c:v>0.12835877856218114</c:v>
                </c:pt>
                <c:pt idx="22460">
                  <c:v>0.14196029070958893</c:v>
                </c:pt>
                <c:pt idx="22461">
                  <c:v>0.17524982122780242</c:v>
                </c:pt>
                <c:pt idx="22462">
                  <c:v>0.2091547638524085</c:v>
                </c:pt>
                <c:pt idx="22463">
                  <c:v>0.21551620940374616</c:v>
                </c:pt>
                <c:pt idx="22464">
                  <c:v>0.19032170056588993</c:v>
                </c:pt>
                <c:pt idx="22465">
                  <c:v>0.1753868205054423</c:v>
                </c:pt>
                <c:pt idx="22466">
                  <c:v>0.19824256668249851</c:v>
                </c:pt>
                <c:pt idx="22467">
                  <c:v>0.19574548482278531</c:v>
                </c:pt>
                <c:pt idx="22468">
                  <c:v>0.22824523389745544</c:v>
                </c:pt>
                <c:pt idx="22469">
                  <c:v>0.27036229831120817</c:v>
                </c:pt>
                <c:pt idx="22470">
                  <c:v>0.24066937353572349</c:v>
                </c:pt>
                <c:pt idx="22471">
                  <c:v>0.21060213106483183</c:v>
                </c:pt>
                <c:pt idx="22472">
                  <c:v>0.19516380685074153</c:v>
                </c:pt>
                <c:pt idx="22473">
                  <c:v>0.20144016697558897</c:v>
                </c:pt>
                <c:pt idx="22474">
                  <c:v>0.15683913989528842</c:v>
                </c:pt>
                <c:pt idx="22475">
                  <c:v>0.1363937551961909</c:v>
                </c:pt>
                <c:pt idx="22476">
                  <c:v>0.13335797490626367</c:v>
                </c:pt>
                <c:pt idx="22477">
                  <c:v>0.14789548575785161</c:v>
                </c:pt>
                <c:pt idx="22478">
                  <c:v>0.1340151136827219</c:v>
                </c:pt>
                <c:pt idx="22479">
                  <c:v>0.15705667051576944</c:v>
                </c:pt>
                <c:pt idx="22480">
                  <c:v>0.15422380235761746</c:v>
                </c:pt>
                <c:pt idx="22481">
                  <c:v>0.16768311459358687</c:v>
                </c:pt>
                <c:pt idx="22482">
                  <c:v>0.17047355517411478</c:v>
                </c:pt>
                <c:pt idx="22483">
                  <c:v>0.14911287216171476</c:v>
                </c:pt>
                <c:pt idx="22484">
                  <c:v>0.13576556249392313</c:v>
                </c:pt>
                <c:pt idx="22485">
                  <c:v>0.1559579818128094</c:v>
                </c:pt>
                <c:pt idx="22486">
                  <c:v>0.14201149508603383</c:v>
                </c:pt>
                <c:pt idx="22487">
                  <c:v>9.4804529672007032E-2</c:v>
                </c:pt>
                <c:pt idx="22488">
                  <c:v>9.9184185756304055E-2</c:v>
                </c:pt>
                <c:pt idx="22489">
                  <c:v>0.14371523738437952</c:v>
                </c:pt>
                <c:pt idx="22490">
                  <c:v>0.17385638426212413</c:v>
                </c:pt>
                <c:pt idx="22491">
                  <c:v>0.14800661724730735</c:v>
                </c:pt>
                <c:pt idx="22492">
                  <c:v>0.1240264849070416</c:v>
                </c:pt>
                <c:pt idx="22493">
                  <c:v>0.13317961100309827</c:v>
                </c:pt>
                <c:pt idx="22494">
                  <c:v>0.13645013336765754</c:v>
                </c:pt>
                <c:pt idx="22495">
                  <c:v>0.11904574934710843</c:v>
                </c:pt>
                <c:pt idx="22496">
                  <c:v>0.15009804773368751</c:v>
                </c:pt>
                <c:pt idx="22497">
                  <c:v>0.14028862275053866</c:v>
                </c:pt>
                <c:pt idx="22498">
                  <c:v>0.10461966112498255</c:v>
                </c:pt>
                <c:pt idx="22499">
                  <c:v>9.4251309441027553E-2</c:v>
                </c:pt>
                <c:pt idx="22500">
                  <c:v>9.7406966558547747E-2</c:v>
                </c:pt>
                <c:pt idx="22501">
                  <c:v>0.13177066579604668</c:v>
                </c:pt>
                <c:pt idx="22502">
                  <c:v>0.13637369849882686</c:v>
                </c:pt>
                <c:pt idx="22503">
                  <c:v>0.13614626455536682</c:v>
                </c:pt>
                <c:pt idx="22504">
                  <c:v>0.17574292434115435</c:v>
                </c:pt>
                <c:pt idx="22505">
                  <c:v>0.1758610182467728</c:v>
                </c:pt>
                <c:pt idx="22506">
                  <c:v>0.19655983056265192</c:v>
                </c:pt>
                <c:pt idx="22507">
                  <c:v>0.20196271962298784</c:v>
                </c:pt>
                <c:pt idx="22508">
                  <c:v>0.1547469192886235</c:v>
                </c:pt>
                <c:pt idx="22509">
                  <c:v>0.15601485860906283</c:v>
                </c:pt>
                <c:pt idx="22510">
                  <c:v>0.122808763474755</c:v>
                </c:pt>
                <c:pt idx="22511">
                  <c:v>0.1337240220493241</c:v>
                </c:pt>
                <c:pt idx="22512">
                  <c:v>0.13712349437930738</c:v>
                </c:pt>
                <c:pt idx="22513">
                  <c:v>0.11935066698669416</c:v>
                </c:pt>
                <c:pt idx="22514">
                  <c:v>0.12427384065197011</c:v>
                </c:pt>
                <c:pt idx="22515">
                  <c:v>0.12079415923621228</c:v>
                </c:pt>
                <c:pt idx="22516">
                  <c:v>0.13581144826760716</c:v>
                </c:pt>
                <c:pt idx="22517">
                  <c:v>9.7330160861899717E-2</c:v>
                </c:pt>
                <c:pt idx="22518">
                  <c:v>0.11426014304328524</c:v>
                </c:pt>
                <c:pt idx="22519">
                  <c:v>0.12146708080526269</c:v>
                </c:pt>
                <c:pt idx="22520">
                  <c:v>0.1281647787268656</c:v>
                </c:pt>
                <c:pt idx="22521">
                  <c:v>0.12692874161869838</c:v>
                </c:pt>
                <c:pt idx="22522">
                  <c:v>0.11862682754405585</c:v>
                </c:pt>
                <c:pt idx="22523">
                  <c:v>0.12055373564702943</c:v>
                </c:pt>
                <c:pt idx="22524">
                  <c:v>8.1209365879404416E-2</c:v>
                </c:pt>
                <c:pt idx="22525">
                  <c:v>7.4303437793946658E-2</c:v>
                </c:pt>
                <c:pt idx="22526">
                  <c:v>4.7986572859393561E-2</c:v>
                </c:pt>
                <c:pt idx="22527">
                  <c:v>3.0942761083416759E-2</c:v>
                </c:pt>
                <c:pt idx="22528">
                  <c:v>4.7946515139672075E-2</c:v>
                </c:pt>
                <c:pt idx="22529">
                  <c:v>6.2179723433681389E-2</c:v>
                </c:pt>
                <c:pt idx="22530">
                  <c:v>5.3354491310197982E-2</c:v>
                </c:pt>
                <c:pt idx="22531">
                  <c:v>5.9276966361742067E-2</c:v>
                </c:pt>
                <c:pt idx="22532">
                  <c:v>4.1952830754248049E-2</c:v>
                </c:pt>
                <c:pt idx="22533">
                  <c:v>5.3831093024846455E-2</c:v>
                </c:pt>
                <c:pt idx="22534">
                  <c:v>3.4305982625143283E-2</c:v>
                </c:pt>
                <c:pt idx="22535">
                  <c:v>3.3891472663165834E-2</c:v>
                </c:pt>
                <c:pt idx="22536">
                  <c:v>4.1985384662179825E-3</c:v>
                </c:pt>
                <c:pt idx="22537">
                  <c:v>-5.9458857116134745E-3</c:v>
                </c:pt>
                <c:pt idx="22538">
                  <c:v>-4.856863422066926E-4</c:v>
                </c:pt>
                <c:pt idx="22539">
                  <c:v>1.9542464095955836E-2</c:v>
                </c:pt>
                <c:pt idx="22540">
                  <c:v>2.384692564521651E-2</c:v>
                </c:pt>
                <c:pt idx="22541">
                  <c:v>2.8845779706257124E-2</c:v>
                </c:pt>
                <c:pt idx="22542">
                  <c:v>2.1132722904557699E-3</c:v>
                </c:pt>
                <c:pt idx="22543">
                  <c:v>8.5939570679782751E-3</c:v>
                </c:pt>
                <c:pt idx="22544">
                  <c:v>5.276253109618434E-4</c:v>
                </c:pt>
                <c:pt idx="22545">
                  <c:v>1.0730966420911869E-2</c:v>
                </c:pt>
                <c:pt idx="22546">
                  <c:v>2.1545787761615642E-2</c:v>
                </c:pt>
                <c:pt idx="22547">
                  <c:v>1.4459452894573843E-2</c:v>
                </c:pt>
                <c:pt idx="22548">
                  <c:v>3.1603521709209215E-2</c:v>
                </c:pt>
                <c:pt idx="22549">
                  <c:v>3.0056271151701619E-2</c:v>
                </c:pt>
                <c:pt idx="22550">
                  <c:v>9.907713335010726E-3</c:v>
                </c:pt>
                <c:pt idx="22551">
                  <c:v>1.8395181861288856E-2</c:v>
                </c:pt>
                <c:pt idx="22552">
                  <c:v>-9.1045099931257312E-3</c:v>
                </c:pt>
                <c:pt idx="22553">
                  <c:v>-5.6422616003694026E-3</c:v>
                </c:pt>
                <c:pt idx="22554">
                  <c:v>-1.2102943893575357E-2</c:v>
                </c:pt>
                <c:pt idx="22555">
                  <c:v>-1.3980887271866749E-2</c:v>
                </c:pt>
                <c:pt idx="22556">
                  <c:v>9.5473243836878829E-3</c:v>
                </c:pt>
                <c:pt idx="22557">
                  <c:v>1.035294818369481E-2</c:v>
                </c:pt>
                <c:pt idx="22558">
                  <c:v>1.6506870284463737E-2</c:v>
                </c:pt>
                <c:pt idx="22559">
                  <c:v>2.0501204585833488E-2</c:v>
                </c:pt>
                <c:pt idx="22560">
                  <c:v>2.8766676530365132E-3</c:v>
                </c:pt>
                <c:pt idx="22561">
                  <c:v>1.4713755554331964E-3</c:v>
                </c:pt>
                <c:pt idx="22562">
                  <c:v>-1.9507376876697347E-3</c:v>
                </c:pt>
                <c:pt idx="22563">
                  <c:v>-1.535398639651564E-2</c:v>
                </c:pt>
                <c:pt idx="22564">
                  <c:v>-2.1842268834398548E-2</c:v>
                </c:pt>
                <c:pt idx="22565">
                  <c:v>-5.49886302102498E-3</c:v>
                </c:pt>
                <c:pt idx="22566">
                  <c:v>-4.7001471194263456E-3</c:v>
                </c:pt>
                <c:pt idx="22567">
                  <c:v>-3.6114141856872228E-3</c:v>
                </c:pt>
                <c:pt idx="22568">
                  <c:v>1.9600047664449782E-3</c:v>
                </c:pt>
                <c:pt idx="22569">
                  <c:v>3.2607317548580816E-3</c:v>
                </c:pt>
                <c:pt idx="22570">
                  <c:v>-1.0145424812269654E-2</c:v>
                </c:pt>
                <c:pt idx="22571">
                  <c:v>-1.4823470567304264E-2</c:v>
                </c:pt>
                <c:pt idx="22572">
                  <c:v>-3.0779727949808766E-2</c:v>
                </c:pt>
                <c:pt idx="22573">
                  <c:v>-2.6398081150305286E-2</c:v>
                </c:pt>
                <c:pt idx="22574">
                  <c:v>-7.5321001926763609E-3</c:v>
                </c:pt>
                <c:pt idx="22575">
                  <c:v>2.8583320434588444E-2</c:v>
                </c:pt>
                <c:pt idx="22576">
                  <c:v>1.9093414799627118E-2</c:v>
                </c:pt>
                <c:pt idx="22577">
                  <c:v>3.5655246364576509E-3</c:v>
                </c:pt>
                <c:pt idx="22578">
                  <c:v>-6.3213284771861389E-3</c:v>
                </c:pt>
                <c:pt idx="22579">
                  <c:v>-1.2486451826972611E-2</c:v>
                </c:pt>
                <c:pt idx="22580">
                  <c:v>-1.1226126269712089E-2</c:v>
                </c:pt>
                <c:pt idx="22581">
                  <c:v>-5.5771224807353859E-3</c:v>
                </c:pt>
                <c:pt idx="22582">
                  <c:v>-5.873463856772343E-3</c:v>
                </c:pt>
                <c:pt idx="22583">
                  <c:v>-5.5754047314031663E-3</c:v>
                </c:pt>
                <c:pt idx="22584">
                  <c:v>-8.4474606285043219E-3</c:v>
                </c:pt>
                <c:pt idx="22585">
                  <c:v>-2.8730261134148893E-3</c:v>
                </c:pt>
                <c:pt idx="22586">
                  <c:v>-3.2722761530101785E-3</c:v>
                </c:pt>
                <c:pt idx="22587">
                  <c:v>3.8572491737223213E-3</c:v>
                </c:pt>
                <c:pt idx="22588">
                  <c:v>2.6573002754175512E-3</c:v>
                </c:pt>
                <c:pt idx="22589">
                  <c:v>-4.2609856801556489E-3</c:v>
                </c:pt>
                <c:pt idx="22590">
                  <c:v>1.4318050737296417E-3</c:v>
                </c:pt>
                <c:pt idx="22591">
                  <c:v>6.0624708390482063E-3</c:v>
                </c:pt>
                <c:pt idx="22592">
                  <c:v>4.5509587133889529E-3</c:v>
                </c:pt>
                <c:pt idx="22593">
                  <c:v>1.7460697181777007E-3</c:v>
                </c:pt>
                <c:pt idx="22594">
                  <c:v>-1.3662349534210305E-2</c:v>
                </c:pt>
                <c:pt idx="22595">
                  <c:v>-4.2601744595315294E-3</c:v>
                </c:pt>
                <c:pt idx="22596">
                  <c:v>6.3124498383495542E-3</c:v>
                </c:pt>
                <c:pt idx="22597">
                  <c:v>6.715095612017441E-3</c:v>
                </c:pt>
                <c:pt idx="22598">
                  <c:v>2.0574115047510055E-2</c:v>
                </c:pt>
                <c:pt idx="22599">
                  <c:v>3.1492126466765136E-2</c:v>
                </c:pt>
                <c:pt idx="22600">
                  <c:v>2.8116891942877364E-2</c:v>
                </c:pt>
                <c:pt idx="22601">
                  <c:v>1.433299039474778E-2</c:v>
                </c:pt>
                <c:pt idx="22602">
                  <c:v>2.6659062176760395E-2</c:v>
                </c:pt>
                <c:pt idx="22603">
                  <c:v>4.8854874150554117E-2</c:v>
                </c:pt>
                <c:pt idx="22604">
                  <c:v>3.7493570737796134E-2</c:v>
                </c:pt>
                <c:pt idx="22605">
                  <c:v>3.6034807054927009E-2</c:v>
                </c:pt>
                <c:pt idx="22606">
                  <c:v>4.4891586558061025E-2</c:v>
                </c:pt>
                <c:pt idx="22607">
                  <c:v>4.6561576108049119E-2</c:v>
                </c:pt>
                <c:pt idx="22608">
                  <c:v>7.3082217764093738E-2</c:v>
                </c:pt>
                <c:pt idx="22609">
                  <c:v>7.5757165958739492E-2</c:v>
                </c:pt>
                <c:pt idx="22610">
                  <c:v>5.6032123286388735E-2</c:v>
                </c:pt>
                <c:pt idx="22611">
                  <c:v>4.6598585708644169E-2</c:v>
                </c:pt>
                <c:pt idx="22612">
                  <c:v>4.4825573655126405E-2</c:v>
                </c:pt>
                <c:pt idx="22613">
                  <c:v>4.8605467198648888E-2</c:v>
                </c:pt>
                <c:pt idx="22614">
                  <c:v>4.4013643894833088E-2</c:v>
                </c:pt>
                <c:pt idx="22615">
                  <c:v>4.2863503676220827E-2</c:v>
                </c:pt>
                <c:pt idx="22616">
                  <c:v>4.0863664498803631E-2</c:v>
                </c:pt>
                <c:pt idx="22617">
                  <c:v>5.1972699340475659E-2</c:v>
                </c:pt>
                <c:pt idx="22618">
                  <c:v>6.1962444086312907E-2</c:v>
                </c:pt>
                <c:pt idx="22619">
                  <c:v>6.1429276878718353E-2</c:v>
                </c:pt>
                <c:pt idx="22620">
                  <c:v>7.0828127388411266E-2</c:v>
                </c:pt>
                <c:pt idx="22621">
                  <c:v>6.8799437148069575E-2</c:v>
                </c:pt>
                <c:pt idx="22622">
                  <c:v>7.5766838954771654E-2</c:v>
                </c:pt>
                <c:pt idx="22623">
                  <c:v>9.644210695005806E-2</c:v>
                </c:pt>
                <c:pt idx="22624">
                  <c:v>0.10184275665256659</c:v>
                </c:pt>
                <c:pt idx="22625">
                  <c:v>0.10272812648515295</c:v>
                </c:pt>
                <c:pt idx="22626">
                  <c:v>0.10934270146101821</c:v>
                </c:pt>
                <c:pt idx="22627">
                  <c:v>0.11180293729087221</c:v>
                </c:pt>
                <c:pt idx="22628">
                  <c:v>9.4528390718746191E-2</c:v>
                </c:pt>
                <c:pt idx="22629">
                  <c:v>9.080699419030247E-2</c:v>
                </c:pt>
                <c:pt idx="22630">
                  <c:v>9.6573278919215078E-2</c:v>
                </c:pt>
                <c:pt idx="22631">
                  <c:v>0.1057697800603119</c:v>
                </c:pt>
                <c:pt idx="22632">
                  <c:v>0.11296880206591142</c:v>
                </c:pt>
                <c:pt idx="22633">
                  <c:v>9.7012654518002117E-2</c:v>
                </c:pt>
                <c:pt idx="22634">
                  <c:v>9.4674557923576819E-2</c:v>
                </c:pt>
                <c:pt idx="22635">
                  <c:v>9.7307833396179877E-2</c:v>
                </c:pt>
                <c:pt idx="22636">
                  <c:v>0.11206628577553257</c:v>
                </c:pt>
                <c:pt idx="22637">
                  <c:v>0.10950725380226234</c:v>
                </c:pt>
                <c:pt idx="22638">
                  <c:v>0.10498899819977003</c:v>
                </c:pt>
                <c:pt idx="22639">
                  <c:v>7.9178563234000965E-2</c:v>
                </c:pt>
                <c:pt idx="22640">
                  <c:v>8.1771184406935982E-2</c:v>
                </c:pt>
                <c:pt idx="22641">
                  <c:v>8.5418206744053871E-2</c:v>
                </c:pt>
                <c:pt idx="22642">
                  <c:v>8.9491690226105369E-2</c:v>
                </c:pt>
                <c:pt idx="22643">
                  <c:v>8.001410335976411E-2</c:v>
                </c:pt>
                <c:pt idx="22644">
                  <c:v>9.7101900822978093E-2</c:v>
                </c:pt>
                <c:pt idx="22645">
                  <c:v>6.0727283169009549E-2</c:v>
                </c:pt>
                <c:pt idx="22646">
                  <c:v>3.6483887263990544E-2</c:v>
                </c:pt>
                <c:pt idx="22647">
                  <c:v>3.5863300164540535E-2</c:v>
                </c:pt>
                <c:pt idx="22648">
                  <c:v>2.4694134102819953E-2</c:v>
                </c:pt>
                <c:pt idx="22649">
                  <c:v>2.2026194238341512E-2</c:v>
                </c:pt>
                <c:pt idx="22650">
                  <c:v>3.1018853610605301E-2</c:v>
                </c:pt>
                <c:pt idx="22651">
                  <c:v>2.0482595854687924E-2</c:v>
                </c:pt>
                <c:pt idx="22652">
                  <c:v>4.3408960974529176E-2</c:v>
                </c:pt>
                <c:pt idx="22653">
                  <c:v>5.8563925986693688E-2</c:v>
                </c:pt>
                <c:pt idx="22654">
                  <c:v>5.0067723251367768E-2</c:v>
                </c:pt>
                <c:pt idx="22655">
                  <c:v>5.5856989969373272E-2</c:v>
                </c:pt>
                <c:pt idx="22656">
                  <c:v>4.2781042848349271E-2</c:v>
                </c:pt>
                <c:pt idx="22657">
                  <c:v>3.7896092283823402E-2</c:v>
                </c:pt>
                <c:pt idx="22658">
                  <c:v>2.5638288097462603E-2</c:v>
                </c:pt>
                <c:pt idx="22659">
                  <c:v>3.7887480819621455E-2</c:v>
                </c:pt>
                <c:pt idx="22660">
                  <c:v>5.3925940022268026E-2</c:v>
                </c:pt>
                <c:pt idx="22661">
                  <c:v>5.6566828916781109E-2</c:v>
                </c:pt>
                <c:pt idx="22662">
                  <c:v>6.062644934656447E-2</c:v>
                </c:pt>
                <c:pt idx="22663">
                  <c:v>5.9893957854172397E-2</c:v>
                </c:pt>
                <c:pt idx="22664">
                  <c:v>6.7041584444324842E-2</c:v>
                </c:pt>
                <c:pt idx="22665">
                  <c:v>5.3296677594908859E-2</c:v>
                </c:pt>
                <c:pt idx="22666">
                  <c:v>5.9435361210944837E-2</c:v>
                </c:pt>
                <c:pt idx="22667">
                  <c:v>5.3552532494177685E-2</c:v>
                </c:pt>
                <c:pt idx="22668">
                  <c:v>5.3249156231220951E-2</c:v>
                </c:pt>
                <c:pt idx="22669">
                  <c:v>5.0213462542672449E-2</c:v>
                </c:pt>
                <c:pt idx="22670">
                  <c:v>5.53191091515568E-2</c:v>
                </c:pt>
                <c:pt idx="22671">
                  <c:v>6.2579892272714988E-2</c:v>
                </c:pt>
                <c:pt idx="22672">
                  <c:v>8.5664523605697207E-2</c:v>
                </c:pt>
                <c:pt idx="22673">
                  <c:v>9.8813235857787118E-2</c:v>
                </c:pt>
                <c:pt idx="22674">
                  <c:v>7.5772032478084173E-2</c:v>
                </c:pt>
                <c:pt idx="22675">
                  <c:v>6.0694764584683591E-2</c:v>
                </c:pt>
                <c:pt idx="22676">
                  <c:v>5.2739819369164165E-2</c:v>
                </c:pt>
                <c:pt idx="22677">
                  <c:v>5.5183131920900186E-2</c:v>
                </c:pt>
                <c:pt idx="22678">
                  <c:v>5.4769542552611128E-2</c:v>
                </c:pt>
                <c:pt idx="22679">
                  <c:v>6.0940332042318968E-2</c:v>
                </c:pt>
                <c:pt idx="22680">
                  <c:v>2.9847571453295529E-2</c:v>
                </c:pt>
                <c:pt idx="22681">
                  <c:v>4.3918939008233515E-2</c:v>
                </c:pt>
                <c:pt idx="22682">
                  <c:v>6.4457089835302961E-2</c:v>
                </c:pt>
                <c:pt idx="22683">
                  <c:v>6.2011039973557835E-2</c:v>
                </c:pt>
                <c:pt idx="22684">
                  <c:v>6.6572214036567878E-2</c:v>
                </c:pt>
                <c:pt idx="22685">
                  <c:v>6.1461355868078549E-2</c:v>
                </c:pt>
                <c:pt idx="22686">
                  <c:v>6.0079521537389047E-2</c:v>
                </c:pt>
                <c:pt idx="22687">
                  <c:v>6.4002992808457115E-2</c:v>
                </c:pt>
                <c:pt idx="22688">
                  <c:v>6.8141430698109406E-2</c:v>
                </c:pt>
                <c:pt idx="22689">
                  <c:v>6.0402043656821114E-2</c:v>
                </c:pt>
                <c:pt idx="22690">
                  <c:v>5.691213965356301E-2</c:v>
                </c:pt>
                <c:pt idx="22691">
                  <c:v>5.9556006322699195E-2</c:v>
                </c:pt>
                <c:pt idx="22692">
                  <c:v>6.2425703601334259E-2</c:v>
                </c:pt>
                <c:pt idx="22693">
                  <c:v>6.8906500393302483E-2</c:v>
                </c:pt>
                <c:pt idx="22694">
                  <c:v>8.0433712199599272E-2</c:v>
                </c:pt>
                <c:pt idx="22695">
                  <c:v>7.9037664266134344E-2</c:v>
                </c:pt>
                <c:pt idx="22696">
                  <c:v>8.0765161027016363E-2</c:v>
                </c:pt>
                <c:pt idx="22697">
                  <c:v>8.1629686703269977E-2</c:v>
                </c:pt>
                <c:pt idx="22698">
                  <c:v>8.6381729260927465E-2</c:v>
                </c:pt>
                <c:pt idx="22699">
                  <c:v>9.3609672217703777E-2</c:v>
                </c:pt>
                <c:pt idx="22700">
                  <c:v>9.1868948505459569E-2</c:v>
                </c:pt>
                <c:pt idx="22701">
                  <c:v>8.6850366208171881E-2</c:v>
                </c:pt>
                <c:pt idx="22702">
                  <c:v>8.6524147989200495E-2</c:v>
                </c:pt>
                <c:pt idx="22703">
                  <c:v>7.5027664401189798E-2</c:v>
                </c:pt>
                <c:pt idx="22704">
                  <c:v>5.7476192329332765E-2</c:v>
                </c:pt>
                <c:pt idx="22705">
                  <c:v>7.4918221449519651E-2</c:v>
                </c:pt>
                <c:pt idx="22706">
                  <c:v>7.3524729538983369E-2</c:v>
                </c:pt>
                <c:pt idx="22707">
                  <c:v>6.9028066664680754E-2</c:v>
                </c:pt>
                <c:pt idx="22708">
                  <c:v>5.8712514229358526E-2</c:v>
                </c:pt>
                <c:pt idx="22709">
                  <c:v>5.2183751957404878E-2</c:v>
                </c:pt>
                <c:pt idx="22710">
                  <c:v>5.8312157020020461E-2</c:v>
                </c:pt>
                <c:pt idx="22711">
                  <c:v>6.1385872849121892E-2</c:v>
                </c:pt>
                <c:pt idx="22712">
                  <c:v>6.0644237681430013E-2</c:v>
                </c:pt>
                <c:pt idx="22713">
                  <c:v>6.0856642655432669E-2</c:v>
                </c:pt>
                <c:pt idx="22714">
                  <c:v>6.8279669943105636E-2</c:v>
                </c:pt>
                <c:pt idx="22715">
                  <c:v>5.6497961130820284E-2</c:v>
                </c:pt>
                <c:pt idx="22716">
                  <c:v>6.1305566374109555E-2</c:v>
                </c:pt>
                <c:pt idx="22717">
                  <c:v>7.7423150656769302E-2</c:v>
                </c:pt>
                <c:pt idx="22718">
                  <c:v>4.7444350247367151E-2</c:v>
                </c:pt>
                <c:pt idx="22719">
                  <c:v>5.8388112797670644E-2</c:v>
                </c:pt>
                <c:pt idx="22720">
                  <c:v>6.9261240228167598E-2</c:v>
                </c:pt>
                <c:pt idx="22721">
                  <c:v>6.7658950657396355E-2</c:v>
                </c:pt>
                <c:pt idx="22722">
                  <c:v>6.6169589825470831E-2</c:v>
                </c:pt>
                <c:pt idx="22723">
                  <c:v>6.3101019152094873E-2</c:v>
                </c:pt>
                <c:pt idx="22724">
                  <c:v>7.4160587621816543E-2</c:v>
                </c:pt>
                <c:pt idx="22725">
                  <c:v>7.9982011922458351E-2</c:v>
                </c:pt>
                <c:pt idx="22726">
                  <c:v>9.4389048362453654E-2</c:v>
                </c:pt>
                <c:pt idx="22727">
                  <c:v>0.1064975572459641</c:v>
                </c:pt>
                <c:pt idx="22728">
                  <c:v>0.10859759256588086</c:v>
                </c:pt>
                <c:pt idx="22729">
                  <c:v>0.10993244818606751</c:v>
                </c:pt>
                <c:pt idx="22730">
                  <c:v>0.10343517519837331</c:v>
                </c:pt>
                <c:pt idx="22731">
                  <c:v>9.8846632885668084E-2</c:v>
                </c:pt>
                <c:pt idx="22732">
                  <c:v>9.1410910820165059E-2</c:v>
                </c:pt>
                <c:pt idx="22733">
                  <c:v>8.9330781689300975E-2</c:v>
                </c:pt>
                <c:pt idx="22734">
                  <c:v>0.10528517881737964</c:v>
                </c:pt>
                <c:pt idx="22735">
                  <c:v>0.11357398877751312</c:v>
                </c:pt>
                <c:pt idx="22736">
                  <c:v>0.1185377468067117</c:v>
                </c:pt>
                <c:pt idx="22737">
                  <c:v>0.12863285282482195</c:v>
                </c:pt>
                <c:pt idx="22738">
                  <c:v>0.12232952782649886</c:v>
                </c:pt>
                <c:pt idx="22739">
                  <c:v>0.13165138820972677</c:v>
                </c:pt>
                <c:pt idx="22740">
                  <c:v>0.12984327734380363</c:v>
                </c:pt>
                <c:pt idx="22741">
                  <c:v>0.12091082728080238</c:v>
                </c:pt>
                <c:pt idx="22742">
                  <c:v>0.12623447409590072</c:v>
                </c:pt>
                <c:pt idx="22743">
                  <c:v>0.12679601900719639</c:v>
                </c:pt>
                <c:pt idx="22744">
                  <c:v>0.10488609641538993</c:v>
                </c:pt>
                <c:pt idx="22745">
                  <c:v>0.1357627372508281</c:v>
                </c:pt>
                <c:pt idx="22746">
                  <c:v>0.14530792833951023</c:v>
                </c:pt>
                <c:pt idx="22747">
                  <c:v>0.15159768730692535</c:v>
                </c:pt>
                <c:pt idx="22748">
                  <c:v>0.155167640137577</c:v>
                </c:pt>
                <c:pt idx="22749">
                  <c:v>0.17465239551339162</c:v>
                </c:pt>
                <c:pt idx="22750">
                  <c:v>0.19550068853720903</c:v>
                </c:pt>
                <c:pt idx="22751">
                  <c:v>0.19502133782007292</c:v>
                </c:pt>
                <c:pt idx="22752">
                  <c:v>0.15866455422761594</c:v>
                </c:pt>
                <c:pt idx="22753">
                  <c:v>0.15287009528805862</c:v>
                </c:pt>
                <c:pt idx="22754">
                  <c:v>0.13478992298157255</c:v>
                </c:pt>
                <c:pt idx="22755">
                  <c:v>0.12325083693390737</c:v>
                </c:pt>
                <c:pt idx="22756">
                  <c:v>0.11981276663918528</c:v>
                </c:pt>
                <c:pt idx="22757">
                  <c:v>0.12642892458347821</c:v>
                </c:pt>
                <c:pt idx="22758">
                  <c:v>0.14385084427674522</c:v>
                </c:pt>
                <c:pt idx="22759">
                  <c:v>0.13511569451880479</c:v>
                </c:pt>
                <c:pt idx="22760">
                  <c:v>0.13455118502282382</c:v>
                </c:pt>
                <c:pt idx="22761">
                  <c:v>0.13205567151847397</c:v>
                </c:pt>
                <c:pt idx="22762">
                  <c:v>0.14489551493118213</c:v>
                </c:pt>
                <c:pt idx="22763">
                  <c:v>0.15004428233339162</c:v>
                </c:pt>
                <c:pt idx="22764">
                  <c:v>0.13568178822632326</c:v>
                </c:pt>
                <c:pt idx="22765">
                  <c:v>0.14393524022677306</c:v>
                </c:pt>
                <c:pt idx="22766">
                  <c:v>0.15362100200188866</c:v>
                </c:pt>
                <c:pt idx="22767">
                  <c:v>0.15499228886585192</c:v>
                </c:pt>
                <c:pt idx="22768">
                  <c:v>0.15337476507556325</c:v>
                </c:pt>
                <c:pt idx="22769">
                  <c:v>0.15866976129654065</c:v>
                </c:pt>
                <c:pt idx="22770">
                  <c:v>0.16180473444898347</c:v>
                </c:pt>
                <c:pt idx="22771">
                  <c:v>0.172051735398006</c:v>
                </c:pt>
                <c:pt idx="22772">
                  <c:v>0.15836866485199486</c:v>
                </c:pt>
                <c:pt idx="22773">
                  <c:v>0.15721259687687517</c:v>
                </c:pt>
                <c:pt idx="22774">
                  <c:v>0.17012342040919881</c:v>
                </c:pt>
                <c:pt idx="22775">
                  <c:v>0.15812316927828429</c:v>
                </c:pt>
                <c:pt idx="22776">
                  <c:v>0.1805446376033113</c:v>
                </c:pt>
                <c:pt idx="22777">
                  <c:v>0.18266287509221946</c:v>
                </c:pt>
                <c:pt idx="22778">
                  <c:v>0.19097448818367879</c:v>
                </c:pt>
                <c:pt idx="22779">
                  <c:v>0.18130514550098531</c:v>
                </c:pt>
                <c:pt idx="22780">
                  <c:v>0.19095833953650221</c:v>
                </c:pt>
                <c:pt idx="22781">
                  <c:v>0.17022127845835788</c:v>
                </c:pt>
                <c:pt idx="22782">
                  <c:v>0.14912490966915648</c:v>
                </c:pt>
                <c:pt idx="22783">
                  <c:v>0.14268078840523879</c:v>
                </c:pt>
                <c:pt idx="22784">
                  <c:v>0.14211257319469484</c:v>
                </c:pt>
                <c:pt idx="22785">
                  <c:v>0.13065593187465452</c:v>
                </c:pt>
                <c:pt idx="22786">
                  <c:v>0.13915880913231082</c:v>
                </c:pt>
                <c:pt idx="22787">
                  <c:v>0.12905464987251536</c:v>
                </c:pt>
                <c:pt idx="22788">
                  <c:v>0.10617295420651085</c:v>
                </c:pt>
                <c:pt idx="22789">
                  <c:v>0.11579473455203981</c:v>
                </c:pt>
                <c:pt idx="22790">
                  <c:v>0.13097865329319314</c:v>
                </c:pt>
                <c:pt idx="22791">
                  <c:v>0.12962405265046084</c:v>
                </c:pt>
                <c:pt idx="22792">
                  <c:v>0.11832329181962487</c:v>
                </c:pt>
                <c:pt idx="22793">
                  <c:v>0.10242822863204726</c:v>
                </c:pt>
                <c:pt idx="22794">
                  <c:v>0.11539926572234371</c:v>
                </c:pt>
                <c:pt idx="22795">
                  <c:v>0.10352150682183825</c:v>
                </c:pt>
                <c:pt idx="22796">
                  <c:v>0.11057698898333501</c:v>
                </c:pt>
                <c:pt idx="22797">
                  <c:v>0.11845499539934323</c:v>
                </c:pt>
                <c:pt idx="22798">
                  <c:v>9.7662562340424142E-2</c:v>
                </c:pt>
                <c:pt idx="22799">
                  <c:v>7.2271008975648643E-2</c:v>
                </c:pt>
                <c:pt idx="22800">
                  <c:v>6.9813632211355836E-2</c:v>
                </c:pt>
                <c:pt idx="22801">
                  <c:v>6.1115087319856709E-2</c:v>
                </c:pt>
                <c:pt idx="22802">
                  <c:v>7.215951977394508E-2</c:v>
                </c:pt>
                <c:pt idx="22803">
                  <c:v>7.1416365339010746E-2</c:v>
                </c:pt>
                <c:pt idx="22804">
                  <c:v>9.2669032842952248E-2</c:v>
                </c:pt>
                <c:pt idx="22805">
                  <c:v>7.7533615350322993E-2</c:v>
                </c:pt>
                <c:pt idx="22806">
                  <c:v>8.3558765870503482E-2</c:v>
                </c:pt>
                <c:pt idx="22807">
                  <c:v>8.4101359143348819E-2</c:v>
                </c:pt>
                <c:pt idx="22808">
                  <c:v>7.9035464941743294E-2</c:v>
                </c:pt>
                <c:pt idx="22809">
                  <c:v>9.1886267616690276E-2</c:v>
                </c:pt>
                <c:pt idx="22810">
                  <c:v>9.5919793165994083E-2</c:v>
                </c:pt>
                <c:pt idx="22811">
                  <c:v>0.10248611906872651</c:v>
                </c:pt>
                <c:pt idx="22812">
                  <c:v>0.10193548171028644</c:v>
                </c:pt>
                <c:pt idx="22813">
                  <c:v>0.1177105116316568</c:v>
                </c:pt>
                <c:pt idx="22814">
                  <c:v>0.11316156077034023</c:v>
                </c:pt>
                <c:pt idx="22815">
                  <c:v>0.1307663056487034</c:v>
                </c:pt>
                <c:pt idx="22816">
                  <c:v>0.13361200301544573</c:v>
                </c:pt>
                <c:pt idx="22817">
                  <c:v>0.12642444920199325</c:v>
                </c:pt>
                <c:pt idx="22818">
                  <c:v>0.15350085682183989</c:v>
                </c:pt>
                <c:pt idx="22819">
                  <c:v>0.14788129607574207</c:v>
                </c:pt>
                <c:pt idx="22820">
                  <c:v>0.13575539039106443</c:v>
                </c:pt>
                <c:pt idx="22821">
                  <c:v>0.13461906683889802</c:v>
                </c:pt>
                <c:pt idx="22822">
                  <c:v>0.12771308369409828</c:v>
                </c:pt>
                <c:pt idx="22823">
                  <c:v>0.12715186488067465</c:v>
                </c:pt>
                <c:pt idx="22824">
                  <c:v>0.11610463840575158</c:v>
                </c:pt>
                <c:pt idx="22825">
                  <c:v>0.10997709247719101</c:v>
                </c:pt>
                <c:pt idx="22826">
                  <c:v>0.10831661014078442</c:v>
                </c:pt>
                <c:pt idx="22827">
                  <c:v>0.10357550247703062</c:v>
                </c:pt>
                <c:pt idx="22828">
                  <c:v>0.11567852393988987</c:v>
                </c:pt>
                <c:pt idx="22829">
                  <c:v>0.12037470533951611</c:v>
                </c:pt>
                <c:pt idx="22830">
                  <c:v>0.11735573158261325</c:v>
                </c:pt>
                <c:pt idx="22831">
                  <c:v>0.1033582348457458</c:v>
                </c:pt>
                <c:pt idx="22832">
                  <c:v>0.10081568005149077</c:v>
                </c:pt>
                <c:pt idx="22833">
                  <c:v>0.11154724999772303</c:v>
                </c:pt>
                <c:pt idx="22834">
                  <c:v>0.11099013930706514</c:v>
                </c:pt>
                <c:pt idx="22835">
                  <c:v>0.10238977895911439</c:v>
                </c:pt>
                <c:pt idx="22836">
                  <c:v>0.11406410339589867</c:v>
                </c:pt>
                <c:pt idx="22837">
                  <c:v>0.10166346936883031</c:v>
                </c:pt>
                <c:pt idx="22838">
                  <c:v>8.8626031861507526E-2</c:v>
                </c:pt>
                <c:pt idx="22839">
                  <c:v>7.760580009792406E-2</c:v>
                </c:pt>
                <c:pt idx="22840">
                  <c:v>7.1138871911698986E-2</c:v>
                </c:pt>
                <c:pt idx="22841">
                  <c:v>7.2632640634357371E-2</c:v>
                </c:pt>
                <c:pt idx="22842">
                  <c:v>7.2416884295096962E-2</c:v>
                </c:pt>
                <c:pt idx="22843">
                  <c:v>7.8830221587802285E-2</c:v>
                </c:pt>
                <c:pt idx="22844">
                  <c:v>9.5639191045967964E-2</c:v>
                </c:pt>
                <c:pt idx="22845">
                  <c:v>8.7892688101907535E-2</c:v>
                </c:pt>
                <c:pt idx="22846">
                  <c:v>7.3254911196027006E-2</c:v>
                </c:pt>
                <c:pt idx="22847">
                  <c:v>6.8991733793065668E-2</c:v>
                </c:pt>
                <c:pt idx="22848">
                  <c:v>6.931144022326885E-2</c:v>
                </c:pt>
                <c:pt idx="22849">
                  <c:v>5.0834988600137354E-2</c:v>
                </c:pt>
                <c:pt idx="22850">
                  <c:v>5.1986875483505557E-2</c:v>
                </c:pt>
                <c:pt idx="22851">
                  <c:v>6.3696717358622479E-2</c:v>
                </c:pt>
                <c:pt idx="22852">
                  <c:v>9.2819668910587128E-2</c:v>
                </c:pt>
                <c:pt idx="22853">
                  <c:v>7.6987946102875959E-2</c:v>
                </c:pt>
                <c:pt idx="22854">
                  <c:v>0.10485804213050143</c:v>
                </c:pt>
                <c:pt idx="22855">
                  <c:v>0.12166069741922114</c:v>
                </c:pt>
                <c:pt idx="22856">
                  <c:v>0.11399559014756355</c:v>
                </c:pt>
                <c:pt idx="22857">
                  <c:v>0.10545625112901114</c:v>
                </c:pt>
                <c:pt idx="22858">
                  <c:v>9.6491023892081751E-2</c:v>
                </c:pt>
                <c:pt idx="22859">
                  <c:v>0.10120310804432764</c:v>
                </c:pt>
                <c:pt idx="22860">
                  <c:v>0.10175102480621678</c:v>
                </c:pt>
                <c:pt idx="22861">
                  <c:v>0.11610249106120762</c:v>
                </c:pt>
                <c:pt idx="22862">
                  <c:v>0.10723309607909792</c:v>
                </c:pt>
                <c:pt idx="22863">
                  <c:v>9.7076007153055865E-2</c:v>
                </c:pt>
                <c:pt idx="22864">
                  <c:v>0.10406304601786154</c:v>
                </c:pt>
                <c:pt idx="22865">
                  <c:v>9.1278467990930645E-2</c:v>
                </c:pt>
                <c:pt idx="22866">
                  <c:v>7.670938243132075E-2</c:v>
                </c:pt>
                <c:pt idx="22867">
                  <c:v>7.8750435835111432E-2</c:v>
                </c:pt>
                <c:pt idx="22868">
                  <c:v>6.8771940655811825E-2</c:v>
                </c:pt>
                <c:pt idx="22869">
                  <c:v>5.8875904168259385E-2</c:v>
                </c:pt>
                <c:pt idx="22870">
                  <c:v>7.1728144553891315E-2</c:v>
                </c:pt>
                <c:pt idx="22871">
                  <c:v>6.490592441748344E-2</c:v>
                </c:pt>
                <c:pt idx="22872">
                  <c:v>5.5745901462900482E-2</c:v>
                </c:pt>
                <c:pt idx="22873">
                  <c:v>5.1986568876089656E-2</c:v>
                </c:pt>
                <c:pt idx="22874">
                  <c:v>3.6705498429775441E-2</c:v>
                </c:pt>
                <c:pt idx="22875">
                  <c:v>2.7849220302487376E-2</c:v>
                </c:pt>
                <c:pt idx="22876">
                  <c:v>1.6760981484892579E-2</c:v>
                </c:pt>
                <c:pt idx="22877">
                  <c:v>4.0058786643991207E-2</c:v>
                </c:pt>
                <c:pt idx="22878">
                  <c:v>4.5769972073845588E-2</c:v>
                </c:pt>
                <c:pt idx="22879">
                  <c:v>6.0124505400656947E-2</c:v>
                </c:pt>
                <c:pt idx="22880">
                  <c:v>5.4388935488660861E-2</c:v>
                </c:pt>
                <c:pt idx="22881">
                  <c:v>6.947574935446732E-2</c:v>
                </c:pt>
                <c:pt idx="22882">
                  <c:v>6.8732836756920435E-2</c:v>
                </c:pt>
                <c:pt idx="22883">
                  <c:v>8.4015823949214807E-2</c:v>
                </c:pt>
                <c:pt idx="22884">
                  <c:v>7.8406985855149491E-2</c:v>
                </c:pt>
                <c:pt idx="22885">
                  <c:v>9.8185247527029285E-2</c:v>
                </c:pt>
                <c:pt idx="22886">
                  <c:v>8.7365150044427686E-2</c:v>
                </c:pt>
                <c:pt idx="22887">
                  <c:v>9.7970923755268613E-2</c:v>
                </c:pt>
                <c:pt idx="22888">
                  <c:v>0.11700895133204248</c:v>
                </c:pt>
                <c:pt idx="22889">
                  <c:v>0.10815170917657091</c:v>
                </c:pt>
                <c:pt idx="22890">
                  <c:v>9.9837836531219359E-2</c:v>
                </c:pt>
                <c:pt idx="22891">
                  <c:v>9.2364170808812096E-2</c:v>
                </c:pt>
                <c:pt idx="22892">
                  <c:v>0.10009107985859211</c:v>
                </c:pt>
                <c:pt idx="22893">
                  <c:v>0.11140478122434727</c:v>
                </c:pt>
                <c:pt idx="22894">
                  <c:v>0.10045174307293037</c:v>
                </c:pt>
                <c:pt idx="22895">
                  <c:v>0.10443688166569065</c:v>
                </c:pt>
                <c:pt idx="22896">
                  <c:v>9.9284158473483819E-2</c:v>
                </c:pt>
                <c:pt idx="22897">
                  <c:v>7.4637509682312198E-2</c:v>
                </c:pt>
                <c:pt idx="22898">
                  <c:v>0.10435550402421501</c:v>
                </c:pt>
                <c:pt idx="22899">
                  <c:v>0.13345026204925281</c:v>
                </c:pt>
                <c:pt idx="22900">
                  <c:v>0.12982793024204287</c:v>
                </c:pt>
                <c:pt idx="22901">
                  <c:v>0.15372571765430743</c:v>
                </c:pt>
                <c:pt idx="22902">
                  <c:v>0.14766911473873079</c:v>
                </c:pt>
                <c:pt idx="22903">
                  <c:v>0.14209680135959735</c:v>
                </c:pt>
                <c:pt idx="22904">
                  <c:v>0.12770300422030378</c:v>
                </c:pt>
                <c:pt idx="22905">
                  <c:v>0.12838186626759129</c:v>
                </c:pt>
                <c:pt idx="22906">
                  <c:v>0.11672942717595824</c:v>
                </c:pt>
                <c:pt idx="22907">
                  <c:v>0.12869039301257712</c:v>
                </c:pt>
                <c:pt idx="22908">
                  <c:v>0.13308744878397705</c:v>
                </c:pt>
                <c:pt idx="22909">
                  <c:v>0.11941554009525945</c:v>
                </c:pt>
                <c:pt idx="22910">
                  <c:v>0.1155182413880731</c:v>
                </c:pt>
                <c:pt idx="22911">
                  <c:v>0.11064601559682052</c:v>
                </c:pt>
                <c:pt idx="22912">
                  <c:v>0.10975803157475772</c:v>
                </c:pt>
                <c:pt idx="22913">
                  <c:v>9.1904640423288164E-2</c:v>
                </c:pt>
                <c:pt idx="22914">
                  <c:v>8.4612941937455277E-2</c:v>
                </c:pt>
                <c:pt idx="22915">
                  <c:v>8.1690332213671502E-2</c:v>
                </c:pt>
                <c:pt idx="22916">
                  <c:v>8.234201832606014E-2</c:v>
                </c:pt>
                <c:pt idx="22917">
                  <c:v>9.0111572196396761E-2</c:v>
                </c:pt>
                <c:pt idx="22918">
                  <c:v>8.609982282586981E-2</c:v>
                </c:pt>
                <c:pt idx="22919">
                  <c:v>8.1433793014549893E-2</c:v>
                </c:pt>
                <c:pt idx="22920">
                  <c:v>6.6434860942207852E-2</c:v>
                </c:pt>
                <c:pt idx="22921">
                  <c:v>6.5580431409153928E-2</c:v>
                </c:pt>
                <c:pt idx="22922">
                  <c:v>7.082221849268433E-2</c:v>
                </c:pt>
                <c:pt idx="22923">
                  <c:v>7.3488077431373311E-2</c:v>
                </c:pt>
                <c:pt idx="22924">
                  <c:v>7.0482911847682628E-2</c:v>
                </c:pt>
                <c:pt idx="22925">
                  <c:v>9.1112513280459995E-2</c:v>
                </c:pt>
                <c:pt idx="22926">
                  <c:v>8.8714942835775634E-2</c:v>
                </c:pt>
                <c:pt idx="22927">
                  <c:v>9.5241358718496816E-2</c:v>
                </c:pt>
                <c:pt idx="22928">
                  <c:v>8.6816425189891966E-2</c:v>
                </c:pt>
                <c:pt idx="22929">
                  <c:v>8.8334931173192022E-2</c:v>
                </c:pt>
                <c:pt idx="22930">
                  <c:v>9.3889327399532929E-2</c:v>
                </c:pt>
                <c:pt idx="22931">
                  <c:v>0.10082801322576951</c:v>
                </c:pt>
                <c:pt idx="22932">
                  <c:v>0.10547099138960503</c:v>
                </c:pt>
                <c:pt idx="22933">
                  <c:v>0.10514090151460143</c:v>
                </c:pt>
                <c:pt idx="22934">
                  <c:v>9.8601606239366646E-2</c:v>
                </c:pt>
                <c:pt idx="22935">
                  <c:v>9.9151016924621915E-2</c:v>
                </c:pt>
                <c:pt idx="22936">
                  <c:v>9.3227448569940252E-2</c:v>
                </c:pt>
                <c:pt idx="22937">
                  <c:v>0.10619235700524032</c:v>
                </c:pt>
                <c:pt idx="22938">
                  <c:v>0.12314506642448353</c:v>
                </c:pt>
                <c:pt idx="22939">
                  <c:v>0.12629807042086294</c:v>
                </c:pt>
                <c:pt idx="22940">
                  <c:v>0.13638466010364114</c:v>
                </c:pt>
                <c:pt idx="22941">
                  <c:v>0.11547237898167007</c:v>
                </c:pt>
                <c:pt idx="22942">
                  <c:v>0.13499679241521001</c:v>
                </c:pt>
                <c:pt idx="22943">
                  <c:v>0.13049863808085838</c:v>
                </c:pt>
                <c:pt idx="22944">
                  <c:v>0.12543065255449437</c:v>
                </c:pt>
                <c:pt idx="22945">
                  <c:v>0.12430194866064759</c:v>
                </c:pt>
                <c:pt idx="22946">
                  <c:v>0.14776066616450811</c:v>
                </c:pt>
                <c:pt idx="22947">
                  <c:v>0.1460441746398351</c:v>
                </c:pt>
                <c:pt idx="22948">
                  <c:v>0.13233824470593336</c:v>
                </c:pt>
                <c:pt idx="22949">
                  <c:v>0.1127700564120091</c:v>
                </c:pt>
                <c:pt idx="22950">
                  <c:v>0.1004748666587012</c:v>
                </c:pt>
                <c:pt idx="22951">
                  <c:v>9.9383450545780683E-2</c:v>
                </c:pt>
                <c:pt idx="22952">
                  <c:v>8.5557488396985626E-2</c:v>
                </c:pt>
                <c:pt idx="22953">
                  <c:v>9.88012897554289E-2</c:v>
                </c:pt>
                <c:pt idx="22954">
                  <c:v>7.9779603564194446E-2</c:v>
                </c:pt>
                <c:pt idx="22955">
                  <c:v>4.4536797058974065E-2</c:v>
                </c:pt>
                <c:pt idx="22956">
                  <c:v>4.9640736334590096E-2</c:v>
                </c:pt>
                <c:pt idx="22957">
                  <c:v>5.0588445667156368E-2</c:v>
                </c:pt>
                <c:pt idx="22958">
                  <c:v>6.0225910718644693E-2</c:v>
                </c:pt>
                <c:pt idx="22959">
                  <c:v>6.9088382258138514E-2</c:v>
                </c:pt>
                <c:pt idx="22960">
                  <c:v>6.5047666271881743E-2</c:v>
                </c:pt>
                <c:pt idx="22961">
                  <c:v>6.4942320310826807E-2</c:v>
                </c:pt>
                <c:pt idx="22962">
                  <c:v>6.7501508824641565E-2</c:v>
                </c:pt>
                <c:pt idx="22963">
                  <c:v>8.2004145806761741E-2</c:v>
                </c:pt>
                <c:pt idx="22964">
                  <c:v>9.1460133821345879E-2</c:v>
                </c:pt>
                <c:pt idx="22965">
                  <c:v>9.5831657337202225E-2</c:v>
                </c:pt>
                <c:pt idx="22966">
                  <c:v>9.0230032146842332E-2</c:v>
                </c:pt>
                <c:pt idx="22967">
                  <c:v>9.3269908755099884E-2</c:v>
                </c:pt>
                <c:pt idx="22968">
                  <c:v>9.6562559820521088E-2</c:v>
                </c:pt>
                <c:pt idx="22969">
                  <c:v>0.10912492860954148</c:v>
                </c:pt>
                <c:pt idx="22970">
                  <c:v>9.8132610189228808E-2</c:v>
                </c:pt>
                <c:pt idx="22971">
                  <c:v>0.10055092024169743</c:v>
                </c:pt>
                <c:pt idx="22972">
                  <c:v>0.11631748911521744</c:v>
                </c:pt>
                <c:pt idx="22973">
                  <c:v>0.10977959633600287</c:v>
                </c:pt>
                <c:pt idx="22974">
                  <c:v>0.11258065538783391</c:v>
                </c:pt>
                <c:pt idx="22975">
                  <c:v>0.14664039770178694</c:v>
                </c:pt>
                <c:pt idx="22976">
                  <c:v>0.14732872610460856</c:v>
                </c:pt>
                <c:pt idx="22977">
                  <c:v>0.12409708702570321</c:v>
                </c:pt>
                <c:pt idx="22978">
                  <c:v>0.11661873285722613</c:v>
                </c:pt>
                <c:pt idx="22979">
                  <c:v>0.11072657904983685</c:v>
                </c:pt>
                <c:pt idx="22980">
                  <c:v>0.11195736300969816</c:v>
                </c:pt>
                <c:pt idx="22981">
                  <c:v>9.8355438079916535E-2</c:v>
                </c:pt>
                <c:pt idx="22982">
                  <c:v>7.7522678529442723E-2</c:v>
                </c:pt>
                <c:pt idx="22983">
                  <c:v>6.8108262751979565E-2</c:v>
                </c:pt>
                <c:pt idx="22984">
                  <c:v>7.793682448164474E-2</c:v>
                </c:pt>
                <c:pt idx="22985">
                  <c:v>8.1369061136710163E-2</c:v>
                </c:pt>
                <c:pt idx="22986">
                  <c:v>8.0499531285560755E-2</c:v>
                </c:pt>
                <c:pt idx="22987">
                  <c:v>8.1575511699109038E-2</c:v>
                </c:pt>
                <c:pt idx="22988">
                  <c:v>7.4029385334219544E-2</c:v>
                </c:pt>
                <c:pt idx="22989">
                  <c:v>6.6196020849315307E-2</c:v>
                </c:pt>
                <c:pt idx="22990">
                  <c:v>6.3650894083812748E-2</c:v>
                </c:pt>
                <c:pt idx="22991">
                  <c:v>6.0654392923297884E-2</c:v>
                </c:pt>
                <c:pt idx="22992">
                  <c:v>6.2250802304579134E-2</c:v>
                </c:pt>
                <c:pt idx="22993">
                  <c:v>6.4477076441146197E-2</c:v>
                </c:pt>
                <c:pt idx="22994">
                  <c:v>6.9774563633546505E-2</c:v>
                </c:pt>
                <c:pt idx="22995">
                  <c:v>8.1569211523662588E-2</c:v>
                </c:pt>
                <c:pt idx="22996">
                  <c:v>8.1784942891275136E-2</c:v>
                </c:pt>
                <c:pt idx="22997">
                  <c:v>9.4409792539387638E-2</c:v>
                </c:pt>
                <c:pt idx="22998">
                  <c:v>6.2909776825094355E-2</c:v>
                </c:pt>
                <c:pt idx="22999">
                  <c:v>4.8259202593985195E-2</c:v>
                </c:pt>
                <c:pt idx="23000">
                  <c:v>5.5505959930824078E-2</c:v>
                </c:pt>
                <c:pt idx="23001">
                  <c:v>5.8748842463812956E-2</c:v>
                </c:pt>
                <c:pt idx="23002">
                  <c:v>3.0601282876255187E-2</c:v>
                </c:pt>
                <c:pt idx="23003">
                  <c:v>1.5208452802428774E-2</c:v>
                </c:pt>
                <c:pt idx="23004">
                  <c:v>2.7452172836228028E-2</c:v>
                </c:pt>
                <c:pt idx="23005">
                  <c:v>3.6312183551549637E-2</c:v>
                </c:pt>
                <c:pt idx="23006">
                  <c:v>5.1492436265359043E-2</c:v>
                </c:pt>
                <c:pt idx="23007">
                  <c:v>4.3786143278963241E-2</c:v>
                </c:pt>
                <c:pt idx="23008">
                  <c:v>4.2332112830614887E-2</c:v>
                </c:pt>
                <c:pt idx="23009">
                  <c:v>4.9532124421895363E-2</c:v>
                </c:pt>
                <c:pt idx="23010">
                  <c:v>4.4398657253132079E-2</c:v>
                </c:pt>
                <c:pt idx="23011">
                  <c:v>4.210785262107164E-2</c:v>
                </c:pt>
                <c:pt idx="23012">
                  <c:v>3.1371994567463535E-2</c:v>
                </c:pt>
                <c:pt idx="23013">
                  <c:v>3.5717227165701804E-2</c:v>
                </c:pt>
                <c:pt idx="23014">
                  <c:v>4.507048328098473E-2</c:v>
                </c:pt>
                <c:pt idx="23015">
                  <c:v>4.94628539702473E-2</c:v>
                </c:pt>
                <c:pt idx="23016">
                  <c:v>5.3570134582877182E-2</c:v>
                </c:pt>
                <c:pt idx="23017">
                  <c:v>4.2202173320795788E-2</c:v>
                </c:pt>
                <c:pt idx="23018">
                  <c:v>4.1785999946204688E-2</c:v>
                </c:pt>
                <c:pt idx="23019">
                  <c:v>3.4573152866504753E-2</c:v>
                </c:pt>
                <c:pt idx="23020">
                  <c:v>5.1531652387336369E-2</c:v>
                </c:pt>
                <c:pt idx="23021">
                  <c:v>5.121546566215085E-2</c:v>
                </c:pt>
                <c:pt idx="23022">
                  <c:v>5.279071361269394E-2</c:v>
                </c:pt>
                <c:pt idx="23023">
                  <c:v>5.8333368606384051E-2</c:v>
                </c:pt>
                <c:pt idx="23024">
                  <c:v>6.0561662243914682E-2</c:v>
                </c:pt>
                <c:pt idx="23025">
                  <c:v>3.810762409694779E-2</c:v>
                </c:pt>
                <c:pt idx="23026">
                  <c:v>2.9794449930006017E-2</c:v>
                </c:pt>
                <c:pt idx="23027">
                  <c:v>2.6419415979495708E-2</c:v>
                </c:pt>
                <c:pt idx="23028">
                  <c:v>2.5195302185840651E-2</c:v>
                </c:pt>
                <c:pt idx="23029">
                  <c:v>1.3752021954147153E-2</c:v>
                </c:pt>
                <c:pt idx="23030">
                  <c:v>1.7486472851429458E-2</c:v>
                </c:pt>
                <c:pt idx="23031">
                  <c:v>2.1660254280835067E-2</c:v>
                </c:pt>
                <c:pt idx="23032">
                  <c:v>2.6666389526811107E-2</c:v>
                </c:pt>
                <c:pt idx="23033">
                  <c:v>2.9221811643315831E-2</c:v>
                </c:pt>
                <c:pt idx="23034">
                  <c:v>3.721717882415998E-2</c:v>
                </c:pt>
                <c:pt idx="23035">
                  <c:v>4.2505399969819946E-2</c:v>
                </c:pt>
                <c:pt idx="23036">
                  <c:v>4.668964801304587E-2</c:v>
                </c:pt>
                <c:pt idx="23037">
                  <c:v>4.0244002584280292E-2</c:v>
                </c:pt>
                <c:pt idx="23038">
                  <c:v>3.9308157320060877E-2</c:v>
                </c:pt>
                <c:pt idx="23039">
                  <c:v>4.2009818196917514E-2</c:v>
                </c:pt>
                <c:pt idx="23040">
                  <c:v>4.720583803434053E-2</c:v>
                </c:pt>
                <c:pt idx="23041">
                  <c:v>6.6944415848932293E-2</c:v>
                </c:pt>
                <c:pt idx="23042">
                  <c:v>5.7134645144636398E-2</c:v>
                </c:pt>
                <c:pt idx="23043">
                  <c:v>5.1245901473285338E-2</c:v>
                </c:pt>
                <c:pt idx="23044">
                  <c:v>4.8405549292780403E-2</c:v>
                </c:pt>
                <c:pt idx="23045">
                  <c:v>4.5353269307891075E-2</c:v>
                </c:pt>
                <c:pt idx="23046">
                  <c:v>4.545749196684401E-2</c:v>
                </c:pt>
                <c:pt idx="23047">
                  <c:v>4.5248713635947846E-2</c:v>
                </c:pt>
                <c:pt idx="23048">
                  <c:v>5.7900503593211416E-2</c:v>
                </c:pt>
                <c:pt idx="23049">
                  <c:v>8.9699169175095239E-2</c:v>
                </c:pt>
                <c:pt idx="23050">
                  <c:v>9.8144749046911395E-2</c:v>
                </c:pt>
                <c:pt idx="23051">
                  <c:v>9.2148723910645991E-2</c:v>
                </c:pt>
                <c:pt idx="23052">
                  <c:v>0.10385071165294257</c:v>
                </c:pt>
                <c:pt idx="23053">
                  <c:v>8.2694118285953522E-2</c:v>
                </c:pt>
                <c:pt idx="23054">
                  <c:v>9.566377804798698E-2</c:v>
                </c:pt>
                <c:pt idx="23055">
                  <c:v>0.12240646896947283</c:v>
                </c:pt>
                <c:pt idx="23056">
                  <c:v>0.1167259360809707</c:v>
                </c:pt>
                <c:pt idx="23057">
                  <c:v>0.12008383706146808</c:v>
                </c:pt>
                <c:pt idx="23058">
                  <c:v>0.11488238064985978</c:v>
                </c:pt>
                <c:pt idx="23059">
                  <c:v>9.9918993324448424E-2</c:v>
                </c:pt>
                <c:pt idx="23060">
                  <c:v>0.10464108964163654</c:v>
                </c:pt>
                <c:pt idx="23061">
                  <c:v>8.5955401014796706E-2</c:v>
                </c:pt>
                <c:pt idx="23062">
                  <c:v>7.5867112902283207E-2</c:v>
                </c:pt>
                <c:pt idx="23063">
                  <c:v>7.3089854668023868E-2</c:v>
                </c:pt>
                <c:pt idx="23064">
                  <c:v>6.336557894856587E-2</c:v>
                </c:pt>
                <c:pt idx="23065">
                  <c:v>6.1774825614146822E-2</c:v>
                </c:pt>
                <c:pt idx="23066">
                  <c:v>7.4611112041076177E-2</c:v>
                </c:pt>
                <c:pt idx="23067">
                  <c:v>6.372627257452157E-2</c:v>
                </c:pt>
                <c:pt idx="23068">
                  <c:v>6.8091478977842401E-2</c:v>
                </c:pt>
                <c:pt idx="23069">
                  <c:v>4.8353275789576378E-2</c:v>
                </c:pt>
                <c:pt idx="23070">
                  <c:v>6.1155988466887079E-2</c:v>
                </c:pt>
                <c:pt idx="23071">
                  <c:v>5.7234417195086262E-2</c:v>
                </c:pt>
                <c:pt idx="23072">
                  <c:v>5.7129261593614311E-2</c:v>
                </c:pt>
                <c:pt idx="23073">
                  <c:v>5.7551479970686215E-2</c:v>
                </c:pt>
                <c:pt idx="23074">
                  <c:v>6.5539028913063069E-2</c:v>
                </c:pt>
                <c:pt idx="23075">
                  <c:v>4.2482219002482946E-2</c:v>
                </c:pt>
                <c:pt idx="23076">
                  <c:v>4.1544078819399033E-2</c:v>
                </c:pt>
                <c:pt idx="23077">
                  <c:v>3.6448665494503318E-2</c:v>
                </c:pt>
                <c:pt idx="23078">
                  <c:v>3.7277492895938513E-2</c:v>
                </c:pt>
                <c:pt idx="23079">
                  <c:v>1.7136182354269947E-2</c:v>
                </c:pt>
                <c:pt idx="23080">
                  <c:v>2.0206627662241461E-2</c:v>
                </c:pt>
                <c:pt idx="23081">
                  <c:v>2.6421808356080767E-2</c:v>
                </c:pt>
                <c:pt idx="23082">
                  <c:v>3.026608479187054E-2</c:v>
                </c:pt>
                <c:pt idx="23083">
                  <c:v>3.2123535665894654E-2</c:v>
                </c:pt>
                <c:pt idx="23084">
                  <c:v>1.7598110287841084E-2</c:v>
                </c:pt>
                <c:pt idx="23085">
                  <c:v>2.0626075305558489E-2</c:v>
                </c:pt>
                <c:pt idx="23086">
                  <c:v>3.079024203478653E-2</c:v>
                </c:pt>
                <c:pt idx="23087">
                  <c:v>2.3099308076110381E-2</c:v>
                </c:pt>
                <c:pt idx="23088">
                  <c:v>3.3984435713978689E-2</c:v>
                </c:pt>
                <c:pt idx="23089">
                  <c:v>4.5223396971738161E-2</c:v>
                </c:pt>
                <c:pt idx="23090">
                  <c:v>4.2097105654775424E-2</c:v>
                </c:pt>
                <c:pt idx="23091">
                  <c:v>6.1233587667605782E-2</c:v>
                </c:pt>
                <c:pt idx="23092">
                  <c:v>6.8463713302451934E-2</c:v>
                </c:pt>
                <c:pt idx="23093">
                  <c:v>6.6122691323298621E-2</c:v>
                </c:pt>
                <c:pt idx="23094">
                  <c:v>5.8837114845009753E-2</c:v>
                </c:pt>
                <c:pt idx="23095">
                  <c:v>4.8654979409302745E-2</c:v>
                </c:pt>
                <c:pt idx="23096">
                  <c:v>5.0850787023980049E-2</c:v>
                </c:pt>
                <c:pt idx="23097">
                  <c:v>5.6121379796695736E-2</c:v>
                </c:pt>
                <c:pt idx="23098">
                  <c:v>7.1877986193743526E-2</c:v>
                </c:pt>
                <c:pt idx="23099">
                  <c:v>8.3493435304816677E-2</c:v>
                </c:pt>
                <c:pt idx="23100">
                  <c:v>8.2307522092044838E-2</c:v>
                </c:pt>
                <c:pt idx="23101">
                  <c:v>7.0009788168461595E-2</c:v>
                </c:pt>
                <c:pt idx="23102">
                  <c:v>9.2994859313650036E-2</c:v>
                </c:pt>
                <c:pt idx="23103">
                  <c:v>0.10293820686628652</c:v>
                </c:pt>
                <c:pt idx="23104">
                  <c:v>0.10020002859700661</c:v>
                </c:pt>
                <c:pt idx="23105">
                  <c:v>9.134067853076111E-2</c:v>
                </c:pt>
                <c:pt idx="23106">
                  <c:v>7.1376471517195395E-2</c:v>
                </c:pt>
                <c:pt idx="23107">
                  <c:v>7.3728091029655829E-2</c:v>
                </c:pt>
                <c:pt idx="23108">
                  <c:v>7.1909300919302144E-2</c:v>
                </c:pt>
                <c:pt idx="23109">
                  <c:v>5.9866573637151088E-2</c:v>
                </c:pt>
                <c:pt idx="23110">
                  <c:v>6.0185522350250986E-2</c:v>
                </c:pt>
                <c:pt idx="23111">
                  <c:v>6.6753418272085918E-2</c:v>
                </c:pt>
                <c:pt idx="23112">
                  <c:v>7.9905911150226938E-2</c:v>
                </c:pt>
                <c:pt idx="23113">
                  <c:v>8.4112916497828927E-2</c:v>
                </c:pt>
                <c:pt idx="23114">
                  <c:v>7.6135156372447943E-2</c:v>
                </c:pt>
                <c:pt idx="23115">
                  <c:v>6.1979716348415703E-2</c:v>
                </c:pt>
                <c:pt idx="23116">
                  <c:v>5.4973452725964433E-2</c:v>
                </c:pt>
                <c:pt idx="23117">
                  <c:v>6.4263722298653514E-2</c:v>
                </c:pt>
                <c:pt idx="23118">
                  <c:v>4.5663287723375579E-2</c:v>
                </c:pt>
                <c:pt idx="23119">
                  <c:v>6.5526347043573185E-2</c:v>
                </c:pt>
                <c:pt idx="23120">
                  <c:v>5.8419302220087621E-2</c:v>
                </c:pt>
                <c:pt idx="23121">
                  <c:v>5.693365250772553E-2</c:v>
                </c:pt>
                <c:pt idx="23122">
                  <c:v>3.9643166820817921E-2</c:v>
                </c:pt>
                <c:pt idx="23123">
                  <c:v>2.8856355307360415E-2</c:v>
                </c:pt>
                <c:pt idx="23124">
                  <c:v>4.048824806871365E-2</c:v>
                </c:pt>
                <c:pt idx="23125">
                  <c:v>4.4047262196915904E-2</c:v>
                </c:pt>
                <c:pt idx="23126">
                  <c:v>3.7093970642427143E-2</c:v>
                </c:pt>
                <c:pt idx="23127">
                  <c:v>5.0941179895723332E-2</c:v>
                </c:pt>
                <c:pt idx="23128">
                  <c:v>2.3020653026851523E-2</c:v>
                </c:pt>
                <c:pt idx="23129">
                  <c:v>1.7659125718103796E-2</c:v>
                </c:pt>
                <c:pt idx="23130">
                  <c:v>-6.5684499363292126E-3</c:v>
                </c:pt>
                <c:pt idx="23131">
                  <c:v>-7.3603443564682625E-3</c:v>
                </c:pt>
                <c:pt idx="23132">
                  <c:v>-1.7534678571940798E-2</c:v>
                </c:pt>
                <c:pt idx="23133">
                  <c:v>-2.2120622569071768E-2</c:v>
                </c:pt>
                <c:pt idx="23134">
                  <c:v>-9.8836697030338927E-3</c:v>
                </c:pt>
                <c:pt idx="23135">
                  <c:v>-5.9444760276923247E-3</c:v>
                </c:pt>
                <c:pt idx="23136">
                  <c:v>1.3129945379732666E-2</c:v>
                </c:pt>
                <c:pt idx="23137">
                  <c:v>3.9159912492554572E-3</c:v>
                </c:pt>
                <c:pt idx="23138">
                  <c:v>1.7375195133937371E-2</c:v>
                </c:pt>
                <c:pt idx="23139">
                  <c:v>2.1230426228381116E-2</c:v>
                </c:pt>
                <c:pt idx="23140">
                  <c:v>1.1704212070847708E-2</c:v>
                </c:pt>
                <c:pt idx="23141">
                  <c:v>2.0056255993851524E-2</c:v>
                </c:pt>
                <c:pt idx="23142">
                  <c:v>1.598498775999091E-2</c:v>
                </c:pt>
                <c:pt idx="23143">
                  <c:v>2.2387613970741516E-2</c:v>
                </c:pt>
                <c:pt idx="23144">
                  <c:v>3.8493860749128972E-2</c:v>
                </c:pt>
                <c:pt idx="23145">
                  <c:v>4.5499407332916908E-2</c:v>
                </c:pt>
                <c:pt idx="23146">
                  <c:v>3.8620436055480711E-2</c:v>
                </c:pt>
                <c:pt idx="23147">
                  <c:v>4.2250887994154329E-2</c:v>
                </c:pt>
                <c:pt idx="23148">
                  <c:v>4.3808966858008169E-2</c:v>
                </c:pt>
                <c:pt idx="23149">
                  <c:v>3.6971111591246109E-2</c:v>
                </c:pt>
                <c:pt idx="23150">
                  <c:v>3.9146140890428782E-2</c:v>
                </c:pt>
                <c:pt idx="23151">
                  <c:v>3.8316317659530919E-2</c:v>
                </c:pt>
                <c:pt idx="23152">
                  <c:v>3.9147053787272235E-2</c:v>
                </c:pt>
                <c:pt idx="23153">
                  <c:v>4.6369167678419254E-2</c:v>
                </c:pt>
                <c:pt idx="23154">
                  <c:v>4.1477160229808963E-2</c:v>
                </c:pt>
                <c:pt idx="23155">
                  <c:v>4.2102734657817553E-2</c:v>
                </c:pt>
                <c:pt idx="23156">
                  <c:v>4.4701235392552885E-2</c:v>
                </c:pt>
                <c:pt idx="23157">
                  <c:v>4.1778118115546548E-2</c:v>
                </c:pt>
                <c:pt idx="23158">
                  <c:v>3.7331378083883759E-2</c:v>
                </c:pt>
                <c:pt idx="23159">
                  <c:v>4.2623355705398325E-2</c:v>
                </c:pt>
                <c:pt idx="23160">
                  <c:v>4.0653990583774835E-2</c:v>
                </c:pt>
                <c:pt idx="23161">
                  <c:v>4.6203865961210511E-2</c:v>
                </c:pt>
                <c:pt idx="23162">
                  <c:v>5.801822702066306E-2</c:v>
                </c:pt>
                <c:pt idx="23163">
                  <c:v>4.9592837994019368E-2</c:v>
                </c:pt>
                <c:pt idx="23164">
                  <c:v>4.5373793323157052E-2</c:v>
                </c:pt>
                <c:pt idx="23165">
                  <c:v>5.090763381917518E-2</c:v>
                </c:pt>
                <c:pt idx="23166">
                  <c:v>5.090763381917518E-2</c:v>
                </c:pt>
                <c:pt idx="23167">
                  <c:v>5.2489055820307051E-2</c:v>
                </c:pt>
                <c:pt idx="23168">
                  <c:v>5.1754663536540457E-2</c:v>
                </c:pt>
                <c:pt idx="23169">
                  <c:v>5.5906746933435336E-2</c:v>
                </c:pt>
                <c:pt idx="23170">
                  <c:v>4.5569052318482628E-2</c:v>
                </c:pt>
                <c:pt idx="23171">
                  <c:v>3.0160666284314797E-2</c:v>
                </c:pt>
                <c:pt idx="23172">
                  <c:v>2.98532474044928E-2</c:v>
                </c:pt>
                <c:pt idx="23173">
                  <c:v>1.1967783281487732E-2</c:v>
                </c:pt>
                <c:pt idx="23174">
                  <c:v>4.5841103000232586E-3</c:v>
                </c:pt>
                <c:pt idx="23175">
                  <c:v>1.8572810069601431E-3</c:v>
                </c:pt>
                <c:pt idx="23176">
                  <c:v>2.4216585817265157E-2</c:v>
                </c:pt>
                <c:pt idx="23177">
                  <c:v>5.1859232710496528E-2</c:v>
                </c:pt>
                <c:pt idx="23178">
                  <c:v>5.5116088105425121E-2</c:v>
                </c:pt>
                <c:pt idx="23179">
                  <c:v>8.0963578270302206E-2</c:v>
                </c:pt>
                <c:pt idx="23180">
                  <c:v>8.6711077231810485E-2</c:v>
                </c:pt>
                <c:pt idx="23181">
                  <c:v>7.9483596372715626E-2</c:v>
                </c:pt>
                <c:pt idx="23182">
                  <c:v>9.2873721660516662E-2</c:v>
                </c:pt>
                <c:pt idx="23183">
                  <c:v>9.4075642370201829E-2</c:v>
                </c:pt>
                <c:pt idx="23184">
                  <c:v>9.4515560199863735E-2</c:v>
                </c:pt>
                <c:pt idx="23185">
                  <c:v>7.2326508593754779E-2</c:v>
                </c:pt>
                <c:pt idx="23186">
                  <c:v>6.6772626278329472E-2</c:v>
                </c:pt>
                <c:pt idx="23187">
                  <c:v>4.9557993339489181E-2</c:v>
                </c:pt>
                <c:pt idx="23188">
                  <c:v>3.1525067244769778E-2</c:v>
                </c:pt>
                <c:pt idx="23189">
                  <c:v>3.9227614043192194E-2</c:v>
                </c:pt>
                <c:pt idx="23190">
                  <c:v>5.8037633857374038E-2</c:v>
                </c:pt>
                <c:pt idx="23191">
                  <c:v>3.9378097661336042E-2</c:v>
                </c:pt>
                <c:pt idx="23192">
                  <c:v>2.6138929933139599E-2</c:v>
                </c:pt>
                <c:pt idx="23193">
                  <c:v>2.2246996672589336E-2</c:v>
                </c:pt>
                <c:pt idx="23194">
                  <c:v>1.3276340937927289E-2</c:v>
                </c:pt>
                <c:pt idx="23195">
                  <c:v>3.3362927485456328E-3</c:v>
                </c:pt>
                <c:pt idx="23196">
                  <c:v>1.1922056049677332E-2</c:v>
                </c:pt>
                <c:pt idx="23197">
                  <c:v>1.1114053609474039E-2</c:v>
                </c:pt>
                <c:pt idx="23198">
                  <c:v>1.5360732634633889E-2</c:v>
                </c:pt>
                <c:pt idx="23199">
                  <c:v>3.3366829185714098E-2</c:v>
                </c:pt>
                <c:pt idx="23200">
                  <c:v>2.4514398932704129E-2</c:v>
                </c:pt>
                <c:pt idx="23201">
                  <c:v>2.8302829150624209E-2</c:v>
                </c:pt>
                <c:pt idx="23202">
                  <c:v>1.7284563306529499E-2</c:v>
                </c:pt>
                <c:pt idx="23203">
                  <c:v>4.8525572238495851E-3</c:v>
                </c:pt>
                <c:pt idx="23204">
                  <c:v>1.0154417406315508E-2</c:v>
                </c:pt>
                <c:pt idx="23205">
                  <c:v>-8.8054265554848854E-4</c:v>
                </c:pt>
                <c:pt idx="23206">
                  <c:v>1.8844216977761397E-2</c:v>
                </c:pt>
                <c:pt idx="23207">
                  <c:v>2.9392728532335877E-2</c:v>
                </c:pt>
                <c:pt idx="23208">
                  <c:v>2.3844549338727816E-2</c:v>
                </c:pt>
                <c:pt idx="23209">
                  <c:v>4.0831412148269353E-2</c:v>
                </c:pt>
                <c:pt idx="23210">
                  <c:v>4.1666415286776504E-2</c:v>
                </c:pt>
                <c:pt idx="23211">
                  <c:v>2.9667080214953012E-2</c:v>
                </c:pt>
                <c:pt idx="23212">
                  <c:v>3.8712772843376264E-2</c:v>
                </c:pt>
                <c:pt idx="23213">
                  <c:v>3.3855111119631021E-2</c:v>
                </c:pt>
                <c:pt idx="23214">
                  <c:v>4.6076600111026877E-2</c:v>
                </c:pt>
                <c:pt idx="23215">
                  <c:v>6.1287650339844513E-2</c:v>
                </c:pt>
                <c:pt idx="23216">
                  <c:v>6.9724128944880892E-2</c:v>
                </c:pt>
                <c:pt idx="23217">
                  <c:v>6.1447322868331211E-2</c:v>
                </c:pt>
                <c:pt idx="23218">
                  <c:v>7.8818030225698887E-2</c:v>
                </c:pt>
                <c:pt idx="23219">
                  <c:v>7.6250689350597201E-2</c:v>
                </c:pt>
                <c:pt idx="23220">
                  <c:v>7.7760762476564826E-2</c:v>
                </c:pt>
                <c:pt idx="23221">
                  <c:v>8.5551804133022769E-2</c:v>
                </c:pt>
                <c:pt idx="23222">
                  <c:v>0.10107384088210947</c:v>
                </c:pt>
                <c:pt idx="23223">
                  <c:v>9.8545164063309487E-2</c:v>
                </c:pt>
                <c:pt idx="23224">
                  <c:v>8.289513402520865E-2</c:v>
                </c:pt>
                <c:pt idx="23225">
                  <c:v>9.2449452432489698E-2</c:v>
                </c:pt>
                <c:pt idx="23226">
                  <c:v>0.10498976004371241</c:v>
                </c:pt>
                <c:pt idx="23227">
                  <c:v>8.2064210449884989E-2</c:v>
                </c:pt>
                <c:pt idx="23228">
                  <c:v>0.10772493791838889</c:v>
                </c:pt>
                <c:pt idx="23229">
                  <c:v>0.10783716942172528</c:v>
                </c:pt>
                <c:pt idx="23230">
                  <c:v>0.12990160242717641</c:v>
                </c:pt>
                <c:pt idx="23231">
                  <c:v>0.10838074023495747</c:v>
                </c:pt>
                <c:pt idx="23232">
                  <c:v>0.11395273269541772</c:v>
                </c:pt>
                <c:pt idx="23233">
                  <c:v>0.12573471130903835</c:v>
                </c:pt>
                <c:pt idx="23234">
                  <c:v>0.10670162493037094</c:v>
                </c:pt>
                <c:pt idx="23235">
                  <c:v>0.10988117190114499</c:v>
                </c:pt>
                <c:pt idx="23236">
                  <c:v>8.6155530062111074E-2</c:v>
                </c:pt>
                <c:pt idx="23237">
                  <c:v>0.10729804315358749</c:v>
                </c:pt>
                <c:pt idx="23238">
                  <c:v>8.9260312171226097E-2</c:v>
                </c:pt>
                <c:pt idx="23239">
                  <c:v>9.0883489668004414E-2</c:v>
                </c:pt>
                <c:pt idx="23240">
                  <c:v>9.0664941438079794E-2</c:v>
                </c:pt>
                <c:pt idx="23241">
                  <c:v>7.0437555723336098E-2</c:v>
                </c:pt>
                <c:pt idx="23242">
                  <c:v>5.563887983776028E-2</c:v>
                </c:pt>
                <c:pt idx="23243">
                  <c:v>4.7034268689976733E-2</c:v>
                </c:pt>
                <c:pt idx="23244">
                  <c:v>3.7622027412610004E-2</c:v>
                </c:pt>
                <c:pt idx="23245">
                  <c:v>5.0593599912516884E-2</c:v>
                </c:pt>
                <c:pt idx="23246">
                  <c:v>4.6376465542571577E-2</c:v>
                </c:pt>
                <c:pt idx="23247">
                  <c:v>3.7420616016629493E-2</c:v>
                </c:pt>
                <c:pt idx="23248">
                  <c:v>3.5975309157816326E-2</c:v>
                </c:pt>
                <c:pt idx="23249">
                  <c:v>4.1357536760593838E-2</c:v>
                </c:pt>
                <c:pt idx="23250">
                  <c:v>3.5648908780743449E-2</c:v>
                </c:pt>
                <c:pt idx="23251">
                  <c:v>3.84423673758576E-2</c:v>
                </c:pt>
                <c:pt idx="23252">
                  <c:v>4.197060166093558E-2</c:v>
                </c:pt>
                <c:pt idx="23253">
                  <c:v>4.739047475149949E-2</c:v>
                </c:pt>
                <c:pt idx="23254">
                  <c:v>4.2784720115375263E-2</c:v>
                </c:pt>
                <c:pt idx="23255">
                  <c:v>4.4349679675328213E-2</c:v>
                </c:pt>
                <c:pt idx="23256">
                  <c:v>4.4973109988535542E-2</c:v>
                </c:pt>
                <c:pt idx="23257">
                  <c:v>4.6334433811548337E-2</c:v>
                </c:pt>
                <c:pt idx="23258">
                  <c:v>3.02706811640574E-2</c:v>
                </c:pt>
                <c:pt idx="23259">
                  <c:v>3.5089821491956164E-2</c:v>
                </c:pt>
                <c:pt idx="23260">
                  <c:v>2.9934991703649549E-2</c:v>
                </c:pt>
                <c:pt idx="23261">
                  <c:v>3.5604736928720904E-2</c:v>
                </c:pt>
                <c:pt idx="23262">
                  <c:v>3.5501486207193178E-2</c:v>
                </c:pt>
                <c:pt idx="23263">
                  <c:v>4.080056063992088E-2</c:v>
                </c:pt>
                <c:pt idx="23264">
                  <c:v>4.4476074677091582E-2</c:v>
                </c:pt>
                <c:pt idx="23265">
                  <c:v>4.0532697544680252E-2</c:v>
                </c:pt>
                <c:pt idx="23266">
                  <c:v>3.1832244967161083E-2</c:v>
                </c:pt>
                <c:pt idx="23267">
                  <c:v>2.2116505106707374E-2</c:v>
                </c:pt>
                <c:pt idx="23268">
                  <c:v>2.9865218761380818E-2</c:v>
                </c:pt>
                <c:pt idx="23269">
                  <c:v>4.1702750011512801E-2</c:v>
                </c:pt>
                <c:pt idx="23270">
                  <c:v>2.7970126122414563E-2</c:v>
                </c:pt>
                <c:pt idx="23271">
                  <c:v>4.271817127740718E-2</c:v>
                </c:pt>
                <c:pt idx="23272">
                  <c:v>4.1576887706856303E-2</c:v>
                </c:pt>
                <c:pt idx="23273">
                  <c:v>7.0777011729922235E-2</c:v>
                </c:pt>
                <c:pt idx="23274">
                  <c:v>7.3903525356600941E-2</c:v>
                </c:pt>
                <c:pt idx="23275">
                  <c:v>7.964111475618707E-2</c:v>
                </c:pt>
                <c:pt idx="23276">
                  <c:v>5.7023082591935559E-2</c:v>
                </c:pt>
                <c:pt idx="23277">
                  <c:v>4.3082274058337644E-2</c:v>
                </c:pt>
                <c:pt idx="23278">
                  <c:v>3.9135532406020745E-2</c:v>
                </c:pt>
                <c:pt idx="23279">
                  <c:v>3.9860245839002939E-2</c:v>
                </c:pt>
                <c:pt idx="23280">
                  <c:v>3.6747202492513065E-2</c:v>
                </c:pt>
                <c:pt idx="23281">
                  <c:v>3.5503976107991164E-2</c:v>
                </c:pt>
                <c:pt idx="23282">
                  <c:v>3.3853606188902763E-2</c:v>
                </c:pt>
                <c:pt idx="23283">
                  <c:v>3.0239816493845773E-2</c:v>
                </c:pt>
                <c:pt idx="23284">
                  <c:v>2.4753209754077243E-2</c:v>
                </c:pt>
                <c:pt idx="23285">
                  <c:v>4.3992545275856276E-2</c:v>
                </c:pt>
                <c:pt idx="23286">
                  <c:v>4.3992545275856498E-2</c:v>
                </c:pt>
                <c:pt idx="23287">
                  <c:v>5.7393427580741063E-2</c:v>
                </c:pt>
                <c:pt idx="23288">
                  <c:v>7.0322348835518245E-2</c:v>
                </c:pt>
                <c:pt idx="23289">
                  <c:v>5.7523751720279792E-2</c:v>
                </c:pt>
                <c:pt idx="23290">
                  <c:v>4.2773886997337085E-2</c:v>
                </c:pt>
                <c:pt idx="23291">
                  <c:v>4.245837296193633E-2</c:v>
                </c:pt>
                <c:pt idx="23292">
                  <c:v>5.1389827623943507E-2</c:v>
                </c:pt>
                <c:pt idx="23293">
                  <c:v>4.643888865006085E-2</c:v>
                </c:pt>
                <c:pt idx="23294">
                  <c:v>5.2965972261357575E-2</c:v>
                </c:pt>
                <c:pt idx="23295">
                  <c:v>7.7235709592089918E-2</c:v>
                </c:pt>
                <c:pt idx="23296">
                  <c:v>6.501371801719813E-2</c:v>
                </c:pt>
                <c:pt idx="23297">
                  <c:v>5.714127618988285E-2</c:v>
                </c:pt>
                <c:pt idx="23298">
                  <c:v>4.7982613470450408E-2</c:v>
                </c:pt>
                <c:pt idx="23299">
                  <c:v>3.7562624893909158E-2</c:v>
                </c:pt>
                <c:pt idx="23300">
                  <c:v>4.4130136736399983E-2</c:v>
                </c:pt>
                <c:pt idx="23301">
                  <c:v>4.9952230498943928E-2</c:v>
                </c:pt>
                <c:pt idx="23302">
                  <c:v>5.8242166117825178E-2</c:v>
                </c:pt>
                <c:pt idx="23303">
                  <c:v>7.9919979479127212E-2</c:v>
                </c:pt>
                <c:pt idx="23304">
                  <c:v>7.0722800014361376E-2</c:v>
                </c:pt>
                <c:pt idx="23305">
                  <c:v>7.6364464377594476E-2</c:v>
                </c:pt>
                <c:pt idx="23306">
                  <c:v>6.0523067183575474E-2</c:v>
                </c:pt>
                <c:pt idx="23307">
                  <c:v>4.4326291598448364E-2</c:v>
                </c:pt>
                <c:pt idx="23308">
                  <c:v>2.5462394710568548E-2</c:v>
                </c:pt>
                <c:pt idx="23309">
                  <c:v>1.7753676412052277E-2</c:v>
                </c:pt>
                <c:pt idx="23310">
                  <c:v>2.6014001841848433E-2</c:v>
                </c:pt>
                <c:pt idx="23311">
                  <c:v>2.962164601147621E-2</c:v>
                </c:pt>
                <c:pt idx="23312">
                  <c:v>1.5152940050699781E-2</c:v>
                </c:pt>
                <c:pt idx="23313">
                  <c:v>2.0227182478226968E-2</c:v>
                </c:pt>
                <c:pt idx="23314">
                  <c:v>-6.8441922647607401E-3</c:v>
                </c:pt>
                <c:pt idx="23315">
                  <c:v>-8.6235099256779524E-3</c:v>
                </c:pt>
                <c:pt idx="23316">
                  <c:v>1.9662159840712068E-3</c:v>
                </c:pt>
                <c:pt idx="23317">
                  <c:v>1.3084705434659227E-2</c:v>
                </c:pt>
                <c:pt idx="23318">
                  <c:v>1.7947998350036798E-2</c:v>
                </c:pt>
                <c:pt idx="23319">
                  <c:v>9.8537890400283157E-3</c:v>
                </c:pt>
                <c:pt idx="23320">
                  <c:v>1.854548498252595E-2</c:v>
                </c:pt>
                <c:pt idx="23321">
                  <c:v>1.5804184335144411E-2</c:v>
                </c:pt>
                <c:pt idx="23322">
                  <c:v>1.5499504015908716E-2</c:v>
                </c:pt>
                <c:pt idx="23323">
                  <c:v>1.1535885055077966E-2</c:v>
                </c:pt>
                <c:pt idx="23324">
                  <c:v>1.3363228083077772E-2</c:v>
                </c:pt>
                <c:pt idx="23325">
                  <c:v>1.0763751884108608E-3</c:v>
                </c:pt>
                <c:pt idx="23326">
                  <c:v>-5.4587221689508247E-3</c:v>
                </c:pt>
                <c:pt idx="23327">
                  <c:v>-8.7542199265991938E-3</c:v>
                </c:pt>
                <c:pt idx="23328">
                  <c:v>1.9352003677512997E-3</c:v>
                </c:pt>
                <c:pt idx="23329">
                  <c:v>2.254029059920315E-2</c:v>
                </c:pt>
                <c:pt idx="23330">
                  <c:v>1.9993363502960548E-2</c:v>
                </c:pt>
                <c:pt idx="23331">
                  <c:v>3.5339405771786625E-2</c:v>
                </c:pt>
                <c:pt idx="23332">
                  <c:v>3.2232144650022887E-2</c:v>
                </c:pt>
                <c:pt idx="23333">
                  <c:v>1.7759695544542708E-2</c:v>
                </c:pt>
                <c:pt idx="23334">
                  <c:v>2.7279121440715759E-2</c:v>
                </c:pt>
                <c:pt idx="23335">
                  <c:v>5.8669022740664989E-3</c:v>
                </c:pt>
                <c:pt idx="23336">
                  <c:v>4.2542900058908373E-3</c:v>
                </c:pt>
                <c:pt idx="23337">
                  <c:v>6.5393957310728723E-3</c:v>
                </c:pt>
                <c:pt idx="23338">
                  <c:v>2.7630434856340536E-4</c:v>
                </c:pt>
                <c:pt idx="23339">
                  <c:v>-7.0662654879408704E-3</c:v>
                </c:pt>
                <c:pt idx="23340">
                  <c:v>-6.5688535379797575E-3</c:v>
                </c:pt>
                <c:pt idx="23341">
                  <c:v>2.8172684609568677E-3</c:v>
                </c:pt>
                <c:pt idx="23342">
                  <c:v>2.4821385688463149E-2</c:v>
                </c:pt>
                <c:pt idx="23343">
                  <c:v>2.3486180435511095E-2</c:v>
                </c:pt>
                <c:pt idx="23344">
                  <c:v>1.1549589216318212E-2</c:v>
                </c:pt>
                <c:pt idx="23345">
                  <c:v>-2.3221178962985589E-2</c:v>
                </c:pt>
                <c:pt idx="23346">
                  <c:v>-4.4872699429298391E-2</c:v>
                </c:pt>
                <c:pt idx="23347">
                  <c:v>-7.862142556871643E-2</c:v>
                </c:pt>
                <c:pt idx="23348">
                  <c:v>-9.2577533522235855E-2</c:v>
                </c:pt>
                <c:pt idx="23349">
                  <c:v>-6.488856650020125E-2</c:v>
                </c:pt>
                <c:pt idx="23350">
                  <c:v>-4.0334628278420048E-2</c:v>
                </c:pt>
                <c:pt idx="23351">
                  <c:v>-4.1673207057348005E-2</c:v>
                </c:pt>
                <c:pt idx="23352">
                  <c:v>-5.2648964570385037E-2</c:v>
                </c:pt>
                <c:pt idx="23353">
                  <c:v>-8.4701840682044116E-2</c:v>
                </c:pt>
                <c:pt idx="23354">
                  <c:v>-6.4580349325827235E-2</c:v>
                </c:pt>
                <c:pt idx="23355">
                  <c:v>-6.3926209709971427E-2</c:v>
                </c:pt>
                <c:pt idx="23356">
                  <c:v>-8.2169270552851059E-2</c:v>
                </c:pt>
                <c:pt idx="23357">
                  <c:v>-5.8286565423121828E-2</c:v>
                </c:pt>
                <c:pt idx="23358">
                  <c:v>-5.9335350254583474E-2</c:v>
                </c:pt>
                <c:pt idx="23359">
                  <c:v>-6.3621687440150065E-2</c:v>
                </c:pt>
                <c:pt idx="23360">
                  <c:v>-5.85601830479342E-2</c:v>
                </c:pt>
                <c:pt idx="23361">
                  <c:v>-6.671320555189908E-2</c:v>
                </c:pt>
                <c:pt idx="23362">
                  <c:v>-5.8058736324291593E-2</c:v>
                </c:pt>
                <c:pt idx="23363">
                  <c:v>-5.1758440360802349E-2</c:v>
                </c:pt>
                <c:pt idx="23364">
                  <c:v>-4.8230897860635613E-2</c:v>
                </c:pt>
                <c:pt idx="23365">
                  <c:v>-6.6170895896374371E-2</c:v>
                </c:pt>
                <c:pt idx="23366">
                  <c:v>-5.9234201085726967E-2</c:v>
                </c:pt>
                <c:pt idx="23367">
                  <c:v>-6.0946587007503328E-2</c:v>
                </c:pt>
                <c:pt idx="23368">
                  <c:v>-7.284628375664004E-2</c:v>
                </c:pt>
                <c:pt idx="23369">
                  <c:v>-7.9130818515867563E-2</c:v>
                </c:pt>
                <c:pt idx="23370">
                  <c:v>-7.0090811370440154E-2</c:v>
                </c:pt>
                <c:pt idx="23371">
                  <c:v>-9.1731791585312972E-2</c:v>
                </c:pt>
                <c:pt idx="23372">
                  <c:v>-9.5893594313379404E-2</c:v>
                </c:pt>
                <c:pt idx="23373">
                  <c:v>-8.9908501024080656E-2</c:v>
                </c:pt>
                <c:pt idx="23374">
                  <c:v>-8.5157496311024761E-2</c:v>
                </c:pt>
                <c:pt idx="23375">
                  <c:v>-6.9104409161162783E-2</c:v>
                </c:pt>
                <c:pt idx="23376">
                  <c:v>-5.1233000957877861E-2</c:v>
                </c:pt>
                <c:pt idx="23377">
                  <c:v>-6.475863682185834E-2</c:v>
                </c:pt>
                <c:pt idx="23378">
                  <c:v>-5.6439148433766406E-2</c:v>
                </c:pt>
                <c:pt idx="23379">
                  <c:v>-5.2681438949233605E-2</c:v>
                </c:pt>
                <c:pt idx="23380">
                  <c:v>-5.0690277926105698E-2</c:v>
                </c:pt>
                <c:pt idx="23381">
                  <c:v>-4.964551485028712E-2</c:v>
                </c:pt>
                <c:pt idx="23382">
                  <c:v>-5.8842799601311113E-2</c:v>
                </c:pt>
                <c:pt idx="23383">
                  <c:v>-6.2427082384950539E-2</c:v>
                </c:pt>
                <c:pt idx="23384">
                  <c:v>-3.8085609526372743E-2</c:v>
                </c:pt>
                <c:pt idx="23385">
                  <c:v>-4.3518000317712358E-2</c:v>
                </c:pt>
                <c:pt idx="23386">
                  <c:v>-4.2368842929227046E-2</c:v>
                </c:pt>
                <c:pt idx="23387">
                  <c:v>-3.8227006301382316E-2</c:v>
                </c:pt>
                <c:pt idx="23388">
                  <c:v>-4.6964287166568308E-2</c:v>
                </c:pt>
                <c:pt idx="23389">
                  <c:v>-3.2475246523371193E-2</c:v>
                </c:pt>
                <c:pt idx="23390">
                  <c:v>-2.5728884062632518E-2</c:v>
                </c:pt>
                <c:pt idx="23391">
                  <c:v>-1.9045022492440777E-2</c:v>
                </c:pt>
                <c:pt idx="23392">
                  <c:v>-2.3750782928214642E-2</c:v>
                </c:pt>
                <c:pt idx="23393">
                  <c:v>-3.2116157882917662E-3</c:v>
                </c:pt>
                <c:pt idx="23394">
                  <c:v>-5.4041117343681666E-3</c:v>
                </c:pt>
                <c:pt idx="23395">
                  <c:v>-2.1325508364706591E-2</c:v>
                </c:pt>
                <c:pt idx="23396">
                  <c:v>-1.11686231107333E-2</c:v>
                </c:pt>
                <c:pt idx="23397">
                  <c:v>-1.7151682647553734E-3</c:v>
                </c:pt>
                <c:pt idx="23398">
                  <c:v>1.9014683348328454E-4</c:v>
                </c:pt>
                <c:pt idx="23399">
                  <c:v>-6.2742421039907459E-3</c:v>
                </c:pt>
                <c:pt idx="23400">
                  <c:v>-6.4726697713021197E-3</c:v>
                </c:pt>
                <c:pt idx="23401">
                  <c:v>-2.5558153686974117E-2</c:v>
                </c:pt>
                <c:pt idx="23402">
                  <c:v>-2.0077713454621948E-2</c:v>
                </c:pt>
                <c:pt idx="23403">
                  <c:v>-3.0399860167710346E-2</c:v>
                </c:pt>
                <c:pt idx="23404">
                  <c:v>-4.5604336990889394E-2</c:v>
                </c:pt>
                <c:pt idx="23405">
                  <c:v>-4.829792418615797E-2</c:v>
                </c:pt>
                <c:pt idx="23406">
                  <c:v>-3.2650892563754197E-2</c:v>
                </c:pt>
                <c:pt idx="23407">
                  <c:v>-3.3134857496431747E-2</c:v>
                </c:pt>
                <c:pt idx="23408">
                  <c:v>4.0180595788208429E-3</c:v>
                </c:pt>
                <c:pt idx="23409">
                  <c:v>-6.8483545807485058E-4</c:v>
                </c:pt>
                <c:pt idx="23410">
                  <c:v>-3.1679762108384191E-3</c:v>
                </c:pt>
                <c:pt idx="23411">
                  <c:v>-2.1700464643283901E-3</c:v>
                </c:pt>
                <c:pt idx="23412">
                  <c:v>3.6388602209143084E-3</c:v>
                </c:pt>
                <c:pt idx="23413">
                  <c:v>-7.5386929760923316E-4</c:v>
                </c:pt>
                <c:pt idx="23414">
                  <c:v>1.7235000223782881E-2</c:v>
                </c:pt>
                <c:pt idx="23415">
                  <c:v>9.526369251900535E-3</c:v>
                </c:pt>
                <c:pt idx="23416">
                  <c:v>6.8340330241438707E-3</c:v>
                </c:pt>
                <c:pt idx="23417">
                  <c:v>-1.4568905190231574E-2</c:v>
                </c:pt>
                <c:pt idx="23418">
                  <c:v>-3.3891083519835385E-2</c:v>
                </c:pt>
                <c:pt idx="23419">
                  <c:v>-1.3951354354929668E-2</c:v>
                </c:pt>
                <c:pt idx="23420">
                  <c:v>-2.9703867943821849E-2</c:v>
                </c:pt>
                <c:pt idx="23421">
                  <c:v>-3.5910659793057076E-2</c:v>
                </c:pt>
                <c:pt idx="23422">
                  <c:v>-4.3816983015075528E-2</c:v>
                </c:pt>
                <c:pt idx="23423">
                  <c:v>-3.6419606112851666E-2</c:v>
                </c:pt>
                <c:pt idx="23424">
                  <c:v>-5.4277988488038997E-2</c:v>
                </c:pt>
                <c:pt idx="23425">
                  <c:v>-4.5810256191805454E-2</c:v>
                </c:pt>
                <c:pt idx="23426">
                  <c:v>-2.4781812585841445E-2</c:v>
                </c:pt>
                <c:pt idx="23427">
                  <c:v>-3.0688144578426835E-3</c:v>
                </c:pt>
                <c:pt idx="23428">
                  <c:v>-2.9560416642061327E-2</c:v>
                </c:pt>
                <c:pt idx="23429">
                  <c:v>-5.3065207027145234E-2</c:v>
                </c:pt>
                <c:pt idx="23430">
                  <c:v>-4.7201248061471968E-2</c:v>
                </c:pt>
                <c:pt idx="23431">
                  <c:v>-3.7277255051796909E-2</c:v>
                </c:pt>
                <c:pt idx="23432">
                  <c:v>-2.1531338191817184E-2</c:v>
                </c:pt>
                <c:pt idx="23433">
                  <c:v>-2.1237386060290464E-2</c:v>
                </c:pt>
                <c:pt idx="23434">
                  <c:v>-2.7478996990157545E-2</c:v>
                </c:pt>
                <c:pt idx="23435">
                  <c:v>-8.542702238250488E-3</c:v>
                </c:pt>
                <c:pt idx="23436">
                  <c:v>-1.2323852109280775E-2</c:v>
                </c:pt>
                <c:pt idx="23437">
                  <c:v>-3.4064231240624077E-2</c:v>
                </c:pt>
                <c:pt idx="23438">
                  <c:v>-4.0014754558571286E-2</c:v>
                </c:pt>
                <c:pt idx="23439">
                  <c:v>-3.9535097695655219E-2</c:v>
                </c:pt>
                <c:pt idx="23440">
                  <c:v>-5.1173016099303026E-2</c:v>
                </c:pt>
                <c:pt idx="23441">
                  <c:v>-7.8287757150731108E-2</c:v>
                </c:pt>
                <c:pt idx="23442">
                  <c:v>-9.3955032849262876E-2</c:v>
                </c:pt>
                <c:pt idx="23443">
                  <c:v>-9.1318273787810655E-2</c:v>
                </c:pt>
                <c:pt idx="23444">
                  <c:v>-7.6929667533114032E-2</c:v>
                </c:pt>
                <c:pt idx="23445">
                  <c:v>-8.098981731790178E-2</c:v>
                </c:pt>
                <c:pt idx="23446">
                  <c:v>-3.7430344465374743E-2</c:v>
                </c:pt>
                <c:pt idx="23447">
                  <c:v>-1.9801597392107517E-2</c:v>
                </c:pt>
                <c:pt idx="23448">
                  <c:v>-1.008193297284532E-2</c:v>
                </c:pt>
                <c:pt idx="23449">
                  <c:v>-5.4192865357735043E-2</c:v>
                </c:pt>
                <c:pt idx="23450">
                  <c:v>-7.2203841066255769E-2</c:v>
                </c:pt>
                <c:pt idx="23451">
                  <c:v>-5.5078999262132E-2</c:v>
                </c:pt>
                <c:pt idx="23452">
                  <c:v>-6.4313065056164076E-2</c:v>
                </c:pt>
                <c:pt idx="23453">
                  <c:v>-2.1619758620885499E-2</c:v>
                </c:pt>
                <c:pt idx="23454">
                  <c:v>-4.9680561143495949E-2</c:v>
                </c:pt>
                <c:pt idx="23455">
                  <c:v>-4.6644699903264697E-2</c:v>
                </c:pt>
                <c:pt idx="23456">
                  <c:v>-8.3596680770489096E-3</c:v>
                </c:pt>
                <c:pt idx="23457">
                  <c:v>-3.3111985765215013E-2</c:v>
                </c:pt>
                <c:pt idx="23458">
                  <c:v>-3.9570319450404456E-2</c:v>
                </c:pt>
                <c:pt idx="23459">
                  <c:v>-3.984748594195453E-2</c:v>
                </c:pt>
                <c:pt idx="23460">
                  <c:v>-4.1463035273653359E-2</c:v>
                </c:pt>
                <c:pt idx="23461">
                  <c:v>-5.7334382344983448E-2</c:v>
                </c:pt>
                <c:pt idx="23462">
                  <c:v>-8.2749660655402013E-2</c:v>
                </c:pt>
                <c:pt idx="23463">
                  <c:v>-9.1199934011719663E-2</c:v>
                </c:pt>
                <c:pt idx="23464">
                  <c:v>-8.9552204752540554E-2</c:v>
                </c:pt>
                <c:pt idx="23465">
                  <c:v>-8.537847070439486E-2</c:v>
                </c:pt>
                <c:pt idx="23466">
                  <c:v>-7.0514503842286747E-2</c:v>
                </c:pt>
                <c:pt idx="23467">
                  <c:v>-4.1596968043478011E-2</c:v>
                </c:pt>
                <c:pt idx="23468">
                  <c:v>-2.2175204004732496E-2</c:v>
                </c:pt>
                <c:pt idx="23469">
                  <c:v>-2.3637426953380891E-2</c:v>
                </c:pt>
                <c:pt idx="23470">
                  <c:v>-2.0887798941493063E-2</c:v>
                </c:pt>
                <c:pt idx="23471">
                  <c:v>1.9947927139420507E-2</c:v>
                </c:pt>
                <c:pt idx="23472">
                  <c:v>8.2205162689794609E-3</c:v>
                </c:pt>
                <c:pt idx="23473">
                  <c:v>-5.1294000683468344E-3</c:v>
                </c:pt>
                <c:pt idx="23474">
                  <c:v>4.5182515099371212E-3</c:v>
                </c:pt>
                <c:pt idx="23475">
                  <c:v>-1.0220886019608577E-2</c:v>
                </c:pt>
                <c:pt idx="23476">
                  <c:v>-3.5652373310049446E-2</c:v>
                </c:pt>
                <c:pt idx="23477">
                  <c:v>-8.8148994368156819E-3</c:v>
                </c:pt>
                <c:pt idx="23478">
                  <c:v>-1.2732898794104108E-2</c:v>
                </c:pt>
                <c:pt idx="23479">
                  <c:v>-1.6051855034771578E-2</c:v>
                </c:pt>
                <c:pt idx="23480">
                  <c:v>-1.3585105290601529E-2</c:v>
                </c:pt>
                <c:pt idx="23481">
                  <c:v>-1.2096511955591138E-2</c:v>
                </c:pt>
                <c:pt idx="23482">
                  <c:v>-1.7361482187058908E-2</c:v>
                </c:pt>
                <c:pt idx="23483">
                  <c:v>-6.4773271758713502E-3</c:v>
                </c:pt>
                <c:pt idx="23484">
                  <c:v>-2.2804516432897826E-2</c:v>
                </c:pt>
                <c:pt idx="23485">
                  <c:v>-9.8446998861867474E-3</c:v>
                </c:pt>
                <c:pt idx="23486">
                  <c:v>-1.1022984693322191E-2</c:v>
                </c:pt>
                <c:pt idx="23487">
                  <c:v>-1.3093051755907803E-2</c:v>
                </c:pt>
                <c:pt idx="23488">
                  <c:v>5.3831461566988814E-4</c:v>
                </c:pt>
                <c:pt idx="23489">
                  <c:v>-7.1406937300012574E-3</c:v>
                </c:pt>
                <c:pt idx="23490">
                  <c:v>-1.2532718254111841E-2</c:v>
                </c:pt>
                <c:pt idx="23491">
                  <c:v>-9.5544852700891747E-3</c:v>
                </c:pt>
                <c:pt idx="23492">
                  <c:v>-5.8644341959290802E-3</c:v>
                </c:pt>
                <c:pt idx="23493">
                  <c:v>-2.82993776064141E-2</c:v>
                </c:pt>
                <c:pt idx="23494">
                  <c:v>-2.6342345290771729E-2</c:v>
                </c:pt>
                <c:pt idx="23495">
                  <c:v>-2.1834852030869656E-2</c:v>
                </c:pt>
                <c:pt idx="23496">
                  <c:v>-2.3564151403576705E-2</c:v>
                </c:pt>
                <c:pt idx="23497">
                  <c:v>-2.2678429092748531E-2</c:v>
                </c:pt>
                <c:pt idx="23498">
                  <c:v>-2.1198826554077677E-2</c:v>
                </c:pt>
                <c:pt idx="23499">
                  <c:v>-1.4145815696581687E-2</c:v>
                </c:pt>
                <c:pt idx="23500">
                  <c:v>-1.9560433245681574E-2</c:v>
                </c:pt>
                <c:pt idx="23501">
                  <c:v>-1.9461448938084547E-2</c:v>
                </c:pt>
                <c:pt idx="23502">
                  <c:v>-9.5708673284504719E-3</c:v>
                </c:pt>
                <c:pt idx="23503">
                  <c:v>-1.7528518288953521E-2</c:v>
                </c:pt>
                <c:pt idx="23504">
                  <c:v>-1.8198984474016022E-4</c:v>
                </c:pt>
                <c:pt idx="23505">
                  <c:v>7.8020011390125266E-3</c:v>
                </c:pt>
                <c:pt idx="23506">
                  <c:v>3.8260587338874164E-3</c:v>
                </c:pt>
                <c:pt idx="23507">
                  <c:v>1.7292140610986273E-2</c:v>
                </c:pt>
                <c:pt idx="23508">
                  <c:v>1.4736032409894406E-3</c:v>
                </c:pt>
                <c:pt idx="23509">
                  <c:v>2.3761027332462881E-3</c:v>
                </c:pt>
                <c:pt idx="23510">
                  <c:v>5.2725661628263421E-3</c:v>
                </c:pt>
                <c:pt idx="23511">
                  <c:v>8.2886854732462378E-3</c:v>
                </c:pt>
                <c:pt idx="23512">
                  <c:v>7.6849800433640425E-3</c:v>
                </c:pt>
                <c:pt idx="23513">
                  <c:v>2.0470183206717785E-3</c:v>
                </c:pt>
                <c:pt idx="23514">
                  <c:v>2.3473621167522385E-3</c:v>
                </c:pt>
                <c:pt idx="23515">
                  <c:v>4.6636475913517383E-3</c:v>
                </c:pt>
                <c:pt idx="23516">
                  <c:v>-2.1024342187118128E-3</c:v>
                </c:pt>
                <c:pt idx="23517">
                  <c:v>1.0196131598574132E-2</c:v>
                </c:pt>
                <c:pt idx="23518">
                  <c:v>1.5734262675357602E-2</c:v>
                </c:pt>
                <c:pt idx="23519">
                  <c:v>-7.8967396073609253E-3</c:v>
                </c:pt>
                <c:pt idx="23520">
                  <c:v>8.3198519535592208E-3</c:v>
                </c:pt>
                <c:pt idx="23521">
                  <c:v>3.6641954597784743E-3</c:v>
                </c:pt>
                <c:pt idx="23522">
                  <c:v>5.3948254630427073E-3</c:v>
                </c:pt>
                <c:pt idx="23523">
                  <c:v>1.5957762222595928E-3</c:v>
                </c:pt>
                <c:pt idx="23524">
                  <c:v>2.6244621955359593E-2</c:v>
                </c:pt>
                <c:pt idx="23525">
                  <c:v>2.379898964259497E-2</c:v>
                </c:pt>
                <c:pt idx="23526">
                  <c:v>2.5429371812055068E-2</c:v>
                </c:pt>
                <c:pt idx="23527">
                  <c:v>1.589932686160811E-3</c:v>
                </c:pt>
                <c:pt idx="23528">
                  <c:v>1.5321899390635885E-2</c:v>
                </c:pt>
                <c:pt idx="23529">
                  <c:v>2.4421579892802914E-2</c:v>
                </c:pt>
                <c:pt idx="23530">
                  <c:v>2.697399022189928E-2</c:v>
                </c:pt>
                <c:pt idx="23531">
                  <c:v>8.2545416341499589E-3</c:v>
                </c:pt>
                <c:pt idx="23532">
                  <c:v>-3.5809273164183475E-3</c:v>
                </c:pt>
                <c:pt idx="23533">
                  <c:v>-5.7654881024596927E-3</c:v>
                </c:pt>
                <c:pt idx="23534">
                  <c:v>4.5138518671175021E-3</c:v>
                </c:pt>
                <c:pt idx="23535">
                  <c:v>-7.7033428280296468E-3</c:v>
                </c:pt>
                <c:pt idx="23536">
                  <c:v>1.4000022502621112E-2</c:v>
                </c:pt>
                <c:pt idx="23537">
                  <c:v>3.079426994838963E-2</c:v>
                </c:pt>
                <c:pt idx="23538">
                  <c:v>4.7040199352820222E-2</c:v>
                </c:pt>
                <c:pt idx="23539">
                  <c:v>5.0920062656453435E-2</c:v>
                </c:pt>
                <c:pt idx="23540">
                  <c:v>6.5205757578119528E-2</c:v>
                </c:pt>
                <c:pt idx="23541">
                  <c:v>9.4041432093944222E-2</c:v>
                </c:pt>
                <c:pt idx="23542">
                  <c:v>0.11020479069733402</c:v>
                </c:pt>
                <c:pt idx="23543">
                  <c:v>0.10666111120731614</c:v>
                </c:pt>
                <c:pt idx="23544">
                  <c:v>0.10535359857592552</c:v>
                </c:pt>
                <c:pt idx="23545">
                  <c:v>0.1370503199734936</c:v>
                </c:pt>
                <c:pt idx="23546">
                  <c:v>0.12274350876595741</c:v>
                </c:pt>
                <c:pt idx="23547">
                  <c:v>0.14420941010359378</c:v>
                </c:pt>
                <c:pt idx="23548">
                  <c:v>0.1343619410796586</c:v>
                </c:pt>
                <c:pt idx="23549">
                  <c:v>0.13551851846759577</c:v>
                </c:pt>
                <c:pt idx="23550">
                  <c:v>0.12829506069456587</c:v>
                </c:pt>
                <c:pt idx="23551">
                  <c:v>0.10409994031975778</c:v>
                </c:pt>
                <c:pt idx="23552">
                  <c:v>0.12601568946579467</c:v>
                </c:pt>
                <c:pt idx="23553">
                  <c:v>0.10584013253968894</c:v>
                </c:pt>
                <c:pt idx="23554">
                  <c:v>0.12620351489740633</c:v>
                </c:pt>
                <c:pt idx="23555">
                  <c:v>0.12307672834494854</c:v>
                </c:pt>
                <c:pt idx="23556">
                  <c:v>9.2757926933355384E-2</c:v>
                </c:pt>
                <c:pt idx="23557">
                  <c:v>0.10904637253844984</c:v>
                </c:pt>
                <c:pt idx="23558">
                  <c:v>8.9808009324652494E-2</c:v>
                </c:pt>
                <c:pt idx="23559">
                  <c:v>6.2362390989264771E-2</c:v>
                </c:pt>
                <c:pt idx="23560">
                  <c:v>7.8148809421052956E-2</c:v>
                </c:pt>
                <c:pt idx="23561">
                  <c:v>0.12064025227302722</c:v>
                </c:pt>
                <c:pt idx="23562">
                  <c:v>0.15397807947713904</c:v>
                </c:pt>
                <c:pt idx="23563">
                  <c:v>0.15778959939213721</c:v>
                </c:pt>
                <c:pt idx="23564">
                  <c:v>0.14783370398585927</c:v>
                </c:pt>
                <c:pt idx="23565">
                  <c:v>0.16862295361537605</c:v>
                </c:pt>
                <c:pt idx="23566">
                  <c:v>0.14605049900053513</c:v>
                </c:pt>
                <c:pt idx="23567">
                  <c:v>0.14402370529817254</c:v>
                </c:pt>
                <c:pt idx="23568">
                  <c:v>0.12918246254877852</c:v>
                </c:pt>
                <c:pt idx="23569">
                  <c:v>0.14348295106343345</c:v>
                </c:pt>
                <c:pt idx="23570">
                  <c:v>0.14222588662656865</c:v>
                </c:pt>
                <c:pt idx="23571">
                  <c:v>0.13186566326589588</c:v>
                </c:pt>
                <c:pt idx="23572">
                  <c:v>0.14527191371913206</c:v>
                </c:pt>
                <c:pt idx="23573">
                  <c:v>0.14208209032295183</c:v>
                </c:pt>
                <c:pt idx="23574">
                  <c:v>0.12717078025454298</c:v>
                </c:pt>
                <c:pt idx="23575">
                  <c:v>0.13269441420484451</c:v>
                </c:pt>
                <c:pt idx="23576">
                  <c:v>0.1362301279566287</c:v>
                </c:pt>
                <c:pt idx="23577">
                  <c:v>0.11557967468766317</c:v>
                </c:pt>
                <c:pt idx="23578">
                  <c:v>0.10659210209044589</c:v>
                </c:pt>
                <c:pt idx="23579">
                  <c:v>0.10251812195319809</c:v>
                </c:pt>
                <c:pt idx="23580">
                  <c:v>9.6916063169322886E-2</c:v>
                </c:pt>
                <c:pt idx="23581">
                  <c:v>9.6587681236251388E-2</c:v>
                </c:pt>
                <c:pt idx="23582">
                  <c:v>0.11258150547565227</c:v>
                </c:pt>
                <c:pt idx="23583">
                  <c:v>0.10527507276738213</c:v>
                </c:pt>
                <c:pt idx="23584">
                  <c:v>9.8746834057861443E-2</c:v>
                </c:pt>
                <c:pt idx="23585">
                  <c:v>8.5348931842013531E-2</c:v>
                </c:pt>
                <c:pt idx="23586">
                  <c:v>8.7196223302983711E-2</c:v>
                </c:pt>
                <c:pt idx="23587">
                  <c:v>0.10127158513255941</c:v>
                </c:pt>
                <c:pt idx="23588">
                  <c:v>9.3720458802289297E-2</c:v>
                </c:pt>
                <c:pt idx="23589">
                  <c:v>8.6444987873709023E-2</c:v>
                </c:pt>
                <c:pt idx="23590">
                  <c:v>7.7476016608900355E-2</c:v>
                </c:pt>
                <c:pt idx="23591">
                  <c:v>8.2212127609866625E-2</c:v>
                </c:pt>
                <c:pt idx="23592">
                  <c:v>8.2103853342714084E-2</c:v>
                </c:pt>
                <c:pt idx="23593">
                  <c:v>9.5747349138384674E-2</c:v>
                </c:pt>
                <c:pt idx="23594">
                  <c:v>8.9501651705270691E-2</c:v>
                </c:pt>
                <c:pt idx="23595">
                  <c:v>9.0372895816548837E-2</c:v>
                </c:pt>
                <c:pt idx="23596">
                  <c:v>8.2281755213780228E-2</c:v>
                </c:pt>
                <c:pt idx="23597">
                  <c:v>7.6676925935004414E-2</c:v>
                </c:pt>
                <c:pt idx="23598">
                  <c:v>7.7646992540946203E-2</c:v>
                </c:pt>
                <c:pt idx="23599">
                  <c:v>7.3695763007484816E-2</c:v>
                </c:pt>
                <c:pt idx="23600">
                  <c:v>7.2089370109721607E-2</c:v>
                </c:pt>
                <c:pt idx="23601">
                  <c:v>8.14076514307851E-2</c:v>
                </c:pt>
                <c:pt idx="23602">
                  <c:v>6.7625424194337036E-2</c:v>
                </c:pt>
                <c:pt idx="23603">
                  <c:v>8.6660438591484423E-2</c:v>
                </c:pt>
                <c:pt idx="23604">
                  <c:v>8.2012145360298661E-2</c:v>
                </c:pt>
                <c:pt idx="23605">
                  <c:v>8.2457015977623449E-2</c:v>
                </c:pt>
                <c:pt idx="23606">
                  <c:v>7.2178015301095799E-2</c:v>
                </c:pt>
                <c:pt idx="23607">
                  <c:v>6.4774553553635483E-2</c:v>
                </c:pt>
                <c:pt idx="23608">
                  <c:v>6.7233445104879497E-2</c:v>
                </c:pt>
                <c:pt idx="23609">
                  <c:v>6.8632080372072357E-2</c:v>
                </c:pt>
                <c:pt idx="23610">
                  <c:v>5.9830331791562053E-2</c:v>
                </c:pt>
                <c:pt idx="23611">
                  <c:v>3.0674165818754373E-2</c:v>
                </c:pt>
                <c:pt idx="23612">
                  <c:v>4.3960240187920441E-2</c:v>
                </c:pt>
                <c:pt idx="23613">
                  <c:v>3.3376939852850507E-2</c:v>
                </c:pt>
                <c:pt idx="23614">
                  <c:v>3.1322984488979522E-2</c:v>
                </c:pt>
                <c:pt idx="23615">
                  <c:v>4.4979536839719447E-2</c:v>
                </c:pt>
                <c:pt idx="23616">
                  <c:v>3.821723033449631E-2</c:v>
                </c:pt>
                <c:pt idx="23617">
                  <c:v>3.6569924280976274E-2</c:v>
                </c:pt>
                <c:pt idx="23618">
                  <c:v>4.6418594502586563E-2</c:v>
                </c:pt>
                <c:pt idx="23619">
                  <c:v>6.3466278338654591E-2</c:v>
                </c:pt>
                <c:pt idx="23620">
                  <c:v>6.2516670089401538E-2</c:v>
                </c:pt>
                <c:pt idx="23621">
                  <c:v>6.7348682919389669E-2</c:v>
                </c:pt>
                <c:pt idx="23622">
                  <c:v>6.4984938742843834E-2</c:v>
                </c:pt>
                <c:pt idx="23623">
                  <c:v>7.2658892725438795E-2</c:v>
                </c:pt>
                <c:pt idx="23624">
                  <c:v>7.4582350358763039E-2</c:v>
                </c:pt>
                <c:pt idx="23625">
                  <c:v>6.3519794053781498E-2</c:v>
                </c:pt>
                <c:pt idx="23626">
                  <c:v>5.9528745952929008E-2</c:v>
                </c:pt>
                <c:pt idx="23627">
                  <c:v>6.6263650352544667E-2</c:v>
                </c:pt>
                <c:pt idx="23628">
                  <c:v>6.2527655341749533E-2</c:v>
                </c:pt>
                <c:pt idx="23629">
                  <c:v>7.7525877959776501E-2</c:v>
                </c:pt>
                <c:pt idx="23630">
                  <c:v>6.6322877971085381E-2</c:v>
                </c:pt>
                <c:pt idx="23631">
                  <c:v>7.2459151612376926E-2</c:v>
                </c:pt>
                <c:pt idx="23632">
                  <c:v>7.6958935267656514E-2</c:v>
                </c:pt>
                <c:pt idx="23633">
                  <c:v>6.6477951157839721E-2</c:v>
                </c:pt>
                <c:pt idx="23634">
                  <c:v>5.9174105178158465E-2</c:v>
                </c:pt>
                <c:pt idx="23635">
                  <c:v>5.6627528954288797E-2</c:v>
                </c:pt>
                <c:pt idx="23636">
                  <c:v>4.1835097733901927E-2</c:v>
                </c:pt>
                <c:pt idx="23637">
                  <c:v>3.1387887631628475E-2</c:v>
                </c:pt>
                <c:pt idx="23638">
                  <c:v>3.7991345461023451E-2</c:v>
                </c:pt>
                <c:pt idx="23639">
                  <c:v>3.5512338157775325E-2</c:v>
                </c:pt>
                <c:pt idx="23640">
                  <c:v>3.395892984379123E-2</c:v>
                </c:pt>
                <c:pt idx="23641">
                  <c:v>3.2101537129428648E-2</c:v>
                </c:pt>
                <c:pt idx="23642">
                  <c:v>3.4055671039949109E-2</c:v>
                </c:pt>
                <c:pt idx="23643">
                  <c:v>3.3225279318491951E-2</c:v>
                </c:pt>
                <c:pt idx="23644">
                  <c:v>2.4700741969616136E-2</c:v>
                </c:pt>
                <c:pt idx="23645">
                  <c:v>2.0095161383260729E-2</c:v>
                </c:pt>
                <c:pt idx="23646">
                  <c:v>1.3387419042216964E-2</c:v>
                </c:pt>
                <c:pt idx="23647">
                  <c:v>1.6334169315674441E-2</c:v>
                </c:pt>
                <c:pt idx="23648">
                  <c:v>2.0134470905824209E-2</c:v>
                </c:pt>
                <c:pt idx="23649">
                  <c:v>2.1266113303536116E-2</c:v>
                </c:pt>
                <c:pt idx="23650">
                  <c:v>1.9117393384953107E-2</c:v>
                </c:pt>
                <c:pt idx="23651">
                  <c:v>1.9015370440605972E-2</c:v>
                </c:pt>
                <c:pt idx="23652">
                  <c:v>3.9245022850066924E-2</c:v>
                </c:pt>
                <c:pt idx="23653">
                  <c:v>4.6541554640069371E-2</c:v>
                </c:pt>
                <c:pt idx="23654">
                  <c:v>5.4335203456783887E-2</c:v>
                </c:pt>
                <c:pt idx="23655">
                  <c:v>5.549253022111289E-2</c:v>
                </c:pt>
                <c:pt idx="23656">
                  <c:v>5.9511399385590469E-2</c:v>
                </c:pt>
                <c:pt idx="23657">
                  <c:v>4.6561363060290351E-2</c:v>
                </c:pt>
                <c:pt idx="23658">
                  <c:v>9.5465591819816398E-2</c:v>
                </c:pt>
                <c:pt idx="23659">
                  <c:v>0.11727847950654224</c:v>
                </c:pt>
                <c:pt idx="23660">
                  <c:v>0.10410315521326874</c:v>
                </c:pt>
                <c:pt idx="23661">
                  <c:v>8.2845582259976513E-2</c:v>
                </c:pt>
                <c:pt idx="23662">
                  <c:v>7.5905701678351312E-2</c:v>
                </c:pt>
                <c:pt idx="23663">
                  <c:v>7.6657024980369082E-2</c:v>
                </c:pt>
                <c:pt idx="23664">
                  <c:v>8.7624373723499849E-2</c:v>
                </c:pt>
                <c:pt idx="23665">
                  <c:v>8.5246367519832056E-2</c:v>
                </c:pt>
                <c:pt idx="23666">
                  <c:v>7.8085245329861719E-2</c:v>
                </c:pt>
                <c:pt idx="23667">
                  <c:v>6.2274898822036739E-2</c:v>
                </c:pt>
                <c:pt idx="23668">
                  <c:v>5.5082429054743809E-2</c:v>
                </c:pt>
                <c:pt idx="23669">
                  <c:v>4.3458311217196233E-2</c:v>
                </c:pt>
                <c:pt idx="23670">
                  <c:v>4.3980296145420095E-2</c:v>
                </c:pt>
                <c:pt idx="23671">
                  <c:v>4.6473110574436483E-2</c:v>
                </c:pt>
                <c:pt idx="23672">
                  <c:v>5.202213708347192E-2</c:v>
                </c:pt>
                <c:pt idx="23673">
                  <c:v>6.262095762844555E-2</c:v>
                </c:pt>
                <c:pt idx="23674">
                  <c:v>6.8797686218302845E-2</c:v>
                </c:pt>
                <c:pt idx="23675">
                  <c:v>6.8584949942545936E-2</c:v>
                </c:pt>
                <c:pt idx="23676">
                  <c:v>6.9443070178192734E-2</c:v>
                </c:pt>
                <c:pt idx="23677">
                  <c:v>7.0720258586164153E-2</c:v>
                </c:pt>
                <c:pt idx="23678">
                  <c:v>6.4815413129661881E-2</c:v>
                </c:pt>
                <c:pt idx="23679">
                  <c:v>6.8324706818257974E-2</c:v>
                </c:pt>
                <c:pt idx="23680">
                  <c:v>6.7468857422142703E-2</c:v>
                </c:pt>
                <c:pt idx="23681">
                  <c:v>6.7895073513984272E-2</c:v>
                </c:pt>
                <c:pt idx="23682">
                  <c:v>7.0773468157632413E-2</c:v>
                </c:pt>
                <c:pt idx="23683">
                  <c:v>6.9915485190187088E-2</c:v>
                </c:pt>
                <c:pt idx="23684">
                  <c:v>7.4225272544556464E-2</c:v>
                </c:pt>
                <c:pt idx="23685">
                  <c:v>7.1444826646937187E-2</c:v>
                </c:pt>
                <c:pt idx="23686">
                  <c:v>7.3800803717255725E-2</c:v>
                </c:pt>
                <c:pt idx="23687">
                  <c:v>5.465067693072756E-2</c:v>
                </c:pt>
                <c:pt idx="23688">
                  <c:v>5.4861731588361051E-2</c:v>
                </c:pt>
                <c:pt idx="23689">
                  <c:v>4.8852084638252302E-2</c:v>
                </c:pt>
                <c:pt idx="23690">
                  <c:v>6.0643794548688179E-2</c:v>
                </c:pt>
                <c:pt idx="23691">
                  <c:v>6.3291685383589646E-2</c:v>
                </c:pt>
                <c:pt idx="23692">
                  <c:v>6.1706445480824046E-2</c:v>
                </c:pt>
                <c:pt idx="23693">
                  <c:v>6.0659449852705549E-2</c:v>
                </c:pt>
                <c:pt idx="23694">
                  <c:v>6.2803575421394697E-2</c:v>
                </c:pt>
                <c:pt idx="23695">
                  <c:v>6.3238798267672758E-2</c:v>
                </c:pt>
                <c:pt idx="23696">
                  <c:v>6.3143412962658019E-2</c:v>
                </c:pt>
                <c:pt idx="23697">
                  <c:v>6.1131879340511119E-2</c:v>
                </c:pt>
                <c:pt idx="23698">
                  <c:v>6.4432626627244582E-2</c:v>
                </c:pt>
                <c:pt idx="23699">
                  <c:v>5.6375418026452184E-2</c:v>
                </c:pt>
                <c:pt idx="23700">
                  <c:v>6.4884551179167582E-2</c:v>
                </c:pt>
                <c:pt idx="23701">
                  <c:v>6.1698029018633971E-2</c:v>
                </c:pt>
                <c:pt idx="23702">
                  <c:v>6.6812416976270939E-2</c:v>
                </c:pt>
                <c:pt idx="23703">
                  <c:v>5.8121372726203546E-2</c:v>
                </c:pt>
                <c:pt idx="23704">
                  <c:v>6.8410032492450146E-2</c:v>
                </c:pt>
                <c:pt idx="23705">
                  <c:v>7.9987214408473006E-2</c:v>
                </c:pt>
                <c:pt idx="23706">
                  <c:v>7.8594462654930641E-2</c:v>
                </c:pt>
                <c:pt idx="23707">
                  <c:v>7.1631358674436152E-2</c:v>
                </c:pt>
                <c:pt idx="23708">
                  <c:v>6.1594935281537921E-2</c:v>
                </c:pt>
                <c:pt idx="23709">
                  <c:v>6.0650974793182266E-2</c:v>
                </c:pt>
                <c:pt idx="23710">
                  <c:v>6.2892961506212597E-2</c:v>
                </c:pt>
                <c:pt idx="23711">
                  <c:v>8.9603962609981602E-2</c:v>
                </c:pt>
                <c:pt idx="23712">
                  <c:v>8.2955123847986423E-2</c:v>
                </c:pt>
                <c:pt idx="23713">
                  <c:v>9.6266586936869514E-2</c:v>
                </c:pt>
                <c:pt idx="23714">
                  <c:v>9.7045551595674073E-2</c:v>
                </c:pt>
                <c:pt idx="23715">
                  <c:v>8.5986208919246909E-2</c:v>
                </c:pt>
                <c:pt idx="23716">
                  <c:v>9.7768016526976087E-2</c:v>
                </c:pt>
                <c:pt idx="23717">
                  <c:v>0.10139977646411213</c:v>
                </c:pt>
                <c:pt idx="23718">
                  <c:v>0.10702899887410267</c:v>
                </c:pt>
                <c:pt idx="23719">
                  <c:v>9.9705076046531005E-2</c:v>
                </c:pt>
                <c:pt idx="23720">
                  <c:v>9.7968716853561011E-2</c:v>
                </c:pt>
                <c:pt idx="23721">
                  <c:v>0.10283993750659515</c:v>
                </c:pt>
                <c:pt idx="23722">
                  <c:v>0.11486735825946082</c:v>
                </c:pt>
                <c:pt idx="23723">
                  <c:v>0.1144353292953979</c:v>
                </c:pt>
                <c:pt idx="23724">
                  <c:v>0.10657806207977338</c:v>
                </c:pt>
                <c:pt idx="23725">
                  <c:v>0.11631164881462253</c:v>
                </c:pt>
                <c:pt idx="23726">
                  <c:v>0.10824480578188234</c:v>
                </c:pt>
                <c:pt idx="23727">
                  <c:v>0.11358930555209823</c:v>
                </c:pt>
                <c:pt idx="23728">
                  <c:v>0.1140479824945404</c:v>
                </c:pt>
                <c:pt idx="23729">
                  <c:v>0.12390573599092791</c:v>
                </c:pt>
                <c:pt idx="23730">
                  <c:v>0.11670849290716645</c:v>
                </c:pt>
                <c:pt idx="23731">
                  <c:v>0.12197699042943788</c:v>
                </c:pt>
                <c:pt idx="23732">
                  <c:v>0.11193153434179126</c:v>
                </c:pt>
                <c:pt idx="23733">
                  <c:v>0.12252125118641555</c:v>
                </c:pt>
                <c:pt idx="23734">
                  <c:v>0.11971665885976801</c:v>
                </c:pt>
                <c:pt idx="23735">
                  <c:v>0.12488902771603128</c:v>
                </c:pt>
                <c:pt idx="23736">
                  <c:v>0.12860075321768938</c:v>
                </c:pt>
                <c:pt idx="23737">
                  <c:v>0.13335461504187385</c:v>
                </c:pt>
                <c:pt idx="23738">
                  <c:v>0.12253941011906044</c:v>
                </c:pt>
                <c:pt idx="23739">
                  <c:v>0.12936975635174264</c:v>
                </c:pt>
                <c:pt idx="23740">
                  <c:v>0.13050092466571162</c:v>
                </c:pt>
                <c:pt idx="23741">
                  <c:v>0.12937066109639717</c:v>
                </c:pt>
                <c:pt idx="23742">
                  <c:v>0.12049664132072135</c:v>
                </c:pt>
                <c:pt idx="23743">
                  <c:v>0.10901487426848</c:v>
                </c:pt>
                <c:pt idx="23744">
                  <c:v>0.11334995962358985</c:v>
                </c:pt>
                <c:pt idx="23745">
                  <c:v>0.11670103453893277</c:v>
                </c:pt>
                <c:pt idx="23746">
                  <c:v>0.11938888490939714</c:v>
                </c:pt>
                <c:pt idx="23747">
                  <c:v>0.11860547720557779</c:v>
                </c:pt>
                <c:pt idx="23748">
                  <c:v>0.13437301547127922</c:v>
                </c:pt>
                <c:pt idx="23749">
                  <c:v>0.14477161570779407</c:v>
                </c:pt>
                <c:pt idx="23750">
                  <c:v>0.15350673310558949</c:v>
                </c:pt>
                <c:pt idx="23751">
                  <c:v>0.1530447806889712</c:v>
                </c:pt>
                <c:pt idx="23752">
                  <c:v>0.12475750667259788</c:v>
                </c:pt>
                <c:pt idx="23753">
                  <c:v>0.12085898362678926</c:v>
                </c:pt>
                <c:pt idx="23754">
                  <c:v>9.9891416276540745E-2</c:v>
                </c:pt>
                <c:pt idx="23755">
                  <c:v>9.9913343717779268E-2</c:v>
                </c:pt>
                <c:pt idx="23756">
                  <c:v>9.7080694386278532E-2</c:v>
                </c:pt>
                <c:pt idx="23757">
                  <c:v>9.5679387854246345E-2</c:v>
                </c:pt>
                <c:pt idx="23758">
                  <c:v>8.6461859050955825E-2</c:v>
                </c:pt>
                <c:pt idx="23759">
                  <c:v>8.2458915907306585E-2</c:v>
                </c:pt>
                <c:pt idx="23760">
                  <c:v>6.8379339709709663E-2</c:v>
                </c:pt>
                <c:pt idx="23761">
                  <c:v>7.9636589390448043E-2</c:v>
                </c:pt>
                <c:pt idx="23762">
                  <c:v>6.8729978877507758E-2</c:v>
                </c:pt>
                <c:pt idx="23763">
                  <c:v>6.4596162727689199E-2</c:v>
                </c:pt>
                <c:pt idx="23764">
                  <c:v>7.1738749376714317E-2</c:v>
                </c:pt>
                <c:pt idx="23765">
                  <c:v>6.4501382497127668E-2</c:v>
                </c:pt>
                <c:pt idx="23766">
                  <c:v>8.4021330151736962E-2</c:v>
                </c:pt>
                <c:pt idx="23767">
                  <c:v>8.9890211303081502E-2</c:v>
                </c:pt>
                <c:pt idx="23768">
                  <c:v>9.3080634874780133E-2</c:v>
                </c:pt>
                <c:pt idx="23769">
                  <c:v>9.760035287809643E-2</c:v>
                </c:pt>
                <c:pt idx="23770">
                  <c:v>9.4329536534681901E-2</c:v>
                </c:pt>
                <c:pt idx="23771">
                  <c:v>8.8485929119813678E-2</c:v>
                </c:pt>
                <c:pt idx="23772">
                  <c:v>8.3632855441747589E-2</c:v>
                </c:pt>
                <c:pt idx="23773">
                  <c:v>6.8137251263635568E-2</c:v>
                </c:pt>
                <c:pt idx="23774">
                  <c:v>6.4539933670874738E-2</c:v>
                </c:pt>
                <c:pt idx="23775">
                  <c:v>6.4561126769363986E-2</c:v>
                </c:pt>
                <c:pt idx="23776">
                  <c:v>6.7358641490517179E-2</c:v>
                </c:pt>
                <c:pt idx="23777">
                  <c:v>6.0483477230858451E-2</c:v>
                </c:pt>
                <c:pt idx="23778">
                  <c:v>7.1411115727444407E-2</c:v>
                </c:pt>
                <c:pt idx="23779">
                  <c:v>6.3753684673680144E-2</c:v>
                </c:pt>
                <c:pt idx="23780">
                  <c:v>6.4201441809369708E-2</c:v>
                </c:pt>
                <c:pt idx="23781">
                  <c:v>6.751442860699286E-2</c:v>
                </c:pt>
                <c:pt idx="23782">
                  <c:v>6.2540396562427825E-2</c:v>
                </c:pt>
                <c:pt idx="23783">
                  <c:v>4.4135711312080383E-2</c:v>
                </c:pt>
                <c:pt idx="23784">
                  <c:v>5.1487525931202427E-2</c:v>
                </c:pt>
                <c:pt idx="23785">
                  <c:v>5.6860878959686723E-2</c:v>
                </c:pt>
                <c:pt idx="23786">
                  <c:v>5.9938572177627325E-2</c:v>
                </c:pt>
                <c:pt idx="23787">
                  <c:v>7.1186873697141495E-2</c:v>
                </c:pt>
                <c:pt idx="23788">
                  <c:v>7.4208799231924694E-2</c:v>
                </c:pt>
                <c:pt idx="23789">
                  <c:v>8.4380637963707983E-2</c:v>
                </c:pt>
                <c:pt idx="23790">
                  <c:v>7.611055792369914E-2</c:v>
                </c:pt>
                <c:pt idx="23791">
                  <c:v>6.5658218093085141E-2</c:v>
                </c:pt>
                <c:pt idx="23792">
                  <c:v>6.7697867760952546E-2</c:v>
                </c:pt>
                <c:pt idx="23793">
                  <c:v>7.4734802816490031E-2</c:v>
                </c:pt>
                <c:pt idx="23794">
                  <c:v>8.2512261793834307E-2</c:v>
                </c:pt>
                <c:pt idx="23795">
                  <c:v>7.8956556694792734E-2</c:v>
                </c:pt>
                <c:pt idx="23796">
                  <c:v>7.2621268674483819E-2</c:v>
                </c:pt>
                <c:pt idx="23797">
                  <c:v>7.7473249499063312E-2</c:v>
                </c:pt>
                <c:pt idx="23798">
                  <c:v>7.6302223054327545E-2</c:v>
                </c:pt>
                <c:pt idx="23799">
                  <c:v>8.0314886097509364E-2</c:v>
                </c:pt>
                <c:pt idx="23800">
                  <c:v>7.6553689241420475E-2</c:v>
                </c:pt>
                <c:pt idx="23801">
                  <c:v>8.661443370232158E-2</c:v>
                </c:pt>
                <c:pt idx="23802">
                  <c:v>8.1210169834189161E-2</c:v>
                </c:pt>
                <c:pt idx="23803">
                  <c:v>8.1112579859778489E-2</c:v>
                </c:pt>
                <c:pt idx="23804">
                  <c:v>7.1902451070309681E-2</c:v>
                </c:pt>
                <c:pt idx="23805">
                  <c:v>7.2125671072614583E-2</c:v>
                </c:pt>
                <c:pt idx="23806">
                  <c:v>6.537538532153242E-2</c:v>
                </c:pt>
                <c:pt idx="23807">
                  <c:v>6.5919368668395206E-2</c:v>
                </c:pt>
                <c:pt idx="23808">
                  <c:v>7.3442470070264498E-2</c:v>
                </c:pt>
                <c:pt idx="23809">
                  <c:v>7.6029414684241958E-2</c:v>
                </c:pt>
                <c:pt idx="23810">
                  <c:v>7.6147740055738877E-2</c:v>
                </c:pt>
                <c:pt idx="23811">
                  <c:v>6.7224869173917901E-2</c:v>
                </c:pt>
                <c:pt idx="23812">
                  <c:v>6.9352502018970252E-2</c:v>
                </c:pt>
                <c:pt idx="23813">
                  <c:v>6.3358758299517204E-2</c:v>
                </c:pt>
                <c:pt idx="23814">
                  <c:v>6.4964558488565416E-2</c:v>
                </c:pt>
                <c:pt idx="23815">
                  <c:v>6.6901593023600325E-2</c:v>
                </c:pt>
                <c:pt idx="23816">
                  <c:v>6.0567255414856414E-2</c:v>
                </c:pt>
                <c:pt idx="23817">
                  <c:v>4.6536519673478383E-2</c:v>
                </c:pt>
                <c:pt idx="23818">
                  <c:v>4.8744314743442541E-2</c:v>
                </c:pt>
                <c:pt idx="23819">
                  <c:v>4.4589093968665283E-2</c:v>
                </c:pt>
                <c:pt idx="23820">
                  <c:v>3.8999500241116536E-2</c:v>
                </c:pt>
                <c:pt idx="23821">
                  <c:v>4.8177977827831064E-2</c:v>
                </c:pt>
                <c:pt idx="23822">
                  <c:v>4.7885079648362083E-2</c:v>
                </c:pt>
                <c:pt idx="23823">
                  <c:v>4.6031005731566266E-2</c:v>
                </c:pt>
                <c:pt idx="23824">
                  <c:v>4.7623329499454803E-2</c:v>
                </c:pt>
                <c:pt idx="23825">
                  <c:v>4.9217438598121221E-2</c:v>
                </c:pt>
                <c:pt idx="23826">
                  <c:v>5.3847941312599179E-2</c:v>
                </c:pt>
                <c:pt idx="23827">
                  <c:v>5.1450490347548561E-2</c:v>
                </c:pt>
                <c:pt idx="23828">
                  <c:v>5.506154523396245E-2</c:v>
                </c:pt>
                <c:pt idx="23829">
                  <c:v>3.949623954844439E-2</c:v>
                </c:pt>
                <c:pt idx="23830">
                  <c:v>5.0833229381687328E-2</c:v>
                </c:pt>
                <c:pt idx="23831">
                  <c:v>4.9289908956084538E-2</c:v>
                </c:pt>
                <c:pt idx="23832">
                  <c:v>5.1849383844673858E-2</c:v>
                </c:pt>
                <c:pt idx="23833">
                  <c:v>5.388676736232445E-2</c:v>
                </c:pt>
                <c:pt idx="23834">
                  <c:v>5.4763149741931416E-2</c:v>
                </c:pt>
                <c:pt idx="23835">
                  <c:v>5.6903441416320755E-2</c:v>
                </c:pt>
                <c:pt idx="23836">
                  <c:v>5.2511131841266101E-2</c:v>
                </c:pt>
                <c:pt idx="23837">
                  <c:v>4.8968809768876076E-2</c:v>
                </c:pt>
                <c:pt idx="23838">
                  <c:v>5.5422156086037733E-2</c:v>
                </c:pt>
                <c:pt idx="23839">
                  <c:v>4.8128660653789845E-2</c:v>
                </c:pt>
                <c:pt idx="23840">
                  <c:v>4.6272377717500701E-2</c:v>
                </c:pt>
                <c:pt idx="23841">
                  <c:v>4.5675530953256827E-2</c:v>
                </c:pt>
                <c:pt idx="23842">
                  <c:v>3.2708236071109065E-2</c:v>
                </c:pt>
                <c:pt idx="23843">
                  <c:v>5.0244810800831319E-2</c:v>
                </c:pt>
                <c:pt idx="23844">
                  <c:v>5.9398710221056472E-2</c:v>
                </c:pt>
                <c:pt idx="23845">
                  <c:v>5.858273658183033E-2</c:v>
                </c:pt>
                <c:pt idx="23846">
                  <c:v>6.1050443534472532E-2</c:v>
                </c:pt>
                <c:pt idx="23847">
                  <c:v>4.4627946149275344E-2</c:v>
                </c:pt>
                <c:pt idx="23848">
                  <c:v>3.5635854834541902E-2</c:v>
                </c:pt>
                <c:pt idx="23849">
                  <c:v>3.4426350087975788E-2</c:v>
                </c:pt>
                <c:pt idx="23850">
                  <c:v>4.1672209775622582E-2</c:v>
                </c:pt>
                <c:pt idx="23851">
                  <c:v>3.9929846828211213E-2</c:v>
                </c:pt>
                <c:pt idx="23852">
                  <c:v>4.140022084827466E-2</c:v>
                </c:pt>
                <c:pt idx="23853">
                  <c:v>4.2763732476422955E-2</c:v>
                </c:pt>
                <c:pt idx="23854">
                  <c:v>4.8220377059452035E-2</c:v>
                </c:pt>
                <c:pt idx="23855">
                  <c:v>4.5932165357489119E-2</c:v>
                </c:pt>
                <c:pt idx="23856">
                  <c:v>5.232773547681524E-2</c:v>
                </c:pt>
                <c:pt idx="23857">
                  <c:v>5.8016107177233822E-2</c:v>
                </c:pt>
                <c:pt idx="23858">
                  <c:v>6.1424520996838927E-2</c:v>
                </c:pt>
                <c:pt idx="23859">
                  <c:v>5.8032672718956846E-2</c:v>
                </c:pt>
                <c:pt idx="23860">
                  <c:v>6.9033747933266554E-2</c:v>
                </c:pt>
                <c:pt idx="23861">
                  <c:v>5.8883050357417366E-2</c:v>
                </c:pt>
                <c:pt idx="23862">
                  <c:v>5.9859634927636129E-2</c:v>
                </c:pt>
                <c:pt idx="23863">
                  <c:v>7.2184694181118836E-2</c:v>
                </c:pt>
                <c:pt idx="23864">
                  <c:v>6.8058984727447092E-2</c:v>
                </c:pt>
                <c:pt idx="23865">
                  <c:v>7.2257405573322497E-2</c:v>
                </c:pt>
                <c:pt idx="23866">
                  <c:v>5.8502228197337525E-2</c:v>
                </c:pt>
                <c:pt idx="23867">
                  <c:v>5.3685739662326926E-2</c:v>
                </c:pt>
                <c:pt idx="23868">
                  <c:v>5.5813270018391981E-2</c:v>
                </c:pt>
                <c:pt idx="23869">
                  <c:v>5.6889629083505699E-2</c:v>
                </c:pt>
                <c:pt idx="23870">
                  <c:v>6.1787004374484811E-2</c:v>
                </c:pt>
                <c:pt idx="23871">
                  <c:v>5.6616496973902253E-2</c:v>
                </c:pt>
                <c:pt idx="23872">
                  <c:v>5.7588263468175915E-2</c:v>
                </c:pt>
                <c:pt idx="23873">
                  <c:v>5.6973713066111431E-2</c:v>
                </c:pt>
                <c:pt idx="23874">
                  <c:v>5.731186687891654E-2</c:v>
                </c:pt>
                <c:pt idx="23875">
                  <c:v>5.9122062086137461E-2</c:v>
                </c:pt>
                <c:pt idx="23876">
                  <c:v>6.0944426307687483E-2</c:v>
                </c:pt>
                <c:pt idx="23877">
                  <c:v>6.5211428392425441E-2</c:v>
                </c:pt>
                <c:pt idx="23878">
                  <c:v>6.841121921651272E-2</c:v>
                </c:pt>
                <c:pt idx="23879">
                  <c:v>7.3991984234726971E-2</c:v>
                </c:pt>
                <c:pt idx="23880">
                  <c:v>7.6477304735596441E-2</c:v>
                </c:pt>
                <c:pt idx="23881">
                  <c:v>7.6702166456618537E-2</c:v>
                </c:pt>
                <c:pt idx="23882">
                  <c:v>7.6174439908886837E-2</c:v>
                </c:pt>
                <c:pt idx="23883">
                  <c:v>9.5396349309602169E-2</c:v>
                </c:pt>
                <c:pt idx="23884">
                  <c:v>9.3661659912471329E-2</c:v>
                </c:pt>
                <c:pt idx="23885">
                  <c:v>8.7807974970684821E-2</c:v>
                </c:pt>
                <c:pt idx="23886">
                  <c:v>7.981407966621501E-2</c:v>
                </c:pt>
                <c:pt idx="23887">
                  <c:v>7.8315879801231114E-2</c:v>
                </c:pt>
                <c:pt idx="23888">
                  <c:v>7.7573645473584474E-2</c:v>
                </c:pt>
                <c:pt idx="23889">
                  <c:v>7.3184933515182404E-2</c:v>
                </c:pt>
                <c:pt idx="23890">
                  <c:v>7.4053666009857633E-2</c:v>
                </c:pt>
                <c:pt idx="23891">
                  <c:v>7.6324165078396566E-2</c:v>
                </c:pt>
                <c:pt idx="23892">
                  <c:v>8.268632246076546E-2</c:v>
                </c:pt>
                <c:pt idx="23893">
                  <c:v>6.7682526980465063E-2</c:v>
                </c:pt>
                <c:pt idx="23894">
                  <c:v>6.6097275951399581E-2</c:v>
                </c:pt>
                <c:pt idx="23895">
                  <c:v>6.2477160593275016E-2</c:v>
                </c:pt>
                <c:pt idx="23896">
                  <c:v>6.7601871184065354E-2</c:v>
                </c:pt>
                <c:pt idx="23897">
                  <c:v>7.4754536162293217E-2</c:v>
                </c:pt>
                <c:pt idx="23898">
                  <c:v>6.7899399576169639E-2</c:v>
                </c:pt>
                <c:pt idx="23899">
                  <c:v>7.1652117148240491E-2</c:v>
                </c:pt>
                <c:pt idx="23900">
                  <c:v>7.3379325169432574E-2</c:v>
                </c:pt>
                <c:pt idx="23901">
                  <c:v>6.8159366640022867E-2</c:v>
                </c:pt>
                <c:pt idx="23902">
                  <c:v>7.3305807750213781E-2</c:v>
                </c:pt>
                <c:pt idx="23903">
                  <c:v>7.7191983658639662E-2</c:v>
                </c:pt>
                <c:pt idx="23904">
                  <c:v>7.5371037550807207E-2</c:v>
                </c:pt>
                <c:pt idx="23905">
                  <c:v>6.7492041320772467E-2</c:v>
                </c:pt>
                <c:pt idx="23906">
                  <c:v>7.0943784949594413E-2</c:v>
                </c:pt>
                <c:pt idx="23907">
                  <c:v>7.1811831006260762E-2</c:v>
                </c:pt>
                <c:pt idx="23908">
                  <c:v>7.2572642419650446E-2</c:v>
                </c:pt>
                <c:pt idx="23909">
                  <c:v>6.7661468144433634E-2</c:v>
                </c:pt>
                <c:pt idx="23910">
                  <c:v>6.1695805772325141E-2</c:v>
                </c:pt>
                <c:pt idx="23911">
                  <c:v>8.1622745900635341E-2</c:v>
                </c:pt>
                <c:pt idx="23912">
                  <c:v>6.921368298923114E-2</c:v>
                </c:pt>
                <c:pt idx="23913">
                  <c:v>8.0437014379749039E-2</c:v>
                </c:pt>
                <c:pt idx="23914">
                  <c:v>8.6165942558808606E-2</c:v>
                </c:pt>
                <c:pt idx="23915">
                  <c:v>8.3023728328111668E-2</c:v>
                </c:pt>
                <c:pt idx="23916">
                  <c:v>8.3997242526000715E-2</c:v>
                </c:pt>
                <c:pt idx="23917">
                  <c:v>9.3736955670834066E-2</c:v>
                </c:pt>
                <c:pt idx="23918">
                  <c:v>9.7646882824087955E-2</c:v>
                </c:pt>
                <c:pt idx="23919">
                  <c:v>9.7317766482066581E-2</c:v>
                </c:pt>
                <c:pt idx="23920">
                  <c:v>0.10631541226138785</c:v>
                </c:pt>
                <c:pt idx="23921">
                  <c:v>9.5990797596306576E-2</c:v>
                </c:pt>
                <c:pt idx="23922">
                  <c:v>9.3036762463925449E-2</c:v>
                </c:pt>
                <c:pt idx="23923">
                  <c:v>8.378517670659491E-2</c:v>
                </c:pt>
                <c:pt idx="23924">
                  <c:v>8.2809809062263984E-2</c:v>
                </c:pt>
                <c:pt idx="23925">
                  <c:v>8.6922676674951127E-2</c:v>
                </c:pt>
                <c:pt idx="23926">
                  <c:v>8.6058273090900306E-2</c:v>
                </c:pt>
                <c:pt idx="23927">
                  <c:v>8.8990806380243148E-2</c:v>
                </c:pt>
                <c:pt idx="23928">
                  <c:v>9.0625534983552303E-2</c:v>
                </c:pt>
                <c:pt idx="23929">
                  <c:v>9.1170989569235417E-2</c:v>
                </c:pt>
                <c:pt idx="23930">
                  <c:v>8.1931515737410754E-2</c:v>
                </c:pt>
                <c:pt idx="23931">
                  <c:v>9.2540385558736782E-2</c:v>
                </c:pt>
                <c:pt idx="23932">
                  <c:v>0.10140201449712083</c:v>
                </c:pt>
                <c:pt idx="23933">
                  <c:v>9.9967811100635462E-2</c:v>
                </c:pt>
                <c:pt idx="23934">
                  <c:v>0.10128917311769348</c:v>
                </c:pt>
                <c:pt idx="23935">
                  <c:v>0.10128917311769414</c:v>
                </c:pt>
                <c:pt idx="23936">
                  <c:v>0.10139938579664065</c:v>
                </c:pt>
                <c:pt idx="23937">
                  <c:v>0.102944527929552</c:v>
                </c:pt>
                <c:pt idx="23938">
                  <c:v>0.1007442276364372</c:v>
                </c:pt>
                <c:pt idx="23939">
                  <c:v>0.10140359281412725</c:v>
                </c:pt>
                <c:pt idx="23940">
                  <c:v>9.776036293532564E-2</c:v>
                </c:pt>
                <c:pt idx="23941">
                  <c:v>0.10865398345592481</c:v>
                </c:pt>
                <c:pt idx="23942">
                  <c:v>0.1320730806357322</c:v>
                </c:pt>
                <c:pt idx="23943">
                  <c:v>0.13468310600278954</c:v>
                </c:pt>
                <c:pt idx="23944">
                  <c:v>0.13053897564949213</c:v>
                </c:pt>
                <c:pt idx="23945">
                  <c:v>0.13394550889143386</c:v>
                </c:pt>
                <c:pt idx="23946">
                  <c:v>0.1336172686558883</c:v>
                </c:pt>
                <c:pt idx="23947">
                  <c:v>0.1512544382659875</c:v>
                </c:pt>
                <c:pt idx="23948">
                  <c:v>0.16302593246220942</c:v>
                </c:pt>
                <c:pt idx="23949">
                  <c:v>0.17001124771454568</c:v>
                </c:pt>
                <c:pt idx="23950">
                  <c:v>0.15207857710275663</c:v>
                </c:pt>
                <c:pt idx="23951">
                  <c:v>0.16688497252451828</c:v>
                </c:pt>
                <c:pt idx="23952">
                  <c:v>0.16642926762657129</c:v>
                </c:pt>
                <c:pt idx="23953">
                  <c:v>0.17098162971674502</c:v>
                </c:pt>
                <c:pt idx="23954">
                  <c:v>0.17906632163687641</c:v>
                </c:pt>
                <c:pt idx="23955">
                  <c:v>0.18049150969048045</c:v>
                </c:pt>
                <c:pt idx="23956">
                  <c:v>0.17275339218907959</c:v>
                </c:pt>
                <c:pt idx="23957">
                  <c:v>0.1663549026407416</c:v>
                </c:pt>
                <c:pt idx="23958">
                  <c:v>0.17612541491417266</c:v>
                </c:pt>
                <c:pt idx="23959">
                  <c:v>0.17837818802605998</c:v>
                </c:pt>
                <c:pt idx="23960">
                  <c:v>0.16263279467755476</c:v>
                </c:pt>
                <c:pt idx="23961">
                  <c:v>0.16263279467755432</c:v>
                </c:pt>
                <c:pt idx="23962">
                  <c:v>0.16485687063311727</c:v>
                </c:pt>
                <c:pt idx="23963">
                  <c:v>0.12787783617833592</c:v>
                </c:pt>
                <c:pt idx="23964">
                  <c:v>7.7696283588550186E-2</c:v>
                </c:pt>
                <c:pt idx="23965">
                  <c:v>9.4499798533182799E-2</c:v>
                </c:pt>
                <c:pt idx="23966">
                  <c:v>9.1771356326296738E-2</c:v>
                </c:pt>
                <c:pt idx="23967">
                  <c:v>4.9612931478485223E-2</c:v>
                </c:pt>
                <c:pt idx="23968">
                  <c:v>6.1350335799771116E-2</c:v>
                </c:pt>
                <c:pt idx="23969">
                  <c:v>7.4183397121258432E-2</c:v>
                </c:pt>
                <c:pt idx="23970">
                  <c:v>7.5802742131645617E-2</c:v>
                </c:pt>
                <c:pt idx="23971">
                  <c:v>9.5231378266808164E-2</c:v>
                </c:pt>
                <c:pt idx="23972">
                  <c:v>0.10727482143756228</c:v>
                </c:pt>
                <c:pt idx="23973">
                  <c:v>0.11039390544161209</c:v>
                </c:pt>
                <c:pt idx="23974">
                  <c:v>0.10296945366268573</c:v>
                </c:pt>
                <c:pt idx="23975">
                  <c:v>9.1362709970840283E-2</c:v>
                </c:pt>
                <c:pt idx="23976">
                  <c:v>9.0065739256439681E-2</c:v>
                </c:pt>
                <c:pt idx="23977">
                  <c:v>0.10300249672198158</c:v>
                </c:pt>
                <c:pt idx="23978">
                  <c:v>0.10982876784513129</c:v>
                </c:pt>
                <c:pt idx="23979">
                  <c:v>9.3136617303457125E-2</c:v>
                </c:pt>
                <c:pt idx="23980">
                  <c:v>8.0594181851957103E-2</c:v>
                </c:pt>
                <c:pt idx="23981">
                  <c:v>6.1916926963452523E-2</c:v>
                </c:pt>
                <c:pt idx="23982">
                  <c:v>7.0227433317135546E-2</c:v>
                </c:pt>
                <c:pt idx="23983">
                  <c:v>8.3977449046236163E-2</c:v>
                </c:pt>
                <c:pt idx="23984">
                  <c:v>8.529668260419121E-2</c:v>
                </c:pt>
                <c:pt idx="23985">
                  <c:v>8.4126481317089219E-2</c:v>
                </c:pt>
                <c:pt idx="23986">
                  <c:v>9.0121410569444116E-2</c:v>
                </c:pt>
                <c:pt idx="23987">
                  <c:v>0.10823126007932404</c:v>
                </c:pt>
                <c:pt idx="23988">
                  <c:v>0.10537698985850374</c:v>
                </c:pt>
                <c:pt idx="23989">
                  <c:v>9.7883582944230829E-2</c:v>
                </c:pt>
                <c:pt idx="23990">
                  <c:v>9.0560266186293426E-2</c:v>
                </c:pt>
                <c:pt idx="23991">
                  <c:v>8.8401474969137306E-2</c:v>
                </c:pt>
                <c:pt idx="23992">
                  <c:v>8.4960111703879182E-2</c:v>
                </c:pt>
                <c:pt idx="23993">
                  <c:v>7.4846575495777001E-2</c:v>
                </c:pt>
                <c:pt idx="23994">
                  <c:v>7.43316994865999E-2</c:v>
                </c:pt>
                <c:pt idx="23995">
                  <c:v>7.9212374986306289E-2</c:v>
                </c:pt>
                <c:pt idx="23996">
                  <c:v>4.9723697062146188E-2</c:v>
                </c:pt>
                <c:pt idx="23997">
                  <c:v>1.9447210203297205E-2</c:v>
                </c:pt>
                <c:pt idx="23998">
                  <c:v>5.1522560423869157E-2</c:v>
                </c:pt>
                <c:pt idx="23999">
                  <c:v>2.9513119198644189E-2</c:v>
                </c:pt>
                <c:pt idx="24000">
                  <c:v>2.5417868419653544E-2</c:v>
                </c:pt>
                <c:pt idx="24001">
                  <c:v>3.9272650939873532E-2</c:v>
                </c:pt>
                <c:pt idx="24002">
                  <c:v>1.2367223237950808E-2</c:v>
                </c:pt>
                <c:pt idx="24003">
                  <c:v>2.4335867556491753E-2</c:v>
                </c:pt>
                <c:pt idx="24004">
                  <c:v>3.8427618850578771E-2</c:v>
                </c:pt>
                <c:pt idx="24005">
                  <c:v>4.4992724946343765E-2</c:v>
                </c:pt>
                <c:pt idx="24006">
                  <c:v>2.6347504629562257E-2</c:v>
                </c:pt>
                <c:pt idx="24007">
                  <c:v>2.9354281869312215E-2</c:v>
                </c:pt>
                <c:pt idx="24008">
                  <c:v>4.6662045135701602E-2</c:v>
                </c:pt>
                <c:pt idx="24009">
                  <c:v>4.3861408099191035E-2</c:v>
                </c:pt>
                <c:pt idx="24010">
                  <c:v>5.8163035488914661E-2</c:v>
                </c:pt>
                <c:pt idx="24011">
                  <c:v>4.373839633128962E-2</c:v>
                </c:pt>
                <c:pt idx="24012">
                  <c:v>5.3803285337008511E-2</c:v>
                </c:pt>
                <c:pt idx="24013">
                  <c:v>6.3088497991454107E-2</c:v>
                </c:pt>
                <c:pt idx="24014">
                  <c:v>5.7417932369530966E-2</c:v>
                </c:pt>
                <c:pt idx="24015">
                  <c:v>5.2794889405313183E-2</c:v>
                </c:pt>
                <c:pt idx="24016">
                  <c:v>4.2110829268754424E-2</c:v>
                </c:pt>
                <c:pt idx="24017">
                  <c:v>4.2246379584734317E-2</c:v>
                </c:pt>
                <c:pt idx="24018">
                  <c:v>1.7939260168510662E-2</c:v>
                </c:pt>
                <c:pt idx="24019">
                  <c:v>1.878394702960362E-2</c:v>
                </c:pt>
                <c:pt idx="24020">
                  <c:v>2.0228901647801889E-2</c:v>
                </c:pt>
                <c:pt idx="24021">
                  <c:v>2.2611180711418433E-2</c:v>
                </c:pt>
                <c:pt idx="24022">
                  <c:v>1.5476731710820202E-2</c:v>
                </c:pt>
                <c:pt idx="24023">
                  <c:v>2.2329929972512819E-2</c:v>
                </c:pt>
                <c:pt idx="24024">
                  <c:v>1.6825060761738841E-2</c:v>
                </c:pt>
                <c:pt idx="24025">
                  <c:v>1.006134750007881E-2</c:v>
                </c:pt>
                <c:pt idx="24026">
                  <c:v>1.8020125254622155E-2</c:v>
                </c:pt>
                <c:pt idx="24027">
                  <c:v>1.9664975453010491E-2</c:v>
                </c:pt>
                <c:pt idx="24028">
                  <c:v>1.9685353672636241E-2</c:v>
                </c:pt>
                <c:pt idx="24029">
                  <c:v>2.8574876471191057E-2</c:v>
                </c:pt>
                <c:pt idx="24030">
                  <c:v>4.2236298565098584E-2</c:v>
                </c:pt>
                <c:pt idx="24031">
                  <c:v>3.4718284759111206E-2</c:v>
                </c:pt>
                <c:pt idx="24032">
                  <c:v>2.836653654228094E-2</c:v>
                </c:pt>
                <c:pt idx="24033">
                  <c:v>2.5808616087108938E-2</c:v>
                </c:pt>
                <c:pt idx="24034">
                  <c:v>3.0752321497891533E-2</c:v>
                </c:pt>
                <c:pt idx="24035">
                  <c:v>2.8510750869358503E-2</c:v>
                </c:pt>
                <c:pt idx="24036">
                  <c:v>2.6884630643637442E-2</c:v>
                </c:pt>
                <c:pt idx="24037">
                  <c:v>3.5022928194718084E-2</c:v>
                </c:pt>
                <c:pt idx="24038">
                  <c:v>3.0181635188989642E-2</c:v>
                </c:pt>
                <c:pt idx="24039">
                  <c:v>3.0921708202776399E-2</c:v>
                </c:pt>
                <c:pt idx="24040">
                  <c:v>3.5193282752522537E-2</c:v>
                </c:pt>
                <c:pt idx="24041">
                  <c:v>2.4323522339701809E-2</c:v>
                </c:pt>
                <c:pt idx="24042">
                  <c:v>7.7359879901690576E-3</c:v>
                </c:pt>
                <c:pt idx="24043">
                  <c:v>1.6676916696160893E-2</c:v>
                </c:pt>
                <c:pt idx="24044">
                  <c:v>2.9515510796087607E-3</c:v>
                </c:pt>
                <c:pt idx="24045">
                  <c:v>1.1670257611775536E-2</c:v>
                </c:pt>
                <c:pt idx="24046">
                  <c:v>1.5013703822843949E-2</c:v>
                </c:pt>
                <c:pt idx="24047">
                  <c:v>1.7461477902208644E-2</c:v>
                </c:pt>
                <c:pt idx="24048">
                  <c:v>1.7370700669978811E-2</c:v>
                </c:pt>
                <c:pt idx="24049">
                  <c:v>9.2956081369701682E-3</c:v>
                </c:pt>
                <c:pt idx="24050">
                  <c:v>1.741946667204175E-2</c:v>
                </c:pt>
                <c:pt idx="24051">
                  <c:v>9.0648459214992538E-3</c:v>
                </c:pt>
                <c:pt idx="24052">
                  <c:v>1.3219372860379552E-2</c:v>
                </c:pt>
                <c:pt idx="24053">
                  <c:v>4.1626071014773114E-3</c:v>
                </c:pt>
                <c:pt idx="24054">
                  <c:v>-8.0962947449436662E-4</c:v>
                </c:pt>
                <c:pt idx="24055">
                  <c:v>-3.7905017198134328E-3</c:v>
                </c:pt>
                <c:pt idx="24056">
                  <c:v>-3.3815446291558526E-3</c:v>
                </c:pt>
                <c:pt idx="24057">
                  <c:v>-7.8530078963202632E-3</c:v>
                </c:pt>
                <c:pt idx="24058">
                  <c:v>-1.6477813375815553E-2</c:v>
                </c:pt>
                <c:pt idx="24059">
                  <c:v>-1.7556486398323967E-2</c:v>
                </c:pt>
                <c:pt idx="24060">
                  <c:v>-5.9294071681708083E-3</c:v>
                </c:pt>
                <c:pt idx="24061">
                  <c:v>-1.9944971938270606E-2</c:v>
                </c:pt>
                <c:pt idx="24062">
                  <c:v>-1.7593686333741032E-2</c:v>
                </c:pt>
                <c:pt idx="24063">
                  <c:v>-6.4523339269250135E-3</c:v>
                </c:pt>
                <c:pt idx="24064">
                  <c:v>4.1270583683695961E-2</c:v>
                </c:pt>
                <c:pt idx="24065">
                  <c:v>2.4884878759289908E-2</c:v>
                </c:pt>
                <c:pt idx="24066">
                  <c:v>3.2414443688148831E-2</c:v>
                </c:pt>
                <c:pt idx="24067">
                  <c:v>6.7161943080181752E-2</c:v>
                </c:pt>
                <c:pt idx="24068">
                  <c:v>6.2024372018651075E-2</c:v>
                </c:pt>
                <c:pt idx="24069">
                  <c:v>5.701630570622962E-2</c:v>
                </c:pt>
                <c:pt idx="24070">
                  <c:v>6.3570236705764449E-2</c:v>
                </c:pt>
                <c:pt idx="24071">
                  <c:v>4.9867836634736484E-2</c:v>
                </c:pt>
                <c:pt idx="24072">
                  <c:v>3.0078969818907231E-2</c:v>
                </c:pt>
                <c:pt idx="24073">
                  <c:v>3.8646142665575978E-2</c:v>
                </c:pt>
                <c:pt idx="24074">
                  <c:v>4.5982483721169976E-2</c:v>
                </c:pt>
                <c:pt idx="24075">
                  <c:v>4.8839670549042813E-2</c:v>
                </c:pt>
                <c:pt idx="24076">
                  <c:v>5.3789401837027517E-2</c:v>
                </c:pt>
                <c:pt idx="24077">
                  <c:v>4.063078444659074E-2</c:v>
                </c:pt>
                <c:pt idx="24078">
                  <c:v>2.5627326545326179E-2</c:v>
                </c:pt>
                <c:pt idx="24079">
                  <c:v>3.7591386249854475E-2</c:v>
                </c:pt>
                <c:pt idx="24080">
                  <c:v>5.072572001711495E-2</c:v>
                </c:pt>
                <c:pt idx="24081">
                  <c:v>6.5739733098641784E-2</c:v>
                </c:pt>
                <c:pt idx="24082">
                  <c:v>6.7136647331845323E-2</c:v>
                </c:pt>
                <c:pt idx="24083">
                  <c:v>5.3853664901122755E-2</c:v>
                </c:pt>
                <c:pt idx="24084">
                  <c:v>4.1484539726726055E-2</c:v>
                </c:pt>
                <c:pt idx="24085">
                  <c:v>3.3698595498337536E-2</c:v>
                </c:pt>
                <c:pt idx="24086">
                  <c:v>3.5160949054573454E-2</c:v>
                </c:pt>
                <c:pt idx="24087">
                  <c:v>1.6545435949931075E-2</c:v>
                </c:pt>
                <c:pt idx="24088">
                  <c:v>2.4287850345602768E-2</c:v>
                </c:pt>
                <c:pt idx="24089">
                  <c:v>3.4403280614477616E-2</c:v>
                </c:pt>
                <c:pt idx="24090">
                  <c:v>4.4708214981450167E-2</c:v>
                </c:pt>
                <c:pt idx="24091">
                  <c:v>4.9637367399219423E-2</c:v>
                </c:pt>
                <c:pt idx="24092">
                  <c:v>4.6611661215267386E-2</c:v>
                </c:pt>
                <c:pt idx="24093">
                  <c:v>6.0736132663744336E-2</c:v>
                </c:pt>
                <c:pt idx="24094">
                  <c:v>5.280359379073496E-2</c:v>
                </c:pt>
                <c:pt idx="24095">
                  <c:v>4.8600637855304774E-2</c:v>
                </c:pt>
                <c:pt idx="24096">
                  <c:v>8.336177159333058E-2</c:v>
                </c:pt>
                <c:pt idx="24097">
                  <c:v>9.6428586539323957E-2</c:v>
                </c:pt>
                <c:pt idx="24098">
                  <c:v>7.7111128583719157E-2</c:v>
                </c:pt>
                <c:pt idx="24099">
                  <c:v>0.10093936959777294</c:v>
                </c:pt>
                <c:pt idx="24100">
                  <c:v>0.10757885503897313</c:v>
                </c:pt>
                <c:pt idx="24101">
                  <c:v>9.579493943801265E-2</c:v>
                </c:pt>
                <c:pt idx="24102">
                  <c:v>0.12203561565898613</c:v>
                </c:pt>
                <c:pt idx="24103">
                  <c:v>0.10618812456895488</c:v>
                </c:pt>
                <c:pt idx="24104">
                  <c:v>0.1001748659379138</c:v>
                </c:pt>
                <c:pt idx="24105">
                  <c:v>0.10006567502652053</c:v>
                </c:pt>
                <c:pt idx="24106">
                  <c:v>0.12458230476938437</c:v>
                </c:pt>
                <c:pt idx="24107">
                  <c:v>0.12749726981908305</c:v>
                </c:pt>
                <c:pt idx="24108">
                  <c:v>0.10334697998733611</c:v>
                </c:pt>
                <c:pt idx="24109">
                  <c:v>0.10966658144832064</c:v>
                </c:pt>
                <c:pt idx="24110">
                  <c:v>9.9224291783834406E-2</c:v>
                </c:pt>
                <c:pt idx="24111">
                  <c:v>9.8794032468725312E-2</c:v>
                </c:pt>
                <c:pt idx="24112">
                  <c:v>8.5073682890950408E-2</c:v>
                </c:pt>
                <c:pt idx="24113">
                  <c:v>7.1453511139181858E-2</c:v>
                </c:pt>
                <c:pt idx="24114">
                  <c:v>7.2534198643551928E-2</c:v>
                </c:pt>
                <c:pt idx="24115">
                  <c:v>8.1813537299581407E-2</c:v>
                </c:pt>
                <c:pt idx="24116">
                  <c:v>9.0985237904125826E-2</c:v>
                </c:pt>
                <c:pt idx="24117">
                  <c:v>9.6453425266590731E-2</c:v>
                </c:pt>
                <c:pt idx="24118">
                  <c:v>0.11223812460203697</c:v>
                </c:pt>
                <c:pt idx="24119">
                  <c:v>0.10324973575007679</c:v>
                </c:pt>
                <c:pt idx="24120">
                  <c:v>9.8999196987839877E-2</c:v>
                </c:pt>
                <c:pt idx="24121">
                  <c:v>9.9559591311267681E-2</c:v>
                </c:pt>
                <c:pt idx="24122">
                  <c:v>0.1169717509164383</c:v>
                </c:pt>
                <c:pt idx="24123">
                  <c:v>0.11287138178113887</c:v>
                </c:pt>
                <c:pt idx="24124">
                  <c:v>0.11647732873949335</c:v>
                </c:pt>
                <c:pt idx="24125">
                  <c:v>0.11873812929690675</c:v>
                </c:pt>
                <c:pt idx="24126">
                  <c:v>9.9986847600401774E-2</c:v>
                </c:pt>
                <c:pt idx="24127">
                  <c:v>9.8365772844415167E-2</c:v>
                </c:pt>
                <c:pt idx="24128">
                  <c:v>9.729019182859866E-2</c:v>
                </c:pt>
                <c:pt idx="24129">
                  <c:v>8.9372858538368183E-2</c:v>
                </c:pt>
                <c:pt idx="24130">
                  <c:v>7.7945115178194468E-2</c:v>
                </c:pt>
                <c:pt idx="24131">
                  <c:v>7.8074215555276716E-2</c:v>
                </c:pt>
                <c:pt idx="24132">
                  <c:v>6.7536550819397911E-2</c:v>
                </c:pt>
                <c:pt idx="24133">
                  <c:v>6.6591980190456646E-2</c:v>
                </c:pt>
                <c:pt idx="24134">
                  <c:v>5.9608443303760694E-2</c:v>
                </c:pt>
                <c:pt idx="24135">
                  <c:v>5.7510963930656356E-2</c:v>
                </c:pt>
                <c:pt idx="24136">
                  <c:v>2.467572332913659E-2</c:v>
                </c:pt>
                <c:pt idx="24137">
                  <c:v>-2.5673081332017178E-3</c:v>
                </c:pt>
                <c:pt idx="24138">
                  <c:v>1.5481149589209098E-2</c:v>
                </c:pt>
                <c:pt idx="24139">
                  <c:v>7.7052709611042935E-3</c:v>
                </c:pt>
                <c:pt idx="24140">
                  <c:v>3.1947684887036365E-2</c:v>
                </c:pt>
                <c:pt idx="24141">
                  <c:v>3.3312640340210864E-2</c:v>
                </c:pt>
                <c:pt idx="24142">
                  <c:v>2.8112978891941198E-2</c:v>
                </c:pt>
                <c:pt idx="24143">
                  <c:v>1.2303037509399539E-2</c:v>
                </c:pt>
                <c:pt idx="24144">
                  <c:v>1.5585433115686831E-2</c:v>
                </c:pt>
                <c:pt idx="24145">
                  <c:v>-1.2763439089110706E-3</c:v>
                </c:pt>
                <c:pt idx="24146">
                  <c:v>-3.9123802086118986E-2</c:v>
                </c:pt>
                <c:pt idx="24147">
                  <c:v>-2.2222909050619188E-2</c:v>
                </c:pt>
                <c:pt idx="24148">
                  <c:v>-4.6535015648491718E-2</c:v>
                </c:pt>
                <c:pt idx="24149">
                  <c:v>-5.2530810114804871E-2</c:v>
                </c:pt>
                <c:pt idx="24150">
                  <c:v>-3.9761378072808329E-2</c:v>
                </c:pt>
                <c:pt idx="24151">
                  <c:v>-2.9192864785912542E-2</c:v>
                </c:pt>
                <c:pt idx="24152">
                  <c:v>-1.8907167256109636E-2</c:v>
                </c:pt>
                <c:pt idx="24153">
                  <c:v>-2.0856045430226455E-2</c:v>
                </c:pt>
                <c:pt idx="24154">
                  <c:v>-1.9567132809028998E-2</c:v>
                </c:pt>
                <c:pt idx="24155">
                  <c:v>-1.3071860726883933E-2</c:v>
                </c:pt>
                <c:pt idx="24156">
                  <c:v>8.6785672594185126E-3</c:v>
                </c:pt>
                <c:pt idx="24157">
                  <c:v>9.7112817502182924E-3</c:v>
                </c:pt>
                <c:pt idx="24158">
                  <c:v>-3.0617130346816124E-3</c:v>
                </c:pt>
                <c:pt idx="24159">
                  <c:v>-1.6397605345914834E-2</c:v>
                </c:pt>
                <c:pt idx="24160">
                  <c:v>-1.8735866662065059E-2</c:v>
                </c:pt>
                <c:pt idx="24161">
                  <c:v>-1.1644742867973679E-2</c:v>
                </c:pt>
                <c:pt idx="24162">
                  <c:v>-2.6557525362459478E-3</c:v>
                </c:pt>
                <c:pt idx="24163">
                  <c:v>9.1528613892337685E-3</c:v>
                </c:pt>
                <c:pt idx="24164">
                  <c:v>-1.5507605607114838E-2</c:v>
                </c:pt>
                <c:pt idx="24165">
                  <c:v>-3.4375829881121978E-2</c:v>
                </c:pt>
                <c:pt idx="24166">
                  <c:v>-3.2932704327979123E-2</c:v>
                </c:pt>
                <c:pt idx="24167">
                  <c:v>-3.4001093795719584E-2</c:v>
                </c:pt>
                <c:pt idx="24168">
                  <c:v>-2.6819159383326352E-2</c:v>
                </c:pt>
                <c:pt idx="24169">
                  <c:v>-3.4246695336809241E-2</c:v>
                </c:pt>
                <c:pt idx="24170">
                  <c:v>-1.9990692404829091E-2</c:v>
                </c:pt>
                <c:pt idx="24171">
                  <c:v>-2.4195565803479924E-2</c:v>
                </c:pt>
                <c:pt idx="24172">
                  <c:v>-9.7527405525794642E-3</c:v>
                </c:pt>
                <c:pt idx="24173">
                  <c:v>-7.0824461621905588E-3</c:v>
                </c:pt>
                <c:pt idx="24174">
                  <c:v>-4.2081778049528062E-2</c:v>
                </c:pt>
                <c:pt idx="24175">
                  <c:v>-4.2062590520043242E-2</c:v>
                </c:pt>
                <c:pt idx="24176">
                  <c:v>-6.9116829514790479E-2</c:v>
                </c:pt>
                <c:pt idx="24177">
                  <c:v>-7.0676377697259096E-2</c:v>
                </c:pt>
                <c:pt idx="24178">
                  <c:v>-6.8233439251184302E-2</c:v>
                </c:pt>
                <c:pt idx="24179">
                  <c:v>-6.0940315071884021E-2</c:v>
                </c:pt>
                <c:pt idx="24180">
                  <c:v>-6.4765634581565479E-2</c:v>
                </c:pt>
                <c:pt idx="24181">
                  <c:v>-8.4435527648393682E-2</c:v>
                </c:pt>
                <c:pt idx="24182">
                  <c:v>-0.11129286029299201</c:v>
                </c:pt>
                <c:pt idx="24183">
                  <c:v>-0.10976134350045452</c:v>
                </c:pt>
                <c:pt idx="24184">
                  <c:v>-0.11656459491823346</c:v>
                </c:pt>
                <c:pt idx="24185">
                  <c:v>-0.12473104376288924</c:v>
                </c:pt>
                <c:pt idx="24186">
                  <c:v>-0.14804995445354141</c:v>
                </c:pt>
                <c:pt idx="24187">
                  <c:v>-0.16866694595394427</c:v>
                </c:pt>
                <c:pt idx="24188">
                  <c:v>-0.13239206582815288</c:v>
                </c:pt>
                <c:pt idx="24189">
                  <c:v>-0.12830124819142863</c:v>
                </c:pt>
                <c:pt idx="24190">
                  <c:v>-0.13252668830739411</c:v>
                </c:pt>
                <c:pt idx="24191">
                  <c:v>-0.12722482344535957</c:v>
                </c:pt>
                <c:pt idx="24192">
                  <c:v>-0.12484136067064944</c:v>
                </c:pt>
                <c:pt idx="24193">
                  <c:v>-0.14582793748340372</c:v>
                </c:pt>
                <c:pt idx="24194">
                  <c:v>-0.11014255742333201</c:v>
                </c:pt>
                <c:pt idx="24195">
                  <c:v>-9.7601044450214225E-2</c:v>
                </c:pt>
                <c:pt idx="24196">
                  <c:v>-9.470647100073093E-2</c:v>
                </c:pt>
                <c:pt idx="24197">
                  <c:v>-8.1249985252263457E-2</c:v>
                </c:pt>
                <c:pt idx="24198">
                  <c:v>-8.5230412512365072E-2</c:v>
                </c:pt>
                <c:pt idx="24199">
                  <c:v>-8.8030159921406059E-2</c:v>
                </c:pt>
                <c:pt idx="24200">
                  <c:v>-9.5734743686595292E-2</c:v>
                </c:pt>
                <c:pt idx="24201">
                  <c:v>-8.9128741584901139E-2</c:v>
                </c:pt>
                <c:pt idx="24202">
                  <c:v>-8.7007620591760482E-2</c:v>
                </c:pt>
                <c:pt idx="24203">
                  <c:v>-7.8382318150472585E-2</c:v>
                </c:pt>
                <c:pt idx="24204">
                  <c:v>-7.2218478426693933E-2</c:v>
                </c:pt>
                <c:pt idx="24205">
                  <c:v>-9.3095335399176915E-2</c:v>
                </c:pt>
                <c:pt idx="24206">
                  <c:v>-9.1617036446908107E-2</c:v>
                </c:pt>
                <c:pt idx="24207">
                  <c:v>-9.4570701457119322E-2</c:v>
                </c:pt>
                <c:pt idx="24208">
                  <c:v>-8.2634311114169079E-2</c:v>
                </c:pt>
                <c:pt idx="24209">
                  <c:v>-9.067261488142031E-2</c:v>
                </c:pt>
                <c:pt idx="24210">
                  <c:v>-9.1382614441364307E-2</c:v>
                </c:pt>
                <c:pt idx="24211">
                  <c:v>-7.3848501155518109E-2</c:v>
                </c:pt>
                <c:pt idx="24212">
                  <c:v>-6.1179588036582078E-2</c:v>
                </c:pt>
                <c:pt idx="24213">
                  <c:v>-5.8151377788432712E-2</c:v>
                </c:pt>
                <c:pt idx="24214">
                  <c:v>-5.3528485051865138E-2</c:v>
                </c:pt>
                <c:pt idx="24215">
                  <c:v>-5.2943882510204432E-2</c:v>
                </c:pt>
                <c:pt idx="24216">
                  <c:v>-5.5291689514917364E-2</c:v>
                </c:pt>
                <c:pt idx="24217">
                  <c:v>-6.8250419052121925E-2</c:v>
                </c:pt>
                <c:pt idx="24218">
                  <c:v>-6.8510975422632847E-2</c:v>
                </c:pt>
                <c:pt idx="24219">
                  <c:v>-6.0518582333749738E-2</c:v>
                </c:pt>
                <c:pt idx="24220">
                  <c:v>-5.3120649557280242E-2</c:v>
                </c:pt>
                <c:pt idx="24221">
                  <c:v>-5.102000583702726E-2</c:v>
                </c:pt>
                <c:pt idx="24222">
                  <c:v>-6.0229381239311763E-2</c:v>
                </c:pt>
                <c:pt idx="24223">
                  <c:v>-4.835498927235149E-2</c:v>
                </c:pt>
                <c:pt idx="24224">
                  <c:v>-4.3563260296993311E-2</c:v>
                </c:pt>
                <c:pt idx="24225">
                  <c:v>-4.1247710856147535E-2</c:v>
                </c:pt>
                <c:pt idx="24226">
                  <c:v>-4.0939702731773608E-2</c:v>
                </c:pt>
                <c:pt idx="24227">
                  <c:v>-3.7286248997590032E-2</c:v>
                </c:pt>
                <c:pt idx="24228">
                  <c:v>-3.5533724415357182E-2</c:v>
                </c:pt>
                <c:pt idx="24229">
                  <c:v>-3.8595583248876686E-2</c:v>
                </c:pt>
                <c:pt idx="24230">
                  <c:v>-3.5686265087601754E-2</c:v>
                </c:pt>
                <c:pt idx="24231">
                  <c:v>-4.0574810686111462E-2</c:v>
                </c:pt>
                <c:pt idx="24232">
                  <c:v>-2.4587295924436758E-2</c:v>
                </c:pt>
                <c:pt idx="24233">
                  <c:v>-2.339953993465016E-2</c:v>
                </c:pt>
                <c:pt idx="24234">
                  <c:v>-2.3389758083450451E-2</c:v>
                </c:pt>
                <c:pt idx="24235">
                  <c:v>-2.9836708332108386E-2</c:v>
                </c:pt>
                <c:pt idx="24236">
                  <c:v>-4.638834716828022E-3</c:v>
                </c:pt>
                <c:pt idx="24237">
                  <c:v>1.3035404316686705E-2</c:v>
                </c:pt>
                <c:pt idx="24238">
                  <c:v>1.4144479649854436E-2</c:v>
                </c:pt>
                <c:pt idx="24239">
                  <c:v>2.1593032967754722E-2</c:v>
                </c:pt>
                <c:pt idx="24240">
                  <c:v>6.0165567687413546E-3</c:v>
                </c:pt>
                <c:pt idx="24241">
                  <c:v>5.8252759007300092E-3</c:v>
                </c:pt>
                <c:pt idx="24242">
                  <c:v>2.6469270727429217E-2</c:v>
                </c:pt>
                <c:pt idx="24243">
                  <c:v>3.3785171722709562E-2</c:v>
                </c:pt>
                <c:pt idx="24244">
                  <c:v>3.6804719289369681E-2</c:v>
                </c:pt>
                <c:pt idx="24245">
                  <c:v>3.9214485962971501E-2</c:v>
                </c:pt>
                <c:pt idx="24246">
                  <c:v>8.6951836054632858E-2</c:v>
                </c:pt>
                <c:pt idx="24247">
                  <c:v>4.3244724123969069E-2</c:v>
                </c:pt>
                <c:pt idx="24248">
                  <c:v>6.0225903116246426E-2</c:v>
                </c:pt>
                <c:pt idx="24249">
                  <c:v>7.6582599721085387E-2</c:v>
                </c:pt>
                <c:pt idx="24250">
                  <c:v>5.3720520868369537E-2</c:v>
                </c:pt>
                <c:pt idx="24251">
                  <c:v>4.5195240248471213E-2</c:v>
                </c:pt>
                <c:pt idx="24252">
                  <c:v>3.8705202872448163E-2</c:v>
                </c:pt>
                <c:pt idx="24253">
                  <c:v>5.6685563950741535E-2</c:v>
                </c:pt>
                <c:pt idx="24254">
                  <c:v>5.1970848662617364E-2</c:v>
                </c:pt>
                <c:pt idx="24255">
                  <c:v>4.8749718692956634E-2</c:v>
                </c:pt>
                <c:pt idx="24256">
                  <c:v>2.9051898911400365E-2</c:v>
                </c:pt>
                <c:pt idx="24257">
                  <c:v>3.7327404515914209E-2</c:v>
                </c:pt>
                <c:pt idx="24258">
                  <c:v>4.9087583036919291E-2</c:v>
                </c:pt>
                <c:pt idx="24259">
                  <c:v>6.4211032900604037E-2</c:v>
                </c:pt>
                <c:pt idx="24260">
                  <c:v>7.0731959952960111E-2</c:v>
                </c:pt>
                <c:pt idx="24261">
                  <c:v>7.9061481639043807E-2</c:v>
                </c:pt>
                <c:pt idx="24262">
                  <c:v>7.3430927993300532E-2</c:v>
                </c:pt>
                <c:pt idx="24263">
                  <c:v>7.088019254668243E-2</c:v>
                </c:pt>
                <c:pt idx="24264">
                  <c:v>9.2837339817634534E-2</c:v>
                </c:pt>
                <c:pt idx="24265">
                  <c:v>0.10989378763238755</c:v>
                </c:pt>
                <c:pt idx="24266">
                  <c:v>0.10549917445387602</c:v>
                </c:pt>
                <c:pt idx="24267">
                  <c:v>0.11285746090130555</c:v>
                </c:pt>
                <c:pt idx="24268">
                  <c:v>0.1057616641261645</c:v>
                </c:pt>
                <c:pt idx="24269">
                  <c:v>0.10202859472331349</c:v>
                </c:pt>
                <c:pt idx="24270">
                  <c:v>7.4506929306608516E-2</c:v>
                </c:pt>
                <c:pt idx="24271">
                  <c:v>8.2604388027482933E-2</c:v>
                </c:pt>
                <c:pt idx="24272">
                  <c:v>7.6181029849520021E-2</c:v>
                </c:pt>
                <c:pt idx="24273">
                  <c:v>6.3731634902675527E-2</c:v>
                </c:pt>
                <c:pt idx="24274">
                  <c:v>9.2583262406922939E-2</c:v>
                </c:pt>
                <c:pt idx="24275">
                  <c:v>9.2572320160928756E-2</c:v>
                </c:pt>
                <c:pt idx="24276">
                  <c:v>0.13160954315162443</c:v>
                </c:pt>
                <c:pt idx="24277">
                  <c:v>0.1260594454022741</c:v>
                </c:pt>
                <c:pt idx="24278">
                  <c:v>0.10790592026925228</c:v>
                </c:pt>
                <c:pt idx="24279">
                  <c:v>9.7992093333481911E-2</c:v>
                </c:pt>
                <c:pt idx="24280">
                  <c:v>9.7760937103306356E-2</c:v>
                </c:pt>
                <c:pt idx="24281">
                  <c:v>0.12281074079444343</c:v>
                </c:pt>
                <c:pt idx="24282">
                  <c:v>0.11660476806487807</c:v>
                </c:pt>
                <c:pt idx="24283">
                  <c:v>0.12731514986698178</c:v>
                </c:pt>
                <c:pt idx="24284">
                  <c:v>0.15204209702295679</c:v>
                </c:pt>
                <c:pt idx="24285">
                  <c:v>0.18165399318487507</c:v>
                </c:pt>
                <c:pt idx="24286">
                  <c:v>0.19903338909854051</c:v>
                </c:pt>
                <c:pt idx="24287">
                  <c:v>0.22239645503223704</c:v>
                </c:pt>
                <c:pt idx="24288">
                  <c:v>0.17398690283475893</c:v>
                </c:pt>
                <c:pt idx="24289">
                  <c:v>0.16023079079737546</c:v>
                </c:pt>
                <c:pt idx="24290">
                  <c:v>0.14466898353132884</c:v>
                </c:pt>
                <c:pt idx="24291">
                  <c:v>0.13705751897925955</c:v>
                </c:pt>
                <c:pt idx="24292">
                  <c:v>0.12558939096960131</c:v>
                </c:pt>
                <c:pt idx="24293">
                  <c:v>0.1456529411017875</c:v>
                </c:pt>
                <c:pt idx="24294">
                  <c:v>0.10791808032447769</c:v>
                </c:pt>
                <c:pt idx="24295">
                  <c:v>8.2555042348946728E-2</c:v>
                </c:pt>
                <c:pt idx="24296">
                  <c:v>6.7434421038766734E-2</c:v>
                </c:pt>
                <c:pt idx="24297">
                  <c:v>8.6210313360707502E-2</c:v>
                </c:pt>
                <c:pt idx="24298">
                  <c:v>8.9227864664378043E-2</c:v>
                </c:pt>
                <c:pt idx="24299">
                  <c:v>9.5316648427851813E-2</c:v>
                </c:pt>
                <c:pt idx="24300">
                  <c:v>0.11337543513716941</c:v>
                </c:pt>
                <c:pt idx="24301">
                  <c:v>0.10752600052692141</c:v>
                </c:pt>
                <c:pt idx="24302">
                  <c:v>0.10309766344235216</c:v>
                </c:pt>
                <c:pt idx="24303">
                  <c:v>9.2686330791165394E-2</c:v>
                </c:pt>
                <c:pt idx="24304">
                  <c:v>8.4369833643683334E-2</c:v>
                </c:pt>
                <c:pt idx="24305">
                  <c:v>9.8232766427572393E-2</c:v>
                </c:pt>
                <c:pt idx="24306">
                  <c:v>9.8221801643561424E-2</c:v>
                </c:pt>
                <c:pt idx="24307">
                  <c:v>0.10708514399720981</c:v>
                </c:pt>
                <c:pt idx="24308">
                  <c:v>0.10071098416505819</c:v>
                </c:pt>
                <c:pt idx="24309">
                  <c:v>0.11945003115885844</c:v>
                </c:pt>
                <c:pt idx="24310">
                  <c:v>0.11921452273715571</c:v>
                </c:pt>
                <c:pt idx="24311">
                  <c:v>9.880804045202396E-2</c:v>
                </c:pt>
                <c:pt idx="24312">
                  <c:v>7.8112171187193935E-2</c:v>
                </c:pt>
                <c:pt idx="24313">
                  <c:v>7.5948411362844359E-2</c:v>
                </c:pt>
                <c:pt idx="24314">
                  <c:v>7.4655948762080371E-2</c:v>
                </c:pt>
                <c:pt idx="24315">
                  <c:v>7.7320119722272818E-2</c:v>
                </c:pt>
                <c:pt idx="24316">
                  <c:v>8.7781320203392577E-2</c:v>
                </c:pt>
                <c:pt idx="24317">
                  <c:v>9.9517676998885252E-2</c:v>
                </c:pt>
                <c:pt idx="24318">
                  <c:v>0.10708578568472049</c:v>
                </c:pt>
                <c:pt idx="24319">
                  <c:v>0.10442170506215431</c:v>
                </c:pt>
                <c:pt idx="24320">
                  <c:v>8.3274595172389221E-2</c:v>
                </c:pt>
                <c:pt idx="24321">
                  <c:v>8.2183651567718785E-2</c:v>
                </c:pt>
                <c:pt idx="24322">
                  <c:v>8.8787357417465795E-2</c:v>
                </c:pt>
                <c:pt idx="24323">
                  <c:v>7.8657350463442244E-2</c:v>
                </c:pt>
                <c:pt idx="24324">
                  <c:v>8.2306700182075643E-2</c:v>
                </c:pt>
                <c:pt idx="24325">
                  <c:v>7.9811561981057766E-2</c:v>
                </c:pt>
                <c:pt idx="24326">
                  <c:v>8.0342581316034334E-2</c:v>
                </c:pt>
                <c:pt idx="24327">
                  <c:v>6.6486806703686119E-2</c:v>
                </c:pt>
                <c:pt idx="24328">
                  <c:v>6.8605725179466504E-2</c:v>
                </c:pt>
                <c:pt idx="24329">
                  <c:v>6.4314178902080021E-2</c:v>
                </c:pt>
                <c:pt idx="24330">
                  <c:v>6.6004747877559167E-2</c:v>
                </c:pt>
                <c:pt idx="24331">
                  <c:v>7.6258494650021769E-2</c:v>
                </c:pt>
                <c:pt idx="24332">
                  <c:v>7.561741303818148E-2</c:v>
                </c:pt>
                <c:pt idx="24333">
                  <c:v>7.4428156784382971E-2</c:v>
                </c:pt>
                <c:pt idx="24334">
                  <c:v>8.5082148463151208E-2</c:v>
                </c:pt>
                <c:pt idx="24335">
                  <c:v>9.0771857114048782E-2</c:v>
                </c:pt>
                <c:pt idx="24336">
                  <c:v>9.7919844361870734E-2</c:v>
                </c:pt>
                <c:pt idx="24337">
                  <c:v>8.8347744585391963E-2</c:v>
                </c:pt>
                <c:pt idx="24338">
                  <c:v>6.1197757991532598E-2</c:v>
                </c:pt>
                <c:pt idx="24339">
                  <c:v>4.9321877676881787E-2</c:v>
                </c:pt>
                <c:pt idx="24340">
                  <c:v>1.0220727749446157E-2</c:v>
                </c:pt>
                <c:pt idx="24341">
                  <c:v>2.4255362968656824E-2</c:v>
                </c:pt>
                <c:pt idx="24342">
                  <c:v>2.0055965924771213E-2</c:v>
                </c:pt>
                <c:pt idx="24343">
                  <c:v>3.5366603003019526E-2</c:v>
                </c:pt>
                <c:pt idx="24344">
                  <c:v>2.8196057968762567E-2</c:v>
                </c:pt>
                <c:pt idx="24345">
                  <c:v>1.8576620652317022E-2</c:v>
                </c:pt>
                <c:pt idx="24346">
                  <c:v>2.2182772119335947E-2</c:v>
                </c:pt>
                <c:pt idx="24347">
                  <c:v>1.4012748633842165E-2</c:v>
                </c:pt>
                <c:pt idx="24348">
                  <c:v>1.6122760255764756E-2</c:v>
                </c:pt>
                <c:pt idx="24349">
                  <c:v>2.4068703304534589E-2</c:v>
                </c:pt>
                <c:pt idx="24350">
                  <c:v>4.0925716599944373E-2</c:v>
                </c:pt>
                <c:pt idx="24351">
                  <c:v>2.8983097656193113E-2</c:v>
                </c:pt>
                <c:pt idx="24352">
                  <c:v>3.0904730158346494E-2</c:v>
                </c:pt>
                <c:pt idx="24353">
                  <c:v>1.7733190473616434E-2</c:v>
                </c:pt>
                <c:pt idx="24354">
                  <c:v>-8.8708193974093019E-3</c:v>
                </c:pt>
                <c:pt idx="24355">
                  <c:v>-8.9473993244748584E-4</c:v>
                </c:pt>
                <c:pt idx="24356">
                  <c:v>-7.4058750105312487E-3</c:v>
                </c:pt>
                <c:pt idx="24357">
                  <c:v>-5.8557180661047425E-3</c:v>
                </c:pt>
                <c:pt idx="24358">
                  <c:v>6.7287639521820264E-3</c:v>
                </c:pt>
                <c:pt idx="24359">
                  <c:v>1.3588218191268986E-2</c:v>
                </c:pt>
                <c:pt idx="24360">
                  <c:v>6.2277295711066216E-5</c:v>
                </c:pt>
                <c:pt idx="24361">
                  <c:v>1.085187030843171E-2</c:v>
                </c:pt>
                <c:pt idx="24362">
                  <c:v>1.8574352806615346E-2</c:v>
                </c:pt>
                <c:pt idx="24363">
                  <c:v>1.9277731813257315E-2</c:v>
                </c:pt>
                <c:pt idx="24364">
                  <c:v>1.8656841643089228E-2</c:v>
                </c:pt>
                <c:pt idx="24365">
                  <c:v>2.3653563436282887E-2</c:v>
                </c:pt>
                <c:pt idx="24366">
                  <c:v>3.1516024385967123E-2</c:v>
                </c:pt>
                <c:pt idx="24367">
                  <c:v>3.2639029246716023E-2</c:v>
                </c:pt>
                <c:pt idx="24368">
                  <c:v>2.2607152759380966E-2</c:v>
                </c:pt>
                <c:pt idx="24369">
                  <c:v>2.2596904140892882E-2</c:v>
                </c:pt>
                <c:pt idx="24370">
                  <c:v>2.5760841693506453E-2</c:v>
                </c:pt>
                <c:pt idx="24371">
                  <c:v>1.9833180573314957E-2</c:v>
                </c:pt>
                <c:pt idx="24372">
                  <c:v>1.7481833485657905E-2</c:v>
                </c:pt>
                <c:pt idx="24373">
                  <c:v>1.2993392067560894E-2</c:v>
                </c:pt>
                <c:pt idx="24374">
                  <c:v>2.1266561262397454E-2</c:v>
                </c:pt>
                <c:pt idx="24375">
                  <c:v>1.2572667712406949E-2</c:v>
                </c:pt>
                <c:pt idx="24376">
                  <c:v>8.1675225775583726E-3</c:v>
                </c:pt>
                <c:pt idx="24377">
                  <c:v>7.9651179112645298E-3</c:v>
                </c:pt>
                <c:pt idx="24378">
                  <c:v>1.8934744088961564E-2</c:v>
                </c:pt>
                <c:pt idx="24379">
                  <c:v>2.6286586634172382E-2</c:v>
                </c:pt>
                <c:pt idx="24380">
                  <c:v>1.566652870311569E-2</c:v>
                </c:pt>
                <c:pt idx="24381">
                  <c:v>-5.4040052077442002E-3</c:v>
                </c:pt>
                <c:pt idx="24382">
                  <c:v>3.0031523305385388E-2</c:v>
                </c:pt>
                <c:pt idx="24383">
                  <c:v>3.4705182026732562E-2</c:v>
                </c:pt>
                <c:pt idx="24384">
                  <c:v>2.450100919898146E-2</c:v>
                </c:pt>
                <c:pt idx="24385">
                  <c:v>-1.1016181080654164E-3</c:v>
                </c:pt>
                <c:pt idx="24386">
                  <c:v>1.5479779099379254E-2</c:v>
                </c:pt>
                <c:pt idx="24387">
                  <c:v>2.8132522852084563E-2</c:v>
                </c:pt>
                <c:pt idx="24388">
                  <c:v>3.1474419684830446E-2</c:v>
                </c:pt>
                <c:pt idx="24389">
                  <c:v>3.3731860513381839E-2</c:v>
                </c:pt>
                <c:pt idx="24390">
                  <c:v>5.8862782375029843E-2</c:v>
                </c:pt>
                <c:pt idx="24391">
                  <c:v>5.387686638144551E-2</c:v>
                </c:pt>
                <c:pt idx="24392">
                  <c:v>6.606937706487348E-2</c:v>
                </c:pt>
                <c:pt idx="24393">
                  <c:v>6.8409814775225675E-2</c:v>
                </c:pt>
                <c:pt idx="24394">
                  <c:v>7.4469353809985428E-2</c:v>
                </c:pt>
                <c:pt idx="24395">
                  <c:v>8.5667302853636773E-2</c:v>
                </c:pt>
                <c:pt idx="24396">
                  <c:v>9.2730042287313408E-2</c:v>
                </c:pt>
                <c:pt idx="24397">
                  <c:v>7.0499378043552552E-2</c:v>
                </c:pt>
                <c:pt idx="24398">
                  <c:v>6.8458489140036161E-2</c:v>
                </c:pt>
                <c:pt idx="24399">
                  <c:v>6.9181002065398012E-2</c:v>
                </c:pt>
                <c:pt idx="24400">
                  <c:v>5.6780284251063406E-2</c:v>
                </c:pt>
                <c:pt idx="24401">
                  <c:v>5.4026363538964617E-2</c:v>
                </c:pt>
                <c:pt idx="24402">
                  <c:v>5.1261745740737164E-2</c:v>
                </c:pt>
                <c:pt idx="24403">
                  <c:v>6.4712048311757142E-2</c:v>
                </c:pt>
                <c:pt idx="24404">
                  <c:v>6.3409343799204487E-2</c:v>
                </c:pt>
                <c:pt idx="24405">
                  <c:v>6.5936219088513548E-2</c:v>
                </c:pt>
                <c:pt idx="24406">
                  <c:v>6.3775803624351202E-2</c:v>
                </c:pt>
                <c:pt idx="24407">
                  <c:v>5.6796186232759505E-2</c:v>
                </c:pt>
                <c:pt idx="24408">
                  <c:v>5.6659253238103391E-2</c:v>
                </c:pt>
                <c:pt idx="24409">
                  <c:v>4.5317595032801083E-2</c:v>
                </c:pt>
                <c:pt idx="24410">
                  <c:v>4.9161637131187819E-2</c:v>
                </c:pt>
                <c:pt idx="24411">
                  <c:v>5.2814318386989578E-2</c:v>
                </c:pt>
                <c:pt idx="24412">
                  <c:v>6.3945366780400859E-2</c:v>
                </c:pt>
                <c:pt idx="24413">
                  <c:v>7.2429338179053726E-2</c:v>
                </c:pt>
                <c:pt idx="24414">
                  <c:v>6.6214920938465482E-2</c:v>
                </c:pt>
                <c:pt idx="24415">
                  <c:v>5.919428817240191E-2</c:v>
                </c:pt>
                <c:pt idx="24416">
                  <c:v>4.7809623635331144E-2</c:v>
                </c:pt>
                <c:pt idx="24417">
                  <c:v>4.484873412581214E-2</c:v>
                </c:pt>
                <c:pt idx="24418">
                  <c:v>3.9219619216146029E-2</c:v>
                </c:pt>
                <c:pt idx="24419">
                  <c:v>4.9798109169431948E-2</c:v>
                </c:pt>
                <c:pt idx="24420">
                  <c:v>5.7896301344078305E-2</c:v>
                </c:pt>
                <c:pt idx="24421">
                  <c:v>6.0609966012310057E-2</c:v>
                </c:pt>
                <c:pt idx="24422">
                  <c:v>5.1916701444111535E-2</c:v>
                </c:pt>
                <c:pt idx="24423">
                  <c:v>4.0767532920139349E-2</c:v>
                </c:pt>
                <c:pt idx="24424">
                  <c:v>2.8428093506172258E-2</c:v>
                </c:pt>
                <c:pt idx="24425">
                  <c:v>3.4991499398567827E-2</c:v>
                </c:pt>
                <c:pt idx="24426">
                  <c:v>3.9642726632571401E-2</c:v>
                </c:pt>
                <c:pt idx="24427">
                  <c:v>5.5838591951002492E-2</c:v>
                </c:pt>
                <c:pt idx="24428">
                  <c:v>4.866353122191458E-2</c:v>
                </c:pt>
                <c:pt idx="24429">
                  <c:v>5.3703915418076509E-2</c:v>
                </c:pt>
                <c:pt idx="24430">
                  <c:v>5.3998190342340324E-2</c:v>
                </c:pt>
                <c:pt idx="24431">
                  <c:v>5.6594992925365961E-2</c:v>
                </c:pt>
                <c:pt idx="24432">
                  <c:v>4.9331945362517837E-2</c:v>
                </c:pt>
                <c:pt idx="24433">
                  <c:v>6.3776507103488145E-2</c:v>
                </c:pt>
                <c:pt idx="24434">
                  <c:v>5.6159188295122675E-2</c:v>
                </c:pt>
                <c:pt idx="24435">
                  <c:v>5.8998525257707213E-2</c:v>
                </c:pt>
                <c:pt idx="24436">
                  <c:v>6.534154870650033E-2</c:v>
                </c:pt>
                <c:pt idx="24437">
                  <c:v>8.2228653796238449E-2</c:v>
                </c:pt>
                <c:pt idx="24438">
                  <c:v>9.4694836112846792E-2</c:v>
                </c:pt>
                <c:pt idx="24439">
                  <c:v>0.10441200988025301</c:v>
                </c:pt>
                <c:pt idx="24440">
                  <c:v>0.14485748101175888</c:v>
                </c:pt>
                <c:pt idx="24441">
                  <c:v>0.12914771765641464</c:v>
                </c:pt>
                <c:pt idx="24442">
                  <c:v>0.12192673242204344</c:v>
                </c:pt>
                <c:pt idx="24443">
                  <c:v>0.10333375383085897</c:v>
                </c:pt>
                <c:pt idx="24444">
                  <c:v>0.12155826956275395</c:v>
                </c:pt>
                <c:pt idx="24445">
                  <c:v>0.12893402641974916</c:v>
                </c:pt>
                <c:pt idx="24446">
                  <c:v>0.11657412512829968</c:v>
                </c:pt>
                <c:pt idx="24447">
                  <c:v>0.14831452521514565</c:v>
                </c:pt>
                <c:pt idx="24448">
                  <c:v>0.15185690132994911</c:v>
                </c:pt>
                <c:pt idx="24449">
                  <c:v>0.1416377823317676</c:v>
                </c:pt>
                <c:pt idx="24450">
                  <c:v>0.12492185842267145</c:v>
                </c:pt>
                <c:pt idx="24451">
                  <c:v>0.14168399538638332</c:v>
                </c:pt>
                <c:pt idx="24452">
                  <c:v>0.13137163114992001</c:v>
                </c:pt>
                <c:pt idx="24453">
                  <c:v>0.13430461134618032</c:v>
                </c:pt>
                <c:pt idx="24454">
                  <c:v>0.17554167072709803</c:v>
                </c:pt>
                <c:pt idx="24455">
                  <c:v>0.16622683421743334</c:v>
                </c:pt>
                <c:pt idx="24456">
                  <c:v>0.16785526631439462</c:v>
                </c:pt>
                <c:pt idx="24457">
                  <c:v>0.16088434638377014</c:v>
                </c:pt>
                <c:pt idx="24458">
                  <c:v>0.14632704886851355</c:v>
                </c:pt>
                <c:pt idx="24459">
                  <c:v>0.13485655919052064</c:v>
                </c:pt>
                <c:pt idx="24460">
                  <c:v>0.1268100417157012</c:v>
                </c:pt>
                <c:pt idx="24461">
                  <c:v>0.12610779881461243</c:v>
                </c:pt>
                <c:pt idx="24462">
                  <c:v>0.10919880653829472</c:v>
                </c:pt>
                <c:pt idx="24463">
                  <c:v>0.11315908190792756</c:v>
                </c:pt>
                <c:pt idx="24464">
                  <c:v>9.2993438611140622E-2</c:v>
                </c:pt>
                <c:pt idx="24465">
                  <c:v>0.10027067858712102</c:v>
                </c:pt>
                <c:pt idx="24466">
                  <c:v>0.10776293201603027</c:v>
                </c:pt>
                <c:pt idx="24467">
                  <c:v>0.11601901468886977</c:v>
                </c:pt>
                <c:pt idx="24468">
                  <c:v>0.11911041827359425</c:v>
                </c:pt>
                <c:pt idx="24469">
                  <c:v>0.11548768538288101</c:v>
                </c:pt>
                <c:pt idx="24470">
                  <c:v>0.12168984991595067</c:v>
                </c:pt>
                <c:pt idx="24471">
                  <c:v>0.1253592801915886</c:v>
                </c:pt>
                <c:pt idx="24472">
                  <c:v>0.13331883371948949</c:v>
                </c:pt>
                <c:pt idx="24473">
                  <c:v>0.13772553316035041</c:v>
                </c:pt>
                <c:pt idx="24474">
                  <c:v>0.13962574382390103</c:v>
                </c:pt>
                <c:pt idx="24475">
                  <c:v>0.14903062905207576</c:v>
                </c:pt>
                <c:pt idx="24476">
                  <c:v>0.14796944822106584</c:v>
                </c:pt>
                <c:pt idx="24477">
                  <c:v>0.14862642528457704</c:v>
                </c:pt>
                <c:pt idx="24478">
                  <c:v>0.14281331626931371</c:v>
                </c:pt>
                <c:pt idx="24479">
                  <c:v>9.8548899747046503E-2</c:v>
                </c:pt>
                <c:pt idx="24480">
                  <c:v>7.8725444216995566E-2</c:v>
                </c:pt>
                <c:pt idx="24481">
                  <c:v>9.1995884524069371E-2</c:v>
                </c:pt>
                <c:pt idx="24482">
                  <c:v>3.7605699951616556E-2</c:v>
                </c:pt>
                <c:pt idx="24483">
                  <c:v>1.5389638582985699E-2</c:v>
                </c:pt>
                <c:pt idx="24484">
                  <c:v>6.3499759414668455E-2</c:v>
                </c:pt>
                <c:pt idx="24485">
                  <c:v>5.0735211553771142E-2</c:v>
                </c:pt>
                <c:pt idx="24486">
                  <c:v>8.3102524291895907E-2</c:v>
                </c:pt>
                <c:pt idx="24487">
                  <c:v>4.0347768941705553E-2</c:v>
                </c:pt>
                <c:pt idx="24488">
                  <c:v>9.4056516102605237E-3</c:v>
                </c:pt>
                <c:pt idx="24489">
                  <c:v>-6.7452236114398767E-2</c:v>
                </c:pt>
                <c:pt idx="24490">
                  <c:v>-3.3219037818213781E-2</c:v>
                </c:pt>
                <c:pt idx="24491">
                  <c:v>-7.9839495575354302E-2</c:v>
                </c:pt>
                <c:pt idx="24492">
                  <c:v>-0.17151911545591236</c:v>
                </c:pt>
                <c:pt idx="24493">
                  <c:v>-9.2856013894801803E-2</c:v>
                </c:pt>
                <c:pt idx="24494">
                  <c:v>-0.20734221987177903</c:v>
                </c:pt>
                <c:pt idx="24495">
                  <c:v>-0.15796166104271714</c:v>
                </c:pt>
                <c:pt idx="24496">
                  <c:v>-0.2067670789953866</c:v>
                </c:pt>
                <c:pt idx="24497">
                  <c:v>-0.1983882758859381</c:v>
                </c:pt>
                <c:pt idx="24498">
                  <c:v>-0.23555922454234079</c:v>
                </c:pt>
                <c:pt idx="24499">
                  <c:v>-0.25964860114083133</c:v>
                </c:pt>
                <c:pt idx="24500">
                  <c:v>-0.18945839322712166</c:v>
                </c:pt>
                <c:pt idx="24501">
                  <c:v>-0.1821109225154276</c:v>
                </c:pt>
                <c:pt idx="24502">
                  <c:v>-0.12957825359210651</c:v>
                </c:pt>
                <c:pt idx="24503">
                  <c:v>-0.16884306932939963</c:v>
                </c:pt>
                <c:pt idx="24504">
                  <c:v>-0.14599589756027243</c:v>
                </c:pt>
                <c:pt idx="24505">
                  <c:v>-0.15804024604831024</c:v>
                </c:pt>
                <c:pt idx="24506">
                  <c:v>-0.19565872078867874</c:v>
                </c:pt>
                <c:pt idx="24507">
                  <c:v>-0.18192532218162016</c:v>
                </c:pt>
                <c:pt idx="24508">
                  <c:v>-0.1978764572927969</c:v>
                </c:pt>
                <c:pt idx="24509">
                  <c:v>-0.13966351604719518</c:v>
                </c:pt>
                <c:pt idx="24510">
                  <c:v>-0.1420341095576777</c:v>
                </c:pt>
                <c:pt idx="24511">
                  <c:v>-0.11300518845248586</c:v>
                </c:pt>
                <c:pt idx="24512">
                  <c:v>-9.9586285371998318E-2</c:v>
                </c:pt>
                <c:pt idx="24513">
                  <c:v>-0.11447609984175533</c:v>
                </c:pt>
                <c:pt idx="24514">
                  <c:v>-8.7970405751480296E-2</c:v>
                </c:pt>
                <c:pt idx="24515">
                  <c:v>-0.10781101116492131</c:v>
                </c:pt>
                <c:pt idx="24516">
                  <c:v>-9.9361370273831295E-2</c:v>
                </c:pt>
                <c:pt idx="24517">
                  <c:v>-7.3622653901506241E-2</c:v>
                </c:pt>
                <c:pt idx="24518">
                  <c:v>-9.0311973046948046E-2</c:v>
                </c:pt>
                <c:pt idx="24519">
                  <c:v>-0.12641971769128058</c:v>
                </c:pt>
                <c:pt idx="24520">
                  <c:v>-0.10798835599220546</c:v>
                </c:pt>
                <c:pt idx="24521">
                  <c:v>-0.11079459695258576</c:v>
                </c:pt>
                <c:pt idx="24522">
                  <c:v>-9.4240193549999129E-2</c:v>
                </c:pt>
                <c:pt idx="24523">
                  <c:v>-7.0549390135282941E-2</c:v>
                </c:pt>
                <c:pt idx="24524">
                  <c:v>-6.8650203709899382E-2</c:v>
                </c:pt>
                <c:pt idx="24525">
                  <c:v>-4.7238054666403517E-2</c:v>
                </c:pt>
                <c:pt idx="24526">
                  <c:v>-5.976876241682838E-2</c:v>
                </c:pt>
                <c:pt idx="24527">
                  <c:v>-9.5424449231050756E-2</c:v>
                </c:pt>
                <c:pt idx="24528">
                  <c:v>-8.7683416246450152E-2</c:v>
                </c:pt>
                <c:pt idx="24529">
                  <c:v>-7.8343599528448604E-2</c:v>
                </c:pt>
                <c:pt idx="24530">
                  <c:v>-8.5760081377346586E-2</c:v>
                </c:pt>
                <c:pt idx="24531">
                  <c:v>-8.192760706359814E-2</c:v>
                </c:pt>
                <c:pt idx="24532">
                  <c:v>-6.426901347090519E-2</c:v>
                </c:pt>
                <c:pt idx="24533">
                  <c:v>-7.0556941427869502E-2</c:v>
                </c:pt>
                <c:pt idx="24534">
                  <c:v>-9.0676444638691511E-2</c:v>
                </c:pt>
                <c:pt idx="24535">
                  <c:v>-0.10747887575159332</c:v>
                </c:pt>
                <c:pt idx="24536">
                  <c:v>-0.10123175217814218</c:v>
                </c:pt>
                <c:pt idx="24537">
                  <c:v>-0.10048938983705225</c:v>
                </c:pt>
                <c:pt idx="24538">
                  <c:v>-7.2337844574077881E-2</c:v>
                </c:pt>
                <c:pt idx="24539">
                  <c:v>-8.1863315580231077E-2</c:v>
                </c:pt>
                <c:pt idx="24540">
                  <c:v>-6.986660489483798E-2</c:v>
                </c:pt>
                <c:pt idx="24541">
                  <c:v>-7.5517770186847688E-2</c:v>
                </c:pt>
                <c:pt idx="24542">
                  <c:v>-6.7773231459468342E-2</c:v>
                </c:pt>
                <c:pt idx="24543">
                  <c:v>-5.9007490708087751E-2</c:v>
                </c:pt>
                <c:pt idx="24544">
                  <c:v>-5.2719653862542848E-2</c:v>
                </c:pt>
                <c:pt idx="24545">
                  <c:v>-5.0297478539206519E-2</c:v>
                </c:pt>
                <c:pt idx="24546">
                  <c:v>-4.8083278610726143E-2</c:v>
                </c:pt>
                <c:pt idx="24547">
                  <c:v>-4.1369431413302848E-2</c:v>
                </c:pt>
                <c:pt idx="24548">
                  <c:v>-3.8182773804441683E-2</c:v>
                </c:pt>
                <c:pt idx="24549">
                  <c:v>-3.088238077458183E-2</c:v>
                </c:pt>
                <c:pt idx="24550">
                  <c:v>-3.0940722693746481E-2</c:v>
                </c:pt>
                <c:pt idx="24551">
                  <c:v>-1.3971411174843462E-2</c:v>
                </c:pt>
                <c:pt idx="24552">
                  <c:v>2.7453445843361735E-4</c:v>
                </c:pt>
                <c:pt idx="24553">
                  <c:v>-9.8714125396475172E-3</c:v>
                </c:pt>
                <c:pt idx="24554">
                  <c:v>-2.4062935025102039E-2</c:v>
                </c:pt>
                <c:pt idx="24555">
                  <c:v>-8.4359547259955869E-2</c:v>
                </c:pt>
                <c:pt idx="24556">
                  <c:v>-6.9626412354402145E-2</c:v>
                </c:pt>
                <c:pt idx="24557">
                  <c:v>-6.0293487849514382E-2</c:v>
                </c:pt>
                <c:pt idx="24558">
                  <c:v>-4.3543528637672635E-2</c:v>
                </c:pt>
                <c:pt idx="24559">
                  <c:v>-3.8096605803063288E-2</c:v>
                </c:pt>
                <c:pt idx="24560">
                  <c:v>-2.1056202744742292E-2</c:v>
                </c:pt>
                <c:pt idx="24561">
                  <c:v>-3.5358669879428595E-2</c:v>
                </c:pt>
                <c:pt idx="24562">
                  <c:v>-2.7595656352543907E-2</c:v>
                </c:pt>
                <c:pt idx="24563">
                  <c:v>-2.6878558297514288E-2</c:v>
                </c:pt>
                <c:pt idx="24564">
                  <c:v>-3.5553526067968577E-2</c:v>
                </c:pt>
                <c:pt idx="24565">
                  <c:v>-3.2933111437170925E-2</c:v>
                </c:pt>
                <c:pt idx="24566">
                  <c:v>-7.1167936833606227E-2</c:v>
                </c:pt>
                <c:pt idx="24567">
                  <c:v>-6.6255914949882588E-2</c:v>
                </c:pt>
                <c:pt idx="24568">
                  <c:v>-5.4113405407166693E-2</c:v>
                </c:pt>
                <c:pt idx="24569">
                  <c:v>-4.50402895444586E-2</c:v>
                </c:pt>
                <c:pt idx="24570">
                  <c:v>-4.7277528383279477E-2</c:v>
                </c:pt>
                <c:pt idx="24571">
                  <c:v>-3.4319453963269408E-2</c:v>
                </c:pt>
                <c:pt idx="24572">
                  <c:v>-5.0589040577203148E-2</c:v>
                </c:pt>
                <c:pt idx="24573">
                  <c:v>-4.1143961774346649E-2</c:v>
                </c:pt>
                <c:pt idx="24574">
                  <c:v>-4.7711468885480723E-2</c:v>
                </c:pt>
                <c:pt idx="24575">
                  <c:v>-3.5366139887502812E-2</c:v>
                </c:pt>
                <c:pt idx="24576">
                  <c:v>-5.2682490317528474E-2</c:v>
                </c:pt>
                <c:pt idx="24577">
                  <c:v>-3.6579537545972873E-2</c:v>
                </c:pt>
                <c:pt idx="24578">
                  <c:v>-1.461940443945231E-2</c:v>
                </c:pt>
                <c:pt idx="24579">
                  <c:v>1.6120194747219374E-2</c:v>
                </c:pt>
                <c:pt idx="24580">
                  <c:v>5.1599896128049494E-2</c:v>
                </c:pt>
                <c:pt idx="24581">
                  <c:v>6.7709079748851764E-2</c:v>
                </c:pt>
                <c:pt idx="24582">
                  <c:v>0.11635379217054198</c:v>
                </c:pt>
                <c:pt idx="24583">
                  <c:v>0.13057457294678598</c:v>
                </c:pt>
                <c:pt idx="24584">
                  <c:v>7.0792283131469569E-2</c:v>
                </c:pt>
                <c:pt idx="24585">
                  <c:v>9.319591528964688E-2</c:v>
                </c:pt>
                <c:pt idx="24586">
                  <c:v>6.0033103295203505E-2</c:v>
                </c:pt>
                <c:pt idx="24587">
                  <c:v>8.8161400822254876E-2</c:v>
                </c:pt>
                <c:pt idx="24588">
                  <c:v>0.12276951085593946</c:v>
                </c:pt>
                <c:pt idx="24589">
                  <c:v>0.21388055350384594</c:v>
                </c:pt>
                <c:pt idx="24590">
                  <c:v>0.16594927241156499</c:v>
                </c:pt>
                <c:pt idx="24591">
                  <c:v>0.23991698816420226</c:v>
                </c:pt>
                <c:pt idx="24592">
                  <c:v>0.37703005335532702</c:v>
                </c:pt>
                <c:pt idx="24593">
                  <c:v>0.27358156468210026</c:v>
                </c:pt>
                <c:pt idx="24594">
                  <c:v>0.45482301999285868</c:v>
                </c:pt>
                <c:pt idx="24595">
                  <c:v>0.374356780192733</c:v>
                </c:pt>
                <c:pt idx="24596">
                  <c:v>0.45866975463777782</c:v>
                </c:pt>
                <c:pt idx="24597">
                  <c:v>0.42777329905867201</c:v>
                </c:pt>
                <c:pt idx="24598">
                  <c:v>0.51035107374133415</c:v>
                </c:pt>
                <c:pt idx="24599">
                  <c:v>0.54962243333808125</c:v>
                </c:pt>
                <c:pt idx="24600">
                  <c:v>0.41660653738110809</c:v>
                </c:pt>
                <c:pt idx="24601">
                  <c:v>0.40630251892487346</c:v>
                </c:pt>
                <c:pt idx="24602">
                  <c:v>0.32929317758522347</c:v>
                </c:pt>
                <c:pt idx="24603">
                  <c:v>0.37190172959658385</c:v>
                </c:pt>
                <c:pt idx="24604">
                  <c:v>0.33392263435466574</c:v>
                </c:pt>
                <c:pt idx="24605">
                  <c:v>0.35684803401171394</c:v>
                </c:pt>
                <c:pt idx="24606">
                  <c:v>0.43400464543368278</c:v>
                </c:pt>
                <c:pt idx="24607">
                  <c:v>0.40956617253402849</c:v>
                </c:pt>
                <c:pt idx="24608">
                  <c:v>0.44739918082489627</c:v>
                </c:pt>
                <c:pt idx="24609">
                  <c:v>0.35438492373471187</c:v>
                </c:pt>
                <c:pt idx="24610">
                  <c:v>0.36536752247557702</c:v>
                </c:pt>
                <c:pt idx="24611">
                  <c:v>0.31994330315917541</c:v>
                </c:pt>
                <c:pt idx="24612">
                  <c:v>0.31123809582462814</c:v>
                </c:pt>
                <c:pt idx="24613">
                  <c:v>0.34022085147517145</c:v>
                </c:pt>
                <c:pt idx="24614">
                  <c:v>0.25279817508308167</c:v>
                </c:pt>
                <c:pt idx="24615">
                  <c:v>0.26918633720987151</c:v>
                </c:pt>
                <c:pt idx="24616">
                  <c:v>0.22466012204041452</c:v>
                </c:pt>
                <c:pt idx="24617">
                  <c:v>0.21691061776348297</c:v>
                </c:pt>
                <c:pt idx="24618">
                  <c:v>0.21592166155237846</c:v>
                </c:pt>
                <c:pt idx="24619">
                  <c:v>0.25380943928543998</c:v>
                </c:pt>
                <c:pt idx="24620">
                  <c:v>0.24498583654586725</c:v>
                </c:pt>
                <c:pt idx="24621">
                  <c:v>0.25045666215338014</c:v>
                </c:pt>
                <c:pt idx="24622">
                  <c:v>0.22789814784205631</c:v>
                </c:pt>
                <c:pt idx="24623">
                  <c:v>0.19675711548746722</c:v>
                </c:pt>
                <c:pt idx="24624">
                  <c:v>0.19158779796200531</c:v>
                </c:pt>
                <c:pt idx="24625">
                  <c:v>0.14527657378936598</c:v>
                </c:pt>
                <c:pt idx="24626">
                  <c:v>0.17077352240641397</c:v>
                </c:pt>
                <c:pt idx="24627">
                  <c:v>0.17595873833632125</c:v>
                </c:pt>
                <c:pt idx="24628">
                  <c:v>0.17268341309277013</c:v>
                </c:pt>
                <c:pt idx="24629">
                  <c:v>0.18162810083998648</c:v>
                </c:pt>
                <c:pt idx="24630">
                  <c:v>0.20752224297741151</c:v>
                </c:pt>
                <c:pt idx="24631">
                  <c:v>0.18666796561423671</c:v>
                </c:pt>
                <c:pt idx="24632">
                  <c:v>0.17374155303492667</c:v>
                </c:pt>
                <c:pt idx="24633">
                  <c:v>0.18218658069741478</c:v>
                </c:pt>
                <c:pt idx="24634">
                  <c:v>0.19546415103401982</c:v>
                </c:pt>
                <c:pt idx="24635">
                  <c:v>0.24201060967177246</c:v>
                </c:pt>
                <c:pt idx="24636">
                  <c:v>0.21229273666993675</c:v>
                </c:pt>
                <c:pt idx="24637">
                  <c:v>0.22760159393920931</c:v>
                </c:pt>
                <c:pt idx="24638">
                  <c:v>0.19858815061092927</c:v>
                </c:pt>
                <c:pt idx="24639">
                  <c:v>0.22207800829539392</c:v>
                </c:pt>
                <c:pt idx="24640">
                  <c:v>0.21883674049343171</c:v>
                </c:pt>
                <c:pt idx="24641">
                  <c:v>0.2223962838443212</c:v>
                </c:pt>
                <c:pt idx="24642">
                  <c:v>0.21118052059373027</c:v>
                </c:pt>
                <c:pt idx="24643">
                  <c:v>0.19550684202040158</c:v>
                </c:pt>
                <c:pt idx="24644">
                  <c:v>0.17666883781287201</c:v>
                </c:pt>
                <c:pt idx="24645">
                  <c:v>0.16343589175051343</c:v>
                </c:pt>
                <c:pt idx="24646">
                  <c:v>0.16042899978376224</c:v>
                </c:pt>
                <c:pt idx="24647">
                  <c:v>0.15027005111872227</c:v>
                </c:pt>
                <c:pt idx="24648">
                  <c:v>0.14867261230157625</c:v>
                </c:pt>
                <c:pt idx="24649">
                  <c:v>0.13689367800071128</c:v>
                </c:pt>
                <c:pt idx="24650">
                  <c:v>0.11966801621282208</c:v>
                </c:pt>
                <c:pt idx="24651">
                  <c:v>8.9846614415153514E-2</c:v>
                </c:pt>
                <c:pt idx="24652">
                  <c:v>3.8251153825424433E-2</c:v>
                </c:pt>
                <c:pt idx="24653">
                  <c:v>5.8984762343570862E-2</c:v>
                </c:pt>
                <c:pt idx="24654">
                  <c:v>4.9506720926779435E-2</c:v>
                </c:pt>
                <c:pt idx="24655">
                  <c:v>0.12847906213372617</c:v>
                </c:pt>
                <c:pt idx="24656">
                  <c:v>0.13560934745079267</c:v>
                </c:pt>
                <c:pt idx="24657">
                  <c:v>0.14864037765202776</c:v>
                </c:pt>
                <c:pt idx="24658">
                  <c:v>0.1515720209050897</c:v>
                </c:pt>
                <c:pt idx="24659">
                  <c:v>0.15631242781845378</c:v>
                </c:pt>
                <c:pt idx="24660">
                  <c:v>0.16404502914232277</c:v>
                </c:pt>
                <c:pt idx="24661">
                  <c:v>0.16731908849099053</c:v>
                </c:pt>
                <c:pt idx="24662">
                  <c:v>0.16928954073052416</c:v>
                </c:pt>
                <c:pt idx="24663">
                  <c:v>0.1534537134511631</c:v>
                </c:pt>
                <c:pt idx="24664">
                  <c:v>0.1998808472095428</c:v>
                </c:pt>
                <c:pt idx="24665">
                  <c:v>0.20106743823724171</c:v>
                </c:pt>
                <c:pt idx="24666">
                  <c:v>0.22876733303053709</c:v>
                </c:pt>
                <c:pt idx="24667">
                  <c:v>0.19923140265328798</c:v>
                </c:pt>
                <c:pt idx="24668">
                  <c:v>0.18754367781939463</c:v>
                </c:pt>
                <c:pt idx="24669">
                  <c:v>0.17666288722489409</c:v>
                </c:pt>
                <c:pt idx="24670">
                  <c:v>0.18052655640682569</c:v>
                </c:pt>
                <c:pt idx="24671">
                  <c:v>0.17948132876219591</c:v>
                </c:pt>
                <c:pt idx="24672">
                  <c:v>0.19211394681299909</c:v>
                </c:pt>
                <c:pt idx="24673">
                  <c:v>0.18644340182766372</c:v>
                </c:pt>
                <c:pt idx="24674">
                  <c:v>0.18644340182766417</c:v>
                </c:pt>
                <c:pt idx="24675">
                  <c:v>0.18491795783362042</c:v>
                </c:pt>
                <c:pt idx="24676">
                  <c:v>0.20062891456198195</c:v>
                </c:pt>
                <c:pt idx="24677">
                  <c:v>0.18676866956901161</c:v>
                </c:pt>
                <c:pt idx="24678">
                  <c:v>0.18536059916809999</c:v>
                </c:pt>
                <c:pt idx="24679">
                  <c:v>0.19011965005304643</c:v>
                </c:pt>
                <c:pt idx="24680">
                  <c:v>0.19213680200229</c:v>
                </c:pt>
                <c:pt idx="24681">
                  <c:v>0.16806038307263083</c:v>
                </c:pt>
                <c:pt idx="24682">
                  <c:v>0.16911006289766006</c:v>
                </c:pt>
                <c:pt idx="24683">
                  <c:v>0.16108253833402708</c:v>
                </c:pt>
                <c:pt idx="24684">
                  <c:v>0.17189423808369786</c:v>
                </c:pt>
                <c:pt idx="24685">
                  <c:v>0.19586346028329227</c:v>
                </c:pt>
                <c:pt idx="24686">
                  <c:v>0.18744689548550175</c:v>
                </c:pt>
                <c:pt idx="24687">
                  <c:v>0.20660119564455814</c:v>
                </c:pt>
                <c:pt idx="24688">
                  <c:v>0.18910041855923532</c:v>
                </c:pt>
                <c:pt idx="24689">
                  <c:v>0.18981595386275041</c:v>
                </c:pt>
                <c:pt idx="24690">
                  <c:v>0.18331164241632814</c:v>
                </c:pt>
                <c:pt idx="24691">
                  <c:v>0.17299955838655512</c:v>
                </c:pt>
                <c:pt idx="24692">
                  <c:v>0.17112967765185516</c:v>
                </c:pt>
                <c:pt idx="24693">
                  <c:v>0.16741106783990323</c:v>
                </c:pt>
                <c:pt idx="24694">
                  <c:v>0.15661138323738477</c:v>
                </c:pt>
                <c:pt idx="24695">
                  <c:v>0.15950233350542486</c:v>
                </c:pt>
                <c:pt idx="24696">
                  <c:v>0.16123742279139863</c:v>
                </c:pt>
                <c:pt idx="24697">
                  <c:v>0.15444587590000824</c:v>
                </c:pt>
                <c:pt idx="24698">
                  <c:v>0.14829793928278989</c:v>
                </c:pt>
                <c:pt idx="24699">
                  <c:v>0.15748524152727694</c:v>
                </c:pt>
                <c:pt idx="24700">
                  <c:v>0.17832831310339814</c:v>
                </c:pt>
                <c:pt idx="24701">
                  <c:v>0.17903214285736668</c:v>
                </c:pt>
                <c:pt idx="24702">
                  <c:v>0.17044410190460457</c:v>
                </c:pt>
                <c:pt idx="24703">
                  <c:v>0.17937340844393002</c:v>
                </c:pt>
                <c:pt idx="24704">
                  <c:v>0.1765516596848169</c:v>
                </c:pt>
                <c:pt idx="24705">
                  <c:v>0.17220970761935339</c:v>
                </c:pt>
                <c:pt idx="24706">
                  <c:v>0.15153458594314939</c:v>
                </c:pt>
                <c:pt idx="24707">
                  <c:v>0.15796004796116692</c:v>
                </c:pt>
                <c:pt idx="24708">
                  <c:v>0.16094093521334463</c:v>
                </c:pt>
                <c:pt idx="24709">
                  <c:v>0.15839145422165934</c:v>
                </c:pt>
                <c:pt idx="24710">
                  <c:v>0.14953384330059927</c:v>
                </c:pt>
                <c:pt idx="24711">
                  <c:v>0.15332882297536177</c:v>
                </c:pt>
                <c:pt idx="24712">
                  <c:v>0.1391579178971869</c:v>
                </c:pt>
                <c:pt idx="24713">
                  <c:v>9.6412780265022979E-2</c:v>
                </c:pt>
                <c:pt idx="24714">
                  <c:v>0.1490132687886403</c:v>
                </c:pt>
                <c:pt idx="24715">
                  <c:v>0.13777002385042803</c:v>
                </c:pt>
                <c:pt idx="24716">
                  <c:v>0.19214486070969361</c:v>
                </c:pt>
                <c:pt idx="24717">
                  <c:v>0.18525384995414562</c:v>
                </c:pt>
                <c:pt idx="24718">
                  <c:v>0.20682363839881734</c:v>
                </c:pt>
                <c:pt idx="24719">
                  <c:v>0.22240100975697619</c:v>
                </c:pt>
                <c:pt idx="24720">
                  <c:v>0.21024799253230242</c:v>
                </c:pt>
                <c:pt idx="24721">
                  <c:v>0.21494120837288722</c:v>
                </c:pt>
                <c:pt idx="24722">
                  <c:v>0.22030787970793542</c:v>
                </c:pt>
                <c:pt idx="24723">
                  <c:v>0.2297848042402113</c:v>
                </c:pt>
                <c:pt idx="24724">
                  <c:v>0.24306032623917218</c:v>
                </c:pt>
                <c:pt idx="24725">
                  <c:v>0.26278944787479142</c:v>
                </c:pt>
                <c:pt idx="24726">
                  <c:v>0.24828899489978884</c:v>
                </c:pt>
                <c:pt idx="24727">
                  <c:v>0.27734576293119417</c:v>
                </c:pt>
                <c:pt idx="24728">
                  <c:v>0.26613315174536334</c:v>
                </c:pt>
                <c:pt idx="24729">
                  <c:v>0.24671545889516011</c:v>
                </c:pt>
                <c:pt idx="24730">
                  <c:v>0.21250007299787765</c:v>
                </c:pt>
                <c:pt idx="24731">
                  <c:v>0.21578763093832332</c:v>
                </c:pt>
                <c:pt idx="24732">
                  <c:v>0.22013016042674116</c:v>
                </c:pt>
                <c:pt idx="24733">
                  <c:v>0.17739715649474119</c:v>
                </c:pt>
                <c:pt idx="24734">
                  <c:v>0.18548106265807363</c:v>
                </c:pt>
                <c:pt idx="24735">
                  <c:v>0.19362230413615356</c:v>
                </c:pt>
                <c:pt idx="24736">
                  <c:v>0.19640323130340898</c:v>
                </c:pt>
                <c:pt idx="24737">
                  <c:v>0.15634298956396742</c:v>
                </c:pt>
                <c:pt idx="24738">
                  <c:v>0.12766384795771701</c:v>
                </c:pt>
                <c:pt idx="24739">
                  <c:v>0.1379427614633264</c:v>
                </c:pt>
                <c:pt idx="24740">
                  <c:v>0.11328528017484696</c:v>
                </c:pt>
                <c:pt idx="24741">
                  <c:v>0.13787838808110875</c:v>
                </c:pt>
                <c:pt idx="24742">
                  <c:v>0.15311118381485755</c:v>
                </c:pt>
                <c:pt idx="24743">
                  <c:v>0.17065250686728461</c:v>
                </c:pt>
                <c:pt idx="24744">
                  <c:v>0.1725266753793786</c:v>
                </c:pt>
                <c:pt idx="24745">
                  <c:v>0.19908029055248799</c:v>
                </c:pt>
                <c:pt idx="24746">
                  <c:v>0.1898786578663676</c:v>
                </c:pt>
                <c:pt idx="24747">
                  <c:v>0.19811848397965237</c:v>
                </c:pt>
                <c:pt idx="24748">
                  <c:v>0.16776979882868326</c:v>
                </c:pt>
                <c:pt idx="24749">
                  <c:v>0.16625744503462281</c:v>
                </c:pt>
                <c:pt idx="24750">
                  <c:v>0.1947752022234468</c:v>
                </c:pt>
                <c:pt idx="24751">
                  <c:v>0.18351842473432178</c:v>
                </c:pt>
                <c:pt idx="24752">
                  <c:v>0.21292565342634395</c:v>
                </c:pt>
                <c:pt idx="24753">
                  <c:v>0.207408538815683</c:v>
                </c:pt>
                <c:pt idx="24754">
                  <c:v>0.24416374547673914</c:v>
                </c:pt>
                <c:pt idx="24755">
                  <c:v>0.22374947427488556</c:v>
                </c:pt>
                <c:pt idx="24756">
                  <c:v>0.20033819717456236</c:v>
                </c:pt>
                <c:pt idx="24757">
                  <c:v>0.18132061400172317</c:v>
                </c:pt>
                <c:pt idx="24758">
                  <c:v>0.17137313796097531</c:v>
                </c:pt>
                <c:pt idx="24759">
                  <c:v>0.1861309637167079</c:v>
                </c:pt>
                <c:pt idx="24760">
                  <c:v>0.17613481738358172</c:v>
                </c:pt>
                <c:pt idx="24761">
                  <c:v>0.1767238862092777</c:v>
                </c:pt>
                <c:pt idx="24762">
                  <c:v>0.17369109268811922</c:v>
                </c:pt>
                <c:pt idx="24763">
                  <c:v>0.19252986552654083</c:v>
                </c:pt>
                <c:pt idx="24764">
                  <c:v>0.17652117322453598</c:v>
                </c:pt>
                <c:pt idx="24765">
                  <c:v>0.16710621422125671</c:v>
                </c:pt>
                <c:pt idx="24766">
                  <c:v>0.16523528952157518</c:v>
                </c:pt>
                <c:pt idx="24767">
                  <c:v>0.18840591150963881</c:v>
                </c:pt>
                <c:pt idx="24768">
                  <c:v>0.18462531809396121</c:v>
                </c:pt>
                <c:pt idx="24769">
                  <c:v>0.18200578276397072</c:v>
                </c:pt>
                <c:pt idx="24770">
                  <c:v>0.16125649946046705</c:v>
                </c:pt>
                <c:pt idx="24771">
                  <c:v>0.15611111323796623</c:v>
                </c:pt>
                <c:pt idx="24772">
                  <c:v>0.14686499816658394</c:v>
                </c:pt>
                <c:pt idx="24773">
                  <c:v>0.15634322129192868</c:v>
                </c:pt>
                <c:pt idx="24774">
                  <c:v>0.16750326444504204</c:v>
                </c:pt>
                <c:pt idx="24775">
                  <c:v>0.15582591945504931</c:v>
                </c:pt>
                <c:pt idx="24776">
                  <c:v>0.15386317441152242</c:v>
                </c:pt>
                <c:pt idx="24777">
                  <c:v>0.15628193331176687</c:v>
                </c:pt>
                <c:pt idx="24778">
                  <c:v>0.13510670487554921</c:v>
                </c:pt>
                <c:pt idx="24779">
                  <c:v>0.13669537766053819</c:v>
                </c:pt>
                <c:pt idx="24780">
                  <c:v>0.12130863819981985</c:v>
                </c:pt>
                <c:pt idx="24781">
                  <c:v>0.13229852785379403</c:v>
                </c:pt>
                <c:pt idx="24782">
                  <c:v>0.13500953789654146</c:v>
                </c:pt>
                <c:pt idx="24783">
                  <c:v>0.1468372926000725</c:v>
                </c:pt>
                <c:pt idx="24784">
                  <c:v>0.13441667210259745</c:v>
                </c:pt>
                <c:pt idx="24785">
                  <c:v>0.11302315073889502</c:v>
                </c:pt>
                <c:pt idx="24786">
                  <c:v>8.5133681752624701E-2</c:v>
                </c:pt>
                <c:pt idx="24787">
                  <c:v>8.7609926884117062E-2</c:v>
                </c:pt>
                <c:pt idx="24788">
                  <c:v>0.10862601778205816</c:v>
                </c:pt>
                <c:pt idx="24789">
                  <c:v>0.10851489960848126</c:v>
                </c:pt>
                <c:pt idx="24790">
                  <c:v>0.1002060231872699</c:v>
                </c:pt>
                <c:pt idx="24791">
                  <c:v>9.5369952755677279E-2</c:v>
                </c:pt>
                <c:pt idx="24792">
                  <c:v>0.10564485302102433</c:v>
                </c:pt>
                <c:pt idx="24793">
                  <c:v>0.10014194214594485</c:v>
                </c:pt>
                <c:pt idx="24794">
                  <c:v>0.1154953286879421</c:v>
                </c:pt>
                <c:pt idx="24795">
                  <c:v>0.10915412656016521</c:v>
                </c:pt>
                <c:pt idx="24796">
                  <c:v>0.11003800274429332</c:v>
                </c:pt>
                <c:pt idx="24797">
                  <c:v>0.12906593889033346</c:v>
                </c:pt>
                <c:pt idx="24798">
                  <c:v>0.11988654101317553</c:v>
                </c:pt>
                <c:pt idx="24799">
                  <c:v>0.11144211427272532</c:v>
                </c:pt>
                <c:pt idx="24800">
                  <c:v>9.3529721707794167E-2</c:v>
                </c:pt>
                <c:pt idx="24801">
                  <c:v>8.2214719115255797E-2</c:v>
                </c:pt>
                <c:pt idx="24802">
                  <c:v>9.7443391411580649E-2</c:v>
                </c:pt>
                <c:pt idx="24803">
                  <c:v>9.4928826956264256E-2</c:v>
                </c:pt>
                <c:pt idx="24804">
                  <c:v>9.6241822451764492E-2</c:v>
                </c:pt>
                <c:pt idx="24805">
                  <c:v>9.4156669320661246E-2</c:v>
                </c:pt>
                <c:pt idx="24806">
                  <c:v>0.1080626346559852</c:v>
                </c:pt>
                <c:pt idx="24807">
                  <c:v>0.10202384701170497</c:v>
                </c:pt>
                <c:pt idx="24808">
                  <c:v>8.9943593504071329E-2</c:v>
                </c:pt>
                <c:pt idx="24809">
                  <c:v>8.710860616602556E-2</c:v>
                </c:pt>
                <c:pt idx="24810">
                  <c:v>8.2974699728088686E-2</c:v>
                </c:pt>
                <c:pt idx="24811">
                  <c:v>7.9951138895264506E-2</c:v>
                </c:pt>
                <c:pt idx="24812">
                  <c:v>7.0200376204597958E-2</c:v>
                </c:pt>
                <c:pt idx="24813">
                  <c:v>0.11269217322841851</c:v>
                </c:pt>
                <c:pt idx="24814">
                  <c:v>0.10894350756355897</c:v>
                </c:pt>
                <c:pt idx="24815">
                  <c:v>0.12984352273259425</c:v>
                </c:pt>
                <c:pt idx="24816">
                  <c:v>0.11829297457922849</c:v>
                </c:pt>
                <c:pt idx="24817">
                  <c:v>0.10539976625977943</c:v>
                </c:pt>
                <c:pt idx="24818">
                  <c:v>0.10617238716480371</c:v>
                </c:pt>
                <c:pt idx="24819">
                  <c:v>9.2731786194610644E-2</c:v>
                </c:pt>
                <c:pt idx="24820">
                  <c:v>8.7190990698891691E-2</c:v>
                </c:pt>
                <c:pt idx="24821">
                  <c:v>8.148366873900259E-2</c:v>
                </c:pt>
                <c:pt idx="24822">
                  <c:v>8.6996479044419761E-2</c:v>
                </c:pt>
                <c:pt idx="24823">
                  <c:v>8.4820745499494032E-2</c:v>
                </c:pt>
                <c:pt idx="24824">
                  <c:v>8.3737982004634004E-2</c:v>
                </c:pt>
                <c:pt idx="24825">
                  <c:v>6.9178858950537325E-2</c:v>
                </c:pt>
                <c:pt idx="24826">
                  <c:v>8.4061280480091094E-2</c:v>
                </c:pt>
                <c:pt idx="24827">
                  <c:v>8.8841187919826758E-2</c:v>
                </c:pt>
                <c:pt idx="24828">
                  <c:v>8.960820898407662E-2</c:v>
                </c:pt>
                <c:pt idx="24829">
                  <c:v>8.50391649767539E-2</c:v>
                </c:pt>
                <c:pt idx="24830">
                  <c:v>9.3269966774393254E-2</c:v>
                </c:pt>
                <c:pt idx="24831">
                  <c:v>8.6481510295673747E-2</c:v>
                </c:pt>
                <c:pt idx="24832">
                  <c:v>5.8983807217503736E-2</c:v>
                </c:pt>
                <c:pt idx="24833">
                  <c:v>0.1072184182186704</c:v>
                </c:pt>
                <c:pt idx="24834">
                  <c:v>0.12087544443616993</c:v>
                </c:pt>
                <c:pt idx="24835">
                  <c:v>9.3134787426836896E-2</c:v>
                </c:pt>
                <c:pt idx="24836">
                  <c:v>0.11556089777020606</c:v>
                </c:pt>
                <c:pt idx="24837">
                  <c:v>0.1353946026477626</c:v>
                </c:pt>
                <c:pt idx="24838">
                  <c:v>0.14740691583956034</c:v>
                </c:pt>
                <c:pt idx="24839">
                  <c:v>0.12960718165176788</c:v>
                </c:pt>
                <c:pt idx="24840">
                  <c:v>0.1418892289303757</c:v>
                </c:pt>
                <c:pt idx="24841">
                  <c:v>0.11451709297802126</c:v>
                </c:pt>
                <c:pt idx="24842">
                  <c:v>0.10566117646647588</c:v>
                </c:pt>
                <c:pt idx="24843">
                  <c:v>9.7922420203746752E-2</c:v>
                </c:pt>
                <c:pt idx="24844">
                  <c:v>9.2547974790162746E-2</c:v>
                </c:pt>
                <c:pt idx="24845">
                  <c:v>9.2981956110833597E-2</c:v>
                </c:pt>
                <c:pt idx="24846">
                  <c:v>9.8690006901007266E-2</c:v>
                </c:pt>
                <c:pt idx="24847">
                  <c:v>9.5185762884180125E-2</c:v>
                </c:pt>
                <c:pt idx="24848">
                  <c:v>0.11683945611690794</c:v>
                </c:pt>
                <c:pt idx="24849">
                  <c:v>0.11617102352471953</c:v>
                </c:pt>
                <c:pt idx="24850">
                  <c:v>0.11272981997133602</c:v>
                </c:pt>
                <c:pt idx="24851">
                  <c:v>0.1259028837107512</c:v>
                </c:pt>
                <c:pt idx="24852">
                  <c:v>0.13682183277997373</c:v>
                </c:pt>
                <c:pt idx="24853">
                  <c:v>0.12022177224370068</c:v>
                </c:pt>
                <c:pt idx="24854">
                  <c:v>9.2643688239670841E-2</c:v>
                </c:pt>
                <c:pt idx="24855">
                  <c:v>9.6376969859624184E-2</c:v>
                </c:pt>
                <c:pt idx="24856">
                  <c:v>0.10668497497732732</c:v>
                </c:pt>
                <c:pt idx="24857">
                  <c:v>0.11163387926769675</c:v>
                </c:pt>
                <c:pt idx="24858">
                  <c:v>0.10219371795467014</c:v>
                </c:pt>
                <c:pt idx="24859">
                  <c:v>9.1201166802954869E-2</c:v>
                </c:pt>
                <c:pt idx="24860">
                  <c:v>8.3999959222814002E-2</c:v>
                </c:pt>
                <c:pt idx="24861">
                  <c:v>9.6915056854722126E-2</c:v>
                </c:pt>
                <c:pt idx="24862">
                  <c:v>9.3971635414147103E-2</c:v>
                </c:pt>
                <c:pt idx="24863">
                  <c:v>8.5493762829714992E-2</c:v>
                </c:pt>
                <c:pt idx="24864">
                  <c:v>8.7231421679668353E-2</c:v>
                </c:pt>
                <c:pt idx="24865">
                  <c:v>8.6690025692375494E-2</c:v>
                </c:pt>
                <c:pt idx="24866">
                  <c:v>9.0397748810645329E-2</c:v>
                </c:pt>
                <c:pt idx="24867">
                  <c:v>7.5289308110574993E-2</c:v>
                </c:pt>
                <c:pt idx="24868">
                  <c:v>6.8747705657725255E-2</c:v>
                </c:pt>
                <c:pt idx="24869">
                  <c:v>7.3700097564670441E-2</c:v>
                </c:pt>
                <c:pt idx="24870">
                  <c:v>7.5651097136259171E-2</c:v>
                </c:pt>
                <c:pt idx="24871">
                  <c:v>6.5331825410196442E-2</c:v>
                </c:pt>
                <c:pt idx="24872">
                  <c:v>6.65127837977324E-2</c:v>
                </c:pt>
                <c:pt idx="24873">
                  <c:v>6.2510464443168878E-2</c:v>
                </c:pt>
                <c:pt idx="24874">
                  <c:v>5.7643842779881327E-2</c:v>
                </c:pt>
                <c:pt idx="24875">
                  <c:v>5.0343910284951887E-2</c:v>
                </c:pt>
                <c:pt idx="24876">
                  <c:v>3.1321271925778271E-2</c:v>
                </c:pt>
                <c:pt idx="24877">
                  <c:v>2.7828401794742552E-2</c:v>
                </c:pt>
                <c:pt idx="24878">
                  <c:v>4.6795085018342286E-2</c:v>
                </c:pt>
                <c:pt idx="24879">
                  <c:v>5.8394790961941778E-2</c:v>
                </c:pt>
                <c:pt idx="24880">
                  <c:v>6.8753412162962046E-2</c:v>
                </c:pt>
                <c:pt idx="24881">
                  <c:v>6.8325654143285952E-2</c:v>
                </c:pt>
                <c:pt idx="24882">
                  <c:v>4.0043943951991956E-2</c:v>
                </c:pt>
                <c:pt idx="24883">
                  <c:v>3.1689763124926218E-2</c:v>
                </c:pt>
                <c:pt idx="24884">
                  <c:v>3.5245871391984318E-2</c:v>
                </c:pt>
                <c:pt idx="24885">
                  <c:v>5.3269171759379619E-2</c:v>
                </c:pt>
                <c:pt idx="24886">
                  <c:v>6.3083578336290858E-2</c:v>
                </c:pt>
                <c:pt idx="24887">
                  <c:v>6.3399283219976788E-2</c:v>
                </c:pt>
                <c:pt idx="24888">
                  <c:v>4.7940772865733505E-2</c:v>
                </c:pt>
                <c:pt idx="24889">
                  <c:v>6.1071546382996056E-2</c:v>
                </c:pt>
                <c:pt idx="24890">
                  <c:v>6.5452165998513667E-2</c:v>
                </c:pt>
                <c:pt idx="24891">
                  <c:v>6.1389635162879763E-2</c:v>
                </c:pt>
                <c:pt idx="24892">
                  <c:v>4.869283379315914E-2</c:v>
                </c:pt>
                <c:pt idx="24893">
                  <c:v>5.3623662443447406E-2</c:v>
                </c:pt>
                <c:pt idx="24894">
                  <c:v>6.0509409717560469E-2</c:v>
                </c:pt>
                <c:pt idx="24895">
                  <c:v>7.0401824472198227E-2</c:v>
                </c:pt>
                <c:pt idx="24896">
                  <c:v>6.9762587789920838E-2</c:v>
                </c:pt>
                <c:pt idx="24897">
                  <c:v>7.434972293899933E-2</c:v>
                </c:pt>
                <c:pt idx="24898">
                  <c:v>7.7571483403630959E-2</c:v>
                </c:pt>
                <c:pt idx="24899">
                  <c:v>8.1234127653927457E-2</c:v>
                </c:pt>
                <c:pt idx="24900">
                  <c:v>7.7238356307224532E-2</c:v>
                </c:pt>
                <c:pt idx="24901">
                  <c:v>8.925941366623813E-2</c:v>
                </c:pt>
                <c:pt idx="24902">
                  <c:v>8.0082384212215141E-2</c:v>
                </c:pt>
                <c:pt idx="24903">
                  <c:v>7.0268355558865458E-2</c:v>
                </c:pt>
                <c:pt idx="24904">
                  <c:v>8.0416623228102502E-2</c:v>
                </c:pt>
                <c:pt idx="24905">
                  <c:v>8.6051694883856111E-2</c:v>
                </c:pt>
                <c:pt idx="24906">
                  <c:v>8.7241592159126302E-2</c:v>
                </c:pt>
                <c:pt idx="24907">
                  <c:v>8.583338844306887E-2</c:v>
                </c:pt>
                <c:pt idx="24908">
                  <c:v>9.2880734448940183E-2</c:v>
                </c:pt>
                <c:pt idx="24909">
                  <c:v>0.10044430221995082</c:v>
                </c:pt>
                <c:pt idx="24910">
                  <c:v>0.10961927731631071</c:v>
                </c:pt>
                <c:pt idx="24911">
                  <c:v>0.11150544147133234</c:v>
                </c:pt>
                <c:pt idx="24912">
                  <c:v>0.12129497107327691</c:v>
                </c:pt>
                <c:pt idx="24913">
                  <c:v>9.4629085141891833E-2</c:v>
                </c:pt>
                <c:pt idx="24914">
                  <c:v>9.0928807860640948E-2</c:v>
                </c:pt>
                <c:pt idx="24915">
                  <c:v>9.8891791859623268E-2</c:v>
                </c:pt>
                <c:pt idx="24916">
                  <c:v>9.1143125932317437E-2</c:v>
                </c:pt>
                <c:pt idx="24917">
                  <c:v>9.320989090018883E-2</c:v>
                </c:pt>
                <c:pt idx="24918">
                  <c:v>8.5683301150427882E-2</c:v>
                </c:pt>
                <c:pt idx="24919">
                  <c:v>8.6334711131118125E-2</c:v>
                </c:pt>
                <c:pt idx="24920">
                  <c:v>8.3403659147451625E-2</c:v>
                </c:pt>
                <c:pt idx="24921">
                  <c:v>7.2184503461766969E-2</c:v>
                </c:pt>
                <c:pt idx="24922">
                  <c:v>6.5893842592211982E-2</c:v>
                </c:pt>
                <c:pt idx="24923">
                  <c:v>7.209338559966838E-2</c:v>
                </c:pt>
                <c:pt idx="24924">
                  <c:v>4.7350297171900424E-2</c:v>
                </c:pt>
                <c:pt idx="24925">
                  <c:v>6.8162079352944938E-2</c:v>
                </c:pt>
                <c:pt idx="24926">
                  <c:v>3.4402882770924181E-2</c:v>
                </c:pt>
                <c:pt idx="24927">
                  <c:v>1.5413545204344015E-2</c:v>
                </c:pt>
                <c:pt idx="24928">
                  <c:v>3.6550975198037516E-2</c:v>
                </c:pt>
                <c:pt idx="24929">
                  <c:v>2.6678071383739344E-2</c:v>
                </c:pt>
                <c:pt idx="24930">
                  <c:v>4.2858402362182524E-2</c:v>
                </c:pt>
                <c:pt idx="24931">
                  <c:v>7.4281828977752262E-2</c:v>
                </c:pt>
                <c:pt idx="24932">
                  <c:v>9.4767170680541968E-2</c:v>
                </c:pt>
                <c:pt idx="24933">
                  <c:v>6.5053753519776381E-2</c:v>
                </c:pt>
                <c:pt idx="24934">
                  <c:v>6.241617612126249E-2</c:v>
                </c:pt>
                <c:pt idx="24935">
                  <c:v>5.0421668388051843E-2</c:v>
                </c:pt>
                <c:pt idx="24936">
                  <c:v>3.2321710941080273E-2</c:v>
                </c:pt>
                <c:pt idx="24937">
                  <c:v>4.7160433877347918E-2</c:v>
                </c:pt>
                <c:pt idx="24938">
                  <c:v>4.1468198782785182E-2</c:v>
                </c:pt>
                <c:pt idx="24939">
                  <c:v>3.1912491762937201E-2</c:v>
                </c:pt>
                <c:pt idx="24940">
                  <c:v>1.464714980335402E-2</c:v>
                </c:pt>
                <c:pt idx="24941">
                  <c:v>4.2323987004835084E-2</c:v>
                </c:pt>
                <c:pt idx="24942">
                  <c:v>5.3698968440910155E-2</c:v>
                </c:pt>
                <c:pt idx="24943">
                  <c:v>5.3489755898780134E-2</c:v>
                </c:pt>
                <c:pt idx="24944">
                  <c:v>7.0517348580209305E-2</c:v>
                </c:pt>
                <c:pt idx="24945">
                  <c:v>5.9784546097916724E-2</c:v>
                </c:pt>
                <c:pt idx="24946">
                  <c:v>5.9466896618618703E-2</c:v>
                </c:pt>
                <c:pt idx="24947">
                  <c:v>5.7771919081782475E-2</c:v>
                </c:pt>
                <c:pt idx="24948">
                  <c:v>5.3860509826733294E-2</c:v>
                </c:pt>
                <c:pt idx="24949">
                  <c:v>5.9540564475963009E-2</c:v>
                </c:pt>
                <c:pt idx="24950">
                  <c:v>5.393844457201058E-2</c:v>
                </c:pt>
                <c:pt idx="24951">
                  <c:v>2.9908648035768648E-2</c:v>
                </c:pt>
                <c:pt idx="24952">
                  <c:v>3.0423859965752253E-2</c:v>
                </c:pt>
                <c:pt idx="24953">
                  <c:v>3.374780790112486E-2</c:v>
                </c:pt>
                <c:pt idx="24954">
                  <c:v>4.2097108722134013E-2</c:v>
                </c:pt>
                <c:pt idx="24955">
                  <c:v>5.5142891254961413E-2</c:v>
                </c:pt>
                <c:pt idx="24956">
                  <c:v>4.6778698696458454E-2</c:v>
                </c:pt>
                <c:pt idx="24957">
                  <c:v>1.9335450264071907E-2</c:v>
                </c:pt>
                <c:pt idx="24958">
                  <c:v>1.5985378572137776E-2</c:v>
                </c:pt>
                <c:pt idx="24959">
                  <c:v>-7.7270270318799961E-3</c:v>
                </c:pt>
                <c:pt idx="24960">
                  <c:v>-1.1322580834281282E-2</c:v>
                </c:pt>
                <c:pt idx="24961">
                  <c:v>-3.2941034345275177E-2</c:v>
                </c:pt>
                <c:pt idx="24962">
                  <c:v>-5.6551342923791714E-2</c:v>
                </c:pt>
                <c:pt idx="24963">
                  <c:v>-5.0316476460687043E-2</c:v>
                </c:pt>
                <c:pt idx="24964">
                  <c:v>-6.4925532761262561E-2</c:v>
                </c:pt>
                <c:pt idx="24965">
                  <c:v>-7.107488657132166E-2</c:v>
                </c:pt>
                <c:pt idx="24966">
                  <c:v>-7.8321227090116796E-2</c:v>
                </c:pt>
                <c:pt idx="24967">
                  <c:v>-5.2328479680674223E-2</c:v>
                </c:pt>
                <c:pt idx="24968">
                  <c:v>-2.6844236509334873E-2</c:v>
                </c:pt>
                <c:pt idx="24969">
                  <c:v>-1.5720225977103763E-2</c:v>
                </c:pt>
                <c:pt idx="24970">
                  <c:v>-3.4216878897562752E-3</c:v>
                </c:pt>
                <c:pt idx="24971">
                  <c:v>-2.9595054784603003E-2</c:v>
                </c:pt>
                <c:pt idx="24972">
                  <c:v>-1.4453846156821104E-2</c:v>
                </c:pt>
                <c:pt idx="24973">
                  <c:v>-2.5493369886427808E-2</c:v>
                </c:pt>
                <c:pt idx="24974">
                  <c:v>-1.5257979653166109E-2</c:v>
                </c:pt>
                <c:pt idx="24975">
                  <c:v>7.8529078106555072E-3</c:v>
                </c:pt>
                <c:pt idx="24976">
                  <c:v>9.7016138476049285E-3</c:v>
                </c:pt>
                <c:pt idx="24977">
                  <c:v>-1.0179567354592134E-2</c:v>
                </c:pt>
                <c:pt idx="24978">
                  <c:v>-2.3409840464207909E-2</c:v>
                </c:pt>
                <c:pt idx="24979">
                  <c:v>-1.7720778515885605E-2</c:v>
                </c:pt>
                <c:pt idx="24980">
                  <c:v>-1.8702272542148735E-2</c:v>
                </c:pt>
                <c:pt idx="24981">
                  <c:v>-4.0115976704891865E-2</c:v>
                </c:pt>
                <c:pt idx="24982">
                  <c:v>-2.7261263246329714E-2</c:v>
                </c:pt>
                <c:pt idx="24983">
                  <c:v>-3.9027871978429829E-2</c:v>
                </c:pt>
                <c:pt idx="24984">
                  <c:v>-4.815409748196875E-2</c:v>
                </c:pt>
                <c:pt idx="24985">
                  <c:v>-4.071633029117383E-2</c:v>
                </c:pt>
                <c:pt idx="24986">
                  <c:v>-5.0971943356687976E-3</c:v>
                </c:pt>
                <c:pt idx="24987">
                  <c:v>-1.4942843080490764E-2</c:v>
                </c:pt>
                <c:pt idx="24988">
                  <c:v>-3.3499187409981812E-2</c:v>
                </c:pt>
                <c:pt idx="24989">
                  <c:v>-2.584449331957539E-2</c:v>
                </c:pt>
                <c:pt idx="24990">
                  <c:v>-3.1705838125113184E-2</c:v>
                </c:pt>
                <c:pt idx="24991">
                  <c:v>-3.5412040598043482E-2</c:v>
                </c:pt>
                <c:pt idx="24992">
                  <c:v>-6.4946152622957998E-2</c:v>
                </c:pt>
                <c:pt idx="24993">
                  <c:v>-7.3791130767019597E-2</c:v>
                </c:pt>
                <c:pt idx="24994">
                  <c:v>-6.3312624130345219E-2</c:v>
                </c:pt>
                <c:pt idx="24995">
                  <c:v>-7.3551679217860433E-2</c:v>
                </c:pt>
                <c:pt idx="24996">
                  <c:v>-9.1082321678632283E-2</c:v>
                </c:pt>
                <c:pt idx="24997">
                  <c:v>-0.10705674617102523</c:v>
                </c:pt>
                <c:pt idx="24998">
                  <c:v>-9.0949238801775301E-2</c:v>
                </c:pt>
                <c:pt idx="24999">
                  <c:v>-7.0661566139785137E-2</c:v>
                </c:pt>
                <c:pt idx="25000">
                  <c:v>-5.5009550411612818E-2</c:v>
                </c:pt>
                <c:pt idx="25001">
                  <c:v>-4.7962992078034561E-2</c:v>
                </c:pt>
                <c:pt idx="25002">
                  <c:v>-5.0056636037879354E-2</c:v>
                </c:pt>
                <c:pt idx="25003">
                  <c:v>-3.0242218833106738E-2</c:v>
                </c:pt>
                <c:pt idx="25004">
                  <c:v>-5.3158187757260222E-2</c:v>
                </c:pt>
                <c:pt idx="25005">
                  <c:v>-4.1821027762336205E-2</c:v>
                </c:pt>
                <c:pt idx="25006">
                  <c:v>-4.4108988694950724E-2</c:v>
                </c:pt>
                <c:pt idx="25007">
                  <c:v>-3.943633710337513E-2</c:v>
                </c:pt>
                <c:pt idx="25008">
                  <c:v>-3.3242226181918744E-2</c:v>
                </c:pt>
                <c:pt idx="25009">
                  <c:v>-4.4990851384210884E-2</c:v>
                </c:pt>
                <c:pt idx="25010">
                  <c:v>-6.3352752727390604E-2</c:v>
                </c:pt>
                <c:pt idx="25011">
                  <c:v>-6.1389327673216365E-2</c:v>
                </c:pt>
                <c:pt idx="25012">
                  <c:v>-4.9238722883436004E-2</c:v>
                </c:pt>
                <c:pt idx="25013">
                  <c:v>-5.3755631811413185E-2</c:v>
                </c:pt>
                <c:pt idx="25014">
                  <c:v>-6.7726518332952401E-2</c:v>
                </c:pt>
                <c:pt idx="25015">
                  <c:v>-7.1520762203148291E-2</c:v>
                </c:pt>
                <c:pt idx="25016">
                  <c:v>-7.4956822595074746E-2</c:v>
                </c:pt>
                <c:pt idx="25017">
                  <c:v>-9.3641774337681727E-2</c:v>
                </c:pt>
                <c:pt idx="25018">
                  <c:v>-9.2002625532103366E-2</c:v>
                </c:pt>
                <c:pt idx="25019">
                  <c:v>-7.9842756635572054E-2</c:v>
                </c:pt>
                <c:pt idx="25020">
                  <c:v>-8.9800370090818316E-2</c:v>
                </c:pt>
                <c:pt idx="25021">
                  <c:v>-8.6137226394634614E-2</c:v>
                </c:pt>
                <c:pt idx="25022">
                  <c:v>-6.9682760129858301E-2</c:v>
                </c:pt>
                <c:pt idx="25023">
                  <c:v>-7.5062461018439608E-2</c:v>
                </c:pt>
                <c:pt idx="25024">
                  <c:v>-7.0616555482323484E-2</c:v>
                </c:pt>
                <c:pt idx="25025">
                  <c:v>-0.10600500629226473</c:v>
                </c:pt>
                <c:pt idx="25026">
                  <c:v>-8.1751801975461058E-2</c:v>
                </c:pt>
                <c:pt idx="25027">
                  <c:v>-9.4724309295860287E-2</c:v>
                </c:pt>
                <c:pt idx="25028">
                  <c:v>-0.10712045952814042</c:v>
                </c:pt>
                <c:pt idx="25029">
                  <c:v>-7.4131186092343926E-2</c:v>
                </c:pt>
                <c:pt idx="25030">
                  <c:v>-0.11731826783603594</c:v>
                </c:pt>
                <c:pt idx="25031">
                  <c:v>-0.12957149986441285</c:v>
                </c:pt>
                <c:pt idx="25032">
                  <c:v>-0.13008265027257326</c:v>
                </c:pt>
                <c:pt idx="25033">
                  <c:v>-9.4285283136818276E-2</c:v>
                </c:pt>
                <c:pt idx="25034">
                  <c:v>-0.13475013429041671</c:v>
                </c:pt>
                <c:pt idx="25035">
                  <c:v>-0.13308013909689875</c:v>
                </c:pt>
                <c:pt idx="25036">
                  <c:v>-0.15735634116713004</c:v>
                </c:pt>
                <c:pt idx="25037">
                  <c:v>-0.16912283744624645</c:v>
                </c:pt>
                <c:pt idx="25038">
                  <c:v>-0.17542169366844029</c:v>
                </c:pt>
                <c:pt idx="25039">
                  <c:v>-0.16860761425728577</c:v>
                </c:pt>
                <c:pt idx="25040">
                  <c:v>-0.13466309175218227</c:v>
                </c:pt>
                <c:pt idx="25041">
                  <c:v>-0.15720797553653454</c:v>
                </c:pt>
                <c:pt idx="25042">
                  <c:v>-0.14743369148536312</c:v>
                </c:pt>
                <c:pt idx="25043">
                  <c:v>-0.18763662465124609</c:v>
                </c:pt>
                <c:pt idx="25044">
                  <c:v>-0.20014872208425072</c:v>
                </c:pt>
                <c:pt idx="25045">
                  <c:v>-0.19837626512627005</c:v>
                </c:pt>
                <c:pt idx="25046">
                  <c:v>-0.18490905047183503</c:v>
                </c:pt>
                <c:pt idx="25047">
                  <c:v>-0.19371709388236036</c:v>
                </c:pt>
                <c:pt idx="25048">
                  <c:v>-0.18133451660012345</c:v>
                </c:pt>
                <c:pt idx="25049">
                  <c:v>-0.16954176750439121</c:v>
                </c:pt>
                <c:pt idx="25050">
                  <c:v>-0.14562996742922352</c:v>
                </c:pt>
                <c:pt idx="25051">
                  <c:v>-0.1318946489563555</c:v>
                </c:pt>
                <c:pt idx="25052">
                  <c:v>-0.13837939592865145</c:v>
                </c:pt>
                <c:pt idx="25053">
                  <c:v>-0.11610297094597888</c:v>
                </c:pt>
                <c:pt idx="25054">
                  <c:v>-0.1291777422220215</c:v>
                </c:pt>
                <c:pt idx="25055">
                  <c:v>-0.13578427705600415</c:v>
                </c:pt>
                <c:pt idx="25056">
                  <c:v>-0.12824871646740954</c:v>
                </c:pt>
                <c:pt idx="25057">
                  <c:v>-0.12335103832260086</c:v>
                </c:pt>
                <c:pt idx="25058">
                  <c:v>-0.14539865459500279</c:v>
                </c:pt>
                <c:pt idx="25059">
                  <c:v>-0.15340181466175484</c:v>
                </c:pt>
                <c:pt idx="25060">
                  <c:v>-0.18005952295248506</c:v>
                </c:pt>
                <c:pt idx="25061">
                  <c:v>-0.17265302036292984</c:v>
                </c:pt>
                <c:pt idx="25062">
                  <c:v>-0.1417817382728972</c:v>
                </c:pt>
                <c:pt idx="25063">
                  <c:v>-0.17633072171276076</c:v>
                </c:pt>
                <c:pt idx="25064">
                  <c:v>-0.16042889928625625</c:v>
                </c:pt>
                <c:pt idx="25065">
                  <c:v>-0.13783542623495226</c:v>
                </c:pt>
                <c:pt idx="25066">
                  <c:v>-0.1325082728863185</c:v>
                </c:pt>
                <c:pt idx="25067">
                  <c:v>-0.14365992349255263</c:v>
                </c:pt>
                <c:pt idx="25068">
                  <c:v>-0.13719176950447154</c:v>
                </c:pt>
                <c:pt idx="25069">
                  <c:v>-0.14700282373643703</c:v>
                </c:pt>
                <c:pt idx="25070">
                  <c:v>-0.16887955266986843</c:v>
                </c:pt>
                <c:pt idx="25071">
                  <c:v>-0.14933530914891724</c:v>
                </c:pt>
                <c:pt idx="25072">
                  <c:v>-0.16490848472629771</c:v>
                </c:pt>
                <c:pt idx="25073">
                  <c:v>-0.15315441467673063</c:v>
                </c:pt>
                <c:pt idx="25074">
                  <c:v>-0.15756384625344899</c:v>
                </c:pt>
                <c:pt idx="25075">
                  <c:v>-0.16946954762910149</c:v>
                </c:pt>
                <c:pt idx="25076">
                  <c:v>-0.14020540881298083</c:v>
                </c:pt>
                <c:pt idx="25077">
                  <c:v>-0.12395276635722374</c:v>
                </c:pt>
                <c:pt idx="25078">
                  <c:v>-0.1330604927401019</c:v>
                </c:pt>
                <c:pt idx="25079">
                  <c:v>-0.15642964839864382</c:v>
                </c:pt>
                <c:pt idx="25080">
                  <c:v>-0.15951773350252607</c:v>
                </c:pt>
                <c:pt idx="25081">
                  <c:v>-0.14339960244014049</c:v>
                </c:pt>
                <c:pt idx="25082">
                  <c:v>-0.11899690373431038</c:v>
                </c:pt>
                <c:pt idx="25083">
                  <c:v>-0.11477108438974404</c:v>
                </c:pt>
                <c:pt idx="25084">
                  <c:v>-7.1755676862538476E-2</c:v>
                </c:pt>
                <c:pt idx="25085">
                  <c:v>-8.0829495155254616E-2</c:v>
                </c:pt>
                <c:pt idx="25086">
                  <c:v>-9.2122443938245091E-2</c:v>
                </c:pt>
                <c:pt idx="25087">
                  <c:v>-0.10333820265181126</c:v>
                </c:pt>
                <c:pt idx="25088">
                  <c:v>-8.8090215565658547E-2</c:v>
                </c:pt>
                <c:pt idx="25089">
                  <c:v>-0.11608972431864673</c:v>
                </c:pt>
                <c:pt idx="25090">
                  <c:v>-8.3950775231120489E-2</c:v>
                </c:pt>
                <c:pt idx="25091">
                  <c:v>-6.2702879158120339E-2</c:v>
                </c:pt>
                <c:pt idx="25092">
                  <c:v>-1.8546974332331656E-2</c:v>
                </c:pt>
                <c:pt idx="25093">
                  <c:v>-1.5212322918221055E-2</c:v>
                </c:pt>
                <c:pt idx="25094">
                  <c:v>-4.6652723270190433E-2</c:v>
                </c:pt>
                <c:pt idx="25095">
                  <c:v>-2.6078123145446996E-2</c:v>
                </c:pt>
                <c:pt idx="25096">
                  <c:v>-1.1861295829267759E-2</c:v>
                </c:pt>
                <c:pt idx="25097">
                  <c:v>-1.6942733828784196E-3</c:v>
                </c:pt>
                <c:pt idx="25098">
                  <c:v>-2.2627908883748549E-2</c:v>
                </c:pt>
                <c:pt idx="25099">
                  <c:v>-5.3889337624061784E-2</c:v>
                </c:pt>
                <c:pt idx="25100">
                  <c:v>-4.5139936053435359E-2</c:v>
                </c:pt>
                <c:pt idx="25101">
                  <c:v>-5.8257129471116165E-2</c:v>
                </c:pt>
                <c:pt idx="25102">
                  <c:v>-3.9878897535729818E-2</c:v>
                </c:pt>
                <c:pt idx="25103">
                  <c:v>-4.8616748256014919E-2</c:v>
                </c:pt>
                <c:pt idx="25104">
                  <c:v>-3.4666338650695461E-2</c:v>
                </c:pt>
                <c:pt idx="25105">
                  <c:v>-5.6957912648724629E-2</c:v>
                </c:pt>
                <c:pt idx="25106">
                  <c:v>-5.6882672430325854E-2</c:v>
                </c:pt>
                <c:pt idx="25107">
                  <c:v>-7.7686868815312837E-2</c:v>
                </c:pt>
                <c:pt idx="25108">
                  <c:v>-0.11025193176162718</c:v>
                </c:pt>
                <c:pt idx="25109">
                  <c:v>-0.10372035372716548</c:v>
                </c:pt>
                <c:pt idx="25110">
                  <c:v>-8.5894903778946596E-2</c:v>
                </c:pt>
                <c:pt idx="25111">
                  <c:v>-7.6170187743842321E-2</c:v>
                </c:pt>
                <c:pt idx="25112">
                  <c:v>-0.11563476224798908</c:v>
                </c:pt>
                <c:pt idx="25113">
                  <c:v>-0.10819768712246935</c:v>
                </c:pt>
                <c:pt idx="25114">
                  <c:v>-0.10695154780313965</c:v>
                </c:pt>
                <c:pt idx="25115">
                  <c:v>-0.11640452753236263</c:v>
                </c:pt>
                <c:pt idx="25116">
                  <c:v>-0.11295388363325787</c:v>
                </c:pt>
                <c:pt idx="25117">
                  <c:v>-0.10800833353794581</c:v>
                </c:pt>
                <c:pt idx="25118">
                  <c:v>-0.10989590992570519</c:v>
                </c:pt>
                <c:pt idx="25119">
                  <c:v>-0.10525227024474615</c:v>
                </c:pt>
                <c:pt idx="25120">
                  <c:v>-8.6499909498557681E-2</c:v>
                </c:pt>
                <c:pt idx="25121">
                  <c:v>-6.9207578894717625E-2</c:v>
                </c:pt>
                <c:pt idx="25122">
                  <c:v>-7.5527492061503221E-2</c:v>
                </c:pt>
                <c:pt idx="25123">
                  <c:v>-0.11261949471154231</c:v>
                </c:pt>
                <c:pt idx="25124">
                  <c:v>-9.2758428745849386E-2</c:v>
                </c:pt>
                <c:pt idx="25125">
                  <c:v>-7.6723591598143681E-2</c:v>
                </c:pt>
                <c:pt idx="25126">
                  <c:v>-9.2134450922178091E-2</c:v>
                </c:pt>
                <c:pt idx="25127">
                  <c:v>-5.7233104195259288E-2</c:v>
                </c:pt>
                <c:pt idx="25128">
                  <c:v>-6.9201309594458582E-2</c:v>
                </c:pt>
                <c:pt idx="25129">
                  <c:v>-0.10655501338455076</c:v>
                </c:pt>
                <c:pt idx="25130">
                  <c:v>-8.4336971268966887E-2</c:v>
                </c:pt>
                <c:pt idx="25131">
                  <c:v>-0.10833655184760616</c:v>
                </c:pt>
                <c:pt idx="25132">
                  <c:v>-0.1209641068293581</c:v>
                </c:pt>
                <c:pt idx="25133">
                  <c:v>-0.14692528377934011</c:v>
                </c:pt>
                <c:pt idx="25134">
                  <c:v>-9.4091953988146293E-2</c:v>
                </c:pt>
                <c:pt idx="25135">
                  <c:v>-0.10607923960672327</c:v>
                </c:pt>
                <c:pt idx="25136">
                  <c:v>-8.6358695779508721E-2</c:v>
                </c:pt>
                <c:pt idx="25137">
                  <c:v>-6.484001355118385E-2</c:v>
                </c:pt>
                <c:pt idx="25138">
                  <c:v>-1.4672840052488145E-2</c:v>
                </c:pt>
                <c:pt idx="25139">
                  <c:v>-1.8410691534253898E-2</c:v>
                </c:pt>
                <c:pt idx="25140">
                  <c:v>-5.2893981922254363E-2</c:v>
                </c:pt>
                <c:pt idx="25141">
                  <c:v>-7.4808689436050235E-2</c:v>
                </c:pt>
                <c:pt idx="25142">
                  <c:v>-0.10143915568425577</c:v>
                </c:pt>
                <c:pt idx="25143">
                  <c:v>-7.0070382657112296E-2</c:v>
                </c:pt>
                <c:pt idx="25144">
                  <c:v>-6.9323908415559021E-2</c:v>
                </c:pt>
                <c:pt idx="25145">
                  <c:v>-4.6418052693278367E-2</c:v>
                </c:pt>
                <c:pt idx="25146">
                  <c:v>-8.5689421750149375E-2</c:v>
                </c:pt>
                <c:pt idx="25147">
                  <c:v>-4.8847068210806754E-2</c:v>
                </c:pt>
                <c:pt idx="25148">
                  <c:v>-4.9035004099958313E-2</c:v>
                </c:pt>
                <c:pt idx="25149">
                  <c:v>-7.7327285321869721E-2</c:v>
                </c:pt>
                <c:pt idx="25150">
                  <c:v>-0.10763901018773536</c:v>
                </c:pt>
                <c:pt idx="25151">
                  <c:v>-8.0497273381447521E-2</c:v>
                </c:pt>
                <c:pt idx="25152">
                  <c:v>-6.3932828224182892E-2</c:v>
                </c:pt>
                <c:pt idx="25153">
                  <c:v>-6.6701796575355798E-2</c:v>
                </c:pt>
                <c:pt idx="25154">
                  <c:v>-5.7423177005460513E-2</c:v>
                </c:pt>
                <c:pt idx="25155">
                  <c:v>-6.5521222727419559E-2</c:v>
                </c:pt>
                <c:pt idx="25156">
                  <c:v>-5.3048304883970387E-2</c:v>
                </c:pt>
                <c:pt idx="25157">
                  <c:v>-4.9623386394415325E-2</c:v>
                </c:pt>
                <c:pt idx="25158">
                  <c:v>-2.9157213099362811E-2</c:v>
                </c:pt>
                <c:pt idx="25159">
                  <c:v>-2.5744355864708912E-2</c:v>
                </c:pt>
                <c:pt idx="25160">
                  <c:v>5.8694385185364961E-3</c:v>
                </c:pt>
                <c:pt idx="25161">
                  <c:v>2.0198235368104056E-2</c:v>
                </c:pt>
                <c:pt idx="25162">
                  <c:v>1.3477482466059953E-2</c:v>
                </c:pt>
                <c:pt idx="25163">
                  <c:v>5.5819944162116553E-2</c:v>
                </c:pt>
                <c:pt idx="25164">
                  <c:v>2.7352433201607962E-2</c:v>
                </c:pt>
                <c:pt idx="25165">
                  <c:v>6.0576346413084847E-2</c:v>
                </c:pt>
                <c:pt idx="25166">
                  <c:v>7.3973927860514488E-2</c:v>
                </c:pt>
                <c:pt idx="25167">
                  <c:v>5.200234532322856E-2</c:v>
                </c:pt>
                <c:pt idx="25168">
                  <c:v>3.089353409211637E-2</c:v>
                </c:pt>
                <c:pt idx="25169">
                  <c:v>2.325406955841558E-2</c:v>
                </c:pt>
                <c:pt idx="25170">
                  <c:v>4.0927916443835421E-2</c:v>
                </c:pt>
                <c:pt idx="25171">
                  <c:v>4.730054008187512E-2</c:v>
                </c:pt>
                <c:pt idx="25172">
                  <c:v>5.1963762502199362E-2</c:v>
                </c:pt>
                <c:pt idx="25173">
                  <c:v>5.4147683949947067E-2</c:v>
                </c:pt>
                <c:pt idx="25174">
                  <c:v>5.5721132639345639E-2</c:v>
                </c:pt>
                <c:pt idx="25175">
                  <c:v>5.3824135375833082E-2</c:v>
                </c:pt>
                <c:pt idx="25176">
                  <c:v>1.9550569552598152E-2</c:v>
                </c:pt>
                <c:pt idx="25177">
                  <c:v>1.8530345635258794E-2</c:v>
                </c:pt>
                <c:pt idx="25178">
                  <c:v>6.521496609758004E-2</c:v>
                </c:pt>
                <c:pt idx="25179">
                  <c:v>7.4585728480425439E-2</c:v>
                </c:pt>
                <c:pt idx="25180">
                  <c:v>7.805930252193205E-2</c:v>
                </c:pt>
                <c:pt idx="25181">
                  <c:v>6.0761686546773053E-2</c:v>
                </c:pt>
                <c:pt idx="25182">
                  <c:v>2.4887603183557871E-2</c:v>
                </c:pt>
                <c:pt idx="25183">
                  <c:v>2.9862685512141107E-2</c:v>
                </c:pt>
                <c:pt idx="25184">
                  <c:v>9.6469069494065085E-3</c:v>
                </c:pt>
                <c:pt idx="25185">
                  <c:v>-7.1448498434762975E-3</c:v>
                </c:pt>
                <c:pt idx="25186">
                  <c:v>-2.7004331830421391E-3</c:v>
                </c:pt>
                <c:pt idx="25187">
                  <c:v>1.6092164965126665E-2</c:v>
                </c:pt>
                <c:pt idx="25188">
                  <c:v>9.4138917511199516E-3</c:v>
                </c:pt>
                <c:pt idx="25189">
                  <c:v>-3.2492998299644693E-3</c:v>
                </c:pt>
                <c:pt idx="25190">
                  <c:v>-3.942279979330332E-2</c:v>
                </c:pt>
                <c:pt idx="25191">
                  <c:v>-6.0192241796309109E-2</c:v>
                </c:pt>
                <c:pt idx="25192">
                  <c:v>-7.2217304591037257E-2</c:v>
                </c:pt>
                <c:pt idx="25193">
                  <c:v>-5.6248935452078541E-2</c:v>
                </c:pt>
                <c:pt idx="25194">
                  <c:v>-6.5940786051647993E-2</c:v>
                </c:pt>
                <c:pt idx="25195">
                  <c:v>-7.6523569096835553E-2</c:v>
                </c:pt>
                <c:pt idx="25196">
                  <c:v>-8.060745854393947E-2</c:v>
                </c:pt>
                <c:pt idx="25197">
                  <c:v>-9.1387266649208598E-2</c:v>
                </c:pt>
                <c:pt idx="25198">
                  <c:v>-7.4324884507452116E-2</c:v>
                </c:pt>
                <c:pt idx="25199">
                  <c:v>-6.9963415897891013E-2</c:v>
                </c:pt>
                <c:pt idx="25200">
                  <c:v>-9.5592843099282621E-2</c:v>
                </c:pt>
                <c:pt idx="25201">
                  <c:v>-8.7547675470505348E-2</c:v>
                </c:pt>
                <c:pt idx="25202">
                  <c:v>-0.11355805391422114</c:v>
                </c:pt>
                <c:pt idx="25203">
                  <c:v>-9.7319392531866944E-2</c:v>
                </c:pt>
                <c:pt idx="25204">
                  <c:v>-9.8589657064622305E-2</c:v>
                </c:pt>
                <c:pt idx="25205">
                  <c:v>-8.2768257900684872E-2</c:v>
                </c:pt>
                <c:pt idx="25206">
                  <c:v>-7.3630515720374157E-2</c:v>
                </c:pt>
                <c:pt idx="25207">
                  <c:v>-5.5114034677752222E-2</c:v>
                </c:pt>
                <c:pt idx="25208">
                  <c:v>-2.99249280900451E-2</c:v>
                </c:pt>
                <c:pt idx="25209">
                  <c:v>-3.0517278080900767E-2</c:v>
                </c:pt>
                <c:pt idx="25210">
                  <c:v>-4.9161919304964941E-2</c:v>
                </c:pt>
                <c:pt idx="25211">
                  <c:v>-7.0726294944925994E-2</c:v>
                </c:pt>
                <c:pt idx="25212">
                  <c:v>-1.9381008782644149E-2</c:v>
                </c:pt>
                <c:pt idx="25213">
                  <c:v>5.5966625631187483E-4</c:v>
                </c:pt>
                <c:pt idx="25214">
                  <c:v>1.026195265178842E-2</c:v>
                </c:pt>
                <c:pt idx="25215">
                  <c:v>1.7884612547587109E-2</c:v>
                </c:pt>
                <c:pt idx="25216">
                  <c:v>2.9061097358207943E-2</c:v>
                </c:pt>
                <c:pt idx="25217">
                  <c:v>4.3174196563536382E-2</c:v>
                </c:pt>
                <c:pt idx="25218">
                  <c:v>3.4136757419044317E-2</c:v>
                </c:pt>
                <c:pt idx="25219">
                  <c:v>3.0768399017970571E-2</c:v>
                </c:pt>
                <c:pt idx="25220">
                  <c:v>3.5053509091376389E-2</c:v>
                </c:pt>
                <c:pt idx="25221">
                  <c:v>3.3821775158116019E-2</c:v>
                </c:pt>
                <c:pt idx="25222">
                  <c:v>1.1923928715099841E-2</c:v>
                </c:pt>
                <c:pt idx="25223">
                  <c:v>4.9654750198653064E-2</c:v>
                </c:pt>
                <c:pt idx="25224">
                  <c:v>5.8108499792085544E-2</c:v>
                </c:pt>
                <c:pt idx="25225">
                  <c:v>5.6601177042101991E-2</c:v>
                </c:pt>
                <c:pt idx="25226">
                  <c:v>5.7017291977167428E-2</c:v>
                </c:pt>
                <c:pt idx="25227">
                  <c:v>5.0710593881502009E-2</c:v>
                </c:pt>
                <c:pt idx="25228">
                  <c:v>7.5253996053221917E-2</c:v>
                </c:pt>
                <c:pt idx="25229">
                  <c:v>9.5035896396562292E-2</c:v>
                </c:pt>
                <c:pt idx="25230">
                  <c:v>0.11341035706797409</c:v>
                </c:pt>
                <c:pt idx="25231">
                  <c:v>0.11895704829961207</c:v>
                </c:pt>
                <c:pt idx="25232">
                  <c:v>0.12742363377048593</c:v>
                </c:pt>
                <c:pt idx="25233">
                  <c:v>0.10372674750159816</c:v>
                </c:pt>
                <c:pt idx="25234">
                  <c:v>8.0163204041883152E-2</c:v>
                </c:pt>
                <c:pt idx="25235">
                  <c:v>0.10929832087123059</c:v>
                </c:pt>
                <c:pt idx="25236">
                  <c:v>0.11311266253993058</c:v>
                </c:pt>
                <c:pt idx="25237">
                  <c:v>8.8877518816177892E-2</c:v>
                </c:pt>
                <c:pt idx="25238">
                  <c:v>5.142960112731676E-2</c:v>
                </c:pt>
                <c:pt idx="25239">
                  <c:v>4.9375019329161107E-2</c:v>
                </c:pt>
                <c:pt idx="25240">
                  <c:v>6.5620853003761637E-2</c:v>
                </c:pt>
                <c:pt idx="25241">
                  <c:v>0.11527980975850305</c:v>
                </c:pt>
                <c:pt idx="25242">
                  <c:v>0.12298100903758735</c:v>
                </c:pt>
                <c:pt idx="25243">
                  <c:v>0.11455675742665794</c:v>
                </c:pt>
                <c:pt idx="25244">
                  <c:v>0.1185237083183317</c:v>
                </c:pt>
                <c:pt idx="25245">
                  <c:v>7.0303476387919117E-2</c:v>
                </c:pt>
                <c:pt idx="25246">
                  <c:v>7.8916286394629775E-2</c:v>
                </c:pt>
                <c:pt idx="25247">
                  <c:v>4.6627865058939344E-2</c:v>
                </c:pt>
                <c:pt idx="25248">
                  <c:v>5.2057452011202043E-2</c:v>
                </c:pt>
                <c:pt idx="25249">
                  <c:v>5.2959448999541969E-2</c:v>
                </c:pt>
                <c:pt idx="25250">
                  <c:v>8.0182649921656246E-2</c:v>
                </c:pt>
                <c:pt idx="25251">
                  <c:v>4.3177438478356311E-2</c:v>
                </c:pt>
                <c:pt idx="25252">
                  <c:v>4.1267443267318127E-2</c:v>
                </c:pt>
                <c:pt idx="25253">
                  <c:v>3.8352045822247494E-2</c:v>
                </c:pt>
                <c:pt idx="25254">
                  <c:v>2.7116844875513246E-2</c:v>
                </c:pt>
                <c:pt idx="25255">
                  <c:v>3.4912817750834435E-2</c:v>
                </c:pt>
                <c:pt idx="25256">
                  <c:v>1.6053197411916242E-2</c:v>
                </c:pt>
                <c:pt idx="25257">
                  <c:v>2.5718595098211505E-2</c:v>
                </c:pt>
                <c:pt idx="25258">
                  <c:v>2.7591696562208279E-2</c:v>
                </c:pt>
                <c:pt idx="25259">
                  <c:v>7.0471355004801062E-2</c:v>
                </c:pt>
                <c:pt idx="25260">
                  <c:v>8.7147452449008123E-2</c:v>
                </c:pt>
                <c:pt idx="25261">
                  <c:v>9.1144713131703137E-2</c:v>
                </c:pt>
                <c:pt idx="25262">
                  <c:v>8.4806633734621606E-2</c:v>
                </c:pt>
                <c:pt idx="25263">
                  <c:v>7.1682841361209171E-2</c:v>
                </c:pt>
                <c:pt idx="25264">
                  <c:v>9.2006273175410769E-2</c:v>
                </c:pt>
                <c:pt idx="25265">
                  <c:v>3.6979257347337979E-2</c:v>
                </c:pt>
                <c:pt idx="25266">
                  <c:v>2.8095318871786068E-2</c:v>
                </c:pt>
                <c:pt idx="25267">
                  <c:v>3.8618704292684214E-2</c:v>
                </c:pt>
                <c:pt idx="25268">
                  <c:v>2.2830351398959836E-2</c:v>
                </c:pt>
                <c:pt idx="25269">
                  <c:v>4.787824572320476E-2</c:v>
                </c:pt>
                <c:pt idx="25270">
                  <c:v>4.9919416673968486E-2</c:v>
                </c:pt>
                <c:pt idx="25271">
                  <c:v>4.9229326830914522E-2</c:v>
                </c:pt>
                <c:pt idx="25272">
                  <c:v>5.5283140847247392E-2</c:v>
                </c:pt>
                <c:pt idx="25273">
                  <c:v>4.0853733629553579E-2</c:v>
                </c:pt>
                <c:pt idx="25274">
                  <c:v>2.8071101631956363E-2</c:v>
                </c:pt>
                <c:pt idx="25275">
                  <c:v>2.9140359733140997E-2</c:v>
                </c:pt>
                <c:pt idx="25276">
                  <c:v>4.5382683008908131E-2</c:v>
                </c:pt>
                <c:pt idx="25277">
                  <c:v>2.8880057566453621E-2</c:v>
                </c:pt>
                <c:pt idx="25278">
                  <c:v>-6.2958406143531764E-3</c:v>
                </c:pt>
                <c:pt idx="25279">
                  <c:v>1.230704536478644E-2</c:v>
                </c:pt>
                <c:pt idx="25280">
                  <c:v>2.0937424834154283E-2</c:v>
                </c:pt>
                <c:pt idx="25281">
                  <c:v>4.1773732945386222E-2</c:v>
                </c:pt>
                <c:pt idx="25282">
                  <c:v>4.4206152885059247E-2</c:v>
                </c:pt>
                <c:pt idx="25283">
                  <c:v>4.0857191522374992E-2</c:v>
                </c:pt>
                <c:pt idx="25284">
                  <c:v>2.4849723750466346E-2</c:v>
                </c:pt>
                <c:pt idx="25285">
                  <c:v>5.2739320732063666E-2</c:v>
                </c:pt>
                <c:pt idx="25286">
                  <c:v>3.8934741072276235E-2</c:v>
                </c:pt>
                <c:pt idx="25287">
                  <c:v>2.7686391239457375E-2</c:v>
                </c:pt>
                <c:pt idx="25288">
                  <c:v>3.7916136325998107E-2</c:v>
                </c:pt>
                <c:pt idx="25289">
                  <c:v>6.305295140028977E-2</c:v>
                </c:pt>
                <c:pt idx="25290">
                  <c:v>7.1643625378231324E-2</c:v>
                </c:pt>
                <c:pt idx="25291">
                  <c:v>8.7663185461052562E-2</c:v>
                </c:pt>
                <c:pt idx="25292">
                  <c:v>7.8431526606561164E-2</c:v>
                </c:pt>
                <c:pt idx="25293">
                  <c:v>7.6307291799976973E-2</c:v>
                </c:pt>
                <c:pt idx="25294">
                  <c:v>0.10373511935051583</c:v>
                </c:pt>
                <c:pt idx="25295">
                  <c:v>9.5280828501383086E-2</c:v>
                </c:pt>
                <c:pt idx="25296">
                  <c:v>0.10276571346692243</c:v>
                </c:pt>
                <c:pt idx="25297">
                  <c:v>0.10432855840330379</c:v>
                </c:pt>
                <c:pt idx="25298">
                  <c:v>7.6255899095209578E-2</c:v>
                </c:pt>
                <c:pt idx="25299">
                  <c:v>8.5638465853525192E-2</c:v>
                </c:pt>
                <c:pt idx="25300">
                  <c:v>0.10514892036658807</c:v>
                </c:pt>
                <c:pt idx="25301">
                  <c:v>9.6150068237485842E-2</c:v>
                </c:pt>
                <c:pt idx="25302">
                  <c:v>0.10223689586917617</c:v>
                </c:pt>
                <c:pt idx="25303">
                  <c:v>8.9427584901502044E-2</c:v>
                </c:pt>
                <c:pt idx="25304">
                  <c:v>0.10665251108671714</c:v>
                </c:pt>
                <c:pt idx="25305">
                  <c:v>9.5039009824730236E-2</c:v>
                </c:pt>
                <c:pt idx="25306">
                  <c:v>8.6518904176440259E-2</c:v>
                </c:pt>
                <c:pt idx="25307">
                  <c:v>7.7673372725298062E-2</c:v>
                </c:pt>
                <c:pt idx="25308">
                  <c:v>7.9089148327672998E-2</c:v>
                </c:pt>
                <c:pt idx="25309">
                  <c:v>8.138055231062058E-2</c:v>
                </c:pt>
                <c:pt idx="25310">
                  <c:v>0.10863551063423849</c:v>
                </c:pt>
                <c:pt idx="25311">
                  <c:v>0.12654684405533878</c:v>
                </c:pt>
                <c:pt idx="25312">
                  <c:v>0.10458311926219888</c:v>
                </c:pt>
                <c:pt idx="25313">
                  <c:v>0.10384169317999614</c:v>
                </c:pt>
                <c:pt idx="25314">
                  <c:v>0.1006580765318299</c:v>
                </c:pt>
                <c:pt idx="25315">
                  <c:v>9.5287778069094164E-2</c:v>
                </c:pt>
                <c:pt idx="25316">
                  <c:v>7.7541639405462437E-2</c:v>
                </c:pt>
                <c:pt idx="25317">
                  <c:v>7.7133711470802391E-2</c:v>
                </c:pt>
                <c:pt idx="25318">
                  <c:v>8.3052448573685211E-2</c:v>
                </c:pt>
                <c:pt idx="25319">
                  <c:v>6.1113592710179798E-2</c:v>
                </c:pt>
                <c:pt idx="25320">
                  <c:v>6.1333766860906636E-2</c:v>
                </c:pt>
                <c:pt idx="25321">
                  <c:v>4.5668439496008073E-2</c:v>
                </c:pt>
                <c:pt idx="25322">
                  <c:v>6.174377654015073E-2</c:v>
                </c:pt>
                <c:pt idx="25323">
                  <c:v>8.1751457286129314E-2</c:v>
                </c:pt>
                <c:pt idx="25324">
                  <c:v>7.0149587975923078E-2</c:v>
                </c:pt>
                <c:pt idx="25325">
                  <c:v>7.9829202412177835E-2</c:v>
                </c:pt>
                <c:pt idx="25326">
                  <c:v>7.9872801927759252E-2</c:v>
                </c:pt>
                <c:pt idx="25327">
                  <c:v>7.7435409258019172E-2</c:v>
                </c:pt>
                <c:pt idx="25328">
                  <c:v>6.9276731511409562E-2</c:v>
                </c:pt>
                <c:pt idx="25329">
                  <c:v>7.6153383882071601E-2</c:v>
                </c:pt>
                <c:pt idx="25330">
                  <c:v>7.8658356544696106E-2</c:v>
                </c:pt>
                <c:pt idx="25331">
                  <c:v>0.10352322053365404</c:v>
                </c:pt>
                <c:pt idx="25332">
                  <c:v>0.10389940402939235</c:v>
                </c:pt>
                <c:pt idx="25333">
                  <c:v>0.13383818285477345</c:v>
                </c:pt>
                <c:pt idx="25334">
                  <c:v>0.14318306535564718</c:v>
                </c:pt>
                <c:pt idx="25335">
                  <c:v>0.14083931138499439</c:v>
                </c:pt>
                <c:pt idx="25336">
                  <c:v>0.14411440402240006</c:v>
                </c:pt>
                <c:pt idx="25337">
                  <c:v>0.14005467266293947</c:v>
                </c:pt>
                <c:pt idx="25338">
                  <c:v>0.14661446117221799</c:v>
                </c:pt>
                <c:pt idx="25339">
                  <c:v>0.15439701645307746</c:v>
                </c:pt>
                <c:pt idx="25340">
                  <c:v>0.14701335160795548</c:v>
                </c:pt>
                <c:pt idx="25341">
                  <c:v>0.12044466416886568</c:v>
                </c:pt>
                <c:pt idx="25342">
                  <c:v>0.13475785512134553</c:v>
                </c:pt>
                <c:pt idx="25343">
                  <c:v>0.15451359725745983</c:v>
                </c:pt>
                <c:pt idx="25344">
                  <c:v>0.1496000863036584</c:v>
                </c:pt>
                <c:pt idx="25345">
                  <c:v>0.15586448940262176</c:v>
                </c:pt>
                <c:pt idx="25346">
                  <c:v>0.1734253170462885</c:v>
                </c:pt>
                <c:pt idx="25347">
                  <c:v>0.17170654726932355</c:v>
                </c:pt>
                <c:pt idx="25348">
                  <c:v>0.16092545562860239</c:v>
                </c:pt>
                <c:pt idx="25349">
                  <c:v>0.16471619442310748</c:v>
                </c:pt>
                <c:pt idx="25350">
                  <c:v>0.13569441847340458</c:v>
                </c:pt>
                <c:pt idx="25351">
                  <c:v>0.14976330060820708</c:v>
                </c:pt>
                <c:pt idx="25352">
                  <c:v>0.1389788546419255</c:v>
                </c:pt>
                <c:pt idx="25353">
                  <c:v>0.12802735067043169</c:v>
                </c:pt>
                <c:pt idx="25354">
                  <c:v>0.13450103118020218</c:v>
                </c:pt>
                <c:pt idx="25355">
                  <c:v>0.12300049192213369</c:v>
                </c:pt>
                <c:pt idx="25356">
                  <c:v>0.10818005069946746</c:v>
                </c:pt>
                <c:pt idx="25357">
                  <c:v>0.10568270619018194</c:v>
                </c:pt>
                <c:pt idx="25358">
                  <c:v>0.11469684519263379</c:v>
                </c:pt>
                <c:pt idx="25359">
                  <c:v>9.5943785039401153E-2</c:v>
                </c:pt>
                <c:pt idx="25360">
                  <c:v>0.10220158633073484</c:v>
                </c:pt>
                <c:pt idx="25361">
                  <c:v>7.011654222073882E-2</c:v>
                </c:pt>
                <c:pt idx="25362">
                  <c:v>7.4085548120219835E-2</c:v>
                </c:pt>
                <c:pt idx="25363">
                  <c:v>8.8709847311125412E-2</c:v>
                </c:pt>
                <c:pt idx="25364">
                  <c:v>0.10949651367248481</c:v>
                </c:pt>
                <c:pt idx="25365">
                  <c:v>0.11018187936521229</c:v>
                </c:pt>
                <c:pt idx="25366">
                  <c:v>0.10710228725138338</c:v>
                </c:pt>
                <c:pt idx="25367">
                  <c:v>0.10934795327500479</c:v>
                </c:pt>
                <c:pt idx="25368">
                  <c:v>0.10904694838355611</c:v>
                </c:pt>
                <c:pt idx="25369">
                  <c:v>8.6113141871640542E-2</c:v>
                </c:pt>
                <c:pt idx="25370">
                  <c:v>8.4295479480446023E-2</c:v>
                </c:pt>
                <c:pt idx="25371">
                  <c:v>8.2058771581408729E-2</c:v>
                </c:pt>
                <c:pt idx="25372">
                  <c:v>8.8796090083630652E-2</c:v>
                </c:pt>
                <c:pt idx="25373">
                  <c:v>8.2839064925338546E-2</c:v>
                </c:pt>
                <c:pt idx="25374">
                  <c:v>8.9843184500693729E-2</c:v>
                </c:pt>
                <c:pt idx="25375">
                  <c:v>9.8150546783396742E-2</c:v>
                </c:pt>
                <c:pt idx="25376">
                  <c:v>8.4898255096226061E-2</c:v>
                </c:pt>
                <c:pt idx="25377">
                  <c:v>0.10392245356892804</c:v>
                </c:pt>
                <c:pt idx="25378">
                  <c:v>0.10550727517824043</c:v>
                </c:pt>
                <c:pt idx="25379">
                  <c:v>7.5153249884001072E-2</c:v>
                </c:pt>
                <c:pt idx="25380">
                  <c:v>4.8943269182280646E-2</c:v>
                </c:pt>
                <c:pt idx="25381">
                  <c:v>4.6583052417951132E-2</c:v>
                </c:pt>
                <c:pt idx="25382">
                  <c:v>6.4337737768785042E-2</c:v>
                </c:pt>
                <c:pt idx="25383">
                  <c:v>5.475981109464656E-2</c:v>
                </c:pt>
                <c:pt idx="25384">
                  <c:v>6.4485165070539363E-2</c:v>
                </c:pt>
                <c:pt idx="25385">
                  <c:v>5.1481475458379666E-2</c:v>
                </c:pt>
                <c:pt idx="25386">
                  <c:v>4.7857343534694952E-2</c:v>
                </c:pt>
                <c:pt idx="25387">
                  <c:v>5.0961373381689601E-2</c:v>
                </c:pt>
                <c:pt idx="25388">
                  <c:v>3.0820196592570737E-2</c:v>
                </c:pt>
                <c:pt idx="25389">
                  <c:v>4.0993511760433643E-2</c:v>
                </c:pt>
                <c:pt idx="25390">
                  <c:v>4.177585287011798E-2</c:v>
                </c:pt>
                <c:pt idx="25391">
                  <c:v>4.949954582623306E-2</c:v>
                </c:pt>
                <c:pt idx="25392">
                  <c:v>6.3398312168900128E-2</c:v>
                </c:pt>
                <c:pt idx="25393">
                  <c:v>5.6000192940993898E-2</c:v>
                </c:pt>
                <c:pt idx="25394">
                  <c:v>4.9047733400911175E-2</c:v>
                </c:pt>
                <c:pt idx="25395">
                  <c:v>4.3316438895280696E-2</c:v>
                </c:pt>
                <c:pt idx="25396">
                  <c:v>3.5454023873563445E-2</c:v>
                </c:pt>
                <c:pt idx="25397">
                  <c:v>5.884766905640082E-2</c:v>
                </c:pt>
                <c:pt idx="25398">
                  <c:v>6.753846073261105E-2</c:v>
                </c:pt>
                <c:pt idx="25399">
                  <c:v>4.5109399833702213E-2</c:v>
                </c:pt>
                <c:pt idx="25400">
                  <c:v>2.2059156004969438E-2</c:v>
                </c:pt>
                <c:pt idx="25401">
                  <c:v>8.7220842434121426E-3</c:v>
                </c:pt>
                <c:pt idx="25402">
                  <c:v>1.2527012842342478E-2</c:v>
                </c:pt>
                <c:pt idx="25403">
                  <c:v>9.440498526529284E-3</c:v>
                </c:pt>
                <c:pt idx="25404">
                  <c:v>-2.2320840273417852E-2</c:v>
                </c:pt>
                <c:pt idx="25405">
                  <c:v>-3.1023604874479083E-2</c:v>
                </c:pt>
                <c:pt idx="25406">
                  <c:v>-4.0646931231944072E-2</c:v>
                </c:pt>
                <c:pt idx="25407">
                  <c:v>-2.6091880107837029E-2</c:v>
                </c:pt>
                <c:pt idx="25408">
                  <c:v>-2.5685314680931937E-2</c:v>
                </c:pt>
                <c:pt idx="25409">
                  <c:v>-1.690130038635973E-2</c:v>
                </c:pt>
                <c:pt idx="25410">
                  <c:v>-7.0468457660779471E-3</c:v>
                </c:pt>
                <c:pt idx="25411">
                  <c:v>-3.479432018097639E-3</c:v>
                </c:pt>
                <c:pt idx="25412">
                  <c:v>-2.9611324798441974E-3</c:v>
                </c:pt>
                <c:pt idx="25413">
                  <c:v>-1.1509515385715652E-2</c:v>
                </c:pt>
                <c:pt idx="25414">
                  <c:v>-7.4193057857288025E-3</c:v>
                </c:pt>
                <c:pt idx="25415">
                  <c:v>-1.1388471720252591E-2</c:v>
                </c:pt>
                <c:pt idx="25416">
                  <c:v>9.0081827406811588E-3</c:v>
                </c:pt>
                <c:pt idx="25417">
                  <c:v>5.3075776793536367E-3</c:v>
                </c:pt>
                <c:pt idx="25418">
                  <c:v>3.5939460434241344E-2</c:v>
                </c:pt>
                <c:pt idx="25419">
                  <c:v>4.2829141090138689E-2</c:v>
                </c:pt>
                <c:pt idx="25420">
                  <c:v>2.9251521949806181E-2</c:v>
                </c:pt>
                <c:pt idx="25421">
                  <c:v>3.1432248547647923E-2</c:v>
                </c:pt>
                <c:pt idx="25422">
                  <c:v>3.4430269795877821E-2</c:v>
                </c:pt>
                <c:pt idx="25423">
                  <c:v>1.9521074041050968E-2</c:v>
                </c:pt>
                <c:pt idx="25424">
                  <c:v>2.2258876709632558E-2</c:v>
                </c:pt>
                <c:pt idx="25425">
                  <c:v>2.6348650220713532E-2</c:v>
                </c:pt>
                <c:pt idx="25426">
                  <c:v>3.3797219740947515E-2</c:v>
                </c:pt>
                <c:pt idx="25427">
                  <c:v>3.5649532030326503E-2</c:v>
                </c:pt>
                <c:pt idx="25428">
                  <c:v>3.1925435677401692E-2</c:v>
                </c:pt>
                <c:pt idx="25429">
                  <c:v>2.771713107872964E-2</c:v>
                </c:pt>
                <c:pt idx="25430">
                  <c:v>2.8522887746474046E-2</c:v>
                </c:pt>
                <c:pt idx="25431">
                  <c:v>1.4856400831151584E-2</c:v>
                </c:pt>
                <c:pt idx="25432">
                  <c:v>1.5253099299985307E-2</c:v>
                </c:pt>
                <c:pt idx="25433">
                  <c:v>6.3542814425825433E-3</c:v>
                </c:pt>
                <c:pt idx="25434">
                  <c:v>6.6438022275057129E-3</c:v>
                </c:pt>
                <c:pt idx="25435">
                  <c:v>8.6415894127944703E-3</c:v>
                </c:pt>
                <c:pt idx="25436">
                  <c:v>2.0424595522231304E-2</c:v>
                </c:pt>
                <c:pt idx="25437">
                  <c:v>2.4395158956573848E-2</c:v>
                </c:pt>
                <c:pt idx="25438">
                  <c:v>3.7045416122255759E-2</c:v>
                </c:pt>
                <c:pt idx="25439">
                  <c:v>3.9724077790275647E-2</c:v>
                </c:pt>
                <c:pt idx="25440">
                  <c:v>3.8882254852899312E-2</c:v>
                </c:pt>
                <c:pt idx="25441">
                  <c:v>5.1115848977355327E-2</c:v>
                </c:pt>
                <c:pt idx="25442">
                  <c:v>4.6741481404358298E-2</c:v>
                </c:pt>
                <c:pt idx="25443">
                  <c:v>2.7733920350159202E-2</c:v>
                </c:pt>
                <c:pt idx="25444">
                  <c:v>4.2592599784537777E-2</c:v>
                </c:pt>
                <c:pt idx="25445">
                  <c:v>6.0485871744708319E-2</c:v>
                </c:pt>
                <c:pt idx="25446">
                  <c:v>6.7613849506310109E-2</c:v>
                </c:pt>
                <c:pt idx="25447">
                  <c:v>7.4596835701714603E-2</c:v>
                </c:pt>
                <c:pt idx="25448">
                  <c:v>6.6291339769463331E-2</c:v>
                </c:pt>
                <c:pt idx="25449">
                  <c:v>6.6730495419192071E-2</c:v>
                </c:pt>
                <c:pt idx="25450">
                  <c:v>6.7611913200573692E-2</c:v>
                </c:pt>
                <c:pt idx="25451">
                  <c:v>5.6746883433124617E-2</c:v>
                </c:pt>
                <c:pt idx="25452">
                  <c:v>5.4441100022168731E-2</c:v>
                </c:pt>
                <c:pt idx="25453">
                  <c:v>5.0686102371637398E-2</c:v>
                </c:pt>
                <c:pt idx="25454">
                  <c:v>7.9089919303416245E-2</c:v>
                </c:pt>
                <c:pt idx="25455">
                  <c:v>8.5637768627281119E-2</c:v>
                </c:pt>
                <c:pt idx="25456">
                  <c:v>0.10066041127535619</c:v>
                </c:pt>
                <c:pt idx="25457">
                  <c:v>9.8702410543725527E-2</c:v>
                </c:pt>
                <c:pt idx="25458">
                  <c:v>9.1629500132119235E-2</c:v>
                </c:pt>
                <c:pt idx="25459">
                  <c:v>9.0009027052684987E-2</c:v>
                </c:pt>
                <c:pt idx="25460">
                  <c:v>7.202549533039071E-2</c:v>
                </c:pt>
                <c:pt idx="25461">
                  <c:v>9.7056458818073787E-2</c:v>
                </c:pt>
                <c:pt idx="25462">
                  <c:v>0.10296293145817859</c:v>
                </c:pt>
                <c:pt idx="25463">
                  <c:v>0.10035483232567</c:v>
                </c:pt>
                <c:pt idx="25464">
                  <c:v>8.6502847734335253E-2</c:v>
                </c:pt>
                <c:pt idx="25465">
                  <c:v>8.1980711018682539E-2</c:v>
                </c:pt>
                <c:pt idx="25466">
                  <c:v>8.7848567186104898E-2</c:v>
                </c:pt>
                <c:pt idx="25467">
                  <c:v>8.4821974409357681E-2</c:v>
                </c:pt>
                <c:pt idx="25468">
                  <c:v>0.10009962125797855</c:v>
                </c:pt>
                <c:pt idx="25469">
                  <c:v>0.10653554356216244</c:v>
                </c:pt>
                <c:pt idx="25470">
                  <c:v>9.166266442192339E-2</c:v>
                </c:pt>
                <c:pt idx="25471">
                  <c:v>0.10376305844143974</c:v>
                </c:pt>
                <c:pt idx="25472">
                  <c:v>0.10738083944565791</c:v>
                </c:pt>
                <c:pt idx="25473">
                  <c:v>0.10927415986590638</c:v>
                </c:pt>
                <c:pt idx="25474">
                  <c:v>0.11193506079011351</c:v>
                </c:pt>
                <c:pt idx="25475">
                  <c:v>0.11116335067167893</c:v>
                </c:pt>
                <c:pt idx="25476">
                  <c:v>0.12713173433295011</c:v>
                </c:pt>
                <c:pt idx="25477">
                  <c:v>0.1349104212503609</c:v>
                </c:pt>
                <c:pt idx="25478">
                  <c:v>0.13855120013779287</c:v>
                </c:pt>
                <c:pt idx="25479">
                  <c:v>0.13108122123287091</c:v>
                </c:pt>
                <c:pt idx="25480">
                  <c:v>0.16363412780443953</c:v>
                </c:pt>
                <c:pt idx="25481">
                  <c:v>0.17436413349326907</c:v>
                </c:pt>
                <c:pt idx="25482">
                  <c:v>0.16360420676398757</c:v>
                </c:pt>
                <c:pt idx="25483">
                  <c:v>0.17210447592592915</c:v>
                </c:pt>
                <c:pt idx="25484">
                  <c:v>0.17023193629928279</c:v>
                </c:pt>
                <c:pt idx="25485">
                  <c:v>0.18615725493851309</c:v>
                </c:pt>
                <c:pt idx="25486">
                  <c:v>0.18960569760006329</c:v>
                </c:pt>
                <c:pt idx="25487">
                  <c:v>0.18829557228357752</c:v>
                </c:pt>
                <c:pt idx="25488">
                  <c:v>0.20964414936807763</c:v>
                </c:pt>
                <c:pt idx="25489">
                  <c:v>0.19728259452836738</c:v>
                </c:pt>
                <c:pt idx="25490">
                  <c:v>0.2055545152082896</c:v>
                </c:pt>
                <c:pt idx="25491">
                  <c:v>0.20019548949636556</c:v>
                </c:pt>
                <c:pt idx="25492">
                  <c:v>0.19101010691481668</c:v>
                </c:pt>
                <c:pt idx="25493">
                  <c:v>0.17100824783872715</c:v>
                </c:pt>
                <c:pt idx="25494">
                  <c:v>0.17345900806681058</c:v>
                </c:pt>
                <c:pt idx="25495">
                  <c:v>0.19510408759188569</c:v>
                </c:pt>
                <c:pt idx="25496">
                  <c:v>0.19426272739102735</c:v>
                </c:pt>
                <c:pt idx="25497">
                  <c:v>0.17832521508907484</c:v>
                </c:pt>
                <c:pt idx="25498">
                  <c:v>0.18950689296997392</c:v>
                </c:pt>
                <c:pt idx="25499">
                  <c:v>0.20555994334642813</c:v>
                </c:pt>
                <c:pt idx="25500">
                  <c:v>0.21152077494489685</c:v>
                </c:pt>
                <c:pt idx="25501">
                  <c:v>0.22048127347793844</c:v>
                </c:pt>
                <c:pt idx="25502">
                  <c:v>0.22977635788277828</c:v>
                </c:pt>
                <c:pt idx="25503">
                  <c:v>0.22770090960131495</c:v>
                </c:pt>
                <c:pt idx="25504">
                  <c:v>0.26025136494064816</c:v>
                </c:pt>
                <c:pt idx="25505">
                  <c:v>0.2802632455017513</c:v>
                </c:pt>
                <c:pt idx="25506">
                  <c:v>0.28412368487466688</c:v>
                </c:pt>
                <c:pt idx="25507">
                  <c:v>0.26622710981191755</c:v>
                </c:pt>
                <c:pt idx="25508">
                  <c:v>0.25503057795696726</c:v>
                </c:pt>
                <c:pt idx="25509">
                  <c:v>0.25440897412047447</c:v>
                </c:pt>
                <c:pt idx="25510">
                  <c:v>0.2316509683921506</c:v>
                </c:pt>
                <c:pt idx="25511">
                  <c:v>0.21496440648416626</c:v>
                </c:pt>
                <c:pt idx="25512">
                  <c:v>0.20451895067970183</c:v>
                </c:pt>
                <c:pt idx="25513">
                  <c:v>0.20223882394360104</c:v>
                </c:pt>
                <c:pt idx="25514">
                  <c:v>0.18792946316012293</c:v>
                </c:pt>
                <c:pt idx="25515">
                  <c:v>0.21117731860928357</c:v>
                </c:pt>
                <c:pt idx="25516">
                  <c:v>0.19351871578257795</c:v>
                </c:pt>
                <c:pt idx="25517">
                  <c:v>0.19578705916214401</c:v>
                </c:pt>
                <c:pt idx="25518">
                  <c:v>0.15846295549655065</c:v>
                </c:pt>
                <c:pt idx="25519">
                  <c:v>0.16470610672226904</c:v>
                </c:pt>
                <c:pt idx="25520">
                  <c:v>0.1481525473389611</c:v>
                </c:pt>
                <c:pt idx="25521">
                  <c:v>0.1305187856042429</c:v>
                </c:pt>
                <c:pt idx="25522">
                  <c:v>0.11974670359830619</c:v>
                </c:pt>
                <c:pt idx="25523">
                  <c:v>0.11615276828019083</c:v>
                </c:pt>
                <c:pt idx="25524">
                  <c:v>0.10848512847061675</c:v>
                </c:pt>
                <c:pt idx="25525">
                  <c:v>9.8189703782182169E-2</c:v>
                </c:pt>
                <c:pt idx="25526">
                  <c:v>0.11029509078261701</c:v>
                </c:pt>
                <c:pt idx="25527">
                  <c:v>0.12371878818619031</c:v>
                </c:pt>
                <c:pt idx="25528">
                  <c:v>0.12349411407752564</c:v>
                </c:pt>
                <c:pt idx="25529">
                  <c:v>0.11420358080910953</c:v>
                </c:pt>
                <c:pt idx="25530">
                  <c:v>0.11663438561844175</c:v>
                </c:pt>
                <c:pt idx="25531">
                  <c:v>0.12538078122385321</c:v>
                </c:pt>
                <c:pt idx="25532">
                  <c:v>0.10891910925796977</c:v>
                </c:pt>
                <c:pt idx="25533">
                  <c:v>0.11024361040722752</c:v>
                </c:pt>
                <c:pt idx="25534">
                  <c:v>0.11243478651845273</c:v>
                </c:pt>
                <c:pt idx="25535">
                  <c:v>0.12061714070261642</c:v>
                </c:pt>
                <c:pt idx="25536">
                  <c:v>0.12886789108847685</c:v>
                </c:pt>
                <c:pt idx="25537">
                  <c:v>0.12559470173896248</c:v>
                </c:pt>
                <c:pt idx="25538">
                  <c:v>0.10740938402471523</c:v>
                </c:pt>
                <c:pt idx="25539">
                  <c:v>0.10750852443370729</c:v>
                </c:pt>
                <c:pt idx="25540">
                  <c:v>0.10904856189728029</c:v>
                </c:pt>
                <c:pt idx="25541">
                  <c:v>0.10395829609910345</c:v>
                </c:pt>
                <c:pt idx="25542">
                  <c:v>0.10230358051447719</c:v>
                </c:pt>
                <c:pt idx="25543">
                  <c:v>0.13263173480514734</c:v>
                </c:pt>
                <c:pt idx="25544">
                  <c:v>0.11761003433364947</c:v>
                </c:pt>
                <c:pt idx="25545">
                  <c:v>0.1165952518716471</c:v>
                </c:pt>
                <c:pt idx="25546">
                  <c:v>0.11280664299324528</c:v>
                </c:pt>
                <c:pt idx="25547">
                  <c:v>0.11268445542201921</c:v>
                </c:pt>
                <c:pt idx="25548">
                  <c:v>0.10889061875106409</c:v>
                </c:pt>
                <c:pt idx="25549">
                  <c:v>0.10420301695477541</c:v>
                </c:pt>
                <c:pt idx="25550">
                  <c:v>0.1199674989229389</c:v>
                </c:pt>
                <c:pt idx="25551">
                  <c:v>0.13091696503772643</c:v>
                </c:pt>
                <c:pt idx="25552">
                  <c:v>0.12590286863534161</c:v>
                </c:pt>
                <c:pt idx="25553">
                  <c:v>0.11834979264880841</c:v>
                </c:pt>
                <c:pt idx="25554">
                  <c:v>0.10940405193213509</c:v>
                </c:pt>
                <c:pt idx="25555">
                  <c:v>0.11218278608216847</c:v>
                </c:pt>
                <c:pt idx="25556">
                  <c:v>0.10598690497946328</c:v>
                </c:pt>
                <c:pt idx="25557">
                  <c:v>0.12115682608458656</c:v>
                </c:pt>
                <c:pt idx="25558">
                  <c:v>0.12059631493288281</c:v>
                </c:pt>
                <c:pt idx="25559">
                  <c:v>0.1232978489611678</c:v>
                </c:pt>
                <c:pt idx="25560">
                  <c:v>0.13312636622519047</c:v>
                </c:pt>
                <c:pt idx="25561">
                  <c:v>0.12560154101237941</c:v>
                </c:pt>
                <c:pt idx="25562">
                  <c:v>0.12282123447508164</c:v>
                </c:pt>
                <c:pt idx="25563">
                  <c:v>0.11890748480306867</c:v>
                </c:pt>
                <c:pt idx="25564">
                  <c:v>0.11455428036707005</c:v>
                </c:pt>
                <c:pt idx="25565">
                  <c:v>0.12335820271128917</c:v>
                </c:pt>
                <c:pt idx="25566">
                  <c:v>0.12045148177913134</c:v>
                </c:pt>
                <c:pt idx="25567">
                  <c:v>0.11720223746685909</c:v>
                </c:pt>
                <c:pt idx="25568">
                  <c:v>0.10623863429590519</c:v>
                </c:pt>
                <c:pt idx="25569">
                  <c:v>0.10490971269942562</c:v>
                </c:pt>
                <c:pt idx="25570">
                  <c:v>0.12795630221768683</c:v>
                </c:pt>
                <c:pt idx="25571">
                  <c:v>0.11604742934659806</c:v>
                </c:pt>
                <c:pt idx="25572">
                  <c:v>0.10666702258381711</c:v>
                </c:pt>
                <c:pt idx="25573">
                  <c:v>0.10745590380592751</c:v>
                </c:pt>
                <c:pt idx="25574">
                  <c:v>0.10690378252694721</c:v>
                </c:pt>
                <c:pt idx="25575">
                  <c:v>0.10470734875304366</c:v>
                </c:pt>
                <c:pt idx="25576">
                  <c:v>0.10768318441430136</c:v>
                </c:pt>
                <c:pt idx="25577">
                  <c:v>0.10581267412483797</c:v>
                </c:pt>
                <c:pt idx="25578">
                  <c:v>0.10636518817692342</c:v>
                </c:pt>
                <c:pt idx="25579">
                  <c:v>0.12435102759212047</c:v>
                </c:pt>
                <c:pt idx="25580">
                  <c:v>0.12246156747714876</c:v>
                </c:pt>
                <c:pt idx="25581">
                  <c:v>0.10841560929795557</c:v>
                </c:pt>
                <c:pt idx="25582">
                  <c:v>0.12078196732351221</c:v>
                </c:pt>
                <c:pt idx="25583">
                  <c:v>0.13342563331602175</c:v>
                </c:pt>
                <c:pt idx="25584">
                  <c:v>0.1431739711129425</c:v>
                </c:pt>
                <c:pt idx="25585">
                  <c:v>0.10373911278817394</c:v>
                </c:pt>
                <c:pt idx="25586">
                  <c:v>9.3037231165594259E-2</c:v>
                </c:pt>
                <c:pt idx="25587">
                  <c:v>8.8326383229809347E-2</c:v>
                </c:pt>
                <c:pt idx="25588">
                  <c:v>9.7116248426247553E-2</c:v>
                </c:pt>
                <c:pt idx="25589">
                  <c:v>9.9425712166283819E-2</c:v>
                </c:pt>
                <c:pt idx="25590">
                  <c:v>6.7610905010389688E-2</c:v>
                </c:pt>
                <c:pt idx="25591">
                  <c:v>5.606412648605108E-2</c:v>
                </c:pt>
                <c:pt idx="25592">
                  <c:v>6.9603274550494865E-2</c:v>
                </c:pt>
                <c:pt idx="25593">
                  <c:v>8.0846211306059734E-2</c:v>
                </c:pt>
                <c:pt idx="25594">
                  <c:v>6.945202344135204E-2</c:v>
                </c:pt>
                <c:pt idx="25595">
                  <c:v>7.4850035455831021E-2</c:v>
                </c:pt>
                <c:pt idx="25596">
                  <c:v>6.4584109351549124E-2</c:v>
                </c:pt>
                <c:pt idx="25597">
                  <c:v>4.4222715669969492E-2</c:v>
                </c:pt>
                <c:pt idx="25598">
                  <c:v>2.2826992155076109E-3</c:v>
                </c:pt>
                <c:pt idx="25599">
                  <c:v>1.3732369921696685E-2</c:v>
                </c:pt>
                <c:pt idx="25600">
                  <c:v>9.6709666262311256E-3</c:v>
                </c:pt>
                <c:pt idx="25601">
                  <c:v>3.9941497461813746E-2</c:v>
                </c:pt>
                <c:pt idx="25602">
                  <c:v>3.8917597070482257E-2</c:v>
                </c:pt>
                <c:pt idx="25603">
                  <c:v>3.25225732283696E-2</c:v>
                </c:pt>
                <c:pt idx="25604">
                  <c:v>3.9378741367589232E-2</c:v>
                </c:pt>
                <c:pt idx="25605">
                  <c:v>3.8147311272082929E-2</c:v>
                </c:pt>
                <c:pt idx="25606">
                  <c:v>5.9068178313882225E-2</c:v>
                </c:pt>
                <c:pt idx="25607">
                  <c:v>6.4068339819739695E-2</c:v>
                </c:pt>
                <c:pt idx="25608">
                  <c:v>7.7305063686945008E-2</c:v>
                </c:pt>
                <c:pt idx="25609">
                  <c:v>6.4503517900870833E-2</c:v>
                </c:pt>
                <c:pt idx="25610">
                  <c:v>6.8979661577385887E-2</c:v>
                </c:pt>
                <c:pt idx="25611">
                  <c:v>6.1596006407745429E-2</c:v>
                </c:pt>
                <c:pt idx="25612">
                  <c:v>8.4514773483997052E-2</c:v>
                </c:pt>
                <c:pt idx="25613">
                  <c:v>7.9112822295962282E-2</c:v>
                </c:pt>
                <c:pt idx="25614">
                  <c:v>9.3105428154403036E-2</c:v>
                </c:pt>
                <c:pt idx="25615">
                  <c:v>7.4514059403747224E-2</c:v>
                </c:pt>
                <c:pt idx="25616">
                  <c:v>7.5276727958672351E-2</c:v>
                </c:pt>
                <c:pt idx="25617">
                  <c:v>8.4305269289262963E-2</c:v>
                </c:pt>
                <c:pt idx="25618">
                  <c:v>7.0605115852967471E-2</c:v>
                </c:pt>
                <c:pt idx="25619">
                  <c:v>6.0604823876339253E-2</c:v>
                </c:pt>
                <c:pt idx="25620">
                  <c:v>7.3731680952673351E-2</c:v>
                </c:pt>
                <c:pt idx="25621">
                  <c:v>6.7956883547746205E-2</c:v>
                </c:pt>
                <c:pt idx="25622">
                  <c:v>8.2072736975404847E-2</c:v>
                </c:pt>
                <c:pt idx="25623">
                  <c:v>9.3385498707702519E-2</c:v>
                </c:pt>
                <c:pt idx="25624">
                  <c:v>0.10784325324445421</c:v>
                </c:pt>
                <c:pt idx="25625">
                  <c:v>0.12592369827023564</c:v>
                </c:pt>
                <c:pt idx="25626">
                  <c:v>0.1241269699652201</c:v>
                </c:pt>
                <c:pt idx="25627">
                  <c:v>0.11179709797628323</c:v>
                </c:pt>
                <c:pt idx="25628">
                  <c:v>0.11289765604189372</c:v>
                </c:pt>
                <c:pt idx="25629">
                  <c:v>0.11545794339317084</c:v>
                </c:pt>
                <c:pt idx="25630">
                  <c:v>0.12350426037730511</c:v>
                </c:pt>
                <c:pt idx="25631">
                  <c:v>0.11666434145371363</c:v>
                </c:pt>
                <c:pt idx="25632">
                  <c:v>0.13799826075897426</c:v>
                </c:pt>
                <c:pt idx="25633">
                  <c:v>0.14381659773127464</c:v>
                </c:pt>
                <c:pt idx="25634">
                  <c:v>0.129098577568447</c:v>
                </c:pt>
                <c:pt idx="25635">
                  <c:v>0.12050845895637519</c:v>
                </c:pt>
                <c:pt idx="25636">
                  <c:v>0.10754243287607612</c:v>
                </c:pt>
                <c:pt idx="25637">
                  <c:v>0.11097341273209316</c:v>
                </c:pt>
                <c:pt idx="25638">
                  <c:v>0.10115664576078909</c:v>
                </c:pt>
                <c:pt idx="25639">
                  <c:v>9.5428528337545337E-2</c:v>
                </c:pt>
                <c:pt idx="25640">
                  <c:v>9.2112695729290373E-2</c:v>
                </c:pt>
                <c:pt idx="25641">
                  <c:v>0.10387710234361758</c:v>
                </c:pt>
                <c:pt idx="25642">
                  <c:v>8.6944182879295173E-2</c:v>
                </c:pt>
                <c:pt idx="25643">
                  <c:v>8.3903704439492355E-2</c:v>
                </c:pt>
                <c:pt idx="25644">
                  <c:v>9.4083295208859496E-2</c:v>
                </c:pt>
                <c:pt idx="25645">
                  <c:v>9.0663260539927348E-2</c:v>
                </c:pt>
                <c:pt idx="25646">
                  <c:v>9.738190302947336E-2</c:v>
                </c:pt>
                <c:pt idx="25647">
                  <c:v>0.10348394675501393</c:v>
                </c:pt>
                <c:pt idx="25648">
                  <c:v>9.9354323878123596E-2</c:v>
                </c:pt>
                <c:pt idx="25649">
                  <c:v>0.11461913081550645</c:v>
                </c:pt>
                <c:pt idx="25650">
                  <c:v>0.10606641503110814</c:v>
                </c:pt>
                <c:pt idx="25651">
                  <c:v>0.11045837709119333</c:v>
                </c:pt>
                <c:pt idx="25652">
                  <c:v>0.11590717537475426</c:v>
                </c:pt>
                <c:pt idx="25653">
                  <c:v>0.12047174040367259</c:v>
                </c:pt>
                <c:pt idx="25654">
                  <c:v>0.10207909108006641</c:v>
                </c:pt>
                <c:pt idx="25655">
                  <c:v>0.10488765145488799</c:v>
                </c:pt>
                <c:pt idx="25656">
                  <c:v>0.1046113245377962</c:v>
                </c:pt>
                <c:pt idx="25657">
                  <c:v>9.5283679824803791E-2</c:v>
                </c:pt>
                <c:pt idx="25658">
                  <c:v>9.7529864918780795E-2</c:v>
                </c:pt>
                <c:pt idx="25659">
                  <c:v>9.6375056559227623E-2</c:v>
                </c:pt>
                <c:pt idx="25660">
                  <c:v>7.3693771616150983E-2</c:v>
                </c:pt>
                <c:pt idx="25661">
                  <c:v>7.6457765480543172E-2</c:v>
                </c:pt>
                <c:pt idx="25662">
                  <c:v>6.3535410418614546E-2</c:v>
                </c:pt>
                <c:pt idx="25663">
                  <c:v>7.7012683513403735E-2</c:v>
                </c:pt>
                <c:pt idx="25664">
                  <c:v>0.11032013020139586</c:v>
                </c:pt>
                <c:pt idx="25665">
                  <c:v>0.10897631702423061</c:v>
                </c:pt>
                <c:pt idx="25666">
                  <c:v>0.11160983425050541</c:v>
                </c:pt>
                <c:pt idx="25667">
                  <c:v>0.11872238915113842</c:v>
                </c:pt>
                <c:pt idx="25668">
                  <c:v>0.11578816753221366</c:v>
                </c:pt>
                <c:pt idx="25669">
                  <c:v>0.1172196401442096</c:v>
                </c:pt>
                <c:pt idx="25670">
                  <c:v>0.10572808541960765</c:v>
                </c:pt>
                <c:pt idx="25671">
                  <c:v>8.8708733562816944E-2</c:v>
                </c:pt>
                <c:pt idx="25672">
                  <c:v>9.162175387585858E-2</c:v>
                </c:pt>
                <c:pt idx="25673">
                  <c:v>0.10090916907056524</c:v>
                </c:pt>
                <c:pt idx="25674">
                  <c:v>9.903114044045247E-2</c:v>
                </c:pt>
                <c:pt idx="25675">
                  <c:v>9.9894273922520593E-2</c:v>
                </c:pt>
                <c:pt idx="25676">
                  <c:v>0.10053997657385239</c:v>
                </c:pt>
                <c:pt idx="25677">
                  <c:v>9.9652983030479536E-2</c:v>
                </c:pt>
                <c:pt idx="25678">
                  <c:v>0.1031566366254979</c:v>
                </c:pt>
                <c:pt idx="25679">
                  <c:v>9.8844199788026943E-2</c:v>
                </c:pt>
                <c:pt idx="25680">
                  <c:v>9.4154654678971994E-2</c:v>
                </c:pt>
                <c:pt idx="25681">
                  <c:v>0.10302400781502796</c:v>
                </c:pt>
                <c:pt idx="25682">
                  <c:v>9.694976103488151E-2</c:v>
                </c:pt>
                <c:pt idx="25683">
                  <c:v>0.10040227768797161</c:v>
                </c:pt>
                <c:pt idx="25684">
                  <c:v>8.82472357216606E-2</c:v>
                </c:pt>
                <c:pt idx="25685">
                  <c:v>0.10863785698151607</c:v>
                </c:pt>
                <c:pt idx="25686">
                  <c:v>0.11094306636204387</c:v>
                </c:pt>
                <c:pt idx="25687">
                  <c:v>0.11436510336898653</c:v>
                </c:pt>
                <c:pt idx="25688">
                  <c:v>0.11200633211923794</c:v>
                </c:pt>
                <c:pt idx="25689">
                  <c:v>0.10551033129942322</c:v>
                </c:pt>
                <c:pt idx="25690">
                  <c:v>0.1317298469960313</c:v>
                </c:pt>
                <c:pt idx="25691">
                  <c:v>0.14076633933946159</c:v>
                </c:pt>
                <c:pt idx="25692">
                  <c:v>0.12278410474024692</c:v>
                </c:pt>
                <c:pt idx="25693">
                  <c:v>8.7477064149501738E-2</c:v>
                </c:pt>
                <c:pt idx="25694">
                  <c:v>9.1914809152011667E-2</c:v>
                </c:pt>
                <c:pt idx="25695">
                  <c:v>8.7033229223157926E-2</c:v>
                </c:pt>
                <c:pt idx="25696">
                  <c:v>0.11149954026987308</c:v>
                </c:pt>
                <c:pt idx="25697">
                  <c:v>0.14811356263274744</c:v>
                </c:pt>
                <c:pt idx="25698">
                  <c:v>0.18403575663483407</c:v>
                </c:pt>
                <c:pt idx="25699">
                  <c:v>0.1585435096917851</c:v>
                </c:pt>
                <c:pt idx="25700">
                  <c:v>0.15544836058632905</c:v>
                </c:pt>
                <c:pt idx="25701">
                  <c:v>0.12323724207019926</c:v>
                </c:pt>
                <c:pt idx="25702">
                  <c:v>0.11650578008112866</c:v>
                </c:pt>
                <c:pt idx="25703">
                  <c:v>0.13190015847011205</c:v>
                </c:pt>
                <c:pt idx="25704">
                  <c:v>0.1186363120170697</c:v>
                </c:pt>
                <c:pt idx="25705">
                  <c:v>0.10278035982624179</c:v>
                </c:pt>
                <c:pt idx="25706">
                  <c:v>8.466825238601916E-2</c:v>
                </c:pt>
                <c:pt idx="25707">
                  <c:v>6.5492418887454606E-2</c:v>
                </c:pt>
                <c:pt idx="25708">
                  <c:v>5.6926451439913706E-2</c:v>
                </c:pt>
                <c:pt idx="25709">
                  <c:v>6.2629711463530802E-2</c:v>
                </c:pt>
                <c:pt idx="25710">
                  <c:v>7.6348290420381826E-2</c:v>
                </c:pt>
                <c:pt idx="25711">
                  <c:v>8.5562149925301867E-2</c:v>
                </c:pt>
                <c:pt idx="25712">
                  <c:v>8.1683305382968197E-2</c:v>
                </c:pt>
                <c:pt idx="25713">
                  <c:v>9.5876858516341423E-2</c:v>
                </c:pt>
                <c:pt idx="25714">
                  <c:v>0.10045432800690568</c:v>
                </c:pt>
                <c:pt idx="25715">
                  <c:v>0.11328070404193391</c:v>
                </c:pt>
                <c:pt idx="25716">
                  <c:v>0.10936594901383256</c:v>
                </c:pt>
                <c:pt idx="25717">
                  <c:v>8.2763660658043969E-2</c:v>
                </c:pt>
                <c:pt idx="25718">
                  <c:v>0.11731994770032284</c:v>
                </c:pt>
                <c:pt idx="25719">
                  <c:v>0.11474496184890937</c:v>
                </c:pt>
                <c:pt idx="25720">
                  <c:v>0.12480684596949931</c:v>
                </c:pt>
                <c:pt idx="25721">
                  <c:v>0.13958282184832349</c:v>
                </c:pt>
                <c:pt idx="25722">
                  <c:v>0.11828115501721648</c:v>
                </c:pt>
                <c:pt idx="25723">
                  <c:v>0.12195604827708206</c:v>
                </c:pt>
                <c:pt idx="25724">
                  <c:v>0.11507356336631003</c:v>
                </c:pt>
                <c:pt idx="25725">
                  <c:v>0.10921174042855708</c:v>
                </c:pt>
                <c:pt idx="25726">
                  <c:v>9.0822148385315771E-2</c:v>
                </c:pt>
                <c:pt idx="25727">
                  <c:v>9.5830914488900687E-2</c:v>
                </c:pt>
                <c:pt idx="25728">
                  <c:v>9.3860586203935226E-2</c:v>
                </c:pt>
                <c:pt idx="25729">
                  <c:v>9.2983480391603424E-2</c:v>
                </c:pt>
                <c:pt idx="25730">
                  <c:v>8.514500961170457E-2</c:v>
                </c:pt>
                <c:pt idx="25731">
                  <c:v>8.7973457757058782E-2</c:v>
                </c:pt>
                <c:pt idx="25732">
                  <c:v>8.851619618754647E-2</c:v>
                </c:pt>
                <c:pt idx="25733">
                  <c:v>8.6996225436837271E-2</c:v>
                </c:pt>
                <c:pt idx="25734">
                  <c:v>8.4271377784582269E-2</c:v>
                </c:pt>
                <c:pt idx="25735">
                  <c:v>5.9226479372991081E-2</c:v>
                </c:pt>
                <c:pt idx="25736">
                  <c:v>5.4457098587341823E-2</c:v>
                </c:pt>
                <c:pt idx="25737">
                  <c:v>4.5213003680420361E-2</c:v>
                </c:pt>
                <c:pt idx="25738">
                  <c:v>5.5797359013660675E-2</c:v>
                </c:pt>
                <c:pt idx="25739">
                  <c:v>3.9255826458450382E-2</c:v>
                </c:pt>
                <c:pt idx="25740">
                  <c:v>5.7511039178087087E-2</c:v>
                </c:pt>
              </c:numCache>
            </c:numRef>
          </c:yVal>
          <c:smooth val="0"/>
          <c:extLst>
            <c:ext xmlns:c16="http://schemas.microsoft.com/office/drawing/2014/chart" uri="{C3380CC4-5D6E-409C-BE32-E72D297353CC}">
              <c16:uniqueId val="{00000000-5592-412F-98F4-3C8D8652D406}"/>
            </c:ext>
          </c:extLst>
        </c:ser>
        <c:dLbls>
          <c:showLegendKey val="0"/>
          <c:showVal val="0"/>
          <c:showCatName val="0"/>
          <c:showSerName val="0"/>
          <c:showPercent val="0"/>
          <c:showBubbleSize val="0"/>
        </c:dLbls>
        <c:axId val="2128601440"/>
        <c:axId val="2128607016"/>
      </c:scatterChart>
      <c:valAx>
        <c:axId val="2128601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dirty="0" smtClean="0">
                    <a:solidFill>
                      <a:srgbClr val="597588"/>
                    </a:solidFill>
                    <a:latin typeface="Roboto" panose="02000000000000000000" pitchFamily="2" charset="0"/>
                    <a:ea typeface="Roboto" panose="02000000000000000000" pitchFamily="2" charset="0"/>
                    <a:cs typeface="+mn-cs"/>
                  </a:defRPr>
                </a:pPr>
                <a:r>
                  <a:rPr lang="en-US" sz="1200" b="0" i="0" u="none" strike="noStrike" kern="1200" baseline="0" dirty="0">
                    <a:solidFill>
                      <a:srgbClr val="597588"/>
                    </a:solidFill>
                    <a:latin typeface="Roboto" panose="02000000000000000000" pitchFamily="2" charset="0"/>
                    <a:ea typeface="Roboto" panose="02000000000000000000" pitchFamily="2" charset="0"/>
                    <a:cs typeface="+mn-cs"/>
                  </a:rPr>
                  <a:t>Performance Over the Last 100 days</a:t>
                </a:r>
              </a:p>
            </c:rich>
          </c:tx>
          <c:layout>
            <c:manualLayout>
              <c:xMode val="edge"/>
              <c:yMode val="edge"/>
              <c:x val="0.2931942966588636"/>
              <c:y val="0.90506576508444914"/>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dirty="0" smtClean="0">
                  <a:solidFill>
                    <a:srgbClr val="597588"/>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8607016"/>
        <c:crossesAt val="-0.75000000000000011"/>
        <c:crossBetween val="midCat"/>
      </c:valAx>
      <c:valAx>
        <c:axId val="212860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dirty="0" smtClean="0">
                    <a:solidFill>
                      <a:srgbClr val="597588"/>
                    </a:solidFill>
                    <a:latin typeface="Roboto" panose="02000000000000000000" pitchFamily="2" charset="0"/>
                    <a:ea typeface="Roboto" panose="02000000000000000000" pitchFamily="2" charset="0"/>
                    <a:cs typeface="+mn-cs"/>
                  </a:defRPr>
                </a:pPr>
                <a:r>
                  <a:rPr lang="en-US" sz="1200" b="0" i="0" u="none" strike="noStrike" kern="1200" baseline="0" dirty="0">
                    <a:solidFill>
                      <a:srgbClr val="597588"/>
                    </a:solidFill>
                    <a:latin typeface="Roboto" panose="02000000000000000000" pitchFamily="2" charset="0"/>
                    <a:ea typeface="Roboto" panose="02000000000000000000" pitchFamily="2" charset="0"/>
                    <a:cs typeface="+mn-cs"/>
                  </a:rPr>
                  <a:t>Performance Over the Next 100 days</a:t>
                </a:r>
              </a:p>
              <a:p>
                <a:pPr marL="0" marR="0" lvl="0" indent="0" algn="ctr" defTabSz="914400" rtl="0" eaLnBrk="1" fontAlgn="auto" latinLnBrk="0" hangingPunct="1">
                  <a:lnSpc>
                    <a:spcPct val="100000"/>
                  </a:lnSpc>
                  <a:spcBef>
                    <a:spcPts val="0"/>
                  </a:spcBef>
                  <a:spcAft>
                    <a:spcPts val="0"/>
                  </a:spcAft>
                  <a:buClrTx/>
                  <a:buSzTx/>
                  <a:buFontTx/>
                  <a:buNone/>
                  <a:tabLst/>
                  <a:defRPr lang="en-US" sz="1200" dirty="0" smtClean="0">
                    <a:solidFill>
                      <a:srgbClr val="597588"/>
                    </a:solidFill>
                    <a:latin typeface="Roboto" panose="02000000000000000000" pitchFamily="2" charset="0"/>
                    <a:ea typeface="Roboto" panose="02000000000000000000" pitchFamily="2" charset="0"/>
                  </a:defRPr>
                </a:pPr>
                <a:endParaRPr lang="en-US" sz="1200" b="0" i="0" u="none" strike="noStrike" kern="1200" baseline="0" dirty="0">
                  <a:solidFill>
                    <a:srgbClr val="597588"/>
                  </a:solidFill>
                  <a:latin typeface="Roboto" panose="02000000000000000000" pitchFamily="2" charset="0"/>
                  <a:ea typeface="Roboto" panose="02000000000000000000" pitchFamily="2" charset="0"/>
                  <a:cs typeface="+mn-cs"/>
                </a:endParaRPr>
              </a:p>
            </c:rich>
          </c:tx>
          <c:layout>
            <c:manualLayout>
              <c:xMode val="edge"/>
              <c:yMode val="edge"/>
              <c:x val="0"/>
              <c:y val="0.2210931684386909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dirty="0" smtClean="0">
                  <a:solidFill>
                    <a:srgbClr val="597588"/>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8601440"/>
        <c:crossesAt val="-1"/>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rgbClr val="597588"/>
                </a:solidFill>
                <a:latin typeface="Roboto" panose="02000000000000000000" pitchFamily="2" charset="0"/>
                <a:ea typeface="Roboto" panose="02000000000000000000" pitchFamily="2" charset="0"/>
                <a:cs typeface="Arial" panose="020B0604020202020204" pitchFamily="34" charset="0"/>
              </a:rPr>
              <a:t>Periods with Declines &gt;10% Over the Last 100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57956565913131"/>
          <c:y val="9.041691570731876E-2"/>
          <c:w val="0.8469362952614794"/>
          <c:h val="0.78987379052865925"/>
        </c:manualLayout>
      </c:layout>
      <c:scatterChart>
        <c:scatterStyle val="lineMarker"/>
        <c:varyColors val="0"/>
        <c:ser>
          <c:idx val="0"/>
          <c:order val="0"/>
          <c:spPr>
            <a:ln w="19050" cap="rnd">
              <a:noFill/>
              <a:round/>
            </a:ln>
            <a:effectLst/>
          </c:spPr>
          <c:marker>
            <c:symbol val="circle"/>
            <c:size val="2"/>
            <c:spPr>
              <a:solidFill>
                <a:schemeClr val="accent1"/>
              </a:solidFill>
              <a:ln w="9525">
                <a:solidFill>
                  <a:schemeClr val="accent1"/>
                </a:solidFill>
              </a:ln>
              <a:effectLst/>
            </c:spPr>
          </c:marker>
          <c:xVal>
            <c:numRef>
              <c:f>'Last 5 Mths vs Next 5 Mths'!$M$105:$M$25845</c:f>
              <c:numCache>
                <c:formatCode>General</c:formatCode>
                <c:ptCount val="25741"/>
                <c:pt idx="892">
                  <c:v>-0.16311372184897244</c:v>
                </c:pt>
                <c:pt idx="893">
                  <c:v>-0.26990525899311435</c:v>
                </c:pt>
                <c:pt idx="894">
                  <c:v>-0.18411914510753336</c:v>
                </c:pt>
                <c:pt idx="896">
                  <c:v>-0.18316205468071067</c:v>
                </c:pt>
                <c:pt idx="897">
                  <c:v>-0.26616845635716624</c:v>
                </c:pt>
                <c:pt idx="898">
                  <c:v>-0.25130472858569763</c:v>
                </c:pt>
                <c:pt idx="899">
                  <c:v>-0.251461871307052</c:v>
                </c:pt>
                <c:pt idx="900">
                  <c:v>-0.29408360529103683</c:v>
                </c:pt>
                <c:pt idx="901">
                  <c:v>-0.33437293769793164</c:v>
                </c:pt>
                <c:pt idx="902">
                  <c:v>-0.37301745391687857</c:v>
                </c:pt>
                <c:pt idx="903">
                  <c:v>-0.32991329682979464</c:v>
                </c:pt>
                <c:pt idx="904">
                  <c:v>-0.2909478614796821</c:v>
                </c:pt>
                <c:pt idx="905">
                  <c:v>-0.29594063466685627</c:v>
                </c:pt>
                <c:pt idx="906">
                  <c:v>-0.28109480664758202</c:v>
                </c:pt>
                <c:pt idx="907">
                  <c:v>-0.26540238152818552</c:v>
                </c:pt>
                <c:pt idx="908">
                  <c:v>-0.2487165076800425</c:v>
                </c:pt>
                <c:pt idx="909">
                  <c:v>-0.2545639749423515</c:v>
                </c:pt>
                <c:pt idx="910">
                  <c:v>-0.26387420394255223</c:v>
                </c:pt>
                <c:pt idx="911">
                  <c:v>-0.27258984762558858</c:v>
                </c:pt>
                <c:pt idx="912">
                  <c:v>-0.27288500727293963</c:v>
                </c:pt>
                <c:pt idx="913">
                  <c:v>-0.26899821551494585</c:v>
                </c:pt>
                <c:pt idx="914">
                  <c:v>-0.25247626477382235</c:v>
                </c:pt>
                <c:pt idx="915">
                  <c:v>-0.23572671424301883</c:v>
                </c:pt>
                <c:pt idx="916">
                  <c:v>-0.23555785308299937</c:v>
                </c:pt>
                <c:pt idx="917">
                  <c:v>-0.21102839530204454</c:v>
                </c:pt>
                <c:pt idx="918">
                  <c:v>-0.20952712628029113</c:v>
                </c:pt>
                <c:pt idx="919">
                  <c:v>-0.2252282087531543</c:v>
                </c:pt>
                <c:pt idx="920">
                  <c:v>-0.22876299698993707</c:v>
                </c:pt>
                <c:pt idx="921">
                  <c:v>-0.23968844069001494</c:v>
                </c:pt>
                <c:pt idx="922">
                  <c:v>-0.28098464674654378</c:v>
                </c:pt>
                <c:pt idx="923">
                  <c:v>-0.26268467346822455</c:v>
                </c:pt>
                <c:pt idx="924">
                  <c:v>-0.25024115798705215</c:v>
                </c:pt>
                <c:pt idx="925">
                  <c:v>-0.26046565858523807</c:v>
                </c:pt>
                <c:pt idx="926">
                  <c:v>-0.26251757966333455</c:v>
                </c:pt>
                <c:pt idx="927">
                  <c:v>-0.23918558047214311</c:v>
                </c:pt>
                <c:pt idx="928">
                  <c:v>-0.26913743006725521</c:v>
                </c:pt>
                <c:pt idx="929">
                  <c:v>-0.30312936316163042</c:v>
                </c:pt>
                <c:pt idx="930">
                  <c:v>-0.29697124503835048</c:v>
                </c:pt>
                <c:pt idx="931">
                  <c:v>-0.30757055031509162</c:v>
                </c:pt>
                <c:pt idx="932">
                  <c:v>-0.30646603197652844</c:v>
                </c:pt>
                <c:pt idx="933">
                  <c:v>-0.30449063689007905</c:v>
                </c:pt>
                <c:pt idx="934">
                  <c:v>-0.30782025833617466</c:v>
                </c:pt>
                <c:pt idx="935">
                  <c:v>-0.3164281743395555</c:v>
                </c:pt>
                <c:pt idx="936">
                  <c:v>-0.31336176032821916</c:v>
                </c:pt>
                <c:pt idx="937">
                  <c:v>-0.29234468339511743</c:v>
                </c:pt>
                <c:pt idx="938">
                  <c:v>-0.30504340072079894</c:v>
                </c:pt>
                <c:pt idx="939">
                  <c:v>-0.30724622486788689</c:v>
                </c:pt>
                <c:pt idx="940">
                  <c:v>-0.3039288026893725</c:v>
                </c:pt>
                <c:pt idx="941">
                  <c:v>-0.30351101374485534</c:v>
                </c:pt>
                <c:pt idx="942">
                  <c:v>-0.30783205413589187</c:v>
                </c:pt>
                <c:pt idx="943">
                  <c:v>-0.30852432592252355</c:v>
                </c:pt>
                <c:pt idx="944">
                  <c:v>-0.30578187121397149</c:v>
                </c:pt>
                <c:pt idx="945">
                  <c:v>-0.31484539853702687</c:v>
                </c:pt>
                <c:pt idx="946">
                  <c:v>-0.32071571442502933</c:v>
                </c:pt>
                <c:pt idx="947">
                  <c:v>-0.31511674860936367</c:v>
                </c:pt>
                <c:pt idx="948">
                  <c:v>-0.30059600896416117</c:v>
                </c:pt>
                <c:pt idx="949">
                  <c:v>-0.3134089941538456</c:v>
                </c:pt>
                <c:pt idx="950">
                  <c:v>-0.3197045413246089</c:v>
                </c:pt>
                <c:pt idx="951">
                  <c:v>-0.32107300088442858</c:v>
                </c:pt>
                <c:pt idx="952">
                  <c:v>-0.30767335310698085</c:v>
                </c:pt>
                <c:pt idx="953">
                  <c:v>-0.31417214580050778</c:v>
                </c:pt>
                <c:pt idx="954">
                  <c:v>-0.30329753355899725</c:v>
                </c:pt>
                <c:pt idx="955">
                  <c:v>-0.30433982518584779</c:v>
                </c:pt>
                <c:pt idx="956">
                  <c:v>-0.29941221782197158</c:v>
                </c:pt>
                <c:pt idx="957">
                  <c:v>-0.30183891606297653</c:v>
                </c:pt>
                <c:pt idx="958">
                  <c:v>-0.2922149216473835</c:v>
                </c:pt>
                <c:pt idx="959">
                  <c:v>-0.29306041673874117</c:v>
                </c:pt>
                <c:pt idx="960">
                  <c:v>-0.29701828893695481</c:v>
                </c:pt>
                <c:pt idx="961">
                  <c:v>-0.28375916543412572</c:v>
                </c:pt>
                <c:pt idx="962">
                  <c:v>-0.28146570401359161</c:v>
                </c:pt>
                <c:pt idx="963">
                  <c:v>-0.26950634239191951</c:v>
                </c:pt>
                <c:pt idx="964">
                  <c:v>-0.25231302058316196</c:v>
                </c:pt>
                <c:pt idx="965">
                  <c:v>-0.25569747318640068</c:v>
                </c:pt>
                <c:pt idx="966">
                  <c:v>-0.2569654376752033</c:v>
                </c:pt>
                <c:pt idx="967">
                  <c:v>-0.23071426526989691</c:v>
                </c:pt>
                <c:pt idx="968">
                  <c:v>-0.23924186071444509</c:v>
                </c:pt>
                <c:pt idx="969">
                  <c:v>-0.23503949732219187</c:v>
                </c:pt>
                <c:pt idx="970">
                  <c:v>-0.22352712590839885</c:v>
                </c:pt>
                <c:pt idx="971">
                  <c:v>-0.22988420475411997</c:v>
                </c:pt>
                <c:pt idx="972">
                  <c:v>-0.19619343715166515</c:v>
                </c:pt>
                <c:pt idx="973">
                  <c:v>-0.18508911403726092</c:v>
                </c:pt>
                <c:pt idx="974">
                  <c:v>-0.21516555904310342</c:v>
                </c:pt>
                <c:pt idx="975">
                  <c:v>-0.23486970962722487</c:v>
                </c:pt>
                <c:pt idx="976">
                  <c:v>-0.23031754857239151</c:v>
                </c:pt>
                <c:pt idx="977">
                  <c:v>-0.2271946509704742</c:v>
                </c:pt>
                <c:pt idx="978">
                  <c:v>-0.24338715493118823</c:v>
                </c:pt>
                <c:pt idx="979">
                  <c:v>-0.25660882384750106</c:v>
                </c:pt>
                <c:pt idx="980">
                  <c:v>-0.24431957589988984</c:v>
                </c:pt>
                <c:pt idx="981">
                  <c:v>-0.24595511608774889</c:v>
                </c:pt>
                <c:pt idx="982">
                  <c:v>-0.22211853149244876</c:v>
                </c:pt>
                <c:pt idx="983">
                  <c:v>-0.21769210202930545</c:v>
                </c:pt>
                <c:pt idx="984">
                  <c:v>-0.19715309653999158</c:v>
                </c:pt>
                <c:pt idx="985">
                  <c:v>-0.16952937570564364</c:v>
                </c:pt>
                <c:pt idx="986">
                  <c:v>-0.15299032782042798</c:v>
                </c:pt>
                <c:pt idx="987">
                  <c:v>-0.17022318923326685</c:v>
                </c:pt>
                <c:pt idx="1089">
                  <c:v>-0.15008551155523675</c:v>
                </c:pt>
                <c:pt idx="1090">
                  <c:v>-0.15366887373284133</c:v>
                </c:pt>
                <c:pt idx="1110">
                  <c:v>-0.15007330537054631</c:v>
                </c:pt>
                <c:pt idx="1111">
                  <c:v>-0.15642065856845078</c:v>
                </c:pt>
                <c:pt idx="1112">
                  <c:v>-0.15905765499146729</c:v>
                </c:pt>
                <c:pt idx="1115">
                  <c:v>-0.16369052331343514</c:v>
                </c:pt>
                <c:pt idx="1116">
                  <c:v>-0.17396663991700267</c:v>
                </c:pt>
                <c:pt idx="1117">
                  <c:v>-0.20490808695598894</c:v>
                </c:pt>
                <c:pt idx="1118">
                  <c:v>-0.20118743222900726</c:v>
                </c:pt>
                <c:pt idx="1119">
                  <c:v>-0.20477542143261052</c:v>
                </c:pt>
                <c:pt idx="1120">
                  <c:v>-0.22325164429053068</c:v>
                </c:pt>
                <c:pt idx="1121">
                  <c:v>-0.21362404646938382</c:v>
                </c:pt>
                <c:pt idx="1122">
                  <c:v>-0.21051814098443178</c:v>
                </c:pt>
                <c:pt idx="1123">
                  <c:v>-0.19164540262129137</c:v>
                </c:pt>
                <c:pt idx="1124">
                  <c:v>-0.19144329173974994</c:v>
                </c:pt>
                <c:pt idx="1125">
                  <c:v>-0.18863351258857219</c:v>
                </c:pt>
                <c:pt idx="1126">
                  <c:v>-0.1863328285810476</c:v>
                </c:pt>
                <c:pt idx="1127">
                  <c:v>-0.16968927976409487</c:v>
                </c:pt>
                <c:pt idx="1128">
                  <c:v>-0.17857345323306117</c:v>
                </c:pt>
                <c:pt idx="1129">
                  <c:v>-0.18082339895324717</c:v>
                </c:pt>
                <c:pt idx="1130">
                  <c:v>-0.1695468021700125</c:v>
                </c:pt>
                <c:pt idx="1131">
                  <c:v>-0.17441425020306067</c:v>
                </c:pt>
                <c:pt idx="1132">
                  <c:v>-0.16513003136319249</c:v>
                </c:pt>
                <c:pt idx="1155">
                  <c:v>-0.15905433261573676</c:v>
                </c:pt>
                <c:pt idx="1156">
                  <c:v>-0.18055036871481189</c:v>
                </c:pt>
                <c:pt idx="1157">
                  <c:v>-0.19381640139546008</c:v>
                </c:pt>
                <c:pt idx="1158">
                  <c:v>-0.19978425400850752</c:v>
                </c:pt>
                <c:pt idx="1159">
                  <c:v>-0.21861145257637815</c:v>
                </c:pt>
                <c:pt idx="1160">
                  <c:v>-0.23440249874371566</c:v>
                </c:pt>
                <c:pt idx="1161">
                  <c:v>-0.20417458285793333</c:v>
                </c:pt>
                <c:pt idx="1162">
                  <c:v>-0.20592363207547382</c:v>
                </c:pt>
                <c:pt idx="1163">
                  <c:v>-0.19791169516218676</c:v>
                </c:pt>
                <c:pt idx="1164">
                  <c:v>-0.19358404150579589</c:v>
                </c:pt>
                <c:pt idx="1165">
                  <c:v>-0.20535199746640886</c:v>
                </c:pt>
                <c:pt idx="1166">
                  <c:v>-0.19246944413158029</c:v>
                </c:pt>
                <c:pt idx="1167">
                  <c:v>-0.17589293660084671</c:v>
                </c:pt>
                <c:pt idx="1168">
                  <c:v>-0.22490823864642817</c:v>
                </c:pt>
                <c:pt idx="1169">
                  <c:v>-0.18422054477694239</c:v>
                </c:pt>
                <c:pt idx="1170">
                  <c:v>-0.19732076052642178</c:v>
                </c:pt>
                <c:pt idx="1171">
                  <c:v>-0.19555139281918854</c:v>
                </c:pt>
                <c:pt idx="1172">
                  <c:v>-0.16671141771214759</c:v>
                </c:pt>
                <c:pt idx="1174">
                  <c:v>-0.16180984501410201</c:v>
                </c:pt>
                <c:pt idx="1176">
                  <c:v>-0.15392428850131512</c:v>
                </c:pt>
                <c:pt idx="1177">
                  <c:v>-0.15950388835325224</c:v>
                </c:pt>
                <c:pt idx="1185">
                  <c:v>-0.1509090287758813</c:v>
                </c:pt>
                <c:pt idx="1186">
                  <c:v>-0.16198026266838117</c:v>
                </c:pt>
                <c:pt idx="1187">
                  <c:v>-0.16698123296788658</c:v>
                </c:pt>
                <c:pt idx="1188">
                  <c:v>-0.15665552692844575</c:v>
                </c:pt>
                <c:pt idx="1189">
                  <c:v>-0.16439499374749234</c:v>
                </c:pt>
                <c:pt idx="1190">
                  <c:v>-0.16782472200045606</c:v>
                </c:pt>
                <c:pt idx="1191">
                  <c:v>-0.20561205504456082</c:v>
                </c:pt>
                <c:pt idx="1192">
                  <c:v>-0.23159968706595002</c:v>
                </c:pt>
                <c:pt idx="1193">
                  <c:v>-0.23983354439670002</c:v>
                </c:pt>
                <c:pt idx="1194">
                  <c:v>-0.24433954300117378</c:v>
                </c:pt>
                <c:pt idx="1195">
                  <c:v>-0.24635625883452705</c:v>
                </c:pt>
                <c:pt idx="1196">
                  <c:v>-0.23174221109527005</c:v>
                </c:pt>
                <c:pt idx="1197">
                  <c:v>-0.21848244389913463</c:v>
                </c:pt>
                <c:pt idx="1198">
                  <c:v>-0.21523511951445273</c:v>
                </c:pt>
                <c:pt idx="1199">
                  <c:v>-0.2426775022967772</c:v>
                </c:pt>
                <c:pt idx="1200">
                  <c:v>-0.23124109126470571</c:v>
                </c:pt>
                <c:pt idx="1201">
                  <c:v>-0.19583564443763879</c:v>
                </c:pt>
                <c:pt idx="1202">
                  <c:v>-0.20876973428150858</c:v>
                </c:pt>
                <c:pt idx="1203">
                  <c:v>-0.20964360803664073</c:v>
                </c:pt>
                <c:pt idx="1204">
                  <c:v>-0.20926047459813257</c:v>
                </c:pt>
                <c:pt idx="1205">
                  <c:v>-0.21187272083620046</c:v>
                </c:pt>
                <c:pt idx="1206">
                  <c:v>-0.22742940586854654</c:v>
                </c:pt>
                <c:pt idx="1207">
                  <c:v>-0.24076392443429517</c:v>
                </c:pt>
                <c:pt idx="1208">
                  <c:v>-0.24422202220083256</c:v>
                </c:pt>
                <c:pt idx="1209">
                  <c:v>-0.21902117220216666</c:v>
                </c:pt>
                <c:pt idx="1210">
                  <c:v>-0.21383991856532125</c:v>
                </c:pt>
                <c:pt idx="1211">
                  <c:v>-0.20411795581270831</c:v>
                </c:pt>
                <c:pt idx="1212">
                  <c:v>-0.21765810765848925</c:v>
                </c:pt>
                <c:pt idx="1213">
                  <c:v>-0.24019848691253942</c:v>
                </c:pt>
                <c:pt idx="1214">
                  <c:v>-0.23866951226063771</c:v>
                </c:pt>
                <c:pt idx="1215">
                  <c:v>-0.23626898321703271</c:v>
                </c:pt>
                <c:pt idx="1216">
                  <c:v>-0.24164650382395159</c:v>
                </c:pt>
                <c:pt idx="1217">
                  <c:v>-0.21295430481344568</c:v>
                </c:pt>
                <c:pt idx="1218">
                  <c:v>-0.22516591390297447</c:v>
                </c:pt>
                <c:pt idx="1219">
                  <c:v>-0.23906535126909911</c:v>
                </c:pt>
                <c:pt idx="1220">
                  <c:v>-0.22987129516180682</c:v>
                </c:pt>
                <c:pt idx="1221">
                  <c:v>-0.25574482234122564</c:v>
                </c:pt>
                <c:pt idx="1222">
                  <c:v>-0.2627052582981757</c:v>
                </c:pt>
                <c:pt idx="1223">
                  <c:v>-0.30123939916339859</c:v>
                </c:pt>
                <c:pt idx="1224">
                  <c:v>-0.27454349403214995</c:v>
                </c:pt>
                <c:pt idx="1225">
                  <c:v>-0.26317637761626855</c:v>
                </c:pt>
                <c:pt idx="1226">
                  <c:v>-0.25922156304685395</c:v>
                </c:pt>
                <c:pt idx="1227">
                  <c:v>-0.26223555354378802</c:v>
                </c:pt>
                <c:pt idx="1228">
                  <c:v>-0.28056201608982068</c:v>
                </c:pt>
                <c:pt idx="1229">
                  <c:v>-0.27911773664866812</c:v>
                </c:pt>
                <c:pt idx="1230">
                  <c:v>-0.27423411859385349</c:v>
                </c:pt>
                <c:pt idx="1231">
                  <c:v>-0.2818337996264767</c:v>
                </c:pt>
                <c:pt idx="1232">
                  <c:v>-0.29531485627221365</c:v>
                </c:pt>
                <c:pt idx="1233">
                  <c:v>-0.30091482673130099</c:v>
                </c:pt>
                <c:pt idx="1234">
                  <c:v>-0.28614147897497766</c:v>
                </c:pt>
                <c:pt idx="1235">
                  <c:v>-0.2843037425078071</c:v>
                </c:pt>
                <c:pt idx="1236">
                  <c:v>-0.25971976668353702</c:v>
                </c:pt>
                <c:pt idx="1237">
                  <c:v>-0.23904163137441159</c:v>
                </c:pt>
                <c:pt idx="1238">
                  <c:v>-0.24082466720431506</c:v>
                </c:pt>
                <c:pt idx="1239">
                  <c:v>-0.23934856163121665</c:v>
                </c:pt>
                <c:pt idx="1240">
                  <c:v>-0.24786547631237588</c:v>
                </c:pt>
                <c:pt idx="1241">
                  <c:v>-0.24383131457264451</c:v>
                </c:pt>
                <c:pt idx="1242">
                  <c:v>-0.25093223243039986</c:v>
                </c:pt>
                <c:pt idx="1243">
                  <c:v>-0.25065615131195007</c:v>
                </c:pt>
                <c:pt idx="1244">
                  <c:v>-0.25627780015306512</c:v>
                </c:pt>
                <c:pt idx="1245">
                  <c:v>-0.26145254572775944</c:v>
                </c:pt>
                <c:pt idx="1246">
                  <c:v>-0.25563313577659552</c:v>
                </c:pt>
                <c:pt idx="1247">
                  <c:v>-0.26138227705145911</c:v>
                </c:pt>
                <c:pt idx="1248">
                  <c:v>-0.25403141639423821</c:v>
                </c:pt>
                <c:pt idx="1249">
                  <c:v>-0.25911321994905867</c:v>
                </c:pt>
                <c:pt idx="1250">
                  <c:v>-0.25531510674785474</c:v>
                </c:pt>
                <c:pt idx="1251">
                  <c:v>-0.22854704541153181</c:v>
                </c:pt>
                <c:pt idx="1252">
                  <c:v>-0.2301090493192256</c:v>
                </c:pt>
                <c:pt idx="1253">
                  <c:v>-0.19680652145433031</c:v>
                </c:pt>
                <c:pt idx="1254">
                  <c:v>-0.1898252760437259</c:v>
                </c:pt>
                <c:pt idx="1255">
                  <c:v>-0.18401241484321496</c:v>
                </c:pt>
                <c:pt idx="1256">
                  <c:v>-0.1614749091751706</c:v>
                </c:pt>
                <c:pt idx="1257">
                  <c:v>-0.15247754831472227</c:v>
                </c:pt>
                <c:pt idx="1258">
                  <c:v>-0.16342141153307421</c:v>
                </c:pt>
                <c:pt idx="1261">
                  <c:v>-0.15862733175422905</c:v>
                </c:pt>
                <c:pt idx="1263">
                  <c:v>-0.15508078068103914</c:v>
                </c:pt>
                <c:pt idx="1354">
                  <c:v>-0.15032642495652448</c:v>
                </c:pt>
                <c:pt idx="1355">
                  <c:v>-0.16884449059966389</c:v>
                </c:pt>
                <c:pt idx="1356">
                  <c:v>-0.17654404270926449</c:v>
                </c:pt>
                <c:pt idx="1357">
                  <c:v>-0.18401226207564936</c:v>
                </c:pt>
                <c:pt idx="1358">
                  <c:v>-0.16323733873459612</c:v>
                </c:pt>
                <c:pt idx="1359">
                  <c:v>-0.18892821932655246</c:v>
                </c:pt>
                <c:pt idx="1360">
                  <c:v>-0.22625114616898601</c:v>
                </c:pt>
                <c:pt idx="1361">
                  <c:v>-0.23219012747265999</c:v>
                </c:pt>
                <c:pt idx="1362">
                  <c:v>-0.18571673974247005</c:v>
                </c:pt>
                <c:pt idx="1363">
                  <c:v>-0.16056441296286006</c:v>
                </c:pt>
                <c:pt idx="1364">
                  <c:v>-0.16807623427585894</c:v>
                </c:pt>
                <c:pt idx="1365">
                  <c:v>-0.18220769336657461</c:v>
                </c:pt>
                <c:pt idx="1366">
                  <c:v>-0.16084002413770593</c:v>
                </c:pt>
                <c:pt idx="1367">
                  <c:v>-0.18261584118348539</c:v>
                </c:pt>
                <c:pt idx="1368">
                  <c:v>-0.18508135049679719</c:v>
                </c:pt>
                <c:pt idx="1369">
                  <c:v>-0.19286489514223193</c:v>
                </c:pt>
                <c:pt idx="1370">
                  <c:v>-0.19430159273943048</c:v>
                </c:pt>
                <c:pt idx="1371">
                  <c:v>-0.19356673170566729</c:v>
                </c:pt>
                <c:pt idx="1372">
                  <c:v>-0.19687026335299407</c:v>
                </c:pt>
                <c:pt idx="1373">
                  <c:v>-0.20566770787148914</c:v>
                </c:pt>
                <c:pt idx="1374">
                  <c:v>-0.2013067879587459</c:v>
                </c:pt>
                <c:pt idx="1375">
                  <c:v>-0.22009406474131121</c:v>
                </c:pt>
                <c:pt idx="1376">
                  <c:v>-0.2311890963851474</c:v>
                </c:pt>
                <c:pt idx="1377">
                  <c:v>-0.20359188347342616</c:v>
                </c:pt>
                <c:pt idx="1378">
                  <c:v>-0.18227244272076448</c:v>
                </c:pt>
                <c:pt idx="1379">
                  <c:v>-0.19971404431099105</c:v>
                </c:pt>
                <c:pt idx="1380">
                  <c:v>-0.15807576470296159</c:v>
                </c:pt>
                <c:pt idx="1381">
                  <c:v>-0.16917371265786973</c:v>
                </c:pt>
                <c:pt idx="1390">
                  <c:v>-0.1712012251390711</c:v>
                </c:pt>
                <c:pt idx="1391">
                  <c:v>-0.17802804185038135</c:v>
                </c:pt>
                <c:pt idx="1392">
                  <c:v>-0.16134167437952429</c:v>
                </c:pt>
                <c:pt idx="1394">
                  <c:v>-0.15638202227700171</c:v>
                </c:pt>
                <c:pt idx="1395">
                  <c:v>-0.17532727410098381</c:v>
                </c:pt>
                <c:pt idx="1396">
                  <c:v>-0.19083547309684157</c:v>
                </c:pt>
                <c:pt idx="1397">
                  <c:v>-0.20033775355110894</c:v>
                </c:pt>
                <c:pt idx="1398">
                  <c:v>-0.19284623505294318</c:v>
                </c:pt>
                <c:pt idx="1399">
                  <c:v>-0.19287019924013582</c:v>
                </c:pt>
                <c:pt idx="1400">
                  <c:v>-0.19450450525533958</c:v>
                </c:pt>
                <c:pt idx="1401">
                  <c:v>-0.17894882235174281</c:v>
                </c:pt>
                <c:pt idx="1402">
                  <c:v>-0.16609629449170782</c:v>
                </c:pt>
                <c:pt idx="1403">
                  <c:v>-0.18961718575377517</c:v>
                </c:pt>
                <c:pt idx="1404">
                  <c:v>-0.18728099101028017</c:v>
                </c:pt>
                <c:pt idx="1405">
                  <c:v>-0.19100826725500153</c:v>
                </c:pt>
                <c:pt idx="1406">
                  <c:v>-0.18041917638245797</c:v>
                </c:pt>
                <c:pt idx="1407">
                  <c:v>-0.1596318885507636</c:v>
                </c:pt>
                <c:pt idx="1409">
                  <c:v>-0.16733895531732945</c:v>
                </c:pt>
                <c:pt idx="1410">
                  <c:v>-0.15447675941177164</c:v>
                </c:pt>
                <c:pt idx="1412">
                  <c:v>-0.15899030253431068</c:v>
                </c:pt>
                <c:pt idx="1415">
                  <c:v>-0.16421820130579878</c:v>
                </c:pt>
                <c:pt idx="1416">
                  <c:v>-0.1659958717012231</c:v>
                </c:pt>
                <c:pt idx="1417">
                  <c:v>-0.16534634226119327</c:v>
                </c:pt>
                <c:pt idx="1418">
                  <c:v>-0.16527961867679097</c:v>
                </c:pt>
                <c:pt idx="1419">
                  <c:v>-0.1778429763735947</c:v>
                </c:pt>
                <c:pt idx="1447">
                  <c:v>-0.15402503184753547</c:v>
                </c:pt>
                <c:pt idx="1448">
                  <c:v>-0.16058989896466858</c:v>
                </c:pt>
                <c:pt idx="1451">
                  <c:v>-0.16056378315801312</c:v>
                </c:pt>
                <c:pt idx="1452">
                  <c:v>-0.19626642050588594</c:v>
                </c:pt>
                <c:pt idx="1453">
                  <c:v>-0.21205400150020237</c:v>
                </c:pt>
                <c:pt idx="1454">
                  <c:v>-0.21191077186695517</c:v>
                </c:pt>
                <c:pt idx="1456">
                  <c:v>-0.19256211297382608</c:v>
                </c:pt>
                <c:pt idx="1457">
                  <c:v>-0.16851811966242258</c:v>
                </c:pt>
                <c:pt idx="1458">
                  <c:v>-0.18283733671615243</c:v>
                </c:pt>
                <c:pt idx="1459">
                  <c:v>-0.18335451243681788</c:v>
                </c:pt>
                <c:pt idx="1460">
                  <c:v>-0.18089517412872191</c:v>
                </c:pt>
                <c:pt idx="1461">
                  <c:v>-0.19544330886637595</c:v>
                </c:pt>
                <c:pt idx="1462">
                  <c:v>-0.25707861553299161</c:v>
                </c:pt>
                <c:pt idx="1463">
                  <c:v>-0.27207443913605267</c:v>
                </c:pt>
                <c:pt idx="1464">
                  <c:v>-0.28976024542684287</c:v>
                </c:pt>
                <c:pt idx="1465">
                  <c:v>-0.31576669173621819</c:v>
                </c:pt>
                <c:pt idx="1466">
                  <c:v>-0.26105222348678181</c:v>
                </c:pt>
                <c:pt idx="1467">
                  <c:v>-0.25774997315549675</c:v>
                </c:pt>
                <c:pt idx="1468">
                  <c:v>-0.21573664342672982</c:v>
                </c:pt>
                <c:pt idx="1469">
                  <c:v>-0.21978740506861505</c:v>
                </c:pt>
                <c:pt idx="1470">
                  <c:v>-0.21705930747419178</c:v>
                </c:pt>
                <c:pt idx="1471">
                  <c:v>-0.25366495814964751</c:v>
                </c:pt>
                <c:pt idx="1472">
                  <c:v>-0.26581702469451451</c:v>
                </c:pt>
                <c:pt idx="1473">
                  <c:v>-0.25305187674122398</c:v>
                </c:pt>
                <c:pt idx="1474">
                  <c:v>-0.22326682748963278</c:v>
                </c:pt>
                <c:pt idx="1475">
                  <c:v>-0.20959503466639717</c:v>
                </c:pt>
                <c:pt idx="1476">
                  <c:v>-0.20142250431169018</c:v>
                </c:pt>
                <c:pt idx="1477">
                  <c:v>-0.20764708121506825</c:v>
                </c:pt>
                <c:pt idx="1478">
                  <c:v>-0.24474897634757897</c:v>
                </c:pt>
                <c:pt idx="1479">
                  <c:v>-0.26227642961849618</c:v>
                </c:pt>
                <c:pt idx="1480">
                  <c:v>-0.26970657589685865</c:v>
                </c:pt>
                <c:pt idx="1481">
                  <c:v>-0.26052404975378229</c:v>
                </c:pt>
                <c:pt idx="1482">
                  <c:v>-0.29743907456591356</c:v>
                </c:pt>
                <c:pt idx="1483">
                  <c:v>-0.31746692703415136</c:v>
                </c:pt>
                <c:pt idx="1484">
                  <c:v>-0.32087983667676712</c:v>
                </c:pt>
                <c:pt idx="1485">
                  <c:v>-0.30810141757486631</c:v>
                </c:pt>
                <c:pt idx="1486">
                  <c:v>-0.29755801874788801</c:v>
                </c:pt>
                <c:pt idx="1487">
                  <c:v>-0.28546108204101528</c:v>
                </c:pt>
                <c:pt idx="1488">
                  <c:v>-0.30070175738876614</c:v>
                </c:pt>
                <c:pt idx="1489">
                  <c:v>-0.2750940706113929</c:v>
                </c:pt>
                <c:pt idx="1490">
                  <c:v>-0.24939592514714271</c:v>
                </c:pt>
                <c:pt idx="1491">
                  <c:v>-0.22170995762618051</c:v>
                </c:pt>
                <c:pt idx="1492">
                  <c:v>-0.20886344996744155</c:v>
                </c:pt>
                <c:pt idx="1493">
                  <c:v>-0.20741508415819443</c:v>
                </c:pt>
                <c:pt idx="1494">
                  <c:v>-0.21035290906560311</c:v>
                </c:pt>
                <c:pt idx="1495">
                  <c:v>-0.21222842266316033</c:v>
                </c:pt>
                <c:pt idx="1496">
                  <c:v>-0.20861850376044622</c:v>
                </c:pt>
                <c:pt idx="1497">
                  <c:v>-0.21561279216006257</c:v>
                </c:pt>
                <c:pt idx="1498">
                  <c:v>-0.24032861536459993</c:v>
                </c:pt>
                <c:pt idx="1499">
                  <c:v>-0.25735772886392883</c:v>
                </c:pt>
                <c:pt idx="1500">
                  <c:v>-0.24878466862363258</c:v>
                </c:pt>
                <c:pt idx="1501">
                  <c:v>-0.28000425776436466</c:v>
                </c:pt>
                <c:pt idx="1502">
                  <c:v>-0.29065929958339676</c:v>
                </c:pt>
                <c:pt idx="1503">
                  <c:v>-0.29728547098246216</c:v>
                </c:pt>
                <c:pt idx="1504">
                  <c:v>-0.29999520329623486</c:v>
                </c:pt>
                <c:pt idx="1505">
                  <c:v>-0.2946911658118031</c:v>
                </c:pt>
                <c:pt idx="1506">
                  <c:v>-0.28091947482581714</c:v>
                </c:pt>
                <c:pt idx="1507">
                  <c:v>-0.30741778742921078</c:v>
                </c:pt>
                <c:pt idx="1508">
                  <c:v>-0.33078476820449731</c:v>
                </c:pt>
                <c:pt idx="1509">
                  <c:v>-0.32105180400404298</c:v>
                </c:pt>
                <c:pt idx="1510">
                  <c:v>-0.3017665733891074</c:v>
                </c:pt>
                <c:pt idx="1511">
                  <c:v>-0.30552993606465306</c:v>
                </c:pt>
                <c:pt idx="1512">
                  <c:v>-0.33131264873631938</c:v>
                </c:pt>
                <c:pt idx="1513">
                  <c:v>-0.32476556608397278</c:v>
                </c:pt>
                <c:pt idx="1514">
                  <c:v>-0.33357554309372028</c:v>
                </c:pt>
                <c:pt idx="1515">
                  <c:v>-0.30319225075280032</c:v>
                </c:pt>
                <c:pt idx="1516">
                  <c:v>-0.30071218375937048</c:v>
                </c:pt>
                <c:pt idx="1517">
                  <c:v>-0.32321921746343707</c:v>
                </c:pt>
                <c:pt idx="1518">
                  <c:v>-0.34124759014399031</c:v>
                </c:pt>
                <c:pt idx="1519">
                  <c:v>-0.35220023108857457</c:v>
                </c:pt>
                <c:pt idx="1520">
                  <c:v>-0.38869794055572937</c:v>
                </c:pt>
                <c:pt idx="1521">
                  <c:v>-0.38836389909480529</c:v>
                </c:pt>
                <c:pt idx="1522">
                  <c:v>-0.41054355902641804</c:v>
                </c:pt>
                <c:pt idx="1523">
                  <c:v>-0.41538375885407797</c:v>
                </c:pt>
                <c:pt idx="1524">
                  <c:v>-0.43330586956283168</c:v>
                </c:pt>
                <c:pt idx="1525">
                  <c:v>-0.43850080250675194</c:v>
                </c:pt>
                <c:pt idx="1526">
                  <c:v>-0.39554066410770106</c:v>
                </c:pt>
                <c:pt idx="1527">
                  <c:v>-0.39256240823621813</c:v>
                </c:pt>
                <c:pt idx="1528">
                  <c:v>-0.40957461374858128</c:v>
                </c:pt>
                <c:pt idx="1529">
                  <c:v>-0.38605714187155649</c:v>
                </c:pt>
                <c:pt idx="1530">
                  <c:v>-0.40668561206988352</c:v>
                </c:pt>
                <c:pt idx="1531">
                  <c:v>-0.40362099011456143</c:v>
                </c:pt>
                <c:pt idx="1532">
                  <c:v>-0.4176568159709555</c:v>
                </c:pt>
                <c:pt idx="1533">
                  <c:v>-0.41424885101185882</c:v>
                </c:pt>
                <c:pt idx="1534">
                  <c:v>-0.40150834698224502</c:v>
                </c:pt>
                <c:pt idx="1535">
                  <c:v>-0.40017798278742711</c:v>
                </c:pt>
                <c:pt idx="1536">
                  <c:v>-0.42468313559046056</c:v>
                </c:pt>
                <c:pt idx="1537">
                  <c:v>-0.43414333929959048</c:v>
                </c:pt>
                <c:pt idx="1538">
                  <c:v>-0.43810215350127968</c:v>
                </c:pt>
                <c:pt idx="1539">
                  <c:v>-0.39152741211236619</c:v>
                </c:pt>
                <c:pt idx="1540">
                  <c:v>-0.36586327418795361</c:v>
                </c:pt>
                <c:pt idx="1541">
                  <c:v>-0.33794189568823962</c:v>
                </c:pt>
                <c:pt idx="1542">
                  <c:v>-0.32847525118282794</c:v>
                </c:pt>
                <c:pt idx="1543">
                  <c:v>-0.31549166766823289</c:v>
                </c:pt>
                <c:pt idx="1544">
                  <c:v>-0.31432938509749186</c:v>
                </c:pt>
                <c:pt idx="1545">
                  <c:v>-0.28691920580688401</c:v>
                </c:pt>
                <c:pt idx="1546">
                  <c:v>-0.26392904595081434</c:v>
                </c:pt>
                <c:pt idx="1547">
                  <c:v>-0.24482268733619594</c:v>
                </c:pt>
                <c:pt idx="1548">
                  <c:v>-0.2470566002263278</c:v>
                </c:pt>
                <c:pt idx="1549">
                  <c:v>-0.25756409564177563</c:v>
                </c:pt>
                <c:pt idx="1550">
                  <c:v>-0.27010393116294518</c:v>
                </c:pt>
                <c:pt idx="1551">
                  <c:v>-0.22320709065544664</c:v>
                </c:pt>
                <c:pt idx="1552">
                  <c:v>-0.19645134602127079</c:v>
                </c:pt>
                <c:pt idx="1553">
                  <c:v>-0.21410278412799622</c:v>
                </c:pt>
                <c:pt idx="1554">
                  <c:v>-0.21269034176144896</c:v>
                </c:pt>
                <c:pt idx="1555">
                  <c:v>-0.25772973887471906</c:v>
                </c:pt>
                <c:pt idx="1556">
                  <c:v>-0.19626213793304603</c:v>
                </c:pt>
                <c:pt idx="1557">
                  <c:v>-0.22206693223686569</c:v>
                </c:pt>
                <c:pt idx="1558">
                  <c:v>-0.22263361186251696</c:v>
                </c:pt>
                <c:pt idx="1559">
                  <c:v>-0.21558259754533771</c:v>
                </c:pt>
                <c:pt idx="1560">
                  <c:v>-0.18476885735863113</c:v>
                </c:pt>
                <c:pt idx="1566">
                  <c:v>-0.18828486205940509</c:v>
                </c:pt>
                <c:pt idx="1567">
                  <c:v>-0.18856328418411716</c:v>
                </c:pt>
                <c:pt idx="1568">
                  <c:v>-0.2571692907736618</c:v>
                </c:pt>
                <c:pt idx="1569">
                  <c:v>-0.25905676026411328</c:v>
                </c:pt>
                <c:pt idx="1570">
                  <c:v>-0.21009892871089297</c:v>
                </c:pt>
                <c:pt idx="1577">
                  <c:v>-0.18690971100399323</c:v>
                </c:pt>
                <c:pt idx="1578">
                  <c:v>-0.2058107746866904</c:v>
                </c:pt>
                <c:pt idx="1579">
                  <c:v>-0.162426000958794</c:v>
                </c:pt>
                <c:pt idx="1580">
                  <c:v>-0.19308440676634298</c:v>
                </c:pt>
                <c:pt idx="1581">
                  <c:v>-0.1992838098986669</c:v>
                </c:pt>
                <c:pt idx="1582">
                  <c:v>-0.18041326082992926</c:v>
                </c:pt>
                <c:pt idx="1583">
                  <c:v>-0.16674707756064888</c:v>
                </c:pt>
                <c:pt idx="1589">
                  <c:v>-0.15224517099139268</c:v>
                </c:pt>
                <c:pt idx="1591">
                  <c:v>-0.17183245232844913</c:v>
                </c:pt>
                <c:pt idx="1592">
                  <c:v>-0.19873616612243494</c:v>
                </c:pt>
                <c:pt idx="1593">
                  <c:v>-0.22604991001756614</c:v>
                </c:pt>
                <c:pt idx="1594">
                  <c:v>-0.20546793539022978</c:v>
                </c:pt>
                <c:pt idx="1595">
                  <c:v>-0.22044786763656299</c:v>
                </c:pt>
                <c:pt idx="1596">
                  <c:v>-0.22092460057162944</c:v>
                </c:pt>
                <c:pt idx="1597">
                  <c:v>-0.21290150611423075</c:v>
                </c:pt>
                <c:pt idx="1598">
                  <c:v>-0.18885452681875337</c:v>
                </c:pt>
                <c:pt idx="1599">
                  <c:v>-0.19888123974538918</c:v>
                </c:pt>
                <c:pt idx="1600">
                  <c:v>-0.21392888233181129</c:v>
                </c:pt>
                <c:pt idx="1601">
                  <c:v>-0.17900121447208983</c:v>
                </c:pt>
                <c:pt idx="1602">
                  <c:v>-0.18032930438206352</c:v>
                </c:pt>
                <c:pt idx="1603">
                  <c:v>-0.16758279449730407</c:v>
                </c:pt>
                <c:pt idx="1604">
                  <c:v>-0.17068792317845682</c:v>
                </c:pt>
                <c:pt idx="1605">
                  <c:v>-0.18517851242591699</c:v>
                </c:pt>
                <c:pt idx="1606">
                  <c:v>-0.20404127242558867</c:v>
                </c:pt>
                <c:pt idx="1607">
                  <c:v>-0.17519879305242969</c:v>
                </c:pt>
                <c:pt idx="1609">
                  <c:v>-0.17025721327714693</c:v>
                </c:pt>
                <c:pt idx="1610">
                  <c:v>-0.20873136050752661</c:v>
                </c:pt>
                <c:pt idx="1611">
                  <c:v>-0.20969753948102221</c:v>
                </c:pt>
                <c:pt idx="1612">
                  <c:v>-0.19151719803412814</c:v>
                </c:pt>
                <c:pt idx="1613">
                  <c:v>-0.23271209943793725</c:v>
                </c:pt>
                <c:pt idx="1614">
                  <c:v>-0.23585059536414066</c:v>
                </c:pt>
                <c:pt idx="1615">
                  <c:v>-0.2644770044389877</c:v>
                </c:pt>
                <c:pt idx="1616">
                  <c:v>-0.2921176071174364</c:v>
                </c:pt>
                <c:pt idx="1617">
                  <c:v>-0.25695153061312126</c:v>
                </c:pt>
                <c:pt idx="1618">
                  <c:v>-0.26206969026983307</c:v>
                </c:pt>
                <c:pt idx="1619">
                  <c:v>-0.24926920432127464</c:v>
                </c:pt>
                <c:pt idx="1620">
                  <c:v>-0.23754253376097856</c:v>
                </c:pt>
                <c:pt idx="1621">
                  <c:v>-0.20400597223710004</c:v>
                </c:pt>
                <c:pt idx="1622">
                  <c:v>-0.16205322901635</c:v>
                </c:pt>
                <c:pt idx="1623">
                  <c:v>-0.17923954011025545</c:v>
                </c:pt>
                <c:pt idx="1624">
                  <c:v>-0.18494910518696972</c:v>
                </c:pt>
                <c:pt idx="1625">
                  <c:v>-0.16888289466295614</c:v>
                </c:pt>
                <c:pt idx="1626">
                  <c:v>-0.23231643080634612</c:v>
                </c:pt>
                <c:pt idx="1627">
                  <c:v>-0.21548537523244127</c:v>
                </c:pt>
                <c:pt idx="1628">
                  <c:v>-0.22475760743562878</c:v>
                </c:pt>
                <c:pt idx="1629">
                  <c:v>-0.22858813594960725</c:v>
                </c:pt>
                <c:pt idx="1630">
                  <c:v>-0.19982552213228155</c:v>
                </c:pt>
                <c:pt idx="1631">
                  <c:v>-0.18927385868506807</c:v>
                </c:pt>
                <c:pt idx="1633">
                  <c:v>-0.19498087588134339</c:v>
                </c:pt>
                <c:pt idx="1634">
                  <c:v>-0.23149598267698634</c:v>
                </c:pt>
                <c:pt idx="1635">
                  <c:v>-0.23858026645467612</c:v>
                </c:pt>
                <c:pt idx="1636">
                  <c:v>-0.22159918433943648</c:v>
                </c:pt>
                <c:pt idx="1637">
                  <c:v>-0.20745431953965876</c:v>
                </c:pt>
                <c:pt idx="1638">
                  <c:v>-0.19860132681239007</c:v>
                </c:pt>
                <c:pt idx="1639">
                  <c:v>-0.25248262493640994</c:v>
                </c:pt>
                <c:pt idx="1640">
                  <c:v>-0.22197335688094089</c:v>
                </c:pt>
                <c:pt idx="1641">
                  <c:v>-0.25770102026030639</c:v>
                </c:pt>
                <c:pt idx="1642">
                  <c:v>-0.25473812708611543</c:v>
                </c:pt>
                <c:pt idx="1643">
                  <c:v>-0.25574783719587935</c:v>
                </c:pt>
                <c:pt idx="1644">
                  <c:v>-0.25016833021908158</c:v>
                </c:pt>
                <c:pt idx="1645">
                  <c:v>-0.30351714373648497</c:v>
                </c:pt>
                <c:pt idx="1646">
                  <c:v>-0.33215237139660869</c:v>
                </c:pt>
                <c:pt idx="1647">
                  <c:v>-0.34062086032704719</c:v>
                </c:pt>
                <c:pt idx="1648">
                  <c:v>-0.31902768251416647</c:v>
                </c:pt>
                <c:pt idx="1649">
                  <c:v>-0.30254889024574572</c:v>
                </c:pt>
                <c:pt idx="1650">
                  <c:v>-0.31337646369645578</c:v>
                </c:pt>
                <c:pt idx="1651">
                  <c:v>-0.3237566225973848</c:v>
                </c:pt>
                <c:pt idx="1652">
                  <c:v>-0.32339803072550644</c:v>
                </c:pt>
                <c:pt idx="1653">
                  <c:v>-0.29652626467208454</c:v>
                </c:pt>
                <c:pt idx="1654">
                  <c:v>-0.29629229100508725</c:v>
                </c:pt>
                <c:pt idx="1655">
                  <c:v>-0.32325634001457382</c:v>
                </c:pt>
                <c:pt idx="1656">
                  <c:v>-0.34938888237986843</c:v>
                </c:pt>
                <c:pt idx="1657">
                  <c:v>-0.33362294726471786</c:v>
                </c:pt>
                <c:pt idx="1658">
                  <c:v>-0.35357330562552147</c:v>
                </c:pt>
                <c:pt idx="1659">
                  <c:v>-0.34432732764061336</c:v>
                </c:pt>
                <c:pt idx="1660">
                  <c:v>-0.38712504934554093</c:v>
                </c:pt>
                <c:pt idx="1661">
                  <c:v>-0.41618550705008361</c:v>
                </c:pt>
                <c:pt idx="1662">
                  <c:v>-0.38095347858360074</c:v>
                </c:pt>
                <c:pt idx="1663">
                  <c:v>-0.35544767259722854</c:v>
                </c:pt>
                <c:pt idx="1664">
                  <c:v>-0.30915131233625814</c:v>
                </c:pt>
                <c:pt idx="1665">
                  <c:v>-0.30545363238687595</c:v>
                </c:pt>
                <c:pt idx="1666">
                  <c:v>-0.32499059475977532</c:v>
                </c:pt>
                <c:pt idx="1667">
                  <c:v>-0.35134654782138031</c:v>
                </c:pt>
                <c:pt idx="1668">
                  <c:v>-0.34536493738576246</c:v>
                </c:pt>
                <c:pt idx="1669">
                  <c:v>-0.30196114239084959</c:v>
                </c:pt>
                <c:pt idx="1670">
                  <c:v>-0.35323992577550922</c:v>
                </c:pt>
                <c:pt idx="1671">
                  <c:v>-0.40802690952056109</c:v>
                </c:pt>
                <c:pt idx="1672">
                  <c:v>-0.37915893562668146</c:v>
                </c:pt>
                <c:pt idx="1673">
                  <c:v>-0.38273990623389897</c:v>
                </c:pt>
                <c:pt idx="1674">
                  <c:v>-0.35830909187425319</c:v>
                </c:pt>
                <c:pt idx="1675">
                  <c:v>-0.40221128802256267</c:v>
                </c:pt>
                <c:pt idx="1676">
                  <c:v>-0.40154886866517558</c:v>
                </c:pt>
                <c:pt idx="1677">
                  <c:v>-0.38526752258111474</c:v>
                </c:pt>
                <c:pt idx="1678">
                  <c:v>-0.37821279907721672</c:v>
                </c:pt>
                <c:pt idx="1679">
                  <c:v>-0.39234238769985152</c:v>
                </c:pt>
                <c:pt idx="1680">
                  <c:v>-0.38242581677929854</c:v>
                </c:pt>
                <c:pt idx="1681">
                  <c:v>-0.40416477397399375</c:v>
                </c:pt>
                <c:pt idx="1682">
                  <c:v>-0.40403929724167775</c:v>
                </c:pt>
                <c:pt idx="1683">
                  <c:v>-0.41986586267131965</c:v>
                </c:pt>
                <c:pt idx="1684">
                  <c:v>-0.42151272339424384</c:v>
                </c:pt>
                <c:pt idx="1685">
                  <c:v>-0.43957549125392903</c:v>
                </c:pt>
                <c:pt idx="1686">
                  <c:v>-0.44639583439795039</c:v>
                </c:pt>
                <c:pt idx="1687">
                  <c:v>-0.43243491996867933</c:v>
                </c:pt>
                <c:pt idx="1688">
                  <c:v>-0.45173288578109283</c:v>
                </c:pt>
                <c:pt idx="1689">
                  <c:v>-0.4344374807946435</c:v>
                </c:pt>
                <c:pt idx="1690">
                  <c:v>-0.45957396391448524</c:v>
                </c:pt>
                <c:pt idx="1691">
                  <c:v>-0.45844985845771369</c:v>
                </c:pt>
                <c:pt idx="1692">
                  <c:v>-0.44897876300405326</c:v>
                </c:pt>
                <c:pt idx="1693">
                  <c:v>-0.42195907888367279</c:v>
                </c:pt>
                <c:pt idx="1694">
                  <c:v>-0.42451307437492314</c:v>
                </c:pt>
                <c:pt idx="1695">
                  <c:v>-0.38116407573342015</c:v>
                </c:pt>
                <c:pt idx="1696">
                  <c:v>-0.39056897135832136</c:v>
                </c:pt>
                <c:pt idx="1697">
                  <c:v>-0.3517978505740752</c:v>
                </c:pt>
                <c:pt idx="1698">
                  <c:v>-0.36258679204150224</c:v>
                </c:pt>
                <c:pt idx="1699">
                  <c:v>-0.36359953392548228</c:v>
                </c:pt>
                <c:pt idx="1700">
                  <c:v>-0.36183720206063563</c:v>
                </c:pt>
                <c:pt idx="1701">
                  <c:v>-0.3509686632058544</c:v>
                </c:pt>
                <c:pt idx="1702">
                  <c:v>-0.33068765862938099</c:v>
                </c:pt>
                <c:pt idx="1703">
                  <c:v>-0.30151654558383034</c:v>
                </c:pt>
                <c:pt idx="1704">
                  <c:v>-0.29358612265608919</c:v>
                </c:pt>
                <c:pt idx="1705">
                  <c:v>-0.2423120406778414</c:v>
                </c:pt>
                <c:pt idx="1706">
                  <c:v>-0.24364860694279866</c:v>
                </c:pt>
                <c:pt idx="1707">
                  <c:v>-0.21353655648474834</c:v>
                </c:pt>
                <c:pt idx="1708">
                  <c:v>-0.20050180639796245</c:v>
                </c:pt>
                <c:pt idx="1830">
                  <c:v>-0.18566000089841872</c:v>
                </c:pt>
                <c:pt idx="1831">
                  <c:v>-0.20502268844857952</c:v>
                </c:pt>
                <c:pt idx="1832">
                  <c:v>-0.19129677168843329</c:v>
                </c:pt>
                <c:pt idx="1833">
                  <c:v>-0.20687193874932985</c:v>
                </c:pt>
                <c:pt idx="1834">
                  <c:v>-0.22120103032608074</c:v>
                </c:pt>
                <c:pt idx="1835">
                  <c:v>-0.21157874970037904</c:v>
                </c:pt>
                <c:pt idx="1836">
                  <c:v>-0.17914240854261476</c:v>
                </c:pt>
                <c:pt idx="1837">
                  <c:v>-0.17194371999394242</c:v>
                </c:pt>
                <c:pt idx="1838">
                  <c:v>-0.18110759451543079</c:v>
                </c:pt>
                <c:pt idx="1839">
                  <c:v>-0.18291672168203243</c:v>
                </c:pt>
                <c:pt idx="1840">
                  <c:v>-0.20360914746344194</c:v>
                </c:pt>
                <c:pt idx="1841">
                  <c:v>-0.17515180334904923</c:v>
                </c:pt>
                <c:pt idx="1842">
                  <c:v>-0.2147590550541989</c:v>
                </c:pt>
                <c:pt idx="1843">
                  <c:v>-0.17087364014071382</c:v>
                </c:pt>
                <c:pt idx="1844">
                  <c:v>-0.15444380281899894</c:v>
                </c:pt>
                <c:pt idx="1845">
                  <c:v>-0.16340878893094957</c:v>
                </c:pt>
                <c:pt idx="1854">
                  <c:v>-0.17046506135054795</c:v>
                </c:pt>
                <c:pt idx="1855">
                  <c:v>-0.15268827934340012</c:v>
                </c:pt>
                <c:pt idx="1856">
                  <c:v>-0.15194415067742661</c:v>
                </c:pt>
                <c:pt idx="1857">
                  <c:v>-0.16735178327359967</c:v>
                </c:pt>
                <c:pt idx="1860">
                  <c:v>-0.15949588777397106</c:v>
                </c:pt>
                <c:pt idx="1862">
                  <c:v>-0.16184819835131337</c:v>
                </c:pt>
                <c:pt idx="1863">
                  <c:v>-0.18209015405790585</c:v>
                </c:pt>
                <c:pt idx="1864">
                  <c:v>-0.1714114191076932</c:v>
                </c:pt>
                <c:pt idx="1865">
                  <c:v>-0.18044957405904138</c:v>
                </c:pt>
                <c:pt idx="1877">
                  <c:v>-0.15920072679359021</c:v>
                </c:pt>
                <c:pt idx="1881">
                  <c:v>-0.15523778170206082</c:v>
                </c:pt>
                <c:pt idx="1882">
                  <c:v>-0.15917439869052785</c:v>
                </c:pt>
                <c:pt idx="1883">
                  <c:v>-0.15272188473013448</c:v>
                </c:pt>
                <c:pt idx="1885">
                  <c:v>-0.17627416288440578</c:v>
                </c:pt>
                <c:pt idx="1896">
                  <c:v>-0.15626654372855564</c:v>
                </c:pt>
                <c:pt idx="1897">
                  <c:v>-0.17363189579883553</c:v>
                </c:pt>
                <c:pt idx="1899">
                  <c:v>-0.1504890808114161</c:v>
                </c:pt>
                <c:pt idx="1903">
                  <c:v>-0.15444335404594955</c:v>
                </c:pt>
                <c:pt idx="2063">
                  <c:v>-0.16280564954496313</c:v>
                </c:pt>
                <c:pt idx="2073">
                  <c:v>-0.16509120537930078</c:v>
                </c:pt>
                <c:pt idx="2074">
                  <c:v>-0.16376872161872724</c:v>
                </c:pt>
                <c:pt idx="2081">
                  <c:v>-0.17092396056983072</c:v>
                </c:pt>
                <c:pt idx="2082">
                  <c:v>-0.16638677365938559</c:v>
                </c:pt>
                <c:pt idx="2083">
                  <c:v>-0.1663867736593857</c:v>
                </c:pt>
                <c:pt idx="2084">
                  <c:v>-0.16647078099845747</c:v>
                </c:pt>
                <c:pt idx="2085">
                  <c:v>-0.16546065681994782</c:v>
                </c:pt>
                <c:pt idx="2087">
                  <c:v>-0.15861183802053225</c:v>
                </c:pt>
                <c:pt idx="2090">
                  <c:v>-0.15592672211726855</c:v>
                </c:pt>
                <c:pt idx="2091">
                  <c:v>-0.16416724385270731</c:v>
                </c:pt>
                <c:pt idx="2249">
                  <c:v>-0.15214992775877201</c:v>
                </c:pt>
                <c:pt idx="2294">
                  <c:v>-0.17289480788182787</c:v>
                </c:pt>
                <c:pt idx="2295">
                  <c:v>-0.1667938064253075</c:v>
                </c:pt>
                <c:pt idx="2296">
                  <c:v>-0.16490971109368679</c:v>
                </c:pt>
                <c:pt idx="2297">
                  <c:v>-0.17157244402602001</c:v>
                </c:pt>
                <c:pt idx="2298">
                  <c:v>-0.17748391915289063</c:v>
                </c:pt>
                <c:pt idx="2299">
                  <c:v>-0.15627196406582478</c:v>
                </c:pt>
                <c:pt idx="2300">
                  <c:v>-0.15391377031396314</c:v>
                </c:pt>
                <c:pt idx="2301">
                  <c:v>-0.16445926624683271</c:v>
                </c:pt>
                <c:pt idx="2302">
                  <c:v>-0.17876417868894223</c:v>
                </c:pt>
                <c:pt idx="2303">
                  <c:v>-0.17958838164088042</c:v>
                </c:pt>
                <c:pt idx="2304">
                  <c:v>-0.19270719342394027</c:v>
                </c:pt>
                <c:pt idx="2305">
                  <c:v>-0.17907212603323908</c:v>
                </c:pt>
                <c:pt idx="2306">
                  <c:v>-0.15241007399181661</c:v>
                </c:pt>
                <c:pt idx="2307">
                  <c:v>-0.16422228571380804</c:v>
                </c:pt>
                <c:pt idx="2308">
                  <c:v>-0.16372026686450192</c:v>
                </c:pt>
                <c:pt idx="2311">
                  <c:v>-0.15889638596031852</c:v>
                </c:pt>
                <c:pt idx="2312">
                  <c:v>-0.15343412850077387</c:v>
                </c:pt>
                <c:pt idx="2313">
                  <c:v>-0.17040054886945188</c:v>
                </c:pt>
                <c:pt idx="2314">
                  <c:v>-0.17006767718678373</c:v>
                </c:pt>
                <c:pt idx="2315">
                  <c:v>-0.16990097389807945</c:v>
                </c:pt>
                <c:pt idx="3245">
                  <c:v>-0.17765456827866033</c:v>
                </c:pt>
                <c:pt idx="3246">
                  <c:v>-0.18335643133639479</c:v>
                </c:pt>
                <c:pt idx="3247">
                  <c:v>-0.15651941441770334</c:v>
                </c:pt>
                <c:pt idx="3253">
                  <c:v>-0.15476949359778003</c:v>
                </c:pt>
                <c:pt idx="3254">
                  <c:v>-0.19503434119073326</c:v>
                </c:pt>
                <c:pt idx="3255">
                  <c:v>-0.18155553297792326</c:v>
                </c:pt>
                <c:pt idx="3256">
                  <c:v>-0.17867516411830642</c:v>
                </c:pt>
                <c:pt idx="3257">
                  <c:v>-0.19359919814010984</c:v>
                </c:pt>
                <c:pt idx="3258">
                  <c:v>-0.18346925320685747</c:v>
                </c:pt>
                <c:pt idx="3259">
                  <c:v>-0.20873864961067379</c:v>
                </c:pt>
                <c:pt idx="3260">
                  <c:v>-0.19649441518913735</c:v>
                </c:pt>
                <c:pt idx="3261">
                  <c:v>-0.21622190873272162</c:v>
                </c:pt>
                <c:pt idx="3262">
                  <c:v>-0.22017754706920334</c:v>
                </c:pt>
                <c:pt idx="3263">
                  <c:v>-0.22721126099975308</c:v>
                </c:pt>
                <c:pt idx="3264">
                  <c:v>-0.29586029886590037</c:v>
                </c:pt>
                <c:pt idx="3265">
                  <c:v>-0.29127518345193792</c:v>
                </c:pt>
                <c:pt idx="3266">
                  <c:v>-0.22424396874432651</c:v>
                </c:pt>
                <c:pt idx="3267">
                  <c:v>-0.20217299040543923</c:v>
                </c:pt>
                <c:pt idx="3268">
                  <c:v>-0.22444913926088228</c:v>
                </c:pt>
                <c:pt idx="3269">
                  <c:v>-0.26112971187801071</c:v>
                </c:pt>
                <c:pt idx="3270">
                  <c:v>-0.21859294694106679</c:v>
                </c:pt>
                <c:pt idx="3271">
                  <c:v>-0.22166807989323634</c:v>
                </c:pt>
                <c:pt idx="3272">
                  <c:v>-0.21202596676958607</c:v>
                </c:pt>
                <c:pt idx="3273">
                  <c:v>-0.19409977569420889</c:v>
                </c:pt>
                <c:pt idx="3274">
                  <c:v>-0.18744670900772031</c:v>
                </c:pt>
                <c:pt idx="3275">
                  <c:v>-0.1926946659948825</c:v>
                </c:pt>
                <c:pt idx="3276">
                  <c:v>-0.21774817158166349</c:v>
                </c:pt>
                <c:pt idx="3277">
                  <c:v>-0.27199471206696291</c:v>
                </c:pt>
                <c:pt idx="3278">
                  <c:v>-0.2839030774553255</c:v>
                </c:pt>
                <c:pt idx="3279">
                  <c:v>-0.28411741142062852</c:v>
                </c:pt>
                <c:pt idx="3280">
                  <c:v>-0.30097419725605712</c:v>
                </c:pt>
                <c:pt idx="3281">
                  <c:v>-0.30223571102164892</c:v>
                </c:pt>
                <c:pt idx="3282">
                  <c:v>-0.30003197662825443</c:v>
                </c:pt>
                <c:pt idx="3283">
                  <c:v>-0.26141489461409617</c:v>
                </c:pt>
                <c:pt idx="3284">
                  <c:v>-0.26075110396406598</c:v>
                </c:pt>
                <c:pt idx="3285">
                  <c:v>-0.26295955308139007</c:v>
                </c:pt>
                <c:pt idx="3286">
                  <c:v>-0.27899325469654535</c:v>
                </c:pt>
                <c:pt idx="3287">
                  <c:v>-0.28598066158571989</c:v>
                </c:pt>
                <c:pt idx="3288">
                  <c:v>-0.29824867166600755</c:v>
                </c:pt>
                <c:pt idx="3289">
                  <c:v>-0.31730307247102552</c:v>
                </c:pt>
                <c:pt idx="3290">
                  <c:v>-0.34874952204995668</c:v>
                </c:pt>
                <c:pt idx="3291">
                  <c:v>-0.33790735819777085</c:v>
                </c:pt>
                <c:pt idx="3292">
                  <c:v>-0.36631456187513989</c:v>
                </c:pt>
                <c:pt idx="3293">
                  <c:v>-0.36681823133744029</c:v>
                </c:pt>
                <c:pt idx="3294">
                  <c:v>-0.37645985272339166</c:v>
                </c:pt>
                <c:pt idx="3295">
                  <c:v>-0.35046886052220427</c:v>
                </c:pt>
                <c:pt idx="3296">
                  <c:v>-0.3123388759170761</c:v>
                </c:pt>
                <c:pt idx="3297">
                  <c:v>-0.32019935742688388</c:v>
                </c:pt>
                <c:pt idx="3298">
                  <c:v>-0.31084346303318111</c:v>
                </c:pt>
                <c:pt idx="3299">
                  <c:v>-0.32397826383397998</c:v>
                </c:pt>
                <c:pt idx="3300">
                  <c:v>-0.31426788683292273</c:v>
                </c:pt>
                <c:pt idx="3301">
                  <c:v>-0.29917434734390058</c:v>
                </c:pt>
                <c:pt idx="3302">
                  <c:v>-0.30085659136826415</c:v>
                </c:pt>
                <c:pt idx="3303">
                  <c:v>-0.30781355653533848</c:v>
                </c:pt>
                <c:pt idx="3304">
                  <c:v>-0.29747184197980581</c:v>
                </c:pt>
                <c:pt idx="3305">
                  <c:v>-0.29510638031803427</c:v>
                </c:pt>
                <c:pt idx="3306">
                  <c:v>-0.30734053003108985</c:v>
                </c:pt>
                <c:pt idx="3307">
                  <c:v>-0.31255173069975339</c:v>
                </c:pt>
                <c:pt idx="3308">
                  <c:v>-0.312077158853732</c:v>
                </c:pt>
                <c:pt idx="3309">
                  <c:v>-0.33419534555446673</c:v>
                </c:pt>
                <c:pt idx="3310">
                  <c:v>-0.33776872595798502</c:v>
                </c:pt>
                <c:pt idx="3311">
                  <c:v>-0.33572796179208464</c:v>
                </c:pt>
                <c:pt idx="3312">
                  <c:v>-0.32343343699599403</c:v>
                </c:pt>
                <c:pt idx="3313">
                  <c:v>-0.32493373511084234</c:v>
                </c:pt>
                <c:pt idx="3314">
                  <c:v>-0.3118722398413627</c:v>
                </c:pt>
                <c:pt idx="3315">
                  <c:v>-0.29376893034300422</c:v>
                </c:pt>
                <c:pt idx="3316">
                  <c:v>-0.28377997798734944</c:v>
                </c:pt>
                <c:pt idx="3317">
                  <c:v>-0.29618967791394268</c:v>
                </c:pt>
                <c:pt idx="3318">
                  <c:v>-0.29577116964449313</c:v>
                </c:pt>
                <c:pt idx="3319">
                  <c:v>-0.30186775263481946</c:v>
                </c:pt>
                <c:pt idx="3320">
                  <c:v>-0.31884747125198187</c:v>
                </c:pt>
                <c:pt idx="3321">
                  <c:v>-0.32959802403040328</c:v>
                </c:pt>
                <c:pt idx="3322">
                  <c:v>-0.31634381225364328</c:v>
                </c:pt>
                <c:pt idx="3323">
                  <c:v>-0.30646243634672543</c:v>
                </c:pt>
                <c:pt idx="3324">
                  <c:v>-0.31382900744760323</c:v>
                </c:pt>
                <c:pt idx="3325">
                  <c:v>-0.31108490118397603</c:v>
                </c:pt>
                <c:pt idx="3326">
                  <c:v>-0.27200797690934497</c:v>
                </c:pt>
                <c:pt idx="3327">
                  <c:v>-0.26324267311034821</c:v>
                </c:pt>
                <c:pt idx="3328">
                  <c:v>-0.23967048085246523</c:v>
                </c:pt>
                <c:pt idx="3329">
                  <c:v>-0.24656667057522241</c:v>
                </c:pt>
                <c:pt idx="3330">
                  <c:v>-0.18479232822657876</c:v>
                </c:pt>
                <c:pt idx="3331">
                  <c:v>-0.16125511153920757</c:v>
                </c:pt>
                <c:pt idx="3332">
                  <c:v>-0.17324996556414085</c:v>
                </c:pt>
                <c:pt idx="3334">
                  <c:v>-0.15340497505279815</c:v>
                </c:pt>
                <c:pt idx="3336">
                  <c:v>-0.15545991617406929</c:v>
                </c:pt>
                <c:pt idx="3337">
                  <c:v>-0.17157957239195909</c:v>
                </c:pt>
                <c:pt idx="3338">
                  <c:v>-0.19084364572505508</c:v>
                </c:pt>
                <c:pt idx="3339">
                  <c:v>-0.18417085451387061</c:v>
                </c:pt>
                <c:pt idx="3341">
                  <c:v>-0.1527562171188479</c:v>
                </c:pt>
                <c:pt idx="3342">
                  <c:v>-0.16369669573968959</c:v>
                </c:pt>
                <c:pt idx="3343">
                  <c:v>-0.16762347202849603</c:v>
                </c:pt>
                <c:pt idx="3344">
                  <c:v>-0.15963906529278826</c:v>
                </c:pt>
                <c:pt idx="3345">
                  <c:v>-0.15252697319020381</c:v>
                </c:pt>
                <c:pt idx="3346">
                  <c:v>-0.15706741953053005</c:v>
                </c:pt>
                <c:pt idx="3347">
                  <c:v>-0.19337336698284313</c:v>
                </c:pt>
                <c:pt idx="3348">
                  <c:v>-0.20578839122969417</c:v>
                </c:pt>
                <c:pt idx="3349">
                  <c:v>-0.20073465527800849</c:v>
                </c:pt>
                <c:pt idx="3350">
                  <c:v>-0.18876216822643188</c:v>
                </c:pt>
                <c:pt idx="3351">
                  <c:v>-0.19479509878056389</c:v>
                </c:pt>
                <c:pt idx="3352">
                  <c:v>-0.22808897517348636</c:v>
                </c:pt>
                <c:pt idx="3353">
                  <c:v>-0.20751060749847305</c:v>
                </c:pt>
                <c:pt idx="3355">
                  <c:v>-0.17567475740852134</c:v>
                </c:pt>
                <c:pt idx="3396">
                  <c:v>-0.20827400749656344</c:v>
                </c:pt>
                <c:pt idx="3397">
                  <c:v>-0.20274105612336746</c:v>
                </c:pt>
                <c:pt idx="3398">
                  <c:v>-0.2252585958216462</c:v>
                </c:pt>
                <c:pt idx="3399">
                  <c:v>-0.18380636533612538</c:v>
                </c:pt>
                <c:pt idx="3400">
                  <c:v>-0.16645763230252941</c:v>
                </c:pt>
                <c:pt idx="3401">
                  <c:v>-0.17457655146841367</c:v>
                </c:pt>
                <c:pt idx="3402">
                  <c:v>-0.16015471605577214</c:v>
                </c:pt>
                <c:pt idx="3403">
                  <c:v>-0.16202861019844672</c:v>
                </c:pt>
                <c:pt idx="3404">
                  <c:v>-0.17660922953656588</c:v>
                </c:pt>
                <c:pt idx="3405">
                  <c:v>-0.15134184299492348</c:v>
                </c:pt>
                <c:pt idx="3705">
                  <c:v>-0.16024467918446894</c:v>
                </c:pt>
                <c:pt idx="4041">
                  <c:v>-0.1571161191529008</c:v>
                </c:pt>
                <c:pt idx="4042">
                  <c:v>-0.15240062586433489</c:v>
                </c:pt>
                <c:pt idx="4043">
                  <c:v>-0.20928415056184357</c:v>
                </c:pt>
                <c:pt idx="4044">
                  <c:v>-0.20944988599290826</c:v>
                </c:pt>
                <c:pt idx="4045">
                  <c:v>-0.21609966504816269</c:v>
                </c:pt>
                <c:pt idx="4046">
                  <c:v>-0.21437568258828632</c:v>
                </c:pt>
                <c:pt idx="4047">
                  <c:v>-0.20527120719702263</c:v>
                </c:pt>
                <c:pt idx="4048">
                  <c:v>-0.19080061986860741</c:v>
                </c:pt>
                <c:pt idx="4049">
                  <c:v>-0.20951806324248079</c:v>
                </c:pt>
                <c:pt idx="4050">
                  <c:v>-0.19555624250991277</c:v>
                </c:pt>
                <c:pt idx="4051">
                  <c:v>-0.19040451309483897</c:v>
                </c:pt>
                <c:pt idx="4052">
                  <c:v>-0.19234851426399546</c:v>
                </c:pt>
                <c:pt idx="4053">
                  <c:v>-0.20210646032231294</c:v>
                </c:pt>
                <c:pt idx="4054">
                  <c:v>-0.19637538142598665</c:v>
                </c:pt>
                <c:pt idx="4055">
                  <c:v>-0.2067816829513871</c:v>
                </c:pt>
                <c:pt idx="4056">
                  <c:v>-0.20315608253562401</c:v>
                </c:pt>
                <c:pt idx="4057">
                  <c:v>-0.19823729292164693</c:v>
                </c:pt>
                <c:pt idx="4058">
                  <c:v>-0.20854374520288677</c:v>
                </c:pt>
                <c:pt idx="4059">
                  <c:v>-0.23372823849767821</c:v>
                </c:pt>
                <c:pt idx="4060">
                  <c:v>-0.20317562769043263</c:v>
                </c:pt>
                <c:pt idx="4061">
                  <c:v>-0.16401238777011273</c:v>
                </c:pt>
                <c:pt idx="4062">
                  <c:v>-0.17648606634233921</c:v>
                </c:pt>
                <c:pt idx="4063">
                  <c:v>-0.16200814682143705</c:v>
                </c:pt>
                <c:pt idx="4064">
                  <c:v>-0.1553068924977381</c:v>
                </c:pt>
                <c:pt idx="4065">
                  <c:v>-0.16330827301550743</c:v>
                </c:pt>
                <c:pt idx="4066">
                  <c:v>-0.15710683193008623</c:v>
                </c:pt>
                <c:pt idx="4067">
                  <c:v>-0.15685477057599817</c:v>
                </c:pt>
                <c:pt idx="4068">
                  <c:v>-0.16208645634704322</c:v>
                </c:pt>
                <c:pt idx="4069">
                  <c:v>-0.15787668171052383</c:v>
                </c:pt>
                <c:pt idx="4070">
                  <c:v>-0.15000637032464126</c:v>
                </c:pt>
                <c:pt idx="4072">
                  <c:v>-0.16150066904324512</c:v>
                </c:pt>
                <c:pt idx="4073">
                  <c:v>-0.16811621354994455</c:v>
                </c:pt>
                <c:pt idx="4074">
                  <c:v>-0.15913007142785907</c:v>
                </c:pt>
                <c:pt idx="4077">
                  <c:v>-0.15338679555087353</c:v>
                </c:pt>
                <c:pt idx="4078">
                  <c:v>-0.15768903483215146</c:v>
                </c:pt>
                <c:pt idx="4079">
                  <c:v>-0.16187131370587504</c:v>
                </c:pt>
                <c:pt idx="4080">
                  <c:v>-0.16003221225978825</c:v>
                </c:pt>
                <c:pt idx="4081">
                  <c:v>-0.15658178852495752</c:v>
                </c:pt>
                <c:pt idx="4082">
                  <c:v>-0.15852106862731907</c:v>
                </c:pt>
                <c:pt idx="4083">
                  <c:v>-0.16129351318954921</c:v>
                </c:pt>
                <c:pt idx="4084">
                  <c:v>-0.16112582219948379</c:v>
                </c:pt>
                <c:pt idx="4085">
                  <c:v>-0.15936171667837362</c:v>
                </c:pt>
                <c:pt idx="4086">
                  <c:v>-0.15944583939260526</c:v>
                </c:pt>
                <c:pt idx="4093">
                  <c:v>-0.15138638347569966</c:v>
                </c:pt>
                <c:pt idx="4094">
                  <c:v>-0.15011091210817762</c:v>
                </c:pt>
                <c:pt idx="4096">
                  <c:v>-0.16203335636194494</c:v>
                </c:pt>
                <c:pt idx="4097">
                  <c:v>-0.16027098285003705</c:v>
                </c:pt>
                <c:pt idx="4098">
                  <c:v>-0.16027098285003738</c:v>
                </c:pt>
                <c:pt idx="4099">
                  <c:v>-0.16236110883856281</c:v>
                </c:pt>
                <c:pt idx="4100">
                  <c:v>-0.15657213813642556</c:v>
                </c:pt>
                <c:pt idx="4102">
                  <c:v>-0.15212729503474787</c:v>
                </c:pt>
                <c:pt idx="4103">
                  <c:v>-0.15894664654921387</c:v>
                </c:pt>
                <c:pt idx="4104">
                  <c:v>-0.15641640180357341</c:v>
                </c:pt>
                <c:pt idx="4105">
                  <c:v>-0.16077687368291893</c:v>
                </c:pt>
                <c:pt idx="4106">
                  <c:v>-0.16270496597193018</c:v>
                </c:pt>
                <c:pt idx="4107">
                  <c:v>-0.16270496597193085</c:v>
                </c:pt>
                <c:pt idx="4108">
                  <c:v>-0.15899862980520607</c:v>
                </c:pt>
                <c:pt idx="4109">
                  <c:v>-0.15992151638463026</c:v>
                </c:pt>
                <c:pt idx="4113">
                  <c:v>-0.16189782129626418</c:v>
                </c:pt>
                <c:pt idx="4114">
                  <c:v>-0.16716417250894422</c:v>
                </c:pt>
                <c:pt idx="4115">
                  <c:v>-0.15592097274229066</c:v>
                </c:pt>
                <c:pt idx="4116">
                  <c:v>-0.16698947650312801</c:v>
                </c:pt>
                <c:pt idx="4117">
                  <c:v>-0.16632724017320799</c:v>
                </c:pt>
                <c:pt idx="4118">
                  <c:v>-0.16815692899166246</c:v>
                </c:pt>
                <c:pt idx="4119">
                  <c:v>-0.16443299960493662</c:v>
                </c:pt>
                <c:pt idx="4120">
                  <c:v>-0.15018133008881684</c:v>
                </c:pt>
                <c:pt idx="5902">
                  <c:v>-0.15248742025857431</c:v>
                </c:pt>
                <c:pt idx="5903">
                  <c:v>-0.16211239252329845</c:v>
                </c:pt>
                <c:pt idx="5906">
                  <c:v>-0.18549360863158659</c:v>
                </c:pt>
                <c:pt idx="5907">
                  <c:v>-0.20001916819997523</c:v>
                </c:pt>
                <c:pt idx="5908">
                  <c:v>-0.17186527420896347</c:v>
                </c:pt>
                <c:pt idx="5909">
                  <c:v>-0.17277412296670258</c:v>
                </c:pt>
                <c:pt idx="5910">
                  <c:v>-0.16291161735384363</c:v>
                </c:pt>
                <c:pt idx="5911">
                  <c:v>-0.15747603280703548</c:v>
                </c:pt>
                <c:pt idx="5912">
                  <c:v>-0.16554159865206297</c:v>
                </c:pt>
                <c:pt idx="5913">
                  <c:v>-0.19029826008664685</c:v>
                </c:pt>
                <c:pt idx="5914">
                  <c:v>-0.21086164935177065</c:v>
                </c:pt>
                <c:pt idx="5915">
                  <c:v>-0.1858086282721414</c:v>
                </c:pt>
                <c:pt idx="5916">
                  <c:v>-0.19569881670304479</c:v>
                </c:pt>
                <c:pt idx="5917">
                  <c:v>-0.17618067821137984</c:v>
                </c:pt>
                <c:pt idx="5918">
                  <c:v>-0.16903827564220331</c:v>
                </c:pt>
                <c:pt idx="5919">
                  <c:v>-0.1609876881268274</c:v>
                </c:pt>
                <c:pt idx="5920">
                  <c:v>-0.16785858820508326</c:v>
                </c:pt>
                <c:pt idx="5921">
                  <c:v>-0.18917011656539118</c:v>
                </c:pt>
                <c:pt idx="5922">
                  <c:v>-0.19578577715002599</c:v>
                </c:pt>
                <c:pt idx="5923">
                  <c:v>-0.18717043270564226</c:v>
                </c:pt>
                <c:pt idx="5924">
                  <c:v>-0.18879998647373697</c:v>
                </c:pt>
                <c:pt idx="5925">
                  <c:v>-0.19296245598202644</c:v>
                </c:pt>
                <c:pt idx="5926">
                  <c:v>-0.20259479555316184</c:v>
                </c:pt>
                <c:pt idx="5927">
                  <c:v>-0.20291394593366563</c:v>
                </c:pt>
                <c:pt idx="5928">
                  <c:v>-0.20819737982188391</c:v>
                </c:pt>
                <c:pt idx="5929">
                  <c:v>-0.23626517136437553</c:v>
                </c:pt>
                <c:pt idx="5930">
                  <c:v>-0.22910689456069855</c:v>
                </c:pt>
                <c:pt idx="5931">
                  <c:v>-0.21690836909171984</c:v>
                </c:pt>
                <c:pt idx="5932">
                  <c:v>-0.20891531925206697</c:v>
                </c:pt>
                <c:pt idx="5933">
                  <c:v>-0.17837364765759267</c:v>
                </c:pt>
                <c:pt idx="5934">
                  <c:v>-0.18733260908319971</c:v>
                </c:pt>
                <c:pt idx="5935">
                  <c:v>-0.21055374353658185</c:v>
                </c:pt>
                <c:pt idx="5936">
                  <c:v>-0.21394222928017903</c:v>
                </c:pt>
                <c:pt idx="5937">
                  <c:v>-0.21472875109877165</c:v>
                </c:pt>
                <c:pt idx="5938">
                  <c:v>-0.20825267800185998</c:v>
                </c:pt>
                <c:pt idx="5939">
                  <c:v>-0.20849156144525283</c:v>
                </c:pt>
                <c:pt idx="5940">
                  <c:v>-0.2108806362263338</c:v>
                </c:pt>
                <c:pt idx="5941">
                  <c:v>-0.20985458610390462</c:v>
                </c:pt>
                <c:pt idx="5942">
                  <c:v>-0.21482598967277522</c:v>
                </c:pt>
                <c:pt idx="5943">
                  <c:v>-0.21686375374665212</c:v>
                </c:pt>
                <c:pt idx="5944">
                  <c:v>-0.22350244390875362</c:v>
                </c:pt>
                <c:pt idx="5945">
                  <c:v>-0.23118354801972696</c:v>
                </c:pt>
                <c:pt idx="5946">
                  <c:v>-0.23599959205575738</c:v>
                </c:pt>
                <c:pt idx="5947">
                  <c:v>-0.21021694042226569</c:v>
                </c:pt>
                <c:pt idx="5948">
                  <c:v>-0.19624909422316072</c:v>
                </c:pt>
                <c:pt idx="5949">
                  <c:v>-0.17836636943471762</c:v>
                </c:pt>
                <c:pt idx="5950">
                  <c:v>-0.16695720259014846</c:v>
                </c:pt>
                <c:pt idx="5951">
                  <c:v>-0.18099137230177387</c:v>
                </c:pt>
                <c:pt idx="5952">
                  <c:v>-0.18383540619065664</c:v>
                </c:pt>
                <c:pt idx="5953">
                  <c:v>-0.18188326795689069</c:v>
                </c:pt>
                <c:pt idx="5954">
                  <c:v>-0.16854454244175099</c:v>
                </c:pt>
                <c:pt idx="5955">
                  <c:v>-0.16929554846517714</c:v>
                </c:pt>
                <c:pt idx="5956">
                  <c:v>-0.19019151485962316</c:v>
                </c:pt>
                <c:pt idx="5957">
                  <c:v>-0.1876871440892447</c:v>
                </c:pt>
                <c:pt idx="5958">
                  <c:v>-0.20067692069075094</c:v>
                </c:pt>
                <c:pt idx="5959">
                  <c:v>-0.19947518409498366</c:v>
                </c:pt>
                <c:pt idx="5960">
                  <c:v>-0.20596651064975868</c:v>
                </c:pt>
                <c:pt idx="5961">
                  <c:v>-0.20795495484382176</c:v>
                </c:pt>
                <c:pt idx="5962">
                  <c:v>-0.21128984791723104</c:v>
                </c:pt>
                <c:pt idx="5963">
                  <c:v>-0.22787011931927559</c:v>
                </c:pt>
                <c:pt idx="5964">
                  <c:v>-0.23387645521829903</c:v>
                </c:pt>
                <c:pt idx="5965">
                  <c:v>-0.21778740658942908</c:v>
                </c:pt>
                <c:pt idx="5966">
                  <c:v>-0.21336950810822441</c:v>
                </c:pt>
                <c:pt idx="5967">
                  <c:v>-0.18911031084374819</c:v>
                </c:pt>
                <c:pt idx="5968">
                  <c:v>-0.18025398915177782</c:v>
                </c:pt>
                <c:pt idx="5969">
                  <c:v>-0.17601255945813232</c:v>
                </c:pt>
                <c:pt idx="5970">
                  <c:v>-0.17502328978734272</c:v>
                </c:pt>
                <c:pt idx="5971">
                  <c:v>-0.18446569949851466</c:v>
                </c:pt>
                <c:pt idx="5972">
                  <c:v>-0.17816156229091584</c:v>
                </c:pt>
                <c:pt idx="8888">
                  <c:v>-0.17262240272972018</c:v>
                </c:pt>
                <c:pt idx="8889">
                  <c:v>-0.18093225118630807</c:v>
                </c:pt>
                <c:pt idx="8893">
                  <c:v>-0.15320344336748271</c:v>
                </c:pt>
                <c:pt idx="8897">
                  <c:v>-0.15835045707354289</c:v>
                </c:pt>
                <c:pt idx="8898">
                  <c:v>-0.16025772104196034</c:v>
                </c:pt>
                <c:pt idx="8899">
                  <c:v>-0.15838494593787567</c:v>
                </c:pt>
                <c:pt idx="8900">
                  <c:v>-0.15499906099211158</c:v>
                </c:pt>
                <c:pt idx="8901">
                  <c:v>-0.1598108106046281</c:v>
                </c:pt>
                <c:pt idx="8902">
                  <c:v>-0.15300226986385679</c:v>
                </c:pt>
                <c:pt idx="8903">
                  <c:v>-0.15817239538619798</c:v>
                </c:pt>
                <c:pt idx="8904">
                  <c:v>-0.15467578664147308</c:v>
                </c:pt>
                <c:pt idx="8905">
                  <c:v>-0.15362841297877772</c:v>
                </c:pt>
                <c:pt idx="8908">
                  <c:v>-0.15072699624084784</c:v>
                </c:pt>
                <c:pt idx="8913">
                  <c:v>-0.16638693360401224</c:v>
                </c:pt>
                <c:pt idx="8922">
                  <c:v>-0.15100754078614909</c:v>
                </c:pt>
                <c:pt idx="8923">
                  <c:v>-0.15255219732526082</c:v>
                </c:pt>
                <c:pt idx="8926">
                  <c:v>-0.15776879028673052</c:v>
                </c:pt>
                <c:pt idx="8927">
                  <c:v>-0.17210313544569611</c:v>
                </c:pt>
                <c:pt idx="8928">
                  <c:v>-0.17012627657956347</c:v>
                </c:pt>
                <c:pt idx="8929">
                  <c:v>-0.15226888239151581</c:v>
                </c:pt>
                <c:pt idx="8930">
                  <c:v>-0.16032856325559908</c:v>
                </c:pt>
                <c:pt idx="8931">
                  <c:v>-0.16093304810702413</c:v>
                </c:pt>
                <c:pt idx="8932">
                  <c:v>-0.15790517045261554</c:v>
                </c:pt>
                <c:pt idx="10045">
                  <c:v>-0.1598069978771598</c:v>
                </c:pt>
                <c:pt idx="10046">
                  <c:v>-0.21207498088900678</c:v>
                </c:pt>
                <c:pt idx="10047">
                  <c:v>-0.16184696688075517</c:v>
                </c:pt>
                <c:pt idx="10050">
                  <c:v>-0.16432572837647885</c:v>
                </c:pt>
                <c:pt idx="10051">
                  <c:v>-0.16542201050301675</c:v>
                </c:pt>
                <c:pt idx="10052">
                  <c:v>-0.15637266026161289</c:v>
                </c:pt>
                <c:pt idx="10053">
                  <c:v>-0.15427566233380663</c:v>
                </c:pt>
                <c:pt idx="10055">
                  <c:v>-0.15015137817275803</c:v>
                </c:pt>
                <c:pt idx="10056">
                  <c:v>-0.17259069078074263</c:v>
                </c:pt>
                <c:pt idx="10057">
                  <c:v>-0.19021317380614355</c:v>
                </c:pt>
                <c:pt idx="10058">
                  <c:v>-0.20707445304263106</c:v>
                </c:pt>
                <c:pt idx="10059">
                  <c:v>-0.17771127544968279</c:v>
                </c:pt>
                <c:pt idx="10060">
                  <c:v>-0.18281514215763262</c:v>
                </c:pt>
                <c:pt idx="10061">
                  <c:v>-0.1838951113333035</c:v>
                </c:pt>
                <c:pt idx="10062">
                  <c:v>-0.19299558802524797</c:v>
                </c:pt>
                <c:pt idx="10063">
                  <c:v>-0.20847489135984287</c:v>
                </c:pt>
                <c:pt idx="10064">
                  <c:v>-0.22450402223113897</c:v>
                </c:pt>
                <c:pt idx="10065">
                  <c:v>-0.23435222426479585</c:v>
                </c:pt>
                <c:pt idx="10066">
                  <c:v>-0.24137211516910095</c:v>
                </c:pt>
                <c:pt idx="10067">
                  <c:v>-0.24311849265375374</c:v>
                </c:pt>
                <c:pt idx="10068">
                  <c:v>-0.2187280652275162</c:v>
                </c:pt>
                <c:pt idx="10069">
                  <c:v>-0.21570371636646801</c:v>
                </c:pt>
                <c:pt idx="10070">
                  <c:v>-0.20501913870220867</c:v>
                </c:pt>
                <c:pt idx="10071">
                  <c:v>-0.19738600210741986</c:v>
                </c:pt>
                <c:pt idx="10072">
                  <c:v>-0.19174663280353366</c:v>
                </c:pt>
                <c:pt idx="10073">
                  <c:v>-0.20013873646509517</c:v>
                </c:pt>
                <c:pt idx="10074">
                  <c:v>-0.19492525720541798</c:v>
                </c:pt>
                <c:pt idx="10075">
                  <c:v>-0.18443909445075846</c:v>
                </c:pt>
                <c:pt idx="10076">
                  <c:v>-0.1798753120636597</c:v>
                </c:pt>
                <c:pt idx="10077">
                  <c:v>-0.17361224582652623</c:v>
                </c:pt>
                <c:pt idx="10078">
                  <c:v>-0.17409265085145365</c:v>
                </c:pt>
                <c:pt idx="10079">
                  <c:v>-0.17671011068371756</c:v>
                </c:pt>
                <c:pt idx="10080">
                  <c:v>-0.18728239671929026</c:v>
                </c:pt>
                <c:pt idx="10081">
                  <c:v>-0.19394368267317474</c:v>
                </c:pt>
                <c:pt idx="10082">
                  <c:v>-0.18671832833992996</c:v>
                </c:pt>
                <c:pt idx="10083">
                  <c:v>-0.18288542653142525</c:v>
                </c:pt>
                <c:pt idx="10084">
                  <c:v>-0.1846636954617159</c:v>
                </c:pt>
                <c:pt idx="10085">
                  <c:v>-0.19405807563142052</c:v>
                </c:pt>
                <c:pt idx="10086">
                  <c:v>-0.19209037703982001</c:v>
                </c:pt>
                <c:pt idx="10087">
                  <c:v>-0.18663355228082645</c:v>
                </c:pt>
                <c:pt idx="10088">
                  <c:v>-0.17795146377298443</c:v>
                </c:pt>
                <c:pt idx="10089">
                  <c:v>-0.16861907441998891</c:v>
                </c:pt>
                <c:pt idx="10090">
                  <c:v>-0.16941134522727963</c:v>
                </c:pt>
                <c:pt idx="10091">
                  <c:v>-0.177932623861774</c:v>
                </c:pt>
                <c:pt idx="10092">
                  <c:v>-0.174882418373697</c:v>
                </c:pt>
                <c:pt idx="10093">
                  <c:v>-0.17545010887945767</c:v>
                </c:pt>
                <c:pt idx="10094">
                  <c:v>-0.18390016652332442</c:v>
                </c:pt>
                <c:pt idx="10095">
                  <c:v>-0.19024622478182485</c:v>
                </c:pt>
                <c:pt idx="10096">
                  <c:v>-0.18691577214430577</c:v>
                </c:pt>
                <c:pt idx="10097">
                  <c:v>-0.18633743555329763</c:v>
                </c:pt>
                <c:pt idx="10098">
                  <c:v>-0.18290329646787318</c:v>
                </c:pt>
                <c:pt idx="10099">
                  <c:v>-0.17945639106614586</c:v>
                </c:pt>
                <c:pt idx="10100">
                  <c:v>-0.1701638696460438</c:v>
                </c:pt>
                <c:pt idx="10101">
                  <c:v>-0.16493225979627657</c:v>
                </c:pt>
                <c:pt idx="10102">
                  <c:v>-0.15819275350499673</c:v>
                </c:pt>
                <c:pt idx="10103">
                  <c:v>-0.15075702441043881</c:v>
                </c:pt>
                <c:pt idx="10105">
                  <c:v>-0.15210788595301639</c:v>
                </c:pt>
                <c:pt idx="11118">
                  <c:v>-0.17265895984310353</c:v>
                </c:pt>
                <c:pt idx="11119">
                  <c:v>-0.16184679337435293</c:v>
                </c:pt>
                <c:pt idx="11123">
                  <c:v>-0.15155283036267908</c:v>
                </c:pt>
                <c:pt idx="11124">
                  <c:v>-0.16001128257179553</c:v>
                </c:pt>
                <c:pt idx="11125">
                  <c:v>-0.15948832977192684</c:v>
                </c:pt>
                <c:pt idx="11126">
                  <c:v>-0.15703494344780045</c:v>
                </c:pt>
                <c:pt idx="12022">
                  <c:v>-0.16670454886349684</c:v>
                </c:pt>
                <c:pt idx="12023">
                  <c:v>-0.18615518785818563</c:v>
                </c:pt>
                <c:pt idx="12024">
                  <c:v>-0.16293042098067745</c:v>
                </c:pt>
                <c:pt idx="12025">
                  <c:v>-0.15741159522527648</c:v>
                </c:pt>
                <c:pt idx="12026">
                  <c:v>-0.18392175323872273</c:v>
                </c:pt>
                <c:pt idx="12027">
                  <c:v>-0.21203642939823097</c:v>
                </c:pt>
                <c:pt idx="12028">
                  <c:v>-0.22206862103231806</c:v>
                </c:pt>
                <c:pt idx="12029">
                  <c:v>-0.2262829098636997</c:v>
                </c:pt>
                <c:pt idx="12030">
                  <c:v>-0.25523797133053694</c:v>
                </c:pt>
                <c:pt idx="12031">
                  <c:v>-0.27366404134198163</c:v>
                </c:pt>
                <c:pt idx="12032">
                  <c:v>-0.23969295216951303</c:v>
                </c:pt>
                <c:pt idx="12033">
                  <c:v>-0.21391775528972368</c:v>
                </c:pt>
                <c:pt idx="12034">
                  <c:v>-0.19151875181105937</c:v>
                </c:pt>
                <c:pt idx="12035">
                  <c:v>-0.17708115384851741</c:v>
                </c:pt>
                <c:pt idx="12036">
                  <c:v>-0.17355738859508851</c:v>
                </c:pt>
                <c:pt idx="12037">
                  <c:v>-0.15767467225259624</c:v>
                </c:pt>
                <c:pt idx="12038">
                  <c:v>-0.17141898684618262</c:v>
                </c:pt>
                <c:pt idx="12039">
                  <c:v>-0.18348493471209182</c:v>
                </c:pt>
                <c:pt idx="12040">
                  <c:v>-0.18236618601028942</c:v>
                </c:pt>
                <c:pt idx="12041">
                  <c:v>-0.17555044183214541</c:v>
                </c:pt>
                <c:pt idx="12042">
                  <c:v>-0.173237082421976</c:v>
                </c:pt>
                <c:pt idx="12043">
                  <c:v>-0.18638125878802569</c:v>
                </c:pt>
                <c:pt idx="12044">
                  <c:v>-0.19030754291520635</c:v>
                </c:pt>
                <c:pt idx="12045">
                  <c:v>-0.18879551973268138</c:v>
                </c:pt>
                <c:pt idx="12046">
                  <c:v>-0.16144362822471392</c:v>
                </c:pt>
                <c:pt idx="12047">
                  <c:v>-0.15417719670759611</c:v>
                </c:pt>
                <c:pt idx="12052">
                  <c:v>-0.1548439993221461</c:v>
                </c:pt>
                <c:pt idx="12053">
                  <c:v>-0.16582438569907731</c:v>
                </c:pt>
                <c:pt idx="12054">
                  <c:v>-0.16654689207249895</c:v>
                </c:pt>
                <c:pt idx="12055">
                  <c:v>-0.17044552037040694</c:v>
                </c:pt>
                <c:pt idx="12056">
                  <c:v>-0.17783238222713971</c:v>
                </c:pt>
                <c:pt idx="12057">
                  <c:v>-0.18189218742337632</c:v>
                </c:pt>
                <c:pt idx="12058">
                  <c:v>-0.17634412652994991</c:v>
                </c:pt>
                <c:pt idx="12059">
                  <c:v>-0.19664745761616031</c:v>
                </c:pt>
                <c:pt idx="12060">
                  <c:v>-0.20202342181555966</c:v>
                </c:pt>
                <c:pt idx="12061">
                  <c:v>-0.18162887561191121</c:v>
                </c:pt>
                <c:pt idx="12062">
                  <c:v>-0.16794050883276668</c:v>
                </c:pt>
                <c:pt idx="12063">
                  <c:v>-0.16042270230747602</c:v>
                </c:pt>
                <c:pt idx="12064">
                  <c:v>-0.17094002081011417</c:v>
                </c:pt>
                <c:pt idx="12065">
                  <c:v>-0.17456000915532877</c:v>
                </c:pt>
                <c:pt idx="12066">
                  <c:v>-0.16919701814338461</c:v>
                </c:pt>
                <c:pt idx="12067">
                  <c:v>-0.1579647864733158</c:v>
                </c:pt>
                <c:pt idx="12068">
                  <c:v>-0.15678736997417442</c:v>
                </c:pt>
                <c:pt idx="12069">
                  <c:v>-0.15126210782088279</c:v>
                </c:pt>
                <c:pt idx="12070">
                  <c:v>-0.16565463695892502</c:v>
                </c:pt>
                <c:pt idx="12071">
                  <c:v>-0.16576293183316815</c:v>
                </c:pt>
                <c:pt idx="12072">
                  <c:v>-0.1604809036201984</c:v>
                </c:pt>
                <c:pt idx="12073">
                  <c:v>-0.16033786640081438</c:v>
                </c:pt>
                <c:pt idx="12074">
                  <c:v>-0.16179038021597403</c:v>
                </c:pt>
                <c:pt idx="12075">
                  <c:v>-0.15379955595174755</c:v>
                </c:pt>
                <c:pt idx="12087">
                  <c:v>-0.16597170357989455</c:v>
                </c:pt>
                <c:pt idx="12088">
                  <c:v>-0.18011068201128255</c:v>
                </c:pt>
                <c:pt idx="12089">
                  <c:v>-0.17955386443337418</c:v>
                </c:pt>
                <c:pt idx="12090">
                  <c:v>-0.16854845144463138</c:v>
                </c:pt>
                <c:pt idx="12091">
                  <c:v>-0.16066447745030787</c:v>
                </c:pt>
                <c:pt idx="12092">
                  <c:v>-0.15814161730071519</c:v>
                </c:pt>
                <c:pt idx="12785">
                  <c:v>-0.15212065259582774</c:v>
                </c:pt>
                <c:pt idx="12792">
                  <c:v>-0.15974720634461292</c:v>
                </c:pt>
                <c:pt idx="12793">
                  <c:v>-0.16745301798548073</c:v>
                </c:pt>
                <c:pt idx="12794">
                  <c:v>-0.17617580360925289</c:v>
                </c:pt>
                <c:pt idx="12795">
                  <c:v>-0.16277310445084292</c:v>
                </c:pt>
                <c:pt idx="12796">
                  <c:v>-0.16957441271727813</c:v>
                </c:pt>
                <c:pt idx="12797">
                  <c:v>-0.15154589339792401</c:v>
                </c:pt>
                <c:pt idx="12804">
                  <c:v>-0.15555825559408554</c:v>
                </c:pt>
                <c:pt idx="12817">
                  <c:v>-0.15299968101388306</c:v>
                </c:pt>
                <c:pt idx="12818">
                  <c:v>-0.15048897700861186</c:v>
                </c:pt>
                <c:pt idx="12931">
                  <c:v>-0.15078755102787256</c:v>
                </c:pt>
                <c:pt idx="12972">
                  <c:v>-0.15043892888772403</c:v>
                </c:pt>
                <c:pt idx="12974">
                  <c:v>-0.15081861811630226</c:v>
                </c:pt>
                <c:pt idx="13073">
                  <c:v>-0.15206990534655063</c:v>
                </c:pt>
                <c:pt idx="13084">
                  <c:v>-0.16721959030046007</c:v>
                </c:pt>
                <c:pt idx="13085">
                  <c:v>-0.18670903301050668</c:v>
                </c:pt>
                <c:pt idx="13086">
                  <c:v>-0.18354077197203511</c:v>
                </c:pt>
                <c:pt idx="13087">
                  <c:v>-0.20180205541228924</c:v>
                </c:pt>
                <c:pt idx="13088">
                  <c:v>-0.21498737915349864</c:v>
                </c:pt>
                <c:pt idx="13089">
                  <c:v>-0.21834816008820479</c:v>
                </c:pt>
                <c:pt idx="13090">
                  <c:v>-0.21585342734270219</c:v>
                </c:pt>
                <c:pt idx="13091">
                  <c:v>-0.20401278745217799</c:v>
                </c:pt>
                <c:pt idx="13092">
                  <c:v>-0.18189759769151004</c:v>
                </c:pt>
                <c:pt idx="13093">
                  <c:v>-0.1812264514572387</c:v>
                </c:pt>
                <c:pt idx="13094">
                  <c:v>-0.17973230901489545</c:v>
                </c:pt>
                <c:pt idx="13095">
                  <c:v>-0.19142050607547967</c:v>
                </c:pt>
                <c:pt idx="13096">
                  <c:v>-0.20299872661355878</c:v>
                </c:pt>
                <c:pt idx="13097">
                  <c:v>-0.2195823133000796</c:v>
                </c:pt>
                <c:pt idx="13098">
                  <c:v>-0.22557079020069704</c:v>
                </c:pt>
                <c:pt idx="13099">
                  <c:v>-0.23375268625777579</c:v>
                </c:pt>
                <c:pt idx="13100">
                  <c:v>-0.2344437966688494</c:v>
                </c:pt>
                <c:pt idx="13101">
                  <c:v>-0.21696894078080065</c:v>
                </c:pt>
                <c:pt idx="13102">
                  <c:v>-0.22461646836086258</c:v>
                </c:pt>
                <c:pt idx="13103">
                  <c:v>-0.22718686094000173</c:v>
                </c:pt>
                <c:pt idx="13104">
                  <c:v>-0.23977145652088061</c:v>
                </c:pt>
                <c:pt idx="13105">
                  <c:v>-0.24066853916842157</c:v>
                </c:pt>
                <c:pt idx="13106">
                  <c:v>-0.25197996164609338</c:v>
                </c:pt>
                <c:pt idx="13107">
                  <c:v>-0.24393371827964061</c:v>
                </c:pt>
                <c:pt idx="13108">
                  <c:v>-0.24568266953538853</c:v>
                </c:pt>
                <c:pt idx="13109">
                  <c:v>-0.22849168407794973</c:v>
                </c:pt>
                <c:pt idx="13110">
                  <c:v>-0.2436859756362888</c:v>
                </c:pt>
                <c:pt idx="13111">
                  <c:v>-0.26200138051232624</c:v>
                </c:pt>
                <c:pt idx="13112">
                  <c:v>-0.23928486281556138</c:v>
                </c:pt>
                <c:pt idx="13113">
                  <c:v>-0.24531990750797728</c:v>
                </c:pt>
                <c:pt idx="13114">
                  <c:v>-0.26739691932933318</c:v>
                </c:pt>
                <c:pt idx="13115">
                  <c:v>-0.27568728949690524</c:v>
                </c:pt>
                <c:pt idx="13116">
                  <c:v>-0.2744872482332662</c:v>
                </c:pt>
                <c:pt idx="13117">
                  <c:v>-0.29011520042738659</c:v>
                </c:pt>
                <c:pt idx="13118">
                  <c:v>-0.29304998270776128</c:v>
                </c:pt>
                <c:pt idx="13119">
                  <c:v>-0.27051238221344909</c:v>
                </c:pt>
                <c:pt idx="13120">
                  <c:v>-0.25126379407126087</c:v>
                </c:pt>
                <c:pt idx="13121">
                  <c:v>-0.25279690003334343</c:v>
                </c:pt>
                <c:pt idx="13122">
                  <c:v>-0.22720140387217436</c:v>
                </c:pt>
                <c:pt idx="13123">
                  <c:v>-0.22678532422601794</c:v>
                </c:pt>
                <c:pt idx="13124">
                  <c:v>-0.24751376127071223</c:v>
                </c:pt>
                <c:pt idx="13125">
                  <c:v>-0.26057049009129929</c:v>
                </c:pt>
                <c:pt idx="13126">
                  <c:v>-0.25732038155328074</c:v>
                </c:pt>
                <c:pt idx="13127">
                  <c:v>-0.26828128987366906</c:v>
                </c:pt>
                <c:pt idx="13128">
                  <c:v>-0.28495805693145126</c:v>
                </c:pt>
                <c:pt idx="13129">
                  <c:v>-0.30192568690271093</c:v>
                </c:pt>
                <c:pt idx="13130">
                  <c:v>-0.31098441354837913</c:v>
                </c:pt>
                <c:pt idx="13131">
                  <c:v>-0.29923521479562709</c:v>
                </c:pt>
                <c:pt idx="13132">
                  <c:v>-0.30434202561297086</c:v>
                </c:pt>
                <c:pt idx="13133">
                  <c:v>-0.30372987108169214</c:v>
                </c:pt>
                <c:pt idx="13134">
                  <c:v>-0.27590808764489416</c:v>
                </c:pt>
                <c:pt idx="13135">
                  <c:v>-0.27206079831646313</c:v>
                </c:pt>
                <c:pt idx="13136">
                  <c:v>-0.22754450496811895</c:v>
                </c:pt>
                <c:pt idx="13137">
                  <c:v>-0.20094610171993899</c:v>
                </c:pt>
                <c:pt idx="13138">
                  <c:v>-0.18474193682941575</c:v>
                </c:pt>
                <c:pt idx="13139">
                  <c:v>-0.1578394250613212</c:v>
                </c:pt>
                <c:pt idx="13140">
                  <c:v>-0.1717457989547948</c:v>
                </c:pt>
                <c:pt idx="13141">
                  <c:v>-0.19582172310830381</c:v>
                </c:pt>
                <c:pt idx="13142">
                  <c:v>-0.18528135809463187</c:v>
                </c:pt>
                <c:pt idx="13143">
                  <c:v>-0.16054525040656697</c:v>
                </c:pt>
                <c:pt idx="13144">
                  <c:v>-0.15104677659586785</c:v>
                </c:pt>
                <c:pt idx="13145">
                  <c:v>-0.15250852559406058</c:v>
                </c:pt>
                <c:pt idx="13146">
                  <c:v>-0.18900663718198063</c:v>
                </c:pt>
                <c:pt idx="13147">
                  <c:v>-0.20845445826763231</c:v>
                </c:pt>
                <c:pt idx="13148">
                  <c:v>-0.21104296213291818</c:v>
                </c:pt>
                <c:pt idx="13149">
                  <c:v>-0.22498717479471986</c:v>
                </c:pt>
                <c:pt idx="13150">
                  <c:v>-0.20380497899608019</c:v>
                </c:pt>
                <c:pt idx="13151">
                  <c:v>-0.19286501559354141</c:v>
                </c:pt>
                <c:pt idx="13152">
                  <c:v>-0.18861693672824453</c:v>
                </c:pt>
                <c:pt idx="13153">
                  <c:v>-0.18579154864038361</c:v>
                </c:pt>
                <c:pt idx="13154">
                  <c:v>-0.19523812115565908</c:v>
                </c:pt>
                <c:pt idx="13155">
                  <c:v>-0.16607972863631948</c:v>
                </c:pt>
                <c:pt idx="13156">
                  <c:v>-0.15562508816123199</c:v>
                </c:pt>
                <c:pt idx="13162">
                  <c:v>-0.15554986603215748</c:v>
                </c:pt>
                <c:pt idx="13163">
                  <c:v>-0.1544606402855202</c:v>
                </c:pt>
                <c:pt idx="13164">
                  <c:v>-0.17182991450061258</c:v>
                </c:pt>
                <c:pt idx="13165">
                  <c:v>-0.18076532427176295</c:v>
                </c:pt>
                <c:pt idx="13166">
                  <c:v>-0.1830215588572025</c:v>
                </c:pt>
                <c:pt idx="13167">
                  <c:v>-0.1611997510944555</c:v>
                </c:pt>
                <c:pt idx="13168">
                  <c:v>-0.15082729127189942</c:v>
                </c:pt>
                <c:pt idx="13174">
                  <c:v>-0.15892719002663158</c:v>
                </c:pt>
                <c:pt idx="13175">
                  <c:v>-0.16384071966375768</c:v>
                </c:pt>
                <c:pt idx="13176">
                  <c:v>-0.17143433523897789</c:v>
                </c:pt>
                <c:pt idx="13177">
                  <c:v>-0.19461667032886776</c:v>
                </c:pt>
                <c:pt idx="13178">
                  <c:v>-0.19179575518183434</c:v>
                </c:pt>
                <c:pt idx="13179">
                  <c:v>-0.1725373905883304</c:v>
                </c:pt>
                <c:pt idx="13180">
                  <c:v>-0.16964231895993964</c:v>
                </c:pt>
                <c:pt idx="13181">
                  <c:v>-0.18146560271660994</c:v>
                </c:pt>
                <c:pt idx="13182">
                  <c:v>-0.1890408498234244</c:v>
                </c:pt>
                <c:pt idx="13183">
                  <c:v>-0.18673512373066481</c:v>
                </c:pt>
                <c:pt idx="13184">
                  <c:v>-0.16149381493229131</c:v>
                </c:pt>
                <c:pt idx="13192">
                  <c:v>-0.16901806454570767</c:v>
                </c:pt>
                <c:pt idx="16428">
                  <c:v>-0.18867202183091136</c:v>
                </c:pt>
                <c:pt idx="16429">
                  <c:v>-0.18243971417396532</c:v>
                </c:pt>
                <c:pt idx="16432">
                  <c:v>-0.15977840293215262</c:v>
                </c:pt>
                <c:pt idx="16433">
                  <c:v>-0.23337573647289445</c:v>
                </c:pt>
                <c:pt idx="16434">
                  <c:v>-0.21903833598475742</c:v>
                </c:pt>
                <c:pt idx="16435">
                  <c:v>-0.22728122683108543</c:v>
                </c:pt>
                <c:pt idx="16436">
                  <c:v>-0.19231605315343958</c:v>
                </c:pt>
                <c:pt idx="16437">
                  <c:v>-0.16421098730592454</c:v>
                </c:pt>
                <c:pt idx="16438">
                  <c:v>-0.15659110182521452</c:v>
                </c:pt>
                <c:pt idx="16439">
                  <c:v>-0.17945666095873825</c:v>
                </c:pt>
                <c:pt idx="16440">
                  <c:v>-0.18774935142718263</c:v>
                </c:pt>
                <c:pt idx="16441">
                  <c:v>-0.17445192186863157</c:v>
                </c:pt>
                <c:pt idx="16442">
                  <c:v>-0.18430815366904574</c:v>
                </c:pt>
                <c:pt idx="16443">
                  <c:v>-0.20608175053304667</c:v>
                </c:pt>
                <c:pt idx="16444">
                  <c:v>-0.22203262670139423</c:v>
                </c:pt>
                <c:pt idx="16445">
                  <c:v>-0.21921143992662639</c:v>
                </c:pt>
                <c:pt idx="16446">
                  <c:v>-0.19794967044758627</c:v>
                </c:pt>
                <c:pt idx="16447">
                  <c:v>-0.20088944239720186</c:v>
                </c:pt>
                <c:pt idx="16448">
                  <c:v>-0.2030744979130592</c:v>
                </c:pt>
                <c:pt idx="16449">
                  <c:v>-0.21119887653761715</c:v>
                </c:pt>
                <c:pt idx="16450">
                  <c:v>-0.20477477273613565</c:v>
                </c:pt>
                <c:pt idx="16451">
                  <c:v>-0.21236693939031925</c:v>
                </c:pt>
                <c:pt idx="16452">
                  <c:v>-0.20632042828673225</c:v>
                </c:pt>
                <c:pt idx="16453">
                  <c:v>-0.2087964631549194</c:v>
                </c:pt>
                <c:pt idx="16454">
                  <c:v>-0.19685837490323699</c:v>
                </c:pt>
                <c:pt idx="16455">
                  <c:v>-0.206310762892567</c:v>
                </c:pt>
                <c:pt idx="16456">
                  <c:v>-0.21774180046832559</c:v>
                </c:pt>
                <c:pt idx="16457">
                  <c:v>-0.24800124008741398</c:v>
                </c:pt>
                <c:pt idx="16458">
                  <c:v>-0.2456976947297228</c:v>
                </c:pt>
                <c:pt idx="16459">
                  <c:v>-0.2414139895676326</c:v>
                </c:pt>
                <c:pt idx="16460">
                  <c:v>-0.27127460939155001</c:v>
                </c:pt>
                <c:pt idx="16461">
                  <c:v>-0.27829497284485705</c:v>
                </c:pt>
                <c:pt idx="16462">
                  <c:v>-0.27063886220791122</c:v>
                </c:pt>
                <c:pt idx="16463">
                  <c:v>-0.25744980967690378</c:v>
                </c:pt>
                <c:pt idx="16464">
                  <c:v>-0.23883196810525309</c:v>
                </c:pt>
                <c:pt idx="16465">
                  <c:v>-0.24552913596129344</c:v>
                </c:pt>
                <c:pt idx="16466">
                  <c:v>-0.24071935683185408</c:v>
                </c:pt>
                <c:pt idx="16467">
                  <c:v>-0.21798075103139813</c:v>
                </c:pt>
                <c:pt idx="16468">
                  <c:v>-0.2176925308501888</c:v>
                </c:pt>
                <c:pt idx="16469">
                  <c:v>-0.20493730603172744</c:v>
                </c:pt>
                <c:pt idx="16470">
                  <c:v>-0.21983518795888879</c:v>
                </c:pt>
                <c:pt idx="16471">
                  <c:v>-0.20965317551764684</c:v>
                </c:pt>
                <c:pt idx="16472">
                  <c:v>-0.21250131459387067</c:v>
                </c:pt>
                <c:pt idx="16473">
                  <c:v>-0.21448929283603302</c:v>
                </c:pt>
                <c:pt idx="16474">
                  <c:v>-0.20206516571603972</c:v>
                </c:pt>
                <c:pt idx="16475">
                  <c:v>-0.20089681601083409</c:v>
                </c:pt>
                <c:pt idx="16476">
                  <c:v>-0.22536207252735874</c:v>
                </c:pt>
                <c:pt idx="16477">
                  <c:v>-0.23650143824601944</c:v>
                </c:pt>
                <c:pt idx="16478">
                  <c:v>-0.23037288945928391</c:v>
                </c:pt>
                <c:pt idx="16479">
                  <c:v>-0.24187074272208287</c:v>
                </c:pt>
                <c:pt idx="16480">
                  <c:v>-0.22704051033856398</c:v>
                </c:pt>
                <c:pt idx="16481">
                  <c:v>-0.21594202585243294</c:v>
                </c:pt>
                <c:pt idx="16482">
                  <c:v>-0.21864562030577994</c:v>
                </c:pt>
                <c:pt idx="16483">
                  <c:v>-0.21221069801373837</c:v>
                </c:pt>
                <c:pt idx="16484">
                  <c:v>-0.25751298956255253</c:v>
                </c:pt>
                <c:pt idx="16485">
                  <c:v>-0.24024987671822629</c:v>
                </c:pt>
                <c:pt idx="16486">
                  <c:v>-0.24781460001259803</c:v>
                </c:pt>
                <c:pt idx="16487">
                  <c:v>-0.25676706892934054</c:v>
                </c:pt>
                <c:pt idx="16488">
                  <c:v>-0.25844879253286801</c:v>
                </c:pt>
                <c:pt idx="16489">
                  <c:v>-0.23687316654523416</c:v>
                </c:pt>
                <c:pt idx="16490">
                  <c:v>-0.24282941870654162</c:v>
                </c:pt>
                <c:pt idx="16491">
                  <c:v>-0.24463198849686674</c:v>
                </c:pt>
                <c:pt idx="16492">
                  <c:v>-0.25686839899751779</c:v>
                </c:pt>
                <c:pt idx="16493">
                  <c:v>-0.24738036587984824</c:v>
                </c:pt>
                <c:pt idx="16494">
                  <c:v>-0.24369691395174908</c:v>
                </c:pt>
                <c:pt idx="16495">
                  <c:v>-0.21669679158812882</c:v>
                </c:pt>
                <c:pt idx="16496">
                  <c:v>-0.21737483283505554</c:v>
                </c:pt>
                <c:pt idx="16497">
                  <c:v>-0.21427800428193222</c:v>
                </c:pt>
                <c:pt idx="16498">
                  <c:v>-0.19680535968584756</c:v>
                </c:pt>
                <c:pt idx="16499">
                  <c:v>-0.17643898993418172</c:v>
                </c:pt>
                <c:pt idx="16500">
                  <c:v>-0.18061303781471283</c:v>
                </c:pt>
                <c:pt idx="16501">
                  <c:v>-0.18652256623696795</c:v>
                </c:pt>
                <c:pt idx="16502">
                  <c:v>-0.20616910443067082</c:v>
                </c:pt>
                <c:pt idx="16503">
                  <c:v>-0.20781646728526038</c:v>
                </c:pt>
                <c:pt idx="16504">
                  <c:v>-0.19872908715095849</c:v>
                </c:pt>
                <c:pt idx="16505">
                  <c:v>-0.19798635484617488</c:v>
                </c:pt>
                <c:pt idx="16506">
                  <c:v>-0.19099146683171031</c:v>
                </c:pt>
                <c:pt idx="16507">
                  <c:v>-0.17623967744376767</c:v>
                </c:pt>
                <c:pt idx="16508">
                  <c:v>-0.16662895959014368</c:v>
                </c:pt>
                <c:pt idx="16509">
                  <c:v>-0.17974353698691015</c:v>
                </c:pt>
                <c:pt idx="16510">
                  <c:v>-0.17842265998759477</c:v>
                </c:pt>
                <c:pt idx="16511">
                  <c:v>-0.17774742026983159</c:v>
                </c:pt>
                <c:pt idx="16512">
                  <c:v>-0.18150841018820218</c:v>
                </c:pt>
                <c:pt idx="16513">
                  <c:v>-0.17816102893327657</c:v>
                </c:pt>
                <c:pt idx="16514">
                  <c:v>-0.16495700899917842</c:v>
                </c:pt>
                <c:pt idx="16515">
                  <c:v>-0.16694042465229697</c:v>
                </c:pt>
                <c:pt idx="16516">
                  <c:v>-0.17863283459242074</c:v>
                </c:pt>
                <c:pt idx="16517">
                  <c:v>-0.18709808969853825</c:v>
                </c:pt>
                <c:pt idx="16518">
                  <c:v>-0.18574971077920632</c:v>
                </c:pt>
                <c:pt idx="16519">
                  <c:v>-0.15222611700495203</c:v>
                </c:pt>
                <c:pt idx="16520">
                  <c:v>-0.15033739178467531</c:v>
                </c:pt>
                <c:pt idx="17181">
                  <c:v>-0.15901775602424284</c:v>
                </c:pt>
                <c:pt idx="17182">
                  <c:v>-0.18151424552101458</c:v>
                </c:pt>
                <c:pt idx="17183">
                  <c:v>-0.17229023680871647</c:v>
                </c:pt>
                <c:pt idx="17184">
                  <c:v>-0.16660159503118943</c:v>
                </c:pt>
                <c:pt idx="17185">
                  <c:v>-0.17761618510996613</c:v>
                </c:pt>
                <c:pt idx="17186">
                  <c:v>-0.16998914808456511</c:v>
                </c:pt>
                <c:pt idx="17187">
                  <c:v>-0.16303834652139138</c:v>
                </c:pt>
                <c:pt idx="17190">
                  <c:v>-0.1517544639060403</c:v>
                </c:pt>
                <c:pt idx="17191">
                  <c:v>-0.1613154675756775</c:v>
                </c:pt>
                <c:pt idx="17192">
                  <c:v>-0.16543078322646754</c:v>
                </c:pt>
                <c:pt idx="17193">
                  <c:v>-0.17648357108782164</c:v>
                </c:pt>
                <c:pt idx="17194">
                  <c:v>-0.18053663507101714</c:v>
                </c:pt>
                <c:pt idx="17195">
                  <c:v>-0.16761474232575091</c:v>
                </c:pt>
                <c:pt idx="17196">
                  <c:v>-0.17298763624321145</c:v>
                </c:pt>
                <c:pt idx="17197">
                  <c:v>-0.17554726117998387</c:v>
                </c:pt>
                <c:pt idx="17198">
                  <c:v>-0.16061505611786342</c:v>
                </c:pt>
                <c:pt idx="17200">
                  <c:v>-0.15329666504265249</c:v>
                </c:pt>
                <c:pt idx="17201">
                  <c:v>-0.15435332606334795</c:v>
                </c:pt>
                <c:pt idx="17202">
                  <c:v>-0.15311419068586996</c:v>
                </c:pt>
                <c:pt idx="19175">
                  <c:v>-0.1567445087694932</c:v>
                </c:pt>
                <c:pt idx="19179">
                  <c:v>-0.15848604543784339</c:v>
                </c:pt>
                <c:pt idx="19182">
                  <c:v>-0.15788899630817566</c:v>
                </c:pt>
                <c:pt idx="19200">
                  <c:v>-0.15069531175017958</c:v>
                </c:pt>
                <c:pt idx="19201">
                  <c:v>-0.15946735231301801</c:v>
                </c:pt>
                <c:pt idx="19202">
                  <c:v>-0.17006052838097452</c:v>
                </c:pt>
                <c:pt idx="19203">
                  <c:v>-0.1514199555871415</c:v>
                </c:pt>
                <c:pt idx="19800">
                  <c:v>-0.16457644041301378</c:v>
                </c:pt>
                <c:pt idx="19801">
                  <c:v>-0.15717507743383519</c:v>
                </c:pt>
                <c:pt idx="19804">
                  <c:v>-0.15234247255952149</c:v>
                </c:pt>
                <c:pt idx="19805">
                  <c:v>-0.15026993949979417</c:v>
                </c:pt>
                <c:pt idx="19812">
                  <c:v>-0.15759396321507535</c:v>
                </c:pt>
                <c:pt idx="19815">
                  <c:v>-0.16926130366595715</c:v>
                </c:pt>
                <c:pt idx="19816">
                  <c:v>-0.19424642112665513</c:v>
                </c:pt>
                <c:pt idx="19817">
                  <c:v>-0.17955755472452684</c:v>
                </c:pt>
                <c:pt idx="19818">
                  <c:v>-0.19833070351487492</c:v>
                </c:pt>
                <c:pt idx="19819">
                  <c:v>-0.19311806484022664</c:v>
                </c:pt>
                <c:pt idx="19820">
                  <c:v>-0.19663519079603409</c:v>
                </c:pt>
                <c:pt idx="19821">
                  <c:v>-0.18737064789304259</c:v>
                </c:pt>
                <c:pt idx="19822">
                  <c:v>-0.18459642572140778</c:v>
                </c:pt>
                <c:pt idx="19823">
                  <c:v>-0.18742088373593635</c:v>
                </c:pt>
                <c:pt idx="19824">
                  <c:v>-0.20460402927696208</c:v>
                </c:pt>
                <c:pt idx="19825">
                  <c:v>-0.21707709469038206</c:v>
                </c:pt>
                <c:pt idx="19826">
                  <c:v>-0.20756401060582541</c:v>
                </c:pt>
                <c:pt idx="19827">
                  <c:v>-0.22128372230590221</c:v>
                </c:pt>
                <c:pt idx="19828">
                  <c:v>-0.24944229738381096</c:v>
                </c:pt>
                <c:pt idx="19829">
                  <c:v>-0.23737875138545184</c:v>
                </c:pt>
                <c:pt idx="19830">
                  <c:v>-0.19399131137503778</c:v>
                </c:pt>
                <c:pt idx="19831">
                  <c:v>-0.18889030502378312</c:v>
                </c:pt>
                <c:pt idx="19832">
                  <c:v>-0.17033824922288043</c:v>
                </c:pt>
                <c:pt idx="19833">
                  <c:v>-0.16867381931500669</c:v>
                </c:pt>
                <c:pt idx="19834">
                  <c:v>-0.17449006227098318</c:v>
                </c:pt>
                <c:pt idx="19939">
                  <c:v>-0.16442452055814971</c:v>
                </c:pt>
                <c:pt idx="19940">
                  <c:v>-0.16402000595388155</c:v>
                </c:pt>
                <c:pt idx="19941">
                  <c:v>-0.1636117959873078</c:v>
                </c:pt>
                <c:pt idx="19942">
                  <c:v>-0.17970171572061544</c:v>
                </c:pt>
                <c:pt idx="19943">
                  <c:v>-0.20907758938182985</c:v>
                </c:pt>
                <c:pt idx="19944">
                  <c:v>-0.18256393675953508</c:v>
                </c:pt>
                <c:pt idx="19945">
                  <c:v>-0.18845972154909019</c:v>
                </c:pt>
                <c:pt idx="19946">
                  <c:v>-0.19415388722097948</c:v>
                </c:pt>
                <c:pt idx="19947">
                  <c:v>-0.19627610364463266</c:v>
                </c:pt>
                <c:pt idx="19948">
                  <c:v>-0.18087363164611381</c:v>
                </c:pt>
                <c:pt idx="19949">
                  <c:v>-0.17151194967935268</c:v>
                </c:pt>
                <c:pt idx="19950">
                  <c:v>-0.17383904862323829</c:v>
                </c:pt>
                <c:pt idx="19951">
                  <c:v>-0.1521644974534343</c:v>
                </c:pt>
                <c:pt idx="19952">
                  <c:v>-0.15246146260318805</c:v>
                </c:pt>
                <c:pt idx="19954">
                  <c:v>-0.15400242485152527</c:v>
                </c:pt>
                <c:pt idx="19955">
                  <c:v>-0.15208502918888755</c:v>
                </c:pt>
                <c:pt idx="19959">
                  <c:v>-0.15271317418781782</c:v>
                </c:pt>
                <c:pt idx="19961">
                  <c:v>-0.18059235394437689</c:v>
                </c:pt>
                <c:pt idx="19962">
                  <c:v>-0.18539236869371434</c:v>
                </c:pt>
                <c:pt idx="19963">
                  <c:v>-0.16678910200043717</c:v>
                </c:pt>
                <c:pt idx="19964">
                  <c:v>-0.15770405412083044</c:v>
                </c:pt>
                <c:pt idx="19965">
                  <c:v>-0.15323620495097356</c:v>
                </c:pt>
                <c:pt idx="19970">
                  <c:v>-0.16324278125813951</c:v>
                </c:pt>
                <c:pt idx="19971">
                  <c:v>-0.17374111010174142</c:v>
                </c:pt>
                <c:pt idx="19973">
                  <c:v>-0.15126364925231894</c:v>
                </c:pt>
                <c:pt idx="20143">
                  <c:v>-0.16356869122666795</c:v>
                </c:pt>
                <c:pt idx="20146">
                  <c:v>-0.1524549389971489</c:v>
                </c:pt>
                <c:pt idx="20147">
                  <c:v>-0.15228282591399955</c:v>
                </c:pt>
                <c:pt idx="20148">
                  <c:v>-0.15329244371614126</c:v>
                </c:pt>
                <c:pt idx="20149">
                  <c:v>-0.18960358642122455</c:v>
                </c:pt>
                <c:pt idx="20150">
                  <c:v>-0.21785336900949392</c:v>
                </c:pt>
                <c:pt idx="20151">
                  <c:v>-0.24332918521968228</c:v>
                </c:pt>
                <c:pt idx="20152">
                  <c:v>-0.26268293285190625</c:v>
                </c:pt>
                <c:pt idx="20153">
                  <c:v>-0.23953065619754454</c:v>
                </c:pt>
                <c:pt idx="20154">
                  <c:v>-0.2581719865583374</c:v>
                </c:pt>
                <c:pt idx="20155">
                  <c:v>-0.24303218273107219</c:v>
                </c:pt>
                <c:pt idx="20156">
                  <c:v>-0.21317063585024087</c:v>
                </c:pt>
                <c:pt idx="20157">
                  <c:v>-0.2065338593042475</c:v>
                </c:pt>
                <c:pt idx="20158">
                  <c:v>-0.2070852767975585</c:v>
                </c:pt>
                <c:pt idx="20159">
                  <c:v>-0.23057301464250379</c:v>
                </c:pt>
                <c:pt idx="20160">
                  <c:v>-0.24662862201592228</c:v>
                </c:pt>
                <c:pt idx="20161">
                  <c:v>-0.26510996675773402</c:v>
                </c:pt>
                <c:pt idx="20162">
                  <c:v>-0.24247296872505086</c:v>
                </c:pt>
                <c:pt idx="20163">
                  <c:v>-0.23685899238831398</c:v>
                </c:pt>
                <c:pt idx="20164">
                  <c:v>-0.21429953264903179</c:v>
                </c:pt>
                <c:pt idx="20165">
                  <c:v>-0.21462055588999951</c:v>
                </c:pt>
                <c:pt idx="20166">
                  <c:v>-0.20609760192983784</c:v>
                </c:pt>
                <c:pt idx="20167">
                  <c:v>-0.22557380039720309</c:v>
                </c:pt>
                <c:pt idx="20168">
                  <c:v>-0.19307631490070121</c:v>
                </c:pt>
                <c:pt idx="20169">
                  <c:v>-0.17163356470259261</c:v>
                </c:pt>
                <c:pt idx="20170">
                  <c:v>-0.17608798876350151</c:v>
                </c:pt>
                <c:pt idx="20171">
                  <c:v>-0.16282274073311176</c:v>
                </c:pt>
                <c:pt idx="20172">
                  <c:v>-0.17610278918414857</c:v>
                </c:pt>
                <c:pt idx="20173">
                  <c:v>-0.16390356431207642</c:v>
                </c:pt>
                <c:pt idx="20175">
                  <c:v>-0.15598456060512456</c:v>
                </c:pt>
                <c:pt idx="20176">
                  <c:v>-0.15000808126857257</c:v>
                </c:pt>
                <c:pt idx="20177">
                  <c:v>-0.16100931004820762</c:v>
                </c:pt>
                <c:pt idx="20178">
                  <c:v>-0.17890820167696131</c:v>
                </c:pt>
                <c:pt idx="20179">
                  <c:v>-0.17222594323597251</c:v>
                </c:pt>
                <c:pt idx="20180">
                  <c:v>-0.18393590572229945</c:v>
                </c:pt>
                <c:pt idx="20181">
                  <c:v>-0.19837331440750638</c:v>
                </c:pt>
                <c:pt idx="20182">
                  <c:v>-0.19050386446118661</c:v>
                </c:pt>
                <c:pt idx="20183">
                  <c:v>-0.19824540415698866</c:v>
                </c:pt>
                <c:pt idx="20184">
                  <c:v>-0.20169492376909137</c:v>
                </c:pt>
                <c:pt idx="20185">
                  <c:v>-0.19241295790434831</c:v>
                </c:pt>
                <c:pt idx="20186">
                  <c:v>-0.18594365739790941</c:v>
                </c:pt>
                <c:pt idx="20187">
                  <c:v>-0.1867570873994101</c:v>
                </c:pt>
                <c:pt idx="20188">
                  <c:v>-0.19393953467688774</c:v>
                </c:pt>
                <c:pt idx="20189">
                  <c:v>-0.18664758277572702</c:v>
                </c:pt>
                <c:pt idx="20190">
                  <c:v>-0.18108043284958442</c:v>
                </c:pt>
                <c:pt idx="20191">
                  <c:v>-0.19583618348144227</c:v>
                </c:pt>
                <c:pt idx="20192">
                  <c:v>-0.18800635839692825</c:v>
                </c:pt>
                <c:pt idx="20193">
                  <c:v>-0.20504456972718532</c:v>
                </c:pt>
                <c:pt idx="20194">
                  <c:v>-0.21297786470258795</c:v>
                </c:pt>
                <c:pt idx="20195">
                  <c:v>-0.23032020879581427</c:v>
                </c:pt>
                <c:pt idx="20196">
                  <c:v>-0.24057777287390814</c:v>
                </c:pt>
                <c:pt idx="20197">
                  <c:v>-0.21450898157050013</c:v>
                </c:pt>
                <c:pt idx="20198">
                  <c:v>-0.18586332828601937</c:v>
                </c:pt>
                <c:pt idx="20199">
                  <c:v>-0.20726927206647028</c:v>
                </c:pt>
                <c:pt idx="20200">
                  <c:v>-0.24438894178540027</c:v>
                </c:pt>
                <c:pt idx="20201">
                  <c:v>-0.20614732792585266</c:v>
                </c:pt>
                <c:pt idx="20202">
                  <c:v>-0.21156250926676745</c:v>
                </c:pt>
                <c:pt idx="20203">
                  <c:v>-0.2339626663636728</c:v>
                </c:pt>
                <c:pt idx="20204">
                  <c:v>-0.26732273144742746</c:v>
                </c:pt>
                <c:pt idx="20205">
                  <c:v>-0.27909917594382394</c:v>
                </c:pt>
                <c:pt idx="20206">
                  <c:v>-0.27055815658490823</c:v>
                </c:pt>
                <c:pt idx="20207">
                  <c:v>-0.29562939227276008</c:v>
                </c:pt>
                <c:pt idx="20208">
                  <c:v>-0.26217558754220938</c:v>
                </c:pt>
                <c:pt idx="20209">
                  <c:v>-0.22560794465339462</c:v>
                </c:pt>
                <c:pt idx="20210">
                  <c:v>-0.22252972523975123</c:v>
                </c:pt>
                <c:pt idx="20211">
                  <c:v>-0.19545670806250137</c:v>
                </c:pt>
                <c:pt idx="20212">
                  <c:v>-0.20563997605134932</c:v>
                </c:pt>
                <c:pt idx="20213">
                  <c:v>-0.18043833067203874</c:v>
                </c:pt>
                <c:pt idx="20214">
                  <c:v>-0.17087621409159914</c:v>
                </c:pt>
                <c:pt idx="20215">
                  <c:v>-0.15517748774339823</c:v>
                </c:pt>
                <c:pt idx="20216">
                  <c:v>-0.1661470186519669</c:v>
                </c:pt>
                <c:pt idx="20218">
                  <c:v>-0.15035104435951707</c:v>
                </c:pt>
                <c:pt idx="21567">
                  <c:v>-0.15316756398725173</c:v>
                </c:pt>
                <c:pt idx="21568">
                  <c:v>-0.16491929738661715</c:v>
                </c:pt>
                <c:pt idx="21569">
                  <c:v>-0.17195384388072676</c:v>
                </c:pt>
                <c:pt idx="21574">
                  <c:v>-0.15003723308805894</c:v>
                </c:pt>
                <c:pt idx="21702">
                  <c:v>-0.15187702096143163</c:v>
                </c:pt>
                <c:pt idx="21710">
                  <c:v>-0.18559005505230886</c:v>
                </c:pt>
                <c:pt idx="21713">
                  <c:v>-0.193113613976302</c:v>
                </c:pt>
                <c:pt idx="21714">
                  <c:v>-0.2057209618527932</c:v>
                </c:pt>
                <c:pt idx="21715">
                  <c:v>-0.24001196626895882</c:v>
                </c:pt>
                <c:pt idx="21716">
                  <c:v>-0.29104493555303168</c:v>
                </c:pt>
                <c:pt idx="21717">
                  <c:v>-0.30077546916223608</c:v>
                </c:pt>
                <c:pt idx="21718">
                  <c:v>-0.35206275072766502</c:v>
                </c:pt>
                <c:pt idx="21719">
                  <c:v>-0.35306853994212362</c:v>
                </c:pt>
                <c:pt idx="21720">
                  <c:v>-0.26825932671781216</c:v>
                </c:pt>
                <c:pt idx="21721">
                  <c:v>-0.27732699812836981</c:v>
                </c:pt>
                <c:pt idx="21722">
                  <c:v>-0.33252549486941485</c:v>
                </c:pt>
                <c:pt idx="21723">
                  <c:v>-0.30869658612061035</c:v>
                </c:pt>
                <c:pt idx="21724">
                  <c:v>-0.31491500127461314</c:v>
                </c:pt>
                <c:pt idx="21725">
                  <c:v>-0.288115675557713</c:v>
                </c:pt>
                <c:pt idx="21726">
                  <c:v>-0.31114058880115492</c:v>
                </c:pt>
                <c:pt idx="21727">
                  <c:v>-0.34441909006519444</c:v>
                </c:pt>
                <c:pt idx="21728">
                  <c:v>-0.33950625044198413</c:v>
                </c:pt>
                <c:pt idx="21729">
                  <c:v>-0.36132285527802654</c:v>
                </c:pt>
                <c:pt idx="21730">
                  <c:v>-0.39461038884138189</c:v>
                </c:pt>
                <c:pt idx="21731">
                  <c:v>-0.31564815282647984</c:v>
                </c:pt>
                <c:pt idx="21732">
                  <c:v>-0.31868734364991225</c:v>
                </c:pt>
                <c:pt idx="21733">
                  <c:v>-0.29616325575115865</c:v>
                </c:pt>
                <c:pt idx="21734">
                  <c:v>-0.27085753801756052</c:v>
                </c:pt>
                <c:pt idx="21735">
                  <c:v>-0.27352500829754611</c:v>
                </c:pt>
                <c:pt idx="21736">
                  <c:v>-0.25912541241837372</c:v>
                </c:pt>
                <c:pt idx="21737">
                  <c:v>-0.29764189614945358</c:v>
                </c:pt>
                <c:pt idx="21738">
                  <c:v>-0.32791607410605106</c:v>
                </c:pt>
                <c:pt idx="21739">
                  <c:v>-0.30367170907880126</c:v>
                </c:pt>
                <c:pt idx="21740">
                  <c:v>-0.31523924665768266</c:v>
                </c:pt>
                <c:pt idx="21741">
                  <c:v>-0.31849509865844483</c:v>
                </c:pt>
                <c:pt idx="21742">
                  <c:v>-0.35253348643777238</c:v>
                </c:pt>
                <c:pt idx="21743">
                  <c:v>-0.30486592220790798</c:v>
                </c:pt>
                <c:pt idx="21744">
                  <c:v>-0.33882560606157353</c:v>
                </c:pt>
                <c:pt idx="21745">
                  <c:v>-0.33615173402451015</c:v>
                </c:pt>
                <c:pt idx="21746">
                  <c:v>-0.3290693888677223</c:v>
                </c:pt>
                <c:pt idx="21747">
                  <c:v>-0.37087415697915882</c:v>
                </c:pt>
                <c:pt idx="21748">
                  <c:v>-0.41413020465228656</c:v>
                </c:pt>
                <c:pt idx="21749">
                  <c:v>-0.36568581984816162</c:v>
                </c:pt>
                <c:pt idx="21750">
                  <c:v>-0.3249426455940394</c:v>
                </c:pt>
                <c:pt idx="21751">
                  <c:v>-0.31307434286226343</c:v>
                </c:pt>
                <c:pt idx="21752">
                  <c:v>-0.29935565908543993</c:v>
                </c:pt>
                <c:pt idx="21753">
                  <c:v>-0.27708028079301694</c:v>
                </c:pt>
                <c:pt idx="21754">
                  <c:v>-0.34607786409493746</c:v>
                </c:pt>
                <c:pt idx="21755">
                  <c:v>-0.31412950588589073</c:v>
                </c:pt>
                <c:pt idx="21756">
                  <c:v>-0.28953350615247708</c:v>
                </c:pt>
                <c:pt idx="21757">
                  <c:v>-0.30349938359976059</c:v>
                </c:pt>
                <c:pt idx="21758">
                  <c:v>-0.29519113061413293</c:v>
                </c:pt>
                <c:pt idx="21759">
                  <c:v>-0.27656154496570606</c:v>
                </c:pt>
                <c:pt idx="21760">
                  <c:v>-0.29217751209680098</c:v>
                </c:pt>
                <c:pt idx="21761">
                  <c:v>-0.28487789615538361</c:v>
                </c:pt>
                <c:pt idx="21762">
                  <c:v>-0.31525984572243304</c:v>
                </c:pt>
                <c:pt idx="21763">
                  <c:v>-0.31093956785448462</c:v>
                </c:pt>
                <c:pt idx="21764">
                  <c:v>-0.30555810158912255</c:v>
                </c:pt>
                <c:pt idx="21765">
                  <c:v>-0.27333000389223749</c:v>
                </c:pt>
                <c:pt idx="21766">
                  <c:v>-0.26494993014352175</c:v>
                </c:pt>
                <c:pt idx="21767">
                  <c:v>-0.29446634768510549</c:v>
                </c:pt>
                <c:pt idx="21768">
                  <c:v>-0.30305745804286321</c:v>
                </c:pt>
                <c:pt idx="21769">
                  <c:v>-0.30811282444329213</c:v>
                </c:pt>
                <c:pt idx="21770">
                  <c:v>-0.31107400368283555</c:v>
                </c:pt>
                <c:pt idx="21771">
                  <c:v>-0.29997217952769872</c:v>
                </c:pt>
                <c:pt idx="21772">
                  <c:v>-0.31378780028320119</c:v>
                </c:pt>
                <c:pt idx="21773">
                  <c:v>-0.32106599466859187</c:v>
                </c:pt>
                <c:pt idx="21774">
                  <c:v>-0.29209199065581271</c:v>
                </c:pt>
                <c:pt idx="21775">
                  <c:v>-0.29614761990591298</c:v>
                </c:pt>
                <c:pt idx="21776">
                  <c:v>-0.28027471427365802</c:v>
                </c:pt>
                <c:pt idx="21777">
                  <c:v>-0.27471800100417643</c:v>
                </c:pt>
                <c:pt idx="21778">
                  <c:v>-0.26735303598473048</c:v>
                </c:pt>
                <c:pt idx="21779">
                  <c:v>-0.29353251929685387</c:v>
                </c:pt>
                <c:pt idx="21780">
                  <c:v>-0.29294136845531216</c:v>
                </c:pt>
                <c:pt idx="21781">
                  <c:v>-0.29843679148144109</c:v>
                </c:pt>
                <c:pt idx="21782">
                  <c:v>-0.30754947441131364</c:v>
                </c:pt>
                <c:pt idx="21783">
                  <c:v>-0.30938139054727654</c:v>
                </c:pt>
                <c:pt idx="21784">
                  <c:v>-0.33356400889557092</c:v>
                </c:pt>
                <c:pt idx="21785">
                  <c:v>-0.33854518075876794</c:v>
                </c:pt>
                <c:pt idx="21786">
                  <c:v>-0.32064761035864742</c:v>
                </c:pt>
                <c:pt idx="21787">
                  <c:v>-0.35907852412443708</c:v>
                </c:pt>
                <c:pt idx="21788">
                  <c:v>-0.33796139205645559</c:v>
                </c:pt>
                <c:pt idx="21789">
                  <c:v>-0.35841287827055968</c:v>
                </c:pt>
                <c:pt idx="21790">
                  <c:v>-0.34747245224082579</c:v>
                </c:pt>
                <c:pt idx="21791">
                  <c:v>-0.34109574807207876</c:v>
                </c:pt>
                <c:pt idx="21792">
                  <c:v>-0.3324910371641332</c:v>
                </c:pt>
                <c:pt idx="21793">
                  <c:v>-0.28978316660795034</c:v>
                </c:pt>
                <c:pt idx="21794">
                  <c:v>-0.31564536461958814</c:v>
                </c:pt>
                <c:pt idx="21795">
                  <c:v>-0.34205334218735428</c:v>
                </c:pt>
                <c:pt idx="21796">
                  <c:v>-0.31845915993880658</c:v>
                </c:pt>
                <c:pt idx="21797">
                  <c:v>-0.31335641838751238</c:v>
                </c:pt>
                <c:pt idx="21798">
                  <c:v>-0.32574255232435112</c:v>
                </c:pt>
                <c:pt idx="21799">
                  <c:v>-0.31690904497870964</c:v>
                </c:pt>
                <c:pt idx="21800">
                  <c:v>-0.26519666421514454</c:v>
                </c:pt>
                <c:pt idx="21801">
                  <c:v>-0.27694981671803298</c:v>
                </c:pt>
                <c:pt idx="21802">
                  <c:v>-0.2771468599618766</c:v>
                </c:pt>
                <c:pt idx="21803">
                  <c:v>-0.30252567386554852</c:v>
                </c:pt>
                <c:pt idx="21804">
                  <c:v>-0.32911982138331952</c:v>
                </c:pt>
                <c:pt idx="21805">
                  <c:v>-0.30758282667281722</c:v>
                </c:pt>
                <c:pt idx="21806">
                  <c:v>-0.32738687067262762</c:v>
                </c:pt>
                <c:pt idx="21807">
                  <c:v>-0.32749482667560958</c:v>
                </c:pt>
                <c:pt idx="21808">
                  <c:v>-0.34637921786809833</c:v>
                </c:pt>
                <c:pt idx="21809">
                  <c:v>-0.3547096724162796</c:v>
                </c:pt>
                <c:pt idx="21810">
                  <c:v>-0.32078070972252537</c:v>
                </c:pt>
                <c:pt idx="21811">
                  <c:v>-0.32651820141535515</c:v>
                </c:pt>
                <c:pt idx="21812">
                  <c:v>-0.33113961790050939</c:v>
                </c:pt>
                <c:pt idx="21813">
                  <c:v>-0.31251982499980213</c:v>
                </c:pt>
                <c:pt idx="21814">
                  <c:v>-0.31630838260453853</c:v>
                </c:pt>
                <c:pt idx="21815">
                  <c:v>-0.32202396309851622</c:v>
                </c:pt>
                <c:pt idx="21816">
                  <c:v>-0.2857166644031961</c:v>
                </c:pt>
                <c:pt idx="21817">
                  <c:v>-0.25904335370631937</c:v>
                </c:pt>
                <c:pt idx="21818">
                  <c:v>-0.23395667639693918</c:v>
                </c:pt>
                <c:pt idx="21819">
                  <c:v>-0.22508624519605192</c:v>
                </c:pt>
                <c:pt idx="21820">
                  <c:v>-0.31167722397566922</c:v>
                </c:pt>
                <c:pt idx="21821">
                  <c:v>-0.26164149567332828</c:v>
                </c:pt>
                <c:pt idx="21822">
                  <c:v>-0.1881731085846976</c:v>
                </c:pt>
                <c:pt idx="21823">
                  <c:v>-0.18944153946638076</c:v>
                </c:pt>
                <c:pt idx="21824">
                  <c:v>-0.18010653380105912</c:v>
                </c:pt>
                <c:pt idx="21825">
                  <c:v>-0.22012333237417159</c:v>
                </c:pt>
                <c:pt idx="21826">
                  <c:v>-0.17072916133643912</c:v>
                </c:pt>
                <c:pt idx="21835">
                  <c:v>-0.16577444003654673</c:v>
                </c:pt>
                <c:pt idx="21836">
                  <c:v>-0.18413898490641045</c:v>
                </c:pt>
                <c:pt idx="22439">
                  <c:v>-0.15404522888888228</c:v>
                </c:pt>
                <c:pt idx="22440">
                  <c:v>-0.16092768659610568</c:v>
                </c:pt>
                <c:pt idx="22461">
                  <c:v>-0.15014557824503671</c:v>
                </c:pt>
                <c:pt idx="22462">
                  <c:v>-0.17579802318569493</c:v>
                </c:pt>
                <c:pt idx="22463">
                  <c:v>-0.16552656136408894</c:v>
                </c:pt>
                <c:pt idx="22468">
                  <c:v>-0.17310213600986946</c:v>
                </c:pt>
                <c:pt idx="22469">
                  <c:v>-0.19057475289127002</c:v>
                </c:pt>
                <c:pt idx="22470">
                  <c:v>-0.17318161188694448</c:v>
                </c:pt>
                <c:pt idx="24287">
                  <c:v>-0.16866694595394427</c:v>
                </c:pt>
                <c:pt idx="24592">
                  <c:v>-0.17151911545591236</c:v>
                </c:pt>
                <c:pt idx="24594">
                  <c:v>-0.20734221987177903</c:v>
                </c:pt>
                <c:pt idx="24595">
                  <c:v>-0.15796166104271714</c:v>
                </c:pt>
                <c:pt idx="24596">
                  <c:v>-0.2067670789953866</c:v>
                </c:pt>
                <c:pt idx="24597">
                  <c:v>-0.1983882758859381</c:v>
                </c:pt>
                <c:pt idx="24598">
                  <c:v>-0.23555922454234079</c:v>
                </c:pt>
                <c:pt idx="24599">
                  <c:v>-0.25964860114083133</c:v>
                </c:pt>
                <c:pt idx="24600">
                  <c:v>-0.18945839322712166</c:v>
                </c:pt>
                <c:pt idx="24601">
                  <c:v>-0.1821109225154276</c:v>
                </c:pt>
                <c:pt idx="24603">
                  <c:v>-0.16884306932939963</c:v>
                </c:pt>
                <c:pt idx="24605">
                  <c:v>-0.15804024604831024</c:v>
                </c:pt>
                <c:pt idx="24606">
                  <c:v>-0.19565872078867874</c:v>
                </c:pt>
                <c:pt idx="24607">
                  <c:v>-0.18192532218162016</c:v>
                </c:pt>
                <c:pt idx="24608">
                  <c:v>-0.1978764572927969</c:v>
                </c:pt>
                <c:pt idx="25136">
                  <c:v>-0.15735634116713004</c:v>
                </c:pt>
                <c:pt idx="25137">
                  <c:v>-0.16912283744624645</c:v>
                </c:pt>
                <c:pt idx="25138">
                  <c:v>-0.17542169366844029</c:v>
                </c:pt>
                <c:pt idx="25139">
                  <c:v>-0.16860761425728577</c:v>
                </c:pt>
                <c:pt idx="25141">
                  <c:v>-0.15720797553653454</c:v>
                </c:pt>
                <c:pt idx="25143">
                  <c:v>-0.18763662465124609</c:v>
                </c:pt>
                <c:pt idx="25144">
                  <c:v>-0.20014872208425072</c:v>
                </c:pt>
                <c:pt idx="25145">
                  <c:v>-0.19837626512627005</c:v>
                </c:pt>
                <c:pt idx="25146">
                  <c:v>-0.18490905047183503</c:v>
                </c:pt>
                <c:pt idx="25147">
                  <c:v>-0.19371709388236036</c:v>
                </c:pt>
                <c:pt idx="25148">
                  <c:v>-0.18133451660012345</c:v>
                </c:pt>
                <c:pt idx="25149">
                  <c:v>-0.16954176750439121</c:v>
                </c:pt>
                <c:pt idx="25159">
                  <c:v>-0.15340181466175484</c:v>
                </c:pt>
                <c:pt idx="25160">
                  <c:v>-0.18005952295248506</c:v>
                </c:pt>
                <c:pt idx="25161">
                  <c:v>-0.17265302036292984</c:v>
                </c:pt>
                <c:pt idx="25163">
                  <c:v>-0.17633072171276076</c:v>
                </c:pt>
                <c:pt idx="25164">
                  <c:v>-0.16042889928625625</c:v>
                </c:pt>
                <c:pt idx="25170">
                  <c:v>-0.16887955266986843</c:v>
                </c:pt>
                <c:pt idx="25172">
                  <c:v>-0.16490848472629771</c:v>
                </c:pt>
                <c:pt idx="25173">
                  <c:v>-0.15315441467673063</c:v>
                </c:pt>
                <c:pt idx="25174">
                  <c:v>-0.15756384625344899</c:v>
                </c:pt>
                <c:pt idx="25175">
                  <c:v>-0.16946954762910149</c:v>
                </c:pt>
                <c:pt idx="25179">
                  <c:v>-0.15642964839864382</c:v>
                </c:pt>
                <c:pt idx="25180">
                  <c:v>-0.15951773350252607</c:v>
                </c:pt>
              </c:numCache>
            </c:numRef>
          </c:xVal>
          <c:yVal>
            <c:numRef>
              <c:f>'Last 5 Mths vs Next 5 Mths'!$N$105:$N$25845</c:f>
              <c:numCache>
                <c:formatCode>General</c:formatCode>
                <c:ptCount val="25741"/>
                <c:pt idx="892">
                  <c:v>2.7134760641310374E-2</c:v>
                </c:pt>
                <c:pt idx="893">
                  <c:v>0.17249613055981206</c:v>
                </c:pt>
                <c:pt idx="894">
                  <c:v>4.7227663259990615E-2</c:v>
                </c:pt>
                <c:pt idx="896">
                  <c:v>2.695854890301308E-2</c:v>
                </c:pt>
                <c:pt idx="897">
                  <c:v>0.130038921683169</c:v>
                </c:pt>
                <c:pt idx="898">
                  <c:v>0.10041744391180085</c:v>
                </c:pt>
                <c:pt idx="899">
                  <c:v>0.11450928198012988</c:v>
                </c:pt>
                <c:pt idx="900">
                  <c:v>0.19195199023744025</c:v>
                </c:pt>
                <c:pt idx="901">
                  <c:v>0.27170534552219983</c:v>
                </c:pt>
                <c:pt idx="902">
                  <c:v>0.35399279566605646</c:v>
                </c:pt>
                <c:pt idx="903">
                  <c:v>0.26212583045284155</c:v>
                </c:pt>
                <c:pt idx="904">
                  <c:v>0.17756202189400305</c:v>
                </c:pt>
                <c:pt idx="905">
                  <c:v>0.20270904398984491</c:v>
                </c:pt>
                <c:pt idx="906">
                  <c:v>0.17259795041394876</c:v>
                </c:pt>
                <c:pt idx="907">
                  <c:v>0.15578802780915879</c:v>
                </c:pt>
                <c:pt idx="908">
                  <c:v>0.12955251522630618</c:v>
                </c:pt>
                <c:pt idx="909">
                  <c:v>0.14453954715228079</c:v>
                </c:pt>
                <c:pt idx="910">
                  <c:v>0.16688371030286997</c:v>
                </c:pt>
                <c:pt idx="911">
                  <c:v>0.19746109725991157</c:v>
                </c:pt>
                <c:pt idx="912">
                  <c:v>0.19469869220197689</c:v>
                </c:pt>
                <c:pt idx="913">
                  <c:v>0.18256722579572804</c:v>
                </c:pt>
                <c:pt idx="914">
                  <c:v>0.15362283025020496</c:v>
                </c:pt>
                <c:pt idx="915">
                  <c:v>0.14471961905106334</c:v>
                </c:pt>
                <c:pt idx="916">
                  <c:v>0.15522490276824441</c:v>
                </c:pt>
                <c:pt idx="917">
                  <c:v>0.13205812843779818</c:v>
                </c:pt>
                <c:pt idx="918">
                  <c:v>0.11273044329329296</c:v>
                </c:pt>
                <c:pt idx="919">
                  <c:v>0.13759379497569957</c:v>
                </c:pt>
                <c:pt idx="920">
                  <c:v>0.13423876320852202</c:v>
                </c:pt>
                <c:pt idx="921">
                  <c:v>0.13565207383142308</c:v>
                </c:pt>
                <c:pt idx="922">
                  <c:v>0.19471338822707462</c:v>
                </c:pt>
                <c:pt idx="923">
                  <c:v>0.16932712051824184</c:v>
                </c:pt>
                <c:pt idx="924">
                  <c:v>0.15504914253888225</c:v>
                </c:pt>
                <c:pt idx="925">
                  <c:v>0.17437783626522263</c:v>
                </c:pt>
                <c:pt idx="926">
                  <c:v>0.17290745709923216</c:v>
                </c:pt>
                <c:pt idx="927">
                  <c:v>0.16175094958914449</c:v>
                </c:pt>
                <c:pt idx="928">
                  <c:v>0.19583992781385962</c:v>
                </c:pt>
                <c:pt idx="929">
                  <c:v>0.24074957797327223</c:v>
                </c:pt>
                <c:pt idx="930">
                  <c:v>0.21088024607304523</c:v>
                </c:pt>
                <c:pt idx="931">
                  <c:v>0.22516849795027238</c:v>
                </c:pt>
                <c:pt idx="932">
                  <c:v>0.21997343718157714</c:v>
                </c:pt>
                <c:pt idx="933">
                  <c:v>0.16983868822301695</c:v>
                </c:pt>
                <c:pt idx="934">
                  <c:v>0.16707192036792229</c:v>
                </c:pt>
                <c:pt idx="935">
                  <c:v>0.18498979279667904</c:v>
                </c:pt>
                <c:pt idx="936">
                  <c:v>0.15317917016466254</c:v>
                </c:pt>
                <c:pt idx="937">
                  <c:v>9.5405112708145889E-2</c:v>
                </c:pt>
                <c:pt idx="938">
                  <c:v>7.0689243474863606E-2</c:v>
                </c:pt>
                <c:pt idx="939">
                  <c:v>6.2018187346954967E-2</c:v>
                </c:pt>
                <c:pt idx="940">
                  <c:v>8.7694742837100437E-2</c:v>
                </c:pt>
                <c:pt idx="941">
                  <c:v>7.7636081131282841E-2</c:v>
                </c:pt>
                <c:pt idx="942">
                  <c:v>8.7564460673499322E-2</c:v>
                </c:pt>
                <c:pt idx="943">
                  <c:v>9.9595884100882159E-2</c:v>
                </c:pt>
                <c:pt idx="944">
                  <c:v>0.10106193954855014</c:v>
                </c:pt>
                <c:pt idx="945">
                  <c:v>0.10343432334373848</c:v>
                </c:pt>
                <c:pt idx="946">
                  <c:v>0.12045458849303925</c:v>
                </c:pt>
                <c:pt idx="947">
                  <c:v>0.12352646937470646</c:v>
                </c:pt>
                <c:pt idx="948">
                  <c:v>0.10743363628040514</c:v>
                </c:pt>
                <c:pt idx="949">
                  <c:v>0.11091491561205769</c:v>
                </c:pt>
                <c:pt idx="950">
                  <c:v>0.11789899067374354</c:v>
                </c:pt>
                <c:pt idx="951">
                  <c:v>0.10601304020601088</c:v>
                </c:pt>
                <c:pt idx="952">
                  <c:v>0.10496479120297164</c:v>
                </c:pt>
                <c:pt idx="953">
                  <c:v>9.8406973131396347E-2</c:v>
                </c:pt>
                <c:pt idx="954">
                  <c:v>9.3875095676014819E-2</c:v>
                </c:pt>
                <c:pt idx="955">
                  <c:v>0.10354477014710728</c:v>
                </c:pt>
                <c:pt idx="956">
                  <c:v>9.9554539416473853E-2</c:v>
                </c:pt>
                <c:pt idx="957">
                  <c:v>9.3384935019332316E-2</c:v>
                </c:pt>
                <c:pt idx="958">
                  <c:v>8.6276929139349923E-2</c:v>
                </c:pt>
                <c:pt idx="959">
                  <c:v>8.6439326647068881E-2</c:v>
                </c:pt>
                <c:pt idx="960">
                  <c:v>9.7744456120548939E-2</c:v>
                </c:pt>
                <c:pt idx="961">
                  <c:v>8.4986430169099458E-2</c:v>
                </c:pt>
                <c:pt idx="962">
                  <c:v>7.3471537528334574E-2</c:v>
                </c:pt>
                <c:pt idx="963">
                  <c:v>6.1889330693125633E-2</c:v>
                </c:pt>
                <c:pt idx="964">
                  <c:v>3.8692795806404945E-2</c:v>
                </c:pt>
                <c:pt idx="965">
                  <c:v>2.9685490292635341E-2</c:v>
                </c:pt>
                <c:pt idx="966">
                  <c:v>3.2060245476108751E-3</c:v>
                </c:pt>
                <c:pt idx="967">
                  <c:v>-3.6527856178809937E-2</c:v>
                </c:pt>
                <c:pt idx="968">
                  <c:v>-7.5080204305180143E-3</c:v>
                </c:pt>
                <c:pt idx="969">
                  <c:v>-3.6779434863101979E-2</c:v>
                </c:pt>
                <c:pt idx="970">
                  <c:v>-4.9408014664465649E-2</c:v>
                </c:pt>
                <c:pt idx="971">
                  <c:v>-4.2103304532313257E-2</c:v>
                </c:pt>
                <c:pt idx="972">
                  <c:v>-6.4221142374024653E-2</c:v>
                </c:pt>
                <c:pt idx="973">
                  <c:v>-0.11599244231475858</c:v>
                </c:pt>
                <c:pt idx="974">
                  <c:v>-0.11821851632609703</c:v>
                </c:pt>
                <c:pt idx="975">
                  <c:v>-0.14152222703127504</c:v>
                </c:pt>
                <c:pt idx="976">
                  <c:v>-0.11013666945367906</c:v>
                </c:pt>
                <c:pt idx="977">
                  <c:v>-0.12755694079391044</c:v>
                </c:pt>
                <c:pt idx="978">
                  <c:v>-0.14418109625318587</c:v>
                </c:pt>
                <c:pt idx="979">
                  <c:v>-0.11628562007589716</c:v>
                </c:pt>
                <c:pt idx="980">
                  <c:v>-0.14897727736412458</c:v>
                </c:pt>
                <c:pt idx="981">
                  <c:v>-0.14023721570695769</c:v>
                </c:pt>
                <c:pt idx="982">
                  <c:v>-0.1214299316619557</c:v>
                </c:pt>
                <c:pt idx="983">
                  <c:v>-0.14288777988150314</c:v>
                </c:pt>
                <c:pt idx="984">
                  <c:v>-0.14222098601767208</c:v>
                </c:pt>
                <c:pt idx="985">
                  <c:v>-0.12560499883314502</c:v>
                </c:pt>
                <c:pt idx="986">
                  <c:v>-0.13703096672175452</c:v>
                </c:pt>
                <c:pt idx="987">
                  <c:v>-0.12869606418541413</c:v>
                </c:pt>
                <c:pt idx="1089">
                  <c:v>-0.16439499374749234</c:v>
                </c:pt>
                <c:pt idx="1090">
                  <c:v>-0.16782472200045606</c:v>
                </c:pt>
                <c:pt idx="1110">
                  <c:v>-0.21383991856532125</c:v>
                </c:pt>
                <c:pt idx="1111">
                  <c:v>-0.20411795581270831</c:v>
                </c:pt>
                <c:pt idx="1112">
                  <c:v>-0.21765810765848925</c:v>
                </c:pt>
                <c:pt idx="1115">
                  <c:v>-0.23626898321703271</c:v>
                </c:pt>
                <c:pt idx="1116">
                  <c:v>-0.24164650382395159</c:v>
                </c:pt>
                <c:pt idx="1117">
                  <c:v>-0.21295430481344568</c:v>
                </c:pt>
                <c:pt idx="1118">
                  <c:v>-0.22516591390297447</c:v>
                </c:pt>
                <c:pt idx="1119">
                  <c:v>-0.23906535126909911</c:v>
                </c:pt>
                <c:pt idx="1120">
                  <c:v>-0.22987129516180682</c:v>
                </c:pt>
                <c:pt idx="1121">
                  <c:v>-0.25574482234122564</c:v>
                </c:pt>
                <c:pt idx="1122">
                  <c:v>-0.2627052582981757</c:v>
                </c:pt>
                <c:pt idx="1123">
                  <c:v>-0.30123939916339859</c:v>
                </c:pt>
                <c:pt idx="1124">
                  <c:v>-0.27454349403214995</c:v>
                </c:pt>
                <c:pt idx="1125">
                  <c:v>-0.26317637761626855</c:v>
                </c:pt>
                <c:pt idx="1126">
                  <c:v>-0.25922156304685395</c:v>
                </c:pt>
                <c:pt idx="1127">
                  <c:v>-0.26223555354378802</c:v>
                </c:pt>
                <c:pt idx="1128">
                  <c:v>-0.28056201608982068</c:v>
                </c:pt>
                <c:pt idx="1129">
                  <c:v>-0.27911773664866812</c:v>
                </c:pt>
                <c:pt idx="1130">
                  <c:v>-0.27423411859385349</c:v>
                </c:pt>
                <c:pt idx="1131">
                  <c:v>-0.2818337996264767</c:v>
                </c:pt>
                <c:pt idx="1132">
                  <c:v>-0.29531485627221365</c:v>
                </c:pt>
                <c:pt idx="1155">
                  <c:v>-0.18401241484321496</c:v>
                </c:pt>
                <c:pt idx="1156">
                  <c:v>-0.1614749091751706</c:v>
                </c:pt>
                <c:pt idx="1157">
                  <c:v>-0.15247754831472227</c:v>
                </c:pt>
                <c:pt idx="1158">
                  <c:v>-0.16342141153307421</c:v>
                </c:pt>
                <c:pt idx="1159">
                  <c:v>-0.13715160250642155</c:v>
                </c:pt>
                <c:pt idx="1160">
                  <c:v>-0.12158039123844744</c:v>
                </c:pt>
                <c:pt idx="1161">
                  <c:v>-0.15862733175422905</c:v>
                </c:pt>
                <c:pt idx="1162">
                  <c:v>-0.14732945984877399</c:v>
                </c:pt>
                <c:pt idx="1163">
                  <c:v>-0.15508078068103914</c:v>
                </c:pt>
                <c:pt idx="1164">
                  <c:v>-0.14375359757879314</c:v>
                </c:pt>
                <c:pt idx="1165">
                  <c:v>-0.12321666389766117</c:v>
                </c:pt>
                <c:pt idx="1166">
                  <c:v>-0.11865671929796862</c:v>
                </c:pt>
                <c:pt idx="1167">
                  <c:v>-9.8374779573635274E-2</c:v>
                </c:pt>
                <c:pt idx="1168">
                  <c:v>-3.900314389398285E-2</c:v>
                </c:pt>
                <c:pt idx="1169">
                  <c:v>-4.3162405212646915E-2</c:v>
                </c:pt>
                <c:pt idx="1170">
                  <c:v>-1.7275517990402611E-2</c:v>
                </c:pt>
                <c:pt idx="1171">
                  <c:v>-2.8579483230840586E-2</c:v>
                </c:pt>
                <c:pt idx="1172">
                  <c:v>-4.6917177802674015E-2</c:v>
                </c:pt>
                <c:pt idx="1174">
                  <c:v>7.14656246296963E-4</c:v>
                </c:pt>
                <c:pt idx="1176">
                  <c:v>2.6686431410554157E-3</c:v>
                </c:pt>
                <c:pt idx="1177">
                  <c:v>4.1896938021405594E-2</c:v>
                </c:pt>
                <c:pt idx="1185">
                  <c:v>1.7365010313652229E-2</c:v>
                </c:pt>
                <c:pt idx="1186">
                  <c:v>2.7453242565520286E-2</c:v>
                </c:pt>
                <c:pt idx="1187">
                  <c:v>4.1377900077253837E-2</c:v>
                </c:pt>
                <c:pt idx="1188">
                  <c:v>2.0393765754288085E-2</c:v>
                </c:pt>
                <c:pt idx="1189">
                  <c:v>6.4599722439204754E-2</c:v>
                </c:pt>
                <c:pt idx="1190">
                  <c:v>7.0659355135000768E-2</c:v>
                </c:pt>
                <c:pt idx="1191">
                  <c:v>0.10572974043695482</c:v>
                </c:pt>
                <c:pt idx="1192">
                  <c:v>0.10627803987511641</c:v>
                </c:pt>
                <c:pt idx="1193">
                  <c:v>0.12228897901167413</c:v>
                </c:pt>
                <c:pt idx="1194">
                  <c:v>0.10560293996994607</c:v>
                </c:pt>
                <c:pt idx="1195">
                  <c:v>0.10091495552267871</c:v>
                </c:pt>
                <c:pt idx="1196">
                  <c:v>8.7896108861955868E-2</c:v>
                </c:pt>
                <c:pt idx="1197">
                  <c:v>5.1776632640319287E-2</c:v>
                </c:pt>
                <c:pt idx="1198">
                  <c:v>5.2495059301959079E-2</c:v>
                </c:pt>
                <c:pt idx="1199">
                  <c:v>9.4174279467946542E-2</c:v>
                </c:pt>
                <c:pt idx="1200">
                  <c:v>8.938232291311432E-2</c:v>
                </c:pt>
                <c:pt idx="1201">
                  <c:v>6.0837547912123702E-2</c:v>
                </c:pt>
                <c:pt idx="1202">
                  <c:v>5.6895375446526675E-2</c:v>
                </c:pt>
                <c:pt idx="1203">
                  <c:v>5.1668075423832782E-2</c:v>
                </c:pt>
                <c:pt idx="1204">
                  <c:v>5.6859217580397914E-2</c:v>
                </c:pt>
                <c:pt idx="1205">
                  <c:v>4.2182668934605871E-2</c:v>
                </c:pt>
                <c:pt idx="1206">
                  <c:v>3.5851150587259628E-2</c:v>
                </c:pt>
                <c:pt idx="1207">
                  <c:v>2.9958470946232829E-2</c:v>
                </c:pt>
                <c:pt idx="1208">
                  <c:v>3.1199183780466377E-2</c:v>
                </c:pt>
                <c:pt idx="1209">
                  <c:v>2.3324705533385615E-2</c:v>
                </c:pt>
                <c:pt idx="1210">
                  <c:v>8.5716444653005652E-4</c:v>
                </c:pt>
                <c:pt idx="1211">
                  <c:v>-1.6443685768957605E-2</c:v>
                </c:pt>
                <c:pt idx="1212">
                  <c:v>1.3816520647913499E-2</c:v>
                </c:pt>
                <c:pt idx="1213">
                  <c:v>2.2038743153904639E-2</c:v>
                </c:pt>
                <c:pt idx="1214">
                  <c:v>8.7431000147082383E-3</c:v>
                </c:pt>
                <c:pt idx="1215">
                  <c:v>3.0234134981922622E-2</c:v>
                </c:pt>
                <c:pt idx="1216">
                  <c:v>4.170963161098773E-2</c:v>
                </c:pt>
                <c:pt idx="1217">
                  <c:v>4.4609208858426008E-2</c:v>
                </c:pt>
                <c:pt idx="1218">
                  <c:v>6.3612731933553546E-2</c:v>
                </c:pt>
                <c:pt idx="1219">
                  <c:v>8.6037363470659267E-2</c:v>
                </c:pt>
                <c:pt idx="1220">
                  <c:v>8.6893677995305341E-2</c:v>
                </c:pt>
                <c:pt idx="1221">
                  <c:v>9.4452932379887056E-2</c:v>
                </c:pt>
                <c:pt idx="1222">
                  <c:v>8.9039260809677279E-2</c:v>
                </c:pt>
                <c:pt idx="1223">
                  <c:v>0.10768954324961211</c:v>
                </c:pt>
                <c:pt idx="1224">
                  <c:v>7.4598071557406387E-2</c:v>
                </c:pt>
                <c:pt idx="1225">
                  <c:v>6.5549718965945969E-2</c:v>
                </c:pt>
                <c:pt idx="1226">
                  <c:v>2.7043348305727299E-2</c:v>
                </c:pt>
                <c:pt idx="1227">
                  <c:v>5.8900407673334598E-3</c:v>
                </c:pt>
                <c:pt idx="1228">
                  <c:v>3.8144941429750334E-2</c:v>
                </c:pt>
                <c:pt idx="1229">
                  <c:v>3.3053814480500376E-2</c:v>
                </c:pt>
                <c:pt idx="1230">
                  <c:v>2.3087120723668253E-3</c:v>
                </c:pt>
                <c:pt idx="1231">
                  <c:v>6.2695592515076282E-3</c:v>
                </c:pt>
                <c:pt idx="1232">
                  <c:v>6.2492848434239079E-3</c:v>
                </c:pt>
                <c:pt idx="1233">
                  <c:v>-1.0315568790471574E-2</c:v>
                </c:pt>
                <c:pt idx="1234">
                  <c:v>1.5182109609789718E-2</c:v>
                </c:pt>
                <c:pt idx="1235">
                  <c:v>-2.3988968494293883E-2</c:v>
                </c:pt>
                <c:pt idx="1236">
                  <c:v>-4.9479401150241964E-2</c:v>
                </c:pt>
                <c:pt idx="1237">
                  <c:v>-5.034753321565677E-2</c:v>
                </c:pt>
                <c:pt idx="1238">
                  <c:v>-5.2290756919436965E-2</c:v>
                </c:pt>
                <c:pt idx="1239">
                  <c:v>-6.2401174097579504E-2</c:v>
                </c:pt>
                <c:pt idx="1240">
                  <c:v>-6.5146801106348962E-2</c:v>
                </c:pt>
                <c:pt idx="1241">
                  <c:v>-4.5856444902027227E-2</c:v>
                </c:pt>
                <c:pt idx="1242">
                  <c:v>-5.2119822414984918E-2</c:v>
                </c:pt>
                <c:pt idx="1243">
                  <c:v>-5.6678663011778485E-2</c:v>
                </c:pt>
                <c:pt idx="1244">
                  <c:v>-4.9605864267573518E-2</c:v>
                </c:pt>
                <c:pt idx="1245">
                  <c:v>-4.1947439842575762E-2</c:v>
                </c:pt>
                <c:pt idx="1246">
                  <c:v>-6.9195015784113245E-2</c:v>
                </c:pt>
                <c:pt idx="1247">
                  <c:v>-6.1247289958426876E-2</c:v>
                </c:pt>
                <c:pt idx="1248">
                  <c:v>-7.6955643106411453E-2</c:v>
                </c:pt>
                <c:pt idx="1249">
                  <c:v>-0.10312413972718926</c:v>
                </c:pt>
                <c:pt idx="1250">
                  <c:v>-0.10107606596622942</c:v>
                </c:pt>
                <c:pt idx="1251">
                  <c:v>-0.12279606331284987</c:v>
                </c:pt>
                <c:pt idx="1252">
                  <c:v>-0.11528263309636344</c:v>
                </c:pt>
                <c:pt idx="1253">
                  <c:v>-0.12670412153111177</c:v>
                </c:pt>
                <c:pt idx="1254">
                  <c:v>-0.15032642495652448</c:v>
                </c:pt>
                <c:pt idx="1255">
                  <c:v>-0.16884449059966389</c:v>
                </c:pt>
                <c:pt idx="1256">
                  <c:v>-0.17654404270926449</c:v>
                </c:pt>
                <c:pt idx="1257">
                  <c:v>-0.18401226207564936</c:v>
                </c:pt>
                <c:pt idx="1258">
                  <c:v>-0.16323733873459612</c:v>
                </c:pt>
                <c:pt idx="1261">
                  <c:v>-0.23219012747265999</c:v>
                </c:pt>
                <c:pt idx="1263">
                  <c:v>-0.16056441296286006</c:v>
                </c:pt>
                <c:pt idx="1354">
                  <c:v>-0.21191077186695517</c:v>
                </c:pt>
                <c:pt idx="1355">
                  <c:v>-0.13553958990641046</c:v>
                </c:pt>
                <c:pt idx="1356">
                  <c:v>-0.19256211297382608</c:v>
                </c:pt>
                <c:pt idx="1357">
                  <c:v>-0.16851811966242258</c:v>
                </c:pt>
                <c:pt idx="1358">
                  <c:v>-0.18283733671615243</c:v>
                </c:pt>
                <c:pt idx="1359">
                  <c:v>-0.18335451243681788</c:v>
                </c:pt>
                <c:pt idx="1360">
                  <c:v>-0.18089517412872191</c:v>
                </c:pt>
                <c:pt idx="1361">
                  <c:v>-0.19544330886637595</c:v>
                </c:pt>
                <c:pt idx="1362">
                  <c:v>-0.25707861553299161</c:v>
                </c:pt>
                <c:pt idx="1363">
                  <c:v>-0.27207443913605267</c:v>
                </c:pt>
                <c:pt idx="1364">
                  <c:v>-0.28976024542684287</c:v>
                </c:pt>
                <c:pt idx="1365">
                  <c:v>-0.31576669173621819</c:v>
                </c:pt>
                <c:pt idx="1366">
                  <c:v>-0.26105222348678181</c:v>
                </c:pt>
                <c:pt idx="1367">
                  <c:v>-0.25774997315549675</c:v>
                </c:pt>
                <c:pt idx="1368">
                  <c:v>-0.21573664342672982</c:v>
                </c:pt>
                <c:pt idx="1369">
                  <c:v>-0.21978740506861505</c:v>
                </c:pt>
                <c:pt idx="1370">
                  <c:v>-0.21705930747419178</c:v>
                </c:pt>
                <c:pt idx="1371">
                  <c:v>-0.25366495814964751</c:v>
                </c:pt>
                <c:pt idx="1372">
                  <c:v>-0.26581702469451451</c:v>
                </c:pt>
                <c:pt idx="1373">
                  <c:v>-0.25305187674122398</c:v>
                </c:pt>
                <c:pt idx="1374">
                  <c:v>-0.22326682748963278</c:v>
                </c:pt>
                <c:pt idx="1375">
                  <c:v>-0.20959503466639717</c:v>
                </c:pt>
                <c:pt idx="1376">
                  <c:v>-0.20142250431169018</c:v>
                </c:pt>
                <c:pt idx="1377">
                  <c:v>-0.20764708121506825</c:v>
                </c:pt>
                <c:pt idx="1378">
                  <c:v>-0.24474897634757897</c:v>
                </c:pt>
                <c:pt idx="1379">
                  <c:v>-0.26227642961849618</c:v>
                </c:pt>
                <c:pt idx="1380">
                  <c:v>-0.26970657589685865</c:v>
                </c:pt>
                <c:pt idx="1381">
                  <c:v>-0.26052404975378229</c:v>
                </c:pt>
                <c:pt idx="1390">
                  <c:v>-0.24939592514714271</c:v>
                </c:pt>
                <c:pt idx="1391">
                  <c:v>-0.22170995762618051</c:v>
                </c:pt>
                <c:pt idx="1392">
                  <c:v>-0.20886344996744155</c:v>
                </c:pt>
                <c:pt idx="1394">
                  <c:v>-0.21035290906560311</c:v>
                </c:pt>
                <c:pt idx="1395">
                  <c:v>-0.21222842266316033</c:v>
                </c:pt>
                <c:pt idx="1396">
                  <c:v>-0.20861850376044622</c:v>
                </c:pt>
                <c:pt idx="1397">
                  <c:v>-0.21561279216006257</c:v>
                </c:pt>
                <c:pt idx="1398">
                  <c:v>-0.24032861536459993</c:v>
                </c:pt>
                <c:pt idx="1399">
                  <c:v>-0.25735772886392883</c:v>
                </c:pt>
                <c:pt idx="1400">
                  <c:v>-0.24878466862363258</c:v>
                </c:pt>
                <c:pt idx="1401">
                  <c:v>-0.28000425776436466</c:v>
                </c:pt>
                <c:pt idx="1402">
                  <c:v>-0.29065929958339676</c:v>
                </c:pt>
                <c:pt idx="1403">
                  <c:v>-0.29728547098246216</c:v>
                </c:pt>
                <c:pt idx="1404">
                  <c:v>-0.29999520329623486</c:v>
                </c:pt>
                <c:pt idx="1405">
                  <c:v>-0.2946911658118031</c:v>
                </c:pt>
                <c:pt idx="1406">
                  <c:v>-0.28091947482581714</c:v>
                </c:pt>
                <c:pt idx="1407">
                  <c:v>-0.30741778742921078</c:v>
                </c:pt>
                <c:pt idx="1409">
                  <c:v>-0.32105180400404298</c:v>
                </c:pt>
                <c:pt idx="1410">
                  <c:v>-0.3017665733891074</c:v>
                </c:pt>
                <c:pt idx="1412">
                  <c:v>-0.33131264873631938</c:v>
                </c:pt>
                <c:pt idx="1415">
                  <c:v>-0.30319225075280032</c:v>
                </c:pt>
                <c:pt idx="1416">
                  <c:v>-0.30071218375937048</c:v>
                </c:pt>
                <c:pt idx="1417">
                  <c:v>-0.32321921746343707</c:v>
                </c:pt>
                <c:pt idx="1418">
                  <c:v>-0.34124759014399031</c:v>
                </c:pt>
                <c:pt idx="1419">
                  <c:v>-0.35220023108857457</c:v>
                </c:pt>
                <c:pt idx="1447">
                  <c:v>-0.24482268733619594</c:v>
                </c:pt>
                <c:pt idx="1448">
                  <c:v>-0.2470566002263278</c:v>
                </c:pt>
                <c:pt idx="1451">
                  <c:v>-0.22320709065544664</c:v>
                </c:pt>
                <c:pt idx="1452">
                  <c:v>-0.19645134602127079</c:v>
                </c:pt>
                <c:pt idx="1453">
                  <c:v>-0.21410278412799622</c:v>
                </c:pt>
                <c:pt idx="1454">
                  <c:v>-0.21269034176144896</c:v>
                </c:pt>
                <c:pt idx="1456">
                  <c:v>-0.19626213793304603</c:v>
                </c:pt>
                <c:pt idx="1457">
                  <c:v>-0.22206693223686569</c:v>
                </c:pt>
                <c:pt idx="1458">
                  <c:v>-0.22263361186251696</c:v>
                </c:pt>
                <c:pt idx="1459">
                  <c:v>-0.21558259754533771</c:v>
                </c:pt>
                <c:pt idx="1460">
                  <c:v>-0.18476885735863113</c:v>
                </c:pt>
                <c:pt idx="1461">
                  <c:v>-0.12714205924579447</c:v>
                </c:pt>
                <c:pt idx="1462">
                  <c:v>-0.12664442073909321</c:v>
                </c:pt>
                <c:pt idx="1463">
                  <c:v>-0.13856430675638221</c:v>
                </c:pt>
                <c:pt idx="1464">
                  <c:v>-0.11962307888056523</c:v>
                </c:pt>
                <c:pt idx="1465">
                  <c:v>-8.9929383822205944E-2</c:v>
                </c:pt>
                <c:pt idx="1466">
                  <c:v>-0.18828486205940509</c:v>
                </c:pt>
                <c:pt idx="1467">
                  <c:v>-0.18856328418411716</c:v>
                </c:pt>
                <c:pt idx="1468">
                  <c:v>-0.2571692907736618</c:v>
                </c:pt>
                <c:pt idx="1469">
                  <c:v>-0.25905676026411328</c:v>
                </c:pt>
                <c:pt idx="1470">
                  <c:v>-0.21009892871089297</c:v>
                </c:pt>
                <c:pt idx="1471">
                  <c:v>-0.10184578905883879</c:v>
                </c:pt>
                <c:pt idx="1472">
                  <c:v>-0.10730005533257336</c:v>
                </c:pt>
                <c:pt idx="1473">
                  <c:v>-8.9984792452320828E-2</c:v>
                </c:pt>
                <c:pt idx="1474">
                  <c:v>-0.14734099290862179</c:v>
                </c:pt>
                <c:pt idx="1475">
                  <c:v>-0.12837483836513031</c:v>
                </c:pt>
                <c:pt idx="1476">
                  <c:v>-0.13334101841335588</c:v>
                </c:pt>
                <c:pt idx="1477">
                  <c:v>-0.18690971100399323</c:v>
                </c:pt>
                <c:pt idx="1478">
                  <c:v>-0.2058107746866904</c:v>
                </c:pt>
                <c:pt idx="1479">
                  <c:v>-0.162426000958794</c:v>
                </c:pt>
                <c:pt idx="1480">
                  <c:v>-0.19308440676634298</c:v>
                </c:pt>
                <c:pt idx="1481">
                  <c:v>-0.1992838098986669</c:v>
                </c:pt>
                <c:pt idx="1482">
                  <c:v>-0.18041326082992926</c:v>
                </c:pt>
                <c:pt idx="1483">
                  <c:v>-0.16674707756064888</c:v>
                </c:pt>
                <c:pt idx="1484">
                  <c:v>-0.14026904956403463</c:v>
                </c:pt>
                <c:pt idx="1485">
                  <c:v>-0.10851294345657658</c:v>
                </c:pt>
                <c:pt idx="1486">
                  <c:v>-0.13366069872613551</c:v>
                </c:pt>
                <c:pt idx="1487">
                  <c:v>-0.14221066335047072</c:v>
                </c:pt>
                <c:pt idx="1488">
                  <c:v>-0.11901183553383232</c:v>
                </c:pt>
                <c:pt idx="1489">
                  <c:v>-0.15224517099139268</c:v>
                </c:pt>
                <c:pt idx="1490">
                  <c:v>-0.13661541640682551</c:v>
                </c:pt>
                <c:pt idx="1491">
                  <c:v>-0.17183245232844913</c:v>
                </c:pt>
                <c:pt idx="1492">
                  <c:v>-0.19873616612243494</c:v>
                </c:pt>
                <c:pt idx="1493">
                  <c:v>-0.22604991001756614</c:v>
                </c:pt>
                <c:pt idx="1494">
                  <c:v>-0.20546793539022978</c:v>
                </c:pt>
                <c:pt idx="1495">
                  <c:v>-0.22044786763656299</c:v>
                </c:pt>
                <c:pt idx="1496">
                  <c:v>-0.22092460057162944</c:v>
                </c:pt>
                <c:pt idx="1497">
                  <c:v>-0.21290150611423075</c:v>
                </c:pt>
                <c:pt idx="1498">
                  <c:v>-0.18885452681875337</c:v>
                </c:pt>
                <c:pt idx="1499">
                  <c:v>-0.19888123974538918</c:v>
                </c:pt>
                <c:pt idx="1500">
                  <c:v>-0.21392888233181129</c:v>
                </c:pt>
                <c:pt idx="1501">
                  <c:v>-0.17900121447208983</c:v>
                </c:pt>
                <c:pt idx="1502">
                  <c:v>-0.18032930438206352</c:v>
                </c:pt>
                <c:pt idx="1503">
                  <c:v>-0.16758279449730407</c:v>
                </c:pt>
                <c:pt idx="1504">
                  <c:v>-0.17068792317845682</c:v>
                </c:pt>
                <c:pt idx="1505">
                  <c:v>-0.18517851242591699</c:v>
                </c:pt>
                <c:pt idx="1506">
                  <c:v>-0.20404127242558867</c:v>
                </c:pt>
                <c:pt idx="1507">
                  <c:v>-0.17519879305242969</c:v>
                </c:pt>
                <c:pt idx="1508">
                  <c:v>-0.1401064480497588</c:v>
                </c:pt>
                <c:pt idx="1509">
                  <c:v>-0.17025721327714693</c:v>
                </c:pt>
                <c:pt idx="1510">
                  <c:v>-0.20873136050752661</c:v>
                </c:pt>
                <c:pt idx="1511">
                  <c:v>-0.20969753948102221</c:v>
                </c:pt>
                <c:pt idx="1512">
                  <c:v>-0.19151719803412814</c:v>
                </c:pt>
                <c:pt idx="1513">
                  <c:v>-0.23271209943793725</c:v>
                </c:pt>
                <c:pt idx="1514">
                  <c:v>-0.23585059536414066</c:v>
                </c:pt>
                <c:pt idx="1515">
                  <c:v>-0.2644770044389877</c:v>
                </c:pt>
                <c:pt idx="1516">
                  <c:v>-0.2921176071174364</c:v>
                </c:pt>
                <c:pt idx="1517">
                  <c:v>-0.25695153061312126</c:v>
                </c:pt>
                <c:pt idx="1518">
                  <c:v>-0.26206969026983307</c:v>
                </c:pt>
                <c:pt idx="1519">
                  <c:v>-0.24926920432127464</c:v>
                </c:pt>
                <c:pt idx="1520">
                  <c:v>-0.23754253376097856</c:v>
                </c:pt>
                <c:pt idx="1521">
                  <c:v>-0.20400597223710004</c:v>
                </c:pt>
                <c:pt idx="1522">
                  <c:v>-0.16205322901635</c:v>
                </c:pt>
                <c:pt idx="1523">
                  <c:v>-0.17923954011025545</c:v>
                </c:pt>
                <c:pt idx="1524">
                  <c:v>-0.18494910518696972</c:v>
                </c:pt>
                <c:pt idx="1525">
                  <c:v>-0.16888289466295614</c:v>
                </c:pt>
                <c:pt idx="1526">
                  <c:v>-0.23231643080634612</c:v>
                </c:pt>
                <c:pt idx="1527">
                  <c:v>-0.21548537523244127</c:v>
                </c:pt>
                <c:pt idx="1528">
                  <c:v>-0.22475760743562878</c:v>
                </c:pt>
                <c:pt idx="1529">
                  <c:v>-0.22858813594960725</c:v>
                </c:pt>
                <c:pt idx="1530">
                  <c:v>-0.19982552213228155</c:v>
                </c:pt>
                <c:pt idx="1531">
                  <c:v>-0.18927385868506807</c:v>
                </c:pt>
                <c:pt idx="1532">
                  <c:v>-0.14913527261637194</c:v>
                </c:pt>
                <c:pt idx="1533">
                  <c:v>-0.19498087588134339</c:v>
                </c:pt>
                <c:pt idx="1534">
                  <c:v>-0.23149598267698634</c:v>
                </c:pt>
                <c:pt idx="1535">
                  <c:v>-0.23858026645467612</c:v>
                </c:pt>
                <c:pt idx="1536">
                  <c:v>-0.22159918433943648</c:v>
                </c:pt>
                <c:pt idx="1537">
                  <c:v>-0.20745431953965876</c:v>
                </c:pt>
                <c:pt idx="1538">
                  <c:v>-0.19860132681239007</c:v>
                </c:pt>
                <c:pt idx="1539">
                  <c:v>-0.25248262493640994</c:v>
                </c:pt>
                <c:pt idx="1540">
                  <c:v>-0.22197335688094089</c:v>
                </c:pt>
                <c:pt idx="1541">
                  <c:v>-0.25770102026030639</c:v>
                </c:pt>
                <c:pt idx="1542">
                  <c:v>-0.25473812708611543</c:v>
                </c:pt>
                <c:pt idx="1543">
                  <c:v>-0.25574783719587935</c:v>
                </c:pt>
                <c:pt idx="1544">
                  <c:v>-0.25016833021908158</c:v>
                </c:pt>
                <c:pt idx="1545">
                  <c:v>-0.30351714373648497</c:v>
                </c:pt>
                <c:pt idx="1546">
                  <c:v>-0.33215237139660869</c:v>
                </c:pt>
                <c:pt idx="1547">
                  <c:v>-0.34062086032704719</c:v>
                </c:pt>
                <c:pt idx="1548">
                  <c:v>-0.31902768251416647</c:v>
                </c:pt>
                <c:pt idx="1549">
                  <c:v>-0.30254889024574572</c:v>
                </c:pt>
                <c:pt idx="1550">
                  <c:v>-0.31337646369645578</c:v>
                </c:pt>
                <c:pt idx="1551">
                  <c:v>-0.3237566225973848</c:v>
                </c:pt>
                <c:pt idx="1552">
                  <c:v>-0.32339803072550644</c:v>
                </c:pt>
                <c:pt idx="1553">
                  <c:v>-0.29652626467208454</c:v>
                </c:pt>
                <c:pt idx="1554">
                  <c:v>-0.29629229100508725</c:v>
                </c:pt>
                <c:pt idx="1555">
                  <c:v>-0.32325634001457382</c:v>
                </c:pt>
                <c:pt idx="1556">
                  <c:v>-0.34938888237986843</c:v>
                </c:pt>
                <c:pt idx="1557">
                  <c:v>-0.33362294726471786</c:v>
                </c:pt>
                <c:pt idx="1558">
                  <c:v>-0.35357330562552147</c:v>
                </c:pt>
                <c:pt idx="1559">
                  <c:v>-0.34432732764061336</c:v>
                </c:pt>
                <c:pt idx="1560">
                  <c:v>-0.38712504934554093</c:v>
                </c:pt>
                <c:pt idx="1566">
                  <c:v>-0.32499059475977532</c:v>
                </c:pt>
                <c:pt idx="1567">
                  <c:v>-0.35134654782138031</c:v>
                </c:pt>
                <c:pt idx="1568">
                  <c:v>-0.34536493738576246</c:v>
                </c:pt>
                <c:pt idx="1569">
                  <c:v>-0.30196114239084959</c:v>
                </c:pt>
                <c:pt idx="1570">
                  <c:v>-0.35323992577550922</c:v>
                </c:pt>
                <c:pt idx="1577">
                  <c:v>-0.38526752258111474</c:v>
                </c:pt>
                <c:pt idx="1578">
                  <c:v>-0.37821279907721672</c:v>
                </c:pt>
                <c:pt idx="1579">
                  <c:v>-0.39234238769985152</c:v>
                </c:pt>
                <c:pt idx="1580">
                  <c:v>-0.38242581677929854</c:v>
                </c:pt>
                <c:pt idx="1581">
                  <c:v>-0.40416477397399375</c:v>
                </c:pt>
                <c:pt idx="1582">
                  <c:v>-0.40403929724167775</c:v>
                </c:pt>
                <c:pt idx="1583">
                  <c:v>-0.41986586267131965</c:v>
                </c:pt>
                <c:pt idx="1589">
                  <c:v>-0.4344374807946435</c:v>
                </c:pt>
                <c:pt idx="1591">
                  <c:v>-0.45844985845771369</c:v>
                </c:pt>
                <c:pt idx="1592">
                  <c:v>-0.44897876300405326</c:v>
                </c:pt>
                <c:pt idx="1593">
                  <c:v>-0.42195907888367279</c:v>
                </c:pt>
                <c:pt idx="1594">
                  <c:v>-0.42451307437492314</c:v>
                </c:pt>
                <c:pt idx="1595">
                  <c:v>-0.38116407573342015</c:v>
                </c:pt>
                <c:pt idx="1596">
                  <c:v>-0.39056897135832136</c:v>
                </c:pt>
                <c:pt idx="1597">
                  <c:v>-0.3517978505740752</c:v>
                </c:pt>
                <c:pt idx="1598">
                  <c:v>-0.36258679204150224</c:v>
                </c:pt>
                <c:pt idx="1599">
                  <c:v>-0.36359953392548228</c:v>
                </c:pt>
                <c:pt idx="1600">
                  <c:v>-0.36183720206063563</c:v>
                </c:pt>
                <c:pt idx="1601">
                  <c:v>-0.3509686632058544</c:v>
                </c:pt>
                <c:pt idx="1602">
                  <c:v>-0.33068765862938099</c:v>
                </c:pt>
                <c:pt idx="1603">
                  <c:v>-0.30151654558383034</c:v>
                </c:pt>
                <c:pt idx="1604">
                  <c:v>-0.29358612265608919</c:v>
                </c:pt>
                <c:pt idx="1605">
                  <c:v>-0.2423120406778414</c:v>
                </c:pt>
                <c:pt idx="1606">
                  <c:v>-0.24364860694279866</c:v>
                </c:pt>
                <c:pt idx="1607">
                  <c:v>-0.21353655648474834</c:v>
                </c:pt>
                <c:pt idx="1609">
                  <c:v>-0.13775639979637044</c:v>
                </c:pt>
                <c:pt idx="1610">
                  <c:v>-0.11880128098571863</c:v>
                </c:pt>
                <c:pt idx="1611">
                  <c:v>-0.1127737229121557</c:v>
                </c:pt>
                <c:pt idx="1612">
                  <c:v>-0.12756918148955643</c:v>
                </c:pt>
                <c:pt idx="1613">
                  <c:v>-2.270247897595068E-2</c:v>
                </c:pt>
                <c:pt idx="1614">
                  <c:v>1.7907309036366836E-2</c:v>
                </c:pt>
                <c:pt idx="1615">
                  <c:v>6.4049895713683247E-2</c:v>
                </c:pt>
                <c:pt idx="1616">
                  <c:v>0.17311988367059339</c:v>
                </c:pt>
                <c:pt idx="1617">
                  <c:v>0.18598890187907124</c:v>
                </c:pt>
                <c:pt idx="1618">
                  <c:v>0.22677473951811522</c:v>
                </c:pt>
                <c:pt idx="1619">
                  <c:v>0.28177055222562841</c:v>
                </c:pt>
                <c:pt idx="1620">
                  <c:v>0.27991468177720358</c:v>
                </c:pt>
                <c:pt idx="1621">
                  <c:v>0.16171129243575066</c:v>
                </c:pt>
                <c:pt idx="1622">
                  <c:v>0.11762355591853257</c:v>
                </c:pt>
                <c:pt idx="1623">
                  <c:v>0.19793325635443981</c:v>
                </c:pt>
                <c:pt idx="1624">
                  <c:v>0.27454311763733785</c:v>
                </c:pt>
                <c:pt idx="1625">
                  <c:v>0.26456659182639775</c:v>
                </c:pt>
                <c:pt idx="1626">
                  <c:v>0.28063138288906542</c:v>
                </c:pt>
                <c:pt idx="1627">
                  <c:v>0.23196281327983193</c:v>
                </c:pt>
                <c:pt idx="1628">
                  <c:v>0.28351542721126988</c:v>
                </c:pt>
                <c:pt idx="1629">
                  <c:v>0.34543060139642701</c:v>
                </c:pt>
                <c:pt idx="1630">
                  <c:v>0.37213119870551004</c:v>
                </c:pt>
                <c:pt idx="1631">
                  <c:v>0.38427598956869713</c:v>
                </c:pt>
                <c:pt idx="1633">
                  <c:v>0.41488173794010552</c:v>
                </c:pt>
                <c:pt idx="1634">
                  <c:v>0.4856958078586493</c:v>
                </c:pt>
                <c:pt idx="1635">
                  <c:v>0.48891770574705307</c:v>
                </c:pt>
                <c:pt idx="1636">
                  <c:v>0.48845002398076831</c:v>
                </c:pt>
                <c:pt idx="1637">
                  <c:v>0.49310604488953702</c:v>
                </c:pt>
                <c:pt idx="1638">
                  <c:v>0.48775616317795767</c:v>
                </c:pt>
                <c:pt idx="1639">
                  <c:v>0.56670499313187728</c:v>
                </c:pt>
                <c:pt idx="1640">
                  <c:v>0.50987316132246696</c:v>
                </c:pt>
                <c:pt idx="1641">
                  <c:v>0.49278376678436397</c:v>
                </c:pt>
                <c:pt idx="1642">
                  <c:v>0.5696337707212169</c:v>
                </c:pt>
                <c:pt idx="1643">
                  <c:v>0.50993042444821524</c:v>
                </c:pt>
                <c:pt idx="1644">
                  <c:v>0.47967193408927611</c:v>
                </c:pt>
                <c:pt idx="1645">
                  <c:v>0.52507158279001365</c:v>
                </c:pt>
                <c:pt idx="1646">
                  <c:v>0.47235977824828712</c:v>
                </c:pt>
                <c:pt idx="1647">
                  <c:v>0.43145094566325515</c:v>
                </c:pt>
                <c:pt idx="1648">
                  <c:v>0.33595234407589492</c:v>
                </c:pt>
                <c:pt idx="1649">
                  <c:v>0.38950424732150868</c:v>
                </c:pt>
                <c:pt idx="1650">
                  <c:v>0.40662836951077752</c:v>
                </c:pt>
                <c:pt idx="1651">
                  <c:v>0.39228562627913788</c:v>
                </c:pt>
                <c:pt idx="1652">
                  <c:v>0.37041325653768875</c:v>
                </c:pt>
                <c:pt idx="1653">
                  <c:v>0.40901355399556993</c:v>
                </c:pt>
                <c:pt idx="1654">
                  <c:v>0.57523831222446242</c:v>
                </c:pt>
                <c:pt idx="1655">
                  <c:v>0.59039487440915672</c:v>
                </c:pt>
                <c:pt idx="1656">
                  <c:v>0.66119237871305914</c:v>
                </c:pt>
                <c:pt idx="1657">
                  <c:v>0.67123652158786506</c:v>
                </c:pt>
                <c:pt idx="1658">
                  <c:v>0.65831135289817411</c:v>
                </c:pt>
                <c:pt idx="1659">
                  <c:v>0.66673514163118641</c:v>
                </c:pt>
                <c:pt idx="1660">
                  <c:v>0.83091880226341863</c:v>
                </c:pt>
                <c:pt idx="1661">
                  <c:v>0.80349791169005869</c:v>
                </c:pt>
                <c:pt idx="1662">
                  <c:v>0.7273505682096566</c:v>
                </c:pt>
                <c:pt idx="1663">
                  <c:v>0.67029248393313545</c:v>
                </c:pt>
                <c:pt idx="1664">
                  <c:v>0.54848675261474589</c:v>
                </c:pt>
                <c:pt idx="1665">
                  <c:v>0.58408924179208066</c:v>
                </c:pt>
                <c:pt idx="1666">
                  <c:v>0.52342891964709737</c:v>
                </c:pt>
                <c:pt idx="1667">
                  <c:v>0.60070348809203611</c:v>
                </c:pt>
                <c:pt idx="1668">
                  <c:v>0.52460260110438006</c:v>
                </c:pt>
                <c:pt idx="1669">
                  <c:v>0.39167433564188769</c:v>
                </c:pt>
                <c:pt idx="1670">
                  <c:v>0.32146192405886564</c:v>
                </c:pt>
                <c:pt idx="1671">
                  <c:v>0.42550249100236259</c:v>
                </c:pt>
                <c:pt idx="1672">
                  <c:v>0.36328766293123183</c:v>
                </c:pt>
                <c:pt idx="1673">
                  <c:v>0.40567130471687318</c:v>
                </c:pt>
                <c:pt idx="1674">
                  <c:v>0.41141382656235215</c:v>
                </c:pt>
                <c:pt idx="1675">
                  <c:v>0.44369976419056001</c:v>
                </c:pt>
                <c:pt idx="1676">
                  <c:v>0.46227130511861048</c:v>
                </c:pt>
                <c:pt idx="1677">
                  <c:v>0.50738921024414574</c:v>
                </c:pt>
                <c:pt idx="1678">
                  <c:v>0.51231526846738862</c:v>
                </c:pt>
                <c:pt idx="1679">
                  <c:v>0.43346276126270356</c:v>
                </c:pt>
                <c:pt idx="1680">
                  <c:v>0.41812720458507036</c:v>
                </c:pt>
                <c:pt idx="1681">
                  <c:v>0.47664548095595993</c:v>
                </c:pt>
                <c:pt idx="1682">
                  <c:v>0.4677626014122056</c:v>
                </c:pt>
                <c:pt idx="1683">
                  <c:v>0.53245837111637151</c:v>
                </c:pt>
                <c:pt idx="1684">
                  <c:v>0.54577597640321529</c:v>
                </c:pt>
                <c:pt idx="1685">
                  <c:v>0.56005445653407393</c:v>
                </c:pt>
                <c:pt idx="1686">
                  <c:v>0.56385094074705244</c:v>
                </c:pt>
                <c:pt idx="1687">
                  <c:v>0.51251020689821014</c:v>
                </c:pt>
                <c:pt idx="1688">
                  <c:v>0.47218108239475876</c:v>
                </c:pt>
                <c:pt idx="1689">
                  <c:v>0.39977233692006608</c:v>
                </c:pt>
                <c:pt idx="1690">
                  <c:v>0.4329385387199467</c:v>
                </c:pt>
                <c:pt idx="1691">
                  <c:v>0.52956950304670269</c:v>
                </c:pt>
                <c:pt idx="1692">
                  <c:v>0.53305471704003216</c:v>
                </c:pt>
                <c:pt idx="1693">
                  <c:v>0.54725229730526825</c:v>
                </c:pt>
                <c:pt idx="1694">
                  <c:v>0.48522086014829058</c:v>
                </c:pt>
                <c:pt idx="1695">
                  <c:v>0.51845046812349271</c:v>
                </c:pt>
                <c:pt idx="1696">
                  <c:v>0.60336651328955915</c:v>
                </c:pt>
                <c:pt idx="1697">
                  <c:v>0.53876487520266392</c:v>
                </c:pt>
                <c:pt idx="1698">
                  <c:v>0.49343522618929336</c:v>
                </c:pt>
                <c:pt idx="1699">
                  <c:v>0.53069405925712654</c:v>
                </c:pt>
                <c:pt idx="1700">
                  <c:v>0.49257311985143959</c:v>
                </c:pt>
                <c:pt idx="1701">
                  <c:v>0.43823766830312971</c:v>
                </c:pt>
                <c:pt idx="1702">
                  <c:v>0.40216628413064059</c:v>
                </c:pt>
                <c:pt idx="1703">
                  <c:v>0.38294190415938356</c:v>
                </c:pt>
                <c:pt idx="1704">
                  <c:v>0.37259167885358324</c:v>
                </c:pt>
                <c:pt idx="1705">
                  <c:v>0.31079935032596562</c:v>
                </c:pt>
                <c:pt idx="1706">
                  <c:v>0.26963460414028817</c:v>
                </c:pt>
                <c:pt idx="1707">
                  <c:v>0.2022231771179579</c:v>
                </c:pt>
                <c:pt idx="1708">
                  <c:v>0.16883810567860369</c:v>
                </c:pt>
                <c:pt idx="1830">
                  <c:v>0.35811535272827499</c:v>
                </c:pt>
                <c:pt idx="1831">
                  <c:v>0.32290041902563216</c:v>
                </c:pt>
                <c:pt idx="1832">
                  <c:v>0.28700655694543364</c:v>
                </c:pt>
                <c:pt idx="1833">
                  <c:v>0.30335484355706166</c:v>
                </c:pt>
                <c:pt idx="1834">
                  <c:v>0.36551364141288989</c:v>
                </c:pt>
                <c:pt idx="1835">
                  <c:v>0.38773417466361981</c:v>
                </c:pt>
                <c:pt idx="1836">
                  <c:v>0.35398651142072923</c:v>
                </c:pt>
                <c:pt idx="1837">
                  <c:v>0.33017390350678721</c:v>
                </c:pt>
                <c:pt idx="1838">
                  <c:v>0.32644920220566931</c:v>
                </c:pt>
                <c:pt idx="1839">
                  <c:v>0.29608822554634706</c:v>
                </c:pt>
                <c:pt idx="1840">
                  <c:v>0.31807961421085262</c:v>
                </c:pt>
                <c:pt idx="1841">
                  <c:v>0.29471235778853666</c:v>
                </c:pt>
                <c:pt idx="1842">
                  <c:v>0.30167331761009963</c:v>
                </c:pt>
                <c:pt idx="1843">
                  <c:v>0.24750990024088848</c:v>
                </c:pt>
                <c:pt idx="1844">
                  <c:v>0.24765991646298424</c:v>
                </c:pt>
                <c:pt idx="1845">
                  <c:v>0.30514728681854519</c:v>
                </c:pt>
                <c:pt idx="1854">
                  <c:v>0.50244442329974204</c:v>
                </c:pt>
                <c:pt idx="1855">
                  <c:v>0.53882479393924876</c:v>
                </c:pt>
                <c:pt idx="1856">
                  <c:v>0.51259361905291478</c:v>
                </c:pt>
                <c:pt idx="1857">
                  <c:v>0.54514425668878097</c:v>
                </c:pt>
                <c:pt idx="1860">
                  <c:v>0.59646554033570842</c:v>
                </c:pt>
                <c:pt idx="1862">
                  <c:v>0.66320273312253564</c:v>
                </c:pt>
                <c:pt idx="1863">
                  <c:v>0.66729858289627475</c:v>
                </c:pt>
                <c:pt idx="1864">
                  <c:v>0.56322901485870247</c:v>
                </c:pt>
                <c:pt idx="1865">
                  <c:v>0.58188944059076442</c:v>
                </c:pt>
                <c:pt idx="1877">
                  <c:v>0.85943203528130541</c:v>
                </c:pt>
                <c:pt idx="1881">
                  <c:v>1.1499796702273626</c:v>
                </c:pt>
                <c:pt idx="1882">
                  <c:v>1.189676697549837</c:v>
                </c:pt>
                <c:pt idx="1883">
                  <c:v>1.1399926698584864</c:v>
                </c:pt>
                <c:pt idx="1885">
                  <c:v>1.1078993486236981</c:v>
                </c:pt>
                <c:pt idx="1896">
                  <c:v>0.72206148662294467</c:v>
                </c:pt>
                <c:pt idx="1897">
                  <c:v>0.73399510452640504</c:v>
                </c:pt>
                <c:pt idx="1899">
                  <c:v>0.79199111308476167</c:v>
                </c:pt>
                <c:pt idx="1903">
                  <c:v>0.81215369330203169</c:v>
                </c:pt>
                <c:pt idx="2063">
                  <c:v>0.34105239907543816</c:v>
                </c:pt>
                <c:pt idx="2073">
                  <c:v>0.26466745809928582</c:v>
                </c:pt>
                <c:pt idx="2074">
                  <c:v>0.24491699023995062</c:v>
                </c:pt>
                <c:pt idx="2081">
                  <c:v>0.16334455476231846</c:v>
                </c:pt>
                <c:pt idx="2082">
                  <c:v>0.15137160707300334</c:v>
                </c:pt>
                <c:pt idx="2083">
                  <c:v>0.13649525994983636</c:v>
                </c:pt>
                <c:pt idx="2084">
                  <c:v>0.148751233263412</c:v>
                </c:pt>
                <c:pt idx="2085">
                  <c:v>0.14805601056043582</c:v>
                </c:pt>
                <c:pt idx="2087">
                  <c:v>0.10062669927002021</c:v>
                </c:pt>
                <c:pt idx="2090">
                  <c:v>7.6149814798394333E-2</c:v>
                </c:pt>
                <c:pt idx="2091">
                  <c:v>9.856035510113581E-2</c:v>
                </c:pt>
                <c:pt idx="2249">
                  <c:v>-1.258040378078884E-2</c:v>
                </c:pt>
                <c:pt idx="2294">
                  <c:v>0.1497777637405926</c:v>
                </c:pt>
                <c:pt idx="2295">
                  <c:v>0.13426604887147509</c:v>
                </c:pt>
                <c:pt idx="2296">
                  <c:v>0.1101279733486924</c:v>
                </c:pt>
                <c:pt idx="2297">
                  <c:v>0.12597578396651854</c:v>
                </c:pt>
                <c:pt idx="2298">
                  <c:v>0.12316590229361424</c:v>
                </c:pt>
                <c:pt idx="2299">
                  <c:v>8.9477466668615557E-2</c:v>
                </c:pt>
                <c:pt idx="2300">
                  <c:v>7.4945316506004556E-2</c:v>
                </c:pt>
                <c:pt idx="2301">
                  <c:v>9.4698956207547758E-2</c:v>
                </c:pt>
                <c:pt idx="2302">
                  <c:v>0.12525284374965606</c:v>
                </c:pt>
                <c:pt idx="2303">
                  <c:v>0.13022683662940193</c:v>
                </c:pt>
                <c:pt idx="2304">
                  <c:v>0.12535174845856512</c:v>
                </c:pt>
                <c:pt idx="2305">
                  <c:v>0.10013502131865804</c:v>
                </c:pt>
                <c:pt idx="2306">
                  <c:v>6.7024161453728137E-2</c:v>
                </c:pt>
                <c:pt idx="2307">
                  <c:v>6.5722250936448345E-2</c:v>
                </c:pt>
                <c:pt idx="2308">
                  <c:v>6.6468629701486703E-2</c:v>
                </c:pt>
                <c:pt idx="2311">
                  <c:v>4.7148379407793373E-2</c:v>
                </c:pt>
                <c:pt idx="2312">
                  <c:v>4.2262934318238576E-2</c:v>
                </c:pt>
                <c:pt idx="2313">
                  <c:v>4.9823173213153771E-2</c:v>
                </c:pt>
                <c:pt idx="2314">
                  <c:v>3.8033321072385551E-2</c:v>
                </c:pt>
                <c:pt idx="2315">
                  <c:v>4.0430626663776392E-2</c:v>
                </c:pt>
                <c:pt idx="3245">
                  <c:v>-0.15252697319020381</c:v>
                </c:pt>
                <c:pt idx="3246">
                  <c:v>-0.15706741953053005</c:v>
                </c:pt>
                <c:pt idx="3247">
                  <c:v>-0.19337336698284313</c:v>
                </c:pt>
                <c:pt idx="3253">
                  <c:v>-0.20751060749847305</c:v>
                </c:pt>
                <c:pt idx="3254">
                  <c:v>-0.14922862887495614</c:v>
                </c:pt>
                <c:pt idx="3255">
                  <c:v>-0.17567475740852134</c:v>
                </c:pt>
                <c:pt idx="3256">
                  <c:v>-0.14834344582111014</c:v>
                </c:pt>
                <c:pt idx="3257">
                  <c:v>-0.13058772027668064</c:v>
                </c:pt>
                <c:pt idx="3258">
                  <c:v>-0.12433358145744999</c:v>
                </c:pt>
                <c:pt idx="3259">
                  <c:v>-9.2551948744848844E-2</c:v>
                </c:pt>
                <c:pt idx="3260">
                  <c:v>-7.6901398043018543E-2</c:v>
                </c:pt>
                <c:pt idx="3261">
                  <c:v>-7.0259052905066732E-2</c:v>
                </c:pt>
                <c:pt idx="3262">
                  <c:v>-5.9798748045338579E-2</c:v>
                </c:pt>
                <c:pt idx="3263">
                  <c:v>-3.7427109650042589E-2</c:v>
                </c:pt>
                <c:pt idx="3264">
                  <c:v>3.7008952577977317E-2</c:v>
                </c:pt>
                <c:pt idx="3265">
                  <c:v>4.3914019605026056E-2</c:v>
                </c:pt>
                <c:pt idx="3266">
                  <c:v>-2.5260137761482282E-2</c:v>
                </c:pt>
                <c:pt idx="3267">
                  <c:v>-2.7358476074519245E-2</c:v>
                </c:pt>
                <c:pt idx="3268">
                  <c:v>-1.6233312626607876E-2</c:v>
                </c:pt>
                <c:pt idx="3269">
                  <c:v>3.3931272481144026E-2</c:v>
                </c:pt>
                <c:pt idx="3270">
                  <c:v>-2.1674174298915605E-2</c:v>
                </c:pt>
                <c:pt idx="3271">
                  <c:v>-2.1882305533931778E-2</c:v>
                </c:pt>
                <c:pt idx="3272">
                  <c:v>-1.1198659740272898E-2</c:v>
                </c:pt>
                <c:pt idx="3273">
                  <c:v>-4.3235510610045935E-2</c:v>
                </c:pt>
                <c:pt idx="3274">
                  <c:v>-7.4673483665514295E-2</c:v>
                </c:pt>
                <c:pt idx="3275">
                  <c:v>-8.1160606386063594E-2</c:v>
                </c:pt>
                <c:pt idx="3276">
                  <c:v>-6.5143873349005066E-2</c:v>
                </c:pt>
                <c:pt idx="3277">
                  <c:v>-4.1250753321367406E-2</c:v>
                </c:pt>
                <c:pt idx="3278">
                  <c:v>-3.8748097080353094E-2</c:v>
                </c:pt>
                <c:pt idx="3279">
                  <c:v>-4.0484472909221192E-2</c:v>
                </c:pt>
                <c:pt idx="3280">
                  <c:v>-2.4346660584033231E-2</c:v>
                </c:pt>
                <c:pt idx="3281">
                  <c:v>-3.6899888532647362E-2</c:v>
                </c:pt>
                <c:pt idx="3282">
                  <c:v>-4.9985565119224584E-2</c:v>
                </c:pt>
                <c:pt idx="3283">
                  <c:v>-8.3651946507892316E-2</c:v>
                </c:pt>
                <c:pt idx="3284">
                  <c:v>-6.3273622324416912E-2</c:v>
                </c:pt>
                <c:pt idx="3285">
                  <c:v>-9.836776483858567E-2</c:v>
                </c:pt>
                <c:pt idx="3286">
                  <c:v>-8.3408473698647456E-2</c:v>
                </c:pt>
                <c:pt idx="3287">
                  <c:v>-0.10635077227063128</c:v>
                </c:pt>
                <c:pt idx="3288">
                  <c:v>-8.4721320244629417E-2</c:v>
                </c:pt>
                <c:pt idx="3289">
                  <c:v>-6.8694550113942876E-2</c:v>
                </c:pt>
                <c:pt idx="3290">
                  <c:v>-4.4550575867285391E-2</c:v>
                </c:pt>
                <c:pt idx="3291">
                  <c:v>-8.4565132406943522E-2</c:v>
                </c:pt>
                <c:pt idx="3292">
                  <c:v>-4.2678125037691417E-2</c:v>
                </c:pt>
                <c:pt idx="3293">
                  <c:v>-9.6754802923571859E-2</c:v>
                </c:pt>
                <c:pt idx="3294">
                  <c:v>-9.9612446856907733E-2</c:v>
                </c:pt>
                <c:pt idx="3295">
                  <c:v>-0.12724912486192419</c:v>
                </c:pt>
                <c:pt idx="3296">
                  <c:v>-0.20827400749656344</c:v>
                </c:pt>
                <c:pt idx="3297">
                  <c:v>-0.20274105612336746</c:v>
                </c:pt>
                <c:pt idx="3298">
                  <c:v>-0.2252585958216462</c:v>
                </c:pt>
                <c:pt idx="3299">
                  <c:v>-0.18380636533612538</c:v>
                </c:pt>
                <c:pt idx="3300">
                  <c:v>-0.16645763230252941</c:v>
                </c:pt>
                <c:pt idx="3301">
                  <c:v>-0.17457655146841367</c:v>
                </c:pt>
                <c:pt idx="3302">
                  <c:v>-0.16015471605577214</c:v>
                </c:pt>
                <c:pt idx="3303">
                  <c:v>-0.16202861019844672</c:v>
                </c:pt>
                <c:pt idx="3304">
                  <c:v>-0.17660922953656588</c:v>
                </c:pt>
                <c:pt idx="3305">
                  <c:v>-0.15134184299492348</c:v>
                </c:pt>
                <c:pt idx="3306">
                  <c:v>-8.9696388960670337E-2</c:v>
                </c:pt>
                <c:pt idx="3307">
                  <c:v>-0.10329535276745483</c:v>
                </c:pt>
                <c:pt idx="3308">
                  <c:v>-9.9798903933014826E-2</c:v>
                </c:pt>
                <c:pt idx="3309">
                  <c:v>-7.0458604996840757E-2</c:v>
                </c:pt>
                <c:pt idx="3310">
                  <c:v>-6.1465435705468363E-2</c:v>
                </c:pt>
                <c:pt idx="3311">
                  <c:v>-3.1978766157140903E-2</c:v>
                </c:pt>
                <c:pt idx="3312">
                  <c:v>-5.9718505071610362E-2</c:v>
                </c:pt>
                <c:pt idx="3313">
                  <c:v>-7.6455213096783714E-2</c:v>
                </c:pt>
                <c:pt idx="3314">
                  <c:v>-9.1071154333630333E-2</c:v>
                </c:pt>
                <c:pt idx="3315">
                  <c:v>-9.8601485040403225E-2</c:v>
                </c:pt>
                <c:pt idx="3316">
                  <c:v>-7.7573945163966096E-2</c:v>
                </c:pt>
                <c:pt idx="3317">
                  <c:v>-7.1595084772076878E-2</c:v>
                </c:pt>
                <c:pt idx="3318">
                  <c:v>-7.8515105292511156E-2</c:v>
                </c:pt>
                <c:pt idx="3319">
                  <c:v>-9.1357134605157819E-2</c:v>
                </c:pt>
                <c:pt idx="3320">
                  <c:v>-5.7675974026271226E-2</c:v>
                </c:pt>
                <c:pt idx="3321">
                  <c:v>-5.0076586720032235E-2</c:v>
                </c:pt>
                <c:pt idx="3322">
                  <c:v>-5.8013875759673428E-2</c:v>
                </c:pt>
                <c:pt idx="3323">
                  <c:v>-7.5241940568788634E-2</c:v>
                </c:pt>
                <c:pt idx="3324">
                  <c:v>-8.4511768750737737E-2</c:v>
                </c:pt>
                <c:pt idx="3325">
                  <c:v>-6.5958897537440442E-2</c:v>
                </c:pt>
                <c:pt idx="3326">
                  <c:v>-8.3881190229328051E-2</c:v>
                </c:pt>
                <c:pt idx="3327">
                  <c:v>-8.3514522704905003E-2</c:v>
                </c:pt>
                <c:pt idx="3328">
                  <c:v>-8.5721219895733669E-2</c:v>
                </c:pt>
                <c:pt idx="3329">
                  <c:v>-8.0301502420987103E-2</c:v>
                </c:pt>
                <c:pt idx="3330">
                  <c:v>-8.7316609286932856E-2</c:v>
                </c:pt>
                <c:pt idx="3331">
                  <c:v>-0.11401268804944675</c:v>
                </c:pt>
                <c:pt idx="3332">
                  <c:v>-0.11577234507417478</c:v>
                </c:pt>
                <c:pt idx="3334">
                  <c:v>-0.11515081291396867</c:v>
                </c:pt>
                <c:pt idx="3336">
                  <c:v>-0.14245943194817312</c:v>
                </c:pt>
                <c:pt idx="3337">
                  <c:v>-0.12351163607532412</c:v>
                </c:pt>
                <c:pt idx="3338">
                  <c:v>-0.11255221718587627</c:v>
                </c:pt>
                <c:pt idx="3339">
                  <c:v>-0.11641029570786632</c:v>
                </c:pt>
                <c:pt idx="3341">
                  <c:v>-0.13171854608110689</c:v>
                </c:pt>
                <c:pt idx="3342">
                  <c:v>-0.12342425366056364</c:v>
                </c:pt>
                <c:pt idx="3343">
                  <c:v>-0.1325552510182666</c:v>
                </c:pt>
                <c:pt idx="3344">
                  <c:v>-0.13545170722755517</c:v>
                </c:pt>
                <c:pt idx="3345">
                  <c:v>-0.125317479314351</c:v>
                </c:pt>
                <c:pt idx="3346">
                  <c:v>-0.11458136803387153</c:v>
                </c:pt>
                <c:pt idx="3347">
                  <c:v>-9.4077690541684467E-2</c:v>
                </c:pt>
                <c:pt idx="3348">
                  <c:v>-0.10324033356744866</c:v>
                </c:pt>
                <c:pt idx="3349">
                  <c:v>-9.0994852272407889E-2</c:v>
                </c:pt>
                <c:pt idx="3350">
                  <c:v>-0.10549311297260056</c:v>
                </c:pt>
                <c:pt idx="3351">
                  <c:v>-0.1043173203000678</c:v>
                </c:pt>
                <c:pt idx="3352">
                  <c:v>-5.1268782537290836E-2</c:v>
                </c:pt>
                <c:pt idx="3353">
                  <c:v>-5.9110307900556713E-2</c:v>
                </c:pt>
                <c:pt idx="3355">
                  <c:v>-6.4452983558981325E-2</c:v>
                </c:pt>
                <c:pt idx="3396">
                  <c:v>0.42095957732285472</c:v>
                </c:pt>
                <c:pt idx="3397">
                  <c:v>0.45402179150109534</c:v>
                </c:pt>
                <c:pt idx="3398">
                  <c:v>0.4602041072778762</c:v>
                </c:pt>
                <c:pt idx="3399">
                  <c:v>0.40637169779297833</c:v>
                </c:pt>
                <c:pt idx="3400">
                  <c:v>0.3449835325299011</c:v>
                </c:pt>
                <c:pt idx="3401">
                  <c:v>0.34578531108878585</c:v>
                </c:pt>
                <c:pt idx="3402">
                  <c:v>0.31092245934436069</c:v>
                </c:pt>
                <c:pt idx="3403">
                  <c:v>0.3393049033208142</c:v>
                </c:pt>
                <c:pt idx="3404">
                  <c:v>0.3736667858388556</c:v>
                </c:pt>
                <c:pt idx="3405">
                  <c:v>0.33329586416514267</c:v>
                </c:pt>
                <c:pt idx="3705">
                  <c:v>0.18405747449223475</c:v>
                </c:pt>
                <c:pt idx="4041">
                  <c:v>7.9954191769517458E-2</c:v>
                </c:pt>
                <c:pt idx="4042">
                  <c:v>8.308187685600199E-2</c:v>
                </c:pt>
                <c:pt idx="4043">
                  <c:v>0.17229356882768054</c:v>
                </c:pt>
                <c:pt idx="4044">
                  <c:v>0.1694965142204683</c:v>
                </c:pt>
                <c:pt idx="4045">
                  <c:v>0.1657776834103899</c:v>
                </c:pt>
                <c:pt idx="4046">
                  <c:v>0.17525118215532531</c:v>
                </c:pt>
                <c:pt idx="4047">
                  <c:v>0.18432383458110047</c:v>
                </c:pt>
                <c:pt idx="4048">
                  <c:v>0.16139858334691448</c:v>
                </c:pt>
                <c:pt idx="4049">
                  <c:v>0.18818480258188575</c:v>
                </c:pt>
                <c:pt idx="4050">
                  <c:v>0.16603874201811908</c:v>
                </c:pt>
                <c:pt idx="4051">
                  <c:v>0.14294300258759374</c:v>
                </c:pt>
                <c:pt idx="4052">
                  <c:v>0.15348866061969213</c:v>
                </c:pt>
                <c:pt idx="4053">
                  <c:v>0.16759540490258895</c:v>
                </c:pt>
                <c:pt idx="4054">
                  <c:v>0.17071793619541342</c:v>
                </c:pt>
                <c:pt idx="4055">
                  <c:v>0.19560149651930758</c:v>
                </c:pt>
                <c:pt idx="4056">
                  <c:v>0.18389382607861493</c:v>
                </c:pt>
                <c:pt idx="4057">
                  <c:v>0.16409587866051778</c:v>
                </c:pt>
                <c:pt idx="4058">
                  <c:v>0.16712768201073103</c:v>
                </c:pt>
                <c:pt idx="4059">
                  <c:v>0.19706944924962078</c:v>
                </c:pt>
                <c:pt idx="4060">
                  <c:v>0.13721597678713993</c:v>
                </c:pt>
                <c:pt idx="4061">
                  <c:v>7.9167074241474067E-2</c:v>
                </c:pt>
                <c:pt idx="4062">
                  <c:v>9.6500448006866302E-2</c:v>
                </c:pt>
                <c:pt idx="4063">
                  <c:v>8.1969422142437631E-2</c:v>
                </c:pt>
                <c:pt idx="4064">
                  <c:v>6.9952308370130112E-2</c:v>
                </c:pt>
                <c:pt idx="4065">
                  <c:v>8.1907684475333253E-2</c:v>
                </c:pt>
                <c:pt idx="4066">
                  <c:v>8.13698500726312E-2</c:v>
                </c:pt>
                <c:pt idx="4067">
                  <c:v>8.2986247456894313E-2</c:v>
                </c:pt>
                <c:pt idx="4068">
                  <c:v>9.1056839834720904E-2</c:v>
                </c:pt>
                <c:pt idx="4069">
                  <c:v>8.9638749560990494E-2</c:v>
                </c:pt>
                <c:pt idx="4070">
                  <c:v>7.9115555743047183E-2</c:v>
                </c:pt>
                <c:pt idx="4072">
                  <c:v>0.10785922737518927</c:v>
                </c:pt>
                <c:pt idx="4073">
                  <c:v>0.10919749098788367</c:v>
                </c:pt>
                <c:pt idx="4074">
                  <c:v>9.7124294470104067E-2</c:v>
                </c:pt>
                <c:pt idx="4077">
                  <c:v>9.8837736440601898E-2</c:v>
                </c:pt>
                <c:pt idx="4078">
                  <c:v>0.10753159534684209</c:v>
                </c:pt>
                <c:pt idx="4079">
                  <c:v>0.11902693326261637</c:v>
                </c:pt>
                <c:pt idx="4080">
                  <c:v>0.11479494446246119</c:v>
                </c:pt>
                <c:pt idx="4081">
                  <c:v>0.11612976179767842</c:v>
                </c:pt>
                <c:pt idx="4082">
                  <c:v>0.12149792097265744</c:v>
                </c:pt>
                <c:pt idx="4083">
                  <c:v>9.1390594235135625E-2</c:v>
                </c:pt>
                <c:pt idx="4084">
                  <c:v>0.14298757085414948</c:v>
                </c:pt>
                <c:pt idx="4085">
                  <c:v>0.1355633485991754</c:v>
                </c:pt>
                <c:pt idx="4086">
                  <c:v>0.15204220023517157</c:v>
                </c:pt>
                <c:pt idx="4093">
                  <c:v>0.12165833979943153</c:v>
                </c:pt>
                <c:pt idx="4094">
                  <c:v>0.10224394332266384</c:v>
                </c:pt>
                <c:pt idx="4096">
                  <c:v>0.10799994691814074</c:v>
                </c:pt>
                <c:pt idx="4097">
                  <c:v>0.10722481203622802</c:v>
                </c:pt>
                <c:pt idx="4098">
                  <c:v>0.10005438135152445</c:v>
                </c:pt>
                <c:pt idx="4099">
                  <c:v>8.0181156176894364E-2</c:v>
                </c:pt>
                <c:pt idx="4100">
                  <c:v>7.6957697041779571E-2</c:v>
                </c:pt>
                <c:pt idx="4102">
                  <c:v>6.1478142728299101E-2</c:v>
                </c:pt>
                <c:pt idx="4103">
                  <c:v>6.211566713834582E-2</c:v>
                </c:pt>
                <c:pt idx="4104">
                  <c:v>5.8929957278904377E-2</c:v>
                </c:pt>
                <c:pt idx="4105">
                  <c:v>5.8295107184612061E-2</c:v>
                </c:pt>
                <c:pt idx="4106">
                  <c:v>5.6493843986560766E-2</c:v>
                </c:pt>
                <c:pt idx="4107">
                  <c:v>6.7032170490808562E-2</c:v>
                </c:pt>
                <c:pt idx="4108">
                  <c:v>7.6543975696505839E-2</c:v>
                </c:pt>
                <c:pt idx="4109">
                  <c:v>7.6543975696505617E-2</c:v>
                </c:pt>
                <c:pt idx="4113">
                  <c:v>0.1037297587139856</c:v>
                </c:pt>
                <c:pt idx="4114">
                  <c:v>0.10793950786897311</c:v>
                </c:pt>
                <c:pt idx="4115">
                  <c:v>9.2630999758258614E-2</c:v>
                </c:pt>
                <c:pt idx="4116">
                  <c:v>0.10360274831045069</c:v>
                </c:pt>
                <c:pt idx="4117">
                  <c:v>8.8151652340659581E-2</c:v>
                </c:pt>
                <c:pt idx="4118">
                  <c:v>8.4017502891653661E-2</c:v>
                </c:pt>
                <c:pt idx="4119">
                  <c:v>7.4247710600564121E-2</c:v>
                </c:pt>
                <c:pt idx="4120">
                  <c:v>6.0789146997301868E-2</c:v>
                </c:pt>
                <c:pt idx="5902">
                  <c:v>2.506471800123089E-3</c:v>
                </c:pt>
                <c:pt idx="5903">
                  <c:v>-2.0393098053631542E-3</c:v>
                </c:pt>
                <c:pt idx="5906">
                  <c:v>2.7449293964156851E-3</c:v>
                </c:pt>
                <c:pt idx="5907">
                  <c:v>2.3318065277179612E-2</c:v>
                </c:pt>
                <c:pt idx="5908">
                  <c:v>-6.8990954929197823E-3</c:v>
                </c:pt>
                <c:pt idx="5909">
                  <c:v>8.7729356406212045E-3</c:v>
                </c:pt>
                <c:pt idx="5910">
                  <c:v>1.0475044735269723E-3</c:v>
                </c:pt>
                <c:pt idx="5911">
                  <c:v>-1.7333830533332928E-2</c:v>
                </c:pt>
                <c:pt idx="5912">
                  <c:v>-1.3870986227361048E-2</c:v>
                </c:pt>
                <c:pt idx="5913">
                  <c:v>2.1576731159389961E-2</c:v>
                </c:pt>
                <c:pt idx="5914">
                  <c:v>6.0718005220970372E-2</c:v>
                </c:pt>
                <c:pt idx="5915">
                  <c:v>3.9062452076898957E-2</c:v>
                </c:pt>
                <c:pt idx="5916">
                  <c:v>5.553522598407401E-2</c:v>
                </c:pt>
                <c:pt idx="5917">
                  <c:v>4.4950922541286076E-2</c:v>
                </c:pt>
                <c:pt idx="5918">
                  <c:v>2.7395755207786809E-2</c:v>
                </c:pt>
                <c:pt idx="5919">
                  <c:v>2.8107170693483674E-2</c:v>
                </c:pt>
                <c:pt idx="5920">
                  <c:v>3.3490418558882018E-2</c:v>
                </c:pt>
                <c:pt idx="5921">
                  <c:v>4.8639488088207061E-2</c:v>
                </c:pt>
                <c:pt idx="5922">
                  <c:v>5.8212645802920182E-2</c:v>
                </c:pt>
                <c:pt idx="5923">
                  <c:v>5.1503885183274978E-2</c:v>
                </c:pt>
                <c:pt idx="5924">
                  <c:v>5.7101428992066383E-2</c:v>
                </c:pt>
                <c:pt idx="5925">
                  <c:v>7.1640702901404119E-2</c:v>
                </c:pt>
                <c:pt idx="5926">
                  <c:v>7.6818701284676605E-2</c:v>
                </c:pt>
                <c:pt idx="5927">
                  <c:v>9.3202565569846962E-2</c:v>
                </c:pt>
                <c:pt idx="5928">
                  <c:v>0.10933904933537208</c:v>
                </c:pt>
                <c:pt idx="5929">
                  <c:v>0.13400600094761028</c:v>
                </c:pt>
                <c:pt idx="5930">
                  <c:v>0.12526831505357428</c:v>
                </c:pt>
                <c:pt idx="5931">
                  <c:v>9.109277276765515E-2</c:v>
                </c:pt>
                <c:pt idx="5932">
                  <c:v>7.8771490551975631E-2</c:v>
                </c:pt>
                <c:pt idx="5933">
                  <c:v>3.877505139378945E-2</c:v>
                </c:pt>
                <c:pt idx="5934">
                  <c:v>4.2626954752301716E-2</c:v>
                </c:pt>
                <c:pt idx="5935">
                  <c:v>5.9712067343025366E-2</c:v>
                </c:pt>
                <c:pt idx="5936">
                  <c:v>5.4081573456330245E-2</c:v>
                </c:pt>
                <c:pt idx="5937">
                  <c:v>5.7987886315563619E-2</c:v>
                </c:pt>
                <c:pt idx="5938">
                  <c:v>5.9254293098118804E-2</c:v>
                </c:pt>
                <c:pt idx="5939">
                  <c:v>5.8401783128925411E-2</c:v>
                </c:pt>
                <c:pt idx="5940">
                  <c:v>5.3808906210281338E-2</c:v>
                </c:pt>
                <c:pt idx="5941">
                  <c:v>4.075616431677509E-2</c:v>
                </c:pt>
                <c:pt idx="5942">
                  <c:v>5.8851541893562898E-2</c:v>
                </c:pt>
                <c:pt idx="5943">
                  <c:v>5.5778444675268712E-2</c:v>
                </c:pt>
                <c:pt idx="5944">
                  <c:v>7.5013296391473361E-2</c:v>
                </c:pt>
                <c:pt idx="5945">
                  <c:v>8.0980107837671955E-2</c:v>
                </c:pt>
                <c:pt idx="5946">
                  <c:v>8.1088269663933454E-2</c:v>
                </c:pt>
                <c:pt idx="5947">
                  <c:v>5.8886536350417407E-2</c:v>
                </c:pt>
                <c:pt idx="5948">
                  <c:v>4.391568076387764E-2</c:v>
                </c:pt>
                <c:pt idx="5949">
                  <c:v>6.8778956064357022E-3</c:v>
                </c:pt>
                <c:pt idx="5950">
                  <c:v>-5.8128768890760574E-3</c:v>
                </c:pt>
                <c:pt idx="5951">
                  <c:v>2.7949280452449043E-2</c:v>
                </c:pt>
                <c:pt idx="5952">
                  <c:v>1.4030551831515137E-2</c:v>
                </c:pt>
                <c:pt idx="5953">
                  <c:v>1.55428114309899E-2</c:v>
                </c:pt>
                <c:pt idx="5954">
                  <c:v>5.2849048182639358E-3</c:v>
                </c:pt>
                <c:pt idx="5955">
                  <c:v>-2.0867738240126776E-3</c:v>
                </c:pt>
                <c:pt idx="5956">
                  <c:v>4.6524170070212367E-3</c:v>
                </c:pt>
                <c:pt idx="5957">
                  <c:v>2.5542080625915453E-3</c:v>
                </c:pt>
                <c:pt idx="5958">
                  <c:v>2.1477771659173195E-2</c:v>
                </c:pt>
                <c:pt idx="5959">
                  <c:v>2.7815940997237609E-2</c:v>
                </c:pt>
                <c:pt idx="5960">
                  <c:v>3.5077385256963467E-2</c:v>
                </c:pt>
                <c:pt idx="5961">
                  <c:v>4.9005782202611536E-2</c:v>
                </c:pt>
                <c:pt idx="5962">
                  <c:v>5.8616027360762102E-2</c:v>
                </c:pt>
                <c:pt idx="5963">
                  <c:v>7.0359155049502631E-2</c:v>
                </c:pt>
                <c:pt idx="5964">
                  <c:v>6.8745402315510962E-2</c:v>
                </c:pt>
                <c:pt idx="5965">
                  <c:v>6.3486397865621047E-2</c:v>
                </c:pt>
                <c:pt idx="5966">
                  <c:v>8.0658155250098895E-2</c:v>
                </c:pt>
                <c:pt idx="5967">
                  <c:v>6.411981004578915E-2</c:v>
                </c:pt>
                <c:pt idx="5968">
                  <c:v>5.2517865461531255E-2</c:v>
                </c:pt>
                <c:pt idx="5969">
                  <c:v>3.449333682641309E-2</c:v>
                </c:pt>
                <c:pt idx="5970">
                  <c:v>3.4906840573481812E-2</c:v>
                </c:pt>
                <c:pt idx="5971">
                  <c:v>5.1513952100949778E-2</c:v>
                </c:pt>
                <c:pt idx="5972">
                  <c:v>4.4076539582727836E-2</c:v>
                </c:pt>
                <c:pt idx="8888">
                  <c:v>0.11304682369260211</c:v>
                </c:pt>
                <c:pt idx="8889">
                  <c:v>0.11014817682085098</c:v>
                </c:pt>
                <c:pt idx="8893">
                  <c:v>8.0757072699112697E-2</c:v>
                </c:pt>
                <c:pt idx="8897">
                  <c:v>7.3289604003156095E-2</c:v>
                </c:pt>
                <c:pt idx="8898">
                  <c:v>7.5426625677043724E-2</c:v>
                </c:pt>
                <c:pt idx="8899">
                  <c:v>6.9942985446328487E-2</c:v>
                </c:pt>
                <c:pt idx="8900">
                  <c:v>5.9719617720611851E-2</c:v>
                </c:pt>
                <c:pt idx="8901">
                  <c:v>6.2170764556206626E-2</c:v>
                </c:pt>
                <c:pt idx="8902">
                  <c:v>6.0458872138233533E-2</c:v>
                </c:pt>
                <c:pt idx="8903">
                  <c:v>6.8817221522515792E-2</c:v>
                </c:pt>
                <c:pt idx="8904">
                  <c:v>7.8547852544239349E-2</c:v>
                </c:pt>
                <c:pt idx="8905">
                  <c:v>8.5807257075173116E-2</c:v>
                </c:pt>
                <c:pt idx="8908">
                  <c:v>8.206646319220412E-2</c:v>
                </c:pt>
                <c:pt idx="8913">
                  <c:v>9.309126667701717E-2</c:v>
                </c:pt>
                <c:pt idx="8922">
                  <c:v>9.4608887367816363E-2</c:v>
                </c:pt>
                <c:pt idx="8923">
                  <c:v>9.8928081984024363E-2</c:v>
                </c:pt>
                <c:pt idx="8926">
                  <c:v>0.1157785058755143</c:v>
                </c:pt>
                <c:pt idx="8927">
                  <c:v>0.13614154022450942</c:v>
                </c:pt>
                <c:pt idx="8928">
                  <c:v>0.1326618501872916</c:v>
                </c:pt>
                <c:pt idx="8929">
                  <c:v>0.1189157634495861</c:v>
                </c:pt>
                <c:pt idx="8930">
                  <c:v>0.11568923913195994</c:v>
                </c:pt>
                <c:pt idx="8931">
                  <c:v>0.12243198035363778</c:v>
                </c:pt>
                <c:pt idx="8932">
                  <c:v>0.12180417808538291</c:v>
                </c:pt>
                <c:pt idx="10045">
                  <c:v>-3.8069306967249084E-2</c:v>
                </c:pt>
                <c:pt idx="10046">
                  <c:v>2.4603925228711354E-2</c:v>
                </c:pt>
                <c:pt idx="10047">
                  <c:v>-3.6895152799707343E-2</c:v>
                </c:pt>
                <c:pt idx="10050">
                  <c:v>-3.5289771162842931E-2</c:v>
                </c:pt>
                <c:pt idx="10051">
                  <c:v>-4.7270767745442921E-2</c:v>
                </c:pt>
                <c:pt idx="10052">
                  <c:v>-6.3408054133096359E-2</c:v>
                </c:pt>
                <c:pt idx="10053">
                  <c:v>-4.297550005955364E-2</c:v>
                </c:pt>
                <c:pt idx="10055">
                  <c:v>-1.8466220732757832E-2</c:v>
                </c:pt>
                <c:pt idx="10056">
                  <c:v>1.7815235031942933E-2</c:v>
                </c:pt>
                <c:pt idx="10057">
                  <c:v>4.5228174186761949E-2</c:v>
                </c:pt>
                <c:pt idx="10058">
                  <c:v>7.8653185302989925E-2</c:v>
                </c:pt>
                <c:pt idx="10059">
                  <c:v>5.4576993563152376E-2</c:v>
                </c:pt>
                <c:pt idx="10060">
                  <c:v>5.278740322775155E-2</c:v>
                </c:pt>
                <c:pt idx="10061">
                  <c:v>6.5885370800415677E-2</c:v>
                </c:pt>
                <c:pt idx="10062">
                  <c:v>9.5945783300247944E-2</c:v>
                </c:pt>
                <c:pt idx="10063">
                  <c:v>0.11893655544222348</c:v>
                </c:pt>
                <c:pt idx="10064">
                  <c:v>0.15195525105847252</c:v>
                </c:pt>
                <c:pt idx="10065">
                  <c:v>0.15277585548738415</c:v>
                </c:pt>
                <c:pt idx="10066">
                  <c:v>0.16053900645268904</c:v>
                </c:pt>
                <c:pt idx="10067">
                  <c:v>0.14889310388269106</c:v>
                </c:pt>
                <c:pt idx="10068">
                  <c:v>0.12223719274027522</c:v>
                </c:pt>
                <c:pt idx="10069">
                  <c:v>0.12314061269686261</c:v>
                </c:pt>
                <c:pt idx="10070">
                  <c:v>0.11320559929340446</c:v>
                </c:pt>
                <c:pt idx="10071">
                  <c:v>9.754524747196136E-2</c:v>
                </c:pt>
                <c:pt idx="10072">
                  <c:v>9.8712465838170838E-2</c:v>
                </c:pt>
                <c:pt idx="10073">
                  <c:v>0.11889138036040214</c:v>
                </c:pt>
                <c:pt idx="10074">
                  <c:v>0.11630204858022219</c:v>
                </c:pt>
                <c:pt idx="10075">
                  <c:v>0.10006400588389042</c:v>
                </c:pt>
                <c:pt idx="10076">
                  <c:v>8.5021494104601913E-2</c:v>
                </c:pt>
                <c:pt idx="10077">
                  <c:v>9.0946091543145702E-2</c:v>
                </c:pt>
                <c:pt idx="10078">
                  <c:v>9.8703162124754718E-2</c:v>
                </c:pt>
                <c:pt idx="10079">
                  <c:v>9.9461092982523924E-2</c:v>
                </c:pt>
                <c:pt idx="10080">
                  <c:v>0.12149664658005932</c:v>
                </c:pt>
                <c:pt idx="10081">
                  <c:v>0.11842616385854998</c:v>
                </c:pt>
                <c:pt idx="10082">
                  <c:v>0.11451624499641944</c:v>
                </c:pt>
                <c:pt idx="10083">
                  <c:v>0.1128437451405766</c:v>
                </c:pt>
                <c:pt idx="10084">
                  <c:v>0.10949251038736851</c:v>
                </c:pt>
                <c:pt idx="10085">
                  <c:v>0.12111626602945558</c:v>
                </c:pt>
                <c:pt idx="10086">
                  <c:v>0.11495019930573624</c:v>
                </c:pt>
                <c:pt idx="10087">
                  <c:v>0.10461785171952531</c:v>
                </c:pt>
                <c:pt idx="10088">
                  <c:v>0.10493582833030479</c:v>
                </c:pt>
                <c:pt idx="10089">
                  <c:v>9.7268663272253919E-2</c:v>
                </c:pt>
                <c:pt idx="10090">
                  <c:v>8.7881539288694466E-2</c:v>
                </c:pt>
                <c:pt idx="10091">
                  <c:v>9.5355450941709829E-2</c:v>
                </c:pt>
                <c:pt idx="10092">
                  <c:v>9.8214987890162142E-2</c:v>
                </c:pt>
                <c:pt idx="10093">
                  <c:v>9.4182428365680249E-2</c:v>
                </c:pt>
                <c:pt idx="10094">
                  <c:v>0.10169130757825262</c:v>
                </c:pt>
                <c:pt idx="10095">
                  <c:v>0.11102354179335205</c:v>
                </c:pt>
                <c:pt idx="10096">
                  <c:v>0.10140146228549463</c:v>
                </c:pt>
                <c:pt idx="10097">
                  <c:v>0.12103902364629637</c:v>
                </c:pt>
                <c:pt idx="10098">
                  <c:v>0.1268697247675874</c:v>
                </c:pt>
                <c:pt idx="10099">
                  <c:v>0.12519437464794558</c:v>
                </c:pt>
                <c:pt idx="10100">
                  <c:v>0.12420286673365233</c:v>
                </c:pt>
                <c:pt idx="10101">
                  <c:v>0.11450338012531769</c:v>
                </c:pt>
                <c:pt idx="10102">
                  <c:v>0.11618543919976942</c:v>
                </c:pt>
                <c:pt idx="10103">
                  <c:v>0.11220302444452579</c:v>
                </c:pt>
                <c:pt idx="10105">
                  <c:v>0.11479464701764108</c:v>
                </c:pt>
                <c:pt idx="11118">
                  <c:v>0.18279252733617479</c:v>
                </c:pt>
                <c:pt idx="11119">
                  <c:v>0.16640558792489757</c:v>
                </c:pt>
                <c:pt idx="11123">
                  <c:v>0.15442003080655753</c:v>
                </c:pt>
                <c:pt idx="11124">
                  <c:v>0.16409950538101969</c:v>
                </c:pt>
                <c:pt idx="11125">
                  <c:v>0.16666954513238696</c:v>
                </c:pt>
                <c:pt idx="11126">
                  <c:v>0.16701839826910558</c:v>
                </c:pt>
                <c:pt idx="12022">
                  <c:v>0.12954806780417205</c:v>
                </c:pt>
                <c:pt idx="12023">
                  <c:v>0.16356237887688763</c:v>
                </c:pt>
                <c:pt idx="12024">
                  <c:v>0.1452387417877079</c:v>
                </c:pt>
                <c:pt idx="12025">
                  <c:v>0.14336345694268493</c:v>
                </c:pt>
                <c:pt idx="12026">
                  <c:v>0.15334885835208878</c:v>
                </c:pt>
                <c:pt idx="12027">
                  <c:v>0.17332057483318297</c:v>
                </c:pt>
                <c:pt idx="12028">
                  <c:v>0.18560264298376095</c:v>
                </c:pt>
                <c:pt idx="12029">
                  <c:v>0.18424936437249539</c:v>
                </c:pt>
                <c:pt idx="12030">
                  <c:v>0.22505560183101703</c:v>
                </c:pt>
                <c:pt idx="12031">
                  <c:v>0.24647747477322146</c:v>
                </c:pt>
                <c:pt idx="12032">
                  <c:v>0.17660609560340301</c:v>
                </c:pt>
                <c:pt idx="12033">
                  <c:v>0.13025477271976316</c:v>
                </c:pt>
                <c:pt idx="12034">
                  <c:v>0.10677496074620296</c:v>
                </c:pt>
                <c:pt idx="12035">
                  <c:v>8.596642664090659E-2</c:v>
                </c:pt>
                <c:pt idx="12036">
                  <c:v>7.9948099730339228E-2</c:v>
                </c:pt>
                <c:pt idx="12037">
                  <c:v>7.32742391630683E-2</c:v>
                </c:pt>
                <c:pt idx="12038">
                  <c:v>8.4666998441510266E-2</c:v>
                </c:pt>
                <c:pt idx="12039">
                  <c:v>0.10005571010298242</c:v>
                </c:pt>
                <c:pt idx="12040">
                  <c:v>0.10241785357892286</c:v>
                </c:pt>
                <c:pt idx="12041">
                  <c:v>0.10026891238327451</c:v>
                </c:pt>
                <c:pt idx="12042">
                  <c:v>0.11088304640208424</c:v>
                </c:pt>
                <c:pt idx="12043">
                  <c:v>0.1304518743801022</c:v>
                </c:pt>
                <c:pt idx="12044">
                  <c:v>0.14483135478127851</c:v>
                </c:pt>
                <c:pt idx="12045">
                  <c:v>0.14342778784311516</c:v>
                </c:pt>
                <c:pt idx="12046">
                  <c:v>0.11567642235903408</c:v>
                </c:pt>
                <c:pt idx="12047">
                  <c:v>0.1196691293920169</c:v>
                </c:pt>
                <c:pt idx="12052">
                  <c:v>0.14178607928092624</c:v>
                </c:pt>
                <c:pt idx="12053">
                  <c:v>0.14038134526724755</c:v>
                </c:pt>
                <c:pt idx="12054">
                  <c:v>0.15034758346198118</c:v>
                </c:pt>
                <c:pt idx="12055">
                  <c:v>0.15147291844519817</c:v>
                </c:pt>
                <c:pt idx="12056">
                  <c:v>0.15594136217540067</c:v>
                </c:pt>
                <c:pt idx="12057">
                  <c:v>0.16341695800667666</c:v>
                </c:pt>
                <c:pt idx="12058">
                  <c:v>0.17378420145790141</c:v>
                </c:pt>
                <c:pt idx="12059">
                  <c:v>0.19952675652420848</c:v>
                </c:pt>
                <c:pt idx="12060">
                  <c:v>0.21512058016379632</c:v>
                </c:pt>
                <c:pt idx="12061">
                  <c:v>0.1984963864525211</c:v>
                </c:pt>
                <c:pt idx="12062">
                  <c:v>0.19919213085695819</c:v>
                </c:pt>
                <c:pt idx="12063">
                  <c:v>0.19413270051949416</c:v>
                </c:pt>
                <c:pt idx="12064">
                  <c:v>0.20948436748797561</c:v>
                </c:pt>
                <c:pt idx="12065">
                  <c:v>0.21668987841830045</c:v>
                </c:pt>
                <c:pt idx="12066">
                  <c:v>0.2116908061088516</c:v>
                </c:pt>
                <c:pt idx="12067">
                  <c:v>0.20266475327805811</c:v>
                </c:pt>
                <c:pt idx="12068">
                  <c:v>0.17670600317042817</c:v>
                </c:pt>
                <c:pt idx="12069">
                  <c:v>0.17523738234253994</c:v>
                </c:pt>
                <c:pt idx="12070">
                  <c:v>0.1912017336388292</c:v>
                </c:pt>
                <c:pt idx="12071">
                  <c:v>0.19411598136951058</c:v>
                </c:pt>
                <c:pt idx="12072">
                  <c:v>0.17294496692363581</c:v>
                </c:pt>
                <c:pt idx="12073">
                  <c:v>0.17347388172323863</c:v>
                </c:pt>
                <c:pt idx="12074">
                  <c:v>0.17705892823971126</c:v>
                </c:pt>
                <c:pt idx="12075">
                  <c:v>0.1775871047361699</c:v>
                </c:pt>
                <c:pt idx="12087">
                  <c:v>0.26529448613157491</c:v>
                </c:pt>
                <c:pt idx="12088">
                  <c:v>0.2606835658157074</c:v>
                </c:pt>
                <c:pt idx="12089">
                  <c:v>0.25683338196282457</c:v>
                </c:pt>
                <c:pt idx="12090">
                  <c:v>0.24221166699830654</c:v>
                </c:pt>
                <c:pt idx="12091">
                  <c:v>0.24312247862434466</c:v>
                </c:pt>
                <c:pt idx="12092">
                  <c:v>0.23268654097198871</c:v>
                </c:pt>
                <c:pt idx="12785">
                  <c:v>0.11809302145693112</c:v>
                </c:pt>
                <c:pt idx="12792">
                  <c:v>7.4088107957805072E-2</c:v>
                </c:pt>
                <c:pt idx="12793">
                  <c:v>8.8225125669587179E-2</c:v>
                </c:pt>
                <c:pt idx="12794">
                  <c:v>0.10400639291413682</c:v>
                </c:pt>
                <c:pt idx="12795">
                  <c:v>9.0873830479684781E-2</c:v>
                </c:pt>
                <c:pt idx="12796">
                  <c:v>0.10174385661895524</c:v>
                </c:pt>
                <c:pt idx="12797">
                  <c:v>8.4824731427499689E-2</c:v>
                </c:pt>
                <c:pt idx="12804">
                  <c:v>5.1128627473435939E-2</c:v>
                </c:pt>
                <c:pt idx="12817">
                  <c:v>-3.4814920691708662E-2</c:v>
                </c:pt>
                <c:pt idx="12818">
                  <c:v>-2.3557778439733279E-2</c:v>
                </c:pt>
                <c:pt idx="12931">
                  <c:v>-7.220496714167024E-3</c:v>
                </c:pt>
                <c:pt idx="12972">
                  <c:v>-0.13985499918583344</c:v>
                </c:pt>
                <c:pt idx="12974">
                  <c:v>-0.11692232402143898</c:v>
                </c:pt>
                <c:pt idx="13073">
                  <c:v>-0.11217295237310909</c:v>
                </c:pt>
                <c:pt idx="13084">
                  <c:v>-0.16149381493229131</c:v>
                </c:pt>
                <c:pt idx="13085">
                  <c:v>-0.14219396880844004</c:v>
                </c:pt>
                <c:pt idx="13086">
                  <c:v>-0.1405468625679146</c:v>
                </c:pt>
                <c:pt idx="13087">
                  <c:v>-0.13739769200080265</c:v>
                </c:pt>
                <c:pt idx="13088">
                  <c:v>-0.14437719480989819</c:v>
                </c:pt>
                <c:pt idx="13089">
                  <c:v>-0.13103394852191785</c:v>
                </c:pt>
                <c:pt idx="13090">
                  <c:v>-0.13098227407858509</c:v>
                </c:pt>
                <c:pt idx="13091">
                  <c:v>-0.14778480628282187</c:v>
                </c:pt>
                <c:pt idx="13092">
                  <c:v>-0.16901806454570767</c:v>
                </c:pt>
                <c:pt idx="13093">
                  <c:v>-0.14046007702531327</c:v>
                </c:pt>
                <c:pt idx="13094">
                  <c:v>-0.11330724139358916</c:v>
                </c:pt>
                <c:pt idx="13095">
                  <c:v>-9.5646397531283567E-2</c:v>
                </c:pt>
                <c:pt idx="13096">
                  <c:v>-7.3223039734245376E-2</c:v>
                </c:pt>
                <c:pt idx="13097">
                  <c:v>-5.2487379748537344E-2</c:v>
                </c:pt>
                <c:pt idx="13098">
                  <c:v>-5.8023040274909232E-2</c:v>
                </c:pt>
                <c:pt idx="13099">
                  <c:v>-3.4762591033988599E-2</c:v>
                </c:pt>
                <c:pt idx="13100">
                  <c:v>8.2570483351585011E-5</c:v>
                </c:pt>
                <c:pt idx="13101">
                  <c:v>-7.2972674397906445E-3</c:v>
                </c:pt>
                <c:pt idx="13102">
                  <c:v>2.7967815370490978E-3</c:v>
                </c:pt>
                <c:pt idx="13103">
                  <c:v>2.0933233736062817E-2</c:v>
                </c:pt>
                <c:pt idx="13104">
                  <c:v>3.9078408630169204E-2</c:v>
                </c:pt>
                <c:pt idx="13105">
                  <c:v>1.9055463529539907E-2</c:v>
                </c:pt>
                <c:pt idx="13106">
                  <c:v>3.5189878791937135E-2</c:v>
                </c:pt>
                <c:pt idx="13107">
                  <c:v>3.4141159394583509E-2</c:v>
                </c:pt>
                <c:pt idx="13108">
                  <c:v>5.8631689347138138E-2</c:v>
                </c:pt>
                <c:pt idx="13109">
                  <c:v>3.5145895330576549E-2</c:v>
                </c:pt>
                <c:pt idx="13110">
                  <c:v>7.1279743465148648E-2</c:v>
                </c:pt>
                <c:pt idx="13111">
                  <c:v>0.13759234474014503</c:v>
                </c:pt>
                <c:pt idx="13112">
                  <c:v>0.11047313341323517</c:v>
                </c:pt>
                <c:pt idx="13113">
                  <c:v>0.1191330389878229</c:v>
                </c:pt>
                <c:pt idx="13114">
                  <c:v>0.13213769459635594</c:v>
                </c:pt>
                <c:pt idx="13115">
                  <c:v>0.1521682617672484</c:v>
                </c:pt>
                <c:pt idx="13116">
                  <c:v>0.17672228634732146</c:v>
                </c:pt>
                <c:pt idx="13117">
                  <c:v>0.20355705904479926</c:v>
                </c:pt>
                <c:pt idx="13118">
                  <c:v>0.25097326915215667</c:v>
                </c:pt>
                <c:pt idx="13119">
                  <c:v>0.23189543351159747</c:v>
                </c:pt>
                <c:pt idx="13120">
                  <c:v>0.21145672780414149</c:v>
                </c:pt>
                <c:pt idx="13121">
                  <c:v>0.20328784130291311</c:v>
                </c:pt>
                <c:pt idx="13122">
                  <c:v>0.16619286790155519</c:v>
                </c:pt>
                <c:pt idx="13123">
                  <c:v>0.18063808698278638</c:v>
                </c:pt>
                <c:pt idx="13124">
                  <c:v>0.20553557329064476</c:v>
                </c:pt>
                <c:pt idx="13125">
                  <c:v>0.2341762504035485</c:v>
                </c:pt>
                <c:pt idx="13126">
                  <c:v>0.23062101017604864</c:v>
                </c:pt>
                <c:pt idx="13127">
                  <c:v>0.25679671926444714</c:v>
                </c:pt>
                <c:pt idx="13128">
                  <c:v>0.29559276217608255</c:v>
                </c:pt>
                <c:pt idx="13129">
                  <c:v>0.33264191324353143</c:v>
                </c:pt>
                <c:pt idx="13130">
                  <c:v>0.31863336178657664</c:v>
                </c:pt>
                <c:pt idx="13131">
                  <c:v>0.28821106374731742</c:v>
                </c:pt>
                <c:pt idx="13132">
                  <c:v>0.32123103377036699</c:v>
                </c:pt>
                <c:pt idx="13133">
                  <c:v>0.32692030539602235</c:v>
                </c:pt>
                <c:pt idx="13134">
                  <c:v>0.28973043364870876</c:v>
                </c:pt>
                <c:pt idx="13135">
                  <c:v>0.3133427433436462</c:v>
                </c:pt>
                <c:pt idx="13136">
                  <c:v>0.26873403891418857</c:v>
                </c:pt>
                <c:pt idx="13137">
                  <c:v>0.22301467030209432</c:v>
                </c:pt>
                <c:pt idx="13138">
                  <c:v>0.20945784899003828</c:v>
                </c:pt>
                <c:pt idx="13139">
                  <c:v>0.1913577144198082</c:v>
                </c:pt>
                <c:pt idx="13140">
                  <c:v>0.22004222561442277</c:v>
                </c:pt>
                <c:pt idx="13141">
                  <c:v>0.23104218036758417</c:v>
                </c:pt>
                <c:pt idx="13142">
                  <c:v>0.20692104963517322</c:v>
                </c:pt>
                <c:pt idx="13143">
                  <c:v>0.19357852683837384</c:v>
                </c:pt>
                <c:pt idx="13144">
                  <c:v>0.18969428021670165</c:v>
                </c:pt>
                <c:pt idx="13145">
                  <c:v>0.20948633022451846</c:v>
                </c:pt>
                <c:pt idx="13146">
                  <c:v>0.22956959383586439</c:v>
                </c:pt>
                <c:pt idx="13147">
                  <c:v>0.23341425397728433</c:v>
                </c:pt>
                <c:pt idx="13148">
                  <c:v>0.22562923022803982</c:v>
                </c:pt>
                <c:pt idx="13149">
                  <c:v>0.22414520972551988</c:v>
                </c:pt>
                <c:pt idx="13150">
                  <c:v>0.15644219987613939</c:v>
                </c:pt>
                <c:pt idx="13151">
                  <c:v>0.14100588209077403</c:v>
                </c:pt>
                <c:pt idx="13152">
                  <c:v>0.16479829577221183</c:v>
                </c:pt>
                <c:pt idx="13153">
                  <c:v>0.16903828876861327</c:v>
                </c:pt>
                <c:pt idx="13154">
                  <c:v>0.17356921625821298</c:v>
                </c:pt>
                <c:pt idx="13155">
                  <c:v>0.13493719423491624</c:v>
                </c:pt>
                <c:pt idx="13156">
                  <c:v>0.13360808164294991</c:v>
                </c:pt>
                <c:pt idx="13162">
                  <c:v>0.16959966092613987</c:v>
                </c:pt>
                <c:pt idx="13163">
                  <c:v>0.19348114750595458</c:v>
                </c:pt>
                <c:pt idx="13164">
                  <c:v>0.25674528704168664</c:v>
                </c:pt>
                <c:pt idx="13165">
                  <c:v>0.28616562305576632</c:v>
                </c:pt>
                <c:pt idx="13166">
                  <c:v>0.29692489441366443</c:v>
                </c:pt>
                <c:pt idx="13167">
                  <c:v>0.29993118688556764</c:v>
                </c:pt>
                <c:pt idx="13168">
                  <c:v>0.27438435760231705</c:v>
                </c:pt>
                <c:pt idx="13174">
                  <c:v>0.30677107031693263</c:v>
                </c:pt>
                <c:pt idx="13175">
                  <c:v>0.29395537127448779</c:v>
                </c:pt>
                <c:pt idx="13176">
                  <c:v>0.34113996510940647</c:v>
                </c:pt>
                <c:pt idx="13177">
                  <c:v>0.37645502701943334</c:v>
                </c:pt>
                <c:pt idx="13178">
                  <c:v>0.38600889483224288</c:v>
                </c:pt>
                <c:pt idx="13179">
                  <c:v>0.36809833738066988</c:v>
                </c:pt>
                <c:pt idx="13180">
                  <c:v>0.34197926866864603</c:v>
                </c:pt>
                <c:pt idx="13181">
                  <c:v>0.35367172929725932</c:v>
                </c:pt>
                <c:pt idx="13182">
                  <c:v>0.37133902847001399</c:v>
                </c:pt>
                <c:pt idx="13183">
                  <c:v>0.39981375651367279</c:v>
                </c:pt>
                <c:pt idx="13184">
                  <c:v>0.38210770700501939</c:v>
                </c:pt>
                <c:pt idx="13192">
                  <c:v>0.37597039229586393</c:v>
                </c:pt>
                <c:pt idx="16428">
                  <c:v>0.14929386518551557</c:v>
                </c:pt>
                <c:pt idx="16429">
                  <c:v>0.1457802865134239</c:v>
                </c:pt>
                <c:pt idx="16432">
                  <c:v>0.12353982329475155</c:v>
                </c:pt>
                <c:pt idx="16433">
                  <c:v>0.22511741757672721</c:v>
                </c:pt>
                <c:pt idx="16434">
                  <c:v>0.19680104150035849</c:v>
                </c:pt>
                <c:pt idx="16435">
                  <c:v>0.19970202862981101</c:v>
                </c:pt>
                <c:pt idx="16436">
                  <c:v>0.14704464127011296</c:v>
                </c:pt>
                <c:pt idx="16437">
                  <c:v>8.7078723051701168E-2</c:v>
                </c:pt>
                <c:pt idx="16438">
                  <c:v>5.7582466932877718E-2</c:v>
                </c:pt>
                <c:pt idx="16439">
                  <c:v>7.3443994960481485E-2</c:v>
                </c:pt>
                <c:pt idx="16440">
                  <c:v>8.7718142856090031E-2</c:v>
                </c:pt>
                <c:pt idx="16441">
                  <c:v>5.8450177904916245E-2</c:v>
                </c:pt>
                <c:pt idx="16442">
                  <c:v>7.4204332852751076E-2</c:v>
                </c:pt>
                <c:pt idx="16443">
                  <c:v>9.1341029100522109E-2</c:v>
                </c:pt>
                <c:pt idx="16444">
                  <c:v>0.11828114058742156</c:v>
                </c:pt>
                <c:pt idx="16445">
                  <c:v>0.13163183458495209</c:v>
                </c:pt>
                <c:pt idx="16446">
                  <c:v>0.10827370362707733</c:v>
                </c:pt>
                <c:pt idx="16447">
                  <c:v>0.12945240225812693</c:v>
                </c:pt>
                <c:pt idx="16448">
                  <c:v>0.12951996872984095</c:v>
                </c:pt>
                <c:pt idx="16449">
                  <c:v>0.1515952775649525</c:v>
                </c:pt>
                <c:pt idx="16450">
                  <c:v>0.14139053187776662</c:v>
                </c:pt>
                <c:pt idx="16451">
                  <c:v>0.12073683170792249</c:v>
                </c:pt>
                <c:pt idx="16452">
                  <c:v>0.11300123182721733</c:v>
                </c:pt>
                <c:pt idx="16453">
                  <c:v>0.10796517773700476</c:v>
                </c:pt>
                <c:pt idx="16454">
                  <c:v>9.0752496846748576E-2</c:v>
                </c:pt>
                <c:pt idx="16455">
                  <c:v>8.9721176904448807E-2</c:v>
                </c:pt>
                <c:pt idx="16456">
                  <c:v>0.10257943906855704</c:v>
                </c:pt>
                <c:pt idx="16457">
                  <c:v>0.16097675468919137</c:v>
                </c:pt>
                <c:pt idx="16458">
                  <c:v>0.16334425662607743</c:v>
                </c:pt>
                <c:pt idx="16459">
                  <c:v>0.1658352833886314</c:v>
                </c:pt>
                <c:pt idx="16460">
                  <c:v>0.20280947320710996</c:v>
                </c:pt>
                <c:pt idx="16461">
                  <c:v>0.21052461912406284</c:v>
                </c:pt>
                <c:pt idx="16462">
                  <c:v>0.18819527018598703</c:v>
                </c:pt>
                <c:pt idx="16463">
                  <c:v>0.16201497204722415</c:v>
                </c:pt>
                <c:pt idx="16464">
                  <c:v>0.14894090363496093</c:v>
                </c:pt>
                <c:pt idx="16465">
                  <c:v>0.15975880818579991</c:v>
                </c:pt>
                <c:pt idx="16466">
                  <c:v>0.14737211632646008</c:v>
                </c:pt>
                <c:pt idx="16467">
                  <c:v>0.11292682773181451</c:v>
                </c:pt>
                <c:pt idx="16468">
                  <c:v>0.1036845748309474</c:v>
                </c:pt>
                <c:pt idx="16469">
                  <c:v>8.4496268163330779E-2</c:v>
                </c:pt>
                <c:pt idx="16470">
                  <c:v>8.2912548154655097E-2</c:v>
                </c:pt>
                <c:pt idx="16471">
                  <c:v>6.2213609320928676E-2</c:v>
                </c:pt>
                <c:pt idx="16472">
                  <c:v>6.8415358634076551E-2</c:v>
                </c:pt>
                <c:pt idx="16473">
                  <c:v>7.5319531186069932E-2</c:v>
                </c:pt>
                <c:pt idx="16474">
                  <c:v>5.2860823358140241E-2</c:v>
                </c:pt>
                <c:pt idx="16475">
                  <c:v>3.8901123282771399E-2</c:v>
                </c:pt>
                <c:pt idx="16476">
                  <c:v>6.6839784082177722E-2</c:v>
                </c:pt>
                <c:pt idx="16477">
                  <c:v>7.1935368352615381E-2</c:v>
                </c:pt>
                <c:pt idx="16478">
                  <c:v>5.1347702561180375E-2</c:v>
                </c:pt>
                <c:pt idx="16479">
                  <c:v>6.2469063040250461E-2</c:v>
                </c:pt>
                <c:pt idx="16480">
                  <c:v>3.0282999120951892E-2</c:v>
                </c:pt>
                <c:pt idx="16481">
                  <c:v>2.131693676874713E-2</c:v>
                </c:pt>
                <c:pt idx="16482">
                  <c:v>1.4992582999654669E-2</c:v>
                </c:pt>
                <c:pt idx="16483">
                  <c:v>3.4828029339053934E-2</c:v>
                </c:pt>
                <c:pt idx="16484">
                  <c:v>0.11518609166714722</c:v>
                </c:pt>
                <c:pt idx="16485">
                  <c:v>0.10089747633220658</c:v>
                </c:pt>
                <c:pt idx="16486">
                  <c:v>0.11563385552313687</c:v>
                </c:pt>
                <c:pt idx="16487">
                  <c:v>0.11660247131506907</c:v>
                </c:pt>
                <c:pt idx="16488">
                  <c:v>0.11009885734057701</c:v>
                </c:pt>
                <c:pt idx="16489">
                  <c:v>0.10648622191918</c:v>
                </c:pt>
                <c:pt idx="16490">
                  <c:v>0.10424106520920606</c:v>
                </c:pt>
                <c:pt idx="16491">
                  <c:v>0.11543746809563338</c:v>
                </c:pt>
                <c:pt idx="16492">
                  <c:v>0.14409059307658278</c:v>
                </c:pt>
                <c:pt idx="16493">
                  <c:v>0.15216437706924868</c:v>
                </c:pt>
                <c:pt idx="16494">
                  <c:v>0.13949597547203263</c:v>
                </c:pt>
                <c:pt idx="16495">
                  <c:v>0.10335893600270074</c:v>
                </c:pt>
                <c:pt idx="16496">
                  <c:v>0.11332934818820806</c:v>
                </c:pt>
                <c:pt idx="16497">
                  <c:v>0.1082842004392035</c:v>
                </c:pt>
                <c:pt idx="16498">
                  <c:v>0.10300066622598569</c:v>
                </c:pt>
                <c:pt idx="16499">
                  <c:v>0.10318585225458476</c:v>
                </c:pt>
                <c:pt idx="16500">
                  <c:v>0.10494479001727264</c:v>
                </c:pt>
                <c:pt idx="16501">
                  <c:v>0.10052337901473907</c:v>
                </c:pt>
                <c:pt idx="16502">
                  <c:v>9.7953232516783117E-2</c:v>
                </c:pt>
                <c:pt idx="16503">
                  <c:v>0.10815087258964584</c:v>
                </c:pt>
                <c:pt idx="16504">
                  <c:v>0.10647442982406563</c:v>
                </c:pt>
                <c:pt idx="16505">
                  <c:v>0.12361568937430167</c:v>
                </c:pt>
                <c:pt idx="16506">
                  <c:v>0.11004580142195652</c:v>
                </c:pt>
                <c:pt idx="16507">
                  <c:v>0.10319413827763313</c:v>
                </c:pt>
                <c:pt idx="16508">
                  <c:v>9.2393342754066632E-2</c:v>
                </c:pt>
                <c:pt idx="16509">
                  <c:v>8.5789431640801661E-2</c:v>
                </c:pt>
                <c:pt idx="16510">
                  <c:v>7.24491448651845E-2</c:v>
                </c:pt>
                <c:pt idx="16511">
                  <c:v>7.5477903729235907E-2</c:v>
                </c:pt>
                <c:pt idx="16512">
                  <c:v>7.08597569613445E-2</c:v>
                </c:pt>
                <c:pt idx="16513">
                  <c:v>6.2094106127815296E-2</c:v>
                </c:pt>
                <c:pt idx="16514">
                  <c:v>5.1526944371899752E-2</c:v>
                </c:pt>
                <c:pt idx="16515">
                  <c:v>5.6807563461710897E-2</c:v>
                </c:pt>
                <c:pt idx="16516">
                  <c:v>5.2285919232690992E-2</c:v>
                </c:pt>
                <c:pt idx="16517">
                  <c:v>5.1989181237679372E-2</c:v>
                </c:pt>
                <c:pt idx="16518">
                  <c:v>5.4004104202853398E-2</c:v>
                </c:pt>
                <c:pt idx="16519">
                  <c:v>2.4624126717386785E-2</c:v>
                </c:pt>
                <c:pt idx="16520">
                  <c:v>1.5554568315697903E-2</c:v>
                </c:pt>
                <c:pt idx="17181">
                  <c:v>0.29371436347759317</c:v>
                </c:pt>
                <c:pt idx="17182">
                  <c:v>0.31493617638006688</c:v>
                </c:pt>
                <c:pt idx="17183">
                  <c:v>0.29821879610983015</c:v>
                </c:pt>
                <c:pt idx="17184">
                  <c:v>0.28345403310275508</c:v>
                </c:pt>
                <c:pt idx="17185">
                  <c:v>0.29389031146175726</c:v>
                </c:pt>
                <c:pt idx="17186">
                  <c:v>0.28278984263629958</c:v>
                </c:pt>
                <c:pt idx="17187">
                  <c:v>0.26888657406894234</c:v>
                </c:pt>
                <c:pt idx="17190">
                  <c:v>0.23565242705236389</c:v>
                </c:pt>
                <c:pt idx="17191">
                  <c:v>0.21998435427733987</c:v>
                </c:pt>
                <c:pt idx="17192">
                  <c:v>0.23240887039416158</c:v>
                </c:pt>
                <c:pt idx="17193">
                  <c:v>0.25010242733362786</c:v>
                </c:pt>
                <c:pt idx="17194">
                  <c:v>0.26413406051415644</c:v>
                </c:pt>
                <c:pt idx="17195">
                  <c:v>0.26667515992926161</c:v>
                </c:pt>
                <c:pt idx="17196">
                  <c:v>0.28746357184934035</c:v>
                </c:pt>
                <c:pt idx="17197">
                  <c:v>0.27718347845895219</c:v>
                </c:pt>
                <c:pt idx="17198">
                  <c:v>0.25649998886913417</c:v>
                </c:pt>
                <c:pt idx="17200">
                  <c:v>0.26732633087574387</c:v>
                </c:pt>
                <c:pt idx="17201">
                  <c:v>0.28891685331017802</c:v>
                </c:pt>
                <c:pt idx="17202">
                  <c:v>0.28695397715625282</c:v>
                </c:pt>
                <c:pt idx="19175">
                  <c:v>0.30487691506375092</c:v>
                </c:pt>
                <c:pt idx="19179">
                  <c:v>0.32577349658097243</c:v>
                </c:pt>
                <c:pt idx="19182">
                  <c:v>0.31439078921840768</c:v>
                </c:pt>
                <c:pt idx="19200">
                  <c:v>0.26272523271324699</c:v>
                </c:pt>
                <c:pt idx="19201">
                  <c:v>0.28603451181429063</c:v>
                </c:pt>
                <c:pt idx="19202">
                  <c:v>0.32570440934119382</c:v>
                </c:pt>
                <c:pt idx="19203">
                  <c:v>0.31799464817635426</c:v>
                </c:pt>
                <c:pt idx="19800">
                  <c:v>-2.1543946996565366E-2</c:v>
                </c:pt>
                <c:pt idx="19801">
                  <c:v>-2.4647039256190717E-2</c:v>
                </c:pt>
                <c:pt idx="19804">
                  <c:v>-3.0733409411828227E-2</c:v>
                </c:pt>
                <c:pt idx="19805">
                  <c:v>-4.7446739900583013E-2</c:v>
                </c:pt>
                <c:pt idx="19812">
                  <c:v>4.6653416643001711E-2</c:v>
                </c:pt>
                <c:pt idx="19815">
                  <c:v>3.7577128334382204E-2</c:v>
                </c:pt>
                <c:pt idx="19816">
                  <c:v>4.1646515390531436E-2</c:v>
                </c:pt>
                <c:pt idx="19817">
                  <c:v>2.1954418013817811E-2</c:v>
                </c:pt>
                <c:pt idx="19818">
                  <c:v>5.1623015527121785E-2</c:v>
                </c:pt>
                <c:pt idx="19819">
                  <c:v>7.4168739700682274E-2</c:v>
                </c:pt>
                <c:pt idx="19820">
                  <c:v>7.5506205924088521E-2</c:v>
                </c:pt>
                <c:pt idx="19821">
                  <c:v>4.5631911366838418E-2</c:v>
                </c:pt>
                <c:pt idx="19822">
                  <c:v>3.6469226803930388E-2</c:v>
                </c:pt>
                <c:pt idx="19823">
                  <c:v>-4.3746576255285774E-3</c:v>
                </c:pt>
                <c:pt idx="19824">
                  <c:v>2.9181040035141548E-2</c:v>
                </c:pt>
                <c:pt idx="19825">
                  <c:v>2.198114855101152E-2</c:v>
                </c:pt>
                <c:pt idx="19826">
                  <c:v>1.7073651804716317E-2</c:v>
                </c:pt>
                <c:pt idx="19827">
                  <c:v>3.0332191687518772E-2</c:v>
                </c:pt>
                <c:pt idx="19828">
                  <c:v>8.9405426346401917E-2</c:v>
                </c:pt>
                <c:pt idx="19829">
                  <c:v>8.9000849403966908E-2</c:v>
                </c:pt>
                <c:pt idx="19830">
                  <c:v>2.5064954262742578E-2</c:v>
                </c:pt>
                <c:pt idx="19831">
                  <c:v>3.6398750541114744E-2</c:v>
                </c:pt>
                <c:pt idx="19832">
                  <c:v>1.0953615194793986E-2</c:v>
                </c:pt>
                <c:pt idx="19833">
                  <c:v>-1.3187827438442046E-2</c:v>
                </c:pt>
                <c:pt idx="19834">
                  <c:v>-1.340509993440242E-2</c:v>
                </c:pt>
                <c:pt idx="19939">
                  <c:v>7.4471180451651131E-2</c:v>
                </c:pt>
                <c:pt idx="19940">
                  <c:v>9.7639932392072692E-2</c:v>
                </c:pt>
                <c:pt idx="19941">
                  <c:v>0.11303064157547138</c:v>
                </c:pt>
                <c:pt idx="19942">
                  <c:v>0.15927683057501207</c:v>
                </c:pt>
                <c:pt idx="19943">
                  <c:v>0.17948124126514031</c:v>
                </c:pt>
                <c:pt idx="19944">
                  <c:v>0.1232435284287634</c:v>
                </c:pt>
                <c:pt idx="19945">
                  <c:v>9.3244438182811251E-2</c:v>
                </c:pt>
                <c:pt idx="19946">
                  <c:v>0.11513177549755871</c:v>
                </c:pt>
                <c:pt idx="19947">
                  <c:v>8.6117043191400233E-2</c:v>
                </c:pt>
                <c:pt idx="19948">
                  <c:v>7.0069766895177743E-2</c:v>
                </c:pt>
                <c:pt idx="19949">
                  <c:v>9.2715779338407911E-2</c:v>
                </c:pt>
                <c:pt idx="19950">
                  <c:v>8.1235675825493514E-2</c:v>
                </c:pt>
                <c:pt idx="19951">
                  <c:v>5.7949311627198075E-2</c:v>
                </c:pt>
                <c:pt idx="19952">
                  <c:v>5.5905220956020685E-2</c:v>
                </c:pt>
                <c:pt idx="19954">
                  <c:v>0.10907988219509379</c:v>
                </c:pt>
                <c:pt idx="19955">
                  <c:v>0.10871204665627587</c:v>
                </c:pt>
                <c:pt idx="19959">
                  <c:v>9.30620409709082E-2</c:v>
                </c:pt>
                <c:pt idx="19961">
                  <c:v>9.3752029064500197E-2</c:v>
                </c:pt>
                <c:pt idx="19962">
                  <c:v>0.1012104307937165</c:v>
                </c:pt>
                <c:pt idx="19963">
                  <c:v>0.10687254708133831</c:v>
                </c:pt>
                <c:pt idx="19964">
                  <c:v>9.1357578262419192E-2</c:v>
                </c:pt>
                <c:pt idx="19965">
                  <c:v>0.10064782819998941</c:v>
                </c:pt>
                <c:pt idx="19970">
                  <c:v>9.7723071928170313E-2</c:v>
                </c:pt>
                <c:pt idx="19971">
                  <c:v>0.10174407569498856</c:v>
                </c:pt>
                <c:pt idx="19973">
                  <c:v>7.8952087987944841E-2</c:v>
                </c:pt>
                <c:pt idx="20143">
                  <c:v>2.4465048729178873E-2</c:v>
                </c:pt>
                <c:pt idx="20146">
                  <c:v>8.2586085672353704E-3</c:v>
                </c:pt>
                <c:pt idx="20147">
                  <c:v>1.2229944006585836E-2</c:v>
                </c:pt>
                <c:pt idx="20148">
                  <c:v>1.2008662979049678E-2</c:v>
                </c:pt>
                <c:pt idx="20149">
                  <c:v>1.6563934381773171E-2</c:v>
                </c:pt>
                <c:pt idx="20150">
                  <c:v>6.725168248376856E-2</c:v>
                </c:pt>
                <c:pt idx="20151">
                  <c:v>0.10338262752163674</c:v>
                </c:pt>
                <c:pt idx="20152">
                  <c:v>0.13277678524164926</c:v>
                </c:pt>
                <c:pt idx="20153">
                  <c:v>5.969857082722374E-2</c:v>
                </c:pt>
                <c:pt idx="20154">
                  <c:v>8.8756213546540508E-2</c:v>
                </c:pt>
                <c:pt idx="20155">
                  <c:v>6.4599056262022225E-2</c:v>
                </c:pt>
                <c:pt idx="20156">
                  <c:v>-3.3998511713581037E-3</c:v>
                </c:pt>
                <c:pt idx="20157">
                  <c:v>-1.4534161336808071E-2</c:v>
                </c:pt>
                <c:pt idx="20158">
                  <c:v>-8.8753471982263576E-3</c:v>
                </c:pt>
                <c:pt idx="20159">
                  <c:v>2.0850449213097644E-2</c:v>
                </c:pt>
                <c:pt idx="20160">
                  <c:v>4.0076469491478806E-2</c:v>
                </c:pt>
                <c:pt idx="20161">
                  <c:v>7.3958090769163709E-2</c:v>
                </c:pt>
                <c:pt idx="20162">
                  <c:v>2.6418174118690851E-2</c:v>
                </c:pt>
                <c:pt idx="20163">
                  <c:v>1.1588863066119615E-2</c:v>
                </c:pt>
                <c:pt idx="20164">
                  <c:v>-1.7181581717753525E-2</c:v>
                </c:pt>
                <c:pt idx="20165">
                  <c:v>1.063551286784703E-2</c:v>
                </c:pt>
                <c:pt idx="20166">
                  <c:v>1.3873167810853682E-2</c:v>
                </c:pt>
                <c:pt idx="20167">
                  <c:v>5.8207324991432552E-2</c:v>
                </c:pt>
                <c:pt idx="20168">
                  <c:v>1.3427836873577625E-2</c:v>
                </c:pt>
                <c:pt idx="20169">
                  <c:v>-1.1723555733261781E-2</c:v>
                </c:pt>
                <c:pt idx="20170">
                  <c:v>6.3400984206347655E-3</c:v>
                </c:pt>
                <c:pt idx="20171">
                  <c:v>-1.4648301494554095E-2</c:v>
                </c:pt>
                <c:pt idx="20172">
                  <c:v>-2.878706408765086E-3</c:v>
                </c:pt>
                <c:pt idx="20173">
                  <c:v>-1.0856385010096337E-2</c:v>
                </c:pt>
                <c:pt idx="20175">
                  <c:v>-1.7825064022284343E-2</c:v>
                </c:pt>
                <c:pt idx="20176">
                  <c:v>-3.9555718571912091E-2</c:v>
                </c:pt>
                <c:pt idx="20177">
                  <c:v>-3.9370372413758958E-2</c:v>
                </c:pt>
                <c:pt idx="20178">
                  <c:v>-3.1066485533610244E-2</c:v>
                </c:pt>
                <c:pt idx="20179">
                  <c:v>-2.3534761978795671E-2</c:v>
                </c:pt>
                <c:pt idx="20180">
                  <c:v>-4.8023256055475971E-2</c:v>
                </c:pt>
                <c:pt idx="20181">
                  <c:v>-2.5248835059770824E-2</c:v>
                </c:pt>
                <c:pt idx="20182">
                  <c:v>-3.0723835956750989E-2</c:v>
                </c:pt>
                <c:pt idx="20183">
                  <c:v>-8.5772839044544469E-3</c:v>
                </c:pt>
                <c:pt idx="20184">
                  <c:v>-4.7055315998198233E-2</c:v>
                </c:pt>
                <c:pt idx="20185">
                  <c:v>-4.3675108552492903E-2</c:v>
                </c:pt>
                <c:pt idx="20186">
                  <c:v>-4.6449074880114516E-2</c:v>
                </c:pt>
                <c:pt idx="20187">
                  <c:v>-5.8962541114921385E-2</c:v>
                </c:pt>
                <c:pt idx="20188">
                  <c:v>-4.0862145283565465E-2</c:v>
                </c:pt>
                <c:pt idx="20189">
                  <c:v>-5.0626745157255293E-2</c:v>
                </c:pt>
                <c:pt idx="20190">
                  <c:v>-6.0896191024269464E-2</c:v>
                </c:pt>
                <c:pt idx="20191">
                  <c:v>-3.6024974822766009E-2</c:v>
                </c:pt>
                <c:pt idx="20192">
                  <c:v>-3.8561827646739988E-2</c:v>
                </c:pt>
                <c:pt idx="20193">
                  <c:v>-2.1640785281913377E-2</c:v>
                </c:pt>
                <c:pt idx="20194">
                  <c:v>-2.6054274358957685E-2</c:v>
                </c:pt>
                <c:pt idx="20195">
                  <c:v>7.3374726871866525E-3</c:v>
                </c:pt>
                <c:pt idx="20196">
                  <c:v>4.3225027443467567E-2</c:v>
                </c:pt>
                <c:pt idx="20197">
                  <c:v>1.1229819811936936E-2</c:v>
                </c:pt>
                <c:pt idx="20198">
                  <c:v>-1.4332438500901268E-2</c:v>
                </c:pt>
                <c:pt idx="20199">
                  <c:v>2.9228039548590656E-2</c:v>
                </c:pt>
                <c:pt idx="20200">
                  <c:v>2.3994694305108144E-2</c:v>
                </c:pt>
                <c:pt idx="20201">
                  <c:v>-4.293052835911193E-3</c:v>
                </c:pt>
                <c:pt idx="20202">
                  <c:v>6.8059160621150028E-3</c:v>
                </c:pt>
                <c:pt idx="20203">
                  <c:v>3.0116040289515533E-2</c:v>
                </c:pt>
                <c:pt idx="20204">
                  <c:v>5.8135584369980231E-2</c:v>
                </c:pt>
                <c:pt idx="20205">
                  <c:v>7.2484320076240616E-2</c:v>
                </c:pt>
                <c:pt idx="20206">
                  <c:v>4.1000305362245415E-2</c:v>
                </c:pt>
                <c:pt idx="20207">
                  <c:v>7.8995596033709425E-2</c:v>
                </c:pt>
                <c:pt idx="20208">
                  <c:v>3.4642591868596639E-2</c:v>
                </c:pt>
                <c:pt idx="20209">
                  <c:v>4.9135462537270858E-3</c:v>
                </c:pt>
                <c:pt idx="20210">
                  <c:v>-2.6308017544401818E-2</c:v>
                </c:pt>
                <c:pt idx="20211">
                  <c:v>-7.6409728812702027E-2</c:v>
                </c:pt>
                <c:pt idx="20212">
                  <c:v>-5.0486812074829079E-2</c:v>
                </c:pt>
                <c:pt idx="20213">
                  <c:v>-4.1316758143828847E-2</c:v>
                </c:pt>
                <c:pt idx="20214">
                  <c:v>-4.4760523570414046E-2</c:v>
                </c:pt>
                <c:pt idx="20215">
                  <c:v>-2.8231580477634077E-2</c:v>
                </c:pt>
                <c:pt idx="20216">
                  <c:v>-1.3010850803631402E-2</c:v>
                </c:pt>
                <c:pt idx="20218">
                  <c:v>3.7937365473992291E-3</c:v>
                </c:pt>
                <c:pt idx="21567">
                  <c:v>-1.5894422531497532E-2</c:v>
                </c:pt>
                <c:pt idx="21568">
                  <c:v>8.5074327219349932E-3</c:v>
                </c:pt>
                <c:pt idx="21569">
                  <c:v>1.42328663661766E-2</c:v>
                </c:pt>
                <c:pt idx="21574">
                  <c:v>1.1330929109706567E-2</c:v>
                </c:pt>
                <c:pt idx="21702">
                  <c:v>-0.2771468599618766</c:v>
                </c:pt>
                <c:pt idx="21710">
                  <c:v>-0.32078070972252537</c:v>
                </c:pt>
                <c:pt idx="21713">
                  <c:v>-0.31251982499980213</c:v>
                </c:pt>
                <c:pt idx="21714">
                  <c:v>-0.31630838260453853</c:v>
                </c:pt>
                <c:pt idx="21715">
                  <c:v>-0.32202396309851622</c:v>
                </c:pt>
                <c:pt idx="21716">
                  <c:v>-0.2857166644031961</c:v>
                </c:pt>
                <c:pt idx="21717">
                  <c:v>-0.25904335370631937</c:v>
                </c:pt>
                <c:pt idx="21718">
                  <c:v>-0.23395667639693918</c:v>
                </c:pt>
                <c:pt idx="21719">
                  <c:v>-0.22508624519605192</c:v>
                </c:pt>
                <c:pt idx="21720">
                  <c:v>-0.31167722397566922</c:v>
                </c:pt>
                <c:pt idx="21721">
                  <c:v>-0.26164149567332828</c:v>
                </c:pt>
                <c:pt idx="21722">
                  <c:v>-0.1881731085846976</c:v>
                </c:pt>
                <c:pt idx="21723">
                  <c:v>-0.18944153946638076</c:v>
                </c:pt>
                <c:pt idx="21724">
                  <c:v>-0.18010653380105912</c:v>
                </c:pt>
                <c:pt idx="21725">
                  <c:v>-0.22012333237417159</c:v>
                </c:pt>
                <c:pt idx="21726">
                  <c:v>-0.17072916133643912</c:v>
                </c:pt>
                <c:pt idx="21727">
                  <c:v>-0.10088999230209594</c:v>
                </c:pt>
                <c:pt idx="21728">
                  <c:v>-0.11275034825743202</c:v>
                </c:pt>
                <c:pt idx="21729">
                  <c:v>-0.10057777177318339</c:v>
                </c:pt>
                <c:pt idx="21730">
                  <c:v>-5.2135528600569803E-3</c:v>
                </c:pt>
                <c:pt idx="21731">
                  <c:v>-0.11126768034815626</c:v>
                </c:pt>
                <c:pt idx="21732">
                  <c:v>-9.8704672996396625E-2</c:v>
                </c:pt>
                <c:pt idx="21733">
                  <c:v>-0.10144372029383253</c:v>
                </c:pt>
                <c:pt idx="21734">
                  <c:v>-0.13621863500940534</c:v>
                </c:pt>
                <c:pt idx="21735">
                  <c:v>-0.16577444003654673</c:v>
                </c:pt>
                <c:pt idx="21736">
                  <c:v>-0.18413898490641045</c:v>
                </c:pt>
                <c:pt idx="21737">
                  <c:v>-0.12656961964298963</c:v>
                </c:pt>
                <c:pt idx="21738">
                  <c:v>-5.4067491843341253E-2</c:v>
                </c:pt>
                <c:pt idx="21739">
                  <c:v>-6.8815857314839746E-2</c:v>
                </c:pt>
                <c:pt idx="21740">
                  <c:v>-6.5135697855094321E-2</c:v>
                </c:pt>
                <c:pt idx="21741">
                  <c:v>-6.6761532182769256E-2</c:v>
                </c:pt>
                <c:pt idx="21742">
                  <c:v>-3.6018462909203075E-3</c:v>
                </c:pt>
                <c:pt idx="21743">
                  <c:v>-3.0473274432638475E-2</c:v>
                </c:pt>
                <c:pt idx="21744">
                  <c:v>1.5404822179953648E-2</c:v>
                </c:pt>
                <c:pt idx="21745">
                  <c:v>1.9671622531429289E-2</c:v>
                </c:pt>
                <c:pt idx="21746">
                  <c:v>2.3924431157591686E-2</c:v>
                </c:pt>
                <c:pt idx="21747">
                  <c:v>0.11111715090914265</c:v>
                </c:pt>
                <c:pt idx="21748">
                  <c:v>0.19617499428341478</c:v>
                </c:pt>
                <c:pt idx="21749">
                  <c:v>7.8599010734339059E-2</c:v>
                </c:pt>
                <c:pt idx="21750">
                  <c:v>3.7188993290294237E-2</c:v>
                </c:pt>
                <c:pt idx="21751">
                  <c:v>2.126243282824225E-2</c:v>
                </c:pt>
                <c:pt idx="21752">
                  <c:v>-1.0393645123519368E-2</c:v>
                </c:pt>
                <c:pt idx="21753">
                  <c:v>-3.4412053894748995E-3</c:v>
                </c:pt>
                <c:pt idx="21754">
                  <c:v>8.4131193464768161E-2</c:v>
                </c:pt>
                <c:pt idx="21755">
                  <c:v>4.0555313331178011E-2</c:v>
                </c:pt>
                <c:pt idx="21756">
                  <c:v>3.8334894217668447E-2</c:v>
                </c:pt>
                <c:pt idx="21757">
                  <c:v>6.8928881162640732E-2</c:v>
                </c:pt>
                <c:pt idx="21758">
                  <c:v>3.4929215544938108E-2</c:v>
                </c:pt>
                <c:pt idx="21759">
                  <c:v>3.054223235765674E-2</c:v>
                </c:pt>
                <c:pt idx="21760">
                  <c:v>5.120156318941449E-2</c:v>
                </c:pt>
                <c:pt idx="21761">
                  <c:v>5.3798404995712312E-2</c:v>
                </c:pt>
                <c:pt idx="21762">
                  <c:v>7.0191065874908976E-2</c:v>
                </c:pt>
                <c:pt idx="21763">
                  <c:v>8.6303292698698186E-2</c:v>
                </c:pt>
                <c:pt idx="21764">
                  <c:v>8.1117810801803136E-2</c:v>
                </c:pt>
                <c:pt idx="21765">
                  <c:v>2.5077368830432434E-2</c:v>
                </c:pt>
                <c:pt idx="21766">
                  <c:v>1.456648618904488E-3</c:v>
                </c:pt>
                <c:pt idx="21767">
                  <c:v>3.1448321705789706E-2</c:v>
                </c:pt>
                <c:pt idx="21768">
                  <c:v>1.7366765146378471E-2</c:v>
                </c:pt>
                <c:pt idx="21769">
                  <c:v>6.9204468455579926E-2</c:v>
                </c:pt>
                <c:pt idx="21770">
                  <c:v>7.8266437515237319E-2</c:v>
                </c:pt>
                <c:pt idx="21771">
                  <c:v>6.7645765212580367E-2</c:v>
                </c:pt>
                <c:pt idx="21772">
                  <c:v>4.3137549793311081E-2</c:v>
                </c:pt>
                <c:pt idx="21773">
                  <c:v>4.7438499063375161E-2</c:v>
                </c:pt>
                <c:pt idx="21774">
                  <c:v>5.0607289291829893E-2</c:v>
                </c:pt>
                <c:pt idx="21775">
                  <c:v>1.4450696248354822E-2</c:v>
                </c:pt>
                <c:pt idx="21776">
                  <c:v>-2.8651142976359179E-3</c:v>
                </c:pt>
                <c:pt idx="21777">
                  <c:v>1.3733801770013043E-2</c:v>
                </c:pt>
                <c:pt idx="21778">
                  <c:v>3.2326123900226156E-2</c:v>
                </c:pt>
                <c:pt idx="21779">
                  <c:v>6.6900113004467965E-2</c:v>
                </c:pt>
                <c:pt idx="21780">
                  <c:v>4.714860299960888E-2</c:v>
                </c:pt>
                <c:pt idx="21781">
                  <c:v>8.3449183469683774E-2</c:v>
                </c:pt>
                <c:pt idx="21782">
                  <c:v>0.10662160255944686</c:v>
                </c:pt>
                <c:pt idx="21783">
                  <c:v>0.10132465033339422</c:v>
                </c:pt>
                <c:pt idx="21784">
                  <c:v>0.14543690863178238</c:v>
                </c:pt>
                <c:pt idx="21785">
                  <c:v>0.13699360439443242</c:v>
                </c:pt>
                <c:pt idx="21786">
                  <c:v>0.13575209857267945</c:v>
                </c:pt>
                <c:pt idx="21787">
                  <c:v>0.2001825736343239</c:v>
                </c:pt>
                <c:pt idx="21788">
                  <c:v>0.12428579635527082</c:v>
                </c:pt>
                <c:pt idx="21789">
                  <c:v>0.12759991386841274</c:v>
                </c:pt>
                <c:pt idx="21790">
                  <c:v>0.12176208078187889</c:v>
                </c:pt>
                <c:pt idx="21791">
                  <c:v>0.12399355498275821</c:v>
                </c:pt>
                <c:pt idx="21792">
                  <c:v>0.1158760708599107</c:v>
                </c:pt>
                <c:pt idx="21793">
                  <c:v>4.6862829543662832E-2</c:v>
                </c:pt>
                <c:pt idx="21794">
                  <c:v>8.267057952598722E-2</c:v>
                </c:pt>
                <c:pt idx="21795">
                  <c:v>0.11520381239399824</c:v>
                </c:pt>
                <c:pt idx="21796">
                  <c:v>0.13893202734874488</c:v>
                </c:pt>
                <c:pt idx="21797">
                  <c:v>0.12298084994203129</c:v>
                </c:pt>
                <c:pt idx="21798">
                  <c:v>0.13901197463964632</c:v>
                </c:pt>
                <c:pt idx="21799">
                  <c:v>0.11265835985012784</c:v>
                </c:pt>
                <c:pt idx="21800">
                  <c:v>8.8303296569658407E-2</c:v>
                </c:pt>
                <c:pt idx="21801">
                  <c:v>5.6534688578302017E-2</c:v>
                </c:pt>
                <c:pt idx="21802">
                  <c:v>0.10737808737443988</c:v>
                </c:pt>
                <c:pt idx="21803">
                  <c:v>7.7921573055340421E-2</c:v>
                </c:pt>
                <c:pt idx="21804">
                  <c:v>7.2548139225891095E-2</c:v>
                </c:pt>
                <c:pt idx="21805">
                  <c:v>8.5528923757272057E-2</c:v>
                </c:pt>
                <c:pt idx="21806">
                  <c:v>0.13104257359642801</c:v>
                </c:pt>
                <c:pt idx="21807">
                  <c:v>0.16236239082637649</c:v>
                </c:pt>
                <c:pt idx="21808">
                  <c:v>0.18282258404685736</c:v>
                </c:pt>
                <c:pt idx="21809">
                  <c:v>0.23236564308060048</c:v>
                </c:pt>
                <c:pt idx="21810">
                  <c:v>0.28813225894107752</c:v>
                </c:pt>
                <c:pt idx="21811">
                  <c:v>0.23796989849539529</c:v>
                </c:pt>
                <c:pt idx="21812">
                  <c:v>0.2672751110120033</c:v>
                </c:pt>
                <c:pt idx="21813">
                  <c:v>0.29095503915594612</c:v>
                </c:pt>
                <c:pt idx="21814">
                  <c:v>0.31848915996128424</c:v>
                </c:pt>
                <c:pt idx="21815">
                  <c:v>0.41704605510069692</c:v>
                </c:pt>
                <c:pt idx="21816">
                  <c:v>0.43260214981280343</c:v>
                </c:pt>
                <c:pt idx="21817">
                  <c:v>0.40294888966495224</c:v>
                </c:pt>
                <c:pt idx="21818">
                  <c:v>0.46167909446035527</c:v>
                </c:pt>
                <c:pt idx="21819">
                  <c:v>0.4520513641747903</c:v>
                </c:pt>
                <c:pt idx="21820">
                  <c:v>0.48625665659451389</c:v>
                </c:pt>
                <c:pt idx="21821">
                  <c:v>0.39821407178999557</c:v>
                </c:pt>
                <c:pt idx="21822">
                  <c:v>0.41675451221910897</c:v>
                </c:pt>
                <c:pt idx="21823">
                  <c:v>0.36452443256433109</c:v>
                </c:pt>
                <c:pt idx="21824">
                  <c:v>0.35043776070414512</c:v>
                </c:pt>
                <c:pt idx="21825">
                  <c:v>0.34948723589042663</c:v>
                </c:pt>
                <c:pt idx="21826">
                  <c:v>0.32647294789741133</c:v>
                </c:pt>
                <c:pt idx="21835">
                  <c:v>0.29850825199325426</c:v>
                </c:pt>
                <c:pt idx="21836">
                  <c:v>0.30543082612201577</c:v>
                </c:pt>
                <c:pt idx="22439">
                  <c:v>0.16580603113648973</c:v>
                </c:pt>
                <c:pt idx="22440">
                  <c:v>0.16009186733477998</c:v>
                </c:pt>
                <c:pt idx="22461">
                  <c:v>0.17524982122780242</c:v>
                </c:pt>
                <c:pt idx="22462">
                  <c:v>0.2091547638524085</c:v>
                </c:pt>
                <c:pt idx="22463">
                  <c:v>0.21551620940374616</c:v>
                </c:pt>
                <c:pt idx="22468">
                  <c:v>0.22824523389745544</c:v>
                </c:pt>
                <c:pt idx="22469">
                  <c:v>0.27036229831120817</c:v>
                </c:pt>
                <c:pt idx="22470">
                  <c:v>0.24066937353572349</c:v>
                </c:pt>
                <c:pt idx="24287">
                  <c:v>0.22239645503223704</c:v>
                </c:pt>
                <c:pt idx="24592">
                  <c:v>0.37703005335532702</c:v>
                </c:pt>
                <c:pt idx="24594">
                  <c:v>0.45482301999285868</c:v>
                </c:pt>
                <c:pt idx="24595">
                  <c:v>0.374356780192733</c:v>
                </c:pt>
                <c:pt idx="24596">
                  <c:v>0.45866975463777782</c:v>
                </c:pt>
                <c:pt idx="24597">
                  <c:v>0.42777329905867201</c:v>
                </c:pt>
                <c:pt idx="24598">
                  <c:v>0.51035107374133415</c:v>
                </c:pt>
                <c:pt idx="24599">
                  <c:v>0.54962243333808125</c:v>
                </c:pt>
                <c:pt idx="24600">
                  <c:v>0.41660653738110809</c:v>
                </c:pt>
                <c:pt idx="24601">
                  <c:v>0.40630251892487346</c:v>
                </c:pt>
                <c:pt idx="24603">
                  <c:v>0.37190172959658385</c:v>
                </c:pt>
                <c:pt idx="24605">
                  <c:v>0.35684803401171394</c:v>
                </c:pt>
                <c:pt idx="24606">
                  <c:v>0.43400464543368278</c:v>
                </c:pt>
                <c:pt idx="24607">
                  <c:v>0.40956617253402849</c:v>
                </c:pt>
                <c:pt idx="24608">
                  <c:v>0.44739918082489627</c:v>
                </c:pt>
                <c:pt idx="25136">
                  <c:v>-8.6358695779508721E-2</c:v>
                </c:pt>
                <c:pt idx="25137">
                  <c:v>-6.484001355118385E-2</c:v>
                </c:pt>
                <c:pt idx="25138">
                  <c:v>-1.4672840052488145E-2</c:v>
                </c:pt>
                <c:pt idx="25139">
                  <c:v>-1.8410691534253898E-2</c:v>
                </c:pt>
                <c:pt idx="25141">
                  <c:v>-7.4808689436050235E-2</c:v>
                </c:pt>
                <c:pt idx="25143">
                  <c:v>-7.0070382657112296E-2</c:v>
                </c:pt>
                <c:pt idx="25144">
                  <c:v>-6.9323908415559021E-2</c:v>
                </c:pt>
                <c:pt idx="25145">
                  <c:v>-4.6418052693278367E-2</c:v>
                </c:pt>
                <c:pt idx="25146">
                  <c:v>-8.5689421750149375E-2</c:v>
                </c:pt>
                <c:pt idx="25147">
                  <c:v>-4.8847068210806754E-2</c:v>
                </c:pt>
                <c:pt idx="25148">
                  <c:v>-4.9035004099958313E-2</c:v>
                </c:pt>
                <c:pt idx="25149">
                  <c:v>-7.7327285321869721E-2</c:v>
                </c:pt>
                <c:pt idx="25159">
                  <c:v>-2.5744355864708912E-2</c:v>
                </c:pt>
                <c:pt idx="25160">
                  <c:v>5.8694385185364961E-3</c:v>
                </c:pt>
                <c:pt idx="25161">
                  <c:v>2.0198235368104056E-2</c:v>
                </c:pt>
                <c:pt idx="25163">
                  <c:v>5.5819944162116553E-2</c:v>
                </c:pt>
                <c:pt idx="25164">
                  <c:v>2.7352433201607962E-2</c:v>
                </c:pt>
                <c:pt idx="25170">
                  <c:v>4.0927916443835421E-2</c:v>
                </c:pt>
                <c:pt idx="25172">
                  <c:v>5.1963762502199362E-2</c:v>
                </c:pt>
                <c:pt idx="25173">
                  <c:v>5.4147683949947067E-2</c:v>
                </c:pt>
                <c:pt idx="25174">
                  <c:v>5.5721132639345639E-2</c:v>
                </c:pt>
                <c:pt idx="25175">
                  <c:v>5.3824135375833082E-2</c:v>
                </c:pt>
                <c:pt idx="25179">
                  <c:v>7.4585728480425439E-2</c:v>
                </c:pt>
                <c:pt idx="25180">
                  <c:v>7.805930252193205E-2</c:v>
                </c:pt>
              </c:numCache>
            </c:numRef>
          </c:yVal>
          <c:smooth val="0"/>
          <c:extLst>
            <c:ext xmlns:c16="http://schemas.microsoft.com/office/drawing/2014/chart" uri="{C3380CC4-5D6E-409C-BE32-E72D297353CC}">
              <c16:uniqueId val="{00000000-DD37-4C52-BF6F-D5ADA5D0509D}"/>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'Last 5 Mths vs Next 5 Mths'!$K$105:$K$25845</c:f>
              <c:numCache>
                <c:formatCode>General</c:formatCode>
                <c:ptCount val="257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-0.16311372184897244</c:v>
                </c:pt>
                <c:pt idx="893">
                  <c:v>-0.26990525899311435</c:v>
                </c:pt>
                <c:pt idx="894">
                  <c:v>-0.18411914510753336</c:v>
                </c:pt>
                <c:pt idx="895">
                  <c:v>-0.14381847295394035</c:v>
                </c:pt>
                <c:pt idx="896">
                  <c:v>-0.18316205468071067</c:v>
                </c:pt>
                <c:pt idx="897">
                  <c:v>-0.26616845635716624</c:v>
                </c:pt>
                <c:pt idx="898">
                  <c:v>-0.25130472858569763</c:v>
                </c:pt>
                <c:pt idx="899">
                  <c:v>-0.251461871307052</c:v>
                </c:pt>
                <c:pt idx="900">
                  <c:v>-0.29408360529103683</c:v>
                </c:pt>
                <c:pt idx="901">
                  <c:v>-0.33437293769793164</c:v>
                </c:pt>
                <c:pt idx="902">
                  <c:v>-0.37301745391687857</c:v>
                </c:pt>
                <c:pt idx="903">
                  <c:v>-0.32991329682979464</c:v>
                </c:pt>
                <c:pt idx="904">
                  <c:v>-0.2909478614796821</c:v>
                </c:pt>
                <c:pt idx="905">
                  <c:v>-0.29594063466685627</c:v>
                </c:pt>
                <c:pt idx="906">
                  <c:v>-0.28109480664758202</c:v>
                </c:pt>
                <c:pt idx="907">
                  <c:v>-0.26540238152818552</c:v>
                </c:pt>
                <c:pt idx="908">
                  <c:v>-0.2487165076800425</c:v>
                </c:pt>
                <c:pt idx="909">
                  <c:v>-0.2545639749423515</c:v>
                </c:pt>
                <c:pt idx="910">
                  <c:v>-0.26387420394255223</c:v>
                </c:pt>
                <c:pt idx="911">
                  <c:v>-0.27258984762558858</c:v>
                </c:pt>
                <c:pt idx="912">
                  <c:v>-0.27288500727293963</c:v>
                </c:pt>
                <c:pt idx="913">
                  <c:v>-0.26899821551494585</c:v>
                </c:pt>
                <c:pt idx="914">
                  <c:v>-0.25247626477382235</c:v>
                </c:pt>
                <c:pt idx="915">
                  <c:v>-0.23572671424301883</c:v>
                </c:pt>
                <c:pt idx="916">
                  <c:v>-0.23555785308299937</c:v>
                </c:pt>
                <c:pt idx="917">
                  <c:v>-0.21102839530204454</c:v>
                </c:pt>
                <c:pt idx="918">
                  <c:v>-0.20952712628029113</c:v>
                </c:pt>
                <c:pt idx="919">
                  <c:v>-0.2252282087531543</c:v>
                </c:pt>
                <c:pt idx="920">
                  <c:v>-0.22876299698993707</c:v>
                </c:pt>
                <c:pt idx="921">
                  <c:v>-0.23968844069001494</c:v>
                </c:pt>
                <c:pt idx="922">
                  <c:v>-0.28098464674654378</c:v>
                </c:pt>
                <c:pt idx="923">
                  <c:v>-0.26268467346822455</c:v>
                </c:pt>
                <c:pt idx="924">
                  <c:v>-0.25024115798705215</c:v>
                </c:pt>
                <c:pt idx="925">
                  <c:v>-0.26046565858523807</c:v>
                </c:pt>
                <c:pt idx="926">
                  <c:v>-0.26251757966333455</c:v>
                </c:pt>
                <c:pt idx="927">
                  <c:v>-0.23918558047214311</c:v>
                </c:pt>
                <c:pt idx="928">
                  <c:v>-0.26913743006725521</c:v>
                </c:pt>
                <c:pt idx="929">
                  <c:v>-0.30312936316163042</c:v>
                </c:pt>
                <c:pt idx="930">
                  <c:v>-0.29697124503835048</c:v>
                </c:pt>
                <c:pt idx="931">
                  <c:v>-0.30757055031509162</c:v>
                </c:pt>
                <c:pt idx="932">
                  <c:v>-0.30646603197652844</c:v>
                </c:pt>
                <c:pt idx="933">
                  <c:v>-0.30449063689007905</c:v>
                </c:pt>
                <c:pt idx="934">
                  <c:v>-0.30782025833617466</c:v>
                </c:pt>
                <c:pt idx="935">
                  <c:v>-0.3164281743395555</c:v>
                </c:pt>
                <c:pt idx="936">
                  <c:v>-0.31336176032821916</c:v>
                </c:pt>
                <c:pt idx="937">
                  <c:v>-0.29234468339511743</c:v>
                </c:pt>
                <c:pt idx="938">
                  <c:v>-0.30504340072079894</c:v>
                </c:pt>
                <c:pt idx="939">
                  <c:v>-0.30724622486788689</c:v>
                </c:pt>
                <c:pt idx="940">
                  <c:v>-0.3039288026893725</c:v>
                </c:pt>
                <c:pt idx="941">
                  <c:v>-0.30351101374485534</c:v>
                </c:pt>
                <c:pt idx="942">
                  <c:v>-0.30783205413589187</c:v>
                </c:pt>
                <c:pt idx="943">
                  <c:v>-0.30852432592252355</c:v>
                </c:pt>
                <c:pt idx="944">
                  <c:v>-0.30578187121397149</c:v>
                </c:pt>
                <c:pt idx="945">
                  <c:v>-0.31484539853702687</c:v>
                </c:pt>
                <c:pt idx="946">
                  <c:v>-0.32071571442502933</c:v>
                </c:pt>
                <c:pt idx="947">
                  <c:v>-0.31511674860936367</c:v>
                </c:pt>
                <c:pt idx="948">
                  <c:v>-0.30059600896416117</c:v>
                </c:pt>
                <c:pt idx="949">
                  <c:v>-0.3134089941538456</c:v>
                </c:pt>
                <c:pt idx="950">
                  <c:v>-0.3197045413246089</c:v>
                </c:pt>
                <c:pt idx="951">
                  <c:v>-0.32107300088442858</c:v>
                </c:pt>
                <c:pt idx="952">
                  <c:v>-0.30767335310698085</c:v>
                </c:pt>
                <c:pt idx="953">
                  <c:v>-0.31417214580050778</c:v>
                </c:pt>
                <c:pt idx="954">
                  <c:v>-0.30329753355899725</c:v>
                </c:pt>
                <c:pt idx="955">
                  <c:v>-0.30433982518584779</c:v>
                </c:pt>
                <c:pt idx="956">
                  <c:v>-0.29941221782197158</c:v>
                </c:pt>
                <c:pt idx="957">
                  <c:v>-0.30183891606297653</c:v>
                </c:pt>
                <c:pt idx="958">
                  <c:v>-0.2922149216473835</c:v>
                </c:pt>
                <c:pt idx="959">
                  <c:v>-0.29306041673874117</c:v>
                </c:pt>
                <c:pt idx="960">
                  <c:v>-0.29701828893695481</c:v>
                </c:pt>
                <c:pt idx="961">
                  <c:v>-0.28375916543412572</c:v>
                </c:pt>
                <c:pt idx="962">
                  <c:v>-0.28146570401359161</c:v>
                </c:pt>
                <c:pt idx="963">
                  <c:v>-0.26950634239191951</c:v>
                </c:pt>
                <c:pt idx="964">
                  <c:v>-0.25231302058316196</c:v>
                </c:pt>
                <c:pt idx="965">
                  <c:v>-0.25569747318640068</c:v>
                </c:pt>
                <c:pt idx="966">
                  <c:v>-0.2569654376752033</c:v>
                </c:pt>
                <c:pt idx="967">
                  <c:v>-0.23071426526989691</c:v>
                </c:pt>
                <c:pt idx="968">
                  <c:v>-0.23924186071444509</c:v>
                </c:pt>
                <c:pt idx="969">
                  <c:v>-0.23503949732219187</c:v>
                </c:pt>
                <c:pt idx="970">
                  <c:v>-0.22352712590839885</c:v>
                </c:pt>
                <c:pt idx="971">
                  <c:v>-0.22988420475411997</c:v>
                </c:pt>
                <c:pt idx="972">
                  <c:v>-0.19619343715166515</c:v>
                </c:pt>
                <c:pt idx="973">
                  <c:v>-0.18508911403726092</c:v>
                </c:pt>
                <c:pt idx="974">
                  <c:v>-0.21516555904310342</c:v>
                </c:pt>
                <c:pt idx="975">
                  <c:v>-0.23486970962722487</c:v>
                </c:pt>
                <c:pt idx="976">
                  <c:v>-0.23031754857239151</c:v>
                </c:pt>
                <c:pt idx="977">
                  <c:v>-0.2271946509704742</c:v>
                </c:pt>
                <c:pt idx="978">
                  <c:v>-0.24338715493118823</c:v>
                </c:pt>
                <c:pt idx="979">
                  <c:v>-0.25660882384750106</c:v>
                </c:pt>
                <c:pt idx="980">
                  <c:v>-0.24431957589988984</c:v>
                </c:pt>
                <c:pt idx="981">
                  <c:v>-0.24595511608774889</c:v>
                </c:pt>
                <c:pt idx="982">
                  <c:v>-0.22211853149244876</c:v>
                </c:pt>
                <c:pt idx="983">
                  <c:v>-0.21769210202930545</c:v>
                </c:pt>
                <c:pt idx="984">
                  <c:v>-0.19715309653999158</c:v>
                </c:pt>
                <c:pt idx="985">
                  <c:v>-0.16952937570564364</c:v>
                </c:pt>
                <c:pt idx="986">
                  <c:v>-0.15299032782042798</c:v>
                </c:pt>
                <c:pt idx="987">
                  <c:v>-0.17022318923326685</c:v>
                </c:pt>
                <c:pt idx="988">
                  <c:v>-0.11619027021239592</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-0.11599244231475858</c:v>
                </c:pt>
                <c:pt idx="1074">
                  <c:v>-0.11821851632609703</c:v>
                </c:pt>
                <c:pt idx="1075">
                  <c:v>-0.14152222703127504</c:v>
                </c:pt>
                <c:pt idx="1076">
                  <c:v>-0.11013666945367906</c:v>
                </c:pt>
                <c:pt idx="1077">
                  <c:v>-0.12755694079391044</c:v>
                </c:pt>
                <c:pt idx="1078">
                  <c:v>-0.14418109625318587</c:v>
                </c:pt>
                <c:pt idx="1079">
                  <c:v>-0.11628562007589716</c:v>
                </c:pt>
                <c:pt idx="1080">
                  <c:v>-0.14897727736412458</c:v>
                </c:pt>
                <c:pt idx="1081">
                  <c:v>-0.14023721570695769</c:v>
                </c:pt>
                <c:pt idx="1082">
                  <c:v>-0.1214299316619557</c:v>
                </c:pt>
                <c:pt idx="1083">
                  <c:v>-0.14288777988150314</c:v>
                </c:pt>
                <c:pt idx="1084">
                  <c:v>-0.14222098601767208</c:v>
                </c:pt>
                <c:pt idx="1085">
                  <c:v>-0.12560499883314502</c:v>
                </c:pt>
                <c:pt idx="1086">
                  <c:v>-0.13703096672175452</c:v>
                </c:pt>
                <c:pt idx="1087">
                  <c:v>-0.12869606418541413</c:v>
                </c:pt>
                <c:pt idx="1088">
                  <c:v>-0.14122214725180282</c:v>
                </c:pt>
                <c:pt idx="1089">
                  <c:v>-0.15008551155523675</c:v>
                </c:pt>
                <c:pt idx="1090">
                  <c:v>-0.15366887373284133</c:v>
                </c:pt>
                <c:pt idx="1091">
                  <c:v>-0.14314289297099936</c:v>
                </c:pt>
                <c:pt idx="1092">
                  <c:v>-0.1258145832056502</c:v>
                </c:pt>
                <c:pt idx="1093">
                  <c:v>-0.13760520502419438</c:v>
                </c:pt>
                <c:pt idx="1094">
                  <c:v>-0.12585619166855067</c:v>
                </c:pt>
                <c:pt idx="1095">
                  <c:v>-0.10193251557387739</c:v>
                </c:pt>
                <c:pt idx="1096">
                  <c:v>-0.10161951594276741</c:v>
                </c:pt>
                <c:pt idx="1097">
                  <c:v>0</c:v>
                </c:pt>
                <c:pt idx="1098">
                  <c:v>0</c:v>
                </c:pt>
                <c:pt idx="1099">
                  <c:v>0</c:v>
                </c:pt>
                <c:pt idx="1100">
                  <c:v>-0.10101994821043092</c:v>
                </c:pt>
                <c:pt idx="1101">
                  <c:v>-0.12669536264701509</c:v>
                </c:pt>
                <c:pt idx="1102">
                  <c:v>-0.11874857097319125</c:v>
                </c:pt>
                <c:pt idx="1103">
                  <c:v>-0.11125530899375757</c:v>
                </c:pt>
                <c:pt idx="1104">
                  <c:v>-0.11228630411612694</c:v>
                </c:pt>
                <c:pt idx="1105">
                  <c:v>-0.116374800581029</c:v>
                </c:pt>
                <c:pt idx="1106">
                  <c:v>-0.10864640329694519</c:v>
                </c:pt>
                <c:pt idx="1107">
                  <c:v>-0.11442679205609629</c:v>
                </c:pt>
                <c:pt idx="1108">
                  <c:v>-0.11979293480827791</c:v>
                </c:pt>
                <c:pt idx="1109">
                  <c:v>-0.14749490076868432</c:v>
                </c:pt>
                <c:pt idx="1110">
                  <c:v>-0.15007330537054631</c:v>
                </c:pt>
                <c:pt idx="1111">
                  <c:v>-0.15642065856845078</c:v>
                </c:pt>
                <c:pt idx="1112">
                  <c:v>-0.15905765499146729</c:v>
                </c:pt>
                <c:pt idx="1113">
                  <c:v>-0.13974057954750629</c:v>
                </c:pt>
                <c:pt idx="1114">
                  <c:v>-0.14312915014632366</c:v>
                </c:pt>
                <c:pt idx="1115">
                  <c:v>-0.16369052331343514</c:v>
                </c:pt>
                <c:pt idx="1116">
                  <c:v>-0.17396663991700267</c:v>
                </c:pt>
                <c:pt idx="1117">
                  <c:v>-0.20490808695598894</c:v>
                </c:pt>
                <c:pt idx="1118">
                  <c:v>-0.20118743222900726</c:v>
                </c:pt>
                <c:pt idx="1119">
                  <c:v>-0.20477542143261052</c:v>
                </c:pt>
                <c:pt idx="1120">
                  <c:v>-0.22325164429053068</c:v>
                </c:pt>
                <c:pt idx="1121">
                  <c:v>-0.21362404646938382</c:v>
                </c:pt>
                <c:pt idx="1122">
                  <c:v>-0.21051814098443178</c:v>
                </c:pt>
                <c:pt idx="1123">
                  <c:v>-0.19164540262129137</c:v>
                </c:pt>
                <c:pt idx="1124">
                  <c:v>-0.19144329173974994</c:v>
                </c:pt>
                <c:pt idx="1125">
                  <c:v>-0.18863351258857219</c:v>
                </c:pt>
                <c:pt idx="1126">
                  <c:v>-0.1863328285810476</c:v>
                </c:pt>
                <c:pt idx="1127">
                  <c:v>-0.16968927976409487</c:v>
                </c:pt>
                <c:pt idx="1128">
                  <c:v>-0.17857345323306117</c:v>
                </c:pt>
                <c:pt idx="1129">
                  <c:v>-0.18082339895324717</c:v>
                </c:pt>
                <c:pt idx="1130">
                  <c:v>-0.1695468021700125</c:v>
                </c:pt>
                <c:pt idx="1131">
                  <c:v>-0.17441425020306067</c:v>
                </c:pt>
                <c:pt idx="1132">
                  <c:v>-0.16513003136319249</c:v>
                </c:pt>
                <c:pt idx="1133">
                  <c:v>-0.14266138836450992</c:v>
                </c:pt>
                <c:pt idx="1134">
                  <c:v>-0.13969016995936023</c:v>
                </c:pt>
                <c:pt idx="1135">
                  <c:v>-0.13461139798152377</c:v>
                </c:pt>
                <c:pt idx="1136">
                  <c:v>-0.11697003743252299</c:v>
                </c:pt>
                <c:pt idx="1137">
                  <c:v>-0.10331045554103879</c:v>
                </c:pt>
                <c:pt idx="1138">
                  <c:v>0</c:v>
                </c:pt>
                <c:pt idx="1139">
                  <c:v>0</c:v>
                </c:pt>
                <c:pt idx="1140">
                  <c:v>0</c:v>
                </c:pt>
                <c:pt idx="1141">
                  <c:v>0</c:v>
                </c:pt>
                <c:pt idx="1142">
                  <c:v>0</c:v>
                </c:pt>
                <c:pt idx="1143">
                  <c:v>0</c:v>
                </c:pt>
                <c:pt idx="1144">
                  <c:v>0</c:v>
                </c:pt>
                <c:pt idx="1145">
                  <c:v>-0.10235204724097768</c:v>
                </c:pt>
                <c:pt idx="1146">
                  <c:v>-0.1127542813100606</c:v>
                </c:pt>
                <c:pt idx="1147">
                  <c:v>-0.12855321829727162</c:v>
                </c:pt>
                <c:pt idx="1148">
                  <c:v>-0.11594261119799876</c:v>
                </c:pt>
                <c:pt idx="1149">
                  <c:v>-0.11823806462495245</c:v>
                </c:pt>
                <c:pt idx="1150">
                  <c:v>-0.12829494555520926</c:v>
                </c:pt>
                <c:pt idx="1151">
                  <c:v>-0.12626152946610048</c:v>
                </c:pt>
                <c:pt idx="1152">
                  <c:v>-0.12522323429939808</c:v>
                </c:pt>
                <c:pt idx="1153">
                  <c:v>-0.14427942894455148</c:v>
                </c:pt>
                <c:pt idx="1154">
                  <c:v>-0.13805181292878466</c:v>
                </c:pt>
                <c:pt idx="1155">
                  <c:v>-0.15905433261573676</c:v>
                </c:pt>
                <c:pt idx="1156">
                  <c:v>-0.18055036871481189</c:v>
                </c:pt>
                <c:pt idx="1157">
                  <c:v>-0.19381640139546008</c:v>
                </c:pt>
                <c:pt idx="1158">
                  <c:v>-0.19978425400850752</c:v>
                </c:pt>
                <c:pt idx="1159">
                  <c:v>-0.21861145257637815</c:v>
                </c:pt>
                <c:pt idx="1160">
                  <c:v>-0.23440249874371566</c:v>
                </c:pt>
                <c:pt idx="1161">
                  <c:v>-0.20417458285793333</c:v>
                </c:pt>
                <c:pt idx="1162">
                  <c:v>-0.20592363207547382</c:v>
                </c:pt>
                <c:pt idx="1163">
                  <c:v>-0.19791169516218676</c:v>
                </c:pt>
                <c:pt idx="1164">
                  <c:v>-0.19358404150579589</c:v>
                </c:pt>
                <c:pt idx="1165">
                  <c:v>-0.20535199746640886</c:v>
                </c:pt>
                <c:pt idx="1166">
                  <c:v>-0.19246944413158029</c:v>
                </c:pt>
                <c:pt idx="1167">
                  <c:v>-0.17589293660084671</c:v>
                </c:pt>
                <c:pt idx="1168">
                  <c:v>-0.22490823864642817</c:v>
                </c:pt>
                <c:pt idx="1169">
                  <c:v>-0.18422054477694239</c:v>
                </c:pt>
                <c:pt idx="1170">
                  <c:v>-0.19732076052642178</c:v>
                </c:pt>
                <c:pt idx="1171">
                  <c:v>-0.19555139281918854</c:v>
                </c:pt>
                <c:pt idx="1172">
                  <c:v>-0.16671141771214759</c:v>
                </c:pt>
                <c:pt idx="1173">
                  <c:v>-0.13191144225799833</c:v>
                </c:pt>
                <c:pt idx="1174">
                  <c:v>-0.16180984501410201</c:v>
                </c:pt>
                <c:pt idx="1175">
                  <c:v>-0.14209405335516978</c:v>
                </c:pt>
                <c:pt idx="1176">
                  <c:v>-0.15392428850131512</c:v>
                </c:pt>
                <c:pt idx="1177">
                  <c:v>-0.15950388835325224</c:v>
                </c:pt>
                <c:pt idx="1178">
                  <c:v>-0.14429917640243528</c:v>
                </c:pt>
                <c:pt idx="1179">
                  <c:v>-0.1474074065362202</c:v>
                </c:pt>
                <c:pt idx="1180">
                  <c:v>-0.10012624537483794</c:v>
                </c:pt>
                <c:pt idx="1181">
                  <c:v>-0.10280409339790908</c:v>
                </c:pt>
                <c:pt idx="1182">
                  <c:v>-0.11806004907464185</c:v>
                </c:pt>
                <c:pt idx="1183">
                  <c:v>-0.10487645190221573</c:v>
                </c:pt>
                <c:pt idx="1184">
                  <c:v>-0.11957795584641839</c:v>
                </c:pt>
                <c:pt idx="1185">
                  <c:v>-0.1509090287758813</c:v>
                </c:pt>
                <c:pt idx="1186">
                  <c:v>-0.16198026266838117</c:v>
                </c:pt>
                <c:pt idx="1187">
                  <c:v>-0.16698123296788658</c:v>
                </c:pt>
                <c:pt idx="1188">
                  <c:v>-0.15665552692844575</c:v>
                </c:pt>
                <c:pt idx="1189">
                  <c:v>-0.16439499374749234</c:v>
                </c:pt>
                <c:pt idx="1190">
                  <c:v>-0.16782472200045606</c:v>
                </c:pt>
                <c:pt idx="1191">
                  <c:v>-0.20561205504456082</c:v>
                </c:pt>
                <c:pt idx="1192">
                  <c:v>-0.23159968706595002</c:v>
                </c:pt>
                <c:pt idx="1193">
                  <c:v>-0.23983354439670002</c:v>
                </c:pt>
                <c:pt idx="1194">
                  <c:v>-0.24433954300117378</c:v>
                </c:pt>
                <c:pt idx="1195">
                  <c:v>-0.24635625883452705</c:v>
                </c:pt>
                <c:pt idx="1196">
                  <c:v>-0.23174221109527005</c:v>
                </c:pt>
                <c:pt idx="1197">
                  <c:v>-0.21848244389913463</c:v>
                </c:pt>
                <c:pt idx="1198">
                  <c:v>-0.21523511951445273</c:v>
                </c:pt>
                <c:pt idx="1199">
                  <c:v>-0.2426775022967772</c:v>
                </c:pt>
                <c:pt idx="1200">
                  <c:v>-0.23124109126470571</c:v>
                </c:pt>
                <c:pt idx="1201">
                  <c:v>-0.19583564443763879</c:v>
                </c:pt>
                <c:pt idx="1202">
                  <c:v>-0.20876973428150858</c:v>
                </c:pt>
                <c:pt idx="1203">
                  <c:v>-0.20964360803664073</c:v>
                </c:pt>
                <c:pt idx="1204">
                  <c:v>-0.20926047459813257</c:v>
                </c:pt>
                <c:pt idx="1205">
                  <c:v>-0.21187272083620046</c:v>
                </c:pt>
                <c:pt idx="1206">
                  <c:v>-0.22742940586854654</c:v>
                </c:pt>
                <c:pt idx="1207">
                  <c:v>-0.24076392443429517</c:v>
                </c:pt>
                <c:pt idx="1208">
                  <c:v>-0.24422202220083256</c:v>
                </c:pt>
                <c:pt idx="1209">
                  <c:v>-0.21902117220216666</c:v>
                </c:pt>
                <c:pt idx="1210">
                  <c:v>-0.21383991856532125</c:v>
                </c:pt>
                <c:pt idx="1211">
                  <c:v>-0.20411795581270831</c:v>
                </c:pt>
                <c:pt idx="1212">
                  <c:v>-0.21765810765848925</c:v>
                </c:pt>
                <c:pt idx="1213">
                  <c:v>-0.24019848691253942</c:v>
                </c:pt>
                <c:pt idx="1214">
                  <c:v>-0.23866951226063771</c:v>
                </c:pt>
                <c:pt idx="1215">
                  <c:v>-0.23626898321703271</c:v>
                </c:pt>
                <c:pt idx="1216">
                  <c:v>-0.24164650382395159</c:v>
                </c:pt>
                <c:pt idx="1217">
                  <c:v>-0.21295430481344568</c:v>
                </c:pt>
                <c:pt idx="1218">
                  <c:v>-0.22516591390297447</c:v>
                </c:pt>
                <c:pt idx="1219">
                  <c:v>-0.23906535126909911</c:v>
                </c:pt>
                <c:pt idx="1220">
                  <c:v>-0.22987129516180682</c:v>
                </c:pt>
                <c:pt idx="1221">
                  <c:v>-0.25574482234122564</c:v>
                </c:pt>
                <c:pt idx="1222">
                  <c:v>-0.2627052582981757</c:v>
                </c:pt>
                <c:pt idx="1223">
                  <c:v>-0.30123939916339859</c:v>
                </c:pt>
                <c:pt idx="1224">
                  <c:v>-0.27454349403214995</c:v>
                </c:pt>
                <c:pt idx="1225">
                  <c:v>-0.26317637761626855</c:v>
                </c:pt>
                <c:pt idx="1226">
                  <c:v>-0.25922156304685395</c:v>
                </c:pt>
                <c:pt idx="1227">
                  <c:v>-0.26223555354378802</c:v>
                </c:pt>
                <c:pt idx="1228">
                  <c:v>-0.28056201608982068</c:v>
                </c:pt>
                <c:pt idx="1229">
                  <c:v>-0.27911773664866812</c:v>
                </c:pt>
                <c:pt idx="1230">
                  <c:v>-0.27423411859385349</c:v>
                </c:pt>
                <c:pt idx="1231">
                  <c:v>-0.2818337996264767</c:v>
                </c:pt>
                <c:pt idx="1232">
                  <c:v>-0.29531485627221365</c:v>
                </c:pt>
                <c:pt idx="1233">
                  <c:v>-0.30091482673130099</c:v>
                </c:pt>
                <c:pt idx="1234">
                  <c:v>-0.28614147897497766</c:v>
                </c:pt>
                <c:pt idx="1235">
                  <c:v>-0.2843037425078071</c:v>
                </c:pt>
                <c:pt idx="1236">
                  <c:v>-0.25971976668353702</c:v>
                </c:pt>
                <c:pt idx="1237">
                  <c:v>-0.23904163137441159</c:v>
                </c:pt>
                <c:pt idx="1238">
                  <c:v>-0.24082466720431506</c:v>
                </c:pt>
                <c:pt idx="1239">
                  <c:v>-0.23934856163121665</c:v>
                </c:pt>
                <c:pt idx="1240">
                  <c:v>-0.24786547631237588</c:v>
                </c:pt>
                <c:pt idx="1241">
                  <c:v>-0.24383131457264451</c:v>
                </c:pt>
                <c:pt idx="1242">
                  <c:v>-0.25093223243039986</c:v>
                </c:pt>
                <c:pt idx="1243">
                  <c:v>-0.25065615131195007</c:v>
                </c:pt>
                <c:pt idx="1244">
                  <c:v>-0.25627780015306512</c:v>
                </c:pt>
                <c:pt idx="1245">
                  <c:v>-0.26145254572775944</c:v>
                </c:pt>
                <c:pt idx="1246">
                  <c:v>-0.25563313577659552</c:v>
                </c:pt>
                <c:pt idx="1247">
                  <c:v>-0.26138227705145911</c:v>
                </c:pt>
                <c:pt idx="1248">
                  <c:v>-0.25403141639423821</c:v>
                </c:pt>
                <c:pt idx="1249">
                  <c:v>-0.25911321994905867</c:v>
                </c:pt>
                <c:pt idx="1250">
                  <c:v>-0.25531510674785474</c:v>
                </c:pt>
                <c:pt idx="1251">
                  <c:v>-0.22854704541153181</c:v>
                </c:pt>
                <c:pt idx="1252">
                  <c:v>-0.2301090493192256</c:v>
                </c:pt>
                <c:pt idx="1253">
                  <c:v>-0.19680652145433031</c:v>
                </c:pt>
                <c:pt idx="1254">
                  <c:v>-0.1898252760437259</c:v>
                </c:pt>
                <c:pt idx="1255">
                  <c:v>-0.18401241484321496</c:v>
                </c:pt>
                <c:pt idx="1256">
                  <c:v>-0.1614749091751706</c:v>
                </c:pt>
                <c:pt idx="1257">
                  <c:v>-0.15247754831472227</c:v>
                </c:pt>
                <c:pt idx="1258">
                  <c:v>-0.16342141153307421</c:v>
                </c:pt>
                <c:pt idx="1259">
                  <c:v>-0.13715160250642155</c:v>
                </c:pt>
                <c:pt idx="1260">
                  <c:v>-0.12158039123844744</c:v>
                </c:pt>
                <c:pt idx="1261">
                  <c:v>-0.15862733175422905</c:v>
                </c:pt>
                <c:pt idx="1262">
                  <c:v>-0.14732945984877399</c:v>
                </c:pt>
                <c:pt idx="1263">
                  <c:v>-0.15508078068103914</c:v>
                </c:pt>
                <c:pt idx="1264">
                  <c:v>-0.14375359757879314</c:v>
                </c:pt>
                <c:pt idx="1265">
                  <c:v>-0.12321666389766117</c:v>
                </c:pt>
                <c:pt idx="1266">
                  <c:v>-0.11865671929796862</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-0.10312413972718926</c:v>
                </c:pt>
                <c:pt idx="1350">
                  <c:v>-0.10107606596622942</c:v>
                </c:pt>
                <c:pt idx="1351">
                  <c:v>-0.12279606331284987</c:v>
                </c:pt>
                <c:pt idx="1352">
                  <c:v>-0.11528263309636344</c:v>
                </c:pt>
                <c:pt idx="1353">
                  <c:v>-0.12670412153111177</c:v>
                </c:pt>
                <c:pt idx="1354">
                  <c:v>-0.15032642495652448</c:v>
                </c:pt>
                <c:pt idx="1355">
                  <c:v>-0.16884449059966389</c:v>
                </c:pt>
                <c:pt idx="1356">
                  <c:v>-0.17654404270926449</c:v>
                </c:pt>
                <c:pt idx="1357">
                  <c:v>-0.18401226207564936</c:v>
                </c:pt>
                <c:pt idx="1358">
                  <c:v>-0.16323733873459612</c:v>
                </c:pt>
                <c:pt idx="1359">
                  <c:v>-0.18892821932655246</c:v>
                </c:pt>
                <c:pt idx="1360">
                  <c:v>-0.22625114616898601</c:v>
                </c:pt>
                <c:pt idx="1361">
                  <c:v>-0.23219012747265999</c:v>
                </c:pt>
                <c:pt idx="1362">
                  <c:v>-0.18571673974247005</c:v>
                </c:pt>
                <c:pt idx="1363">
                  <c:v>-0.16056441296286006</c:v>
                </c:pt>
                <c:pt idx="1364">
                  <c:v>-0.16807623427585894</c:v>
                </c:pt>
                <c:pt idx="1365">
                  <c:v>-0.18220769336657461</c:v>
                </c:pt>
                <c:pt idx="1366">
                  <c:v>-0.16084002413770593</c:v>
                </c:pt>
                <c:pt idx="1367">
                  <c:v>-0.18261584118348539</c:v>
                </c:pt>
                <c:pt idx="1368">
                  <c:v>-0.18508135049679719</c:v>
                </c:pt>
                <c:pt idx="1369">
                  <c:v>-0.19286489514223193</c:v>
                </c:pt>
                <c:pt idx="1370">
                  <c:v>-0.19430159273943048</c:v>
                </c:pt>
                <c:pt idx="1371">
                  <c:v>-0.19356673170566729</c:v>
                </c:pt>
                <c:pt idx="1372">
                  <c:v>-0.19687026335299407</c:v>
                </c:pt>
                <c:pt idx="1373">
                  <c:v>-0.20566770787148914</c:v>
                </c:pt>
                <c:pt idx="1374">
                  <c:v>-0.2013067879587459</c:v>
                </c:pt>
                <c:pt idx="1375">
                  <c:v>-0.22009406474131121</c:v>
                </c:pt>
                <c:pt idx="1376">
                  <c:v>-0.2311890963851474</c:v>
                </c:pt>
                <c:pt idx="1377">
                  <c:v>-0.20359188347342616</c:v>
                </c:pt>
                <c:pt idx="1378">
                  <c:v>-0.18227244272076448</c:v>
                </c:pt>
                <c:pt idx="1379">
                  <c:v>-0.19971404431099105</c:v>
                </c:pt>
                <c:pt idx="1380">
                  <c:v>-0.15807576470296159</c:v>
                </c:pt>
                <c:pt idx="1381">
                  <c:v>-0.16917371265786973</c:v>
                </c:pt>
                <c:pt idx="1382">
                  <c:v>-0.14352360480412507</c:v>
                </c:pt>
                <c:pt idx="1383">
                  <c:v>-0.12972753762861144</c:v>
                </c:pt>
                <c:pt idx="1384">
                  <c:v>-0.13240680042117159</c:v>
                </c:pt>
                <c:pt idx="1385">
                  <c:v>-0.14425481704348475</c:v>
                </c:pt>
                <c:pt idx="1386">
                  <c:v>-0.12526322992337358</c:v>
                </c:pt>
                <c:pt idx="1387">
                  <c:v>-0.14439581062766171</c:v>
                </c:pt>
                <c:pt idx="1388">
                  <c:v>-0.11220889953013413</c:v>
                </c:pt>
                <c:pt idx="1389">
                  <c:v>-0.13504043484362971</c:v>
                </c:pt>
                <c:pt idx="1390">
                  <c:v>-0.1712012251390711</c:v>
                </c:pt>
                <c:pt idx="1391">
                  <c:v>-0.17802804185038135</c:v>
                </c:pt>
                <c:pt idx="1392">
                  <c:v>-0.16134167437952429</c:v>
                </c:pt>
                <c:pt idx="1393">
                  <c:v>-0.14796057788568528</c:v>
                </c:pt>
                <c:pt idx="1394">
                  <c:v>-0.15638202227700171</c:v>
                </c:pt>
                <c:pt idx="1395">
                  <c:v>-0.17532727410098381</c:v>
                </c:pt>
                <c:pt idx="1396">
                  <c:v>-0.19083547309684157</c:v>
                </c:pt>
                <c:pt idx="1397">
                  <c:v>-0.20033775355110894</c:v>
                </c:pt>
                <c:pt idx="1398">
                  <c:v>-0.19284623505294318</c:v>
                </c:pt>
                <c:pt idx="1399">
                  <c:v>-0.19287019924013582</c:v>
                </c:pt>
                <c:pt idx="1400">
                  <c:v>-0.19450450525533958</c:v>
                </c:pt>
                <c:pt idx="1401">
                  <c:v>-0.17894882235174281</c:v>
                </c:pt>
                <c:pt idx="1402">
                  <c:v>-0.16609629449170782</c:v>
                </c:pt>
                <c:pt idx="1403">
                  <c:v>-0.18961718575377517</c:v>
                </c:pt>
                <c:pt idx="1404">
                  <c:v>-0.18728099101028017</c:v>
                </c:pt>
                <c:pt idx="1405">
                  <c:v>-0.19100826725500153</c:v>
                </c:pt>
                <c:pt idx="1406">
                  <c:v>-0.18041917638245797</c:v>
                </c:pt>
                <c:pt idx="1407">
                  <c:v>-0.1596318885507636</c:v>
                </c:pt>
                <c:pt idx="1408">
                  <c:v>-0.14249400390597211</c:v>
                </c:pt>
                <c:pt idx="1409">
                  <c:v>-0.16733895531732945</c:v>
                </c:pt>
                <c:pt idx="1410">
                  <c:v>-0.15447675941177164</c:v>
                </c:pt>
                <c:pt idx="1411">
                  <c:v>-0.14936262148691493</c:v>
                </c:pt>
                <c:pt idx="1412">
                  <c:v>-0.15899030253431068</c:v>
                </c:pt>
                <c:pt idx="1413">
                  <c:v>-0.14790040017945649</c:v>
                </c:pt>
                <c:pt idx="1414">
                  <c:v>-0.14317336637099043</c:v>
                </c:pt>
                <c:pt idx="1415">
                  <c:v>-0.16421820130579878</c:v>
                </c:pt>
                <c:pt idx="1416">
                  <c:v>-0.1659958717012231</c:v>
                </c:pt>
                <c:pt idx="1417">
                  <c:v>-0.16534634226119327</c:v>
                </c:pt>
                <c:pt idx="1418">
                  <c:v>-0.16527961867679097</c:v>
                </c:pt>
                <c:pt idx="1419">
                  <c:v>-0.1778429763735947</c:v>
                </c:pt>
                <c:pt idx="1420">
                  <c:v>-0.14422690785405889</c:v>
                </c:pt>
                <c:pt idx="1421">
                  <c:v>-0.13849054390193805</c:v>
                </c:pt>
                <c:pt idx="1422">
                  <c:v>-0.1176171776735403</c:v>
                </c:pt>
                <c:pt idx="1423">
                  <c:v>0</c:v>
                </c:pt>
                <c:pt idx="1424">
                  <c:v>0</c:v>
                </c:pt>
                <c:pt idx="1425">
                  <c:v>-0.10899844189848451</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-0.12678958170478138</c:v>
                </c:pt>
                <c:pt idx="1442">
                  <c:v>-0.1422704379108598</c:v>
                </c:pt>
                <c:pt idx="1443">
                  <c:v>-0.14863842101192859</c:v>
                </c:pt>
                <c:pt idx="1444">
                  <c:v>-0.14942932167400025</c:v>
                </c:pt>
                <c:pt idx="1445">
                  <c:v>-0.1425362381350157</c:v>
                </c:pt>
                <c:pt idx="1446">
                  <c:v>-0.14123868451441013</c:v>
                </c:pt>
                <c:pt idx="1447">
                  <c:v>-0.15402503184753547</c:v>
                </c:pt>
                <c:pt idx="1448">
                  <c:v>-0.16058989896466858</c:v>
                </c:pt>
                <c:pt idx="1449">
                  <c:v>-0.14082641659039019</c:v>
                </c:pt>
                <c:pt idx="1450">
                  <c:v>-0.12592520963956277</c:v>
                </c:pt>
                <c:pt idx="1451">
                  <c:v>-0.16056378315801312</c:v>
                </c:pt>
                <c:pt idx="1452">
                  <c:v>-0.19626642050588594</c:v>
                </c:pt>
                <c:pt idx="1453">
                  <c:v>-0.21205400150020237</c:v>
                </c:pt>
                <c:pt idx="1454">
                  <c:v>-0.21191077186695517</c:v>
                </c:pt>
                <c:pt idx="1455">
                  <c:v>-0.13553958990641046</c:v>
                </c:pt>
                <c:pt idx="1456">
                  <c:v>-0.19256211297382608</c:v>
                </c:pt>
                <c:pt idx="1457">
                  <c:v>-0.16851811966242258</c:v>
                </c:pt>
                <c:pt idx="1458">
                  <c:v>-0.18283733671615243</c:v>
                </c:pt>
                <c:pt idx="1459">
                  <c:v>-0.18335451243681788</c:v>
                </c:pt>
                <c:pt idx="1460">
                  <c:v>-0.18089517412872191</c:v>
                </c:pt>
                <c:pt idx="1461">
                  <c:v>-0.19544330886637595</c:v>
                </c:pt>
                <c:pt idx="1462">
                  <c:v>-0.25707861553299161</c:v>
                </c:pt>
                <c:pt idx="1463">
                  <c:v>-0.27207443913605267</c:v>
                </c:pt>
                <c:pt idx="1464">
                  <c:v>-0.28976024542684287</c:v>
                </c:pt>
                <c:pt idx="1465">
                  <c:v>-0.31576669173621819</c:v>
                </c:pt>
                <c:pt idx="1466">
                  <c:v>-0.26105222348678181</c:v>
                </c:pt>
                <c:pt idx="1467">
                  <c:v>-0.25774997315549675</c:v>
                </c:pt>
                <c:pt idx="1468">
                  <c:v>-0.21573664342672982</c:v>
                </c:pt>
                <c:pt idx="1469">
                  <c:v>-0.21978740506861505</c:v>
                </c:pt>
                <c:pt idx="1470">
                  <c:v>-0.21705930747419178</c:v>
                </c:pt>
                <c:pt idx="1471">
                  <c:v>-0.25366495814964751</c:v>
                </c:pt>
                <c:pt idx="1472">
                  <c:v>-0.26581702469451451</c:v>
                </c:pt>
                <c:pt idx="1473">
                  <c:v>-0.25305187674122398</c:v>
                </c:pt>
                <c:pt idx="1474">
                  <c:v>-0.22326682748963278</c:v>
                </c:pt>
                <c:pt idx="1475">
                  <c:v>-0.20959503466639717</c:v>
                </c:pt>
                <c:pt idx="1476">
                  <c:v>-0.20142250431169018</c:v>
                </c:pt>
                <c:pt idx="1477">
                  <c:v>-0.20764708121506825</c:v>
                </c:pt>
                <c:pt idx="1478">
                  <c:v>-0.24474897634757897</c:v>
                </c:pt>
                <c:pt idx="1479">
                  <c:v>-0.26227642961849618</c:v>
                </c:pt>
                <c:pt idx="1480">
                  <c:v>-0.26970657589685865</c:v>
                </c:pt>
                <c:pt idx="1481">
                  <c:v>-0.26052404975378229</c:v>
                </c:pt>
                <c:pt idx="1482">
                  <c:v>-0.29743907456591356</c:v>
                </c:pt>
                <c:pt idx="1483">
                  <c:v>-0.31746692703415136</c:v>
                </c:pt>
                <c:pt idx="1484">
                  <c:v>-0.32087983667676712</c:v>
                </c:pt>
                <c:pt idx="1485">
                  <c:v>-0.30810141757486631</c:v>
                </c:pt>
                <c:pt idx="1486">
                  <c:v>-0.29755801874788801</c:v>
                </c:pt>
                <c:pt idx="1487">
                  <c:v>-0.28546108204101528</c:v>
                </c:pt>
                <c:pt idx="1488">
                  <c:v>-0.30070175738876614</c:v>
                </c:pt>
                <c:pt idx="1489">
                  <c:v>-0.2750940706113929</c:v>
                </c:pt>
                <c:pt idx="1490">
                  <c:v>-0.24939592514714271</c:v>
                </c:pt>
                <c:pt idx="1491">
                  <c:v>-0.22170995762618051</c:v>
                </c:pt>
                <c:pt idx="1492">
                  <c:v>-0.20886344996744155</c:v>
                </c:pt>
                <c:pt idx="1493">
                  <c:v>-0.20741508415819443</c:v>
                </c:pt>
                <c:pt idx="1494">
                  <c:v>-0.21035290906560311</c:v>
                </c:pt>
                <c:pt idx="1495">
                  <c:v>-0.21222842266316033</c:v>
                </c:pt>
                <c:pt idx="1496">
                  <c:v>-0.20861850376044622</c:v>
                </c:pt>
                <c:pt idx="1497">
                  <c:v>-0.21561279216006257</c:v>
                </c:pt>
                <c:pt idx="1498">
                  <c:v>-0.24032861536459993</c:v>
                </c:pt>
                <c:pt idx="1499">
                  <c:v>-0.25735772886392883</c:v>
                </c:pt>
                <c:pt idx="1500">
                  <c:v>-0.24878466862363258</c:v>
                </c:pt>
                <c:pt idx="1501">
                  <c:v>-0.28000425776436466</c:v>
                </c:pt>
                <c:pt idx="1502">
                  <c:v>-0.29065929958339676</c:v>
                </c:pt>
                <c:pt idx="1503">
                  <c:v>-0.29728547098246216</c:v>
                </c:pt>
                <c:pt idx="1504">
                  <c:v>-0.29999520329623486</c:v>
                </c:pt>
                <c:pt idx="1505">
                  <c:v>-0.2946911658118031</c:v>
                </c:pt>
                <c:pt idx="1506">
                  <c:v>-0.28091947482581714</c:v>
                </c:pt>
                <c:pt idx="1507">
                  <c:v>-0.30741778742921078</c:v>
                </c:pt>
                <c:pt idx="1508">
                  <c:v>-0.33078476820449731</c:v>
                </c:pt>
                <c:pt idx="1509">
                  <c:v>-0.32105180400404298</c:v>
                </c:pt>
                <c:pt idx="1510">
                  <c:v>-0.3017665733891074</c:v>
                </c:pt>
                <c:pt idx="1511">
                  <c:v>-0.30552993606465306</c:v>
                </c:pt>
                <c:pt idx="1512">
                  <c:v>-0.33131264873631938</c:v>
                </c:pt>
                <c:pt idx="1513">
                  <c:v>-0.32476556608397278</c:v>
                </c:pt>
                <c:pt idx="1514">
                  <c:v>-0.33357554309372028</c:v>
                </c:pt>
                <c:pt idx="1515">
                  <c:v>-0.30319225075280032</c:v>
                </c:pt>
                <c:pt idx="1516">
                  <c:v>-0.30071218375937048</c:v>
                </c:pt>
                <c:pt idx="1517">
                  <c:v>-0.32321921746343707</c:v>
                </c:pt>
                <c:pt idx="1518">
                  <c:v>-0.34124759014399031</c:v>
                </c:pt>
                <c:pt idx="1519">
                  <c:v>-0.35220023108857457</c:v>
                </c:pt>
                <c:pt idx="1520">
                  <c:v>-0.38869794055572937</c:v>
                </c:pt>
                <c:pt idx="1521">
                  <c:v>-0.38836389909480529</c:v>
                </c:pt>
                <c:pt idx="1522">
                  <c:v>-0.41054355902641804</c:v>
                </c:pt>
                <c:pt idx="1523">
                  <c:v>-0.41538375885407797</c:v>
                </c:pt>
                <c:pt idx="1524">
                  <c:v>-0.43330586956283168</c:v>
                </c:pt>
                <c:pt idx="1525">
                  <c:v>-0.43850080250675194</c:v>
                </c:pt>
                <c:pt idx="1526">
                  <c:v>-0.39554066410770106</c:v>
                </c:pt>
                <c:pt idx="1527">
                  <c:v>-0.39256240823621813</c:v>
                </c:pt>
                <c:pt idx="1528">
                  <c:v>-0.40957461374858128</c:v>
                </c:pt>
                <c:pt idx="1529">
                  <c:v>-0.38605714187155649</c:v>
                </c:pt>
                <c:pt idx="1530">
                  <c:v>-0.40668561206988352</c:v>
                </c:pt>
                <c:pt idx="1531">
                  <c:v>-0.40362099011456143</c:v>
                </c:pt>
                <c:pt idx="1532">
                  <c:v>-0.4176568159709555</c:v>
                </c:pt>
                <c:pt idx="1533">
                  <c:v>-0.41424885101185882</c:v>
                </c:pt>
                <c:pt idx="1534">
                  <c:v>-0.40150834698224502</c:v>
                </c:pt>
                <c:pt idx="1535">
                  <c:v>-0.40017798278742711</c:v>
                </c:pt>
                <c:pt idx="1536">
                  <c:v>-0.42468313559046056</c:v>
                </c:pt>
                <c:pt idx="1537">
                  <c:v>-0.43414333929959048</c:v>
                </c:pt>
                <c:pt idx="1538">
                  <c:v>-0.43810215350127968</c:v>
                </c:pt>
                <c:pt idx="1539">
                  <c:v>-0.39152741211236619</c:v>
                </c:pt>
                <c:pt idx="1540">
                  <c:v>-0.36586327418795361</c:v>
                </c:pt>
                <c:pt idx="1541">
                  <c:v>-0.33794189568823962</c:v>
                </c:pt>
                <c:pt idx="1542">
                  <c:v>-0.32847525118282794</c:v>
                </c:pt>
                <c:pt idx="1543">
                  <c:v>-0.31549166766823289</c:v>
                </c:pt>
                <c:pt idx="1544">
                  <c:v>-0.31432938509749186</c:v>
                </c:pt>
                <c:pt idx="1545">
                  <c:v>-0.28691920580688401</c:v>
                </c:pt>
                <c:pt idx="1546">
                  <c:v>-0.26392904595081434</c:v>
                </c:pt>
                <c:pt idx="1547">
                  <c:v>-0.24482268733619594</c:v>
                </c:pt>
                <c:pt idx="1548">
                  <c:v>-0.2470566002263278</c:v>
                </c:pt>
                <c:pt idx="1549">
                  <c:v>-0.25756409564177563</c:v>
                </c:pt>
                <c:pt idx="1550">
                  <c:v>-0.27010393116294518</c:v>
                </c:pt>
                <c:pt idx="1551">
                  <c:v>-0.22320709065544664</c:v>
                </c:pt>
                <c:pt idx="1552">
                  <c:v>-0.19645134602127079</c:v>
                </c:pt>
                <c:pt idx="1553">
                  <c:v>-0.21410278412799622</c:v>
                </c:pt>
                <c:pt idx="1554">
                  <c:v>-0.21269034176144896</c:v>
                </c:pt>
                <c:pt idx="1555">
                  <c:v>-0.25772973887471906</c:v>
                </c:pt>
                <c:pt idx="1556">
                  <c:v>-0.19626213793304603</c:v>
                </c:pt>
                <c:pt idx="1557">
                  <c:v>-0.22206693223686569</c:v>
                </c:pt>
                <c:pt idx="1558">
                  <c:v>-0.22263361186251696</c:v>
                </c:pt>
                <c:pt idx="1559">
                  <c:v>-0.21558259754533771</c:v>
                </c:pt>
                <c:pt idx="1560">
                  <c:v>-0.18476885735863113</c:v>
                </c:pt>
                <c:pt idx="1561">
                  <c:v>-0.12714205924579447</c:v>
                </c:pt>
                <c:pt idx="1562">
                  <c:v>-0.12664442073909321</c:v>
                </c:pt>
                <c:pt idx="1563">
                  <c:v>-0.13856430675638221</c:v>
                </c:pt>
                <c:pt idx="1564">
                  <c:v>-0.11962307888056523</c:v>
                </c:pt>
                <c:pt idx="1565">
                  <c:v>0</c:v>
                </c:pt>
                <c:pt idx="1566">
                  <c:v>-0.18828486205940509</c:v>
                </c:pt>
                <c:pt idx="1567">
                  <c:v>-0.18856328418411716</c:v>
                </c:pt>
                <c:pt idx="1568">
                  <c:v>-0.2571692907736618</c:v>
                </c:pt>
                <c:pt idx="1569">
                  <c:v>-0.25905676026411328</c:v>
                </c:pt>
                <c:pt idx="1570">
                  <c:v>-0.21009892871089297</c:v>
                </c:pt>
                <c:pt idx="1571">
                  <c:v>-0.10184578905883879</c:v>
                </c:pt>
                <c:pt idx="1572">
                  <c:v>-0.10730005533257336</c:v>
                </c:pt>
                <c:pt idx="1573">
                  <c:v>0</c:v>
                </c:pt>
                <c:pt idx="1574">
                  <c:v>-0.14734099290862179</c:v>
                </c:pt>
                <c:pt idx="1575">
                  <c:v>-0.12837483836513031</c:v>
                </c:pt>
                <c:pt idx="1576">
                  <c:v>-0.13334101841335588</c:v>
                </c:pt>
                <c:pt idx="1577">
                  <c:v>-0.18690971100399323</c:v>
                </c:pt>
                <c:pt idx="1578">
                  <c:v>-0.2058107746866904</c:v>
                </c:pt>
                <c:pt idx="1579">
                  <c:v>-0.162426000958794</c:v>
                </c:pt>
                <c:pt idx="1580">
                  <c:v>-0.19308440676634298</c:v>
                </c:pt>
                <c:pt idx="1581">
                  <c:v>-0.1992838098986669</c:v>
                </c:pt>
                <c:pt idx="1582">
                  <c:v>-0.18041326082992926</c:v>
                </c:pt>
                <c:pt idx="1583">
                  <c:v>-0.16674707756064888</c:v>
                </c:pt>
                <c:pt idx="1584">
                  <c:v>-0.14026904956403463</c:v>
                </c:pt>
                <c:pt idx="1585">
                  <c:v>-0.10851294345657658</c:v>
                </c:pt>
                <c:pt idx="1586">
                  <c:v>-0.13366069872613551</c:v>
                </c:pt>
                <c:pt idx="1587">
                  <c:v>-0.14221066335047072</c:v>
                </c:pt>
                <c:pt idx="1588">
                  <c:v>-0.11901183553383232</c:v>
                </c:pt>
                <c:pt idx="1589">
                  <c:v>-0.15224517099139268</c:v>
                </c:pt>
                <c:pt idx="1590">
                  <c:v>-0.13661541640682551</c:v>
                </c:pt>
                <c:pt idx="1591">
                  <c:v>-0.17183245232844913</c:v>
                </c:pt>
                <c:pt idx="1592">
                  <c:v>-0.19873616612243494</c:v>
                </c:pt>
                <c:pt idx="1593">
                  <c:v>-0.22604991001756614</c:v>
                </c:pt>
                <c:pt idx="1594">
                  <c:v>-0.20546793539022978</c:v>
                </c:pt>
                <c:pt idx="1595">
                  <c:v>-0.22044786763656299</c:v>
                </c:pt>
                <c:pt idx="1596">
                  <c:v>-0.22092460057162944</c:v>
                </c:pt>
                <c:pt idx="1597">
                  <c:v>-0.21290150611423075</c:v>
                </c:pt>
                <c:pt idx="1598">
                  <c:v>-0.18885452681875337</c:v>
                </c:pt>
                <c:pt idx="1599">
                  <c:v>-0.19888123974538918</c:v>
                </c:pt>
                <c:pt idx="1600">
                  <c:v>-0.21392888233181129</c:v>
                </c:pt>
                <c:pt idx="1601">
                  <c:v>-0.17900121447208983</c:v>
                </c:pt>
                <c:pt idx="1602">
                  <c:v>-0.18032930438206352</c:v>
                </c:pt>
                <c:pt idx="1603">
                  <c:v>-0.16758279449730407</c:v>
                </c:pt>
                <c:pt idx="1604">
                  <c:v>-0.17068792317845682</c:v>
                </c:pt>
                <c:pt idx="1605">
                  <c:v>-0.18517851242591699</c:v>
                </c:pt>
                <c:pt idx="1606">
                  <c:v>-0.20404127242558867</c:v>
                </c:pt>
                <c:pt idx="1607">
                  <c:v>-0.17519879305242969</c:v>
                </c:pt>
                <c:pt idx="1608">
                  <c:v>-0.1401064480497588</c:v>
                </c:pt>
                <c:pt idx="1609">
                  <c:v>-0.17025721327714693</c:v>
                </c:pt>
                <c:pt idx="1610">
                  <c:v>-0.20873136050752661</c:v>
                </c:pt>
                <c:pt idx="1611">
                  <c:v>-0.20969753948102221</c:v>
                </c:pt>
                <c:pt idx="1612">
                  <c:v>-0.19151719803412814</c:v>
                </c:pt>
                <c:pt idx="1613">
                  <c:v>-0.23271209943793725</c:v>
                </c:pt>
                <c:pt idx="1614">
                  <c:v>-0.23585059536414066</c:v>
                </c:pt>
                <c:pt idx="1615">
                  <c:v>-0.2644770044389877</c:v>
                </c:pt>
                <c:pt idx="1616">
                  <c:v>-0.2921176071174364</c:v>
                </c:pt>
                <c:pt idx="1617">
                  <c:v>-0.25695153061312126</c:v>
                </c:pt>
                <c:pt idx="1618">
                  <c:v>-0.26206969026983307</c:v>
                </c:pt>
                <c:pt idx="1619">
                  <c:v>-0.24926920432127464</c:v>
                </c:pt>
                <c:pt idx="1620">
                  <c:v>-0.23754253376097856</c:v>
                </c:pt>
                <c:pt idx="1621">
                  <c:v>-0.20400597223710004</c:v>
                </c:pt>
                <c:pt idx="1622">
                  <c:v>-0.16205322901635</c:v>
                </c:pt>
                <c:pt idx="1623">
                  <c:v>-0.17923954011025545</c:v>
                </c:pt>
                <c:pt idx="1624">
                  <c:v>-0.18494910518696972</c:v>
                </c:pt>
                <c:pt idx="1625">
                  <c:v>-0.16888289466295614</c:v>
                </c:pt>
                <c:pt idx="1626">
                  <c:v>-0.23231643080634612</c:v>
                </c:pt>
                <c:pt idx="1627">
                  <c:v>-0.21548537523244127</c:v>
                </c:pt>
                <c:pt idx="1628">
                  <c:v>-0.22475760743562878</c:v>
                </c:pt>
                <c:pt idx="1629">
                  <c:v>-0.22858813594960725</c:v>
                </c:pt>
                <c:pt idx="1630">
                  <c:v>-0.19982552213228155</c:v>
                </c:pt>
                <c:pt idx="1631">
                  <c:v>-0.18927385868506807</c:v>
                </c:pt>
                <c:pt idx="1632">
                  <c:v>-0.14913527261637194</c:v>
                </c:pt>
                <c:pt idx="1633">
                  <c:v>-0.19498087588134339</c:v>
                </c:pt>
                <c:pt idx="1634">
                  <c:v>-0.23149598267698634</c:v>
                </c:pt>
                <c:pt idx="1635">
                  <c:v>-0.23858026645467612</c:v>
                </c:pt>
                <c:pt idx="1636">
                  <c:v>-0.22159918433943648</c:v>
                </c:pt>
                <c:pt idx="1637">
                  <c:v>-0.20745431953965876</c:v>
                </c:pt>
                <c:pt idx="1638">
                  <c:v>-0.19860132681239007</c:v>
                </c:pt>
                <c:pt idx="1639">
                  <c:v>-0.25248262493640994</c:v>
                </c:pt>
                <c:pt idx="1640">
                  <c:v>-0.22197335688094089</c:v>
                </c:pt>
                <c:pt idx="1641">
                  <c:v>-0.25770102026030639</c:v>
                </c:pt>
                <c:pt idx="1642">
                  <c:v>-0.25473812708611543</c:v>
                </c:pt>
                <c:pt idx="1643">
                  <c:v>-0.25574783719587935</c:v>
                </c:pt>
                <c:pt idx="1644">
                  <c:v>-0.25016833021908158</c:v>
                </c:pt>
                <c:pt idx="1645">
                  <c:v>-0.30351714373648497</c:v>
                </c:pt>
                <c:pt idx="1646">
                  <c:v>-0.33215237139660869</c:v>
                </c:pt>
                <c:pt idx="1647">
                  <c:v>-0.34062086032704719</c:v>
                </c:pt>
                <c:pt idx="1648">
                  <c:v>-0.31902768251416647</c:v>
                </c:pt>
                <c:pt idx="1649">
                  <c:v>-0.30254889024574572</c:v>
                </c:pt>
                <c:pt idx="1650">
                  <c:v>-0.31337646369645578</c:v>
                </c:pt>
                <c:pt idx="1651">
                  <c:v>-0.3237566225973848</c:v>
                </c:pt>
                <c:pt idx="1652">
                  <c:v>-0.32339803072550644</c:v>
                </c:pt>
                <c:pt idx="1653">
                  <c:v>-0.29652626467208454</c:v>
                </c:pt>
                <c:pt idx="1654">
                  <c:v>-0.29629229100508725</c:v>
                </c:pt>
                <c:pt idx="1655">
                  <c:v>-0.32325634001457382</c:v>
                </c:pt>
                <c:pt idx="1656">
                  <c:v>-0.34938888237986843</c:v>
                </c:pt>
                <c:pt idx="1657">
                  <c:v>-0.33362294726471786</c:v>
                </c:pt>
                <c:pt idx="1658">
                  <c:v>-0.35357330562552147</c:v>
                </c:pt>
                <c:pt idx="1659">
                  <c:v>-0.34432732764061336</c:v>
                </c:pt>
                <c:pt idx="1660">
                  <c:v>-0.38712504934554093</c:v>
                </c:pt>
                <c:pt idx="1661">
                  <c:v>-0.41618550705008361</c:v>
                </c:pt>
                <c:pt idx="1662">
                  <c:v>-0.38095347858360074</c:v>
                </c:pt>
                <c:pt idx="1663">
                  <c:v>-0.35544767259722854</c:v>
                </c:pt>
                <c:pt idx="1664">
                  <c:v>-0.30915131233625814</c:v>
                </c:pt>
                <c:pt idx="1665">
                  <c:v>-0.30545363238687595</c:v>
                </c:pt>
                <c:pt idx="1666">
                  <c:v>-0.32499059475977532</c:v>
                </c:pt>
                <c:pt idx="1667">
                  <c:v>-0.35134654782138031</c:v>
                </c:pt>
                <c:pt idx="1668">
                  <c:v>-0.34536493738576246</c:v>
                </c:pt>
                <c:pt idx="1669">
                  <c:v>-0.30196114239084959</c:v>
                </c:pt>
                <c:pt idx="1670">
                  <c:v>-0.35323992577550922</c:v>
                </c:pt>
                <c:pt idx="1671">
                  <c:v>-0.40802690952056109</c:v>
                </c:pt>
                <c:pt idx="1672">
                  <c:v>-0.37915893562668146</c:v>
                </c:pt>
                <c:pt idx="1673">
                  <c:v>-0.38273990623389897</c:v>
                </c:pt>
                <c:pt idx="1674">
                  <c:v>-0.35830909187425319</c:v>
                </c:pt>
                <c:pt idx="1675">
                  <c:v>-0.40221128802256267</c:v>
                </c:pt>
                <c:pt idx="1676">
                  <c:v>-0.40154886866517558</c:v>
                </c:pt>
                <c:pt idx="1677">
                  <c:v>-0.38526752258111474</c:v>
                </c:pt>
                <c:pt idx="1678">
                  <c:v>-0.37821279907721672</c:v>
                </c:pt>
                <c:pt idx="1679">
                  <c:v>-0.39234238769985152</c:v>
                </c:pt>
                <c:pt idx="1680">
                  <c:v>-0.38242581677929854</c:v>
                </c:pt>
                <c:pt idx="1681">
                  <c:v>-0.40416477397399375</c:v>
                </c:pt>
                <c:pt idx="1682">
                  <c:v>-0.40403929724167775</c:v>
                </c:pt>
                <c:pt idx="1683">
                  <c:v>-0.41986586267131965</c:v>
                </c:pt>
                <c:pt idx="1684">
                  <c:v>-0.42151272339424384</c:v>
                </c:pt>
                <c:pt idx="1685">
                  <c:v>-0.43957549125392903</c:v>
                </c:pt>
                <c:pt idx="1686">
                  <c:v>-0.44639583439795039</c:v>
                </c:pt>
                <c:pt idx="1687">
                  <c:v>-0.43243491996867933</c:v>
                </c:pt>
                <c:pt idx="1688">
                  <c:v>-0.45173288578109283</c:v>
                </c:pt>
                <c:pt idx="1689">
                  <c:v>-0.4344374807946435</c:v>
                </c:pt>
                <c:pt idx="1690">
                  <c:v>-0.45957396391448524</c:v>
                </c:pt>
                <c:pt idx="1691">
                  <c:v>-0.45844985845771369</c:v>
                </c:pt>
                <c:pt idx="1692">
                  <c:v>-0.44897876300405326</c:v>
                </c:pt>
                <c:pt idx="1693">
                  <c:v>-0.42195907888367279</c:v>
                </c:pt>
                <c:pt idx="1694">
                  <c:v>-0.42451307437492314</c:v>
                </c:pt>
                <c:pt idx="1695">
                  <c:v>-0.38116407573342015</c:v>
                </c:pt>
                <c:pt idx="1696">
                  <c:v>-0.39056897135832136</c:v>
                </c:pt>
                <c:pt idx="1697">
                  <c:v>-0.3517978505740752</c:v>
                </c:pt>
                <c:pt idx="1698">
                  <c:v>-0.36258679204150224</c:v>
                </c:pt>
                <c:pt idx="1699">
                  <c:v>-0.36359953392548228</c:v>
                </c:pt>
                <c:pt idx="1700">
                  <c:v>-0.36183720206063563</c:v>
                </c:pt>
                <c:pt idx="1701">
                  <c:v>-0.3509686632058544</c:v>
                </c:pt>
                <c:pt idx="1702">
                  <c:v>-0.33068765862938099</c:v>
                </c:pt>
                <c:pt idx="1703">
                  <c:v>-0.30151654558383034</c:v>
                </c:pt>
                <c:pt idx="1704">
                  <c:v>-0.29358612265608919</c:v>
                </c:pt>
                <c:pt idx="1705">
                  <c:v>-0.2423120406778414</c:v>
                </c:pt>
                <c:pt idx="1706">
                  <c:v>-0.24364860694279866</c:v>
                </c:pt>
                <c:pt idx="1707">
                  <c:v>-0.21353655648474834</c:v>
                </c:pt>
                <c:pt idx="1708">
                  <c:v>-0.20050180639796245</c:v>
                </c:pt>
                <c:pt idx="1709">
                  <c:v>-0.13775639979637044</c:v>
                </c:pt>
                <c:pt idx="1710">
                  <c:v>-0.11880128098571863</c:v>
                </c:pt>
                <c:pt idx="1711">
                  <c:v>-0.1127737229121557</c:v>
                </c:pt>
                <c:pt idx="1712">
                  <c:v>-0.12756918148955643</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-0.13955844734828693</c:v>
                </c:pt>
                <c:pt idx="1830">
                  <c:v>-0.18566000089841872</c:v>
                </c:pt>
                <c:pt idx="1831">
                  <c:v>-0.20502268844857952</c:v>
                </c:pt>
                <c:pt idx="1832">
                  <c:v>-0.19129677168843329</c:v>
                </c:pt>
                <c:pt idx="1833">
                  <c:v>-0.20687193874932985</c:v>
                </c:pt>
                <c:pt idx="1834">
                  <c:v>-0.22120103032608074</c:v>
                </c:pt>
                <c:pt idx="1835">
                  <c:v>-0.21157874970037904</c:v>
                </c:pt>
                <c:pt idx="1836">
                  <c:v>-0.17914240854261476</c:v>
                </c:pt>
                <c:pt idx="1837">
                  <c:v>-0.17194371999394242</c:v>
                </c:pt>
                <c:pt idx="1838">
                  <c:v>-0.18110759451543079</c:v>
                </c:pt>
                <c:pt idx="1839">
                  <c:v>-0.18291672168203243</c:v>
                </c:pt>
                <c:pt idx="1840">
                  <c:v>-0.20360914746344194</c:v>
                </c:pt>
                <c:pt idx="1841">
                  <c:v>-0.17515180334904923</c:v>
                </c:pt>
                <c:pt idx="1842">
                  <c:v>-0.2147590550541989</c:v>
                </c:pt>
                <c:pt idx="1843">
                  <c:v>-0.17087364014071382</c:v>
                </c:pt>
                <c:pt idx="1844">
                  <c:v>-0.15444380281899894</c:v>
                </c:pt>
                <c:pt idx="1845">
                  <c:v>-0.16340878893094957</c:v>
                </c:pt>
                <c:pt idx="1846">
                  <c:v>-0.10764557522746609</c:v>
                </c:pt>
                <c:pt idx="1847">
                  <c:v>0</c:v>
                </c:pt>
                <c:pt idx="1848">
                  <c:v>0</c:v>
                </c:pt>
                <c:pt idx="1849">
                  <c:v>0</c:v>
                </c:pt>
                <c:pt idx="1850">
                  <c:v>0</c:v>
                </c:pt>
                <c:pt idx="1851">
                  <c:v>0</c:v>
                </c:pt>
                <c:pt idx="1852">
                  <c:v>0</c:v>
                </c:pt>
                <c:pt idx="1853">
                  <c:v>0</c:v>
                </c:pt>
                <c:pt idx="1854">
                  <c:v>-0.17046506135054795</c:v>
                </c:pt>
                <c:pt idx="1855">
                  <c:v>-0.15268827934340012</c:v>
                </c:pt>
                <c:pt idx="1856">
                  <c:v>-0.15194415067742661</c:v>
                </c:pt>
                <c:pt idx="1857">
                  <c:v>-0.16735178327359967</c:v>
                </c:pt>
                <c:pt idx="1858">
                  <c:v>-0.12593438557189096</c:v>
                </c:pt>
                <c:pt idx="1859">
                  <c:v>-0.13913506672434894</c:v>
                </c:pt>
                <c:pt idx="1860">
                  <c:v>-0.15949588777397106</c:v>
                </c:pt>
                <c:pt idx="1861">
                  <c:v>-0.13834966397473292</c:v>
                </c:pt>
                <c:pt idx="1862">
                  <c:v>-0.16184819835131337</c:v>
                </c:pt>
                <c:pt idx="1863">
                  <c:v>-0.18209015405790585</c:v>
                </c:pt>
                <c:pt idx="1864">
                  <c:v>-0.1714114191076932</c:v>
                </c:pt>
                <c:pt idx="1865">
                  <c:v>-0.18044957405904138</c:v>
                </c:pt>
                <c:pt idx="1866">
                  <c:v>-0.11528951818036348</c:v>
                </c:pt>
                <c:pt idx="1867">
                  <c:v>-0.10743729373627164</c:v>
                </c:pt>
                <c:pt idx="1868">
                  <c:v>0</c:v>
                </c:pt>
                <c:pt idx="1869">
                  <c:v>0</c:v>
                </c:pt>
                <c:pt idx="1870">
                  <c:v>0</c:v>
                </c:pt>
                <c:pt idx="1871">
                  <c:v>0</c:v>
                </c:pt>
                <c:pt idx="1872">
                  <c:v>0</c:v>
                </c:pt>
                <c:pt idx="1873">
                  <c:v>0</c:v>
                </c:pt>
                <c:pt idx="1874">
                  <c:v>-0.12403010946876725</c:v>
                </c:pt>
                <c:pt idx="1875">
                  <c:v>0</c:v>
                </c:pt>
                <c:pt idx="1876">
                  <c:v>-0.10500188567959456</c:v>
                </c:pt>
                <c:pt idx="1877">
                  <c:v>-0.15920072679359021</c:v>
                </c:pt>
                <c:pt idx="1878">
                  <c:v>-0.14946111122667938</c:v>
                </c:pt>
                <c:pt idx="1879">
                  <c:v>-0.13634281458503272</c:v>
                </c:pt>
                <c:pt idx="1880">
                  <c:v>-0.10946567775582572</c:v>
                </c:pt>
                <c:pt idx="1881">
                  <c:v>-0.15523778170206082</c:v>
                </c:pt>
                <c:pt idx="1882">
                  <c:v>-0.15917439869052785</c:v>
                </c:pt>
                <c:pt idx="1883">
                  <c:v>-0.15272188473013448</c:v>
                </c:pt>
                <c:pt idx="1884">
                  <c:v>-0.14767921187804101</c:v>
                </c:pt>
                <c:pt idx="1885">
                  <c:v>-0.17627416288440578</c:v>
                </c:pt>
                <c:pt idx="1886">
                  <c:v>-0.14118742999586797</c:v>
                </c:pt>
                <c:pt idx="1887">
                  <c:v>0</c:v>
                </c:pt>
                <c:pt idx="1888">
                  <c:v>0</c:v>
                </c:pt>
                <c:pt idx="1889">
                  <c:v>0</c:v>
                </c:pt>
                <c:pt idx="1890">
                  <c:v>0</c:v>
                </c:pt>
                <c:pt idx="1891">
                  <c:v>0</c:v>
                </c:pt>
                <c:pt idx="1892">
                  <c:v>0</c:v>
                </c:pt>
                <c:pt idx="1893">
                  <c:v>-0.11029440234408261</c:v>
                </c:pt>
                <c:pt idx="1894">
                  <c:v>0</c:v>
                </c:pt>
                <c:pt idx="1895">
                  <c:v>-0.12038122726532507</c:v>
                </c:pt>
                <c:pt idx="1896">
                  <c:v>-0.15626654372855564</c:v>
                </c:pt>
                <c:pt idx="1897">
                  <c:v>-0.17363189579883553</c:v>
                </c:pt>
                <c:pt idx="1898">
                  <c:v>-0.13595724413648713</c:v>
                </c:pt>
                <c:pt idx="1899">
                  <c:v>-0.1504890808114161</c:v>
                </c:pt>
                <c:pt idx="1900">
                  <c:v>-0.1293083933277076</c:v>
                </c:pt>
                <c:pt idx="1901">
                  <c:v>-0.146755382635404</c:v>
                </c:pt>
                <c:pt idx="1902">
                  <c:v>-0.14160521893062761</c:v>
                </c:pt>
                <c:pt idx="1903">
                  <c:v>-0.15444335404594955</c:v>
                </c:pt>
                <c:pt idx="1904">
                  <c:v>-0.14702164149612706</c:v>
                </c:pt>
                <c:pt idx="1905">
                  <c:v>-0.13587400204285616</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-0.11159156997084141</c:v>
                </c:pt>
                <c:pt idx="2061">
                  <c:v>-0.11923953386641839</c:v>
                </c:pt>
                <c:pt idx="2062">
                  <c:v>-0.13568588705013462</c:v>
                </c:pt>
                <c:pt idx="2063">
                  <c:v>-0.16280564954496313</c:v>
                </c:pt>
                <c:pt idx="2064">
                  <c:v>0</c:v>
                </c:pt>
                <c:pt idx="2065">
                  <c:v>-0.11371934827603036</c:v>
                </c:pt>
                <c:pt idx="2066">
                  <c:v>0</c:v>
                </c:pt>
                <c:pt idx="2067">
                  <c:v>-0.11500140266871484</c:v>
                </c:pt>
                <c:pt idx="2068">
                  <c:v>0</c:v>
                </c:pt>
                <c:pt idx="2069">
                  <c:v>-0.10428778806304762</c:v>
                </c:pt>
                <c:pt idx="2070">
                  <c:v>0</c:v>
                </c:pt>
                <c:pt idx="2071">
                  <c:v>0</c:v>
                </c:pt>
                <c:pt idx="2072">
                  <c:v>-0.13481901756142023</c:v>
                </c:pt>
                <c:pt idx="2073">
                  <c:v>-0.16509120537930078</c:v>
                </c:pt>
                <c:pt idx="2074">
                  <c:v>-0.16376872161872724</c:v>
                </c:pt>
                <c:pt idx="2075">
                  <c:v>-0.14093034802722593</c:v>
                </c:pt>
                <c:pt idx="2076">
                  <c:v>-0.10554449447654091</c:v>
                </c:pt>
                <c:pt idx="2077">
                  <c:v>-0.12121337678093458</c:v>
                </c:pt>
                <c:pt idx="2078">
                  <c:v>-0.14884143085935031</c:v>
                </c:pt>
                <c:pt idx="2079">
                  <c:v>-0.1488414308593502</c:v>
                </c:pt>
                <c:pt idx="2080">
                  <c:v>-0.13823520013375767</c:v>
                </c:pt>
                <c:pt idx="2081">
                  <c:v>-0.17092396056983072</c:v>
                </c:pt>
                <c:pt idx="2082">
                  <c:v>-0.16638677365938559</c:v>
                </c:pt>
                <c:pt idx="2083">
                  <c:v>-0.1663867736593857</c:v>
                </c:pt>
                <c:pt idx="2084">
                  <c:v>-0.16647078099845747</c:v>
                </c:pt>
                <c:pt idx="2085">
                  <c:v>-0.16546065681994782</c:v>
                </c:pt>
                <c:pt idx="2086">
                  <c:v>-0.13881966613521945</c:v>
                </c:pt>
                <c:pt idx="2087">
                  <c:v>-0.15861183802053225</c:v>
                </c:pt>
                <c:pt idx="2088">
                  <c:v>-0.14753881172424799</c:v>
                </c:pt>
                <c:pt idx="2089">
                  <c:v>-0.1302507757758774</c:v>
                </c:pt>
                <c:pt idx="2090">
                  <c:v>-0.15592672211726855</c:v>
                </c:pt>
                <c:pt idx="2091">
                  <c:v>-0.16416724385270731</c:v>
                </c:pt>
                <c:pt idx="2092">
                  <c:v>-0.1364235068181644</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-0.10095914596109901</c:v>
                </c:pt>
                <c:pt idx="2115">
                  <c:v>0</c:v>
                </c:pt>
                <c:pt idx="2116">
                  <c:v>0</c:v>
                </c:pt>
                <c:pt idx="2117">
                  <c:v>0</c:v>
                </c:pt>
                <c:pt idx="2118">
                  <c:v>-0.10759387069332904</c:v>
                </c:pt>
                <c:pt idx="2119">
                  <c:v>-0.10652969826617631</c:v>
                </c:pt>
                <c:pt idx="2120">
                  <c:v>-0.10635694852444255</c:v>
                </c:pt>
                <c:pt idx="2121">
                  <c:v>-0.10761004121388407</c:v>
                </c:pt>
                <c:pt idx="2122">
                  <c:v>0</c:v>
                </c:pt>
                <c:pt idx="2123">
                  <c:v>0</c:v>
                </c:pt>
                <c:pt idx="2124">
                  <c:v>0</c:v>
                </c:pt>
                <c:pt idx="2125">
                  <c:v>-0.10659866633322501</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-0.10397652914302857</c:v>
                </c:pt>
                <c:pt idx="2242">
                  <c:v>-0.10630867185194148</c:v>
                </c:pt>
                <c:pt idx="2243">
                  <c:v>0</c:v>
                </c:pt>
                <c:pt idx="2244">
                  <c:v>0</c:v>
                </c:pt>
                <c:pt idx="2245">
                  <c:v>0</c:v>
                </c:pt>
                <c:pt idx="2246">
                  <c:v>0</c:v>
                </c:pt>
                <c:pt idx="2247">
                  <c:v>-0.12176438874108808</c:v>
                </c:pt>
                <c:pt idx="2248">
                  <c:v>-0.1293415187312914</c:v>
                </c:pt>
                <c:pt idx="2249">
                  <c:v>-0.15214992775877201</c:v>
                </c:pt>
                <c:pt idx="2250">
                  <c:v>-0.13908858441707117</c:v>
                </c:pt>
                <c:pt idx="2251">
                  <c:v>-0.13135806237575121</c:v>
                </c:pt>
                <c:pt idx="2252">
                  <c:v>-0.14424850705563275</c:v>
                </c:pt>
                <c:pt idx="2253">
                  <c:v>-0.14519923736277451</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-0.12780343109684045</c:v>
                </c:pt>
                <c:pt idx="2292">
                  <c:v>-0.13723083899181576</c:v>
                </c:pt>
                <c:pt idx="2293">
                  <c:v>-0.10707016617895915</c:v>
                </c:pt>
                <c:pt idx="2294">
                  <c:v>-0.17289480788182787</c:v>
                </c:pt>
                <c:pt idx="2295">
                  <c:v>-0.1667938064253075</c:v>
                </c:pt>
                <c:pt idx="2296">
                  <c:v>-0.16490971109368679</c:v>
                </c:pt>
                <c:pt idx="2297">
                  <c:v>-0.17157244402602001</c:v>
                </c:pt>
                <c:pt idx="2298">
                  <c:v>-0.17748391915289063</c:v>
                </c:pt>
                <c:pt idx="2299">
                  <c:v>-0.15627196406582478</c:v>
                </c:pt>
                <c:pt idx="2300">
                  <c:v>-0.15391377031396314</c:v>
                </c:pt>
                <c:pt idx="2301">
                  <c:v>-0.16445926624683271</c:v>
                </c:pt>
                <c:pt idx="2302">
                  <c:v>-0.17876417868894223</c:v>
                </c:pt>
                <c:pt idx="2303">
                  <c:v>-0.17958838164088042</c:v>
                </c:pt>
                <c:pt idx="2304">
                  <c:v>-0.19270719342394027</c:v>
                </c:pt>
                <c:pt idx="2305">
                  <c:v>-0.17907212603323908</c:v>
                </c:pt>
                <c:pt idx="2306">
                  <c:v>-0.15241007399181661</c:v>
                </c:pt>
                <c:pt idx="2307">
                  <c:v>-0.16422228571380804</c:v>
                </c:pt>
                <c:pt idx="2308">
                  <c:v>-0.16372026686450192</c:v>
                </c:pt>
                <c:pt idx="2309">
                  <c:v>-0.12965055509092283</c:v>
                </c:pt>
                <c:pt idx="2310">
                  <c:v>-0.14533563271974248</c:v>
                </c:pt>
                <c:pt idx="2311">
                  <c:v>-0.15889638596031852</c:v>
                </c:pt>
                <c:pt idx="2312">
                  <c:v>-0.15343412850077387</c:v>
                </c:pt>
                <c:pt idx="2313">
                  <c:v>-0.17040054886945188</c:v>
                </c:pt>
                <c:pt idx="2314">
                  <c:v>-0.17006767718678373</c:v>
                </c:pt>
                <c:pt idx="2315">
                  <c:v>-0.16990097389807945</c:v>
                </c:pt>
                <c:pt idx="2316">
                  <c:v>-0.14540268475143803</c:v>
                </c:pt>
                <c:pt idx="2317">
                  <c:v>-0.12204787014804097</c:v>
                </c:pt>
                <c:pt idx="2318">
                  <c:v>-0.11439415669976205</c:v>
                </c:pt>
                <c:pt idx="2319">
                  <c:v>-0.10227831881958094</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-0.12180932058362637</c:v>
                </c:pt>
                <c:pt idx="2337">
                  <c:v>-0.1098388296990126</c:v>
                </c:pt>
                <c:pt idx="2338">
                  <c:v>-0.1142062971411627</c:v>
                </c:pt>
                <c:pt idx="2339">
                  <c:v>-0.11049598144154404</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-0.11287949668686892</c:v>
                </c:pt>
                <c:pt idx="2358">
                  <c:v>0</c:v>
                </c:pt>
                <c:pt idx="2359">
                  <c:v>0</c:v>
                </c:pt>
                <c:pt idx="2360">
                  <c:v>0</c:v>
                </c:pt>
                <c:pt idx="2361">
                  <c:v>-0.10814645556315305</c:v>
                </c:pt>
                <c:pt idx="2362">
                  <c:v>-0.10154541912703285</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-0.10360059543990141</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-0.10018455901908696</c:v>
                </c:pt>
                <c:pt idx="3159">
                  <c:v>-0.11376384705525633</c:v>
                </c:pt>
                <c:pt idx="3160">
                  <c:v>-0.13908462792305698</c:v>
                </c:pt>
                <c:pt idx="3161">
                  <c:v>-0.1289086290945286</c:v>
                </c:pt>
                <c:pt idx="3162">
                  <c:v>-0.13083871441544548</c:v>
                </c:pt>
                <c:pt idx="3163">
                  <c:v>-0.12397926829990491</c:v>
                </c:pt>
                <c:pt idx="3164">
                  <c:v>-0.11626032842850975</c:v>
                </c:pt>
                <c:pt idx="3165">
                  <c:v>-0.12040185304825168</c:v>
                </c:pt>
                <c:pt idx="3166">
                  <c:v>-0.13107945565201817</c:v>
                </c:pt>
                <c:pt idx="3167">
                  <c:v>-0.13151447710186326</c:v>
                </c:pt>
                <c:pt idx="3168">
                  <c:v>-0.11002584730843357</c:v>
                </c:pt>
                <c:pt idx="3169">
                  <c:v>-0.10896118941126332</c:v>
                </c:pt>
                <c:pt idx="3170">
                  <c:v>-0.11181676841786792</c:v>
                </c:pt>
                <c:pt idx="3171">
                  <c:v>-0.12218042671339757</c:v>
                </c:pt>
                <c:pt idx="3172">
                  <c:v>-0.13819472045101866</c:v>
                </c:pt>
                <c:pt idx="3173">
                  <c:v>-0.13767846844901221</c:v>
                </c:pt>
                <c:pt idx="3174">
                  <c:v>-0.13084488358862689</c:v>
                </c:pt>
                <c:pt idx="3175">
                  <c:v>-0.13488502664638824</c:v>
                </c:pt>
                <c:pt idx="3176">
                  <c:v>-0.11939318398314114</c:v>
                </c:pt>
                <c:pt idx="3177">
                  <c:v>-0.1015037172963128</c:v>
                </c:pt>
                <c:pt idx="3178">
                  <c:v>0</c:v>
                </c:pt>
                <c:pt idx="3179">
                  <c:v>0</c:v>
                </c:pt>
                <c:pt idx="3180">
                  <c:v>0</c:v>
                </c:pt>
                <c:pt idx="3181">
                  <c:v>-0.10088905979249629</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-0.10445928441394681</c:v>
                </c:pt>
                <c:pt idx="3231">
                  <c:v>-0.11094174831269665</c:v>
                </c:pt>
                <c:pt idx="3232">
                  <c:v>0</c:v>
                </c:pt>
                <c:pt idx="3233">
                  <c:v>-0.12012518419871432</c:v>
                </c:pt>
                <c:pt idx="3234">
                  <c:v>-0.10928922224988347</c:v>
                </c:pt>
                <c:pt idx="3235">
                  <c:v>0</c:v>
                </c:pt>
                <c:pt idx="3236">
                  <c:v>0</c:v>
                </c:pt>
                <c:pt idx="3237">
                  <c:v>0</c:v>
                </c:pt>
                <c:pt idx="3238">
                  <c:v>0</c:v>
                </c:pt>
                <c:pt idx="3239">
                  <c:v>0</c:v>
                </c:pt>
                <c:pt idx="3240">
                  <c:v>-0.10060541554662128</c:v>
                </c:pt>
                <c:pt idx="3241">
                  <c:v>-0.12835141233830871</c:v>
                </c:pt>
                <c:pt idx="3242">
                  <c:v>-0.12419627561254754</c:v>
                </c:pt>
                <c:pt idx="3243">
                  <c:v>-0.13036885266692022</c:v>
                </c:pt>
                <c:pt idx="3244">
                  <c:v>-0.14899020679593311</c:v>
                </c:pt>
                <c:pt idx="3245">
                  <c:v>-0.17765456827866033</c:v>
                </c:pt>
                <c:pt idx="3246">
                  <c:v>-0.18335643133639479</c:v>
                </c:pt>
                <c:pt idx="3247">
                  <c:v>-0.15651941441770334</c:v>
                </c:pt>
                <c:pt idx="3248">
                  <c:v>-0.14558448637833399</c:v>
                </c:pt>
                <c:pt idx="3249">
                  <c:v>-0.13025453068492565</c:v>
                </c:pt>
                <c:pt idx="3250">
                  <c:v>-0.13518050436870976</c:v>
                </c:pt>
                <c:pt idx="3251">
                  <c:v>-0.13949851345405484</c:v>
                </c:pt>
                <c:pt idx="3252">
                  <c:v>-0.14486488219445492</c:v>
                </c:pt>
                <c:pt idx="3253">
                  <c:v>-0.15476949359778003</c:v>
                </c:pt>
                <c:pt idx="3254">
                  <c:v>-0.19503434119073326</c:v>
                </c:pt>
                <c:pt idx="3255">
                  <c:v>-0.18155553297792326</c:v>
                </c:pt>
                <c:pt idx="3256">
                  <c:v>-0.17867516411830642</c:v>
                </c:pt>
                <c:pt idx="3257">
                  <c:v>-0.19359919814010984</c:v>
                </c:pt>
                <c:pt idx="3258">
                  <c:v>-0.18346925320685747</c:v>
                </c:pt>
                <c:pt idx="3259">
                  <c:v>-0.20873864961067379</c:v>
                </c:pt>
                <c:pt idx="3260">
                  <c:v>-0.19649441518913735</c:v>
                </c:pt>
                <c:pt idx="3261">
                  <c:v>-0.21622190873272162</c:v>
                </c:pt>
                <c:pt idx="3262">
                  <c:v>-0.22017754706920334</c:v>
                </c:pt>
                <c:pt idx="3263">
                  <c:v>-0.22721126099975308</c:v>
                </c:pt>
                <c:pt idx="3264">
                  <c:v>-0.29586029886590037</c:v>
                </c:pt>
                <c:pt idx="3265">
                  <c:v>-0.29127518345193792</c:v>
                </c:pt>
                <c:pt idx="3266">
                  <c:v>-0.22424396874432651</c:v>
                </c:pt>
                <c:pt idx="3267">
                  <c:v>-0.20217299040543923</c:v>
                </c:pt>
                <c:pt idx="3268">
                  <c:v>-0.22444913926088228</c:v>
                </c:pt>
                <c:pt idx="3269">
                  <c:v>-0.26112971187801071</c:v>
                </c:pt>
                <c:pt idx="3270">
                  <c:v>-0.21859294694106679</c:v>
                </c:pt>
                <c:pt idx="3271">
                  <c:v>-0.22166807989323634</c:v>
                </c:pt>
                <c:pt idx="3272">
                  <c:v>-0.21202596676958607</c:v>
                </c:pt>
                <c:pt idx="3273">
                  <c:v>-0.19409977569420889</c:v>
                </c:pt>
                <c:pt idx="3274">
                  <c:v>-0.18744670900772031</c:v>
                </c:pt>
                <c:pt idx="3275">
                  <c:v>-0.1926946659948825</c:v>
                </c:pt>
                <c:pt idx="3276">
                  <c:v>-0.21774817158166349</c:v>
                </c:pt>
                <c:pt idx="3277">
                  <c:v>-0.27199471206696291</c:v>
                </c:pt>
                <c:pt idx="3278">
                  <c:v>-0.2839030774553255</c:v>
                </c:pt>
                <c:pt idx="3279">
                  <c:v>-0.28411741142062852</c:v>
                </c:pt>
                <c:pt idx="3280">
                  <c:v>-0.30097419725605712</c:v>
                </c:pt>
                <c:pt idx="3281">
                  <c:v>-0.30223571102164892</c:v>
                </c:pt>
                <c:pt idx="3282">
                  <c:v>-0.30003197662825443</c:v>
                </c:pt>
                <c:pt idx="3283">
                  <c:v>-0.26141489461409617</c:v>
                </c:pt>
                <c:pt idx="3284">
                  <c:v>-0.26075110396406598</c:v>
                </c:pt>
                <c:pt idx="3285">
                  <c:v>-0.26295955308139007</c:v>
                </c:pt>
                <c:pt idx="3286">
                  <c:v>-0.27899325469654535</c:v>
                </c:pt>
                <c:pt idx="3287">
                  <c:v>-0.28598066158571989</c:v>
                </c:pt>
                <c:pt idx="3288">
                  <c:v>-0.29824867166600755</c:v>
                </c:pt>
                <c:pt idx="3289">
                  <c:v>-0.31730307247102552</c:v>
                </c:pt>
                <c:pt idx="3290">
                  <c:v>-0.34874952204995668</c:v>
                </c:pt>
                <c:pt idx="3291">
                  <c:v>-0.33790735819777085</c:v>
                </c:pt>
                <c:pt idx="3292">
                  <c:v>-0.36631456187513989</c:v>
                </c:pt>
                <c:pt idx="3293">
                  <c:v>-0.36681823133744029</c:v>
                </c:pt>
                <c:pt idx="3294">
                  <c:v>-0.37645985272339166</c:v>
                </c:pt>
                <c:pt idx="3295">
                  <c:v>-0.35046886052220427</c:v>
                </c:pt>
                <c:pt idx="3296">
                  <c:v>-0.3123388759170761</c:v>
                </c:pt>
                <c:pt idx="3297">
                  <c:v>-0.32019935742688388</c:v>
                </c:pt>
                <c:pt idx="3298">
                  <c:v>-0.31084346303318111</c:v>
                </c:pt>
                <c:pt idx="3299">
                  <c:v>-0.32397826383397998</c:v>
                </c:pt>
                <c:pt idx="3300">
                  <c:v>-0.31426788683292273</c:v>
                </c:pt>
                <c:pt idx="3301">
                  <c:v>-0.29917434734390058</c:v>
                </c:pt>
                <c:pt idx="3302">
                  <c:v>-0.30085659136826415</c:v>
                </c:pt>
                <c:pt idx="3303">
                  <c:v>-0.30781355653533848</c:v>
                </c:pt>
                <c:pt idx="3304">
                  <c:v>-0.29747184197980581</c:v>
                </c:pt>
                <c:pt idx="3305">
                  <c:v>-0.29510638031803427</c:v>
                </c:pt>
                <c:pt idx="3306">
                  <c:v>-0.30734053003108985</c:v>
                </c:pt>
                <c:pt idx="3307">
                  <c:v>-0.31255173069975339</c:v>
                </c:pt>
                <c:pt idx="3308">
                  <c:v>-0.312077158853732</c:v>
                </c:pt>
                <c:pt idx="3309">
                  <c:v>-0.33419534555446673</c:v>
                </c:pt>
                <c:pt idx="3310">
                  <c:v>-0.33776872595798502</c:v>
                </c:pt>
                <c:pt idx="3311">
                  <c:v>-0.33572796179208464</c:v>
                </c:pt>
                <c:pt idx="3312">
                  <c:v>-0.32343343699599403</c:v>
                </c:pt>
                <c:pt idx="3313">
                  <c:v>-0.32493373511084234</c:v>
                </c:pt>
                <c:pt idx="3314">
                  <c:v>-0.3118722398413627</c:v>
                </c:pt>
                <c:pt idx="3315">
                  <c:v>-0.29376893034300422</c:v>
                </c:pt>
                <c:pt idx="3316">
                  <c:v>-0.28377997798734944</c:v>
                </c:pt>
                <c:pt idx="3317">
                  <c:v>-0.29618967791394268</c:v>
                </c:pt>
                <c:pt idx="3318">
                  <c:v>-0.29577116964449313</c:v>
                </c:pt>
                <c:pt idx="3319">
                  <c:v>-0.30186775263481946</c:v>
                </c:pt>
                <c:pt idx="3320">
                  <c:v>-0.31884747125198187</c:v>
                </c:pt>
                <c:pt idx="3321">
                  <c:v>-0.32959802403040328</c:v>
                </c:pt>
                <c:pt idx="3322">
                  <c:v>-0.31634381225364328</c:v>
                </c:pt>
                <c:pt idx="3323">
                  <c:v>-0.30646243634672543</c:v>
                </c:pt>
                <c:pt idx="3324">
                  <c:v>-0.31382900744760323</c:v>
                </c:pt>
                <c:pt idx="3325">
                  <c:v>-0.31108490118397603</c:v>
                </c:pt>
                <c:pt idx="3326">
                  <c:v>-0.27200797690934497</c:v>
                </c:pt>
                <c:pt idx="3327">
                  <c:v>-0.26324267311034821</c:v>
                </c:pt>
                <c:pt idx="3328">
                  <c:v>-0.23967048085246523</c:v>
                </c:pt>
                <c:pt idx="3329">
                  <c:v>-0.24656667057522241</c:v>
                </c:pt>
                <c:pt idx="3330">
                  <c:v>-0.18479232822657876</c:v>
                </c:pt>
                <c:pt idx="3331">
                  <c:v>-0.16125511153920757</c:v>
                </c:pt>
                <c:pt idx="3332">
                  <c:v>-0.17324996556414085</c:v>
                </c:pt>
                <c:pt idx="3333">
                  <c:v>-0.1356716050045963</c:v>
                </c:pt>
                <c:pt idx="3334">
                  <c:v>-0.15340497505279815</c:v>
                </c:pt>
                <c:pt idx="3335">
                  <c:v>-0.14009029966476028</c:v>
                </c:pt>
                <c:pt idx="3336">
                  <c:v>-0.15545991617406929</c:v>
                </c:pt>
                <c:pt idx="3337">
                  <c:v>-0.17157957239195909</c:v>
                </c:pt>
                <c:pt idx="3338">
                  <c:v>-0.19084364572505508</c:v>
                </c:pt>
                <c:pt idx="3339">
                  <c:v>-0.18417085451387061</c:v>
                </c:pt>
                <c:pt idx="3340">
                  <c:v>-0.14939747921854785</c:v>
                </c:pt>
                <c:pt idx="3341">
                  <c:v>-0.1527562171188479</c:v>
                </c:pt>
                <c:pt idx="3342">
                  <c:v>-0.16369669573968959</c:v>
                </c:pt>
                <c:pt idx="3343">
                  <c:v>-0.16762347202849603</c:v>
                </c:pt>
                <c:pt idx="3344">
                  <c:v>-0.15963906529278826</c:v>
                </c:pt>
                <c:pt idx="3345">
                  <c:v>-0.15252697319020381</c:v>
                </c:pt>
                <c:pt idx="3346">
                  <c:v>-0.15706741953053005</c:v>
                </c:pt>
                <c:pt idx="3347">
                  <c:v>-0.19337336698284313</c:v>
                </c:pt>
                <c:pt idx="3348">
                  <c:v>-0.20578839122969417</c:v>
                </c:pt>
                <c:pt idx="3349">
                  <c:v>-0.20073465527800849</c:v>
                </c:pt>
                <c:pt idx="3350">
                  <c:v>-0.18876216822643188</c:v>
                </c:pt>
                <c:pt idx="3351">
                  <c:v>-0.19479509878056389</c:v>
                </c:pt>
                <c:pt idx="3352">
                  <c:v>-0.22808897517348636</c:v>
                </c:pt>
                <c:pt idx="3353">
                  <c:v>-0.20751060749847305</c:v>
                </c:pt>
                <c:pt idx="3354">
                  <c:v>-0.14922862887495614</c:v>
                </c:pt>
                <c:pt idx="3355">
                  <c:v>-0.17567475740852134</c:v>
                </c:pt>
                <c:pt idx="3356">
                  <c:v>-0.14834344582111014</c:v>
                </c:pt>
                <c:pt idx="3357">
                  <c:v>-0.13058772027668064</c:v>
                </c:pt>
                <c:pt idx="3358">
                  <c:v>-0.12433358145744999</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-0.10635077227063128</c:v>
                </c:pt>
                <c:pt idx="3388">
                  <c:v>0</c:v>
                </c:pt>
                <c:pt idx="3389">
                  <c:v>0</c:v>
                </c:pt>
                <c:pt idx="3390">
                  <c:v>0</c:v>
                </c:pt>
                <c:pt idx="3391">
                  <c:v>0</c:v>
                </c:pt>
                <c:pt idx="3392">
                  <c:v>0</c:v>
                </c:pt>
                <c:pt idx="3393">
                  <c:v>0</c:v>
                </c:pt>
                <c:pt idx="3394">
                  <c:v>0</c:v>
                </c:pt>
                <c:pt idx="3395">
                  <c:v>-0.12724912486192419</c:v>
                </c:pt>
                <c:pt idx="3396">
                  <c:v>-0.20827400749656344</c:v>
                </c:pt>
                <c:pt idx="3397">
                  <c:v>-0.20274105612336746</c:v>
                </c:pt>
                <c:pt idx="3398">
                  <c:v>-0.2252585958216462</c:v>
                </c:pt>
                <c:pt idx="3399">
                  <c:v>-0.18380636533612538</c:v>
                </c:pt>
                <c:pt idx="3400">
                  <c:v>-0.16645763230252941</c:v>
                </c:pt>
                <c:pt idx="3401">
                  <c:v>-0.17457655146841367</c:v>
                </c:pt>
                <c:pt idx="3402">
                  <c:v>-0.16015471605577214</c:v>
                </c:pt>
                <c:pt idx="3403">
                  <c:v>-0.16202861019844672</c:v>
                </c:pt>
                <c:pt idx="3404">
                  <c:v>-0.17660922953656588</c:v>
                </c:pt>
                <c:pt idx="3405">
                  <c:v>-0.15134184299492348</c:v>
                </c:pt>
                <c:pt idx="3406">
                  <c:v>0</c:v>
                </c:pt>
                <c:pt idx="3407">
                  <c:v>-0.10329535276745483</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-0.11401268804944675</c:v>
                </c:pt>
                <c:pt idx="3432">
                  <c:v>-0.11577234507417478</c:v>
                </c:pt>
                <c:pt idx="3433">
                  <c:v>-0.11488224274386871</c:v>
                </c:pt>
                <c:pt idx="3434">
                  <c:v>-0.11515081291396867</c:v>
                </c:pt>
                <c:pt idx="3435">
                  <c:v>-0.11576995968621917</c:v>
                </c:pt>
                <c:pt idx="3436">
                  <c:v>-0.14245943194817312</c:v>
                </c:pt>
                <c:pt idx="3437">
                  <c:v>-0.12351163607532412</c:v>
                </c:pt>
                <c:pt idx="3438">
                  <c:v>-0.11255221718587627</c:v>
                </c:pt>
                <c:pt idx="3439">
                  <c:v>-0.11641029570786632</c:v>
                </c:pt>
                <c:pt idx="3440">
                  <c:v>-0.1333002752755752</c:v>
                </c:pt>
                <c:pt idx="3441">
                  <c:v>-0.13171854608110689</c:v>
                </c:pt>
                <c:pt idx="3442">
                  <c:v>-0.12342425366056364</c:v>
                </c:pt>
                <c:pt idx="3443">
                  <c:v>-0.1325552510182666</c:v>
                </c:pt>
                <c:pt idx="3444">
                  <c:v>-0.13545170722755517</c:v>
                </c:pt>
                <c:pt idx="3445">
                  <c:v>-0.125317479314351</c:v>
                </c:pt>
                <c:pt idx="3446">
                  <c:v>-0.11458136803387153</c:v>
                </c:pt>
                <c:pt idx="3447">
                  <c:v>0</c:v>
                </c:pt>
                <c:pt idx="3448">
                  <c:v>-0.10324033356744866</c:v>
                </c:pt>
                <c:pt idx="3449">
                  <c:v>0</c:v>
                </c:pt>
                <c:pt idx="3450">
                  <c:v>-0.10549311297260056</c:v>
                </c:pt>
                <c:pt idx="3451">
                  <c:v>-0.1043173203000678</c:v>
                </c:pt>
                <c:pt idx="3452">
                  <c:v>0</c:v>
                </c:pt>
                <c:pt idx="3453">
                  <c:v>0</c:v>
                </c:pt>
                <c:pt idx="3454">
                  <c:v>0</c:v>
                </c:pt>
                <c:pt idx="3455">
                  <c:v>0</c:v>
                </c:pt>
                <c:pt idx="3456">
                  <c:v>0</c:v>
                </c:pt>
                <c:pt idx="3457">
                  <c:v>0</c:v>
                </c:pt>
                <c:pt idx="3458">
                  <c:v>0</c:v>
                </c:pt>
                <c:pt idx="3459">
                  <c:v>-0.10302495069671647</c:v>
                </c:pt>
                <c:pt idx="3460">
                  <c:v>-0.10373683565648073</c:v>
                </c:pt>
                <c:pt idx="3461">
                  <c:v>0</c:v>
                </c:pt>
                <c:pt idx="3462">
                  <c:v>0</c:v>
                </c:pt>
                <c:pt idx="3463">
                  <c:v>-0.11012330623373412</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-0.10711918113727037</c:v>
                </c:pt>
                <c:pt idx="3700">
                  <c:v>0</c:v>
                </c:pt>
                <c:pt idx="3701">
                  <c:v>0</c:v>
                </c:pt>
                <c:pt idx="3702">
                  <c:v>0</c:v>
                </c:pt>
                <c:pt idx="3703">
                  <c:v>0</c:v>
                </c:pt>
                <c:pt idx="3704">
                  <c:v>-0.12179129586976922</c:v>
                </c:pt>
                <c:pt idx="3705">
                  <c:v>-0.16024467918446894</c:v>
                </c:pt>
                <c:pt idx="3706">
                  <c:v>-0.13769977452793469</c:v>
                </c:pt>
                <c:pt idx="3707">
                  <c:v>-0.13466533778034573</c:v>
                </c:pt>
                <c:pt idx="3708">
                  <c:v>-0.11609481745849359</c:v>
                </c:pt>
                <c:pt idx="3709">
                  <c:v>-0.11002138013571172</c:v>
                </c:pt>
                <c:pt idx="3710">
                  <c:v>-0.1272467727782467</c:v>
                </c:pt>
                <c:pt idx="3711">
                  <c:v>-0.11809142029660757</c:v>
                </c:pt>
                <c:pt idx="3712">
                  <c:v>-0.1364718444248485</c:v>
                </c:pt>
                <c:pt idx="3713">
                  <c:v>-0.14237156456742983</c:v>
                </c:pt>
                <c:pt idx="3714">
                  <c:v>-0.12989477886082579</c:v>
                </c:pt>
                <c:pt idx="3715">
                  <c:v>-0.11449158846447749</c:v>
                </c:pt>
                <c:pt idx="3716">
                  <c:v>-0.10942951049260696</c:v>
                </c:pt>
                <c:pt idx="3717">
                  <c:v>-0.10278681154859448</c:v>
                </c:pt>
                <c:pt idx="3718">
                  <c:v>-0.11554678031523369</c:v>
                </c:pt>
                <c:pt idx="3719">
                  <c:v>-0.12230101000041871</c:v>
                </c:pt>
                <c:pt idx="3720">
                  <c:v>-0.12029054522898308</c:v>
                </c:pt>
                <c:pt idx="3721">
                  <c:v>-0.10404073900882571</c:v>
                </c:pt>
                <c:pt idx="3722">
                  <c:v>-0.11773443950432427</c:v>
                </c:pt>
                <c:pt idx="3723">
                  <c:v>-0.13748214875596199</c:v>
                </c:pt>
                <c:pt idx="3724">
                  <c:v>-0.14520388421920349</c:v>
                </c:pt>
                <c:pt idx="3725">
                  <c:v>-0.1391596133078955</c:v>
                </c:pt>
                <c:pt idx="3726">
                  <c:v>-0.11540631361467979</c:v>
                </c:pt>
                <c:pt idx="3727">
                  <c:v>-0.12452131840850478</c:v>
                </c:pt>
                <c:pt idx="3728">
                  <c:v>-0.11797336788922341</c:v>
                </c:pt>
                <c:pt idx="3729">
                  <c:v>-0.11629852219562886</c:v>
                </c:pt>
                <c:pt idx="3730">
                  <c:v>-0.10969374395529752</c:v>
                </c:pt>
                <c:pt idx="3731">
                  <c:v>0</c:v>
                </c:pt>
                <c:pt idx="3732">
                  <c:v>0</c:v>
                </c:pt>
                <c:pt idx="3733">
                  <c:v>0</c:v>
                </c:pt>
                <c:pt idx="3734">
                  <c:v>0</c:v>
                </c:pt>
                <c:pt idx="3735">
                  <c:v>0</c:v>
                </c:pt>
                <c:pt idx="3736">
                  <c:v>0</c:v>
                </c:pt>
                <c:pt idx="3737">
                  <c:v>-0.10404626802040662</c:v>
                </c:pt>
                <c:pt idx="3738">
                  <c:v>-0.11491927660505874</c:v>
                </c:pt>
                <c:pt idx="3739">
                  <c:v>-0.1129726829916744</c:v>
                </c:pt>
                <c:pt idx="3740">
                  <c:v>-0.11262051333727874</c:v>
                </c:pt>
                <c:pt idx="3741">
                  <c:v>-0.10542194163776131</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-0.11643684391117437</c:v>
                </c:pt>
                <c:pt idx="3775">
                  <c:v>-0.12359261465678106</c:v>
                </c:pt>
                <c:pt idx="3776">
                  <c:v>-0.11703333375659863</c:v>
                </c:pt>
                <c:pt idx="3777">
                  <c:v>-0.10760885821316835</c:v>
                </c:pt>
                <c:pt idx="3778">
                  <c:v>0</c:v>
                </c:pt>
                <c:pt idx="3779">
                  <c:v>-0.11140569288236912</c:v>
                </c:pt>
                <c:pt idx="3780">
                  <c:v>-0.11353959956345971</c:v>
                </c:pt>
                <c:pt idx="3781">
                  <c:v>-0.11926494992398962</c:v>
                </c:pt>
                <c:pt idx="3782">
                  <c:v>-0.11307690882137778</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-0.11077541993927509</c:v>
                </c:pt>
                <c:pt idx="4038">
                  <c:v>-0.11246287045881365</c:v>
                </c:pt>
                <c:pt idx="4039">
                  <c:v>-0.10113505897609554</c:v>
                </c:pt>
                <c:pt idx="4040">
                  <c:v>-0.13862680937305227</c:v>
                </c:pt>
                <c:pt idx="4041">
                  <c:v>-0.1571161191529008</c:v>
                </c:pt>
                <c:pt idx="4042">
                  <c:v>-0.15240062586433489</c:v>
                </c:pt>
                <c:pt idx="4043">
                  <c:v>-0.20928415056184357</c:v>
                </c:pt>
                <c:pt idx="4044">
                  <c:v>-0.20944988599290826</c:v>
                </c:pt>
                <c:pt idx="4045">
                  <c:v>-0.21609966504816269</c:v>
                </c:pt>
                <c:pt idx="4046">
                  <c:v>-0.21437568258828632</c:v>
                </c:pt>
                <c:pt idx="4047">
                  <c:v>-0.20527120719702263</c:v>
                </c:pt>
                <c:pt idx="4048">
                  <c:v>-0.19080061986860741</c:v>
                </c:pt>
                <c:pt idx="4049">
                  <c:v>-0.20951806324248079</c:v>
                </c:pt>
                <c:pt idx="4050">
                  <c:v>-0.19555624250991277</c:v>
                </c:pt>
                <c:pt idx="4051">
                  <c:v>-0.19040451309483897</c:v>
                </c:pt>
                <c:pt idx="4052">
                  <c:v>-0.19234851426399546</c:v>
                </c:pt>
                <c:pt idx="4053">
                  <c:v>-0.20210646032231294</c:v>
                </c:pt>
                <c:pt idx="4054">
                  <c:v>-0.19637538142598665</c:v>
                </c:pt>
                <c:pt idx="4055">
                  <c:v>-0.2067816829513871</c:v>
                </c:pt>
                <c:pt idx="4056">
                  <c:v>-0.20315608253562401</c:v>
                </c:pt>
                <c:pt idx="4057">
                  <c:v>-0.19823729292164693</c:v>
                </c:pt>
                <c:pt idx="4058">
                  <c:v>-0.20854374520288677</c:v>
                </c:pt>
                <c:pt idx="4059">
                  <c:v>-0.23372823849767821</c:v>
                </c:pt>
                <c:pt idx="4060">
                  <c:v>-0.20317562769043263</c:v>
                </c:pt>
                <c:pt idx="4061">
                  <c:v>-0.16401238777011273</c:v>
                </c:pt>
                <c:pt idx="4062">
                  <c:v>-0.17648606634233921</c:v>
                </c:pt>
                <c:pt idx="4063">
                  <c:v>-0.16200814682143705</c:v>
                </c:pt>
                <c:pt idx="4064">
                  <c:v>-0.1553068924977381</c:v>
                </c:pt>
                <c:pt idx="4065">
                  <c:v>-0.16330827301550743</c:v>
                </c:pt>
                <c:pt idx="4066">
                  <c:v>-0.15710683193008623</c:v>
                </c:pt>
                <c:pt idx="4067">
                  <c:v>-0.15685477057599817</c:v>
                </c:pt>
                <c:pt idx="4068">
                  <c:v>-0.16208645634704322</c:v>
                </c:pt>
                <c:pt idx="4069">
                  <c:v>-0.15787668171052383</c:v>
                </c:pt>
                <c:pt idx="4070">
                  <c:v>-0.15000637032464126</c:v>
                </c:pt>
                <c:pt idx="4071">
                  <c:v>-0.14252193572273675</c:v>
                </c:pt>
                <c:pt idx="4072">
                  <c:v>-0.16150066904324512</c:v>
                </c:pt>
                <c:pt idx="4073">
                  <c:v>-0.16811621354994455</c:v>
                </c:pt>
                <c:pt idx="4074">
                  <c:v>-0.15913007142785907</c:v>
                </c:pt>
                <c:pt idx="4075">
                  <c:v>-0.14572000937741114</c:v>
                </c:pt>
                <c:pt idx="4076">
                  <c:v>-0.14640336503434392</c:v>
                </c:pt>
                <c:pt idx="4077">
                  <c:v>-0.15338679555087353</c:v>
                </c:pt>
                <c:pt idx="4078">
                  <c:v>-0.15768903483215146</c:v>
                </c:pt>
                <c:pt idx="4079">
                  <c:v>-0.16187131370587504</c:v>
                </c:pt>
                <c:pt idx="4080">
                  <c:v>-0.16003221225978825</c:v>
                </c:pt>
                <c:pt idx="4081">
                  <c:v>-0.15658178852495752</c:v>
                </c:pt>
                <c:pt idx="4082">
                  <c:v>-0.15852106862731907</c:v>
                </c:pt>
                <c:pt idx="4083">
                  <c:v>-0.16129351318954921</c:v>
                </c:pt>
                <c:pt idx="4084">
                  <c:v>-0.16112582219948379</c:v>
                </c:pt>
                <c:pt idx="4085">
                  <c:v>-0.15936171667837362</c:v>
                </c:pt>
                <c:pt idx="4086">
                  <c:v>-0.15944583939260526</c:v>
                </c:pt>
                <c:pt idx="4087">
                  <c:v>-0.14881237414860993</c:v>
                </c:pt>
                <c:pt idx="4088">
                  <c:v>-0.14188450058611302</c:v>
                </c:pt>
                <c:pt idx="4089">
                  <c:v>-0.13286887846899798</c:v>
                </c:pt>
                <c:pt idx="4090">
                  <c:v>-0.14062034856611594</c:v>
                </c:pt>
                <c:pt idx="4091">
                  <c:v>-0.14446525653136899</c:v>
                </c:pt>
                <c:pt idx="4092">
                  <c:v>-0.1496855845649383</c:v>
                </c:pt>
                <c:pt idx="4093">
                  <c:v>-0.15138638347569966</c:v>
                </c:pt>
                <c:pt idx="4094">
                  <c:v>-0.15011091210817762</c:v>
                </c:pt>
                <c:pt idx="4095">
                  <c:v>-0.14764079950556663</c:v>
                </c:pt>
                <c:pt idx="4096">
                  <c:v>-0.16203335636194494</c:v>
                </c:pt>
                <c:pt idx="4097">
                  <c:v>-0.16027098285003705</c:v>
                </c:pt>
                <c:pt idx="4098">
                  <c:v>-0.16027098285003738</c:v>
                </c:pt>
                <c:pt idx="4099">
                  <c:v>-0.16236110883856281</c:v>
                </c:pt>
                <c:pt idx="4100">
                  <c:v>-0.15657213813642556</c:v>
                </c:pt>
                <c:pt idx="4101">
                  <c:v>-0.14016630940192132</c:v>
                </c:pt>
                <c:pt idx="4102">
                  <c:v>-0.15212729503474787</c:v>
                </c:pt>
                <c:pt idx="4103">
                  <c:v>-0.15894664654921387</c:v>
                </c:pt>
                <c:pt idx="4104">
                  <c:v>-0.15641640180357341</c:v>
                </c:pt>
                <c:pt idx="4105">
                  <c:v>-0.16077687368291893</c:v>
                </c:pt>
                <c:pt idx="4106">
                  <c:v>-0.16270496597193018</c:v>
                </c:pt>
                <c:pt idx="4107">
                  <c:v>-0.16270496597193085</c:v>
                </c:pt>
                <c:pt idx="4108">
                  <c:v>-0.15899862980520607</c:v>
                </c:pt>
                <c:pt idx="4109">
                  <c:v>-0.15992151638463026</c:v>
                </c:pt>
                <c:pt idx="4110">
                  <c:v>-0.14927049113452617</c:v>
                </c:pt>
                <c:pt idx="4111">
                  <c:v>-0.14587368734588357</c:v>
                </c:pt>
                <c:pt idx="4112">
                  <c:v>-0.14493499322667114</c:v>
                </c:pt>
                <c:pt idx="4113">
                  <c:v>-0.16189782129626418</c:v>
                </c:pt>
                <c:pt idx="4114">
                  <c:v>-0.16716417250894422</c:v>
                </c:pt>
                <c:pt idx="4115">
                  <c:v>-0.15592097274229066</c:v>
                </c:pt>
                <c:pt idx="4116">
                  <c:v>-0.16698947650312801</c:v>
                </c:pt>
                <c:pt idx="4117">
                  <c:v>-0.16632724017320799</c:v>
                </c:pt>
                <c:pt idx="4118">
                  <c:v>-0.16815692899166246</c:v>
                </c:pt>
                <c:pt idx="4119">
                  <c:v>-0.16443299960493662</c:v>
                </c:pt>
                <c:pt idx="4120">
                  <c:v>-0.15018133008881684</c:v>
                </c:pt>
                <c:pt idx="4121">
                  <c:v>-0.14381278490063354</c:v>
                </c:pt>
                <c:pt idx="4122">
                  <c:v>-0.14708890152270382</c:v>
                </c:pt>
                <c:pt idx="4123">
                  <c:v>-0.14666304217654957</c:v>
                </c:pt>
                <c:pt idx="4124">
                  <c:v>-0.14811038611379412</c:v>
                </c:pt>
                <c:pt idx="4125">
                  <c:v>-0.14998267097947815</c:v>
                </c:pt>
                <c:pt idx="4126">
                  <c:v>-0.13055964314781354</c:v>
                </c:pt>
                <c:pt idx="4127">
                  <c:v>-0.13617597048855545</c:v>
                </c:pt>
                <c:pt idx="4128">
                  <c:v>-0.12322279544887782</c:v>
                </c:pt>
                <c:pt idx="4129">
                  <c:v>-0.11671409561645796</c:v>
                </c:pt>
                <c:pt idx="4130">
                  <c:v>-0.1129029029446994</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-0.10056289456978817</c:v>
                </c:pt>
                <c:pt idx="4328">
                  <c:v>0</c:v>
                </c:pt>
                <c:pt idx="4329">
                  <c:v>-0.10283412462567731</c:v>
                </c:pt>
                <c:pt idx="4330">
                  <c:v>-0.10542967634014822</c:v>
                </c:pt>
                <c:pt idx="4331">
                  <c:v>0</c:v>
                </c:pt>
                <c:pt idx="4332">
                  <c:v>0</c:v>
                </c:pt>
                <c:pt idx="4333">
                  <c:v>0</c:v>
                </c:pt>
                <c:pt idx="4334">
                  <c:v>-0.10309608775871903</c:v>
                </c:pt>
                <c:pt idx="4335">
                  <c:v>0</c:v>
                </c:pt>
                <c:pt idx="4336">
                  <c:v>0</c:v>
                </c:pt>
                <c:pt idx="4337">
                  <c:v>0</c:v>
                </c:pt>
                <c:pt idx="4338">
                  <c:v>0</c:v>
                </c:pt>
                <c:pt idx="4339">
                  <c:v>-0.10031122391907143</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-0.12052469955473688</c:v>
                </c:pt>
                <c:pt idx="4511">
                  <c:v>-0.12052469955473777</c:v>
                </c:pt>
                <c:pt idx="4512">
                  <c:v>0</c:v>
                </c:pt>
                <c:pt idx="4513">
                  <c:v>-0.10202755797327634</c:v>
                </c:pt>
                <c:pt idx="4514">
                  <c:v>0</c:v>
                </c:pt>
                <c:pt idx="4515">
                  <c:v>0</c:v>
                </c:pt>
                <c:pt idx="4516">
                  <c:v>0</c:v>
                </c:pt>
                <c:pt idx="4517">
                  <c:v>-0.10780072915834427</c:v>
                </c:pt>
                <c:pt idx="4518">
                  <c:v>-0.11873105887084645</c:v>
                </c:pt>
                <c:pt idx="4519">
                  <c:v>-0.11925960881554609</c:v>
                </c:pt>
                <c:pt idx="4520">
                  <c:v>-0.12487109562846865</c:v>
                </c:pt>
                <c:pt idx="4521">
                  <c:v>-0.13327149307069064</c:v>
                </c:pt>
                <c:pt idx="4522">
                  <c:v>-0.13647967181782861</c:v>
                </c:pt>
                <c:pt idx="4523">
                  <c:v>-0.13449476600649646</c:v>
                </c:pt>
                <c:pt idx="4524">
                  <c:v>-0.1389917955995873</c:v>
                </c:pt>
                <c:pt idx="4525">
                  <c:v>-0.14010476235480329</c:v>
                </c:pt>
                <c:pt idx="4526">
                  <c:v>-0.14585513473949541</c:v>
                </c:pt>
                <c:pt idx="4527">
                  <c:v>-0.11759079752565216</c:v>
                </c:pt>
                <c:pt idx="4528">
                  <c:v>-0.12235247404544936</c:v>
                </c:pt>
                <c:pt idx="4529">
                  <c:v>-0.10807231527817263</c:v>
                </c:pt>
                <c:pt idx="4530">
                  <c:v>-0.10014900952456196</c:v>
                </c:pt>
                <c:pt idx="4531">
                  <c:v>0</c:v>
                </c:pt>
                <c:pt idx="4532">
                  <c:v>0</c:v>
                </c:pt>
                <c:pt idx="4533">
                  <c:v>0</c:v>
                </c:pt>
                <c:pt idx="4534">
                  <c:v>-0.10867941289449967</c:v>
                </c:pt>
                <c:pt idx="4535">
                  <c:v>-0.11240733589307383</c:v>
                </c:pt>
                <c:pt idx="4536">
                  <c:v>-0.11408959635753646</c:v>
                </c:pt>
                <c:pt idx="4537">
                  <c:v>-0.10516989897224049</c:v>
                </c:pt>
                <c:pt idx="4538">
                  <c:v>0</c:v>
                </c:pt>
                <c:pt idx="4539">
                  <c:v>0</c:v>
                </c:pt>
                <c:pt idx="4540">
                  <c:v>0</c:v>
                </c:pt>
                <c:pt idx="4541">
                  <c:v>-0.10492802620084007</c:v>
                </c:pt>
                <c:pt idx="4542">
                  <c:v>-0.1097418736751743</c:v>
                </c:pt>
                <c:pt idx="4543">
                  <c:v>-0.11930670299213963</c:v>
                </c:pt>
                <c:pt idx="4544">
                  <c:v>-0.11682226552141217</c:v>
                </c:pt>
                <c:pt idx="4545">
                  <c:v>-0.12108766312995456</c:v>
                </c:pt>
                <c:pt idx="4546">
                  <c:v>-0.11790364553226285</c:v>
                </c:pt>
                <c:pt idx="4547">
                  <c:v>-0.11842293993371444</c:v>
                </c:pt>
                <c:pt idx="4548">
                  <c:v>-0.11823839928118973</c:v>
                </c:pt>
                <c:pt idx="4549">
                  <c:v>-0.10529372787192326</c:v>
                </c:pt>
                <c:pt idx="4550">
                  <c:v>0</c:v>
                </c:pt>
                <c:pt idx="4551">
                  <c:v>0</c:v>
                </c:pt>
                <c:pt idx="4552">
                  <c:v>0</c:v>
                </c:pt>
                <c:pt idx="4553">
                  <c:v>-0.10122363112005406</c:v>
                </c:pt>
                <c:pt idx="4554">
                  <c:v>-0.10971058409584578</c:v>
                </c:pt>
                <c:pt idx="4555">
                  <c:v>-0.10667439356855979</c:v>
                </c:pt>
                <c:pt idx="4556">
                  <c:v>-0.10156020747198558</c:v>
                </c:pt>
                <c:pt idx="4557">
                  <c:v>0</c:v>
                </c:pt>
                <c:pt idx="4558">
                  <c:v>0</c:v>
                </c:pt>
                <c:pt idx="4559">
                  <c:v>-0.10328531056545909</c:v>
                </c:pt>
                <c:pt idx="4560">
                  <c:v>0</c:v>
                </c:pt>
                <c:pt idx="4561">
                  <c:v>-0.10272998455278903</c:v>
                </c:pt>
                <c:pt idx="4562">
                  <c:v>-0.10417484917154674</c:v>
                </c:pt>
                <c:pt idx="4563">
                  <c:v>-0.10595771950872901</c:v>
                </c:pt>
                <c:pt idx="4564">
                  <c:v>-0.10585945347070547</c:v>
                </c:pt>
                <c:pt idx="4565">
                  <c:v>0</c:v>
                </c:pt>
                <c:pt idx="4566">
                  <c:v>0</c:v>
                </c:pt>
                <c:pt idx="4567">
                  <c:v>0</c:v>
                </c:pt>
                <c:pt idx="4568">
                  <c:v>0</c:v>
                </c:pt>
                <c:pt idx="4569">
                  <c:v>-0.10325411020667541</c:v>
                </c:pt>
                <c:pt idx="4570">
                  <c:v>-0.10620263506917782</c:v>
                </c:pt>
                <c:pt idx="4571">
                  <c:v>-0.11089515994063914</c:v>
                </c:pt>
                <c:pt idx="4572">
                  <c:v>-0.10463499026525125</c:v>
                </c:pt>
                <c:pt idx="4573">
                  <c:v>-0.11247936227319344</c:v>
                </c:pt>
                <c:pt idx="4574">
                  <c:v>-0.1132650912770502</c:v>
                </c:pt>
                <c:pt idx="4575">
                  <c:v>-0.10374053920361426</c:v>
                </c:pt>
                <c:pt idx="4576">
                  <c:v>0</c:v>
                </c:pt>
                <c:pt idx="4577">
                  <c:v>-0.10347116980710769</c:v>
                </c:pt>
                <c:pt idx="4578">
                  <c:v>0</c:v>
                </c:pt>
                <c:pt idx="4579">
                  <c:v>0</c:v>
                </c:pt>
                <c:pt idx="4580">
                  <c:v>-0.1029982134237305</c:v>
                </c:pt>
                <c:pt idx="4581">
                  <c:v>-0.12812606727957121</c:v>
                </c:pt>
                <c:pt idx="4582">
                  <c:v>-0.12760539010266958</c:v>
                </c:pt>
                <c:pt idx="4583">
                  <c:v>-0.13470929854473257</c:v>
                </c:pt>
                <c:pt idx="4584">
                  <c:v>-0.13462210681746023</c:v>
                </c:pt>
                <c:pt idx="4585">
                  <c:v>-0.14728067533811462</c:v>
                </c:pt>
                <c:pt idx="4586">
                  <c:v>-0.14804750926317067</c:v>
                </c:pt>
                <c:pt idx="4587">
                  <c:v>-0.13896321552832447</c:v>
                </c:pt>
                <c:pt idx="4588">
                  <c:v>-0.12416455626098921</c:v>
                </c:pt>
                <c:pt idx="4589">
                  <c:v>-0.11725098711077053</c:v>
                </c:pt>
                <c:pt idx="4590">
                  <c:v>-0.11006846884753196</c:v>
                </c:pt>
                <c:pt idx="4591">
                  <c:v>-0.11691136158756976</c:v>
                </c:pt>
                <c:pt idx="4592">
                  <c:v>-0.11664587747941924</c:v>
                </c:pt>
                <c:pt idx="4593">
                  <c:v>-0.12230670293664536</c:v>
                </c:pt>
                <c:pt idx="4594">
                  <c:v>-0.12553929819758003</c:v>
                </c:pt>
                <c:pt idx="4595">
                  <c:v>-0.12884374396811382</c:v>
                </c:pt>
                <c:pt idx="4596">
                  <c:v>-0.1249298031213254</c:v>
                </c:pt>
                <c:pt idx="4597">
                  <c:v>-0.13165506563850826</c:v>
                </c:pt>
                <c:pt idx="4598">
                  <c:v>-0.13060760492154599</c:v>
                </c:pt>
                <c:pt idx="4599">
                  <c:v>-0.13244749611338846</c:v>
                </c:pt>
                <c:pt idx="4600">
                  <c:v>-0.1305344806693165</c:v>
                </c:pt>
                <c:pt idx="4601">
                  <c:v>-0.12441271579774649</c:v>
                </c:pt>
                <c:pt idx="4602">
                  <c:v>-0.1261679273527273</c:v>
                </c:pt>
                <c:pt idx="4603">
                  <c:v>-0.11959116815066573</c:v>
                </c:pt>
                <c:pt idx="4604">
                  <c:v>-0.12609472989484971</c:v>
                </c:pt>
                <c:pt idx="4605">
                  <c:v>-0.13198953778763323</c:v>
                </c:pt>
                <c:pt idx="4606">
                  <c:v>-0.12445968334427093</c:v>
                </c:pt>
                <c:pt idx="4607">
                  <c:v>-0.12340513312848544</c:v>
                </c:pt>
                <c:pt idx="4608">
                  <c:v>-0.13351499637735254</c:v>
                </c:pt>
                <c:pt idx="4609">
                  <c:v>-0.10829336716392235</c:v>
                </c:pt>
                <c:pt idx="4610">
                  <c:v>0</c:v>
                </c:pt>
                <c:pt idx="4611">
                  <c:v>0</c:v>
                </c:pt>
                <c:pt idx="4612">
                  <c:v>0</c:v>
                </c:pt>
                <c:pt idx="4613">
                  <c:v>-0.10220700304027353</c:v>
                </c:pt>
                <c:pt idx="4614">
                  <c:v>-0.10337064301639354</c:v>
                </c:pt>
                <c:pt idx="4615">
                  <c:v>-0.10890153746798803</c:v>
                </c:pt>
                <c:pt idx="4616">
                  <c:v>-0.12209903296030677</c:v>
                </c:pt>
                <c:pt idx="4617">
                  <c:v>0</c:v>
                </c:pt>
                <c:pt idx="4618">
                  <c:v>0</c:v>
                </c:pt>
                <c:pt idx="4619">
                  <c:v>0</c:v>
                </c:pt>
                <c:pt idx="4620">
                  <c:v>0</c:v>
                </c:pt>
                <c:pt idx="4621">
                  <c:v>0</c:v>
                </c:pt>
                <c:pt idx="4622">
                  <c:v>-0.10316341502059156</c:v>
                </c:pt>
                <c:pt idx="4623">
                  <c:v>-0.10396823397211352</c:v>
                </c:pt>
                <c:pt idx="4624">
                  <c:v>-0.10594821577731872</c:v>
                </c:pt>
                <c:pt idx="4625">
                  <c:v>-0.11841010842876853</c:v>
                </c:pt>
                <c:pt idx="4626">
                  <c:v>-0.10069326977179083</c:v>
                </c:pt>
                <c:pt idx="4627">
                  <c:v>-0.12533418741624924</c:v>
                </c:pt>
                <c:pt idx="4628">
                  <c:v>-0.1150434844469379</c:v>
                </c:pt>
                <c:pt idx="4629">
                  <c:v>-0.12538105110975784</c:v>
                </c:pt>
                <c:pt idx="4630">
                  <c:v>-0.13393786702620669</c:v>
                </c:pt>
                <c:pt idx="4631">
                  <c:v>-0.13968297478843061</c:v>
                </c:pt>
                <c:pt idx="4632">
                  <c:v>-0.13838732962641698</c:v>
                </c:pt>
                <c:pt idx="4633">
                  <c:v>-0.12563760267129054</c:v>
                </c:pt>
                <c:pt idx="4634">
                  <c:v>-0.11172098621559801</c:v>
                </c:pt>
                <c:pt idx="4635">
                  <c:v>-0.104597729521825</c:v>
                </c:pt>
                <c:pt idx="4636">
                  <c:v>0</c:v>
                </c:pt>
                <c:pt idx="4637">
                  <c:v>-0.10470398718225149</c:v>
                </c:pt>
                <c:pt idx="4638">
                  <c:v>-0.13058290173116172</c:v>
                </c:pt>
                <c:pt idx="4639">
                  <c:v>-0.13092983246739487</c:v>
                </c:pt>
                <c:pt idx="4640">
                  <c:v>-0.12318511729378101</c:v>
                </c:pt>
                <c:pt idx="4641">
                  <c:v>-0.10902881400390552</c:v>
                </c:pt>
                <c:pt idx="4642">
                  <c:v>-0.10715178679652171</c:v>
                </c:pt>
                <c:pt idx="4643">
                  <c:v>-0.11480952894883856</c:v>
                </c:pt>
                <c:pt idx="4644">
                  <c:v>-0.11259413799507167</c:v>
                </c:pt>
                <c:pt idx="4645">
                  <c:v>0</c:v>
                </c:pt>
                <c:pt idx="4646">
                  <c:v>0</c:v>
                </c:pt>
                <c:pt idx="4647">
                  <c:v>0</c:v>
                </c:pt>
                <c:pt idx="4648">
                  <c:v>0</c:v>
                </c:pt>
                <c:pt idx="4649">
                  <c:v>-0.10205717107490475</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-0.15248742025857431</c:v>
                </c:pt>
                <c:pt idx="5903">
                  <c:v>-0.16211239252329845</c:v>
                </c:pt>
                <c:pt idx="5904">
                  <c:v>-0.13339036802179338</c:v>
                </c:pt>
                <c:pt idx="5905">
                  <c:v>-0.14215004544994136</c:v>
                </c:pt>
                <c:pt idx="5906">
                  <c:v>-0.18549360863158659</c:v>
                </c:pt>
                <c:pt idx="5907">
                  <c:v>-0.20001916819997523</c:v>
                </c:pt>
                <c:pt idx="5908">
                  <c:v>-0.17186527420896347</c:v>
                </c:pt>
                <c:pt idx="5909">
                  <c:v>-0.17277412296670258</c:v>
                </c:pt>
                <c:pt idx="5910">
                  <c:v>-0.16291161735384363</c:v>
                </c:pt>
                <c:pt idx="5911">
                  <c:v>-0.15747603280703548</c:v>
                </c:pt>
                <c:pt idx="5912">
                  <c:v>-0.16554159865206297</c:v>
                </c:pt>
                <c:pt idx="5913">
                  <c:v>-0.19029826008664685</c:v>
                </c:pt>
                <c:pt idx="5914">
                  <c:v>-0.21086164935177065</c:v>
                </c:pt>
                <c:pt idx="5915">
                  <c:v>-0.1858086282721414</c:v>
                </c:pt>
                <c:pt idx="5916">
                  <c:v>-0.19569881670304479</c:v>
                </c:pt>
                <c:pt idx="5917">
                  <c:v>-0.17618067821137984</c:v>
                </c:pt>
                <c:pt idx="5918">
                  <c:v>-0.16903827564220331</c:v>
                </c:pt>
                <c:pt idx="5919">
                  <c:v>-0.1609876881268274</c:v>
                </c:pt>
                <c:pt idx="5920">
                  <c:v>-0.16785858820508326</c:v>
                </c:pt>
                <c:pt idx="5921">
                  <c:v>-0.18917011656539118</c:v>
                </c:pt>
                <c:pt idx="5922">
                  <c:v>-0.19578577715002599</c:v>
                </c:pt>
                <c:pt idx="5923">
                  <c:v>-0.18717043270564226</c:v>
                </c:pt>
                <c:pt idx="5924">
                  <c:v>-0.18879998647373697</c:v>
                </c:pt>
                <c:pt idx="5925">
                  <c:v>-0.19296245598202644</c:v>
                </c:pt>
                <c:pt idx="5926">
                  <c:v>-0.20259479555316184</c:v>
                </c:pt>
                <c:pt idx="5927">
                  <c:v>-0.20291394593366563</c:v>
                </c:pt>
                <c:pt idx="5928">
                  <c:v>-0.20819737982188391</c:v>
                </c:pt>
                <c:pt idx="5929">
                  <c:v>-0.23626517136437553</c:v>
                </c:pt>
                <c:pt idx="5930">
                  <c:v>-0.22910689456069855</c:v>
                </c:pt>
                <c:pt idx="5931">
                  <c:v>-0.21690836909171984</c:v>
                </c:pt>
                <c:pt idx="5932">
                  <c:v>-0.20891531925206697</c:v>
                </c:pt>
                <c:pt idx="5933">
                  <c:v>-0.17837364765759267</c:v>
                </c:pt>
                <c:pt idx="5934">
                  <c:v>-0.18733260908319971</c:v>
                </c:pt>
                <c:pt idx="5935">
                  <c:v>-0.21055374353658185</c:v>
                </c:pt>
                <c:pt idx="5936">
                  <c:v>-0.21394222928017903</c:v>
                </c:pt>
                <c:pt idx="5937">
                  <c:v>-0.21472875109877165</c:v>
                </c:pt>
                <c:pt idx="5938">
                  <c:v>-0.20825267800185998</c:v>
                </c:pt>
                <c:pt idx="5939">
                  <c:v>-0.20849156144525283</c:v>
                </c:pt>
                <c:pt idx="5940">
                  <c:v>-0.2108806362263338</c:v>
                </c:pt>
                <c:pt idx="5941">
                  <c:v>-0.20985458610390462</c:v>
                </c:pt>
                <c:pt idx="5942">
                  <c:v>-0.21482598967277522</c:v>
                </c:pt>
                <c:pt idx="5943">
                  <c:v>-0.21686375374665212</c:v>
                </c:pt>
                <c:pt idx="5944">
                  <c:v>-0.22350244390875362</c:v>
                </c:pt>
                <c:pt idx="5945">
                  <c:v>-0.23118354801972696</c:v>
                </c:pt>
                <c:pt idx="5946">
                  <c:v>-0.23599959205575738</c:v>
                </c:pt>
                <c:pt idx="5947">
                  <c:v>-0.21021694042226569</c:v>
                </c:pt>
                <c:pt idx="5948">
                  <c:v>-0.19624909422316072</c:v>
                </c:pt>
                <c:pt idx="5949">
                  <c:v>-0.17836636943471762</c:v>
                </c:pt>
                <c:pt idx="5950">
                  <c:v>-0.16695720259014846</c:v>
                </c:pt>
                <c:pt idx="5951">
                  <c:v>-0.18099137230177387</c:v>
                </c:pt>
                <c:pt idx="5952">
                  <c:v>-0.18383540619065664</c:v>
                </c:pt>
                <c:pt idx="5953">
                  <c:v>-0.18188326795689069</c:v>
                </c:pt>
                <c:pt idx="5954">
                  <c:v>-0.16854454244175099</c:v>
                </c:pt>
                <c:pt idx="5955">
                  <c:v>-0.16929554846517714</c:v>
                </c:pt>
                <c:pt idx="5956">
                  <c:v>-0.19019151485962316</c:v>
                </c:pt>
                <c:pt idx="5957">
                  <c:v>-0.1876871440892447</c:v>
                </c:pt>
                <c:pt idx="5958">
                  <c:v>-0.20067692069075094</c:v>
                </c:pt>
                <c:pt idx="5959">
                  <c:v>-0.19947518409498366</c:v>
                </c:pt>
                <c:pt idx="5960">
                  <c:v>-0.20596651064975868</c:v>
                </c:pt>
                <c:pt idx="5961">
                  <c:v>-0.20795495484382176</c:v>
                </c:pt>
                <c:pt idx="5962">
                  <c:v>-0.21128984791723104</c:v>
                </c:pt>
                <c:pt idx="5963">
                  <c:v>-0.22787011931927559</c:v>
                </c:pt>
                <c:pt idx="5964">
                  <c:v>-0.23387645521829903</c:v>
                </c:pt>
                <c:pt idx="5965">
                  <c:v>-0.21778740658942908</c:v>
                </c:pt>
                <c:pt idx="5966">
                  <c:v>-0.21336950810822441</c:v>
                </c:pt>
                <c:pt idx="5967">
                  <c:v>-0.18911031084374819</c:v>
                </c:pt>
                <c:pt idx="5968">
                  <c:v>-0.18025398915177782</c:v>
                </c:pt>
                <c:pt idx="5969">
                  <c:v>-0.17601255945813232</c:v>
                </c:pt>
                <c:pt idx="5970">
                  <c:v>-0.17502328978734272</c:v>
                </c:pt>
                <c:pt idx="5971">
                  <c:v>-0.18446569949851466</c:v>
                </c:pt>
                <c:pt idx="5972">
                  <c:v>-0.17816156229091584</c:v>
                </c:pt>
                <c:pt idx="5973">
                  <c:v>-0.1379214598373989</c:v>
                </c:pt>
                <c:pt idx="5974">
                  <c:v>-0.14283427582496855</c:v>
                </c:pt>
                <c:pt idx="5975">
                  <c:v>-0.14513228443899551</c:v>
                </c:pt>
                <c:pt idx="5976">
                  <c:v>-0.14326262515115207</c:v>
                </c:pt>
                <c:pt idx="5977">
                  <c:v>-0.12013777295007455</c:v>
                </c:pt>
                <c:pt idx="5978">
                  <c:v>-0.1258227109485287</c:v>
                </c:pt>
                <c:pt idx="5979">
                  <c:v>-0.13395129461778155</c:v>
                </c:pt>
                <c:pt idx="5980">
                  <c:v>-0.14816986322785075</c:v>
                </c:pt>
                <c:pt idx="5981">
                  <c:v>-0.14757412425457617</c:v>
                </c:pt>
                <c:pt idx="5982">
                  <c:v>-0.13832175547632242</c:v>
                </c:pt>
                <c:pt idx="5983">
                  <c:v>-0.13598707618538286</c:v>
                </c:pt>
                <c:pt idx="5984">
                  <c:v>-0.14669716587874482</c:v>
                </c:pt>
                <c:pt idx="5985">
                  <c:v>-0.14898959844372128</c:v>
                </c:pt>
                <c:pt idx="5986">
                  <c:v>-0.13431568148372341</c:v>
                </c:pt>
                <c:pt idx="5987">
                  <c:v>-0.13284594349900525</c:v>
                </c:pt>
                <c:pt idx="5988">
                  <c:v>-0.13637933278320435</c:v>
                </c:pt>
                <c:pt idx="5989">
                  <c:v>-0.14242764112480943</c:v>
                </c:pt>
                <c:pt idx="5990">
                  <c:v>-0.13550063223858977</c:v>
                </c:pt>
                <c:pt idx="5991">
                  <c:v>-0.1353263221967983</c:v>
                </c:pt>
                <c:pt idx="5992">
                  <c:v>-0.13428591508831289</c:v>
                </c:pt>
                <c:pt idx="5993">
                  <c:v>-0.13626496548568101</c:v>
                </c:pt>
                <c:pt idx="5994">
                  <c:v>-0.13069366080129918</c:v>
                </c:pt>
                <c:pt idx="5995">
                  <c:v>-0.10993299884545549</c:v>
                </c:pt>
                <c:pt idx="5996">
                  <c:v>-0.12019813561422243</c:v>
                </c:pt>
                <c:pt idx="5997">
                  <c:v>-0.11391579586390355</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-0.10456400522842346</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-0.10745683345684742</c:v>
                </c:pt>
                <c:pt idx="6520">
                  <c:v>-0.10595200374327407</c:v>
                </c:pt>
                <c:pt idx="6521">
                  <c:v>0</c:v>
                </c:pt>
                <c:pt idx="6522">
                  <c:v>0</c:v>
                </c:pt>
                <c:pt idx="6523">
                  <c:v>0</c:v>
                </c:pt>
                <c:pt idx="6524">
                  <c:v>0</c:v>
                </c:pt>
                <c:pt idx="6525">
                  <c:v>0</c:v>
                </c:pt>
                <c:pt idx="6526">
                  <c:v>0</c:v>
                </c:pt>
                <c:pt idx="6527">
                  <c:v>0</c:v>
                </c:pt>
                <c:pt idx="6528">
                  <c:v>0</c:v>
                </c:pt>
                <c:pt idx="6529">
                  <c:v>0</c:v>
                </c:pt>
                <c:pt idx="6530">
                  <c:v>0</c:v>
                </c:pt>
                <c:pt idx="6531">
                  <c:v>-0.10506539395937153</c:v>
                </c:pt>
                <c:pt idx="6532">
                  <c:v>-0.10651324789688044</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-0.10273992017565059</c:v>
                </c:pt>
                <c:pt idx="6606">
                  <c:v>-0.10710493053287928</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-0.10914890989646897</c:v>
                </c:pt>
                <c:pt idx="8880">
                  <c:v>-0.11011701391055873</c:v>
                </c:pt>
                <c:pt idx="8881">
                  <c:v>-0.13477732003072596</c:v>
                </c:pt>
                <c:pt idx="8882">
                  <c:v>-0.1364112510724137</c:v>
                </c:pt>
                <c:pt idx="8883">
                  <c:v>-0.12730506503096883</c:v>
                </c:pt>
                <c:pt idx="8884">
                  <c:v>-0.11733984294974897</c:v>
                </c:pt>
                <c:pt idx="8885">
                  <c:v>-0.12526370587627511</c:v>
                </c:pt>
                <c:pt idx="8886">
                  <c:v>-0.1332854900549485</c:v>
                </c:pt>
                <c:pt idx="8887">
                  <c:v>-0.13961193668413352</c:v>
                </c:pt>
                <c:pt idx="8888">
                  <c:v>-0.17262240272972018</c:v>
                </c:pt>
                <c:pt idx="8889">
                  <c:v>-0.18093225118630807</c:v>
                </c:pt>
                <c:pt idx="8890">
                  <c:v>-0.14309769177275256</c:v>
                </c:pt>
                <c:pt idx="8891">
                  <c:v>-0.14111590893700188</c:v>
                </c:pt>
                <c:pt idx="8892">
                  <c:v>-0.14419831645351266</c:v>
                </c:pt>
                <c:pt idx="8893">
                  <c:v>-0.15320344336748271</c:v>
                </c:pt>
                <c:pt idx="8894">
                  <c:v>-0.14811633264862345</c:v>
                </c:pt>
                <c:pt idx="8895">
                  <c:v>-0.13516172000628501</c:v>
                </c:pt>
                <c:pt idx="8896">
                  <c:v>-0.14488850333151604</c:v>
                </c:pt>
                <c:pt idx="8897">
                  <c:v>-0.15835045707354289</c:v>
                </c:pt>
                <c:pt idx="8898">
                  <c:v>-0.16025772104196034</c:v>
                </c:pt>
                <c:pt idx="8899">
                  <c:v>-0.15838494593787567</c:v>
                </c:pt>
                <c:pt idx="8900">
                  <c:v>-0.15499906099211158</c:v>
                </c:pt>
                <c:pt idx="8901">
                  <c:v>-0.1598108106046281</c:v>
                </c:pt>
                <c:pt idx="8902">
                  <c:v>-0.15300226986385679</c:v>
                </c:pt>
                <c:pt idx="8903">
                  <c:v>-0.15817239538619798</c:v>
                </c:pt>
                <c:pt idx="8904">
                  <c:v>-0.15467578664147308</c:v>
                </c:pt>
                <c:pt idx="8905">
                  <c:v>-0.15362841297877772</c:v>
                </c:pt>
                <c:pt idx="8906">
                  <c:v>-0.13687282480199259</c:v>
                </c:pt>
                <c:pt idx="8907">
                  <c:v>-0.14237909418669348</c:v>
                </c:pt>
                <c:pt idx="8908">
                  <c:v>-0.15072699624084784</c:v>
                </c:pt>
                <c:pt idx="8909">
                  <c:v>-0.14917657865452705</c:v>
                </c:pt>
                <c:pt idx="8910">
                  <c:v>-0.13905429947091419</c:v>
                </c:pt>
                <c:pt idx="8911">
                  <c:v>-0.13775698753927235</c:v>
                </c:pt>
                <c:pt idx="8912">
                  <c:v>-0.137654342616508</c:v>
                </c:pt>
                <c:pt idx="8913">
                  <c:v>-0.16638693360401224</c:v>
                </c:pt>
                <c:pt idx="8914">
                  <c:v>-0.14577559870871337</c:v>
                </c:pt>
                <c:pt idx="8915">
                  <c:v>-0.13325591434144723</c:v>
                </c:pt>
                <c:pt idx="8916">
                  <c:v>-0.14601392448164996</c:v>
                </c:pt>
                <c:pt idx="8917">
                  <c:v>-0.14225931057645613</c:v>
                </c:pt>
                <c:pt idx="8918">
                  <c:v>-0.14210556758521309</c:v>
                </c:pt>
                <c:pt idx="8919">
                  <c:v>-0.14229414783873418</c:v>
                </c:pt>
                <c:pt idx="8920">
                  <c:v>-0.14325938256278836</c:v>
                </c:pt>
                <c:pt idx="8921">
                  <c:v>-0.14465535713632605</c:v>
                </c:pt>
                <c:pt idx="8922">
                  <c:v>-0.15100754078614909</c:v>
                </c:pt>
                <c:pt idx="8923">
                  <c:v>-0.15255219732526082</c:v>
                </c:pt>
                <c:pt idx="8924">
                  <c:v>-0.14951204106823301</c:v>
                </c:pt>
                <c:pt idx="8925">
                  <c:v>-0.14467609499920719</c:v>
                </c:pt>
                <c:pt idx="8926">
                  <c:v>-0.15776879028673052</c:v>
                </c:pt>
                <c:pt idx="8927">
                  <c:v>-0.17210313544569611</c:v>
                </c:pt>
                <c:pt idx="8928">
                  <c:v>-0.17012627657956347</c:v>
                </c:pt>
                <c:pt idx="8929">
                  <c:v>-0.15226888239151581</c:v>
                </c:pt>
                <c:pt idx="8930">
                  <c:v>-0.16032856325559908</c:v>
                </c:pt>
                <c:pt idx="8931">
                  <c:v>-0.16093304810702413</c:v>
                </c:pt>
                <c:pt idx="8932">
                  <c:v>-0.15790517045261554</c:v>
                </c:pt>
                <c:pt idx="8933">
                  <c:v>-0.14846625161580407</c:v>
                </c:pt>
                <c:pt idx="8934">
                  <c:v>-0.14408668493458943</c:v>
                </c:pt>
                <c:pt idx="8935">
                  <c:v>-0.13932733235210604</c:v>
                </c:pt>
                <c:pt idx="8936">
                  <c:v>-0.13770569227661023</c:v>
                </c:pt>
                <c:pt idx="8937">
                  <c:v>-0.12653031791404312</c:v>
                </c:pt>
                <c:pt idx="8938">
                  <c:v>-0.11489930736192966</c:v>
                </c:pt>
                <c:pt idx="8939">
                  <c:v>-0.10888594519338612</c:v>
                </c:pt>
                <c:pt idx="8940">
                  <c:v>-0.10156032835736084</c:v>
                </c:pt>
                <c:pt idx="8941">
                  <c:v>0</c:v>
                </c:pt>
                <c:pt idx="8942">
                  <c:v>0</c:v>
                </c:pt>
                <c:pt idx="8943">
                  <c:v>-0.10578871664894585</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-0.10158872822836973</c:v>
                </c:pt>
                <c:pt idx="10034">
                  <c:v>-0.11118577599092083</c:v>
                </c:pt>
                <c:pt idx="10035">
                  <c:v>-0.12089208515513972</c:v>
                </c:pt>
                <c:pt idx="10036">
                  <c:v>-0.10839900072634145</c:v>
                </c:pt>
                <c:pt idx="10037">
                  <c:v>0</c:v>
                </c:pt>
                <c:pt idx="10038">
                  <c:v>0</c:v>
                </c:pt>
                <c:pt idx="10039">
                  <c:v>0</c:v>
                </c:pt>
                <c:pt idx="10040">
                  <c:v>0</c:v>
                </c:pt>
                <c:pt idx="10041">
                  <c:v>-0.10674172536242565</c:v>
                </c:pt>
                <c:pt idx="10042">
                  <c:v>-0.12476425306434857</c:v>
                </c:pt>
                <c:pt idx="10043">
                  <c:v>-0.14087541394595671</c:v>
                </c:pt>
                <c:pt idx="10044">
                  <c:v>-0.14156817953530021</c:v>
                </c:pt>
                <c:pt idx="10045">
                  <c:v>-0.1598069978771598</c:v>
                </c:pt>
                <c:pt idx="10046">
                  <c:v>-0.21207498088900678</c:v>
                </c:pt>
                <c:pt idx="10047">
                  <c:v>-0.16184696688075517</c:v>
                </c:pt>
                <c:pt idx="10048">
                  <c:v>-0.13203989051731957</c:v>
                </c:pt>
                <c:pt idx="10049">
                  <c:v>-0.13509416327814372</c:v>
                </c:pt>
                <c:pt idx="10050">
                  <c:v>-0.16432572837647885</c:v>
                </c:pt>
                <c:pt idx="10051">
                  <c:v>-0.16542201050301675</c:v>
                </c:pt>
                <c:pt idx="10052">
                  <c:v>-0.15637266026161289</c:v>
                </c:pt>
                <c:pt idx="10053">
                  <c:v>-0.15427566233380663</c:v>
                </c:pt>
                <c:pt idx="10054">
                  <c:v>-0.14944688675058548</c:v>
                </c:pt>
                <c:pt idx="10055">
                  <c:v>-0.15015137817275803</c:v>
                </c:pt>
                <c:pt idx="10056">
                  <c:v>-0.17259069078074263</c:v>
                </c:pt>
                <c:pt idx="10057">
                  <c:v>-0.19021317380614355</c:v>
                </c:pt>
                <c:pt idx="10058">
                  <c:v>-0.20707445304263106</c:v>
                </c:pt>
                <c:pt idx="10059">
                  <c:v>-0.17771127544968279</c:v>
                </c:pt>
                <c:pt idx="10060">
                  <c:v>-0.18281514215763262</c:v>
                </c:pt>
                <c:pt idx="10061">
                  <c:v>-0.1838951113333035</c:v>
                </c:pt>
                <c:pt idx="10062">
                  <c:v>-0.19299558802524797</c:v>
                </c:pt>
                <c:pt idx="10063">
                  <c:v>-0.20847489135984287</c:v>
                </c:pt>
                <c:pt idx="10064">
                  <c:v>-0.22450402223113897</c:v>
                </c:pt>
                <c:pt idx="10065">
                  <c:v>-0.23435222426479585</c:v>
                </c:pt>
                <c:pt idx="10066">
                  <c:v>-0.24137211516910095</c:v>
                </c:pt>
                <c:pt idx="10067">
                  <c:v>-0.24311849265375374</c:v>
                </c:pt>
                <c:pt idx="10068">
                  <c:v>-0.2187280652275162</c:v>
                </c:pt>
                <c:pt idx="10069">
                  <c:v>-0.21570371636646801</c:v>
                </c:pt>
                <c:pt idx="10070">
                  <c:v>-0.20501913870220867</c:v>
                </c:pt>
                <c:pt idx="10071">
                  <c:v>-0.19738600210741986</c:v>
                </c:pt>
                <c:pt idx="10072">
                  <c:v>-0.19174663280353366</c:v>
                </c:pt>
                <c:pt idx="10073">
                  <c:v>-0.20013873646509517</c:v>
                </c:pt>
                <c:pt idx="10074">
                  <c:v>-0.19492525720541798</c:v>
                </c:pt>
                <c:pt idx="10075">
                  <c:v>-0.18443909445075846</c:v>
                </c:pt>
                <c:pt idx="10076">
                  <c:v>-0.1798753120636597</c:v>
                </c:pt>
                <c:pt idx="10077">
                  <c:v>-0.17361224582652623</c:v>
                </c:pt>
                <c:pt idx="10078">
                  <c:v>-0.17409265085145365</c:v>
                </c:pt>
                <c:pt idx="10079">
                  <c:v>-0.17671011068371756</c:v>
                </c:pt>
                <c:pt idx="10080">
                  <c:v>-0.18728239671929026</c:v>
                </c:pt>
                <c:pt idx="10081">
                  <c:v>-0.19394368267317474</c:v>
                </c:pt>
                <c:pt idx="10082">
                  <c:v>-0.18671832833992996</c:v>
                </c:pt>
                <c:pt idx="10083">
                  <c:v>-0.18288542653142525</c:v>
                </c:pt>
                <c:pt idx="10084">
                  <c:v>-0.1846636954617159</c:v>
                </c:pt>
                <c:pt idx="10085">
                  <c:v>-0.19405807563142052</c:v>
                </c:pt>
                <c:pt idx="10086">
                  <c:v>-0.19209037703982001</c:v>
                </c:pt>
                <c:pt idx="10087">
                  <c:v>-0.18663355228082645</c:v>
                </c:pt>
                <c:pt idx="10088">
                  <c:v>-0.17795146377298443</c:v>
                </c:pt>
                <c:pt idx="10089">
                  <c:v>-0.16861907441998891</c:v>
                </c:pt>
                <c:pt idx="10090">
                  <c:v>-0.16941134522727963</c:v>
                </c:pt>
                <c:pt idx="10091">
                  <c:v>-0.177932623861774</c:v>
                </c:pt>
                <c:pt idx="10092">
                  <c:v>-0.174882418373697</c:v>
                </c:pt>
                <c:pt idx="10093">
                  <c:v>-0.17545010887945767</c:v>
                </c:pt>
                <c:pt idx="10094">
                  <c:v>-0.18390016652332442</c:v>
                </c:pt>
                <c:pt idx="10095">
                  <c:v>-0.19024622478182485</c:v>
                </c:pt>
                <c:pt idx="10096">
                  <c:v>-0.18691577214430577</c:v>
                </c:pt>
                <c:pt idx="10097">
                  <c:v>-0.18633743555329763</c:v>
                </c:pt>
                <c:pt idx="10098">
                  <c:v>-0.18290329646787318</c:v>
                </c:pt>
                <c:pt idx="10099">
                  <c:v>-0.17945639106614586</c:v>
                </c:pt>
                <c:pt idx="10100">
                  <c:v>-0.1701638696460438</c:v>
                </c:pt>
                <c:pt idx="10101">
                  <c:v>-0.16493225979627657</c:v>
                </c:pt>
                <c:pt idx="10102">
                  <c:v>-0.15819275350499673</c:v>
                </c:pt>
                <c:pt idx="10103">
                  <c:v>-0.15075702441043881</c:v>
                </c:pt>
                <c:pt idx="10104">
                  <c:v>-0.14981904522367662</c:v>
                </c:pt>
                <c:pt idx="10105">
                  <c:v>-0.15210788595301639</c:v>
                </c:pt>
                <c:pt idx="10106">
                  <c:v>-0.1364812519575046</c:v>
                </c:pt>
                <c:pt idx="10107">
                  <c:v>-0.13484430705845629</c:v>
                </c:pt>
                <c:pt idx="10108">
                  <c:v>-0.12874693125698067</c:v>
                </c:pt>
                <c:pt idx="10109">
                  <c:v>-0.12446384623103957</c:v>
                </c:pt>
                <c:pt idx="10110">
                  <c:v>-0.13943882879567715</c:v>
                </c:pt>
                <c:pt idx="10111">
                  <c:v>-0.14022255860802502</c:v>
                </c:pt>
                <c:pt idx="10112">
                  <c:v>-0.13347230788646092</c:v>
                </c:pt>
                <c:pt idx="10113">
                  <c:v>-0.12924896673124942</c:v>
                </c:pt>
                <c:pt idx="10114">
                  <c:v>-0.13596644572271188</c:v>
                </c:pt>
                <c:pt idx="10115">
                  <c:v>-0.13282263193934862</c:v>
                </c:pt>
                <c:pt idx="10116">
                  <c:v>-0.13074433665235718</c:v>
                </c:pt>
                <c:pt idx="10117">
                  <c:v>-0.12734168377618871</c:v>
                </c:pt>
                <c:pt idx="10118">
                  <c:v>-0.13116147923324173</c:v>
                </c:pt>
                <c:pt idx="10119">
                  <c:v>-0.13366730384982806</c:v>
                </c:pt>
                <c:pt idx="10120">
                  <c:v>-0.13409835374292844</c:v>
                </c:pt>
                <c:pt idx="10121">
                  <c:v>-0.13513867369918431</c:v>
                </c:pt>
                <c:pt idx="10122">
                  <c:v>-0.13150229247318457</c:v>
                </c:pt>
                <c:pt idx="10123">
                  <c:v>-0.11920448229085068</c:v>
                </c:pt>
                <c:pt idx="10124">
                  <c:v>-0.11129029656065959</c:v>
                </c:pt>
                <c:pt idx="10125">
                  <c:v>-0.10320466526805838</c:v>
                </c:pt>
                <c:pt idx="10126">
                  <c:v>0</c:v>
                </c:pt>
                <c:pt idx="10127">
                  <c:v>-0.11412235485750777</c:v>
                </c:pt>
                <c:pt idx="10128">
                  <c:v>-0.13457633259191137</c:v>
                </c:pt>
                <c:pt idx="10129">
                  <c:v>-0.13697954813945357</c:v>
                </c:pt>
                <c:pt idx="10130">
                  <c:v>-0.14504345807937513</c:v>
                </c:pt>
                <c:pt idx="10131">
                  <c:v>-0.14795902787559589</c:v>
                </c:pt>
                <c:pt idx="10132">
                  <c:v>-0.1318341367412823</c:v>
                </c:pt>
                <c:pt idx="10133">
                  <c:v>-0.13148226438686028</c:v>
                </c:pt>
                <c:pt idx="10134">
                  <c:v>-0.11269135180674184</c:v>
                </c:pt>
                <c:pt idx="10135">
                  <c:v>0</c:v>
                </c:pt>
                <c:pt idx="10136">
                  <c:v>0</c:v>
                </c:pt>
                <c:pt idx="10137">
                  <c:v>-0.1080305480612469</c:v>
                </c:pt>
                <c:pt idx="10138">
                  <c:v>-0.10731655124157269</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-0.1026152550196473</c:v>
                </c:pt>
                <c:pt idx="11114">
                  <c:v>-0.10867414354015303</c:v>
                </c:pt>
                <c:pt idx="11115">
                  <c:v>-0.10512748439728947</c:v>
                </c:pt>
                <c:pt idx="11116">
                  <c:v>-0.12427222474020649</c:v>
                </c:pt>
                <c:pt idx="11117">
                  <c:v>-0.14872543229813351</c:v>
                </c:pt>
                <c:pt idx="11118">
                  <c:v>-0.17265895984310353</c:v>
                </c:pt>
                <c:pt idx="11119">
                  <c:v>-0.16184679337435293</c:v>
                </c:pt>
                <c:pt idx="11120">
                  <c:v>-0.14911338119382789</c:v>
                </c:pt>
                <c:pt idx="11121">
                  <c:v>-0.14099076584288439</c:v>
                </c:pt>
                <c:pt idx="11122">
                  <c:v>-0.14457758654351238</c:v>
                </c:pt>
                <c:pt idx="11123">
                  <c:v>-0.15155283036267908</c:v>
                </c:pt>
                <c:pt idx="11124">
                  <c:v>-0.16001128257179553</c:v>
                </c:pt>
                <c:pt idx="11125">
                  <c:v>-0.15948832977192684</c:v>
                </c:pt>
                <c:pt idx="11126">
                  <c:v>-0.15703494344780045</c:v>
                </c:pt>
                <c:pt idx="11127">
                  <c:v>-0.14343372863259995</c:v>
                </c:pt>
                <c:pt idx="11128">
                  <c:v>-0.14136821214973472</c:v>
                </c:pt>
                <c:pt idx="11129">
                  <c:v>-0.13188874241801651</c:v>
                </c:pt>
                <c:pt idx="11130">
                  <c:v>-0.12152396163496237</c:v>
                </c:pt>
                <c:pt idx="11131">
                  <c:v>-0.12089087011222377</c:v>
                </c:pt>
                <c:pt idx="11132">
                  <c:v>-0.12245996800065906</c:v>
                </c:pt>
                <c:pt idx="11133">
                  <c:v>-0.12253063264333597</c:v>
                </c:pt>
                <c:pt idx="11134">
                  <c:v>-0.13751226623335888</c:v>
                </c:pt>
                <c:pt idx="11135">
                  <c:v>-0.13475845192977076</c:v>
                </c:pt>
                <c:pt idx="11136">
                  <c:v>-0.12759330705748007</c:v>
                </c:pt>
                <c:pt idx="11137">
                  <c:v>-0.12093645896314653</c:v>
                </c:pt>
                <c:pt idx="11138">
                  <c:v>-0.10287755288506939</c:v>
                </c:pt>
                <c:pt idx="11139">
                  <c:v>-0.1109808844625183</c:v>
                </c:pt>
                <c:pt idx="11140">
                  <c:v>-0.10620247446333864</c:v>
                </c:pt>
                <c:pt idx="11141">
                  <c:v>-0.11135013864193466</c:v>
                </c:pt>
                <c:pt idx="11142">
                  <c:v>-0.13217398968453686</c:v>
                </c:pt>
                <c:pt idx="11143">
                  <c:v>-0.12046941044455861</c:v>
                </c:pt>
                <c:pt idx="11144">
                  <c:v>-0.11707772171843123</c:v>
                </c:pt>
                <c:pt idx="11145">
                  <c:v>-0.11266848744199487</c:v>
                </c:pt>
                <c:pt idx="11146">
                  <c:v>-0.11569490571893359</c:v>
                </c:pt>
                <c:pt idx="11147">
                  <c:v>-0.11732640088797053</c:v>
                </c:pt>
                <c:pt idx="11148">
                  <c:v>-0.11200738680723554</c:v>
                </c:pt>
                <c:pt idx="11149">
                  <c:v>0</c:v>
                </c:pt>
                <c:pt idx="11150">
                  <c:v>-0.10124318921066144</c:v>
                </c:pt>
                <c:pt idx="11151">
                  <c:v>-0.11041363091281042</c:v>
                </c:pt>
                <c:pt idx="11152">
                  <c:v>-0.10419423412863338</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-0.11469699273509648</c:v>
                </c:pt>
                <c:pt idx="11823">
                  <c:v>-0.11300319008450477</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-0.1092303147905429</c:v>
                </c:pt>
                <c:pt idx="11866">
                  <c:v>-0.11014952649219001</c:v>
                </c:pt>
                <c:pt idx="11867">
                  <c:v>-0.11872325792590654</c:v>
                </c:pt>
                <c:pt idx="11868">
                  <c:v>-0.11191867788511956</c:v>
                </c:pt>
                <c:pt idx="11869">
                  <c:v>-0.11091346728943485</c:v>
                </c:pt>
                <c:pt idx="11870">
                  <c:v>-0.11292319258070549</c:v>
                </c:pt>
                <c:pt idx="11871">
                  <c:v>-0.1209128121980888</c:v>
                </c:pt>
                <c:pt idx="11872">
                  <c:v>-0.12291388308074447</c:v>
                </c:pt>
                <c:pt idx="11873">
                  <c:v>-0.12016978349760732</c:v>
                </c:pt>
                <c:pt idx="11874">
                  <c:v>-0.1066555033474047</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-0.10103320692104933</c:v>
                </c:pt>
                <c:pt idx="11983">
                  <c:v>0</c:v>
                </c:pt>
                <c:pt idx="11984">
                  <c:v>-0.10449423220851795</c:v>
                </c:pt>
                <c:pt idx="11985">
                  <c:v>-0.10824918003695727</c:v>
                </c:pt>
                <c:pt idx="11986">
                  <c:v>-0.10671994310192445</c:v>
                </c:pt>
                <c:pt idx="11987">
                  <c:v>0</c:v>
                </c:pt>
                <c:pt idx="11988">
                  <c:v>0</c:v>
                </c:pt>
                <c:pt idx="11989">
                  <c:v>0</c:v>
                </c:pt>
                <c:pt idx="11990">
                  <c:v>0</c:v>
                </c:pt>
                <c:pt idx="11991">
                  <c:v>0</c:v>
                </c:pt>
                <c:pt idx="11992">
                  <c:v>0</c:v>
                </c:pt>
                <c:pt idx="11993">
                  <c:v>0</c:v>
                </c:pt>
                <c:pt idx="11994">
                  <c:v>0</c:v>
                </c:pt>
                <c:pt idx="11995">
                  <c:v>-0.10044188768428552</c:v>
                </c:pt>
                <c:pt idx="11996">
                  <c:v>-0.10038772843130928</c:v>
                </c:pt>
                <c:pt idx="11997">
                  <c:v>-0.10060394456555732</c:v>
                </c:pt>
                <c:pt idx="11998">
                  <c:v>0</c:v>
                </c:pt>
                <c:pt idx="11999">
                  <c:v>0</c:v>
                </c:pt>
                <c:pt idx="12000">
                  <c:v>0</c:v>
                </c:pt>
                <c:pt idx="12001">
                  <c:v>-0.10436400777753962</c:v>
                </c:pt>
                <c:pt idx="12002">
                  <c:v>-0.10223919406015258</c:v>
                </c:pt>
                <c:pt idx="12003">
                  <c:v>-0.10245703768439052</c:v>
                </c:pt>
                <c:pt idx="12004">
                  <c:v>0</c:v>
                </c:pt>
                <c:pt idx="12005">
                  <c:v>0</c:v>
                </c:pt>
                <c:pt idx="12006">
                  <c:v>0</c:v>
                </c:pt>
                <c:pt idx="12007">
                  <c:v>-0.10711393461375851</c:v>
                </c:pt>
                <c:pt idx="12008">
                  <c:v>-0.12746102585513897</c:v>
                </c:pt>
                <c:pt idx="12009">
                  <c:v>-0.12531635320112489</c:v>
                </c:pt>
                <c:pt idx="12010">
                  <c:v>-0.13558199384338054</c:v>
                </c:pt>
                <c:pt idx="12011">
                  <c:v>-0.13773431147326065</c:v>
                </c:pt>
                <c:pt idx="12012">
                  <c:v>-0.1231040678857549</c:v>
                </c:pt>
                <c:pt idx="12013">
                  <c:v>-0.12333286390212217</c:v>
                </c:pt>
                <c:pt idx="12014">
                  <c:v>-0.11333755010544411</c:v>
                </c:pt>
                <c:pt idx="12015">
                  <c:v>-0.1346894271105874</c:v>
                </c:pt>
                <c:pt idx="12016">
                  <c:v>-0.14390010798528885</c:v>
                </c:pt>
                <c:pt idx="12017">
                  <c:v>-0.13426995705062883</c:v>
                </c:pt>
                <c:pt idx="12018">
                  <c:v>-0.13180208841560215</c:v>
                </c:pt>
                <c:pt idx="12019">
                  <c:v>-0.13383898783619863</c:v>
                </c:pt>
                <c:pt idx="12020">
                  <c:v>-0.13483609328396295</c:v>
                </c:pt>
                <c:pt idx="12021">
                  <c:v>-0.13826234723411002</c:v>
                </c:pt>
                <c:pt idx="12022">
                  <c:v>-0.16670454886349684</c:v>
                </c:pt>
                <c:pt idx="12023">
                  <c:v>-0.18615518785818563</c:v>
                </c:pt>
                <c:pt idx="12024">
                  <c:v>-0.16293042098067745</c:v>
                </c:pt>
                <c:pt idx="12025">
                  <c:v>-0.15741159522527648</c:v>
                </c:pt>
                <c:pt idx="12026">
                  <c:v>-0.18392175323872273</c:v>
                </c:pt>
                <c:pt idx="12027">
                  <c:v>-0.21203642939823097</c:v>
                </c:pt>
                <c:pt idx="12028">
                  <c:v>-0.22206862103231806</c:v>
                </c:pt>
                <c:pt idx="12029">
                  <c:v>-0.2262829098636997</c:v>
                </c:pt>
                <c:pt idx="12030">
                  <c:v>-0.25523797133053694</c:v>
                </c:pt>
                <c:pt idx="12031">
                  <c:v>-0.27366404134198163</c:v>
                </c:pt>
                <c:pt idx="12032">
                  <c:v>-0.23969295216951303</c:v>
                </c:pt>
                <c:pt idx="12033">
                  <c:v>-0.21391775528972368</c:v>
                </c:pt>
                <c:pt idx="12034">
                  <c:v>-0.19151875181105937</c:v>
                </c:pt>
                <c:pt idx="12035">
                  <c:v>-0.17708115384851741</c:v>
                </c:pt>
                <c:pt idx="12036">
                  <c:v>-0.17355738859508851</c:v>
                </c:pt>
                <c:pt idx="12037">
                  <c:v>-0.15767467225259624</c:v>
                </c:pt>
                <c:pt idx="12038">
                  <c:v>-0.17141898684618262</c:v>
                </c:pt>
                <c:pt idx="12039">
                  <c:v>-0.18348493471209182</c:v>
                </c:pt>
                <c:pt idx="12040">
                  <c:v>-0.18236618601028942</c:v>
                </c:pt>
                <c:pt idx="12041">
                  <c:v>-0.17555044183214541</c:v>
                </c:pt>
                <c:pt idx="12042">
                  <c:v>-0.173237082421976</c:v>
                </c:pt>
                <c:pt idx="12043">
                  <c:v>-0.18638125878802569</c:v>
                </c:pt>
                <c:pt idx="12044">
                  <c:v>-0.19030754291520635</c:v>
                </c:pt>
                <c:pt idx="12045">
                  <c:v>-0.18879551973268138</c:v>
                </c:pt>
                <c:pt idx="12046">
                  <c:v>-0.16144362822471392</c:v>
                </c:pt>
                <c:pt idx="12047">
                  <c:v>-0.15417719670759611</c:v>
                </c:pt>
                <c:pt idx="12048">
                  <c:v>-0.14373199718224117</c:v>
                </c:pt>
                <c:pt idx="12049">
                  <c:v>-0.1294924208472531</c:v>
                </c:pt>
                <c:pt idx="12050">
                  <c:v>-0.12369779800909519</c:v>
                </c:pt>
                <c:pt idx="12051">
                  <c:v>-0.13795387171444096</c:v>
                </c:pt>
                <c:pt idx="12052">
                  <c:v>-0.1548439993221461</c:v>
                </c:pt>
                <c:pt idx="12053">
                  <c:v>-0.16582438569907731</c:v>
                </c:pt>
                <c:pt idx="12054">
                  <c:v>-0.16654689207249895</c:v>
                </c:pt>
                <c:pt idx="12055">
                  <c:v>-0.17044552037040694</c:v>
                </c:pt>
                <c:pt idx="12056">
                  <c:v>-0.17783238222713971</c:v>
                </c:pt>
                <c:pt idx="12057">
                  <c:v>-0.18189218742337632</c:v>
                </c:pt>
                <c:pt idx="12058">
                  <c:v>-0.17634412652994991</c:v>
                </c:pt>
                <c:pt idx="12059">
                  <c:v>-0.19664745761616031</c:v>
                </c:pt>
                <c:pt idx="12060">
                  <c:v>-0.20202342181555966</c:v>
                </c:pt>
                <c:pt idx="12061">
                  <c:v>-0.18162887561191121</c:v>
                </c:pt>
                <c:pt idx="12062">
                  <c:v>-0.16794050883276668</c:v>
                </c:pt>
                <c:pt idx="12063">
                  <c:v>-0.16042270230747602</c:v>
                </c:pt>
                <c:pt idx="12064">
                  <c:v>-0.17094002081011417</c:v>
                </c:pt>
                <c:pt idx="12065">
                  <c:v>-0.17456000915532877</c:v>
                </c:pt>
                <c:pt idx="12066">
                  <c:v>-0.16919701814338461</c:v>
                </c:pt>
                <c:pt idx="12067">
                  <c:v>-0.1579647864733158</c:v>
                </c:pt>
                <c:pt idx="12068">
                  <c:v>-0.15678736997417442</c:v>
                </c:pt>
                <c:pt idx="12069">
                  <c:v>-0.15126210782088279</c:v>
                </c:pt>
                <c:pt idx="12070">
                  <c:v>-0.16565463695892502</c:v>
                </c:pt>
                <c:pt idx="12071">
                  <c:v>-0.16576293183316815</c:v>
                </c:pt>
                <c:pt idx="12072">
                  <c:v>-0.1604809036201984</c:v>
                </c:pt>
                <c:pt idx="12073">
                  <c:v>-0.16033786640081438</c:v>
                </c:pt>
                <c:pt idx="12074">
                  <c:v>-0.16179038021597403</c:v>
                </c:pt>
                <c:pt idx="12075">
                  <c:v>-0.15379955595174755</c:v>
                </c:pt>
                <c:pt idx="12076">
                  <c:v>-0.14142472859429456</c:v>
                </c:pt>
                <c:pt idx="12077">
                  <c:v>-0.14213615798248347</c:v>
                </c:pt>
                <c:pt idx="12078">
                  <c:v>-0.14147485555238459</c:v>
                </c:pt>
                <c:pt idx="12079">
                  <c:v>-0.1476172222118165</c:v>
                </c:pt>
                <c:pt idx="12080">
                  <c:v>-0.14077394266942544</c:v>
                </c:pt>
                <c:pt idx="12081">
                  <c:v>-0.13149318547382916</c:v>
                </c:pt>
                <c:pt idx="12082">
                  <c:v>-0.13644041450784683</c:v>
                </c:pt>
                <c:pt idx="12083">
                  <c:v>-0.13645763627308982</c:v>
                </c:pt>
                <c:pt idx="12084">
                  <c:v>-0.14643187655516654</c:v>
                </c:pt>
                <c:pt idx="12085">
                  <c:v>-0.14687793102790847</c:v>
                </c:pt>
                <c:pt idx="12086">
                  <c:v>-0.14988431792788659</c:v>
                </c:pt>
                <c:pt idx="12087">
                  <c:v>-0.16597170357989455</c:v>
                </c:pt>
                <c:pt idx="12088">
                  <c:v>-0.18011068201128255</c:v>
                </c:pt>
                <c:pt idx="12089">
                  <c:v>-0.17955386443337418</c:v>
                </c:pt>
                <c:pt idx="12090">
                  <c:v>-0.16854845144463138</c:v>
                </c:pt>
                <c:pt idx="12091">
                  <c:v>-0.16066447745030787</c:v>
                </c:pt>
                <c:pt idx="12092">
                  <c:v>-0.15814161730071519</c:v>
                </c:pt>
                <c:pt idx="12093">
                  <c:v>-0.13716972539883898</c:v>
                </c:pt>
                <c:pt idx="12094">
                  <c:v>-0.11261972351332905</c:v>
                </c:pt>
                <c:pt idx="12095">
                  <c:v>-0.10177717519740093</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-0.10220179697478937</c:v>
                </c:pt>
                <c:pt idx="12768">
                  <c:v>0</c:v>
                </c:pt>
                <c:pt idx="12769">
                  <c:v>-0.11554862833972812</c:v>
                </c:pt>
                <c:pt idx="12770">
                  <c:v>-0.123315142818199</c:v>
                </c:pt>
                <c:pt idx="12771">
                  <c:v>-0.12582295258607668</c:v>
                </c:pt>
                <c:pt idx="12772">
                  <c:v>-0.11362248542800069</c:v>
                </c:pt>
                <c:pt idx="12773">
                  <c:v>-0.10352552011849381</c:v>
                </c:pt>
                <c:pt idx="12774">
                  <c:v>-0.10037451452854906</c:v>
                </c:pt>
                <c:pt idx="12775">
                  <c:v>-0.10591357175373628</c:v>
                </c:pt>
                <c:pt idx="12776">
                  <c:v>-0.10240717552281242</c:v>
                </c:pt>
                <c:pt idx="12777">
                  <c:v>-0.10328124945087525</c:v>
                </c:pt>
                <c:pt idx="12778">
                  <c:v>-0.10765570634276522</c:v>
                </c:pt>
                <c:pt idx="12779">
                  <c:v>-0.11514785373760006</c:v>
                </c:pt>
                <c:pt idx="12780">
                  <c:v>-0.1349281500420777</c:v>
                </c:pt>
                <c:pt idx="12781">
                  <c:v>-0.12178682206060587</c:v>
                </c:pt>
                <c:pt idx="12782">
                  <c:v>-0.11929174797811581</c:v>
                </c:pt>
                <c:pt idx="12783">
                  <c:v>-0.12403728612115994</c:v>
                </c:pt>
                <c:pt idx="12784">
                  <c:v>-0.13467825829961944</c:v>
                </c:pt>
                <c:pt idx="12785">
                  <c:v>-0.15212065259582774</c:v>
                </c:pt>
                <c:pt idx="12786">
                  <c:v>-0.14752723260540035</c:v>
                </c:pt>
                <c:pt idx="12787">
                  <c:v>-0.14750176538470605</c:v>
                </c:pt>
                <c:pt idx="12788">
                  <c:v>-0.13314310161702847</c:v>
                </c:pt>
                <c:pt idx="12789">
                  <c:v>-0.13252447659910238</c:v>
                </c:pt>
                <c:pt idx="12790">
                  <c:v>-0.13829779408753884</c:v>
                </c:pt>
                <c:pt idx="12791">
                  <c:v>-0.1495061141091274</c:v>
                </c:pt>
                <c:pt idx="12792">
                  <c:v>-0.15974720634461292</c:v>
                </c:pt>
                <c:pt idx="12793">
                  <c:v>-0.16745301798548073</c:v>
                </c:pt>
                <c:pt idx="12794">
                  <c:v>-0.17617580360925289</c:v>
                </c:pt>
                <c:pt idx="12795">
                  <c:v>-0.16277310445084292</c:v>
                </c:pt>
                <c:pt idx="12796">
                  <c:v>-0.16957441271727813</c:v>
                </c:pt>
                <c:pt idx="12797">
                  <c:v>-0.15154589339792401</c:v>
                </c:pt>
                <c:pt idx="12798">
                  <c:v>-0.13509539131591453</c:v>
                </c:pt>
                <c:pt idx="12799">
                  <c:v>-0.13463543261330979</c:v>
                </c:pt>
                <c:pt idx="12800">
                  <c:v>-0.12538623516726488</c:v>
                </c:pt>
                <c:pt idx="12801">
                  <c:v>-0.13077446586792429</c:v>
                </c:pt>
                <c:pt idx="12802">
                  <c:v>-0.13832340896268003</c:v>
                </c:pt>
                <c:pt idx="12803">
                  <c:v>-0.14461984664733618</c:v>
                </c:pt>
                <c:pt idx="12804">
                  <c:v>-0.15555825559408554</c:v>
                </c:pt>
                <c:pt idx="12805">
                  <c:v>-0.14157712016389767</c:v>
                </c:pt>
                <c:pt idx="12806">
                  <c:v>-0.13509055777599821</c:v>
                </c:pt>
                <c:pt idx="12807">
                  <c:v>-0.14054018867383267</c:v>
                </c:pt>
                <c:pt idx="12808">
                  <c:v>-0.13560813519525083</c:v>
                </c:pt>
                <c:pt idx="12809">
                  <c:v>-0.14896144917107468</c:v>
                </c:pt>
                <c:pt idx="12810">
                  <c:v>-0.13129711801956101</c:v>
                </c:pt>
                <c:pt idx="12811">
                  <c:v>-0.1250878615848936</c:v>
                </c:pt>
                <c:pt idx="12812">
                  <c:v>-0.11472899721668783</c:v>
                </c:pt>
                <c:pt idx="12813">
                  <c:v>-0.1193933397053093</c:v>
                </c:pt>
                <c:pt idx="12814">
                  <c:v>-0.12313750617695984</c:v>
                </c:pt>
                <c:pt idx="12815">
                  <c:v>-0.12729366991221769</c:v>
                </c:pt>
                <c:pt idx="12816">
                  <c:v>-0.14031168426762508</c:v>
                </c:pt>
                <c:pt idx="12817">
                  <c:v>-0.15299968101388306</c:v>
                </c:pt>
                <c:pt idx="12818">
                  <c:v>-0.15048897700861186</c:v>
                </c:pt>
                <c:pt idx="12819">
                  <c:v>-0.12638509672700382</c:v>
                </c:pt>
                <c:pt idx="12820">
                  <c:v>-0.10116132651612608</c:v>
                </c:pt>
                <c:pt idx="12821">
                  <c:v>-0.10485044940145716</c:v>
                </c:pt>
                <c:pt idx="12822">
                  <c:v>-0.11674149776388443</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-0.10258360715859294</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-0.11485824005008338</c:v>
                </c:pt>
                <c:pt idx="12924">
                  <c:v>0</c:v>
                </c:pt>
                <c:pt idx="12925">
                  <c:v>0</c:v>
                </c:pt>
                <c:pt idx="12926">
                  <c:v>0</c:v>
                </c:pt>
                <c:pt idx="12927">
                  <c:v>0</c:v>
                </c:pt>
                <c:pt idx="12928">
                  <c:v>-0.12325914021690187</c:v>
                </c:pt>
                <c:pt idx="12929">
                  <c:v>-0.14093691376671458</c:v>
                </c:pt>
                <c:pt idx="12930">
                  <c:v>-0.14422438272281013</c:v>
                </c:pt>
                <c:pt idx="12931">
                  <c:v>-0.15078755102787256</c:v>
                </c:pt>
                <c:pt idx="12932">
                  <c:v>-0.13272934061882447</c:v>
                </c:pt>
                <c:pt idx="12933">
                  <c:v>-0.13001531408194533</c:v>
                </c:pt>
                <c:pt idx="12934">
                  <c:v>-0.12517329405142674</c:v>
                </c:pt>
                <c:pt idx="12935">
                  <c:v>-0.12205397678548369</c:v>
                </c:pt>
                <c:pt idx="12936">
                  <c:v>-0.12651796016845884</c:v>
                </c:pt>
                <c:pt idx="12937">
                  <c:v>-0.10202829961604643</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-0.10303665112601501</c:v>
                </c:pt>
                <c:pt idx="12969">
                  <c:v>-0.13554042271742206</c:v>
                </c:pt>
                <c:pt idx="12970">
                  <c:v>-0.14311844409203101</c:v>
                </c:pt>
                <c:pt idx="12971">
                  <c:v>-0.14784831165045154</c:v>
                </c:pt>
                <c:pt idx="12972">
                  <c:v>-0.15043892888772403</c:v>
                </c:pt>
                <c:pt idx="12973">
                  <c:v>-0.14372092686323268</c:v>
                </c:pt>
                <c:pt idx="12974">
                  <c:v>-0.15081861811630226</c:v>
                </c:pt>
                <c:pt idx="12975">
                  <c:v>-0.14230698616935</c:v>
                </c:pt>
                <c:pt idx="12976">
                  <c:v>-0.12753194982076654</c:v>
                </c:pt>
                <c:pt idx="12977">
                  <c:v>-0.11894425312787094</c:v>
                </c:pt>
                <c:pt idx="12978">
                  <c:v>-0.12627412411359706</c:v>
                </c:pt>
                <c:pt idx="12979">
                  <c:v>-0.11839289118590435</c:v>
                </c:pt>
                <c:pt idx="12980">
                  <c:v>-0.11058001781346793</c:v>
                </c:pt>
                <c:pt idx="12981">
                  <c:v>-0.12224059514518293</c:v>
                </c:pt>
                <c:pt idx="12982">
                  <c:v>-0.1314316101341072</c:v>
                </c:pt>
                <c:pt idx="12983">
                  <c:v>-0.13049288038763529</c:v>
                </c:pt>
                <c:pt idx="12984">
                  <c:v>-0.10483016064991524</c:v>
                </c:pt>
                <c:pt idx="12985">
                  <c:v>-0.11444409350235429</c:v>
                </c:pt>
                <c:pt idx="12986">
                  <c:v>-0.12601652870350266</c:v>
                </c:pt>
                <c:pt idx="12987">
                  <c:v>-0.10905988080503537</c:v>
                </c:pt>
                <c:pt idx="12988">
                  <c:v>0</c:v>
                </c:pt>
                <c:pt idx="12989">
                  <c:v>0</c:v>
                </c:pt>
                <c:pt idx="12990">
                  <c:v>0</c:v>
                </c:pt>
                <c:pt idx="12991">
                  <c:v>0</c:v>
                </c:pt>
                <c:pt idx="12992">
                  <c:v>0</c:v>
                </c:pt>
                <c:pt idx="12993">
                  <c:v>-0.10002330820077998</c:v>
                </c:pt>
                <c:pt idx="12994">
                  <c:v>-0.11017875004687627</c:v>
                </c:pt>
                <c:pt idx="12995">
                  <c:v>-0.10921945064985361</c:v>
                </c:pt>
                <c:pt idx="12996">
                  <c:v>-0.11763672030266381</c:v>
                </c:pt>
                <c:pt idx="12997">
                  <c:v>-0.11632778592094639</c:v>
                </c:pt>
                <c:pt idx="12998">
                  <c:v>-0.10100606441967697</c:v>
                </c:pt>
                <c:pt idx="12999">
                  <c:v>0</c:v>
                </c:pt>
                <c:pt idx="13000">
                  <c:v>0</c:v>
                </c:pt>
                <c:pt idx="13001">
                  <c:v>-0.10987411855776807</c:v>
                </c:pt>
                <c:pt idx="13002">
                  <c:v>-0.10282082314221974</c:v>
                </c:pt>
                <c:pt idx="13003">
                  <c:v>-0.10336289261044362</c:v>
                </c:pt>
                <c:pt idx="13004">
                  <c:v>-0.10888581232294581</c:v>
                </c:pt>
                <c:pt idx="13005">
                  <c:v>-0.11117736464225392</c:v>
                </c:pt>
                <c:pt idx="13006">
                  <c:v>0</c:v>
                </c:pt>
                <c:pt idx="13007">
                  <c:v>-0.10228260847605752</c:v>
                </c:pt>
                <c:pt idx="13008">
                  <c:v>-0.10903263397726004</c:v>
                </c:pt>
                <c:pt idx="13009">
                  <c:v>0</c:v>
                </c:pt>
                <c:pt idx="13010">
                  <c:v>0</c:v>
                </c:pt>
                <c:pt idx="13011">
                  <c:v>-0.10068915599386252</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-0.10015351553954133</c:v>
                </c:pt>
                <c:pt idx="13041">
                  <c:v>0</c:v>
                </c:pt>
                <c:pt idx="13042">
                  <c:v>-0.11153247542864786</c:v>
                </c:pt>
                <c:pt idx="13043">
                  <c:v>-0.12094700845332129</c:v>
                </c:pt>
                <c:pt idx="13044">
                  <c:v>-0.11152997174281831</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-0.10546253182699472</c:v>
                </c:pt>
                <c:pt idx="13062">
                  <c:v>0</c:v>
                </c:pt>
                <c:pt idx="13063">
                  <c:v>0</c:v>
                </c:pt>
                <c:pt idx="13064">
                  <c:v>0</c:v>
                </c:pt>
                <c:pt idx="13065">
                  <c:v>0</c:v>
                </c:pt>
                <c:pt idx="13066">
                  <c:v>0</c:v>
                </c:pt>
                <c:pt idx="13067">
                  <c:v>-0.11566029856166549</c:v>
                </c:pt>
                <c:pt idx="13068">
                  <c:v>-0.1086002900450207</c:v>
                </c:pt>
                <c:pt idx="13069">
                  <c:v>0</c:v>
                </c:pt>
                <c:pt idx="13070">
                  <c:v>-0.12708870999356692</c:v>
                </c:pt>
                <c:pt idx="13071">
                  <c:v>-0.12463560848951316</c:v>
                </c:pt>
                <c:pt idx="13072">
                  <c:v>-0.13985499918583344</c:v>
                </c:pt>
                <c:pt idx="13073">
                  <c:v>-0.15206990534655063</c:v>
                </c:pt>
                <c:pt idx="13074">
                  <c:v>-0.11692232402143898</c:v>
                </c:pt>
                <c:pt idx="13075">
                  <c:v>-0.12083757988456378</c:v>
                </c:pt>
                <c:pt idx="13076">
                  <c:v>-0.14062222855439999</c:v>
                </c:pt>
                <c:pt idx="13077">
                  <c:v>-0.13839817923067221</c:v>
                </c:pt>
                <c:pt idx="13078">
                  <c:v>-0.13458979399889881</c:v>
                </c:pt>
                <c:pt idx="13079">
                  <c:v>-0.14391978493389768</c:v>
                </c:pt>
                <c:pt idx="13080">
                  <c:v>-0.14561455481082064</c:v>
                </c:pt>
                <c:pt idx="13081">
                  <c:v>-0.13559878405753423</c:v>
                </c:pt>
                <c:pt idx="13082">
                  <c:v>-0.12719961717694761</c:v>
                </c:pt>
                <c:pt idx="13083">
                  <c:v>-0.13770435208157172</c:v>
                </c:pt>
                <c:pt idx="13084">
                  <c:v>-0.16721959030046007</c:v>
                </c:pt>
                <c:pt idx="13085">
                  <c:v>-0.18670903301050668</c:v>
                </c:pt>
                <c:pt idx="13086">
                  <c:v>-0.18354077197203511</c:v>
                </c:pt>
                <c:pt idx="13087">
                  <c:v>-0.20180205541228924</c:v>
                </c:pt>
                <c:pt idx="13088">
                  <c:v>-0.21498737915349864</c:v>
                </c:pt>
                <c:pt idx="13089">
                  <c:v>-0.21834816008820479</c:v>
                </c:pt>
                <c:pt idx="13090">
                  <c:v>-0.21585342734270219</c:v>
                </c:pt>
                <c:pt idx="13091">
                  <c:v>-0.20401278745217799</c:v>
                </c:pt>
                <c:pt idx="13092">
                  <c:v>-0.18189759769151004</c:v>
                </c:pt>
                <c:pt idx="13093">
                  <c:v>-0.1812264514572387</c:v>
                </c:pt>
                <c:pt idx="13094">
                  <c:v>-0.17973230901489545</c:v>
                </c:pt>
                <c:pt idx="13095">
                  <c:v>-0.19142050607547967</c:v>
                </c:pt>
                <c:pt idx="13096">
                  <c:v>-0.20299872661355878</c:v>
                </c:pt>
                <c:pt idx="13097">
                  <c:v>-0.2195823133000796</c:v>
                </c:pt>
                <c:pt idx="13098">
                  <c:v>-0.22557079020069704</c:v>
                </c:pt>
                <c:pt idx="13099">
                  <c:v>-0.23375268625777579</c:v>
                </c:pt>
                <c:pt idx="13100">
                  <c:v>-0.2344437966688494</c:v>
                </c:pt>
                <c:pt idx="13101">
                  <c:v>-0.21696894078080065</c:v>
                </c:pt>
                <c:pt idx="13102">
                  <c:v>-0.22461646836086258</c:v>
                </c:pt>
                <c:pt idx="13103">
                  <c:v>-0.22718686094000173</c:v>
                </c:pt>
                <c:pt idx="13104">
                  <c:v>-0.23977145652088061</c:v>
                </c:pt>
                <c:pt idx="13105">
                  <c:v>-0.24066853916842157</c:v>
                </c:pt>
                <c:pt idx="13106">
                  <c:v>-0.25197996164609338</c:v>
                </c:pt>
                <c:pt idx="13107">
                  <c:v>-0.24393371827964061</c:v>
                </c:pt>
                <c:pt idx="13108">
                  <c:v>-0.24568266953538853</c:v>
                </c:pt>
                <c:pt idx="13109">
                  <c:v>-0.22849168407794973</c:v>
                </c:pt>
                <c:pt idx="13110">
                  <c:v>-0.2436859756362888</c:v>
                </c:pt>
                <c:pt idx="13111">
                  <c:v>-0.26200138051232624</c:v>
                </c:pt>
                <c:pt idx="13112">
                  <c:v>-0.23928486281556138</c:v>
                </c:pt>
                <c:pt idx="13113">
                  <c:v>-0.24531990750797728</c:v>
                </c:pt>
                <c:pt idx="13114">
                  <c:v>-0.26739691932933318</c:v>
                </c:pt>
                <c:pt idx="13115">
                  <c:v>-0.27568728949690524</c:v>
                </c:pt>
                <c:pt idx="13116">
                  <c:v>-0.2744872482332662</c:v>
                </c:pt>
                <c:pt idx="13117">
                  <c:v>-0.29011520042738659</c:v>
                </c:pt>
                <c:pt idx="13118">
                  <c:v>-0.29304998270776128</c:v>
                </c:pt>
                <c:pt idx="13119">
                  <c:v>-0.27051238221344909</c:v>
                </c:pt>
                <c:pt idx="13120">
                  <c:v>-0.25126379407126087</c:v>
                </c:pt>
                <c:pt idx="13121">
                  <c:v>-0.25279690003334343</c:v>
                </c:pt>
                <c:pt idx="13122">
                  <c:v>-0.22720140387217436</c:v>
                </c:pt>
                <c:pt idx="13123">
                  <c:v>-0.22678532422601794</c:v>
                </c:pt>
                <c:pt idx="13124">
                  <c:v>-0.24751376127071223</c:v>
                </c:pt>
                <c:pt idx="13125">
                  <c:v>-0.26057049009129929</c:v>
                </c:pt>
                <c:pt idx="13126">
                  <c:v>-0.25732038155328074</c:v>
                </c:pt>
                <c:pt idx="13127">
                  <c:v>-0.26828128987366906</c:v>
                </c:pt>
                <c:pt idx="13128">
                  <c:v>-0.28495805693145126</c:v>
                </c:pt>
                <c:pt idx="13129">
                  <c:v>-0.30192568690271093</c:v>
                </c:pt>
                <c:pt idx="13130">
                  <c:v>-0.31098441354837913</c:v>
                </c:pt>
                <c:pt idx="13131">
                  <c:v>-0.29923521479562709</c:v>
                </c:pt>
                <c:pt idx="13132">
                  <c:v>-0.30434202561297086</c:v>
                </c:pt>
                <c:pt idx="13133">
                  <c:v>-0.30372987108169214</c:v>
                </c:pt>
                <c:pt idx="13134">
                  <c:v>-0.27590808764489416</c:v>
                </c:pt>
                <c:pt idx="13135">
                  <c:v>-0.27206079831646313</c:v>
                </c:pt>
                <c:pt idx="13136">
                  <c:v>-0.22754450496811895</c:v>
                </c:pt>
                <c:pt idx="13137">
                  <c:v>-0.20094610171993899</c:v>
                </c:pt>
                <c:pt idx="13138">
                  <c:v>-0.18474193682941575</c:v>
                </c:pt>
                <c:pt idx="13139">
                  <c:v>-0.1578394250613212</c:v>
                </c:pt>
                <c:pt idx="13140">
                  <c:v>-0.1717457989547948</c:v>
                </c:pt>
                <c:pt idx="13141">
                  <c:v>-0.19582172310830381</c:v>
                </c:pt>
                <c:pt idx="13142">
                  <c:v>-0.18528135809463187</c:v>
                </c:pt>
                <c:pt idx="13143">
                  <c:v>-0.16054525040656697</c:v>
                </c:pt>
                <c:pt idx="13144">
                  <c:v>-0.15104677659586785</c:v>
                </c:pt>
                <c:pt idx="13145">
                  <c:v>-0.15250852559406058</c:v>
                </c:pt>
                <c:pt idx="13146">
                  <c:v>-0.18900663718198063</c:v>
                </c:pt>
                <c:pt idx="13147">
                  <c:v>-0.20845445826763231</c:v>
                </c:pt>
                <c:pt idx="13148">
                  <c:v>-0.21104296213291818</c:v>
                </c:pt>
                <c:pt idx="13149">
                  <c:v>-0.22498717479471986</c:v>
                </c:pt>
                <c:pt idx="13150">
                  <c:v>-0.20380497899608019</c:v>
                </c:pt>
                <c:pt idx="13151">
                  <c:v>-0.19286501559354141</c:v>
                </c:pt>
                <c:pt idx="13152">
                  <c:v>-0.18861693672824453</c:v>
                </c:pt>
                <c:pt idx="13153">
                  <c:v>-0.18579154864038361</c:v>
                </c:pt>
                <c:pt idx="13154">
                  <c:v>-0.19523812115565908</c:v>
                </c:pt>
                <c:pt idx="13155">
                  <c:v>-0.16607972863631948</c:v>
                </c:pt>
                <c:pt idx="13156">
                  <c:v>-0.15562508816123199</c:v>
                </c:pt>
                <c:pt idx="13157">
                  <c:v>-0.14349580489976654</c:v>
                </c:pt>
                <c:pt idx="13158">
                  <c:v>-0.13886302133037909</c:v>
                </c:pt>
                <c:pt idx="13159">
                  <c:v>-0.12890612501451193</c:v>
                </c:pt>
                <c:pt idx="13160">
                  <c:v>-0.13755023241518483</c:v>
                </c:pt>
                <c:pt idx="13161">
                  <c:v>-0.14240097386523798</c:v>
                </c:pt>
                <c:pt idx="13162">
                  <c:v>-0.15554986603215748</c:v>
                </c:pt>
                <c:pt idx="13163">
                  <c:v>-0.1544606402855202</c:v>
                </c:pt>
                <c:pt idx="13164">
                  <c:v>-0.17182991450061258</c:v>
                </c:pt>
                <c:pt idx="13165">
                  <c:v>-0.18076532427176295</c:v>
                </c:pt>
                <c:pt idx="13166">
                  <c:v>-0.1830215588572025</c:v>
                </c:pt>
                <c:pt idx="13167">
                  <c:v>-0.1611997510944555</c:v>
                </c:pt>
                <c:pt idx="13168">
                  <c:v>-0.15082729127189942</c:v>
                </c:pt>
                <c:pt idx="13169">
                  <c:v>-0.1468572795130515</c:v>
                </c:pt>
                <c:pt idx="13170">
                  <c:v>-0.11024568293765125</c:v>
                </c:pt>
                <c:pt idx="13171">
                  <c:v>-0.10709562327436517</c:v>
                </c:pt>
                <c:pt idx="13172">
                  <c:v>0</c:v>
                </c:pt>
                <c:pt idx="13173">
                  <c:v>-0.11217295237310909</c:v>
                </c:pt>
                <c:pt idx="13174">
                  <c:v>-0.15892719002663158</c:v>
                </c:pt>
                <c:pt idx="13175">
                  <c:v>-0.16384071966375768</c:v>
                </c:pt>
                <c:pt idx="13176">
                  <c:v>-0.17143433523897789</c:v>
                </c:pt>
                <c:pt idx="13177">
                  <c:v>-0.19461667032886776</c:v>
                </c:pt>
                <c:pt idx="13178">
                  <c:v>-0.19179575518183434</c:v>
                </c:pt>
                <c:pt idx="13179">
                  <c:v>-0.1725373905883304</c:v>
                </c:pt>
                <c:pt idx="13180">
                  <c:v>-0.16964231895993964</c:v>
                </c:pt>
                <c:pt idx="13181">
                  <c:v>-0.18146560271660994</c:v>
                </c:pt>
                <c:pt idx="13182">
                  <c:v>-0.1890408498234244</c:v>
                </c:pt>
                <c:pt idx="13183">
                  <c:v>-0.18673512373066481</c:v>
                </c:pt>
                <c:pt idx="13184">
                  <c:v>-0.16149381493229131</c:v>
                </c:pt>
                <c:pt idx="13185">
                  <c:v>-0.14219396880844004</c:v>
                </c:pt>
                <c:pt idx="13186">
                  <c:v>-0.1405468625679146</c:v>
                </c:pt>
                <c:pt idx="13187">
                  <c:v>-0.13739769200080265</c:v>
                </c:pt>
                <c:pt idx="13188">
                  <c:v>-0.14437719480989819</c:v>
                </c:pt>
                <c:pt idx="13189">
                  <c:v>-0.13103394852191785</c:v>
                </c:pt>
                <c:pt idx="13190">
                  <c:v>-0.13098227407858509</c:v>
                </c:pt>
                <c:pt idx="13191">
                  <c:v>-0.14778480628282187</c:v>
                </c:pt>
                <c:pt idx="13192">
                  <c:v>-0.16901806454570767</c:v>
                </c:pt>
                <c:pt idx="13193">
                  <c:v>-0.14046007702531327</c:v>
                </c:pt>
                <c:pt idx="13194">
                  <c:v>-0.11330724139358916</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-0.10402650258900203</c:v>
                </c:pt>
                <c:pt idx="14883">
                  <c:v>-0.10564920687623958</c:v>
                </c:pt>
                <c:pt idx="14884">
                  <c:v>0</c:v>
                </c:pt>
                <c:pt idx="14885">
                  <c:v>0</c:v>
                </c:pt>
                <c:pt idx="14886">
                  <c:v>0</c:v>
                </c:pt>
                <c:pt idx="14887">
                  <c:v>0</c:v>
                </c:pt>
                <c:pt idx="14888">
                  <c:v>-0.10338765645261272</c:v>
                </c:pt>
                <c:pt idx="14889">
                  <c:v>-0.1184309174858863</c:v>
                </c:pt>
                <c:pt idx="14890">
                  <c:v>-0.11809288229819381</c:v>
                </c:pt>
                <c:pt idx="14891">
                  <c:v>-0.10485239646775746</c:v>
                </c:pt>
                <c:pt idx="14892">
                  <c:v>-0.10952221836683862</c:v>
                </c:pt>
                <c:pt idx="14893">
                  <c:v>-0.11886498284221181</c:v>
                </c:pt>
                <c:pt idx="14894">
                  <c:v>-0.10874141428310879</c:v>
                </c:pt>
                <c:pt idx="14895">
                  <c:v>-0.12652240185328389</c:v>
                </c:pt>
                <c:pt idx="14896">
                  <c:v>-0.11320160110907751</c:v>
                </c:pt>
                <c:pt idx="14897">
                  <c:v>-0.11186379473699948</c:v>
                </c:pt>
                <c:pt idx="14898">
                  <c:v>-0.11024959829254977</c:v>
                </c:pt>
                <c:pt idx="14899">
                  <c:v>0</c:v>
                </c:pt>
                <c:pt idx="14900">
                  <c:v>0</c:v>
                </c:pt>
                <c:pt idx="14901">
                  <c:v>0</c:v>
                </c:pt>
                <c:pt idx="14902">
                  <c:v>0</c:v>
                </c:pt>
                <c:pt idx="14903">
                  <c:v>0</c:v>
                </c:pt>
                <c:pt idx="14904">
                  <c:v>0</c:v>
                </c:pt>
                <c:pt idx="14905">
                  <c:v>0</c:v>
                </c:pt>
                <c:pt idx="14906">
                  <c:v>0</c:v>
                </c:pt>
                <c:pt idx="14907">
                  <c:v>0</c:v>
                </c:pt>
                <c:pt idx="14908">
                  <c:v>0</c:v>
                </c:pt>
                <c:pt idx="14909">
                  <c:v>0</c:v>
                </c:pt>
                <c:pt idx="14910">
                  <c:v>-0.10021314488294963</c:v>
                </c:pt>
                <c:pt idx="14911">
                  <c:v>-0.10060049093168599</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-0.10537170650996441</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-0.11084475805495453</c:v>
                </c:pt>
                <c:pt idx="15572">
                  <c:v>-0.11501366901055765</c:v>
                </c:pt>
                <c:pt idx="15573">
                  <c:v>-0.11067810842053416</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-0.18867202183091136</c:v>
                </c:pt>
                <c:pt idx="16429">
                  <c:v>-0.18243971417396532</c:v>
                </c:pt>
                <c:pt idx="16430">
                  <c:v>-0.11199421536026621</c:v>
                </c:pt>
                <c:pt idx="16431">
                  <c:v>-0.143255743605603</c:v>
                </c:pt>
                <c:pt idx="16432">
                  <c:v>-0.15977840293215262</c:v>
                </c:pt>
                <c:pt idx="16433">
                  <c:v>-0.23337573647289445</c:v>
                </c:pt>
                <c:pt idx="16434">
                  <c:v>-0.21903833598475742</c:v>
                </c:pt>
                <c:pt idx="16435">
                  <c:v>-0.22728122683108543</c:v>
                </c:pt>
                <c:pt idx="16436">
                  <c:v>-0.19231605315343958</c:v>
                </c:pt>
                <c:pt idx="16437">
                  <c:v>-0.16421098730592454</c:v>
                </c:pt>
                <c:pt idx="16438">
                  <c:v>-0.15659110182521452</c:v>
                </c:pt>
                <c:pt idx="16439">
                  <c:v>-0.17945666095873825</c:v>
                </c:pt>
                <c:pt idx="16440">
                  <c:v>-0.18774935142718263</c:v>
                </c:pt>
                <c:pt idx="16441">
                  <c:v>-0.17445192186863157</c:v>
                </c:pt>
                <c:pt idx="16442">
                  <c:v>-0.18430815366904574</c:v>
                </c:pt>
                <c:pt idx="16443">
                  <c:v>-0.20608175053304667</c:v>
                </c:pt>
                <c:pt idx="16444">
                  <c:v>-0.22203262670139423</c:v>
                </c:pt>
                <c:pt idx="16445">
                  <c:v>-0.21921143992662639</c:v>
                </c:pt>
                <c:pt idx="16446">
                  <c:v>-0.19794967044758627</c:v>
                </c:pt>
                <c:pt idx="16447">
                  <c:v>-0.20088944239720186</c:v>
                </c:pt>
                <c:pt idx="16448">
                  <c:v>-0.2030744979130592</c:v>
                </c:pt>
                <c:pt idx="16449">
                  <c:v>-0.21119887653761715</c:v>
                </c:pt>
                <c:pt idx="16450">
                  <c:v>-0.20477477273613565</c:v>
                </c:pt>
                <c:pt idx="16451">
                  <c:v>-0.21236693939031925</c:v>
                </c:pt>
                <c:pt idx="16452">
                  <c:v>-0.20632042828673225</c:v>
                </c:pt>
                <c:pt idx="16453">
                  <c:v>-0.2087964631549194</c:v>
                </c:pt>
                <c:pt idx="16454">
                  <c:v>-0.19685837490323699</c:v>
                </c:pt>
                <c:pt idx="16455">
                  <c:v>-0.206310762892567</c:v>
                </c:pt>
                <c:pt idx="16456">
                  <c:v>-0.21774180046832559</c:v>
                </c:pt>
                <c:pt idx="16457">
                  <c:v>-0.24800124008741398</c:v>
                </c:pt>
                <c:pt idx="16458">
                  <c:v>-0.2456976947297228</c:v>
                </c:pt>
                <c:pt idx="16459">
                  <c:v>-0.2414139895676326</c:v>
                </c:pt>
                <c:pt idx="16460">
                  <c:v>-0.27127460939155001</c:v>
                </c:pt>
                <c:pt idx="16461">
                  <c:v>-0.27829497284485705</c:v>
                </c:pt>
                <c:pt idx="16462">
                  <c:v>-0.27063886220791122</c:v>
                </c:pt>
                <c:pt idx="16463">
                  <c:v>-0.25744980967690378</c:v>
                </c:pt>
                <c:pt idx="16464">
                  <c:v>-0.23883196810525309</c:v>
                </c:pt>
                <c:pt idx="16465">
                  <c:v>-0.24552913596129344</c:v>
                </c:pt>
                <c:pt idx="16466">
                  <c:v>-0.24071935683185408</c:v>
                </c:pt>
                <c:pt idx="16467">
                  <c:v>-0.21798075103139813</c:v>
                </c:pt>
                <c:pt idx="16468">
                  <c:v>-0.2176925308501888</c:v>
                </c:pt>
                <c:pt idx="16469">
                  <c:v>-0.20493730603172744</c:v>
                </c:pt>
                <c:pt idx="16470">
                  <c:v>-0.21983518795888879</c:v>
                </c:pt>
                <c:pt idx="16471">
                  <c:v>-0.20965317551764684</c:v>
                </c:pt>
                <c:pt idx="16472">
                  <c:v>-0.21250131459387067</c:v>
                </c:pt>
                <c:pt idx="16473">
                  <c:v>-0.21448929283603302</c:v>
                </c:pt>
                <c:pt idx="16474">
                  <c:v>-0.20206516571603972</c:v>
                </c:pt>
                <c:pt idx="16475">
                  <c:v>-0.20089681601083409</c:v>
                </c:pt>
                <c:pt idx="16476">
                  <c:v>-0.22536207252735874</c:v>
                </c:pt>
                <c:pt idx="16477">
                  <c:v>-0.23650143824601944</c:v>
                </c:pt>
                <c:pt idx="16478">
                  <c:v>-0.23037288945928391</c:v>
                </c:pt>
                <c:pt idx="16479">
                  <c:v>-0.24187074272208287</c:v>
                </c:pt>
                <c:pt idx="16480">
                  <c:v>-0.22704051033856398</c:v>
                </c:pt>
                <c:pt idx="16481">
                  <c:v>-0.21594202585243294</c:v>
                </c:pt>
                <c:pt idx="16482">
                  <c:v>-0.21864562030577994</c:v>
                </c:pt>
                <c:pt idx="16483">
                  <c:v>-0.21221069801373837</c:v>
                </c:pt>
                <c:pt idx="16484">
                  <c:v>-0.25751298956255253</c:v>
                </c:pt>
                <c:pt idx="16485">
                  <c:v>-0.24024987671822629</c:v>
                </c:pt>
                <c:pt idx="16486">
                  <c:v>-0.24781460001259803</c:v>
                </c:pt>
                <c:pt idx="16487">
                  <c:v>-0.25676706892934054</c:v>
                </c:pt>
                <c:pt idx="16488">
                  <c:v>-0.25844879253286801</c:v>
                </c:pt>
                <c:pt idx="16489">
                  <c:v>-0.23687316654523416</c:v>
                </c:pt>
                <c:pt idx="16490">
                  <c:v>-0.24282941870654162</c:v>
                </c:pt>
                <c:pt idx="16491">
                  <c:v>-0.24463198849686674</c:v>
                </c:pt>
                <c:pt idx="16492">
                  <c:v>-0.25686839899751779</c:v>
                </c:pt>
                <c:pt idx="16493">
                  <c:v>-0.24738036587984824</c:v>
                </c:pt>
                <c:pt idx="16494">
                  <c:v>-0.24369691395174908</c:v>
                </c:pt>
                <c:pt idx="16495">
                  <c:v>-0.21669679158812882</c:v>
                </c:pt>
                <c:pt idx="16496">
                  <c:v>-0.21737483283505554</c:v>
                </c:pt>
                <c:pt idx="16497">
                  <c:v>-0.21427800428193222</c:v>
                </c:pt>
                <c:pt idx="16498">
                  <c:v>-0.19680535968584756</c:v>
                </c:pt>
                <c:pt idx="16499">
                  <c:v>-0.17643898993418172</c:v>
                </c:pt>
                <c:pt idx="16500">
                  <c:v>-0.18061303781471283</c:v>
                </c:pt>
                <c:pt idx="16501">
                  <c:v>-0.18652256623696795</c:v>
                </c:pt>
                <c:pt idx="16502">
                  <c:v>-0.20616910443067082</c:v>
                </c:pt>
                <c:pt idx="16503">
                  <c:v>-0.20781646728526038</c:v>
                </c:pt>
                <c:pt idx="16504">
                  <c:v>-0.19872908715095849</c:v>
                </c:pt>
                <c:pt idx="16505">
                  <c:v>-0.19798635484617488</c:v>
                </c:pt>
                <c:pt idx="16506">
                  <c:v>-0.19099146683171031</c:v>
                </c:pt>
                <c:pt idx="16507">
                  <c:v>-0.17623967744376767</c:v>
                </c:pt>
                <c:pt idx="16508">
                  <c:v>-0.16662895959014368</c:v>
                </c:pt>
                <c:pt idx="16509">
                  <c:v>-0.17974353698691015</c:v>
                </c:pt>
                <c:pt idx="16510">
                  <c:v>-0.17842265998759477</c:v>
                </c:pt>
                <c:pt idx="16511">
                  <c:v>-0.17774742026983159</c:v>
                </c:pt>
                <c:pt idx="16512">
                  <c:v>-0.18150841018820218</c:v>
                </c:pt>
                <c:pt idx="16513">
                  <c:v>-0.17816102893327657</c:v>
                </c:pt>
                <c:pt idx="16514">
                  <c:v>-0.16495700899917842</c:v>
                </c:pt>
                <c:pt idx="16515">
                  <c:v>-0.16694042465229697</c:v>
                </c:pt>
                <c:pt idx="16516">
                  <c:v>-0.17863283459242074</c:v>
                </c:pt>
                <c:pt idx="16517">
                  <c:v>-0.18709808969853825</c:v>
                </c:pt>
                <c:pt idx="16518">
                  <c:v>-0.18574971077920632</c:v>
                </c:pt>
                <c:pt idx="16519">
                  <c:v>-0.15222611700495203</c:v>
                </c:pt>
                <c:pt idx="16520">
                  <c:v>-0.15033739178467531</c:v>
                </c:pt>
                <c:pt idx="16521">
                  <c:v>-0.13516715137129387</c:v>
                </c:pt>
                <c:pt idx="16522">
                  <c:v>-0.12756552805837995</c:v>
                </c:pt>
                <c:pt idx="16523">
                  <c:v>-0.12227575646583755</c:v>
                </c:pt>
                <c:pt idx="16524">
                  <c:v>-0.13239431422463288</c:v>
                </c:pt>
                <c:pt idx="16525">
                  <c:v>-0.10463790249980542</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-0.10231872345131898</c:v>
                </c:pt>
                <c:pt idx="17172">
                  <c:v>-0.12079155146233078</c:v>
                </c:pt>
                <c:pt idx="17173">
                  <c:v>-0.11089617644766403</c:v>
                </c:pt>
                <c:pt idx="17174">
                  <c:v>0</c:v>
                </c:pt>
                <c:pt idx="17175">
                  <c:v>0</c:v>
                </c:pt>
                <c:pt idx="17176">
                  <c:v>-0.11759100359651331</c:v>
                </c:pt>
                <c:pt idx="17177">
                  <c:v>-0.12285109630377189</c:v>
                </c:pt>
                <c:pt idx="17178">
                  <c:v>-0.12619467197893519</c:v>
                </c:pt>
                <c:pt idx="17179">
                  <c:v>-0.12060664138871413</c:v>
                </c:pt>
                <c:pt idx="17180">
                  <c:v>-0.1445699151773151</c:v>
                </c:pt>
                <c:pt idx="17181">
                  <c:v>-0.15901775602424284</c:v>
                </c:pt>
                <c:pt idx="17182">
                  <c:v>-0.18151424552101458</c:v>
                </c:pt>
                <c:pt idx="17183">
                  <c:v>-0.17229023680871647</c:v>
                </c:pt>
                <c:pt idx="17184">
                  <c:v>-0.16660159503118943</c:v>
                </c:pt>
                <c:pt idx="17185">
                  <c:v>-0.17761618510996613</c:v>
                </c:pt>
                <c:pt idx="17186">
                  <c:v>-0.16998914808456511</c:v>
                </c:pt>
                <c:pt idx="17187">
                  <c:v>-0.16303834652139138</c:v>
                </c:pt>
                <c:pt idx="17188">
                  <c:v>-0.14883271571590273</c:v>
                </c:pt>
                <c:pt idx="17189">
                  <c:v>-0.14280402864427177</c:v>
                </c:pt>
                <c:pt idx="17190">
                  <c:v>-0.1517544639060403</c:v>
                </c:pt>
                <c:pt idx="17191">
                  <c:v>-0.1613154675756775</c:v>
                </c:pt>
                <c:pt idx="17192">
                  <c:v>-0.16543078322646754</c:v>
                </c:pt>
                <c:pt idx="17193">
                  <c:v>-0.17648357108782164</c:v>
                </c:pt>
                <c:pt idx="17194">
                  <c:v>-0.18053663507101714</c:v>
                </c:pt>
                <c:pt idx="17195">
                  <c:v>-0.16761474232575091</c:v>
                </c:pt>
                <c:pt idx="17196">
                  <c:v>-0.17298763624321145</c:v>
                </c:pt>
                <c:pt idx="17197">
                  <c:v>-0.17554726117998387</c:v>
                </c:pt>
                <c:pt idx="17198">
                  <c:v>-0.16061505611786342</c:v>
                </c:pt>
                <c:pt idx="17199">
                  <c:v>-0.14807068012235869</c:v>
                </c:pt>
                <c:pt idx="17200">
                  <c:v>-0.15329666504265249</c:v>
                </c:pt>
                <c:pt idx="17201">
                  <c:v>-0.15435332606334795</c:v>
                </c:pt>
                <c:pt idx="17202">
                  <c:v>-0.15311419068586996</c:v>
                </c:pt>
                <c:pt idx="17203">
                  <c:v>-0.13833239920948048</c:v>
                </c:pt>
                <c:pt idx="17204">
                  <c:v>-0.12409585304824911</c:v>
                </c:pt>
                <c:pt idx="17205">
                  <c:v>-0.11766110855720291</c:v>
                </c:pt>
                <c:pt idx="17206">
                  <c:v>-0.10274044383047543</c:v>
                </c:pt>
                <c:pt idx="17207">
                  <c:v>-0.10959475942275865</c:v>
                </c:pt>
                <c:pt idx="17208">
                  <c:v>-0.1158120308185262</c:v>
                </c:pt>
                <c:pt idx="17209">
                  <c:v>-0.11654087778885136</c:v>
                </c:pt>
                <c:pt idx="17210">
                  <c:v>-0.12767669486821931</c:v>
                </c:pt>
                <c:pt idx="17211">
                  <c:v>-0.12971987128956086</c:v>
                </c:pt>
                <c:pt idx="17212">
                  <c:v>-0.13306503062696884</c:v>
                </c:pt>
                <c:pt idx="17213">
                  <c:v>-0.12146117542231327</c:v>
                </c:pt>
                <c:pt idx="17214">
                  <c:v>-0.12089376794235951</c:v>
                </c:pt>
                <c:pt idx="17215">
                  <c:v>-0.12251602638040271</c:v>
                </c:pt>
                <c:pt idx="17216">
                  <c:v>-0.12008745114293318</c:v>
                </c:pt>
                <c:pt idx="17217">
                  <c:v>-0.11516867452721113</c:v>
                </c:pt>
                <c:pt idx="17218">
                  <c:v>-0.11816329426073169</c:v>
                </c:pt>
                <c:pt idx="17219">
                  <c:v>-0.11554724541839578</c:v>
                </c:pt>
                <c:pt idx="17220">
                  <c:v>-0.10842948057604296</c:v>
                </c:pt>
                <c:pt idx="17221">
                  <c:v>-0.10638816710143251</c:v>
                </c:pt>
                <c:pt idx="17222">
                  <c:v>-0.10162762299203665</c:v>
                </c:pt>
                <c:pt idx="17223">
                  <c:v>-0.10074855424706097</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-0.10053350078049095</c:v>
                </c:pt>
                <c:pt idx="19175">
                  <c:v>-0.1567445087694932</c:v>
                </c:pt>
                <c:pt idx="19176">
                  <c:v>-0.1337291451687157</c:v>
                </c:pt>
                <c:pt idx="19177">
                  <c:v>-0.13362518226984643</c:v>
                </c:pt>
                <c:pt idx="19178">
                  <c:v>-0.14875167873989881</c:v>
                </c:pt>
                <c:pt idx="19179">
                  <c:v>-0.15848604543784339</c:v>
                </c:pt>
                <c:pt idx="19180">
                  <c:v>-0.10923787149826625</c:v>
                </c:pt>
                <c:pt idx="19181">
                  <c:v>-0.13467311993719244</c:v>
                </c:pt>
                <c:pt idx="19182">
                  <c:v>-0.15788899630817566</c:v>
                </c:pt>
                <c:pt idx="19183">
                  <c:v>-0.1374619669746584</c:v>
                </c:pt>
                <c:pt idx="19184">
                  <c:v>-0.12239700202739068</c:v>
                </c:pt>
                <c:pt idx="19185">
                  <c:v>-0.10596135886584546</c:v>
                </c:pt>
                <c:pt idx="19186">
                  <c:v>0</c:v>
                </c:pt>
                <c:pt idx="19187">
                  <c:v>0</c:v>
                </c:pt>
                <c:pt idx="19188">
                  <c:v>0</c:v>
                </c:pt>
                <c:pt idx="19189">
                  <c:v>0</c:v>
                </c:pt>
                <c:pt idx="19190">
                  <c:v>-0.10221901434715785</c:v>
                </c:pt>
                <c:pt idx="19191">
                  <c:v>0</c:v>
                </c:pt>
                <c:pt idx="19192">
                  <c:v>0</c:v>
                </c:pt>
                <c:pt idx="19193">
                  <c:v>0</c:v>
                </c:pt>
                <c:pt idx="19194">
                  <c:v>0</c:v>
                </c:pt>
                <c:pt idx="19195">
                  <c:v>0</c:v>
                </c:pt>
                <c:pt idx="19196">
                  <c:v>-0.10873795994825886</c:v>
                </c:pt>
                <c:pt idx="19197">
                  <c:v>-0.13593945250070483</c:v>
                </c:pt>
                <c:pt idx="19198">
                  <c:v>-0.12850621158984576</c:v>
                </c:pt>
                <c:pt idx="19199">
                  <c:v>-0.14749328834402009</c:v>
                </c:pt>
                <c:pt idx="19200">
                  <c:v>-0.15069531175017958</c:v>
                </c:pt>
                <c:pt idx="19201">
                  <c:v>-0.15946735231301801</c:v>
                </c:pt>
                <c:pt idx="19202">
                  <c:v>-0.17006052838097452</c:v>
                </c:pt>
                <c:pt idx="19203">
                  <c:v>-0.1514199555871415</c:v>
                </c:pt>
                <c:pt idx="19204">
                  <c:v>-0.14149775882940296</c:v>
                </c:pt>
                <c:pt idx="19205">
                  <c:v>-0.14386669437347188</c:v>
                </c:pt>
                <c:pt idx="19206">
                  <c:v>-0.12764259382952847</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-0.1207279713506445</c:v>
                </c:pt>
                <c:pt idx="19740">
                  <c:v>0</c:v>
                </c:pt>
                <c:pt idx="19741">
                  <c:v>0</c:v>
                </c:pt>
                <c:pt idx="19742">
                  <c:v>-0.12097960309373978</c:v>
                </c:pt>
                <c:pt idx="19743">
                  <c:v>-0.11825174833728858</c:v>
                </c:pt>
                <c:pt idx="19744">
                  <c:v>-0.1371820760760929</c:v>
                </c:pt>
                <c:pt idx="19745">
                  <c:v>-0.14398523711992117</c:v>
                </c:pt>
                <c:pt idx="19746">
                  <c:v>-0.14533907111934274</c:v>
                </c:pt>
                <c:pt idx="19747">
                  <c:v>-0.11477193219667703</c:v>
                </c:pt>
                <c:pt idx="19748">
                  <c:v>-0.13138476767470875</c:v>
                </c:pt>
                <c:pt idx="19749">
                  <c:v>-0.12468577714225326</c:v>
                </c:pt>
                <c:pt idx="19750">
                  <c:v>0</c:v>
                </c:pt>
                <c:pt idx="19751">
                  <c:v>0</c:v>
                </c:pt>
                <c:pt idx="19752">
                  <c:v>0</c:v>
                </c:pt>
                <c:pt idx="19753">
                  <c:v>0</c:v>
                </c:pt>
                <c:pt idx="19754">
                  <c:v>-0.10711717340210458</c:v>
                </c:pt>
                <c:pt idx="19755">
                  <c:v>-0.11280772498507929</c:v>
                </c:pt>
                <c:pt idx="19756">
                  <c:v>0</c:v>
                </c:pt>
                <c:pt idx="19757">
                  <c:v>0</c:v>
                </c:pt>
                <c:pt idx="19758">
                  <c:v>-0.13437231007265182</c:v>
                </c:pt>
                <c:pt idx="19759">
                  <c:v>-0.13106297900277741</c:v>
                </c:pt>
                <c:pt idx="19760">
                  <c:v>-0.10463232632795527</c:v>
                </c:pt>
                <c:pt idx="19761">
                  <c:v>-0.10956370110780056</c:v>
                </c:pt>
                <c:pt idx="19762">
                  <c:v>-0.10539000155397127</c:v>
                </c:pt>
                <c:pt idx="19763">
                  <c:v>-0.10783912263844941</c:v>
                </c:pt>
                <c:pt idx="19764">
                  <c:v>-0.11966367153138724</c:v>
                </c:pt>
                <c:pt idx="19765">
                  <c:v>-0.14548351757969091</c:v>
                </c:pt>
                <c:pt idx="19766">
                  <c:v>0</c:v>
                </c:pt>
                <c:pt idx="19767">
                  <c:v>-0.10947782954082919</c:v>
                </c:pt>
                <c:pt idx="19768">
                  <c:v>-0.14655433870177703</c:v>
                </c:pt>
                <c:pt idx="19769">
                  <c:v>-0.14566285049568339</c:v>
                </c:pt>
                <c:pt idx="19770">
                  <c:v>-0.13972436787558351</c:v>
                </c:pt>
                <c:pt idx="19771">
                  <c:v>-0.13696854630978161</c:v>
                </c:pt>
                <c:pt idx="19772">
                  <c:v>-0.12248402972221251</c:v>
                </c:pt>
                <c:pt idx="19773">
                  <c:v>-0.12943970390059023</c:v>
                </c:pt>
                <c:pt idx="19774">
                  <c:v>-0.12339874036128595</c:v>
                </c:pt>
                <c:pt idx="19775">
                  <c:v>-0.1249327838494968</c:v>
                </c:pt>
                <c:pt idx="19776">
                  <c:v>-0.11774823804423196</c:v>
                </c:pt>
                <c:pt idx="19777">
                  <c:v>-0.12221323565929898</c:v>
                </c:pt>
                <c:pt idx="19778">
                  <c:v>-0.12654487999144803</c:v>
                </c:pt>
                <c:pt idx="19779">
                  <c:v>-0.11253353895922824</c:v>
                </c:pt>
                <c:pt idx="19780">
                  <c:v>-0.10850089249721617</c:v>
                </c:pt>
                <c:pt idx="19781">
                  <c:v>-0.12608213008342717</c:v>
                </c:pt>
                <c:pt idx="19782">
                  <c:v>-0.13033835077352485</c:v>
                </c:pt>
                <c:pt idx="19783">
                  <c:v>-0.11391174993860709</c:v>
                </c:pt>
                <c:pt idx="19784">
                  <c:v>0</c:v>
                </c:pt>
                <c:pt idx="19785">
                  <c:v>-0.11082153024203334</c:v>
                </c:pt>
                <c:pt idx="19786">
                  <c:v>0</c:v>
                </c:pt>
                <c:pt idx="19787">
                  <c:v>-0.11308224693484958</c:v>
                </c:pt>
                <c:pt idx="19788">
                  <c:v>-0.10715609465363107</c:v>
                </c:pt>
                <c:pt idx="19789">
                  <c:v>-0.10942569736372643</c:v>
                </c:pt>
                <c:pt idx="19790">
                  <c:v>-0.11721549608224313</c:v>
                </c:pt>
                <c:pt idx="19791">
                  <c:v>-0.11225628357478457</c:v>
                </c:pt>
                <c:pt idx="19792">
                  <c:v>-0.10886708638812626</c:v>
                </c:pt>
                <c:pt idx="19793">
                  <c:v>-0.11014308769631498</c:v>
                </c:pt>
                <c:pt idx="19794">
                  <c:v>-0.11474263915751304</c:v>
                </c:pt>
                <c:pt idx="19795">
                  <c:v>-0.1103379309741982</c:v>
                </c:pt>
                <c:pt idx="19796">
                  <c:v>-0.10568697168877617</c:v>
                </c:pt>
                <c:pt idx="19797">
                  <c:v>-0.11804991758861927</c:v>
                </c:pt>
                <c:pt idx="19798">
                  <c:v>-0.12673009050893502</c:v>
                </c:pt>
                <c:pt idx="19799">
                  <c:v>-0.14103451671760026</c:v>
                </c:pt>
                <c:pt idx="19800">
                  <c:v>-0.16457644041301378</c:v>
                </c:pt>
                <c:pt idx="19801">
                  <c:v>-0.15717507743383519</c:v>
                </c:pt>
                <c:pt idx="19802">
                  <c:v>-0.1350702808238694</c:v>
                </c:pt>
                <c:pt idx="19803">
                  <c:v>-0.13406286787298738</c:v>
                </c:pt>
                <c:pt idx="19804">
                  <c:v>-0.15234247255952149</c:v>
                </c:pt>
                <c:pt idx="19805">
                  <c:v>-0.15026993949979417</c:v>
                </c:pt>
                <c:pt idx="19806">
                  <c:v>-0.136080997505442</c:v>
                </c:pt>
                <c:pt idx="19807">
                  <c:v>-0.12806914265217806</c:v>
                </c:pt>
                <c:pt idx="19808">
                  <c:v>-0.10601106527503668</c:v>
                </c:pt>
                <c:pt idx="19809">
                  <c:v>0</c:v>
                </c:pt>
                <c:pt idx="19810">
                  <c:v>0</c:v>
                </c:pt>
                <c:pt idx="19811">
                  <c:v>-0.11721651273277867</c:v>
                </c:pt>
                <c:pt idx="19812">
                  <c:v>-0.15759396321507535</c:v>
                </c:pt>
                <c:pt idx="19813">
                  <c:v>-0.12706721272072385</c:v>
                </c:pt>
                <c:pt idx="19814">
                  <c:v>-0.14172977282161869</c:v>
                </c:pt>
                <c:pt idx="19815">
                  <c:v>-0.16926130366595715</c:v>
                </c:pt>
                <c:pt idx="19816">
                  <c:v>-0.19424642112665513</c:v>
                </c:pt>
                <c:pt idx="19817">
                  <c:v>-0.17955755472452684</c:v>
                </c:pt>
                <c:pt idx="19818">
                  <c:v>-0.19833070351487492</c:v>
                </c:pt>
                <c:pt idx="19819">
                  <c:v>-0.19311806484022664</c:v>
                </c:pt>
                <c:pt idx="19820">
                  <c:v>-0.19663519079603409</c:v>
                </c:pt>
                <c:pt idx="19821">
                  <c:v>-0.18737064789304259</c:v>
                </c:pt>
                <c:pt idx="19822">
                  <c:v>-0.18459642572140778</c:v>
                </c:pt>
                <c:pt idx="19823">
                  <c:v>-0.18742088373593635</c:v>
                </c:pt>
                <c:pt idx="19824">
                  <c:v>-0.20460402927696208</c:v>
                </c:pt>
                <c:pt idx="19825">
                  <c:v>-0.21707709469038206</c:v>
                </c:pt>
                <c:pt idx="19826">
                  <c:v>-0.20756401060582541</c:v>
                </c:pt>
                <c:pt idx="19827">
                  <c:v>-0.22128372230590221</c:v>
                </c:pt>
                <c:pt idx="19828">
                  <c:v>-0.24944229738381096</c:v>
                </c:pt>
                <c:pt idx="19829">
                  <c:v>-0.23737875138545184</c:v>
                </c:pt>
                <c:pt idx="19830">
                  <c:v>-0.19399131137503778</c:v>
                </c:pt>
                <c:pt idx="19831">
                  <c:v>-0.18889030502378312</c:v>
                </c:pt>
                <c:pt idx="19832">
                  <c:v>-0.17033824922288043</c:v>
                </c:pt>
                <c:pt idx="19833">
                  <c:v>-0.16867381931500669</c:v>
                </c:pt>
                <c:pt idx="19834">
                  <c:v>-0.17449006227098318</c:v>
                </c:pt>
                <c:pt idx="19835">
                  <c:v>-0.14732949779479443</c:v>
                </c:pt>
                <c:pt idx="19836">
                  <c:v>-0.14693531421321515</c:v>
                </c:pt>
                <c:pt idx="19837">
                  <c:v>-0.11584292334508983</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-0.1060598827379976</c:v>
                </c:pt>
                <c:pt idx="19880">
                  <c:v>-0.11481526937558939</c:v>
                </c:pt>
                <c:pt idx="19881">
                  <c:v>-0.10583102264382416</c:v>
                </c:pt>
                <c:pt idx="19882">
                  <c:v>0</c:v>
                </c:pt>
                <c:pt idx="19883">
                  <c:v>0</c:v>
                </c:pt>
                <c:pt idx="19884">
                  <c:v>-0.10956249298558318</c:v>
                </c:pt>
                <c:pt idx="19885">
                  <c:v>-0.10806507023497947</c:v>
                </c:pt>
                <c:pt idx="19886">
                  <c:v>-0.11194691033364756</c:v>
                </c:pt>
                <c:pt idx="19887">
                  <c:v>0</c:v>
                </c:pt>
                <c:pt idx="19888">
                  <c:v>0</c:v>
                </c:pt>
                <c:pt idx="19889">
                  <c:v>0</c:v>
                </c:pt>
                <c:pt idx="19890">
                  <c:v>0</c:v>
                </c:pt>
                <c:pt idx="19891">
                  <c:v>0</c:v>
                </c:pt>
                <c:pt idx="19892">
                  <c:v>0</c:v>
                </c:pt>
                <c:pt idx="19893">
                  <c:v>0</c:v>
                </c:pt>
                <c:pt idx="19894">
                  <c:v>0</c:v>
                </c:pt>
                <c:pt idx="19895">
                  <c:v>0</c:v>
                </c:pt>
                <c:pt idx="19896">
                  <c:v>-0.10609275521320416</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-0.10714078448490638</c:v>
                </c:pt>
                <c:pt idx="19939">
                  <c:v>-0.16442452055814971</c:v>
                </c:pt>
                <c:pt idx="19940">
                  <c:v>-0.16402000595388155</c:v>
                </c:pt>
                <c:pt idx="19941">
                  <c:v>-0.1636117959873078</c:v>
                </c:pt>
                <c:pt idx="19942">
                  <c:v>-0.17970171572061544</c:v>
                </c:pt>
                <c:pt idx="19943">
                  <c:v>-0.20907758938182985</c:v>
                </c:pt>
                <c:pt idx="19944">
                  <c:v>-0.18256393675953508</c:v>
                </c:pt>
                <c:pt idx="19945">
                  <c:v>-0.18845972154909019</c:v>
                </c:pt>
                <c:pt idx="19946">
                  <c:v>-0.19415388722097948</c:v>
                </c:pt>
                <c:pt idx="19947">
                  <c:v>-0.19627610364463266</c:v>
                </c:pt>
                <c:pt idx="19948">
                  <c:v>-0.18087363164611381</c:v>
                </c:pt>
                <c:pt idx="19949">
                  <c:v>-0.17151194967935268</c:v>
                </c:pt>
                <c:pt idx="19950">
                  <c:v>-0.17383904862323829</c:v>
                </c:pt>
                <c:pt idx="19951">
                  <c:v>-0.1521644974534343</c:v>
                </c:pt>
                <c:pt idx="19952">
                  <c:v>-0.15246146260318805</c:v>
                </c:pt>
                <c:pt idx="19953">
                  <c:v>-0.14799064891684466</c:v>
                </c:pt>
                <c:pt idx="19954">
                  <c:v>-0.15400242485152527</c:v>
                </c:pt>
                <c:pt idx="19955">
                  <c:v>-0.15208502918888755</c:v>
                </c:pt>
                <c:pt idx="19956">
                  <c:v>-0.13315778864194205</c:v>
                </c:pt>
                <c:pt idx="19957">
                  <c:v>-0.11873568240250976</c:v>
                </c:pt>
                <c:pt idx="19958">
                  <c:v>-0.14749818822029925</c:v>
                </c:pt>
                <c:pt idx="19959">
                  <c:v>-0.15271317418781782</c:v>
                </c:pt>
                <c:pt idx="19960">
                  <c:v>-0.14802175713463472</c:v>
                </c:pt>
                <c:pt idx="19961">
                  <c:v>-0.18059235394437689</c:v>
                </c:pt>
                <c:pt idx="19962">
                  <c:v>-0.18539236869371434</c:v>
                </c:pt>
                <c:pt idx="19963">
                  <c:v>-0.16678910200043717</c:v>
                </c:pt>
                <c:pt idx="19964">
                  <c:v>-0.15770405412083044</c:v>
                </c:pt>
                <c:pt idx="19965">
                  <c:v>-0.15323620495097356</c:v>
                </c:pt>
                <c:pt idx="19966">
                  <c:v>-0.14352394273703162</c:v>
                </c:pt>
                <c:pt idx="19967">
                  <c:v>-0.1160278149256383</c:v>
                </c:pt>
                <c:pt idx="19968">
                  <c:v>-0.11887947962511947</c:v>
                </c:pt>
                <c:pt idx="19969">
                  <c:v>-0.14405485236424254</c:v>
                </c:pt>
                <c:pt idx="19970">
                  <c:v>-0.16324278125813951</c:v>
                </c:pt>
                <c:pt idx="19971">
                  <c:v>-0.17374111010174142</c:v>
                </c:pt>
                <c:pt idx="19972">
                  <c:v>-0.14817157467229991</c:v>
                </c:pt>
                <c:pt idx="19973">
                  <c:v>-0.15126364925231894</c:v>
                </c:pt>
                <c:pt idx="19974">
                  <c:v>-0.13065014609095049</c:v>
                </c:pt>
                <c:pt idx="19975">
                  <c:v>-0.10945034504291207</c:v>
                </c:pt>
                <c:pt idx="19976">
                  <c:v>-0.11172049751273727</c:v>
                </c:pt>
                <c:pt idx="19977">
                  <c:v>-0.10162161783957768</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-0.12399221171664554</c:v>
                </c:pt>
                <c:pt idx="20134">
                  <c:v>-0.12011931103428464</c:v>
                </c:pt>
                <c:pt idx="20135">
                  <c:v>0</c:v>
                </c:pt>
                <c:pt idx="20136">
                  <c:v>0</c:v>
                </c:pt>
                <c:pt idx="20137">
                  <c:v>0</c:v>
                </c:pt>
                <c:pt idx="20138">
                  <c:v>-0.11053423061095824</c:v>
                </c:pt>
                <c:pt idx="20139">
                  <c:v>-0.1208649451781113</c:v>
                </c:pt>
                <c:pt idx="20140">
                  <c:v>-0.10160564382022119</c:v>
                </c:pt>
                <c:pt idx="20141">
                  <c:v>-0.10998358310694567</c:v>
                </c:pt>
                <c:pt idx="20142">
                  <c:v>-0.13950480647587526</c:v>
                </c:pt>
                <c:pt idx="20143">
                  <c:v>-0.16356869122666795</c:v>
                </c:pt>
                <c:pt idx="20144">
                  <c:v>-0.14935848565122034</c:v>
                </c:pt>
                <c:pt idx="20145">
                  <c:v>-0.13730150720847534</c:v>
                </c:pt>
                <c:pt idx="20146">
                  <c:v>-0.1524549389971489</c:v>
                </c:pt>
                <c:pt idx="20147">
                  <c:v>-0.15228282591399955</c:v>
                </c:pt>
                <c:pt idx="20148">
                  <c:v>-0.15329244371614126</c:v>
                </c:pt>
                <c:pt idx="20149">
                  <c:v>-0.18960358642122455</c:v>
                </c:pt>
                <c:pt idx="20150">
                  <c:v>-0.21785336900949392</c:v>
                </c:pt>
                <c:pt idx="20151">
                  <c:v>-0.24332918521968228</c:v>
                </c:pt>
                <c:pt idx="20152">
                  <c:v>-0.26268293285190625</c:v>
                </c:pt>
                <c:pt idx="20153">
                  <c:v>-0.23953065619754454</c:v>
                </c:pt>
                <c:pt idx="20154">
                  <c:v>-0.2581719865583374</c:v>
                </c:pt>
                <c:pt idx="20155">
                  <c:v>-0.24303218273107219</c:v>
                </c:pt>
                <c:pt idx="20156">
                  <c:v>-0.21317063585024087</c:v>
                </c:pt>
                <c:pt idx="20157">
                  <c:v>-0.2065338593042475</c:v>
                </c:pt>
                <c:pt idx="20158">
                  <c:v>-0.2070852767975585</c:v>
                </c:pt>
                <c:pt idx="20159">
                  <c:v>-0.23057301464250379</c:v>
                </c:pt>
                <c:pt idx="20160">
                  <c:v>-0.24662862201592228</c:v>
                </c:pt>
                <c:pt idx="20161">
                  <c:v>-0.26510996675773402</c:v>
                </c:pt>
                <c:pt idx="20162">
                  <c:v>-0.24247296872505086</c:v>
                </c:pt>
                <c:pt idx="20163">
                  <c:v>-0.23685899238831398</c:v>
                </c:pt>
                <c:pt idx="20164">
                  <c:v>-0.21429953264903179</c:v>
                </c:pt>
                <c:pt idx="20165">
                  <c:v>-0.21462055588999951</c:v>
                </c:pt>
                <c:pt idx="20166">
                  <c:v>-0.20609760192983784</c:v>
                </c:pt>
                <c:pt idx="20167">
                  <c:v>-0.22557380039720309</c:v>
                </c:pt>
                <c:pt idx="20168">
                  <c:v>-0.19307631490070121</c:v>
                </c:pt>
                <c:pt idx="20169">
                  <c:v>-0.17163356470259261</c:v>
                </c:pt>
                <c:pt idx="20170">
                  <c:v>-0.17608798876350151</c:v>
                </c:pt>
                <c:pt idx="20171">
                  <c:v>-0.16282274073311176</c:v>
                </c:pt>
                <c:pt idx="20172">
                  <c:v>-0.17610278918414857</c:v>
                </c:pt>
                <c:pt idx="20173">
                  <c:v>-0.16390356431207642</c:v>
                </c:pt>
                <c:pt idx="20174">
                  <c:v>-0.14501087486234809</c:v>
                </c:pt>
                <c:pt idx="20175">
                  <c:v>-0.15598456060512456</c:v>
                </c:pt>
                <c:pt idx="20176">
                  <c:v>-0.15000808126857257</c:v>
                </c:pt>
                <c:pt idx="20177">
                  <c:v>-0.16100931004820762</c:v>
                </c:pt>
                <c:pt idx="20178">
                  <c:v>-0.17890820167696131</c:v>
                </c:pt>
                <c:pt idx="20179">
                  <c:v>-0.17222594323597251</c:v>
                </c:pt>
                <c:pt idx="20180">
                  <c:v>-0.18393590572229945</c:v>
                </c:pt>
                <c:pt idx="20181">
                  <c:v>-0.19837331440750638</c:v>
                </c:pt>
                <c:pt idx="20182">
                  <c:v>-0.19050386446118661</c:v>
                </c:pt>
                <c:pt idx="20183">
                  <c:v>-0.19824540415698866</c:v>
                </c:pt>
                <c:pt idx="20184">
                  <c:v>-0.20169492376909137</c:v>
                </c:pt>
                <c:pt idx="20185">
                  <c:v>-0.19241295790434831</c:v>
                </c:pt>
                <c:pt idx="20186">
                  <c:v>-0.18594365739790941</c:v>
                </c:pt>
                <c:pt idx="20187">
                  <c:v>-0.1867570873994101</c:v>
                </c:pt>
                <c:pt idx="20188">
                  <c:v>-0.19393953467688774</c:v>
                </c:pt>
                <c:pt idx="20189">
                  <c:v>-0.18664758277572702</c:v>
                </c:pt>
                <c:pt idx="20190">
                  <c:v>-0.18108043284958442</c:v>
                </c:pt>
                <c:pt idx="20191">
                  <c:v>-0.19583618348144227</c:v>
                </c:pt>
                <c:pt idx="20192">
                  <c:v>-0.18800635839692825</c:v>
                </c:pt>
                <c:pt idx="20193">
                  <c:v>-0.20504456972718532</c:v>
                </c:pt>
                <c:pt idx="20194">
                  <c:v>-0.21297786470258795</c:v>
                </c:pt>
                <c:pt idx="20195">
                  <c:v>-0.23032020879581427</c:v>
                </c:pt>
                <c:pt idx="20196">
                  <c:v>-0.24057777287390814</c:v>
                </c:pt>
                <c:pt idx="20197">
                  <c:v>-0.21450898157050013</c:v>
                </c:pt>
                <c:pt idx="20198">
                  <c:v>-0.18586332828601937</c:v>
                </c:pt>
                <c:pt idx="20199">
                  <c:v>-0.20726927206647028</c:v>
                </c:pt>
                <c:pt idx="20200">
                  <c:v>-0.24438894178540027</c:v>
                </c:pt>
                <c:pt idx="20201">
                  <c:v>-0.20614732792585266</c:v>
                </c:pt>
                <c:pt idx="20202">
                  <c:v>-0.21156250926676745</c:v>
                </c:pt>
                <c:pt idx="20203">
                  <c:v>-0.2339626663636728</c:v>
                </c:pt>
                <c:pt idx="20204">
                  <c:v>-0.26732273144742746</c:v>
                </c:pt>
                <c:pt idx="20205">
                  <c:v>-0.27909917594382394</c:v>
                </c:pt>
                <c:pt idx="20206">
                  <c:v>-0.27055815658490823</c:v>
                </c:pt>
                <c:pt idx="20207">
                  <c:v>-0.29562939227276008</c:v>
                </c:pt>
                <c:pt idx="20208">
                  <c:v>-0.26217558754220938</c:v>
                </c:pt>
                <c:pt idx="20209">
                  <c:v>-0.22560794465339462</c:v>
                </c:pt>
                <c:pt idx="20210">
                  <c:v>-0.22252972523975123</c:v>
                </c:pt>
                <c:pt idx="20211">
                  <c:v>-0.19545670806250137</c:v>
                </c:pt>
                <c:pt idx="20212">
                  <c:v>-0.20563997605134932</c:v>
                </c:pt>
                <c:pt idx="20213">
                  <c:v>-0.18043833067203874</c:v>
                </c:pt>
                <c:pt idx="20214">
                  <c:v>-0.17087621409159914</c:v>
                </c:pt>
                <c:pt idx="20215">
                  <c:v>-0.15517748774339823</c:v>
                </c:pt>
                <c:pt idx="20216">
                  <c:v>-0.1661470186519669</c:v>
                </c:pt>
                <c:pt idx="20217">
                  <c:v>-0.13888630894363474</c:v>
                </c:pt>
                <c:pt idx="20218">
                  <c:v>-0.15035104435951707</c:v>
                </c:pt>
                <c:pt idx="20219">
                  <c:v>-0.14310464325424865</c:v>
                </c:pt>
                <c:pt idx="20220">
                  <c:v>-0.13367054823217384</c:v>
                </c:pt>
                <c:pt idx="20221">
                  <c:v>-0.14189360619412084</c:v>
                </c:pt>
                <c:pt idx="20222">
                  <c:v>-0.13487229978675286</c:v>
                </c:pt>
                <c:pt idx="20223">
                  <c:v>-0.1235198418159773</c:v>
                </c:pt>
                <c:pt idx="20224">
                  <c:v>-0.11314636710550652</c:v>
                </c:pt>
                <c:pt idx="20225">
                  <c:v>0</c:v>
                </c:pt>
                <c:pt idx="20226">
                  <c:v>0</c:v>
                </c:pt>
                <c:pt idx="20227">
                  <c:v>-0.10572009473917698</c:v>
                </c:pt>
                <c:pt idx="20228">
                  <c:v>-0.12600888686500689</c:v>
                </c:pt>
                <c:pt idx="20229">
                  <c:v>-0.1197011116929545</c:v>
                </c:pt>
                <c:pt idx="20230">
                  <c:v>-0.12612691159949097</c:v>
                </c:pt>
                <c:pt idx="20231">
                  <c:v>-0.10518434195180815</c:v>
                </c:pt>
                <c:pt idx="20232">
                  <c:v>-0.10661338897721717</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-0.10493721379383025</c:v>
                </c:pt>
                <c:pt idx="21551">
                  <c:v>-0.10484824754036826</c:v>
                </c:pt>
                <c:pt idx="21552">
                  <c:v>0</c:v>
                </c:pt>
                <c:pt idx="21553">
                  <c:v>-0.102219345654323</c:v>
                </c:pt>
                <c:pt idx="21554">
                  <c:v>0</c:v>
                </c:pt>
                <c:pt idx="21555">
                  <c:v>0</c:v>
                </c:pt>
                <c:pt idx="21556">
                  <c:v>0</c:v>
                </c:pt>
                <c:pt idx="21557">
                  <c:v>-0.11130615385332598</c:v>
                </c:pt>
                <c:pt idx="21558">
                  <c:v>-0.10265528598211837</c:v>
                </c:pt>
                <c:pt idx="21559">
                  <c:v>-0.101920657132758</c:v>
                </c:pt>
                <c:pt idx="21560">
                  <c:v>0</c:v>
                </c:pt>
                <c:pt idx="21561">
                  <c:v>0</c:v>
                </c:pt>
                <c:pt idx="21562">
                  <c:v>-0.10332608422452705</c:v>
                </c:pt>
                <c:pt idx="21563">
                  <c:v>-0.13655429359623272</c:v>
                </c:pt>
                <c:pt idx="21564">
                  <c:v>-0.13460655454485304</c:v>
                </c:pt>
                <c:pt idx="21565">
                  <c:v>-0.14443725374367533</c:v>
                </c:pt>
                <c:pt idx="21566">
                  <c:v>-0.13856984273504946</c:v>
                </c:pt>
                <c:pt idx="21567">
                  <c:v>-0.15316756398725173</c:v>
                </c:pt>
                <c:pt idx="21568">
                  <c:v>-0.16491929738661715</c:v>
                </c:pt>
                <c:pt idx="21569">
                  <c:v>-0.17195384388072676</c:v>
                </c:pt>
                <c:pt idx="21570">
                  <c:v>-0.13665452564142599</c:v>
                </c:pt>
                <c:pt idx="21571">
                  <c:v>-0.14522475876578278</c:v>
                </c:pt>
                <c:pt idx="21572">
                  <c:v>-0.13885120195973444</c:v>
                </c:pt>
                <c:pt idx="21573">
                  <c:v>-0.1355412638753476</c:v>
                </c:pt>
                <c:pt idx="21574">
                  <c:v>-0.15003723308805894</c:v>
                </c:pt>
                <c:pt idx="21575">
                  <c:v>-0.12277647056664198</c:v>
                </c:pt>
                <c:pt idx="21576">
                  <c:v>-0.14077255938421751</c:v>
                </c:pt>
                <c:pt idx="21577">
                  <c:v>-0.11938311205762053</c:v>
                </c:pt>
                <c:pt idx="21578">
                  <c:v>-0.1165604550110374</c:v>
                </c:pt>
                <c:pt idx="21579">
                  <c:v>-0.11678040430719883</c:v>
                </c:pt>
                <c:pt idx="21580">
                  <c:v>-0.11842465355954956</c:v>
                </c:pt>
                <c:pt idx="21581">
                  <c:v>-0.13901773259960837</c:v>
                </c:pt>
                <c:pt idx="21582">
                  <c:v>-0.12280732444659415</c:v>
                </c:pt>
                <c:pt idx="21583">
                  <c:v>-0.11857454728974071</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-0.11363937328293017</c:v>
                </c:pt>
                <c:pt idx="21701">
                  <c:v>-0.10493143570770092</c:v>
                </c:pt>
                <c:pt idx="21702">
                  <c:v>-0.15187702096143163</c:v>
                </c:pt>
                <c:pt idx="21703">
                  <c:v>-0.11422055749994853</c:v>
                </c:pt>
                <c:pt idx="21704">
                  <c:v>0</c:v>
                </c:pt>
                <c:pt idx="21705">
                  <c:v>-0.10692123706832812</c:v>
                </c:pt>
                <c:pt idx="21706">
                  <c:v>-0.13512751542310653</c:v>
                </c:pt>
                <c:pt idx="21707">
                  <c:v>-0.13962414807184187</c:v>
                </c:pt>
                <c:pt idx="21708">
                  <c:v>-0.12140558272197111</c:v>
                </c:pt>
                <c:pt idx="21709">
                  <c:v>-0.12699500511498441</c:v>
                </c:pt>
                <c:pt idx="21710">
                  <c:v>-0.18559005505230886</c:v>
                </c:pt>
                <c:pt idx="21711">
                  <c:v>-0.14900659610942146</c:v>
                </c:pt>
                <c:pt idx="21712">
                  <c:v>-0.14844193647359105</c:v>
                </c:pt>
                <c:pt idx="21713">
                  <c:v>-0.193113613976302</c:v>
                </c:pt>
                <c:pt idx="21714">
                  <c:v>-0.2057209618527932</c:v>
                </c:pt>
                <c:pt idx="21715">
                  <c:v>-0.24001196626895882</c:v>
                </c:pt>
                <c:pt idx="21716">
                  <c:v>-0.29104493555303168</c:v>
                </c:pt>
                <c:pt idx="21717">
                  <c:v>-0.30077546916223608</c:v>
                </c:pt>
                <c:pt idx="21718">
                  <c:v>-0.35206275072766502</c:v>
                </c:pt>
                <c:pt idx="21719">
                  <c:v>-0.35306853994212362</c:v>
                </c:pt>
                <c:pt idx="21720">
                  <c:v>-0.26825932671781216</c:v>
                </c:pt>
                <c:pt idx="21721">
                  <c:v>-0.27732699812836981</c:v>
                </c:pt>
                <c:pt idx="21722">
                  <c:v>-0.33252549486941485</c:v>
                </c:pt>
                <c:pt idx="21723">
                  <c:v>-0.30869658612061035</c:v>
                </c:pt>
                <c:pt idx="21724">
                  <c:v>-0.31491500127461314</c:v>
                </c:pt>
                <c:pt idx="21725">
                  <c:v>-0.288115675557713</c:v>
                </c:pt>
                <c:pt idx="21726">
                  <c:v>-0.31114058880115492</c:v>
                </c:pt>
                <c:pt idx="21727">
                  <c:v>-0.34441909006519444</c:v>
                </c:pt>
                <c:pt idx="21728">
                  <c:v>-0.33950625044198413</c:v>
                </c:pt>
                <c:pt idx="21729">
                  <c:v>-0.36132285527802654</c:v>
                </c:pt>
                <c:pt idx="21730">
                  <c:v>-0.39461038884138189</c:v>
                </c:pt>
                <c:pt idx="21731">
                  <c:v>-0.31564815282647984</c:v>
                </c:pt>
                <c:pt idx="21732">
                  <c:v>-0.31868734364991225</c:v>
                </c:pt>
                <c:pt idx="21733">
                  <c:v>-0.29616325575115865</c:v>
                </c:pt>
                <c:pt idx="21734">
                  <c:v>-0.27085753801756052</c:v>
                </c:pt>
                <c:pt idx="21735">
                  <c:v>-0.27352500829754611</c:v>
                </c:pt>
                <c:pt idx="21736">
                  <c:v>-0.25912541241837372</c:v>
                </c:pt>
                <c:pt idx="21737">
                  <c:v>-0.29764189614945358</c:v>
                </c:pt>
                <c:pt idx="21738">
                  <c:v>-0.32791607410605106</c:v>
                </c:pt>
                <c:pt idx="21739">
                  <c:v>-0.30367170907880126</c:v>
                </c:pt>
                <c:pt idx="21740">
                  <c:v>-0.31523924665768266</c:v>
                </c:pt>
                <c:pt idx="21741">
                  <c:v>-0.31849509865844483</c:v>
                </c:pt>
                <c:pt idx="21742">
                  <c:v>-0.35253348643777238</c:v>
                </c:pt>
                <c:pt idx="21743">
                  <c:v>-0.30486592220790798</c:v>
                </c:pt>
                <c:pt idx="21744">
                  <c:v>-0.33882560606157353</c:v>
                </c:pt>
                <c:pt idx="21745">
                  <c:v>-0.33615173402451015</c:v>
                </c:pt>
                <c:pt idx="21746">
                  <c:v>-0.3290693888677223</c:v>
                </c:pt>
                <c:pt idx="21747">
                  <c:v>-0.37087415697915882</c:v>
                </c:pt>
                <c:pt idx="21748">
                  <c:v>-0.41413020465228656</c:v>
                </c:pt>
                <c:pt idx="21749">
                  <c:v>-0.36568581984816162</c:v>
                </c:pt>
                <c:pt idx="21750">
                  <c:v>-0.3249426455940394</c:v>
                </c:pt>
                <c:pt idx="21751">
                  <c:v>-0.31307434286226343</c:v>
                </c:pt>
                <c:pt idx="21752">
                  <c:v>-0.29935565908543993</c:v>
                </c:pt>
                <c:pt idx="21753">
                  <c:v>-0.27708028079301694</c:v>
                </c:pt>
                <c:pt idx="21754">
                  <c:v>-0.34607786409493746</c:v>
                </c:pt>
                <c:pt idx="21755">
                  <c:v>-0.31412950588589073</c:v>
                </c:pt>
                <c:pt idx="21756">
                  <c:v>-0.28953350615247708</c:v>
                </c:pt>
                <c:pt idx="21757">
                  <c:v>-0.30349938359976059</c:v>
                </c:pt>
                <c:pt idx="21758">
                  <c:v>-0.29519113061413293</c:v>
                </c:pt>
                <c:pt idx="21759">
                  <c:v>-0.27656154496570606</c:v>
                </c:pt>
                <c:pt idx="21760">
                  <c:v>-0.29217751209680098</c:v>
                </c:pt>
                <c:pt idx="21761">
                  <c:v>-0.28487789615538361</c:v>
                </c:pt>
                <c:pt idx="21762">
                  <c:v>-0.31525984572243304</c:v>
                </c:pt>
                <c:pt idx="21763">
                  <c:v>-0.31093956785448462</c:v>
                </c:pt>
                <c:pt idx="21764">
                  <c:v>-0.30555810158912255</c:v>
                </c:pt>
                <c:pt idx="21765">
                  <c:v>-0.27333000389223749</c:v>
                </c:pt>
                <c:pt idx="21766">
                  <c:v>-0.26494993014352175</c:v>
                </c:pt>
                <c:pt idx="21767">
                  <c:v>-0.29446634768510549</c:v>
                </c:pt>
                <c:pt idx="21768">
                  <c:v>-0.30305745804286321</c:v>
                </c:pt>
                <c:pt idx="21769">
                  <c:v>-0.30811282444329213</c:v>
                </c:pt>
                <c:pt idx="21770">
                  <c:v>-0.31107400368283555</c:v>
                </c:pt>
                <c:pt idx="21771">
                  <c:v>-0.29997217952769872</c:v>
                </c:pt>
                <c:pt idx="21772">
                  <c:v>-0.31378780028320119</c:v>
                </c:pt>
                <c:pt idx="21773">
                  <c:v>-0.32106599466859187</c:v>
                </c:pt>
                <c:pt idx="21774">
                  <c:v>-0.29209199065581271</c:v>
                </c:pt>
                <c:pt idx="21775">
                  <c:v>-0.29614761990591298</c:v>
                </c:pt>
                <c:pt idx="21776">
                  <c:v>-0.28027471427365802</c:v>
                </c:pt>
                <c:pt idx="21777">
                  <c:v>-0.27471800100417643</c:v>
                </c:pt>
                <c:pt idx="21778">
                  <c:v>-0.26735303598473048</c:v>
                </c:pt>
                <c:pt idx="21779">
                  <c:v>-0.29353251929685387</c:v>
                </c:pt>
                <c:pt idx="21780">
                  <c:v>-0.29294136845531216</c:v>
                </c:pt>
                <c:pt idx="21781">
                  <c:v>-0.29843679148144109</c:v>
                </c:pt>
                <c:pt idx="21782">
                  <c:v>-0.30754947441131364</c:v>
                </c:pt>
                <c:pt idx="21783">
                  <c:v>-0.30938139054727654</c:v>
                </c:pt>
                <c:pt idx="21784">
                  <c:v>-0.33356400889557092</c:v>
                </c:pt>
                <c:pt idx="21785">
                  <c:v>-0.33854518075876794</c:v>
                </c:pt>
                <c:pt idx="21786">
                  <c:v>-0.32064761035864742</c:v>
                </c:pt>
                <c:pt idx="21787">
                  <c:v>-0.35907852412443708</c:v>
                </c:pt>
                <c:pt idx="21788">
                  <c:v>-0.33796139205645559</c:v>
                </c:pt>
                <c:pt idx="21789">
                  <c:v>-0.35841287827055968</c:v>
                </c:pt>
                <c:pt idx="21790">
                  <c:v>-0.34747245224082579</c:v>
                </c:pt>
                <c:pt idx="21791">
                  <c:v>-0.34109574807207876</c:v>
                </c:pt>
                <c:pt idx="21792">
                  <c:v>-0.3324910371641332</c:v>
                </c:pt>
                <c:pt idx="21793">
                  <c:v>-0.28978316660795034</c:v>
                </c:pt>
                <c:pt idx="21794">
                  <c:v>-0.31564536461958814</c:v>
                </c:pt>
                <c:pt idx="21795">
                  <c:v>-0.34205334218735428</c:v>
                </c:pt>
                <c:pt idx="21796">
                  <c:v>-0.31845915993880658</c:v>
                </c:pt>
                <c:pt idx="21797">
                  <c:v>-0.31335641838751238</c:v>
                </c:pt>
                <c:pt idx="21798">
                  <c:v>-0.32574255232435112</c:v>
                </c:pt>
                <c:pt idx="21799">
                  <c:v>-0.31690904497870964</c:v>
                </c:pt>
                <c:pt idx="21800">
                  <c:v>-0.26519666421514454</c:v>
                </c:pt>
                <c:pt idx="21801">
                  <c:v>-0.27694981671803298</c:v>
                </c:pt>
                <c:pt idx="21802">
                  <c:v>-0.2771468599618766</c:v>
                </c:pt>
                <c:pt idx="21803">
                  <c:v>-0.30252567386554852</c:v>
                </c:pt>
                <c:pt idx="21804">
                  <c:v>-0.32911982138331952</c:v>
                </c:pt>
                <c:pt idx="21805">
                  <c:v>-0.30758282667281722</c:v>
                </c:pt>
                <c:pt idx="21806">
                  <c:v>-0.32738687067262762</c:v>
                </c:pt>
                <c:pt idx="21807">
                  <c:v>-0.32749482667560958</c:v>
                </c:pt>
                <c:pt idx="21808">
                  <c:v>-0.34637921786809833</c:v>
                </c:pt>
                <c:pt idx="21809">
                  <c:v>-0.3547096724162796</c:v>
                </c:pt>
                <c:pt idx="21810">
                  <c:v>-0.32078070972252537</c:v>
                </c:pt>
                <c:pt idx="21811">
                  <c:v>-0.32651820141535515</c:v>
                </c:pt>
                <c:pt idx="21812">
                  <c:v>-0.33113961790050939</c:v>
                </c:pt>
                <c:pt idx="21813">
                  <c:v>-0.31251982499980213</c:v>
                </c:pt>
                <c:pt idx="21814">
                  <c:v>-0.31630838260453853</c:v>
                </c:pt>
                <c:pt idx="21815">
                  <c:v>-0.32202396309851622</c:v>
                </c:pt>
                <c:pt idx="21816">
                  <c:v>-0.2857166644031961</c:v>
                </c:pt>
                <c:pt idx="21817">
                  <c:v>-0.25904335370631937</c:v>
                </c:pt>
                <c:pt idx="21818">
                  <c:v>-0.23395667639693918</c:v>
                </c:pt>
                <c:pt idx="21819">
                  <c:v>-0.22508624519605192</c:v>
                </c:pt>
                <c:pt idx="21820">
                  <c:v>-0.31167722397566922</c:v>
                </c:pt>
                <c:pt idx="21821">
                  <c:v>-0.26164149567332828</c:v>
                </c:pt>
                <c:pt idx="21822">
                  <c:v>-0.1881731085846976</c:v>
                </c:pt>
                <c:pt idx="21823">
                  <c:v>-0.18944153946638076</c:v>
                </c:pt>
                <c:pt idx="21824">
                  <c:v>-0.18010653380105912</c:v>
                </c:pt>
                <c:pt idx="21825">
                  <c:v>-0.22012333237417159</c:v>
                </c:pt>
                <c:pt idx="21826">
                  <c:v>-0.17072916133643912</c:v>
                </c:pt>
                <c:pt idx="21827">
                  <c:v>-0.10088999230209594</c:v>
                </c:pt>
                <c:pt idx="21828">
                  <c:v>-0.11275034825743202</c:v>
                </c:pt>
                <c:pt idx="21829">
                  <c:v>-0.10057777177318339</c:v>
                </c:pt>
                <c:pt idx="21830">
                  <c:v>0</c:v>
                </c:pt>
                <c:pt idx="21831">
                  <c:v>-0.11126768034815626</c:v>
                </c:pt>
                <c:pt idx="21832">
                  <c:v>0</c:v>
                </c:pt>
                <c:pt idx="21833">
                  <c:v>-0.10144372029383253</c:v>
                </c:pt>
                <c:pt idx="21834">
                  <c:v>-0.13621863500940534</c:v>
                </c:pt>
                <c:pt idx="21835">
                  <c:v>-0.16577444003654673</c:v>
                </c:pt>
                <c:pt idx="21836">
                  <c:v>-0.18413898490641045</c:v>
                </c:pt>
                <c:pt idx="21837">
                  <c:v>-0.12656961964298963</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-0.1022832584439386</c:v>
                </c:pt>
                <c:pt idx="22190">
                  <c:v>-0.10672955784442006</c:v>
                </c:pt>
                <c:pt idx="22191">
                  <c:v>-0.11519944955173733</c:v>
                </c:pt>
                <c:pt idx="22192">
                  <c:v>0</c:v>
                </c:pt>
                <c:pt idx="22193">
                  <c:v>-0.11144627207591562</c:v>
                </c:pt>
                <c:pt idx="22194">
                  <c:v>-0.1171839452874931</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-0.11538159642127122</c:v>
                </c:pt>
                <c:pt idx="22431">
                  <c:v>0</c:v>
                </c:pt>
                <c:pt idx="22432">
                  <c:v>-0.12547304905683543</c:v>
                </c:pt>
                <c:pt idx="22433">
                  <c:v>0</c:v>
                </c:pt>
                <c:pt idx="22434">
                  <c:v>0</c:v>
                </c:pt>
                <c:pt idx="22435">
                  <c:v>0</c:v>
                </c:pt>
                <c:pt idx="22436">
                  <c:v>0</c:v>
                </c:pt>
                <c:pt idx="22437">
                  <c:v>0</c:v>
                </c:pt>
                <c:pt idx="22438">
                  <c:v>-0.13436786549787694</c:v>
                </c:pt>
                <c:pt idx="22439">
                  <c:v>-0.15404522888888228</c:v>
                </c:pt>
                <c:pt idx="22440">
                  <c:v>-0.16092768659610568</c:v>
                </c:pt>
                <c:pt idx="22441">
                  <c:v>-0.12976382351943649</c:v>
                </c:pt>
                <c:pt idx="22442">
                  <c:v>-0.12257822834953236</c:v>
                </c:pt>
                <c:pt idx="22443">
                  <c:v>-0.13800696566699477</c:v>
                </c:pt>
                <c:pt idx="22444">
                  <c:v>-0.12370931941406849</c:v>
                </c:pt>
                <c:pt idx="22445">
                  <c:v>0</c:v>
                </c:pt>
                <c:pt idx="22446">
                  <c:v>0</c:v>
                </c:pt>
                <c:pt idx="22447">
                  <c:v>0</c:v>
                </c:pt>
                <c:pt idx="22448">
                  <c:v>0</c:v>
                </c:pt>
                <c:pt idx="22449">
                  <c:v>-0.11062002232994639</c:v>
                </c:pt>
                <c:pt idx="22450">
                  <c:v>-0.11799376502764169</c:v>
                </c:pt>
                <c:pt idx="22451">
                  <c:v>0</c:v>
                </c:pt>
                <c:pt idx="22452">
                  <c:v>-0.10566559400784947</c:v>
                </c:pt>
                <c:pt idx="22453">
                  <c:v>-0.11923667755856626</c:v>
                </c:pt>
                <c:pt idx="22454">
                  <c:v>-0.11765919101090982</c:v>
                </c:pt>
                <c:pt idx="22455">
                  <c:v>-0.12052929911309174</c:v>
                </c:pt>
                <c:pt idx="22456">
                  <c:v>-0.11274559859808231</c:v>
                </c:pt>
                <c:pt idx="22457">
                  <c:v>0</c:v>
                </c:pt>
                <c:pt idx="22458">
                  <c:v>-0.10050961224671873</c:v>
                </c:pt>
                <c:pt idx="22459">
                  <c:v>-0.11525389140222198</c:v>
                </c:pt>
                <c:pt idx="22460">
                  <c:v>-0.12204470583224902</c:v>
                </c:pt>
                <c:pt idx="22461">
                  <c:v>-0.15014557824503671</c:v>
                </c:pt>
                <c:pt idx="22462">
                  <c:v>-0.17579802318569493</c:v>
                </c:pt>
                <c:pt idx="22463">
                  <c:v>-0.16552656136408894</c:v>
                </c:pt>
                <c:pt idx="22464">
                  <c:v>-0.14013758509287755</c:v>
                </c:pt>
                <c:pt idx="22465">
                  <c:v>-0.12245136482255614</c:v>
                </c:pt>
                <c:pt idx="22466">
                  <c:v>-0.14647345069492257</c:v>
                </c:pt>
                <c:pt idx="22467">
                  <c:v>-0.14460596346620891</c:v>
                </c:pt>
                <c:pt idx="22468">
                  <c:v>-0.17310213600986946</c:v>
                </c:pt>
                <c:pt idx="22469">
                  <c:v>-0.19057475289127002</c:v>
                </c:pt>
                <c:pt idx="22470">
                  <c:v>-0.17318161188694448</c:v>
                </c:pt>
                <c:pt idx="22471">
                  <c:v>-0.14982516024533299</c:v>
                </c:pt>
                <c:pt idx="22472">
                  <c:v>-0.12669464767643279</c:v>
                </c:pt>
                <c:pt idx="22473">
                  <c:v>-0.1343007709772791</c:v>
                </c:pt>
                <c:pt idx="22474">
                  <c:v>-0.11356238121054962</c:v>
                </c:pt>
                <c:pt idx="22475">
                  <c:v>-0.1141815254264269</c:v>
                </c:pt>
                <c:pt idx="22476">
                  <c:v>0</c:v>
                </c:pt>
                <c:pt idx="22477">
                  <c:v>0</c:v>
                </c:pt>
                <c:pt idx="22478">
                  <c:v>0</c:v>
                </c:pt>
                <c:pt idx="22479">
                  <c:v>0</c:v>
                </c:pt>
                <c:pt idx="22480">
                  <c:v>0</c:v>
                </c:pt>
                <c:pt idx="22481">
                  <c:v>0</c:v>
                </c:pt>
                <c:pt idx="22482">
                  <c:v>-0.10272024306156358</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-0.11647340201750689</c:v>
                </c:pt>
                <c:pt idx="22506">
                  <c:v>-0.13601497308977795</c:v>
                </c:pt>
                <c:pt idx="22507">
                  <c:v>-0.14049962286012396</c:v>
                </c:pt>
                <c:pt idx="22508">
                  <c:v>-0.12349664804034388</c:v>
                </c:pt>
                <c:pt idx="22509">
                  <c:v>-0.1159961159839088</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-0.11129286029299201</c:v>
                </c:pt>
                <c:pt idx="24283">
                  <c:v>-0.10976134350045452</c:v>
                </c:pt>
                <c:pt idx="24284">
                  <c:v>-0.11656459491823346</c:v>
                </c:pt>
                <c:pt idx="24285">
                  <c:v>-0.12473104376288924</c:v>
                </c:pt>
                <c:pt idx="24286">
                  <c:v>-0.14804995445354141</c:v>
                </c:pt>
                <c:pt idx="24287">
                  <c:v>-0.16866694595394427</c:v>
                </c:pt>
                <c:pt idx="24288">
                  <c:v>-0.13239206582815288</c:v>
                </c:pt>
                <c:pt idx="24289">
                  <c:v>-0.12830124819142863</c:v>
                </c:pt>
                <c:pt idx="24290">
                  <c:v>-0.13252668830739411</c:v>
                </c:pt>
                <c:pt idx="24291">
                  <c:v>-0.12722482344535957</c:v>
                </c:pt>
                <c:pt idx="24292">
                  <c:v>-0.12484136067064944</c:v>
                </c:pt>
                <c:pt idx="24293">
                  <c:v>-0.14582793748340372</c:v>
                </c:pt>
                <c:pt idx="24294">
                  <c:v>-0.11014255742333201</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-0.17151911545591236</c:v>
                </c:pt>
                <c:pt idx="24593">
                  <c:v>0</c:v>
                </c:pt>
                <c:pt idx="24594">
                  <c:v>-0.20734221987177903</c:v>
                </c:pt>
                <c:pt idx="24595">
                  <c:v>-0.15796166104271714</c:v>
                </c:pt>
                <c:pt idx="24596">
                  <c:v>-0.2067670789953866</c:v>
                </c:pt>
                <c:pt idx="24597">
                  <c:v>-0.1983882758859381</c:v>
                </c:pt>
                <c:pt idx="24598">
                  <c:v>-0.23555922454234079</c:v>
                </c:pt>
                <c:pt idx="24599">
                  <c:v>-0.25964860114083133</c:v>
                </c:pt>
                <c:pt idx="24600">
                  <c:v>-0.18945839322712166</c:v>
                </c:pt>
                <c:pt idx="24601">
                  <c:v>-0.1821109225154276</c:v>
                </c:pt>
                <c:pt idx="24602">
                  <c:v>-0.12957825359210651</c:v>
                </c:pt>
                <c:pt idx="24603">
                  <c:v>-0.16884306932939963</c:v>
                </c:pt>
                <c:pt idx="24604">
                  <c:v>-0.14599589756027243</c:v>
                </c:pt>
                <c:pt idx="24605">
                  <c:v>-0.15804024604831024</c:v>
                </c:pt>
                <c:pt idx="24606">
                  <c:v>-0.19565872078867874</c:v>
                </c:pt>
                <c:pt idx="24607">
                  <c:v>-0.18192532218162016</c:v>
                </c:pt>
                <c:pt idx="24608">
                  <c:v>-0.1978764572927969</c:v>
                </c:pt>
                <c:pt idx="24609">
                  <c:v>-0.13966351604719518</c:v>
                </c:pt>
                <c:pt idx="24610">
                  <c:v>-0.1420341095576777</c:v>
                </c:pt>
                <c:pt idx="24611">
                  <c:v>-0.11300518845248586</c:v>
                </c:pt>
                <c:pt idx="24612">
                  <c:v>0</c:v>
                </c:pt>
                <c:pt idx="24613">
                  <c:v>-0.11447609984175533</c:v>
                </c:pt>
                <c:pt idx="24614">
                  <c:v>0</c:v>
                </c:pt>
                <c:pt idx="24615">
                  <c:v>-0.10781101116492131</c:v>
                </c:pt>
                <c:pt idx="24616">
                  <c:v>0</c:v>
                </c:pt>
                <c:pt idx="24617">
                  <c:v>0</c:v>
                </c:pt>
                <c:pt idx="24618">
                  <c:v>0</c:v>
                </c:pt>
                <c:pt idx="24619">
                  <c:v>-0.12641971769128058</c:v>
                </c:pt>
                <c:pt idx="24620">
                  <c:v>-0.10798835599220546</c:v>
                </c:pt>
                <c:pt idx="24621">
                  <c:v>-0.11079459695258576</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-0.10747887575159332</c:v>
                </c:pt>
                <c:pt idx="24636">
                  <c:v>-0.10123175217814218</c:v>
                </c:pt>
                <c:pt idx="24637">
                  <c:v>-0.10048938983705225</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-0.10705674617102523</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-0.10600500629226473</c:v>
                </c:pt>
                <c:pt idx="25126">
                  <c:v>0</c:v>
                </c:pt>
                <c:pt idx="25127">
                  <c:v>0</c:v>
                </c:pt>
                <c:pt idx="25128">
                  <c:v>-0.10712045952814042</c:v>
                </c:pt>
                <c:pt idx="25129">
                  <c:v>0</c:v>
                </c:pt>
                <c:pt idx="25130">
                  <c:v>-0.11731826783603594</c:v>
                </c:pt>
                <c:pt idx="25131">
                  <c:v>-0.12957149986441285</c:v>
                </c:pt>
                <c:pt idx="25132">
                  <c:v>-0.13008265027257326</c:v>
                </c:pt>
                <c:pt idx="25133">
                  <c:v>0</c:v>
                </c:pt>
                <c:pt idx="25134">
                  <c:v>-0.13475013429041671</c:v>
                </c:pt>
                <c:pt idx="25135">
                  <c:v>-0.13308013909689875</c:v>
                </c:pt>
                <c:pt idx="25136">
                  <c:v>-0.15735634116713004</c:v>
                </c:pt>
                <c:pt idx="25137">
                  <c:v>-0.16912283744624645</c:v>
                </c:pt>
                <c:pt idx="25138">
                  <c:v>-0.17542169366844029</c:v>
                </c:pt>
                <c:pt idx="25139">
                  <c:v>-0.16860761425728577</c:v>
                </c:pt>
                <c:pt idx="25140">
                  <c:v>-0.13466309175218227</c:v>
                </c:pt>
                <c:pt idx="25141">
                  <c:v>-0.15720797553653454</c:v>
                </c:pt>
                <c:pt idx="25142">
                  <c:v>-0.14743369148536312</c:v>
                </c:pt>
                <c:pt idx="25143">
                  <c:v>-0.18763662465124609</c:v>
                </c:pt>
                <c:pt idx="25144">
                  <c:v>-0.20014872208425072</c:v>
                </c:pt>
                <c:pt idx="25145">
                  <c:v>-0.19837626512627005</c:v>
                </c:pt>
                <c:pt idx="25146">
                  <c:v>-0.18490905047183503</c:v>
                </c:pt>
                <c:pt idx="25147">
                  <c:v>-0.19371709388236036</c:v>
                </c:pt>
                <c:pt idx="25148">
                  <c:v>-0.18133451660012345</c:v>
                </c:pt>
                <c:pt idx="25149">
                  <c:v>-0.16954176750439121</c:v>
                </c:pt>
                <c:pt idx="25150">
                  <c:v>-0.14562996742922352</c:v>
                </c:pt>
                <c:pt idx="25151">
                  <c:v>-0.1318946489563555</c:v>
                </c:pt>
                <c:pt idx="25152">
                  <c:v>-0.13837939592865145</c:v>
                </c:pt>
                <c:pt idx="25153">
                  <c:v>-0.11610297094597888</c:v>
                </c:pt>
                <c:pt idx="25154">
                  <c:v>-0.1291777422220215</c:v>
                </c:pt>
                <c:pt idx="25155">
                  <c:v>-0.13578427705600415</c:v>
                </c:pt>
                <c:pt idx="25156">
                  <c:v>-0.12824871646740954</c:v>
                </c:pt>
                <c:pt idx="25157">
                  <c:v>-0.12335103832260086</c:v>
                </c:pt>
                <c:pt idx="25158">
                  <c:v>-0.14539865459500279</c:v>
                </c:pt>
                <c:pt idx="25159">
                  <c:v>-0.15340181466175484</c:v>
                </c:pt>
                <c:pt idx="25160">
                  <c:v>-0.18005952295248506</c:v>
                </c:pt>
                <c:pt idx="25161">
                  <c:v>-0.17265302036292984</c:v>
                </c:pt>
                <c:pt idx="25162">
                  <c:v>-0.1417817382728972</c:v>
                </c:pt>
                <c:pt idx="25163">
                  <c:v>-0.17633072171276076</c:v>
                </c:pt>
                <c:pt idx="25164">
                  <c:v>-0.16042889928625625</c:v>
                </c:pt>
                <c:pt idx="25165">
                  <c:v>-0.13783542623495226</c:v>
                </c:pt>
                <c:pt idx="25166">
                  <c:v>-0.1325082728863185</c:v>
                </c:pt>
                <c:pt idx="25167">
                  <c:v>-0.14365992349255263</c:v>
                </c:pt>
                <c:pt idx="25168">
                  <c:v>-0.13719176950447154</c:v>
                </c:pt>
                <c:pt idx="25169">
                  <c:v>-0.14700282373643703</c:v>
                </c:pt>
                <c:pt idx="25170">
                  <c:v>-0.16887955266986843</c:v>
                </c:pt>
                <c:pt idx="25171">
                  <c:v>-0.14933530914891724</c:v>
                </c:pt>
                <c:pt idx="25172">
                  <c:v>-0.16490848472629771</c:v>
                </c:pt>
                <c:pt idx="25173">
                  <c:v>-0.15315441467673063</c:v>
                </c:pt>
                <c:pt idx="25174">
                  <c:v>-0.15756384625344899</c:v>
                </c:pt>
                <c:pt idx="25175">
                  <c:v>-0.16946954762910149</c:v>
                </c:pt>
                <c:pt idx="25176">
                  <c:v>-0.14020540881298083</c:v>
                </c:pt>
                <c:pt idx="25177">
                  <c:v>-0.12395276635722374</c:v>
                </c:pt>
                <c:pt idx="25178">
                  <c:v>-0.1330604927401019</c:v>
                </c:pt>
                <c:pt idx="25179">
                  <c:v>-0.15642964839864382</c:v>
                </c:pt>
                <c:pt idx="25180">
                  <c:v>-0.15951773350252607</c:v>
                </c:pt>
                <c:pt idx="25181">
                  <c:v>-0.14339960244014049</c:v>
                </c:pt>
                <c:pt idx="25182">
                  <c:v>-0.11899690373431038</c:v>
                </c:pt>
                <c:pt idx="25183">
                  <c:v>-0.11477108438974404</c:v>
                </c:pt>
                <c:pt idx="25184">
                  <c:v>0</c:v>
                </c:pt>
                <c:pt idx="25185">
                  <c:v>0</c:v>
                </c:pt>
                <c:pt idx="25186">
                  <c:v>0</c:v>
                </c:pt>
                <c:pt idx="25187">
                  <c:v>-0.10333820265181126</c:v>
                </c:pt>
                <c:pt idx="25188">
                  <c:v>0</c:v>
                </c:pt>
                <c:pt idx="25189">
                  <c:v>-0.11608972431864673</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-0.11025193176162718</c:v>
                </c:pt>
                <c:pt idx="25209">
                  <c:v>-0.10372035372716548</c:v>
                </c:pt>
                <c:pt idx="25210">
                  <c:v>0</c:v>
                </c:pt>
                <c:pt idx="25211">
                  <c:v>0</c:v>
                </c:pt>
                <c:pt idx="25212">
                  <c:v>-0.11563476224798908</c:v>
                </c:pt>
                <c:pt idx="25213">
                  <c:v>-0.10819768712246935</c:v>
                </c:pt>
                <c:pt idx="25214">
                  <c:v>-0.10695154780313965</c:v>
                </c:pt>
                <c:pt idx="25215">
                  <c:v>-0.11640452753236263</c:v>
                </c:pt>
                <c:pt idx="25216">
                  <c:v>-0.11295388363325787</c:v>
                </c:pt>
                <c:pt idx="25217">
                  <c:v>-0.10800833353794581</c:v>
                </c:pt>
                <c:pt idx="25218">
                  <c:v>-0.10989590992570519</c:v>
                </c:pt>
                <c:pt idx="25219">
                  <c:v>-0.10525227024474615</c:v>
                </c:pt>
                <c:pt idx="25220">
                  <c:v>0</c:v>
                </c:pt>
                <c:pt idx="25221">
                  <c:v>0</c:v>
                </c:pt>
                <c:pt idx="25222">
                  <c:v>0</c:v>
                </c:pt>
                <c:pt idx="25223">
                  <c:v>-0.11261949471154231</c:v>
                </c:pt>
                <c:pt idx="25224">
                  <c:v>0</c:v>
                </c:pt>
                <c:pt idx="25225">
                  <c:v>0</c:v>
                </c:pt>
                <c:pt idx="25226">
                  <c:v>0</c:v>
                </c:pt>
                <c:pt idx="25227">
                  <c:v>0</c:v>
                </c:pt>
                <c:pt idx="25228">
                  <c:v>0</c:v>
                </c:pt>
                <c:pt idx="25229">
                  <c:v>-0.10655501338455076</c:v>
                </c:pt>
                <c:pt idx="25230">
                  <c:v>0</c:v>
                </c:pt>
                <c:pt idx="25231">
                  <c:v>-0.10833655184760616</c:v>
                </c:pt>
                <c:pt idx="25232">
                  <c:v>-0.1209641068293581</c:v>
                </c:pt>
                <c:pt idx="25233">
                  <c:v>-0.14692528377934011</c:v>
                </c:pt>
                <c:pt idx="25234">
                  <c:v>0</c:v>
                </c:pt>
                <c:pt idx="25235">
                  <c:v>-0.10607923960672327</c:v>
                </c:pt>
                <c:pt idx="25236">
                  <c:v>0</c:v>
                </c:pt>
                <c:pt idx="25237">
                  <c:v>0</c:v>
                </c:pt>
                <c:pt idx="25238">
                  <c:v>0</c:v>
                </c:pt>
                <c:pt idx="25239">
                  <c:v>0</c:v>
                </c:pt>
                <c:pt idx="25240">
                  <c:v>0</c:v>
                </c:pt>
                <c:pt idx="25241">
                  <c:v>0</c:v>
                </c:pt>
                <c:pt idx="25242">
                  <c:v>-0.10143915568425577</c:v>
                </c:pt>
                <c:pt idx="25243">
                  <c:v>0</c:v>
                </c:pt>
                <c:pt idx="25244">
                  <c:v>0</c:v>
                </c:pt>
                <c:pt idx="25245">
                  <c:v>0</c:v>
                </c:pt>
                <c:pt idx="25246">
                  <c:v>0</c:v>
                </c:pt>
                <c:pt idx="25247">
                  <c:v>0</c:v>
                </c:pt>
                <c:pt idx="25248">
                  <c:v>0</c:v>
                </c:pt>
                <c:pt idx="25249">
                  <c:v>0</c:v>
                </c:pt>
                <c:pt idx="25250">
                  <c:v>-0.10763901018773536</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-0.11355805391422114</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0</c:v>
                </c:pt>
                <c:pt idx="25732">
                  <c:v>0</c:v>
                </c:pt>
                <c:pt idx="25733">
                  <c:v>0</c:v>
                </c:pt>
                <c:pt idx="25734">
                  <c:v>0</c:v>
                </c:pt>
                <c:pt idx="25735">
                  <c:v>0</c:v>
                </c:pt>
                <c:pt idx="25736">
                  <c:v>0</c:v>
                </c:pt>
                <c:pt idx="25737">
                  <c:v>0</c:v>
                </c:pt>
                <c:pt idx="25738">
                  <c:v>0</c:v>
                </c:pt>
                <c:pt idx="25739">
                  <c:v>0</c:v>
                </c:pt>
                <c:pt idx="25740">
                  <c:v>0</c:v>
                </c:pt>
              </c:numCache>
            </c:numRef>
          </c:xVal>
          <c:yVal>
            <c:numRef>
              <c:f>'Last 5 Mths vs Next 5 Mths'!$L$105:$L$25845</c:f>
              <c:numCache>
                <c:formatCode>General</c:formatCode>
                <c:ptCount val="257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2.7134760641310374E-2</c:v>
                </c:pt>
                <c:pt idx="893">
                  <c:v>0.17249613055981206</c:v>
                </c:pt>
                <c:pt idx="894">
                  <c:v>4.7227663259990615E-2</c:v>
                </c:pt>
                <c:pt idx="895">
                  <c:v>-2.1013156312963632E-2</c:v>
                </c:pt>
                <c:pt idx="896">
                  <c:v>2.695854890301308E-2</c:v>
                </c:pt>
                <c:pt idx="897">
                  <c:v>0.130038921683169</c:v>
                </c:pt>
                <c:pt idx="898">
                  <c:v>0.10041744391180085</c:v>
                </c:pt>
                <c:pt idx="899">
                  <c:v>0.11450928198012988</c:v>
                </c:pt>
                <c:pt idx="900">
                  <c:v>0.19195199023744025</c:v>
                </c:pt>
                <c:pt idx="901">
                  <c:v>0.27170534552219983</c:v>
                </c:pt>
                <c:pt idx="902">
                  <c:v>0.35399279566605646</c:v>
                </c:pt>
                <c:pt idx="903">
                  <c:v>0.26212583045284155</c:v>
                </c:pt>
                <c:pt idx="904">
                  <c:v>0.17756202189400305</c:v>
                </c:pt>
                <c:pt idx="905">
                  <c:v>0.20270904398984491</c:v>
                </c:pt>
                <c:pt idx="906">
                  <c:v>0.17259795041394876</c:v>
                </c:pt>
                <c:pt idx="907">
                  <c:v>0.15578802780915879</c:v>
                </c:pt>
                <c:pt idx="908">
                  <c:v>0.12955251522630618</c:v>
                </c:pt>
                <c:pt idx="909">
                  <c:v>0.14453954715228079</c:v>
                </c:pt>
                <c:pt idx="910">
                  <c:v>0.16688371030286997</c:v>
                </c:pt>
                <c:pt idx="911">
                  <c:v>0.19746109725991157</c:v>
                </c:pt>
                <c:pt idx="912">
                  <c:v>0.19469869220197689</c:v>
                </c:pt>
                <c:pt idx="913">
                  <c:v>0.18256722579572804</c:v>
                </c:pt>
                <c:pt idx="914">
                  <c:v>0.15362283025020496</c:v>
                </c:pt>
                <c:pt idx="915">
                  <c:v>0.14471961905106334</c:v>
                </c:pt>
                <c:pt idx="916">
                  <c:v>0.15522490276824441</c:v>
                </c:pt>
                <c:pt idx="917">
                  <c:v>0.13205812843779818</c:v>
                </c:pt>
                <c:pt idx="918">
                  <c:v>0.11273044329329296</c:v>
                </c:pt>
                <c:pt idx="919">
                  <c:v>0.13759379497569957</c:v>
                </c:pt>
                <c:pt idx="920">
                  <c:v>0.13423876320852202</c:v>
                </c:pt>
                <c:pt idx="921">
                  <c:v>0.13565207383142308</c:v>
                </c:pt>
                <c:pt idx="922">
                  <c:v>0.19471338822707462</c:v>
                </c:pt>
                <c:pt idx="923">
                  <c:v>0.16932712051824184</c:v>
                </c:pt>
                <c:pt idx="924">
                  <c:v>0.15504914253888225</c:v>
                </c:pt>
                <c:pt idx="925">
                  <c:v>0.17437783626522263</c:v>
                </c:pt>
                <c:pt idx="926">
                  <c:v>0.17290745709923216</c:v>
                </c:pt>
                <c:pt idx="927">
                  <c:v>0.16175094958914449</c:v>
                </c:pt>
                <c:pt idx="928">
                  <c:v>0.19583992781385962</c:v>
                </c:pt>
                <c:pt idx="929">
                  <c:v>0.24074957797327223</c:v>
                </c:pt>
                <c:pt idx="930">
                  <c:v>0.21088024607304523</c:v>
                </c:pt>
                <c:pt idx="931">
                  <c:v>0.22516849795027238</c:v>
                </c:pt>
                <c:pt idx="932">
                  <c:v>0.21997343718157714</c:v>
                </c:pt>
                <c:pt idx="933">
                  <c:v>0.16983868822301695</c:v>
                </c:pt>
                <c:pt idx="934">
                  <c:v>0.16707192036792229</c:v>
                </c:pt>
                <c:pt idx="935">
                  <c:v>0.18498979279667904</c:v>
                </c:pt>
                <c:pt idx="936">
                  <c:v>0.15317917016466254</c:v>
                </c:pt>
                <c:pt idx="937">
                  <c:v>9.5405112708145889E-2</c:v>
                </c:pt>
                <c:pt idx="938">
                  <c:v>7.0689243474863606E-2</c:v>
                </c:pt>
                <c:pt idx="939">
                  <c:v>6.2018187346954967E-2</c:v>
                </c:pt>
                <c:pt idx="940">
                  <c:v>8.7694742837100437E-2</c:v>
                </c:pt>
                <c:pt idx="941">
                  <c:v>7.7636081131282841E-2</c:v>
                </c:pt>
                <c:pt idx="942">
                  <c:v>8.7564460673499322E-2</c:v>
                </c:pt>
                <c:pt idx="943">
                  <c:v>9.9595884100882159E-2</c:v>
                </c:pt>
                <c:pt idx="944">
                  <c:v>0.10106193954855014</c:v>
                </c:pt>
                <c:pt idx="945">
                  <c:v>0.10343432334373848</c:v>
                </c:pt>
                <c:pt idx="946">
                  <c:v>0.12045458849303925</c:v>
                </c:pt>
                <c:pt idx="947">
                  <c:v>0.12352646937470646</c:v>
                </c:pt>
                <c:pt idx="948">
                  <c:v>0.10743363628040514</c:v>
                </c:pt>
                <c:pt idx="949">
                  <c:v>0.11091491561205769</c:v>
                </c:pt>
                <c:pt idx="950">
                  <c:v>0.11789899067374354</c:v>
                </c:pt>
                <c:pt idx="951">
                  <c:v>0.10601304020601088</c:v>
                </c:pt>
                <c:pt idx="952">
                  <c:v>0.10496479120297164</c:v>
                </c:pt>
                <c:pt idx="953">
                  <c:v>9.8406973131396347E-2</c:v>
                </c:pt>
                <c:pt idx="954">
                  <c:v>9.3875095676014819E-2</c:v>
                </c:pt>
                <c:pt idx="955">
                  <c:v>0.10354477014710728</c:v>
                </c:pt>
                <c:pt idx="956">
                  <c:v>9.9554539416473853E-2</c:v>
                </c:pt>
                <c:pt idx="957">
                  <c:v>9.3384935019332316E-2</c:v>
                </c:pt>
                <c:pt idx="958">
                  <c:v>8.6276929139349923E-2</c:v>
                </c:pt>
                <c:pt idx="959">
                  <c:v>8.6439326647068881E-2</c:v>
                </c:pt>
                <c:pt idx="960">
                  <c:v>9.7744456120548939E-2</c:v>
                </c:pt>
                <c:pt idx="961">
                  <c:v>8.4986430169099458E-2</c:v>
                </c:pt>
                <c:pt idx="962">
                  <c:v>7.3471537528334574E-2</c:v>
                </c:pt>
                <c:pt idx="963">
                  <c:v>6.1889330693125633E-2</c:v>
                </c:pt>
                <c:pt idx="964">
                  <c:v>3.8692795806404945E-2</c:v>
                </c:pt>
                <c:pt idx="965">
                  <c:v>2.9685490292635341E-2</c:v>
                </c:pt>
                <c:pt idx="966">
                  <c:v>3.2060245476108751E-3</c:v>
                </c:pt>
                <c:pt idx="967">
                  <c:v>-3.6527856178809937E-2</c:v>
                </c:pt>
                <c:pt idx="968">
                  <c:v>-7.5080204305180143E-3</c:v>
                </c:pt>
                <c:pt idx="969">
                  <c:v>-3.6779434863101979E-2</c:v>
                </c:pt>
                <c:pt idx="970">
                  <c:v>-4.9408014664465649E-2</c:v>
                </c:pt>
                <c:pt idx="971">
                  <c:v>-4.2103304532313257E-2</c:v>
                </c:pt>
                <c:pt idx="972">
                  <c:v>-6.4221142374024653E-2</c:v>
                </c:pt>
                <c:pt idx="973">
                  <c:v>-0.11599244231475858</c:v>
                </c:pt>
                <c:pt idx="974">
                  <c:v>-0.11821851632609703</c:v>
                </c:pt>
                <c:pt idx="975">
                  <c:v>-0.14152222703127504</c:v>
                </c:pt>
                <c:pt idx="976">
                  <c:v>-0.11013666945367906</c:v>
                </c:pt>
                <c:pt idx="977">
                  <c:v>-0.12755694079391044</c:v>
                </c:pt>
                <c:pt idx="978">
                  <c:v>-0.14418109625318587</c:v>
                </c:pt>
                <c:pt idx="979">
                  <c:v>-0.11628562007589716</c:v>
                </c:pt>
                <c:pt idx="980">
                  <c:v>-0.14897727736412458</c:v>
                </c:pt>
                <c:pt idx="981">
                  <c:v>-0.14023721570695769</c:v>
                </c:pt>
                <c:pt idx="982">
                  <c:v>-0.1214299316619557</c:v>
                </c:pt>
                <c:pt idx="983">
                  <c:v>-0.14288777988150314</c:v>
                </c:pt>
                <c:pt idx="984">
                  <c:v>-0.14222098601767208</c:v>
                </c:pt>
                <c:pt idx="985">
                  <c:v>-0.12560499883314502</c:v>
                </c:pt>
                <c:pt idx="986">
                  <c:v>-0.13703096672175452</c:v>
                </c:pt>
                <c:pt idx="987">
                  <c:v>-0.12869606418541413</c:v>
                </c:pt>
                <c:pt idx="988">
                  <c:v>-0.14122214725180282</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-0.13191144225799833</c:v>
                </c:pt>
                <c:pt idx="1074">
                  <c:v>-0.16180984501410201</c:v>
                </c:pt>
                <c:pt idx="1075">
                  <c:v>-0.14209405335516978</c:v>
                </c:pt>
                <c:pt idx="1076">
                  <c:v>-0.15392428850131512</c:v>
                </c:pt>
                <c:pt idx="1077">
                  <c:v>-0.15950388835325224</c:v>
                </c:pt>
                <c:pt idx="1078">
                  <c:v>-0.14429917640243528</c:v>
                </c:pt>
                <c:pt idx="1079">
                  <c:v>-0.1474074065362202</c:v>
                </c:pt>
                <c:pt idx="1080">
                  <c:v>-0.10012624537483794</c:v>
                </c:pt>
                <c:pt idx="1081">
                  <c:v>-0.10280409339790908</c:v>
                </c:pt>
                <c:pt idx="1082">
                  <c:v>-0.11806004907464185</c:v>
                </c:pt>
                <c:pt idx="1083">
                  <c:v>-0.10487645190221573</c:v>
                </c:pt>
                <c:pt idx="1084">
                  <c:v>-0.11957795584641839</c:v>
                </c:pt>
                <c:pt idx="1085">
                  <c:v>-0.1509090287758813</c:v>
                </c:pt>
                <c:pt idx="1086">
                  <c:v>-0.16198026266838117</c:v>
                </c:pt>
                <c:pt idx="1087">
                  <c:v>-0.16698123296788658</c:v>
                </c:pt>
                <c:pt idx="1088">
                  <c:v>-0.15665552692844575</c:v>
                </c:pt>
                <c:pt idx="1089">
                  <c:v>-0.16439499374749234</c:v>
                </c:pt>
                <c:pt idx="1090">
                  <c:v>-0.16782472200045606</c:v>
                </c:pt>
                <c:pt idx="1091">
                  <c:v>-0.20561205504456082</c:v>
                </c:pt>
                <c:pt idx="1092">
                  <c:v>-0.23159968706595002</c:v>
                </c:pt>
                <c:pt idx="1093">
                  <c:v>-0.23983354439670002</c:v>
                </c:pt>
                <c:pt idx="1094">
                  <c:v>-0.24433954300117378</c:v>
                </c:pt>
                <c:pt idx="1095">
                  <c:v>-0.24635625883452705</c:v>
                </c:pt>
                <c:pt idx="1096">
                  <c:v>-0.23174221109527005</c:v>
                </c:pt>
                <c:pt idx="1097">
                  <c:v>0</c:v>
                </c:pt>
                <c:pt idx="1098">
                  <c:v>0</c:v>
                </c:pt>
                <c:pt idx="1099">
                  <c:v>0</c:v>
                </c:pt>
                <c:pt idx="1100">
                  <c:v>-0.23124109126470571</c:v>
                </c:pt>
                <c:pt idx="1101">
                  <c:v>-0.19583564443763879</c:v>
                </c:pt>
                <c:pt idx="1102">
                  <c:v>-0.20876973428150858</c:v>
                </c:pt>
                <c:pt idx="1103">
                  <c:v>-0.20964360803664073</c:v>
                </c:pt>
                <c:pt idx="1104">
                  <c:v>-0.20926047459813257</c:v>
                </c:pt>
                <c:pt idx="1105">
                  <c:v>-0.21187272083620046</c:v>
                </c:pt>
                <c:pt idx="1106">
                  <c:v>-0.22742940586854654</c:v>
                </c:pt>
                <c:pt idx="1107">
                  <c:v>-0.24076392443429517</c:v>
                </c:pt>
                <c:pt idx="1108">
                  <c:v>-0.24422202220083256</c:v>
                </c:pt>
                <c:pt idx="1109">
                  <c:v>-0.21902117220216666</c:v>
                </c:pt>
                <c:pt idx="1110">
                  <c:v>-0.21383991856532125</c:v>
                </c:pt>
                <c:pt idx="1111">
                  <c:v>-0.20411795581270831</c:v>
                </c:pt>
                <c:pt idx="1112">
                  <c:v>-0.21765810765848925</c:v>
                </c:pt>
                <c:pt idx="1113">
                  <c:v>-0.24019848691253942</c:v>
                </c:pt>
                <c:pt idx="1114">
                  <c:v>-0.23866951226063771</c:v>
                </c:pt>
                <c:pt idx="1115">
                  <c:v>-0.23626898321703271</c:v>
                </c:pt>
                <c:pt idx="1116">
                  <c:v>-0.24164650382395159</c:v>
                </c:pt>
                <c:pt idx="1117">
                  <c:v>-0.21295430481344568</c:v>
                </c:pt>
                <c:pt idx="1118">
                  <c:v>-0.22516591390297447</c:v>
                </c:pt>
                <c:pt idx="1119">
                  <c:v>-0.23906535126909911</c:v>
                </c:pt>
                <c:pt idx="1120">
                  <c:v>-0.22987129516180682</c:v>
                </c:pt>
                <c:pt idx="1121">
                  <c:v>-0.25574482234122564</c:v>
                </c:pt>
                <c:pt idx="1122">
                  <c:v>-0.2627052582981757</c:v>
                </c:pt>
                <c:pt idx="1123">
                  <c:v>-0.30123939916339859</c:v>
                </c:pt>
                <c:pt idx="1124">
                  <c:v>-0.27454349403214995</c:v>
                </c:pt>
                <c:pt idx="1125">
                  <c:v>-0.26317637761626855</c:v>
                </c:pt>
                <c:pt idx="1126">
                  <c:v>-0.25922156304685395</c:v>
                </c:pt>
                <c:pt idx="1127">
                  <c:v>-0.26223555354378802</c:v>
                </c:pt>
                <c:pt idx="1128">
                  <c:v>-0.28056201608982068</c:v>
                </c:pt>
                <c:pt idx="1129">
                  <c:v>-0.27911773664866812</c:v>
                </c:pt>
                <c:pt idx="1130">
                  <c:v>-0.27423411859385349</c:v>
                </c:pt>
                <c:pt idx="1131">
                  <c:v>-0.2818337996264767</c:v>
                </c:pt>
                <c:pt idx="1132">
                  <c:v>-0.29531485627221365</c:v>
                </c:pt>
                <c:pt idx="1133">
                  <c:v>-0.30091482673130099</c:v>
                </c:pt>
                <c:pt idx="1134">
                  <c:v>-0.28614147897497766</c:v>
                </c:pt>
                <c:pt idx="1135">
                  <c:v>-0.2843037425078071</c:v>
                </c:pt>
                <c:pt idx="1136">
                  <c:v>-0.25971976668353702</c:v>
                </c:pt>
                <c:pt idx="1137">
                  <c:v>-0.23904163137441159</c:v>
                </c:pt>
                <c:pt idx="1138">
                  <c:v>0</c:v>
                </c:pt>
                <c:pt idx="1139">
                  <c:v>0</c:v>
                </c:pt>
                <c:pt idx="1140">
                  <c:v>0</c:v>
                </c:pt>
                <c:pt idx="1141">
                  <c:v>0</c:v>
                </c:pt>
                <c:pt idx="1142">
                  <c:v>0</c:v>
                </c:pt>
                <c:pt idx="1143">
                  <c:v>0</c:v>
                </c:pt>
                <c:pt idx="1144">
                  <c:v>0</c:v>
                </c:pt>
                <c:pt idx="1145">
                  <c:v>-0.26145254572775944</c:v>
                </c:pt>
                <c:pt idx="1146">
                  <c:v>-0.25563313577659552</c:v>
                </c:pt>
                <c:pt idx="1147">
                  <c:v>-0.26138227705145911</c:v>
                </c:pt>
                <c:pt idx="1148">
                  <c:v>-0.25403141639423821</c:v>
                </c:pt>
                <c:pt idx="1149">
                  <c:v>-0.25911321994905867</c:v>
                </c:pt>
                <c:pt idx="1150">
                  <c:v>-0.25531510674785474</c:v>
                </c:pt>
                <c:pt idx="1151">
                  <c:v>-0.22854704541153181</c:v>
                </c:pt>
                <c:pt idx="1152">
                  <c:v>-0.2301090493192256</c:v>
                </c:pt>
                <c:pt idx="1153">
                  <c:v>-0.19680652145433031</c:v>
                </c:pt>
                <c:pt idx="1154">
                  <c:v>-0.1898252760437259</c:v>
                </c:pt>
                <c:pt idx="1155">
                  <c:v>-0.18401241484321496</c:v>
                </c:pt>
                <c:pt idx="1156">
                  <c:v>-0.1614749091751706</c:v>
                </c:pt>
                <c:pt idx="1157">
                  <c:v>-0.15247754831472227</c:v>
                </c:pt>
                <c:pt idx="1158">
                  <c:v>-0.16342141153307421</c:v>
                </c:pt>
                <c:pt idx="1159">
                  <c:v>-0.13715160250642155</c:v>
                </c:pt>
                <c:pt idx="1160">
                  <c:v>-0.12158039123844744</c:v>
                </c:pt>
                <c:pt idx="1161">
                  <c:v>-0.15862733175422905</c:v>
                </c:pt>
                <c:pt idx="1162">
                  <c:v>-0.14732945984877399</c:v>
                </c:pt>
                <c:pt idx="1163">
                  <c:v>-0.15508078068103914</c:v>
                </c:pt>
                <c:pt idx="1164">
                  <c:v>-0.14375359757879314</c:v>
                </c:pt>
                <c:pt idx="1165">
                  <c:v>-0.12321666389766117</c:v>
                </c:pt>
                <c:pt idx="1166">
                  <c:v>-0.11865671929796862</c:v>
                </c:pt>
                <c:pt idx="1167">
                  <c:v>-9.8374779573635274E-2</c:v>
                </c:pt>
                <c:pt idx="1168">
                  <c:v>-3.900314389398285E-2</c:v>
                </c:pt>
                <c:pt idx="1169">
                  <c:v>-4.3162405212646915E-2</c:v>
                </c:pt>
                <c:pt idx="1170">
                  <c:v>-1.7275517990402611E-2</c:v>
                </c:pt>
                <c:pt idx="1171">
                  <c:v>-2.8579483230840586E-2</c:v>
                </c:pt>
                <c:pt idx="1172">
                  <c:v>-4.6917177802674015E-2</c:v>
                </c:pt>
                <c:pt idx="1173">
                  <c:v>-2.1210441101390032E-2</c:v>
                </c:pt>
                <c:pt idx="1174">
                  <c:v>7.14656246296963E-4</c:v>
                </c:pt>
                <c:pt idx="1175">
                  <c:v>1.9430671331812199E-2</c:v>
                </c:pt>
                <c:pt idx="1176">
                  <c:v>2.6686431410554157E-3</c:v>
                </c:pt>
                <c:pt idx="1177">
                  <c:v>4.1896938021405594E-2</c:v>
                </c:pt>
                <c:pt idx="1178">
                  <c:v>6.4056015926342358E-2</c:v>
                </c:pt>
                <c:pt idx="1179">
                  <c:v>6.6996998742817171E-2</c:v>
                </c:pt>
                <c:pt idx="1180">
                  <c:v>2.744630415936089E-2</c:v>
                </c:pt>
                <c:pt idx="1181">
                  <c:v>3.7520820467685345E-2</c:v>
                </c:pt>
                <c:pt idx="1182">
                  <c:v>2.7184129602595197E-2</c:v>
                </c:pt>
                <c:pt idx="1183">
                  <c:v>1.461778131700564E-2</c:v>
                </c:pt>
                <c:pt idx="1184">
                  <c:v>8.4700156879597976E-3</c:v>
                </c:pt>
                <c:pt idx="1185">
                  <c:v>1.7365010313652229E-2</c:v>
                </c:pt>
                <c:pt idx="1186">
                  <c:v>2.7453242565520286E-2</c:v>
                </c:pt>
                <c:pt idx="1187">
                  <c:v>4.1377900077253837E-2</c:v>
                </c:pt>
                <c:pt idx="1188">
                  <c:v>2.0393765754288085E-2</c:v>
                </c:pt>
                <c:pt idx="1189">
                  <c:v>6.4599722439204754E-2</c:v>
                </c:pt>
                <c:pt idx="1190">
                  <c:v>7.0659355135000768E-2</c:v>
                </c:pt>
                <c:pt idx="1191">
                  <c:v>0.10572974043695482</c:v>
                </c:pt>
                <c:pt idx="1192">
                  <c:v>0.10627803987511641</c:v>
                </c:pt>
                <c:pt idx="1193">
                  <c:v>0.12228897901167413</c:v>
                </c:pt>
                <c:pt idx="1194">
                  <c:v>0.10560293996994607</c:v>
                </c:pt>
                <c:pt idx="1195">
                  <c:v>0.10091495552267871</c:v>
                </c:pt>
                <c:pt idx="1196">
                  <c:v>8.7896108861955868E-2</c:v>
                </c:pt>
                <c:pt idx="1197">
                  <c:v>5.1776632640319287E-2</c:v>
                </c:pt>
                <c:pt idx="1198">
                  <c:v>5.2495059301959079E-2</c:v>
                </c:pt>
                <c:pt idx="1199">
                  <c:v>9.4174279467946542E-2</c:v>
                </c:pt>
                <c:pt idx="1200">
                  <c:v>8.938232291311432E-2</c:v>
                </c:pt>
                <c:pt idx="1201">
                  <c:v>6.0837547912123702E-2</c:v>
                </c:pt>
                <c:pt idx="1202">
                  <c:v>5.6895375446526675E-2</c:v>
                </c:pt>
                <c:pt idx="1203">
                  <c:v>5.1668075423832782E-2</c:v>
                </c:pt>
                <c:pt idx="1204">
                  <c:v>5.6859217580397914E-2</c:v>
                </c:pt>
                <c:pt idx="1205">
                  <c:v>4.2182668934605871E-2</c:v>
                </c:pt>
                <c:pt idx="1206">
                  <c:v>3.5851150587259628E-2</c:v>
                </c:pt>
                <c:pt idx="1207">
                  <c:v>2.9958470946232829E-2</c:v>
                </c:pt>
                <c:pt idx="1208">
                  <c:v>3.1199183780466377E-2</c:v>
                </c:pt>
                <c:pt idx="1209">
                  <c:v>2.3324705533385615E-2</c:v>
                </c:pt>
                <c:pt idx="1210">
                  <c:v>8.5716444653005652E-4</c:v>
                </c:pt>
                <c:pt idx="1211">
                  <c:v>-1.6443685768957605E-2</c:v>
                </c:pt>
                <c:pt idx="1212">
                  <c:v>1.3816520647913499E-2</c:v>
                </c:pt>
                <c:pt idx="1213">
                  <c:v>2.2038743153904639E-2</c:v>
                </c:pt>
                <c:pt idx="1214">
                  <c:v>8.7431000147082383E-3</c:v>
                </c:pt>
                <c:pt idx="1215">
                  <c:v>3.0234134981922622E-2</c:v>
                </c:pt>
                <c:pt idx="1216">
                  <c:v>4.170963161098773E-2</c:v>
                </c:pt>
                <c:pt idx="1217">
                  <c:v>4.4609208858426008E-2</c:v>
                </c:pt>
                <c:pt idx="1218">
                  <c:v>6.3612731933553546E-2</c:v>
                </c:pt>
                <c:pt idx="1219">
                  <c:v>8.6037363470659267E-2</c:v>
                </c:pt>
                <c:pt idx="1220">
                  <c:v>8.6893677995305341E-2</c:v>
                </c:pt>
                <c:pt idx="1221">
                  <c:v>9.4452932379887056E-2</c:v>
                </c:pt>
                <c:pt idx="1222">
                  <c:v>8.9039260809677279E-2</c:v>
                </c:pt>
                <c:pt idx="1223">
                  <c:v>0.10768954324961211</c:v>
                </c:pt>
                <c:pt idx="1224">
                  <c:v>7.4598071557406387E-2</c:v>
                </c:pt>
                <c:pt idx="1225">
                  <c:v>6.5549718965945969E-2</c:v>
                </c:pt>
                <c:pt idx="1226">
                  <c:v>2.7043348305727299E-2</c:v>
                </c:pt>
                <c:pt idx="1227">
                  <c:v>5.8900407673334598E-3</c:v>
                </c:pt>
                <c:pt idx="1228">
                  <c:v>3.8144941429750334E-2</c:v>
                </c:pt>
                <c:pt idx="1229">
                  <c:v>3.3053814480500376E-2</c:v>
                </c:pt>
                <c:pt idx="1230">
                  <c:v>2.3087120723668253E-3</c:v>
                </c:pt>
                <c:pt idx="1231">
                  <c:v>6.2695592515076282E-3</c:v>
                </c:pt>
                <c:pt idx="1232">
                  <c:v>6.2492848434239079E-3</c:v>
                </c:pt>
                <c:pt idx="1233">
                  <c:v>-1.0315568790471574E-2</c:v>
                </c:pt>
                <c:pt idx="1234">
                  <c:v>1.5182109609789718E-2</c:v>
                </c:pt>
                <c:pt idx="1235">
                  <c:v>-2.3988968494293883E-2</c:v>
                </c:pt>
                <c:pt idx="1236">
                  <c:v>-4.9479401150241964E-2</c:v>
                </c:pt>
                <c:pt idx="1237">
                  <c:v>-5.034753321565677E-2</c:v>
                </c:pt>
                <c:pt idx="1238">
                  <c:v>-5.2290756919436965E-2</c:v>
                </c:pt>
                <c:pt idx="1239">
                  <c:v>-6.2401174097579504E-2</c:v>
                </c:pt>
                <c:pt idx="1240">
                  <c:v>-6.5146801106348962E-2</c:v>
                </c:pt>
                <c:pt idx="1241">
                  <c:v>-4.5856444902027227E-2</c:v>
                </c:pt>
                <c:pt idx="1242">
                  <c:v>-5.2119822414984918E-2</c:v>
                </c:pt>
                <c:pt idx="1243">
                  <c:v>-5.6678663011778485E-2</c:v>
                </c:pt>
                <c:pt idx="1244">
                  <c:v>-4.9605864267573518E-2</c:v>
                </c:pt>
                <c:pt idx="1245">
                  <c:v>-4.1947439842575762E-2</c:v>
                </c:pt>
                <c:pt idx="1246">
                  <c:v>-6.9195015784113245E-2</c:v>
                </c:pt>
                <c:pt idx="1247">
                  <c:v>-6.1247289958426876E-2</c:v>
                </c:pt>
                <c:pt idx="1248">
                  <c:v>-7.6955643106411453E-2</c:v>
                </c:pt>
                <c:pt idx="1249">
                  <c:v>-0.10312413972718926</c:v>
                </c:pt>
                <c:pt idx="1250">
                  <c:v>-0.10107606596622942</c:v>
                </c:pt>
                <c:pt idx="1251">
                  <c:v>-0.12279606331284987</c:v>
                </c:pt>
                <c:pt idx="1252">
                  <c:v>-0.11528263309636344</c:v>
                </c:pt>
                <c:pt idx="1253">
                  <c:v>-0.12670412153111177</c:v>
                </c:pt>
                <c:pt idx="1254">
                  <c:v>-0.15032642495652448</c:v>
                </c:pt>
                <c:pt idx="1255">
                  <c:v>-0.16884449059966389</c:v>
                </c:pt>
                <c:pt idx="1256">
                  <c:v>-0.17654404270926449</c:v>
                </c:pt>
                <c:pt idx="1257">
                  <c:v>-0.18401226207564936</c:v>
                </c:pt>
                <c:pt idx="1258">
                  <c:v>-0.16323733873459612</c:v>
                </c:pt>
                <c:pt idx="1259">
                  <c:v>-0.18892821932655246</c:v>
                </c:pt>
                <c:pt idx="1260">
                  <c:v>-0.22625114616898601</c:v>
                </c:pt>
                <c:pt idx="1261">
                  <c:v>-0.23219012747265999</c:v>
                </c:pt>
                <c:pt idx="1262">
                  <c:v>-0.18571673974247005</c:v>
                </c:pt>
                <c:pt idx="1263">
                  <c:v>-0.16056441296286006</c:v>
                </c:pt>
                <c:pt idx="1264">
                  <c:v>-0.16807623427585894</c:v>
                </c:pt>
                <c:pt idx="1265">
                  <c:v>-0.18220769336657461</c:v>
                </c:pt>
                <c:pt idx="1266">
                  <c:v>-0.16084002413770593</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-0.14082641659039019</c:v>
                </c:pt>
                <c:pt idx="1350">
                  <c:v>-0.12592520963956277</c:v>
                </c:pt>
                <c:pt idx="1351">
                  <c:v>-0.16056378315801312</c:v>
                </c:pt>
                <c:pt idx="1352">
                  <c:v>-0.19626642050588594</c:v>
                </c:pt>
                <c:pt idx="1353">
                  <c:v>-0.21205400150020237</c:v>
                </c:pt>
                <c:pt idx="1354">
                  <c:v>-0.21191077186695517</c:v>
                </c:pt>
                <c:pt idx="1355">
                  <c:v>-0.13553958990641046</c:v>
                </c:pt>
                <c:pt idx="1356">
                  <c:v>-0.19256211297382608</c:v>
                </c:pt>
                <c:pt idx="1357">
                  <c:v>-0.16851811966242258</c:v>
                </c:pt>
                <c:pt idx="1358">
                  <c:v>-0.18283733671615243</c:v>
                </c:pt>
                <c:pt idx="1359">
                  <c:v>-0.18335451243681788</c:v>
                </c:pt>
                <c:pt idx="1360">
                  <c:v>-0.18089517412872191</c:v>
                </c:pt>
                <c:pt idx="1361">
                  <c:v>-0.19544330886637595</c:v>
                </c:pt>
                <c:pt idx="1362">
                  <c:v>-0.25707861553299161</c:v>
                </c:pt>
                <c:pt idx="1363">
                  <c:v>-0.27207443913605267</c:v>
                </c:pt>
                <c:pt idx="1364">
                  <c:v>-0.28976024542684287</c:v>
                </c:pt>
                <c:pt idx="1365">
                  <c:v>-0.31576669173621819</c:v>
                </c:pt>
                <c:pt idx="1366">
                  <c:v>-0.26105222348678181</c:v>
                </c:pt>
                <c:pt idx="1367">
                  <c:v>-0.25774997315549675</c:v>
                </c:pt>
                <c:pt idx="1368">
                  <c:v>-0.21573664342672982</c:v>
                </c:pt>
                <c:pt idx="1369">
                  <c:v>-0.21978740506861505</c:v>
                </c:pt>
                <c:pt idx="1370">
                  <c:v>-0.21705930747419178</c:v>
                </c:pt>
                <c:pt idx="1371">
                  <c:v>-0.25366495814964751</c:v>
                </c:pt>
                <c:pt idx="1372">
                  <c:v>-0.26581702469451451</c:v>
                </c:pt>
                <c:pt idx="1373">
                  <c:v>-0.25305187674122398</c:v>
                </c:pt>
                <c:pt idx="1374">
                  <c:v>-0.22326682748963278</c:v>
                </c:pt>
                <c:pt idx="1375">
                  <c:v>-0.20959503466639717</c:v>
                </c:pt>
                <c:pt idx="1376">
                  <c:v>-0.20142250431169018</c:v>
                </c:pt>
                <c:pt idx="1377">
                  <c:v>-0.20764708121506825</c:v>
                </c:pt>
                <c:pt idx="1378">
                  <c:v>-0.24474897634757897</c:v>
                </c:pt>
                <c:pt idx="1379">
                  <c:v>-0.26227642961849618</c:v>
                </c:pt>
                <c:pt idx="1380">
                  <c:v>-0.26970657589685865</c:v>
                </c:pt>
                <c:pt idx="1381">
                  <c:v>-0.26052404975378229</c:v>
                </c:pt>
                <c:pt idx="1382">
                  <c:v>-0.29743907456591356</c:v>
                </c:pt>
                <c:pt idx="1383">
                  <c:v>-0.31746692703415136</c:v>
                </c:pt>
                <c:pt idx="1384">
                  <c:v>-0.32087983667676712</c:v>
                </c:pt>
                <c:pt idx="1385">
                  <c:v>-0.30810141757486631</c:v>
                </c:pt>
                <c:pt idx="1386">
                  <c:v>-0.29755801874788801</c:v>
                </c:pt>
                <c:pt idx="1387">
                  <c:v>-0.28546108204101528</c:v>
                </c:pt>
                <c:pt idx="1388">
                  <c:v>-0.30070175738876614</c:v>
                </c:pt>
                <c:pt idx="1389">
                  <c:v>-0.2750940706113929</c:v>
                </c:pt>
                <c:pt idx="1390">
                  <c:v>-0.24939592514714271</c:v>
                </c:pt>
                <c:pt idx="1391">
                  <c:v>-0.22170995762618051</c:v>
                </c:pt>
                <c:pt idx="1392">
                  <c:v>-0.20886344996744155</c:v>
                </c:pt>
                <c:pt idx="1393">
                  <c:v>-0.20741508415819443</c:v>
                </c:pt>
                <c:pt idx="1394">
                  <c:v>-0.21035290906560311</c:v>
                </c:pt>
                <c:pt idx="1395">
                  <c:v>-0.21222842266316033</c:v>
                </c:pt>
                <c:pt idx="1396">
                  <c:v>-0.20861850376044622</c:v>
                </c:pt>
                <c:pt idx="1397">
                  <c:v>-0.21561279216006257</c:v>
                </c:pt>
                <c:pt idx="1398">
                  <c:v>-0.24032861536459993</c:v>
                </c:pt>
                <c:pt idx="1399">
                  <c:v>-0.25735772886392883</c:v>
                </c:pt>
                <c:pt idx="1400">
                  <c:v>-0.24878466862363258</c:v>
                </c:pt>
                <c:pt idx="1401">
                  <c:v>-0.28000425776436466</c:v>
                </c:pt>
                <c:pt idx="1402">
                  <c:v>-0.29065929958339676</c:v>
                </c:pt>
                <c:pt idx="1403">
                  <c:v>-0.29728547098246216</c:v>
                </c:pt>
                <c:pt idx="1404">
                  <c:v>-0.29999520329623486</c:v>
                </c:pt>
                <c:pt idx="1405">
                  <c:v>-0.2946911658118031</c:v>
                </c:pt>
                <c:pt idx="1406">
                  <c:v>-0.28091947482581714</c:v>
                </c:pt>
                <c:pt idx="1407">
                  <c:v>-0.30741778742921078</c:v>
                </c:pt>
                <c:pt idx="1408">
                  <c:v>-0.33078476820449731</c:v>
                </c:pt>
                <c:pt idx="1409">
                  <c:v>-0.32105180400404298</c:v>
                </c:pt>
                <c:pt idx="1410">
                  <c:v>-0.3017665733891074</c:v>
                </c:pt>
                <c:pt idx="1411">
                  <c:v>-0.30552993606465306</c:v>
                </c:pt>
                <c:pt idx="1412">
                  <c:v>-0.33131264873631938</c:v>
                </c:pt>
                <c:pt idx="1413">
                  <c:v>-0.32476556608397278</c:v>
                </c:pt>
                <c:pt idx="1414">
                  <c:v>-0.33357554309372028</c:v>
                </c:pt>
                <c:pt idx="1415">
                  <c:v>-0.30319225075280032</c:v>
                </c:pt>
                <c:pt idx="1416">
                  <c:v>-0.30071218375937048</c:v>
                </c:pt>
                <c:pt idx="1417">
                  <c:v>-0.32321921746343707</c:v>
                </c:pt>
                <c:pt idx="1418">
                  <c:v>-0.34124759014399031</c:v>
                </c:pt>
                <c:pt idx="1419">
                  <c:v>-0.35220023108857457</c:v>
                </c:pt>
                <c:pt idx="1420">
                  <c:v>-0.38869794055572937</c:v>
                </c:pt>
                <c:pt idx="1421">
                  <c:v>-0.38836389909480529</c:v>
                </c:pt>
                <c:pt idx="1422">
                  <c:v>-0.41054355902641804</c:v>
                </c:pt>
                <c:pt idx="1423">
                  <c:v>0</c:v>
                </c:pt>
                <c:pt idx="1424">
                  <c:v>0</c:v>
                </c:pt>
                <c:pt idx="1425">
                  <c:v>-0.43850080250675194</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-0.33794189568823962</c:v>
                </c:pt>
                <c:pt idx="1442">
                  <c:v>-0.32847525118282794</c:v>
                </c:pt>
                <c:pt idx="1443">
                  <c:v>-0.31549166766823289</c:v>
                </c:pt>
                <c:pt idx="1444">
                  <c:v>-0.31432938509749186</c:v>
                </c:pt>
                <c:pt idx="1445">
                  <c:v>-0.28691920580688401</c:v>
                </c:pt>
                <c:pt idx="1446">
                  <c:v>-0.26392904595081434</c:v>
                </c:pt>
                <c:pt idx="1447">
                  <c:v>-0.24482268733619594</c:v>
                </c:pt>
                <c:pt idx="1448">
                  <c:v>-0.2470566002263278</c:v>
                </c:pt>
                <c:pt idx="1449">
                  <c:v>-0.25756409564177563</c:v>
                </c:pt>
                <c:pt idx="1450">
                  <c:v>-0.27010393116294518</c:v>
                </c:pt>
                <c:pt idx="1451">
                  <c:v>-0.22320709065544664</c:v>
                </c:pt>
                <c:pt idx="1452">
                  <c:v>-0.19645134602127079</c:v>
                </c:pt>
                <c:pt idx="1453">
                  <c:v>-0.21410278412799622</c:v>
                </c:pt>
                <c:pt idx="1454">
                  <c:v>-0.21269034176144896</c:v>
                </c:pt>
                <c:pt idx="1455">
                  <c:v>-0.25772973887471906</c:v>
                </c:pt>
                <c:pt idx="1456">
                  <c:v>-0.19626213793304603</c:v>
                </c:pt>
                <c:pt idx="1457">
                  <c:v>-0.22206693223686569</c:v>
                </c:pt>
                <c:pt idx="1458">
                  <c:v>-0.22263361186251696</c:v>
                </c:pt>
                <c:pt idx="1459">
                  <c:v>-0.21558259754533771</c:v>
                </c:pt>
                <c:pt idx="1460">
                  <c:v>-0.18476885735863113</c:v>
                </c:pt>
                <c:pt idx="1461">
                  <c:v>-0.12714205924579447</c:v>
                </c:pt>
                <c:pt idx="1462">
                  <c:v>-0.12664442073909321</c:v>
                </c:pt>
                <c:pt idx="1463">
                  <c:v>-0.13856430675638221</c:v>
                </c:pt>
                <c:pt idx="1464">
                  <c:v>-0.11962307888056523</c:v>
                </c:pt>
                <c:pt idx="1465">
                  <c:v>-8.9929383822205944E-2</c:v>
                </c:pt>
                <c:pt idx="1466">
                  <c:v>-0.18828486205940509</c:v>
                </c:pt>
                <c:pt idx="1467">
                  <c:v>-0.18856328418411716</c:v>
                </c:pt>
                <c:pt idx="1468">
                  <c:v>-0.2571692907736618</c:v>
                </c:pt>
                <c:pt idx="1469">
                  <c:v>-0.25905676026411328</c:v>
                </c:pt>
                <c:pt idx="1470">
                  <c:v>-0.21009892871089297</c:v>
                </c:pt>
                <c:pt idx="1471">
                  <c:v>-0.10184578905883879</c:v>
                </c:pt>
                <c:pt idx="1472">
                  <c:v>-0.10730005533257336</c:v>
                </c:pt>
                <c:pt idx="1473">
                  <c:v>-8.9984792452320828E-2</c:v>
                </c:pt>
                <c:pt idx="1474">
                  <c:v>-0.14734099290862179</c:v>
                </c:pt>
                <c:pt idx="1475">
                  <c:v>-0.12837483836513031</c:v>
                </c:pt>
                <c:pt idx="1476">
                  <c:v>-0.13334101841335588</c:v>
                </c:pt>
                <c:pt idx="1477">
                  <c:v>-0.18690971100399323</c:v>
                </c:pt>
                <c:pt idx="1478">
                  <c:v>-0.2058107746866904</c:v>
                </c:pt>
                <c:pt idx="1479">
                  <c:v>-0.162426000958794</c:v>
                </c:pt>
                <c:pt idx="1480">
                  <c:v>-0.19308440676634298</c:v>
                </c:pt>
                <c:pt idx="1481">
                  <c:v>-0.1992838098986669</c:v>
                </c:pt>
                <c:pt idx="1482">
                  <c:v>-0.18041326082992926</c:v>
                </c:pt>
                <c:pt idx="1483">
                  <c:v>-0.16674707756064888</c:v>
                </c:pt>
                <c:pt idx="1484">
                  <c:v>-0.14026904956403463</c:v>
                </c:pt>
                <c:pt idx="1485">
                  <c:v>-0.10851294345657658</c:v>
                </c:pt>
                <c:pt idx="1486">
                  <c:v>-0.13366069872613551</c:v>
                </c:pt>
                <c:pt idx="1487">
                  <c:v>-0.14221066335047072</c:v>
                </c:pt>
                <c:pt idx="1488">
                  <c:v>-0.11901183553383232</c:v>
                </c:pt>
                <c:pt idx="1489">
                  <c:v>-0.15224517099139268</c:v>
                </c:pt>
                <c:pt idx="1490">
                  <c:v>-0.13661541640682551</c:v>
                </c:pt>
                <c:pt idx="1491">
                  <c:v>-0.17183245232844913</c:v>
                </c:pt>
                <c:pt idx="1492">
                  <c:v>-0.19873616612243494</c:v>
                </c:pt>
                <c:pt idx="1493">
                  <c:v>-0.22604991001756614</c:v>
                </c:pt>
                <c:pt idx="1494">
                  <c:v>-0.20546793539022978</c:v>
                </c:pt>
                <c:pt idx="1495">
                  <c:v>-0.22044786763656299</c:v>
                </c:pt>
                <c:pt idx="1496">
                  <c:v>-0.22092460057162944</c:v>
                </c:pt>
                <c:pt idx="1497">
                  <c:v>-0.21290150611423075</c:v>
                </c:pt>
                <c:pt idx="1498">
                  <c:v>-0.18885452681875337</c:v>
                </c:pt>
                <c:pt idx="1499">
                  <c:v>-0.19888123974538918</c:v>
                </c:pt>
                <c:pt idx="1500">
                  <c:v>-0.21392888233181129</c:v>
                </c:pt>
                <c:pt idx="1501">
                  <c:v>-0.17900121447208983</c:v>
                </c:pt>
                <c:pt idx="1502">
                  <c:v>-0.18032930438206352</c:v>
                </c:pt>
                <c:pt idx="1503">
                  <c:v>-0.16758279449730407</c:v>
                </c:pt>
                <c:pt idx="1504">
                  <c:v>-0.17068792317845682</c:v>
                </c:pt>
                <c:pt idx="1505">
                  <c:v>-0.18517851242591699</c:v>
                </c:pt>
                <c:pt idx="1506">
                  <c:v>-0.20404127242558867</c:v>
                </c:pt>
                <c:pt idx="1507">
                  <c:v>-0.17519879305242969</c:v>
                </c:pt>
                <c:pt idx="1508">
                  <c:v>-0.1401064480497588</c:v>
                </c:pt>
                <c:pt idx="1509">
                  <c:v>-0.17025721327714693</c:v>
                </c:pt>
                <c:pt idx="1510">
                  <c:v>-0.20873136050752661</c:v>
                </c:pt>
                <c:pt idx="1511">
                  <c:v>-0.20969753948102221</c:v>
                </c:pt>
                <c:pt idx="1512">
                  <c:v>-0.19151719803412814</c:v>
                </c:pt>
                <c:pt idx="1513">
                  <c:v>-0.23271209943793725</c:v>
                </c:pt>
                <c:pt idx="1514">
                  <c:v>-0.23585059536414066</c:v>
                </c:pt>
                <c:pt idx="1515">
                  <c:v>-0.2644770044389877</c:v>
                </c:pt>
                <c:pt idx="1516">
                  <c:v>-0.2921176071174364</c:v>
                </c:pt>
                <c:pt idx="1517">
                  <c:v>-0.25695153061312126</c:v>
                </c:pt>
                <c:pt idx="1518">
                  <c:v>-0.26206969026983307</c:v>
                </c:pt>
                <c:pt idx="1519">
                  <c:v>-0.24926920432127464</c:v>
                </c:pt>
                <c:pt idx="1520">
                  <c:v>-0.23754253376097856</c:v>
                </c:pt>
                <c:pt idx="1521">
                  <c:v>-0.20400597223710004</c:v>
                </c:pt>
                <c:pt idx="1522">
                  <c:v>-0.16205322901635</c:v>
                </c:pt>
                <c:pt idx="1523">
                  <c:v>-0.17923954011025545</c:v>
                </c:pt>
                <c:pt idx="1524">
                  <c:v>-0.18494910518696972</c:v>
                </c:pt>
                <c:pt idx="1525">
                  <c:v>-0.16888289466295614</c:v>
                </c:pt>
                <c:pt idx="1526">
                  <c:v>-0.23231643080634612</c:v>
                </c:pt>
                <c:pt idx="1527">
                  <c:v>-0.21548537523244127</c:v>
                </c:pt>
                <c:pt idx="1528">
                  <c:v>-0.22475760743562878</c:v>
                </c:pt>
                <c:pt idx="1529">
                  <c:v>-0.22858813594960725</c:v>
                </c:pt>
                <c:pt idx="1530">
                  <c:v>-0.19982552213228155</c:v>
                </c:pt>
                <c:pt idx="1531">
                  <c:v>-0.18927385868506807</c:v>
                </c:pt>
                <c:pt idx="1532">
                  <c:v>-0.14913527261637194</c:v>
                </c:pt>
                <c:pt idx="1533">
                  <c:v>-0.19498087588134339</c:v>
                </c:pt>
                <c:pt idx="1534">
                  <c:v>-0.23149598267698634</c:v>
                </c:pt>
                <c:pt idx="1535">
                  <c:v>-0.23858026645467612</c:v>
                </c:pt>
                <c:pt idx="1536">
                  <c:v>-0.22159918433943648</c:v>
                </c:pt>
                <c:pt idx="1537">
                  <c:v>-0.20745431953965876</c:v>
                </c:pt>
                <c:pt idx="1538">
                  <c:v>-0.19860132681239007</c:v>
                </c:pt>
                <c:pt idx="1539">
                  <c:v>-0.25248262493640994</c:v>
                </c:pt>
                <c:pt idx="1540">
                  <c:v>-0.22197335688094089</c:v>
                </c:pt>
                <c:pt idx="1541">
                  <c:v>-0.25770102026030639</c:v>
                </c:pt>
                <c:pt idx="1542">
                  <c:v>-0.25473812708611543</c:v>
                </c:pt>
                <c:pt idx="1543">
                  <c:v>-0.25574783719587935</c:v>
                </c:pt>
                <c:pt idx="1544">
                  <c:v>-0.25016833021908158</c:v>
                </c:pt>
                <c:pt idx="1545">
                  <c:v>-0.30351714373648497</c:v>
                </c:pt>
                <c:pt idx="1546">
                  <c:v>-0.33215237139660869</c:v>
                </c:pt>
                <c:pt idx="1547">
                  <c:v>-0.34062086032704719</c:v>
                </c:pt>
                <c:pt idx="1548">
                  <c:v>-0.31902768251416647</c:v>
                </c:pt>
                <c:pt idx="1549">
                  <c:v>-0.30254889024574572</c:v>
                </c:pt>
                <c:pt idx="1550">
                  <c:v>-0.31337646369645578</c:v>
                </c:pt>
                <c:pt idx="1551">
                  <c:v>-0.3237566225973848</c:v>
                </c:pt>
                <c:pt idx="1552">
                  <c:v>-0.32339803072550644</c:v>
                </c:pt>
                <c:pt idx="1553">
                  <c:v>-0.29652626467208454</c:v>
                </c:pt>
                <c:pt idx="1554">
                  <c:v>-0.29629229100508725</c:v>
                </c:pt>
                <c:pt idx="1555">
                  <c:v>-0.32325634001457382</c:v>
                </c:pt>
                <c:pt idx="1556">
                  <c:v>-0.34938888237986843</c:v>
                </c:pt>
                <c:pt idx="1557">
                  <c:v>-0.33362294726471786</c:v>
                </c:pt>
                <c:pt idx="1558">
                  <c:v>-0.35357330562552147</c:v>
                </c:pt>
                <c:pt idx="1559">
                  <c:v>-0.34432732764061336</c:v>
                </c:pt>
                <c:pt idx="1560">
                  <c:v>-0.38712504934554093</c:v>
                </c:pt>
                <c:pt idx="1561">
                  <c:v>-0.41618550705008361</c:v>
                </c:pt>
                <c:pt idx="1562">
                  <c:v>-0.38095347858360074</c:v>
                </c:pt>
                <c:pt idx="1563">
                  <c:v>-0.35544767259722854</c:v>
                </c:pt>
                <c:pt idx="1564">
                  <c:v>-0.30915131233625814</c:v>
                </c:pt>
                <c:pt idx="1565">
                  <c:v>0</c:v>
                </c:pt>
                <c:pt idx="1566">
                  <c:v>-0.32499059475977532</c:v>
                </c:pt>
                <c:pt idx="1567">
                  <c:v>-0.35134654782138031</c:v>
                </c:pt>
                <c:pt idx="1568">
                  <c:v>-0.34536493738576246</c:v>
                </c:pt>
                <c:pt idx="1569">
                  <c:v>-0.30196114239084959</c:v>
                </c:pt>
                <c:pt idx="1570">
                  <c:v>-0.35323992577550922</c:v>
                </c:pt>
                <c:pt idx="1571">
                  <c:v>-0.40802690952056109</c:v>
                </c:pt>
                <c:pt idx="1572">
                  <c:v>-0.37915893562668146</c:v>
                </c:pt>
                <c:pt idx="1573">
                  <c:v>0</c:v>
                </c:pt>
                <c:pt idx="1574">
                  <c:v>-0.35830909187425319</c:v>
                </c:pt>
                <c:pt idx="1575">
                  <c:v>-0.40221128802256267</c:v>
                </c:pt>
                <c:pt idx="1576">
                  <c:v>-0.40154886866517558</c:v>
                </c:pt>
                <c:pt idx="1577">
                  <c:v>-0.38526752258111474</c:v>
                </c:pt>
                <c:pt idx="1578">
                  <c:v>-0.37821279907721672</c:v>
                </c:pt>
                <c:pt idx="1579">
                  <c:v>-0.39234238769985152</c:v>
                </c:pt>
                <c:pt idx="1580">
                  <c:v>-0.38242581677929854</c:v>
                </c:pt>
                <c:pt idx="1581">
                  <c:v>-0.40416477397399375</c:v>
                </c:pt>
                <c:pt idx="1582">
                  <c:v>-0.40403929724167775</c:v>
                </c:pt>
                <c:pt idx="1583">
                  <c:v>-0.41986586267131965</c:v>
                </c:pt>
                <c:pt idx="1584">
                  <c:v>-0.42151272339424384</c:v>
                </c:pt>
                <c:pt idx="1585">
                  <c:v>-0.43957549125392903</c:v>
                </c:pt>
                <c:pt idx="1586">
                  <c:v>-0.44639583439795039</c:v>
                </c:pt>
                <c:pt idx="1587">
                  <c:v>-0.43243491996867933</c:v>
                </c:pt>
                <c:pt idx="1588">
                  <c:v>-0.45173288578109283</c:v>
                </c:pt>
                <c:pt idx="1589">
                  <c:v>-0.4344374807946435</c:v>
                </c:pt>
                <c:pt idx="1590">
                  <c:v>-0.45957396391448524</c:v>
                </c:pt>
                <c:pt idx="1591">
                  <c:v>-0.45844985845771369</c:v>
                </c:pt>
                <c:pt idx="1592">
                  <c:v>-0.44897876300405326</c:v>
                </c:pt>
                <c:pt idx="1593">
                  <c:v>-0.42195907888367279</c:v>
                </c:pt>
                <c:pt idx="1594">
                  <c:v>-0.42451307437492314</c:v>
                </c:pt>
                <c:pt idx="1595">
                  <c:v>-0.38116407573342015</c:v>
                </c:pt>
                <c:pt idx="1596">
                  <c:v>-0.39056897135832136</c:v>
                </c:pt>
                <c:pt idx="1597">
                  <c:v>-0.3517978505740752</c:v>
                </c:pt>
                <c:pt idx="1598">
                  <c:v>-0.36258679204150224</c:v>
                </c:pt>
                <c:pt idx="1599">
                  <c:v>-0.36359953392548228</c:v>
                </c:pt>
                <c:pt idx="1600">
                  <c:v>-0.36183720206063563</c:v>
                </c:pt>
                <c:pt idx="1601">
                  <c:v>-0.3509686632058544</c:v>
                </c:pt>
                <c:pt idx="1602">
                  <c:v>-0.33068765862938099</c:v>
                </c:pt>
                <c:pt idx="1603">
                  <c:v>-0.30151654558383034</c:v>
                </c:pt>
                <c:pt idx="1604">
                  <c:v>-0.29358612265608919</c:v>
                </c:pt>
                <c:pt idx="1605">
                  <c:v>-0.2423120406778414</c:v>
                </c:pt>
                <c:pt idx="1606">
                  <c:v>-0.24364860694279866</c:v>
                </c:pt>
                <c:pt idx="1607">
                  <c:v>-0.21353655648474834</c:v>
                </c:pt>
                <c:pt idx="1608">
                  <c:v>-0.20050180639796245</c:v>
                </c:pt>
                <c:pt idx="1609">
                  <c:v>-0.13775639979637044</c:v>
                </c:pt>
                <c:pt idx="1610">
                  <c:v>-0.11880128098571863</c:v>
                </c:pt>
                <c:pt idx="1611">
                  <c:v>-0.1127737229121557</c:v>
                </c:pt>
                <c:pt idx="1612">
                  <c:v>-0.12756918148955643</c:v>
                </c:pt>
                <c:pt idx="1613">
                  <c:v>-2.270247897595068E-2</c:v>
                </c:pt>
                <c:pt idx="1614">
                  <c:v>1.7907309036366836E-2</c:v>
                </c:pt>
                <c:pt idx="1615">
                  <c:v>6.4049895713683247E-2</c:v>
                </c:pt>
                <c:pt idx="1616">
                  <c:v>0.17311988367059339</c:v>
                </c:pt>
                <c:pt idx="1617">
                  <c:v>0.18598890187907124</c:v>
                </c:pt>
                <c:pt idx="1618">
                  <c:v>0.22677473951811522</c:v>
                </c:pt>
                <c:pt idx="1619">
                  <c:v>0.28177055222562841</c:v>
                </c:pt>
                <c:pt idx="1620">
                  <c:v>0.27991468177720358</c:v>
                </c:pt>
                <c:pt idx="1621">
                  <c:v>0.16171129243575066</c:v>
                </c:pt>
                <c:pt idx="1622">
                  <c:v>0.11762355591853257</c:v>
                </c:pt>
                <c:pt idx="1623">
                  <c:v>0.19793325635443981</c:v>
                </c:pt>
                <c:pt idx="1624">
                  <c:v>0.27454311763733785</c:v>
                </c:pt>
                <c:pt idx="1625">
                  <c:v>0.26456659182639775</c:v>
                </c:pt>
                <c:pt idx="1626">
                  <c:v>0.28063138288906542</c:v>
                </c:pt>
                <c:pt idx="1627">
                  <c:v>0.23196281327983193</c:v>
                </c:pt>
                <c:pt idx="1628">
                  <c:v>0.28351542721126988</c:v>
                </c:pt>
                <c:pt idx="1629">
                  <c:v>0.34543060139642701</c:v>
                </c:pt>
                <c:pt idx="1630">
                  <c:v>0.37213119870551004</c:v>
                </c:pt>
                <c:pt idx="1631">
                  <c:v>0.38427598956869713</c:v>
                </c:pt>
                <c:pt idx="1632">
                  <c:v>0.34913857310970831</c:v>
                </c:pt>
                <c:pt idx="1633">
                  <c:v>0.41488173794010552</c:v>
                </c:pt>
                <c:pt idx="1634">
                  <c:v>0.4856958078586493</c:v>
                </c:pt>
                <c:pt idx="1635">
                  <c:v>0.48891770574705307</c:v>
                </c:pt>
                <c:pt idx="1636">
                  <c:v>0.48845002398076831</c:v>
                </c:pt>
                <c:pt idx="1637">
                  <c:v>0.49310604488953702</c:v>
                </c:pt>
                <c:pt idx="1638">
                  <c:v>0.48775616317795767</c:v>
                </c:pt>
                <c:pt idx="1639">
                  <c:v>0.56670499313187728</c:v>
                </c:pt>
                <c:pt idx="1640">
                  <c:v>0.50987316132246696</c:v>
                </c:pt>
                <c:pt idx="1641">
                  <c:v>0.49278376678436397</c:v>
                </c:pt>
                <c:pt idx="1642">
                  <c:v>0.5696337707212169</c:v>
                </c:pt>
                <c:pt idx="1643">
                  <c:v>0.50993042444821524</c:v>
                </c:pt>
                <c:pt idx="1644">
                  <c:v>0.47967193408927611</c:v>
                </c:pt>
                <c:pt idx="1645">
                  <c:v>0.52507158279001365</c:v>
                </c:pt>
                <c:pt idx="1646">
                  <c:v>0.47235977824828712</c:v>
                </c:pt>
                <c:pt idx="1647">
                  <c:v>0.43145094566325515</c:v>
                </c:pt>
                <c:pt idx="1648">
                  <c:v>0.33595234407589492</c:v>
                </c:pt>
                <c:pt idx="1649">
                  <c:v>0.38950424732150868</c:v>
                </c:pt>
                <c:pt idx="1650">
                  <c:v>0.40662836951077752</c:v>
                </c:pt>
                <c:pt idx="1651">
                  <c:v>0.39228562627913788</c:v>
                </c:pt>
                <c:pt idx="1652">
                  <c:v>0.37041325653768875</c:v>
                </c:pt>
                <c:pt idx="1653">
                  <c:v>0.40901355399556993</c:v>
                </c:pt>
                <c:pt idx="1654">
                  <c:v>0.57523831222446242</c:v>
                </c:pt>
                <c:pt idx="1655">
                  <c:v>0.59039487440915672</c:v>
                </c:pt>
                <c:pt idx="1656">
                  <c:v>0.66119237871305914</c:v>
                </c:pt>
                <c:pt idx="1657">
                  <c:v>0.67123652158786506</c:v>
                </c:pt>
                <c:pt idx="1658">
                  <c:v>0.65831135289817411</c:v>
                </c:pt>
                <c:pt idx="1659">
                  <c:v>0.66673514163118641</c:v>
                </c:pt>
                <c:pt idx="1660">
                  <c:v>0.83091880226341863</c:v>
                </c:pt>
                <c:pt idx="1661">
                  <c:v>0.80349791169005869</c:v>
                </c:pt>
                <c:pt idx="1662">
                  <c:v>0.7273505682096566</c:v>
                </c:pt>
                <c:pt idx="1663">
                  <c:v>0.67029248393313545</c:v>
                </c:pt>
                <c:pt idx="1664">
                  <c:v>0.54848675261474589</c:v>
                </c:pt>
                <c:pt idx="1665">
                  <c:v>0.58408924179208066</c:v>
                </c:pt>
                <c:pt idx="1666">
                  <c:v>0.52342891964709737</c:v>
                </c:pt>
                <c:pt idx="1667">
                  <c:v>0.60070348809203611</c:v>
                </c:pt>
                <c:pt idx="1668">
                  <c:v>0.52460260110438006</c:v>
                </c:pt>
                <c:pt idx="1669">
                  <c:v>0.39167433564188769</c:v>
                </c:pt>
                <c:pt idx="1670">
                  <c:v>0.32146192405886564</c:v>
                </c:pt>
                <c:pt idx="1671">
                  <c:v>0.42550249100236259</c:v>
                </c:pt>
                <c:pt idx="1672">
                  <c:v>0.36328766293123183</c:v>
                </c:pt>
                <c:pt idx="1673">
                  <c:v>0.40567130471687318</c:v>
                </c:pt>
                <c:pt idx="1674">
                  <c:v>0.41141382656235215</c:v>
                </c:pt>
                <c:pt idx="1675">
                  <c:v>0.44369976419056001</c:v>
                </c:pt>
                <c:pt idx="1676">
                  <c:v>0.46227130511861048</c:v>
                </c:pt>
                <c:pt idx="1677">
                  <c:v>0.50738921024414574</c:v>
                </c:pt>
                <c:pt idx="1678">
                  <c:v>0.51231526846738862</c:v>
                </c:pt>
                <c:pt idx="1679">
                  <c:v>0.43346276126270356</c:v>
                </c:pt>
                <c:pt idx="1680">
                  <c:v>0.41812720458507036</c:v>
                </c:pt>
                <c:pt idx="1681">
                  <c:v>0.47664548095595993</c:v>
                </c:pt>
                <c:pt idx="1682">
                  <c:v>0.4677626014122056</c:v>
                </c:pt>
                <c:pt idx="1683">
                  <c:v>0.53245837111637151</c:v>
                </c:pt>
                <c:pt idx="1684">
                  <c:v>0.54577597640321529</c:v>
                </c:pt>
                <c:pt idx="1685">
                  <c:v>0.56005445653407393</c:v>
                </c:pt>
                <c:pt idx="1686">
                  <c:v>0.56385094074705244</c:v>
                </c:pt>
                <c:pt idx="1687">
                  <c:v>0.51251020689821014</c:v>
                </c:pt>
                <c:pt idx="1688">
                  <c:v>0.47218108239475876</c:v>
                </c:pt>
                <c:pt idx="1689">
                  <c:v>0.39977233692006608</c:v>
                </c:pt>
                <c:pt idx="1690">
                  <c:v>0.4329385387199467</c:v>
                </c:pt>
                <c:pt idx="1691">
                  <c:v>0.52956950304670269</c:v>
                </c:pt>
                <c:pt idx="1692">
                  <c:v>0.53305471704003216</c:v>
                </c:pt>
                <c:pt idx="1693">
                  <c:v>0.54725229730526825</c:v>
                </c:pt>
                <c:pt idx="1694">
                  <c:v>0.48522086014829058</c:v>
                </c:pt>
                <c:pt idx="1695">
                  <c:v>0.51845046812349271</c:v>
                </c:pt>
                <c:pt idx="1696">
                  <c:v>0.60336651328955915</c:v>
                </c:pt>
                <c:pt idx="1697">
                  <c:v>0.53876487520266392</c:v>
                </c:pt>
                <c:pt idx="1698">
                  <c:v>0.49343522618929336</c:v>
                </c:pt>
                <c:pt idx="1699">
                  <c:v>0.53069405925712654</c:v>
                </c:pt>
                <c:pt idx="1700">
                  <c:v>0.49257311985143959</c:v>
                </c:pt>
                <c:pt idx="1701">
                  <c:v>0.43823766830312971</c:v>
                </c:pt>
                <c:pt idx="1702">
                  <c:v>0.40216628413064059</c:v>
                </c:pt>
                <c:pt idx="1703">
                  <c:v>0.38294190415938356</c:v>
                </c:pt>
                <c:pt idx="1704">
                  <c:v>0.37259167885358324</c:v>
                </c:pt>
                <c:pt idx="1705">
                  <c:v>0.31079935032596562</c:v>
                </c:pt>
                <c:pt idx="1706">
                  <c:v>0.26963460414028817</c:v>
                </c:pt>
                <c:pt idx="1707">
                  <c:v>0.2022231771179579</c:v>
                </c:pt>
                <c:pt idx="1708">
                  <c:v>0.16883810567860369</c:v>
                </c:pt>
                <c:pt idx="1709">
                  <c:v>0.13356393459767979</c:v>
                </c:pt>
                <c:pt idx="1710">
                  <c:v>0.12107392588818278</c:v>
                </c:pt>
                <c:pt idx="1711">
                  <c:v>9.486142177563428E-2</c:v>
                </c:pt>
                <c:pt idx="1712">
                  <c:v>0.14977803790824051</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0.29856209125831468</c:v>
                </c:pt>
                <c:pt idx="1830">
                  <c:v>0.35811535272827499</c:v>
                </c:pt>
                <c:pt idx="1831">
                  <c:v>0.32290041902563216</c:v>
                </c:pt>
                <c:pt idx="1832">
                  <c:v>0.28700655694543364</c:v>
                </c:pt>
                <c:pt idx="1833">
                  <c:v>0.30335484355706166</c:v>
                </c:pt>
                <c:pt idx="1834">
                  <c:v>0.36551364141288989</c:v>
                </c:pt>
                <c:pt idx="1835">
                  <c:v>0.38773417466361981</c:v>
                </c:pt>
                <c:pt idx="1836">
                  <c:v>0.35398651142072923</c:v>
                </c:pt>
                <c:pt idx="1837">
                  <c:v>0.33017390350678721</c:v>
                </c:pt>
                <c:pt idx="1838">
                  <c:v>0.32644920220566931</c:v>
                </c:pt>
                <c:pt idx="1839">
                  <c:v>0.29608822554634706</c:v>
                </c:pt>
                <c:pt idx="1840">
                  <c:v>0.31807961421085262</c:v>
                </c:pt>
                <c:pt idx="1841">
                  <c:v>0.29471235778853666</c:v>
                </c:pt>
                <c:pt idx="1842">
                  <c:v>0.30167331761009963</c:v>
                </c:pt>
                <c:pt idx="1843">
                  <c:v>0.24750990024088848</c:v>
                </c:pt>
                <c:pt idx="1844">
                  <c:v>0.24765991646298424</c:v>
                </c:pt>
                <c:pt idx="1845">
                  <c:v>0.30514728681854519</c:v>
                </c:pt>
                <c:pt idx="1846">
                  <c:v>0.33432485837482617</c:v>
                </c:pt>
                <c:pt idx="1847">
                  <c:v>0</c:v>
                </c:pt>
                <c:pt idx="1848">
                  <c:v>0</c:v>
                </c:pt>
                <c:pt idx="1849">
                  <c:v>0</c:v>
                </c:pt>
                <c:pt idx="1850">
                  <c:v>0</c:v>
                </c:pt>
                <c:pt idx="1851">
                  <c:v>0</c:v>
                </c:pt>
                <c:pt idx="1852">
                  <c:v>0</c:v>
                </c:pt>
                <c:pt idx="1853">
                  <c:v>0</c:v>
                </c:pt>
                <c:pt idx="1854">
                  <c:v>0.50244442329974204</c:v>
                </c:pt>
                <c:pt idx="1855">
                  <c:v>0.53882479393924876</c:v>
                </c:pt>
                <c:pt idx="1856">
                  <c:v>0.51259361905291478</c:v>
                </c:pt>
                <c:pt idx="1857">
                  <c:v>0.54514425668878097</c:v>
                </c:pt>
                <c:pt idx="1858">
                  <c:v>0.55460400759896999</c:v>
                </c:pt>
                <c:pt idx="1859">
                  <c:v>0.58361471450557034</c:v>
                </c:pt>
                <c:pt idx="1860">
                  <c:v>0.59646554033570842</c:v>
                </c:pt>
                <c:pt idx="1861">
                  <c:v>0.65583505251313867</c:v>
                </c:pt>
                <c:pt idx="1862">
                  <c:v>0.66320273312253564</c:v>
                </c:pt>
                <c:pt idx="1863">
                  <c:v>0.66729858289627475</c:v>
                </c:pt>
                <c:pt idx="1864">
                  <c:v>0.56322901485870247</c:v>
                </c:pt>
                <c:pt idx="1865">
                  <c:v>0.58188944059076442</c:v>
                </c:pt>
                <c:pt idx="1866">
                  <c:v>0.60753768450202217</c:v>
                </c:pt>
                <c:pt idx="1867">
                  <c:v>0.7082208024388128</c:v>
                </c:pt>
                <c:pt idx="1868">
                  <c:v>0</c:v>
                </c:pt>
                <c:pt idx="1869">
                  <c:v>0</c:v>
                </c:pt>
                <c:pt idx="1870">
                  <c:v>0</c:v>
                </c:pt>
                <c:pt idx="1871">
                  <c:v>0</c:v>
                </c:pt>
                <c:pt idx="1872">
                  <c:v>0</c:v>
                </c:pt>
                <c:pt idx="1873">
                  <c:v>0</c:v>
                </c:pt>
                <c:pt idx="1874">
                  <c:v>0.83944472710391116</c:v>
                </c:pt>
                <c:pt idx="1875">
                  <c:v>0</c:v>
                </c:pt>
                <c:pt idx="1876">
                  <c:v>0.78052452589616905</c:v>
                </c:pt>
                <c:pt idx="1877">
                  <c:v>0.85943203528130541</c:v>
                </c:pt>
                <c:pt idx="1878">
                  <c:v>0.91634941472088238</c:v>
                </c:pt>
                <c:pt idx="1879">
                  <c:v>1.0669198684793857</c:v>
                </c:pt>
                <c:pt idx="1880">
                  <c:v>0.99731268542374774</c:v>
                </c:pt>
                <c:pt idx="1881">
                  <c:v>1.1499796702273626</c:v>
                </c:pt>
                <c:pt idx="1882">
                  <c:v>1.189676697549837</c:v>
                </c:pt>
                <c:pt idx="1883">
                  <c:v>1.1399926698584864</c:v>
                </c:pt>
                <c:pt idx="1884">
                  <c:v>1.0904649703956188</c:v>
                </c:pt>
                <c:pt idx="1885">
                  <c:v>1.1078993486236981</c:v>
                </c:pt>
                <c:pt idx="1886">
                  <c:v>1.0692269868935749</c:v>
                </c:pt>
                <c:pt idx="1887">
                  <c:v>0</c:v>
                </c:pt>
                <c:pt idx="1888">
                  <c:v>0</c:v>
                </c:pt>
                <c:pt idx="1889">
                  <c:v>0</c:v>
                </c:pt>
                <c:pt idx="1890">
                  <c:v>0</c:v>
                </c:pt>
                <c:pt idx="1891">
                  <c:v>0</c:v>
                </c:pt>
                <c:pt idx="1892">
                  <c:v>0</c:v>
                </c:pt>
                <c:pt idx="1893">
                  <c:v>0.76449272649112121</c:v>
                </c:pt>
                <c:pt idx="1894">
                  <c:v>0</c:v>
                </c:pt>
                <c:pt idx="1895">
                  <c:v>0.58513638771991117</c:v>
                </c:pt>
                <c:pt idx="1896">
                  <c:v>0.72206148662294467</c:v>
                </c:pt>
                <c:pt idx="1897">
                  <c:v>0.73399510452640504</c:v>
                </c:pt>
                <c:pt idx="1898">
                  <c:v>0.74489848048626062</c:v>
                </c:pt>
                <c:pt idx="1899">
                  <c:v>0.79199111308476167</c:v>
                </c:pt>
                <c:pt idx="1900">
                  <c:v>0.76370371895425748</c:v>
                </c:pt>
                <c:pt idx="1901">
                  <c:v>0.72796619911238247</c:v>
                </c:pt>
                <c:pt idx="1902">
                  <c:v>0.76900591213157843</c:v>
                </c:pt>
                <c:pt idx="1903">
                  <c:v>0.81215369330203169</c:v>
                </c:pt>
                <c:pt idx="1904">
                  <c:v>0.79060666680942249</c:v>
                </c:pt>
                <c:pt idx="1905">
                  <c:v>0.73577372533738705</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0.26869900485620501</c:v>
                </c:pt>
                <c:pt idx="2061">
                  <c:v>0.24039716271493372</c:v>
                </c:pt>
                <c:pt idx="2062">
                  <c:v>0.30016175328210681</c:v>
                </c:pt>
                <c:pt idx="2063">
                  <c:v>0.34105239907543816</c:v>
                </c:pt>
                <c:pt idx="2064">
                  <c:v>0</c:v>
                </c:pt>
                <c:pt idx="2065">
                  <c:v>0.35952589260687273</c:v>
                </c:pt>
                <c:pt idx="2066">
                  <c:v>0</c:v>
                </c:pt>
                <c:pt idx="2067">
                  <c:v>0.19864610372428837</c:v>
                </c:pt>
                <c:pt idx="2068">
                  <c:v>0</c:v>
                </c:pt>
                <c:pt idx="2069">
                  <c:v>0.17580508369184789</c:v>
                </c:pt>
                <c:pt idx="2070">
                  <c:v>0</c:v>
                </c:pt>
                <c:pt idx="2071">
                  <c:v>0</c:v>
                </c:pt>
                <c:pt idx="2072">
                  <c:v>0.25376788070342937</c:v>
                </c:pt>
                <c:pt idx="2073">
                  <c:v>0.26466745809928582</c:v>
                </c:pt>
                <c:pt idx="2074">
                  <c:v>0.24491699023995062</c:v>
                </c:pt>
                <c:pt idx="2075">
                  <c:v>0.21414984886184119</c:v>
                </c:pt>
                <c:pt idx="2076">
                  <c:v>0.14798621086159192</c:v>
                </c:pt>
                <c:pt idx="2077">
                  <c:v>0.16799498576016259</c:v>
                </c:pt>
                <c:pt idx="2078">
                  <c:v>0.17399973815920955</c:v>
                </c:pt>
                <c:pt idx="2079">
                  <c:v>0.13510492306144917</c:v>
                </c:pt>
                <c:pt idx="2080">
                  <c:v>0.14580803942662968</c:v>
                </c:pt>
                <c:pt idx="2081">
                  <c:v>0.16334455476231846</c:v>
                </c:pt>
                <c:pt idx="2082">
                  <c:v>0.15137160707300334</c:v>
                </c:pt>
                <c:pt idx="2083">
                  <c:v>0.13649525994983636</c:v>
                </c:pt>
                <c:pt idx="2084">
                  <c:v>0.148751233263412</c:v>
                </c:pt>
                <c:pt idx="2085">
                  <c:v>0.14805601056043582</c:v>
                </c:pt>
                <c:pt idx="2086">
                  <c:v>7.4165937761917711E-2</c:v>
                </c:pt>
                <c:pt idx="2087">
                  <c:v>0.10062669927002021</c:v>
                </c:pt>
                <c:pt idx="2088">
                  <c:v>8.1821215154634919E-2</c:v>
                </c:pt>
                <c:pt idx="2089">
                  <c:v>7.1385742412451103E-2</c:v>
                </c:pt>
                <c:pt idx="2090">
                  <c:v>7.6149814798394333E-2</c:v>
                </c:pt>
                <c:pt idx="2091">
                  <c:v>9.856035510113581E-2</c:v>
                </c:pt>
                <c:pt idx="2092">
                  <c:v>0.11698864055895752</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0.20759983673604454</c:v>
                </c:pt>
                <c:pt idx="2115">
                  <c:v>0</c:v>
                </c:pt>
                <c:pt idx="2116">
                  <c:v>0</c:v>
                </c:pt>
                <c:pt idx="2117">
                  <c:v>0</c:v>
                </c:pt>
                <c:pt idx="2118">
                  <c:v>0.17244617333200618</c:v>
                </c:pt>
                <c:pt idx="2119">
                  <c:v>0.16533592517659512</c:v>
                </c:pt>
                <c:pt idx="2120">
                  <c:v>0.11700412425709139</c:v>
                </c:pt>
                <c:pt idx="2121">
                  <c:v>9.4025664072625803E-2</c:v>
                </c:pt>
                <c:pt idx="2122">
                  <c:v>0</c:v>
                </c:pt>
                <c:pt idx="2123">
                  <c:v>0</c:v>
                </c:pt>
                <c:pt idx="2124">
                  <c:v>0</c:v>
                </c:pt>
                <c:pt idx="2125">
                  <c:v>7.8244758405891845E-2</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-6.048588390483367E-2</c:v>
                </c:pt>
                <c:pt idx="2242">
                  <c:v>-4.6262164218928814E-2</c:v>
                </c:pt>
                <c:pt idx="2243">
                  <c:v>0</c:v>
                </c:pt>
                <c:pt idx="2244">
                  <c:v>0</c:v>
                </c:pt>
                <c:pt idx="2245">
                  <c:v>0</c:v>
                </c:pt>
                <c:pt idx="2246">
                  <c:v>0</c:v>
                </c:pt>
                <c:pt idx="2247">
                  <c:v>-2.7260752435760205E-2</c:v>
                </c:pt>
                <c:pt idx="2248">
                  <c:v>-1.6331097968746211E-2</c:v>
                </c:pt>
                <c:pt idx="2249">
                  <c:v>-1.258040378078884E-2</c:v>
                </c:pt>
                <c:pt idx="2250">
                  <c:v>-5.1419167472769756E-2</c:v>
                </c:pt>
                <c:pt idx="2251">
                  <c:v>-6.6742824939678425E-2</c:v>
                </c:pt>
                <c:pt idx="2252">
                  <c:v>-7.1394690033188657E-2</c:v>
                </c:pt>
                <c:pt idx="2253">
                  <c:v>-7.1766876530169554E-2</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3.4757650068722112E-2</c:v>
                </c:pt>
                <c:pt idx="2292">
                  <c:v>4.9714725168270579E-2</c:v>
                </c:pt>
                <c:pt idx="2293">
                  <c:v>5.6912411348994052E-2</c:v>
                </c:pt>
                <c:pt idx="2294">
                  <c:v>0.1497777637405926</c:v>
                </c:pt>
                <c:pt idx="2295">
                  <c:v>0.13426604887147509</c:v>
                </c:pt>
                <c:pt idx="2296">
                  <c:v>0.1101279733486924</c:v>
                </c:pt>
                <c:pt idx="2297">
                  <c:v>0.12597578396651854</c:v>
                </c:pt>
                <c:pt idx="2298">
                  <c:v>0.12316590229361424</c:v>
                </c:pt>
                <c:pt idx="2299">
                  <c:v>8.9477466668615557E-2</c:v>
                </c:pt>
                <c:pt idx="2300">
                  <c:v>7.4945316506004556E-2</c:v>
                </c:pt>
                <c:pt idx="2301">
                  <c:v>9.4698956207547758E-2</c:v>
                </c:pt>
                <c:pt idx="2302">
                  <c:v>0.12525284374965606</c:v>
                </c:pt>
                <c:pt idx="2303">
                  <c:v>0.13022683662940193</c:v>
                </c:pt>
                <c:pt idx="2304">
                  <c:v>0.12535174845856512</c:v>
                </c:pt>
                <c:pt idx="2305">
                  <c:v>0.10013502131865804</c:v>
                </c:pt>
                <c:pt idx="2306">
                  <c:v>6.7024161453728137E-2</c:v>
                </c:pt>
                <c:pt idx="2307">
                  <c:v>6.5722250936448345E-2</c:v>
                </c:pt>
                <c:pt idx="2308">
                  <c:v>6.6468629701486703E-2</c:v>
                </c:pt>
                <c:pt idx="2309">
                  <c:v>3.6902338132253298E-2</c:v>
                </c:pt>
                <c:pt idx="2310">
                  <c:v>4.3907728538107982E-2</c:v>
                </c:pt>
                <c:pt idx="2311">
                  <c:v>4.7148379407793373E-2</c:v>
                </c:pt>
                <c:pt idx="2312">
                  <c:v>4.2262934318238576E-2</c:v>
                </c:pt>
                <c:pt idx="2313">
                  <c:v>4.9823173213153771E-2</c:v>
                </c:pt>
                <c:pt idx="2314">
                  <c:v>3.8033321072385551E-2</c:v>
                </c:pt>
                <c:pt idx="2315">
                  <c:v>4.0430626663776392E-2</c:v>
                </c:pt>
                <c:pt idx="2316">
                  <c:v>1.885041994694725E-2</c:v>
                </c:pt>
                <c:pt idx="2317">
                  <c:v>-3.8682006640949895E-3</c:v>
                </c:pt>
                <c:pt idx="2318">
                  <c:v>8.344449272492005E-3</c:v>
                </c:pt>
                <c:pt idx="2319">
                  <c:v>-1.261512897561079E-2</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0.10221509391940753</c:v>
                </c:pt>
                <c:pt idx="2337">
                  <c:v>0.10354359303649319</c:v>
                </c:pt>
                <c:pt idx="2338">
                  <c:v>0.11654670782262433</c:v>
                </c:pt>
                <c:pt idx="2339">
                  <c:v>0.11500534331386225</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5.8241344822578034E-2</c:v>
                </c:pt>
                <c:pt idx="2358">
                  <c:v>0</c:v>
                </c:pt>
                <c:pt idx="2359">
                  <c:v>0</c:v>
                </c:pt>
                <c:pt idx="2360">
                  <c:v>0</c:v>
                </c:pt>
                <c:pt idx="2361">
                  <c:v>4.0470261362320459E-2</c:v>
                </c:pt>
                <c:pt idx="2362">
                  <c:v>3.1183299835665368E-2</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-4.9057771878093015E-2</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-0.18346925320685747</c:v>
                </c:pt>
                <c:pt idx="3159">
                  <c:v>-0.20873864961067379</c:v>
                </c:pt>
                <c:pt idx="3160">
                  <c:v>-0.19649441518913735</c:v>
                </c:pt>
                <c:pt idx="3161">
                  <c:v>-0.21622190873272162</c:v>
                </c:pt>
                <c:pt idx="3162">
                  <c:v>-0.22017754706920334</c:v>
                </c:pt>
                <c:pt idx="3163">
                  <c:v>-0.22721126099975308</c:v>
                </c:pt>
                <c:pt idx="3164">
                  <c:v>-0.29586029886590037</c:v>
                </c:pt>
                <c:pt idx="3165">
                  <c:v>-0.29127518345193792</c:v>
                </c:pt>
                <c:pt idx="3166">
                  <c:v>-0.22424396874432651</c:v>
                </c:pt>
                <c:pt idx="3167">
                  <c:v>-0.20217299040543923</c:v>
                </c:pt>
                <c:pt idx="3168">
                  <c:v>-0.22444913926088228</c:v>
                </c:pt>
                <c:pt idx="3169">
                  <c:v>-0.26112971187801071</c:v>
                </c:pt>
                <c:pt idx="3170">
                  <c:v>-0.21859294694106679</c:v>
                </c:pt>
                <c:pt idx="3171">
                  <c:v>-0.22166807989323634</c:v>
                </c:pt>
                <c:pt idx="3172">
                  <c:v>-0.21202596676958607</c:v>
                </c:pt>
                <c:pt idx="3173">
                  <c:v>-0.19409977569420889</c:v>
                </c:pt>
                <c:pt idx="3174">
                  <c:v>-0.18744670900772031</c:v>
                </c:pt>
                <c:pt idx="3175">
                  <c:v>-0.1926946659948825</c:v>
                </c:pt>
                <c:pt idx="3176">
                  <c:v>-0.21774817158166349</c:v>
                </c:pt>
                <c:pt idx="3177">
                  <c:v>-0.27199471206696291</c:v>
                </c:pt>
                <c:pt idx="3178">
                  <c:v>0</c:v>
                </c:pt>
                <c:pt idx="3179">
                  <c:v>0</c:v>
                </c:pt>
                <c:pt idx="3180">
                  <c:v>0</c:v>
                </c:pt>
                <c:pt idx="3181">
                  <c:v>-0.30223571102164892</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-0.18479232822657876</c:v>
                </c:pt>
                <c:pt idx="3231">
                  <c:v>-0.16125511153920757</c:v>
                </c:pt>
                <c:pt idx="3232">
                  <c:v>0</c:v>
                </c:pt>
                <c:pt idx="3233">
                  <c:v>-0.1356716050045963</c:v>
                </c:pt>
                <c:pt idx="3234">
                  <c:v>-0.15340497505279815</c:v>
                </c:pt>
                <c:pt idx="3235">
                  <c:v>0</c:v>
                </c:pt>
                <c:pt idx="3236">
                  <c:v>0</c:v>
                </c:pt>
                <c:pt idx="3237">
                  <c:v>0</c:v>
                </c:pt>
                <c:pt idx="3238">
                  <c:v>0</c:v>
                </c:pt>
                <c:pt idx="3239">
                  <c:v>0</c:v>
                </c:pt>
                <c:pt idx="3240">
                  <c:v>-0.14939747921854785</c:v>
                </c:pt>
                <c:pt idx="3241">
                  <c:v>-0.1527562171188479</c:v>
                </c:pt>
                <c:pt idx="3242">
                  <c:v>-0.16369669573968959</c:v>
                </c:pt>
                <c:pt idx="3243">
                  <c:v>-0.16762347202849603</c:v>
                </c:pt>
                <c:pt idx="3244">
                  <c:v>-0.15963906529278826</c:v>
                </c:pt>
                <c:pt idx="3245">
                  <c:v>-0.15252697319020381</c:v>
                </c:pt>
                <c:pt idx="3246">
                  <c:v>-0.15706741953053005</c:v>
                </c:pt>
                <c:pt idx="3247">
                  <c:v>-0.19337336698284313</c:v>
                </c:pt>
                <c:pt idx="3248">
                  <c:v>-0.20578839122969417</c:v>
                </c:pt>
                <c:pt idx="3249">
                  <c:v>-0.20073465527800849</c:v>
                </c:pt>
                <c:pt idx="3250">
                  <c:v>-0.18876216822643188</c:v>
                </c:pt>
                <c:pt idx="3251">
                  <c:v>-0.19479509878056389</c:v>
                </c:pt>
                <c:pt idx="3252">
                  <c:v>-0.22808897517348636</c:v>
                </c:pt>
                <c:pt idx="3253">
                  <c:v>-0.20751060749847305</c:v>
                </c:pt>
                <c:pt idx="3254">
                  <c:v>-0.14922862887495614</c:v>
                </c:pt>
                <c:pt idx="3255">
                  <c:v>-0.17567475740852134</c:v>
                </c:pt>
                <c:pt idx="3256">
                  <c:v>-0.14834344582111014</c:v>
                </c:pt>
                <c:pt idx="3257">
                  <c:v>-0.13058772027668064</c:v>
                </c:pt>
                <c:pt idx="3258">
                  <c:v>-0.12433358145744999</c:v>
                </c:pt>
                <c:pt idx="3259">
                  <c:v>-9.2551948744848844E-2</c:v>
                </c:pt>
                <c:pt idx="3260">
                  <c:v>-7.6901398043018543E-2</c:v>
                </c:pt>
                <c:pt idx="3261">
                  <c:v>-7.0259052905066732E-2</c:v>
                </c:pt>
                <c:pt idx="3262">
                  <c:v>-5.9798748045338579E-2</c:v>
                </c:pt>
                <c:pt idx="3263">
                  <c:v>-3.7427109650042589E-2</c:v>
                </c:pt>
                <c:pt idx="3264">
                  <c:v>3.7008952577977317E-2</c:v>
                </c:pt>
                <c:pt idx="3265">
                  <c:v>4.3914019605026056E-2</c:v>
                </c:pt>
                <c:pt idx="3266">
                  <c:v>-2.5260137761482282E-2</c:v>
                </c:pt>
                <c:pt idx="3267">
                  <c:v>-2.7358476074519245E-2</c:v>
                </c:pt>
                <c:pt idx="3268">
                  <c:v>-1.6233312626607876E-2</c:v>
                </c:pt>
                <c:pt idx="3269">
                  <c:v>3.3931272481144026E-2</c:v>
                </c:pt>
                <c:pt idx="3270">
                  <c:v>-2.1674174298915605E-2</c:v>
                </c:pt>
                <c:pt idx="3271">
                  <c:v>-2.1882305533931778E-2</c:v>
                </c:pt>
                <c:pt idx="3272">
                  <c:v>-1.1198659740272898E-2</c:v>
                </c:pt>
                <c:pt idx="3273">
                  <c:v>-4.3235510610045935E-2</c:v>
                </c:pt>
                <c:pt idx="3274">
                  <c:v>-7.4673483665514295E-2</c:v>
                </c:pt>
                <c:pt idx="3275">
                  <c:v>-8.1160606386063594E-2</c:v>
                </c:pt>
                <c:pt idx="3276">
                  <c:v>-6.5143873349005066E-2</c:v>
                </c:pt>
                <c:pt idx="3277">
                  <c:v>-4.1250753321367406E-2</c:v>
                </c:pt>
                <c:pt idx="3278">
                  <c:v>-3.8748097080353094E-2</c:v>
                </c:pt>
                <c:pt idx="3279">
                  <c:v>-4.0484472909221192E-2</c:v>
                </c:pt>
                <c:pt idx="3280">
                  <c:v>-2.4346660584033231E-2</c:v>
                </c:pt>
                <c:pt idx="3281">
                  <c:v>-3.6899888532647362E-2</c:v>
                </c:pt>
                <c:pt idx="3282">
                  <c:v>-4.9985565119224584E-2</c:v>
                </c:pt>
                <c:pt idx="3283">
                  <c:v>-8.3651946507892316E-2</c:v>
                </c:pt>
                <c:pt idx="3284">
                  <c:v>-6.3273622324416912E-2</c:v>
                </c:pt>
                <c:pt idx="3285">
                  <c:v>-9.836776483858567E-2</c:v>
                </c:pt>
                <c:pt idx="3286">
                  <c:v>-8.3408473698647456E-2</c:v>
                </c:pt>
                <c:pt idx="3287">
                  <c:v>-0.10635077227063128</c:v>
                </c:pt>
                <c:pt idx="3288">
                  <c:v>-8.4721320244629417E-2</c:v>
                </c:pt>
                <c:pt idx="3289">
                  <c:v>-6.8694550113942876E-2</c:v>
                </c:pt>
                <c:pt idx="3290">
                  <c:v>-4.4550575867285391E-2</c:v>
                </c:pt>
                <c:pt idx="3291">
                  <c:v>-8.4565132406943522E-2</c:v>
                </c:pt>
                <c:pt idx="3292">
                  <c:v>-4.2678125037691417E-2</c:v>
                </c:pt>
                <c:pt idx="3293">
                  <c:v>-9.6754802923571859E-2</c:v>
                </c:pt>
                <c:pt idx="3294">
                  <c:v>-9.9612446856907733E-2</c:v>
                </c:pt>
                <c:pt idx="3295">
                  <c:v>-0.12724912486192419</c:v>
                </c:pt>
                <c:pt idx="3296">
                  <c:v>-0.20827400749656344</c:v>
                </c:pt>
                <c:pt idx="3297">
                  <c:v>-0.20274105612336746</c:v>
                </c:pt>
                <c:pt idx="3298">
                  <c:v>-0.2252585958216462</c:v>
                </c:pt>
                <c:pt idx="3299">
                  <c:v>-0.18380636533612538</c:v>
                </c:pt>
                <c:pt idx="3300">
                  <c:v>-0.16645763230252941</c:v>
                </c:pt>
                <c:pt idx="3301">
                  <c:v>-0.17457655146841367</c:v>
                </c:pt>
                <c:pt idx="3302">
                  <c:v>-0.16015471605577214</c:v>
                </c:pt>
                <c:pt idx="3303">
                  <c:v>-0.16202861019844672</c:v>
                </c:pt>
                <c:pt idx="3304">
                  <c:v>-0.17660922953656588</c:v>
                </c:pt>
                <c:pt idx="3305">
                  <c:v>-0.15134184299492348</c:v>
                </c:pt>
                <c:pt idx="3306">
                  <c:v>-8.9696388960670337E-2</c:v>
                </c:pt>
                <c:pt idx="3307">
                  <c:v>-0.10329535276745483</c:v>
                </c:pt>
                <c:pt idx="3308">
                  <c:v>-9.9798903933014826E-2</c:v>
                </c:pt>
                <c:pt idx="3309">
                  <c:v>-7.0458604996840757E-2</c:v>
                </c:pt>
                <c:pt idx="3310">
                  <c:v>-6.1465435705468363E-2</c:v>
                </c:pt>
                <c:pt idx="3311">
                  <c:v>-3.1978766157140903E-2</c:v>
                </c:pt>
                <c:pt idx="3312">
                  <c:v>-5.9718505071610362E-2</c:v>
                </c:pt>
                <c:pt idx="3313">
                  <c:v>-7.6455213096783714E-2</c:v>
                </c:pt>
                <c:pt idx="3314">
                  <c:v>-9.1071154333630333E-2</c:v>
                </c:pt>
                <c:pt idx="3315">
                  <c:v>-9.8601485040403225E-2</c:v>
                </c:pt>
                <c:pt idx="3316">
                  <c:v>-7.7573945163966096E-2</c:v>
                </c:pt>
                <c:pt idx="3317">
                  <c:v>-7.1595084772076878E-2</c:v>
                </c:pt>
                <c:pt idx="3318">
                  <c:v>-7.8515105292511156E-2</c:v>
                </c:pt>
                <c:pt idx="3319">
                  <c:v>-9.1357134605157819E-2</c:v>
                </c:pt>
                <c:pt idx="3320">
                  <c:v>-5.7675974026271226E-2</c:v>
                </c:pt>
                <c:pt idx="3321">
                  <c:v>-5.0076586720032235E-2</c:v>
                </c:pt>
                <c:pt idx="3322">
                  <c:v>-5.8013875759673428E-2</c:v>
                </c:pt>
                <c:pt idx="3323">
                  <c:v>-7.5241940568788634E-2</c:v>
                </c:pt>
                <c:pt idx="3324">
                  <c:v>-8.4511768750737737E-2</c:v>
                </c:pt>
                <c:pt idx="3325">
                  <c:v>-6.5958897537440442E-2</c:v>
                </c:pt>
                <c:pt idx="3326">
                  <c:v>-8.3881190229328051E-2</c:v>
                </c:pt>
                <c:pt idx="3327">
                  <c:v>-8.3514522704905003E-2</c:v>
                </c:pt>
                <c:pt idx="3328">
                  <c:v>-8.5721219895733669E-2</c:v>
                </c:pt>
                <c:pt idx="3329">
                  <c:v>-8.0301502420987103E-2</c:v>
                </c:pt>
                <c:pt idx="3330">
                  <c:v>-8.7316609286932856E-2</c:v>
                </c:pt>
                <c:pt idx="3331">
                  <c:v>-0.11401268804944675</c:v>
                </c:pt>
                <c:pt idx="3332">
                  <c:v>-0.11577234507417478</c:v>
                </c:pt>
                <c:pt idx="3333">
                  <c:v>-0.11488224274386871</c:v>
                </c:pt>
                <c:pt idx="3334">
                  <c:v>-0.11515081291396867</c:v>
                </c:pt>
                <c:pt idx="3335">
                  <c:v>-0.11576995968621917</c:v>
                </c:pt>
                <c:pt idx="3336">
                  <c:v>-0.14245943194817312</c:v>
                </c:pt>
                <c:pt idx="3337">
                  <c:v>-0.12351163607532412</c:v>
                </c:pt>
                <c:pt idx="3338">
                  <c:v>-0.11255221718587627</c:v>
                </c:pt>
                <c:pt idx="3339">
                  <c:v>-0.11641029570786632</c:v>
                </c:pt>
                <c:pt idx="3340">
                  <c:v>-0.1333002752755752</c:v>
                </c:pt>
                <c:pt idx="3341">
                  <c:v>-0.13171854608110689</c:v>
                </c:pt>
                <c:pt idx="3342">
                  <c:v>-0.12342425366056364</c:v>
                </c:pt>
                <c:pt idx="3343">
                  <c:v>-0.1325552510182666</c:v>
                </c:pt>
                <c:pt idx="3344">
                  <c:v>-0.13545170722755517</c:v>
                </c:pt>
                <c:pt idx="3345">
                  <c:v>-0.125317479314351</c:v>
                </c:pt>
                <c:pt idx="3346">
                  <c:v>-0.11458136803387153</c:v>
                </c:pt>
                <c:pt idx="3347">
                  <c:v>-9.4077690541684467E-2</c:v>
                </c:pt>
                <c:pt idx="3348">
                  <c:v>-0.10324033356744866</c:v>
                </c:pt>
                <c:pt idx="3349">
                  <c:v>-9.0994852272407889E-2</c:v>
                </c:pt>
                <c:pt idx="3350">
                  <c:v>-0.10549311297260056</c:v>
                </c:pt>
                <c:pt idx="3351">
                  <c:v>-0.1043173203000678</c:v>
                </c:pt>
                <c:pt idx="3352">
                  <c:v>-5.1268782537290836E-2</c:v>
                </c:pt>
                <c:pt idx="3353">
                  <c:v>-5.9110307900556713E-2</c:v>
                </c:pt>
                <c:pt idx="3354">
                  <c:v>-7.8163023576609425E-2</c:v>
                </c:pt>
                <c:pt idx="3355">
                  <c:v>-6.4452983558981325E-2</c:v>
                </c:pt>
                <c:pt idx="3356">
                  <c:v>-7.4433603460883235E-2</c:v>
                </c:pt>
                <c:pt idx="3357">
                  <c:v>-8.1015656160630667E-2</c:v>
                </c:pt>
                <c:pt idx="3358">
                  <c:v>-8.9961763809011996E-2</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0.21190061757646217</c:v>
                </c:pt>
                <c:pt idx="3388">
                  <c:v>0</c:v>
                </c:pt>
                <c:pt idx="3389">
                  <c:v>0</c:v>
                </c:pt>
                <c:pt idx="3390">
                  <c:v>0</c:v>
                </c:pt>
                <c:pt idx="3391">
                  <c:v>0</c:v>
                </c:pt>
                <c:pt idx="3392">
                  <c:v>0</c:v>
                </c:pt>
                <c:pt idx="3393">
                  <c:v>0</c:v>
                </c:pt>
                <c:pt idx="3394">
                  <c:v>0</c:v>
                </c:pt>
                <c:pt idx="3395">
                  <c:v>0.3897634950748885</c:v>
                </c:pt>
                <c:pt idx="3396">
                  <c:v>0.42095957732285472</c:v>
                </c:pt>
                <c:pt idx="3397">
                  <c:v>0.45402179150109534</c:v>
                </c:pt>
                <c:pt idx="3398">
                  <c:v>0.4602041072778762</c:v>
                </c:pt>
                <c:pt idx="3399">
                  <c:v>0.40637169779297833</c:v>
                </c:pt>
                <c:pt idx="3400">
                  <c:v>0.3449835325299011</c:v>
                </c:pt>
                <c:pt idx="3401">
                  <c:v>0.34578531108878585</c:v>
                </c:pt>
                <c:pt idx="3402">
                  <c:v>0.31092245934436069</c:v>
                </c:pt>
                <c:pt idx="3403">
                  <c:v>0.3393049033208142</c:v>
                </c:pt>
                <c:pt idx="3404">
                  <c:v>0.3736667858388556</c:v>
                </c:pt>
                <c:pt idx="3405">
                  <c:v>0.33329586416514267</c:v>
                </c:pt>
                <c:pt idx="3406">
                  <c:v>0</c:v>
                </c:pt>
                <c:pt idx="3407">
                  <c:v>0.27428085802676905</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0.19768026664458116</c:v>
                </c:pt>
                <c:pt idx="3432">
                  <c:v>0.1833915239609305</c:v>
                </c:pt>
                <c:pt idx="3433">
                  <c:v>0.16733767072457462</c:v>
                </c:pt>
                <c:pt idx="3434">
                  <c:v>0.16853051880979431</c:v>
                </c:pt>
                <c:pt idx="3435">
                  <c:v>0.18116612439980573</c:v>
                </c:pt>
                <c:pt idx="3436">
                  <c:v>0.14309914234924892</c:v>
                </c:pt>
                <c:pt idx="3437">
                  <c:v>0.1153244979161947</c:v>
                </c:pt>
                <c:pt idx="3438">
                  <c:v>0.14932517800903011</c:v>
                </c:pt>
                <c:pt idx="3439">
                  <c:v>0.14525212269703491</c:v>
                </c:pt>
                <c:pt idx="3440">
                  <c:v>0.12467094693103875</c:v>
                </c:pt>
                <c:pt idx="3441">
                  <c:v>0.16907274193132249</c:v>
                </c:pt>
                <c:pt idx="3442">
                  <c:v>0.20506481210372951</c:v>
                </c:pt>
                <c:pt idx="3443">
                  <c:v>0.22617784034008159</c:v>
                </c:pt>
                <c:pt idx="3444">
                  <c:v>0.22656374402587387</c:v>
                </c:pt>
                <c:pt idx="3445">
                  <c:v>0.22204886261394607</c:v>
                </c:pt>
                <c:pt idx="3446">
                  <c:v>0.21642785421691291</c:v>
                </c:pt>
                <c:pt idx="3447">
                  <c:v>0</c:v>
                </c:pt>
                <c:pt idx="3448">
                  <c:v>0.18211837667307207</c:v>
                </c:pt>
                <c:pt idx="3449">
                  <c:v>0</c:v>
                </c:pt>
                <c:pt idx="3450">
                  <c:v>0.24097686060059198</c:v>
                </c:pt>
                <c:pt idx="3451">
                  <c:v>0.28760591137606228</c:v>
                </c:pt>
                <c:pt idx="3452">
                  <c:v>0</c:v>
                </c:pt>
                <c:pt idx="3453">
                  <c:v>0</c:v>
                </c:pt>
                <c:pt idx="3454">
                  <c:v>0</c:v>
                </c:pt>
                <c:pt idx="3455">
                  <c:v>0</c:v>
                </c:pt>
                <c:pt idx="3456">
                  <c:v>0</c:v>
                </c:pt>
                <c:pt idx="3457">
                  <c:v>0</c:v>
                </c:pt>
                <c:pt idx="3458">
                  <c:v>0</c:v>
                </c:pt>
                <c:pt idx="3459">
                  <c:v>0.34205759300372374</c:v>
                </c:pt>
                <c:pt idx="3460">
                  <c:v>0.32473556291133976</c:v>
                </c:pt>
                <c:pt idx="3461">
                  <c:v>0</c:v>
                </c:pt>
                <c:pt idx="3462">
                  <c:v>0</c:v>
                </c:pt>
                <c:pt idx="3463">
                  <c:v>0.35315257703101977</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0.11575958809921727</c:v>
                </c:pt>
                <c:pt idx="3700">
                  <c:v>0</c:v>
                </c:pt>
                <c:pt idx="3701">
                  <c:v>0</c:v>
                </c:pt>
                <c:pt idx="3702">
                  <c:v>0</c:v>
                </c:pt>
                <c:pt idx="3703">
                  <c:v>0</c:v>
                </c:pt>
                <c:pt idx="3704">
                  <c:v>0.13007058317143416</c:v>
                </c:pt>
                <c:pt idx="3705">
                  <c:v>0.18405747449223475</c:v>
                </c:pt>
                <c:pt idx="3706">
                  <c:v>0.15216915642550899</c:v>
                </c:pt>
                <c:pt idx="3707">
                  <c:v>0.15690204245030004</c:v>
                </c:pt>
                <c:pt idx="3708">
                  <c:v>0.11751718544635215</c:v>
                </c:pt>
                <c:pt idx="3709">
                  <c:v>8.6680740511178467E-2</c:v>
                </c:pt>
                <c:pt idx="3710">
                  <c:v>0.10020925580296725</c:v>
                </c:pt>
                <c:pt idx="3711">
                  <c:v>7.6939088172711445E-2</c:v>
                </c:pt>
                <c:pt idx="3712">
                  <c:v>0.10655244531769914</c:v>
                </c:pt>
                <c:pt idx="3713">
                  <c:v>0.12983650284183379</c:v>
                </c:pt>
                <c:pt idx="3714">
                  <c:v>9.3746986384366293E-2</c:v>
                </c:pt>
                <c:pt idx="3715">
                  <c:v>7.8180711820287518E-2</c:v>
                </c:pt>
                <c:pt idx="3716">
                  <c:v>5.5817170928921467E-2</c:v>
                </c:pt>
                <c:pt idx="3717">
                  <c:v>5.2436865829399215E-2</c:v>
                </c:pt>
                <c:pt idx="3718">
                  <c:v>4.012021162881263E-2</c:v>
                </c:pt>
                <c:pt idx="3719">
                  <c:v>5.5608709683250046E-2</c:v>
                </c:pt>
                <c:pt idx="3720">
                  <c:v>2.0680480318730821E-2</c:v>
                </c:pt>
                <c:pt idx="3721">
                  <c:v>6.417254577904874E-3</c:v>
                </c:pt>
                <c:pt idx="3722">
                  <c:v>3.4412735555881646E-2</c:v>
                </c:pt>
                <c:pt idx="3723">
                  <c:v>5.675158287442561E-2</c:v>
                </c:pt>
                <c:pt idx="3724">
                  <c:v>4.2008185301452894E-2</c:v>
                </c:pt>
                <c:pt idx="3725">
                  <c:v>5.2518948246542907E-2</c:v>
                </c:pt>
                <c:pt idx="3726">
                  <c:v>2.6525732354918174E-2</c:v>
                </c:pt>
                <c:pt idx="3727">
                  <c:v>1.2241311812587252E-2</c:v>
                </c:pt>
                <c:pt idx="3728">
                  <c:v>1.9959042520629078E-2</c:v>
                </c:pt>
                <c:pt idx="3729">
                  <c:v>3.9188195541717485E-2</c:v>
                </c:pt>
                <c:pt idx="3730">
                  <c:v>0.13336625356374343</c:v>
                </c:pt>
                <c:pt idx="3731">
                  <c:v>0</c:v>
                </c:pt>
                <c:pt idx="3732">
                  <c:v>0</c:v>
                </c:pt>
                <c:pt idx="3733">
                  <c:v>0</c:v>
                </c:pt>
                <c:pt idx="3734">
                  <c:v>0</c:v>
                </c:pt>
                <c:pt idx="3735">
                  <c:v>0</c:v>
                </c:pt>
                <c:pt idx="3736">
                  <c:v>0</c:v>
                </c:pt>
                <c:pt idx="3737">
                  <c:v>0.19550422795447853</c:v>
                </c:pt>
                <c:pt idx="3738">
                  <c:v>0.20633852263939323</c:v>
                </c:pt>
                <c:pt idx="3739">
                  <c:v>0.20224719996909601</c:v>
                </c:pt>
                <c:pt idx="3740">
                  <c:v>0.17970282842487895</c:v>
                </c:pt>
                <c:pt idx="3741">
                  <c:v>0.13551964083137658</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0.21643622117694195</c:v>
                </c:pt>
                <c:pt idx="3775">
                  <c:v>0.20819987117793426</c:v>
                </c:pt>
                <c:pt idx="3776">
                  <c:v>0.19515571646731811</c:v>
                </c:pt>
                <c:pt idx="3777">
                  <c:v>0.18027134219627827</c:v>
                </c:pt>
                <c:pt idx="3778">
                  <c:v>0</c:v>
                </c:pt>
                <c:pt idx="3779">
                  <c:v>0.16165477163717878</c:v>
                </c:pt>
                <c:pt idx="3780">
                  <c:v>0.17517051421590857</c:v>
                </c:pt>
                <c:pt idx="3781">
                  <c:v>0.17340758215137697</c:v>
                </c:pt>
                <c:pt idx="3782">
                  <c:v>0.16253078506774465</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3.0423553052788987E-2</c:v>
                </c:pt>
                <c:pt idx="4038">
                  <c:v>1.4227505010599106E-2</c:v>
                </c:pt>
                <c:pt idx="4039">
                  <c:v>2.4663733518792696E-4</c:v>
                </c:pt>
                <c:pt idx="4040">
                  <c:v>5.2153284557646007E-2</c:v>
                </c:pt>
                <c:pt idx="4041">
                  <c:v>7.9954191769517458E-2</c:v>
                </c:pt>
                <c:pt idx="4042">
                  <c:v>8.308187685600199E-2</c:v>
                </c:pt>
                <c:pt idx="4043">
                  <c:v>0.17229356882768054</c:v>
                </c:pt>
                <c:pt idx="4044">
                  <c:v>0.1694965142204683</c:v>
                </c:pt>
                <c:pt idx="4045">
                  <c:v>0.1657776834103899</c:v>
                </c:pt>
                <c:pt idx="4046">
                  <c:v>0.17525118215532531</c:v>
                </c:pt>
                <c:pt idx="4047">
                  <c:v>0.18432383458110047</c:v>
                </c:pt>
                <c:pt idx="4048">
                  <c:v>0.16139858334691448</c:v>
                </c:pt>
                <c:pt idx="4049">
                  <c:v>0.18818480258188575</c:v>
                </c:pt>
                <c:pt idx="4050">
                  <c:v>0.16603874201811908</c:v>
                </c:pt>
                <c:pt idx="4051">
                  <c:v>0.14294300258759374</c:v>
                </c:pt>
                <c:pt idx="4052">
                  <c:v>0.15348866061969213</c:v>
                </c:pt>
                <c:pt idx="4053">
                  <c:v>0.16759540490258895</c:v>
                </c:pt>
                <c:pt idx="4054">
                  <c:v>0.17071793619541342</c:v>
                </c:pt>
                <c:pt idx="4055">
                  <c:v>0.19560149651930758</c:v>
                </c:pt>
                <c:pt idx="4056">
                  <c:v>0.18389382607861493</c:v>
                </c:pt>
                <c:pt idx="4057">
                  <c:v>0.16409587866051778</c:v>
                </c:pt>
                <c:pt idx="4058">
                  <c:v>0.16712768201073103</c:v>
                </c:pt>
                <c:pt idx="4059">
                  <c:v>0.19706944924962078</c:v>
                </c:pt>
                <c:pt idx="4060">
                  <c:v>0.13721597678713993</c:v>
                </c:pt>
                <c:pt idx="4061">
                  <c:v>7.9167074241474067E-2</c:v>
                </c:pt>
                <c:pt idx="4062">
                  <c:v>9.6500448006866302E-2</c:v>
                </c:pt>
                <c:pt idx="4063">
                  <c:v>8.1969422142437631E-2</c:v>
                </c:pt>
                <c:pt idx="4064">
                  <c:v>6.9952308370130112E-2</c:v>
                </c:pt>
                <c:pt idx="4065">
                  <c:v>8.1907684475333253E-2</c:v>
                </c:pt>
                <c:pt idx="4066">
                  <c:v>8.13698500726312E-2</c:v>
                </c:pt>
                <c:pt idx="4067">
                  <c:v>8.2986247456894313E-2</c:v>
                </c:pt>
                <c:pt idx="4068">
                  <c:v>9.1056839834720904E-2</c:v>
                </c:pt>
                <c:pt idx="4069">
                  <c:v>8.9638749560990494E-2</c:v>
                </c:pt>
                <c:pt idx="4070">
                  <c:v>7.9115555743047183E-2</c:v>
                </c:pt>
                <c:pt idx="4071">
                  <c:v>7.5155302265315749E-2</c:v>
                </c:pt>
                <c:pt idx="4072">
                  <c:v>0.10785922737518927</c:v>
                </c:pt>
                <c:pt idx="4073">
                  <c:v>0.10919749098788367</c:v>
                </c:pt>
                <c:pt idx="4074">
                  <c:v>9.7124294470104067E-2</c:v>
                </c:pt>
                <c:pt idx="4075">
                  <c:v>9.1925166606094733E-2</c:v>
                </c:pt>
                <c:pt idx="4076">
                  <c:v>8.9630517501848805E-2</c:v>
                </c:pt>
                <c:pt idx="4077">
                  <c:v>9.8837736440601898E-2</c:v>
                </c:pt>
                <c:pt idx="4078">
                  <c:v>0.10753159534684209</c:v>
                </c:pt>
                <c:pt idx="4079">
                  <c:v>0.11902693326261637</c:v>
                </c:pt>
                <c:pt idx="4080">
                  <c:v>0.11479494446246119</c:v>
                </c:pt>
                <c:pt idx="4081">
                  <c:v>0.11612976179767842</c:v>
                </c:pt>
                <c:pt idx="4082">
                  <c:v>0.12149792097265744</c:v>
                </c:pt>
                <c:pt idx="4083">
                  <c:v>9.1390594235135625E-2</c:v>
                </c:pt>
                <c:pt idx="4084">
                  <c:v>0.14298757085414948</c:v>
                </c:pt>
                <c:pt idx="4085">
                  <c:v>0.1355633485991754</c:v>
                </c:pt>
                <c:pt idx="4086">
                  <c:v>0.15204220023517157</c:v>
                </c:pt>
                <c:pt idx="4087">
                  <c:v>0.14617030814922427</c:v>
                </c:pt>
                <c:pt idx="4088">
                  <c:v>0.1377165452863669</c:v>
                </c:pt>
                <c:pt idx="4089">
                  <c:v>0.13197107109985318</c:v>
                </c:pt>
                <c:pt idx="4090">
                  <c:v>0.1231222292933003</c:v>
                </c:pt>
                <c:pt idx="4091">
                  <c:v>0.11336375191903447</c:v>
                </c:pt>
                <c:pt idx="4092">
                  <c:v>0.1201990164990534</c:v>
                </c:pt>
                <c:pt idx="4093">
                  <c:v>0.12165833979943153</c:v>
                </c:pt>
                <c:pt idx="4094">
                  <c:v>0.10224394332266384</c:v>
                </c:pt>
                <c:pt idx="4095">
                  <c:v>0.10334541623494764</c:v>
                </c:pt>
                <c:pt idx="4096">
                  <c:v>0.10799994691814074</c:v>
                </c:pt>
                <c:pt idx="4097">
                  <c:v>0.10722481203622802</c:v>
                </c:pt>
                <c:pt idx="4098">
                  <c:v>0.10005438135152445</c:v>
                </c:pt>
                <c:pt idx="4099">
                  <c:v>8.0181156176894364E-2</c:v>
                </c:pt>
                <c:pt idx="4100">
                  <c:v>7.6957697041779571E-2</c:v>
                </c:pt>
                <c:pt idx="4101">
                  <c:v>5.5039184225273985E-2</c:v>
                </c:pt>
                <c:pt idx="4102">
                  <c:v>6.1478142728299101E-2</c:v>
                </c:pt>
                <c:pt idx="4103">
                  <c:v>6.211566713834582E-2</c:v>
                </c:pt>
                <c:pt idx="4104">
                  <c:v>5.8929957278904377E-2</c:v>
                </c:pt>
                <c:pt idx="4105">
                  <c:v>5.8295107184612061E-2</c:v>
                </c:pt>
                <c:pt idx="4106">
                  <c:v>5.6493843986560766E-2</c:v>
                </c:pt>
                <c:pt idx="4107">
                  <c:v>6.7032170490808562E-2</c:v>
                </c:pt>
                <c:pt idx="4108">
                  <c:v>7.6543975696505839E-2</c:v>
                </c:pt>
                <c:pt idx="4109">
                  <c:v>7.6543975696505617E-2</c:v>
                </c:pt>
                <c:pt idx="4110">
                  <c:v>6.9056090332958009E-2</c:v>
                </c:pt>
                <c:pt idx="4111">
                  <c:v>6.5973705503004298E-2</c:v>
                </c:pt>
                <c:pt idx="4112">
                  <c:v>6.6612013111090995E-2</c:v>
                </c:pt>
                <c:pt idx="4113">
                  <c:v>0.1037297587139856</c:v>
                </c:pt>
                <c:pt idx="4114">
                  <c:v>0.10793950786897311</c:v>
                </c:pt>
                <c:pt idx="4115">
                  <c:v>9.2630999758258614E-2</c:v>
                </c:pt>
                <c:pt idx="4116">
                  <c:v>0.10360274831045069</c:v>
                </c:pt>
                <c:pt idx="4117">
                  <c:v>8.8151652340659581E-2</c:v>
                </c:pt>
                <c:pt idx="4118">
                  <c:v>8.4017502891653661E-2</c:v>
                </c:pt>
                <c:pt idx="4119">
                  <c:v>7.4247710600564121E-2</c:v>
                </c:pt>
                <c:pt idx="4120">
                  <c:v>6.0789146997301868E-2</c:v>
                </c:pt>
                <c:pt idx="4121">
                  <c:v>4.805925641050357E-2</c:v>
                </c:pt>
                <c:pt idx="4122">
                  <c:v>6.3844238640886175E-2</c:v>
                </c:pt>
                <c:pt idx="4123">
                  <c:v>6.0764941014317397E-2</c:v>
                </c:pt>
                <c:pt idx="4124">
                  <c:v>6.4051340491775743E-2</c:v>
                </c:pt>
                <c:pt idx="4125">
                  <c:v>6.9164923225415897E-2</c:v>
                </c:pt>
                <c:pt idx="4126">
                  <c:v>6.293226533881513E-2</c:v>
                </c:pt>
                <c:pt idx="4127">
                  <c:v>6.8043540507745082E-2</c:v>
                </c:pt>
                <c:pt idx="4128">
                  <c:v>4.7649795738205825E-2</c:v>
                </c:pt>
                <c:pt idx="4129">
                  <c:v>5.4838323572926395E-2</c:v>
                </c:pt>
                <c:pt idx="4130">
                  <c:v>5.3997144686505738E-2</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0.13112274522943412</c:v>
                </c:pt>
                <c:pt idx="4328">
                  <c:v>0</c:v>
                </c:pt>
                <c:pt idx="4329">
                  <c:v>0.12729305696327731</c:v>
                </c:pt>
                <c:pt idx="4330">
                  <c:v>0.13124055641237398</c:v>
                </c:pt>
                <c:pt idx="4331">
                  <c:v>0</c:v>
                </c:pt>
                <c:pt idx="4332">
                  <c:v>0</c:v>
                </c:pt>
                <c:pt idx="4333">
                  <c:v>0</c:v>
                </c:pt>
                <c:pt idx="4334">
                  <c:v>0.11240414703772172</c:v>
                </c:pt>
                <c:pt idx="4335">
                  <c:v>0</c:v>
                </c:pt>
                <c:pt idx="4336">
                  <c:v>0</c:v>
                </c:pt>
                <c:pt idx="4337">
                  <c:v>0</c:v>
                </c:pt>
                <c:pt idx="4338">
                  <c:v>0</c:v>
                </c:pt>
                <c:pt idx="4339">
                  <c:v>0.12211373891773203</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-7.6324607971996472E-2</c:v>
                </c:pt>
                <c:pt idx="4511">
                  <c:v>-7.2417823836530171E-2</c:v>
                </c:pt>
                <c:pt idx="4512">
                  <c:v>0</c:v>
                </c:pt>
                <c:pt idx="4513">
                  <c:v>-0.10220700304027353</c:v>
                </c:pt>
                <c:pt idx="4514">
                  <c:v>0</c:v>
                </c:pt>
                <c:pt idx="4515">
                  <c:v>0</c:v>
                </c:pt>
                <c:pt idx="4516">
                  <c:v>0</c:v>
                </c:pt>
                <c:pt idx="4517">
                  <c:v>-9.9925752603259421E-2</c:v>
                </c:pt>
                <c:pt idx="4518">
                  <c:v>-8.9125224677454651E-2</c:v>
                </c:pt>
                <c:pt idx="4519">
                  <c:v>-8.6938687909327017E-2</c:v>
                </c:pt>
                <c:pt idx="4520">
                  <c:v>-8.7762007397235609E-2</c:v>
                </c:pt>
                <c:pt idx="4521">
                  <c:v>-9.9274349555271368E-2</c:v>
                </c:pt>
                <c:pt idx="4522">
                  <c:v>-0.10316341502059156</c:v>
                </c:pt>
                <c:pt idx="4523">
                  <c:v>-0.10396823397211352</c:v>
                </c:pt>
                <c:pt idx="4524">
                  <c:v>-0.10594821577731872</c:v>
                </c:pt>
                <c:pt idx="4525">
                  <c:v>-0.11841010842876853</c:v>
                </c:pt>
                <c:pt idx="4526">
                  <c:v>-0.10069326977179083</c:v>
                </c:pt>
                <c:pt idx="4527">
                  <c:v>-0.12533418741624924</c:v>
                </c:pt>
                <c:pt idx="4528">
                  <c:v>-0.1150434844469379</c:v>
                </c:pt>
                <c:pt idx="4529">
                  <c:v>-0.12538105110975784</c:v>
                </c:pt>
                <c:pt idx="4530">
                  <c:v>-0.13393786702620669</c:v>
                </c:pt>
                <c:pt idx="4531">
                  <c:v>0</c:v>
                </c:pt>
                <c:pt idx="4532">
                  <c:v>0</c:v>
                </c:pt>
                <c:pt idx="4533">
                  <c:v>0</c:v>
                </c:pt>
                <c:pt idx="4534">
                  <c:v>-0.11172098621559801</c:v>
                </c:pt>
                <c:pt idx="4535">
                  <c:v>-0.104597729521825</c:v>
                </c:pt>
                <c:pt idx="4536">
                  <c:v>-9.5061741671738087E-2</c:v>
                </c:pt>
                <c:pt idx="4537">
                  <c:v>-0.10470398718225149</c:v>
                </c:pt>
                <c:pt idx="4538">
                  <c:v>0</c:v>
                </c:pt>
                <c:pt idx="4539">
                  <c:v>0</c:v>
                </c:pt>
                <c:pt idx="4540">
                  <c:v>0</c:v>
                </c:pt>
                <c:pt idx="4541">
                  <c:v>-0.10902881400390552</c:v>
                </c:pt>
                <c:pt idx="4542">
                  <c:v>-0.10715178679652171</c:v>
                </c:pt>
                <c:pt idx="4543">
                  <c:v>-0.11480952894883856</c:v>
                </c:pt>
                <c:pt idx="4544">
                  <c:v>-0.11259413799507167</c:v>
                </c:pt>
                <c:pt idx="4545">
                  <c:v>-8.6250948202927002E-2</c:v>
                </c:pt>
                <c:pt idx="4546">
                  <c:v>-8.8169610158885248E-2</c:v>
                </c:pt>
                <c:pt idx="4547">
                  <c:v>-8.9079974861554945E-2</c:v>
                </c:pt>
                <c:pt idx="4548">
                  <c:v>-9.3982226319829998E-2</c:v>
                </c:pt>
                <c:pt idx="4549">
                  <c:v>-0.10205717107490475</c:v>
                </c:pt>
                <c:pt idx="4550">
                  <c:v>0</c:v>
                </c:pt>
                <c:pt idx="4551">
                  <c:v>0</c:v>
                </c:pt>
                <c:pt idx="4552">
                  <c:v>0</c:v>
                </c:pt>
                <c:pt idx="4553">
                  <c:v>-7.6461489687637219E-2</c:v>
                </c:pt>
                <c:pt idx="4554">
                  <c:v>-7.3400066814908071E-2</c:v>
                </c:pt>
                <c:pt idx="4555">
                  <c:v>-7.0352374895649716E-2</c:v>
                </c:pt>
                <c:pt idx="4556">
                  <c:v>-5.8582454509226056E-2</c:v>
                </c:pt>
                <c:pt idx="4557">
                  <c:v>0</c:v>
                </c:pt>
                <c:pt idx="4558">
                  <c:v>0</c:v>
                </c:pt>
                <c:pt idx="4559">
                  <c:v>-3.8219210798853043E-2</c:v>
                </c:pt>
                <c:pt idx="4560">
                  <c:v>0</c:v>
                </c:pt>
                <c:pt idx="4561">
                  <c:v>-3.9165270753289017E-2</c:v>
                </c:pt>
                <c:pt idx="4562">
                  <c:v>-2.337569404601636E-2</c:v>
                </c:pt>
                <c:pt idx="4563">
                  <c:v>-2.5822368360218007E-2</c:v>
                </c:pt>
                <c:pt idx="4564">
                  <c:v>-2.2805163358686431E-2</c:v>
                </c:pt>
                <c:pt idx="4565">
                  <c:v>0</c:v>
                </c:pt>
                <c:pt idx="4566">
                  <c:v>0</c:v>
                </c:pt>
                <c:pt idx="4567">
                  <c:v>0</c:v>
                </c:pt>
                <c:pt idx="4568">
                  <c:v>0</c:v>
                </c:pt>
                <c:pt idx="4569">
                  <c:v>-6.8227263385284287E-3</c:v>
                </c:pt>
                <c:pt idx="4570">
                  <c:v>-7.4202400145141345E-3</c:v>
                </c:pt>
                <c:pt idx="4571">
                  <c:v>-2.2769768882603292E-2</c:v>
                </c:pt>
                <c:pt idx="4572">
                  <c:v>-2.4036861072440741E-2</c:v>
                </c:pt>
                <c:pt idx="4573">
                  <c:v>-2.1190943884187408E-2</c:v>
                </c:pt>
                <c:pt idx="4574">
                  <c:v>-2.4699185142255331E-2</c:v>
                </c:pt>
                <c:pt idx="4575">
                  <c:v>-3.3215321289693067E-2</c:v>
                </c:pt>
                <c:pt idx="4576">
                  <c:v>0</c:v>
                </c:pt>
                <c:pt idx="4577">
                  <c:v>-1.9536175060988481E-2</c:v>
                </c:pt>
                <c:pt idx="4578">
                  <c:v>0</c:v>
                </c:pt>
                <c:pt idx="4579">
                  <c:v>0</c:v>
                </c:pt>
                <c:pt idx="4580">
                  <c:v>3.6210464667063569E-4</c:v>
                </c:pt>
                <c:pt idx="4581">
                  <c:v>3.5461989364580671E-2</c:v>
                </c:pt>
                <c:pt idx="4582">
                  <c:v>4.3712313183153606E-2</c:v>
                </c:pt>
                <c:pt idx="4583">
                  <c:v>4.2782293200440913E-2</c:v>
                </c:pt>
                <c:pt idx="4584">
                  <c:v>7.1160680847134339E-2</c:v>
                </c:pt>
                <c:pt idx="4585">
                  <c:v>0.10112268423310788</c:v>
                </c:pt>
                <c:pt idx="4586">
                  <c:v>9.8931230946155191E-2</c:v>
                </c:pt>
                <c:pt idx="4587">
                  <c:v>9.3254458687161756E-2</c:v>
                </c:pt>
                <c:pt idx="4588">
                  <c:v>8.7035084692030917E-2</c:v>
                </c:pt>
                <c:pt idx="4589">
                  <c:v>8.3812882944010125E-2</c:v>
                </c:pt>
                <c:pt idx="4590">
                  <c:v>6.9422493386023687E-2</c:v>
                </c:pt>
                <c:pt idx="4591">
                  <c:v>7.5890470829165002E-2</c:v>
                </c:pt>
                <c:pt idx="4592">
                  <c:v>6.8895350456813498E-2</c:v>
                </c:pt>
                <c:pt idx="4593">
                  <c:v>7.4507508852339033E-2</c:v>
                </c:pt>
                <c:pt idx="4594">
                  <c:v>7.8812409552207363E-2</c:v>
                </c:pt>
                <c:pt idx="4595">
                  <c:v>7.9361615310713285E-2</c:v>
                </c:pt>
                <c:pt idx="4596">
                  <c:v>7.1540776253348204E-2</c:v>
                </c:pt>
                <c:pt idx="4597">
                  <c:v>6.4869243961044765E-2</c:v>
                </c:pt>
                <c:pt idx="4598">
                  <c:v>6.8942689562943693E-2</c:v>
                </c:pt>
                <c:pt idx="4599">
                  <c:v>8.0720274639829226E-2</c:v>
                </c:pt>
                <c:pt idx="4600">
                  <c:v>8.1703828445131688E-2</c:v>
                </c:pt>
                <c:pt idx="4601">
                  <c:v>7.8689491967544045E-2</c:v>
                </c:pt>
                <c:pt idx="4602">
                  <c:v>7.1441894597588984E-2</c:v>
                </c:pt>
                <c:pt idx="4603">
                  <c:v>6.8251046724236097E-2</c:v>
                </c:pt>
                <c:pt idx="4604">
                  <c:v>6.4657703751031637E-2</c:v>
                </c:pt>
                <c:pt idx="4605">
                  <c:v>6.4136698782652379E-2</c:v>
                </c:pt>
                <c:pt idx="4606">
                  <c:v>5.4890196625376753E-2</c:v>
                </c:pt>
                <c:pt idx="4607">
                  <c:v>5.5746799191058738E-2</c:v>
                </c:pt>
                <c:pt idx="4608">
                  <c:v>5.4376940640508131E-2</c:v>
                </c:pt>
                <c:pt idx="4609">
                  <c:v>6.7962839784405871E-2</c:v>
                </c:pt>
                <c:pt idx="4610">
                  <c:v>0</c:v>
                </c:pt>
                <c:pt idx="4611">
                  <c:v>0</c:v>
                </c:pt>
                <c:pt idx="4612">
                  <c:v>0</c:v>
                </c:pt>
                <c:pt idx="4613">
                  <c:v>9.398084412211416E-2</c:v>
                </c:pt>
                <c:pt idx="4614">
                  <c:v>9.3445703247979628E-2</c:v>
                </c:pt>
                <c:pt idx="4615">
                  <c:v>9.9477223745423782E-2</c:v>
                </c:pt>
                <c:pt idx="4616">
                  <c:v>0.1223825339120248</c:v>
                </c:pt>
                <c:pt idx="4617">
                  <c:v>0</c:v>
                </c:pt>
                <c:pt idx="4618">
                  <c:v>0</c:v>
                </c:pt>
                <c:pt idx="4619">
                  <c:v>0</c:v>
                </c:pt>
                <c:pt idx="4620">
                  <c:v>0</c:v>
                </c:pt>
                <c:pt idx="4621">
                  <c:v>0</c:v>
                </c:pt>
                <c:pt idx="4622">
                  <c:v>0.16379547329693134</c:v>
                </c:pt>
                <c:pt idx="4623">
                  <c:v>0.16311020450527058</c:v>
                </c:pt>
                <c:pt idx="4624">
                  <c:v>0.17084944192401319</c:v>
                </c:pt>
                <c:pt idx="4625">
                  <c:v>0.17547183824663382</c:v>
                </c:pt>
                <c:pt idx="4626">
                  <c:v>0.14549452747810965</c:v>
                </c:pt>
                <c:pt idx="4627">
                  <c:v>0.14084709903114456</c:v>
                </c:pt>
                <c:pt idx="4628">
                  <c:v>0.13676863947611362</c:v>
                </c:pt>
                <c:pt idx="4629">
                  <c:v>0.12999416183201284</c:v>
                </c:pt>
                <c:pt idx="4630">
                  <c:v>0.12886643440231516</c:v>
                </c:pt>
                <c:pt idx="4631">
                  <c:v>0.12425335132624782</c:v>
                </c:pt>
                <c:pt idx="4632">
                  <c:v>0.12729641259739455</c:v>
                </c:pt>
                <c:pt idx="4633">
                  <c:v>0.11902152845457104</c:v>
                </c:pt>
                <c:pt idx="4634">
                  <c:v>0.11678819772550009</c:v>
                </c:pt>
                <c:pt idx="4635">
                  <c:v>0.11234596585538936</c:v>
                </c:pt>
                <c:pt idx="4636">
                  <c:v>0</c:v>
                </c:pt>
                <c:pt idx="4637">
                  <c:v>0.11772254219722234</c:v>
                </c:pt>
                <c:pt idx="4638">
                  <c:v>0.12541762808978363</c:v>
                </c:pt>
                <c:pt idx="4639">
                  <c:v>0.11800477158596356</c:v>
                </c:pt>
                <c:pt idx="4640">
                  <c:v>0.1099049761963018</c:v>
                </c:pt>
                <c:pt idx="4641">
                  <c:v>0.10218972527190684</c:v>
                </c:pt>
                <c:pt idx="4642">
                  <c:v>0.10781702662927373</c:v>
                </c:pt>
                <c:pt idx="4643">
                  <c:v>0.11617488209770288</c:v>
                </c:pt>
                <c:pt idx="4644">
                  <c:v>0.11416859617308073</c:v>
                </c:pt>
                <c:pt idx="4645">
                  <c:v>0</c:v>
                </c:pt>
                <c:pt idx="4646">
                  <c:v>0</c:v>
                </c:pt>
                <c:pt idx="4647">
                  <c:v>0</c:v>
                </c:pt>
                <c:pt idx="4648">
                  <c:v>0</c:v>
                </c:pt>
                <c:pt idx="4649">
                  <c:v>0.11572821709823589</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2.506471800123089E-3</c:v>
                </c:pt>
                <c:pt idx="5903">
                  <c:v>-2.0393098053631542E-3</c:v>
                </c:pt>
                <c:pt idx="5904">
                  <c:v>-4.8229139897181916E-2</c:v>
                </c:pt>
                <c:pt idx="5905">
                  <c:v>-5.3329063625123463E-2</c:v>
                </c:pt>
                <c:pt idx="5906">
                  <c:v>2.7449293964156851E-3</c:v>
                </c:pt>
                <c:pt idx="5907">
                  <c:v>2.3318065277179612E-2</c:v>
                </c:pt>
                <c:pt idx="5908">
                  <c:v>-6.8990954929197823E-3</c:v>
                </c:pt>
                <c:pt idx="5909">
                  <c:v>8.7729356406212045E-3</c:v>
                </c:pt>
                <c:pt idx="5910">
                  <c:v>1.0475044735269723E-3</c:v>
                </c:pt>
                <c:pt idx="5911">
                  <c:v>-1.7333830533332928E-2</c:v>
                </c:pt>
                <c:pt idx="5912">
                  <c:v>-1.3870986227361048E-2</c:v>
                </c:pt>
                <c:pt idx="5913">
                  <c:v>2.1576731159389961E-2</c:v>
                </c:pt>
                <c:pt idx="5914">
                  <c:v>6.0718005220970372E-2</c:v>
                </c:pt>
                <c:pt idx="5915">
                  <c:v>3.9062452076898957E-2</c:v>
                </c:pt>
                <c:pt idx="5916">
                  <c:v>5.553522598407401E-2</c:v>
                </c:pt>
                <c:pt idx="5917">
                  <c:v>4.4950922541286076E-2</c:v>
                </c:pt>
                <c:pt idx="5918">
                  <c:v>2.7395755207786809E-2</c:v>
                </c:pt>
                <c:pt idx="5919">
                  <c:v>2.8107170693483674E-2</c:v>
                </c:pt>
                <c:pt idx="5920">
                  <c:v>3.3490418558882018E-2</c:v>
                </c:pt>
                <c:pt idx="5921">
                  <c:v>4.8639488088207061E-2</c:v>
                </c:pt>
                <c:pt idx="5922">
                  <c:v>5.8212645802920182E-2</c:v>
                </c:pt>
                <c:pt idx="5923">
                  <c:v>5.1503885183274978E-2</c:v>
                </c:pt>
                <c:pt idx="5924">
                  <c:v>5.7101428992066383E-2</c:v>
                </c:pt>
                <c:pt idx="5925">
                  <c:v>7.1640702901404119E-2</c:v>
                </c:pt>
                <c:pt idx="5926">
                  <c:v>7.6818701284676605E-2</c:v>
                </c:pt>
                <c:pt idx="5927">
                  <c:v>9.3202565569846962E-2</c:v>
                </c:pt>
                <c:pt idx="5928">
                  <c:v>0.10933904933537208</c:v>
                </c:pt>
                <c:pt idx="5929">
                  <c:v>0.13400600094761028</c:v>
                </c:pt>
                <c:pt idx="5930">
                  <c:v>0.12526831505357428</c:v>
                </c:pt>
                <c:pt idx="5931">
                  <c:v>9.109277276765515E-2</c:v>
                </c:pt>
                <c:pt idx="5932">
                  <c:v>7.8771490551975631E-2</c:v>
                </c:pt>
                <c:pt idx="5933">
                  <c:v>3.877505139378945E-2</c:v>
                </c:pt>
                <c:pt idx="5934">
                  <c:v>4.2626954752301716E-2</c:v>
                </c:pt>
                <c:pt idx="5935">
                  <c:v>5.9712067343025366E-2</c:v>
                </c:pt>
                <c:pt idx="5936">
                  <c:v>5.4081573456330245E-2</c:v>
                </c:pt>
                <c:pt idx="5937">
                  <c:v>5.7987886315563619E-2</c:v>
                </c:pt>
                <c:pt idx="5938">
                  <c:v>5.9254293098118804E-2</c:v>
                </c:pt>
                <c:pt idx="5939">
                  <c:v>5.8401783128925411E-2</c:v>
                </c:pt>
                <c:pt idx="5940">
                  <c:v>5.3808906210281338E-2</c:v>
                </c:pt>
                <c:pt idx="5941">
                  <c:v>4.075616431677509E-2</c:v>
                </c:pt>
                <c:pt idx="5942">
                  <c:v>5.8851541893562898E-2</c:v>
                </c:pt>
                <c:pt idx="5943">
                  <c:v>5.5778444675268712E-2</c:v>
                </c:pt>
                <c:pt idx="5944">
                  <c:v>7.5013296391473361E-2</c:v>
                </c:pt>
                <c:pt idx="5945">
                  <c:v>8.0980107837671955E-2</c:v>
                </c:pt>
                <c:pt idx="5946">
                  <c:v>8.1088269663933454E-2</c:v>
                </c:pt>
                <c:pt idx="5947">
                  <c:v>5.8886536350417407E-2</c:v>
                </c:pt>
                <c:pt idx="5948">
                  <c:v>4.391568076387764E-2</c:v>
                </c:pt>
                <c:pt idx="5949">
                  <c:v>6.8778956064357022E-3</c:v>
                </c:pt>
                <c:pt idx="5950">
                  <c:v>-5.8128768890760574E-3</c:v>
                </c:pt>
                <c:pt idx="5951">
                  <c:v>2.7949280452449043E-2</c:v>
                </c:pt>
                <c:pt idx="5952">
                  <c:v>1.4030551831515137E-2</c:v>
                </c:pt>
                <c:pt idx="5953">
                  <c:v>1.55428114309899E-2</c:v>
                </c:pt>
                <c:pt idx="5954">
                  <c:v>5.2849048182639358E-3</c:v>
                </c:pt>
                <c:pt idx="5955">
                  <c:v>-2.0867738240126776E-3</c:v>
                </c:pt>
                <c:pt idx="5956">
                  <c:v>4.6524170070212367E-3</c:v>
                </c:pt>
                <c:pt idx="5957">
                  <c:v>2.5542080625915453E-3</c:v>
                </c:pt>
                <c:pt idx="5958">
                  <c:v>2.1477771659173195E-2</c:v>
                </c:pt>
                <c:pt idx="5959">
                  <c:v>2.7815940997237609E-2</c:v>
                </c:pt>
                <c:pt idx="5960">
                  <c:v>3.5077385256963467E-2</c:v>
                </c:pt>
                <c:pt idx="5961">
                  <c:v>4.9005782202611536E-2</c:v>
                </c:pt>
                <c:pt idx="5962">
                  <c:v>5.8616027360762102E-2</c:v>
                </c:pt>
                <c:pt idx="5963">
                  <c:v>7.0359155049502631E-2</c:v>
                </c:pt>
                <c:pt idx="5964">
                  <c:v>6.8745402315510962E-2</c:v>
                </c:pt>
                <c:pt idx="5965">
                  <c:v>6.3486397865621047E-2</c:v>
                </c:pt>
                <c:pt idx="5966">
                  <c:v>8.0658155250098895E-2</c:v>
                </c:pt>
                <c:pt idx="5967">
                  <c:v>6.411981004578915E-2</c:v>
                </c:pt>
                <c:pt idx="5968">
                  <c:v>5.2517865461531255E-2</c:v>
                </c:pt>
                <c:pt idx="5969">
                  <c:v>3.449333682641309E-2</c:v>
                </c:pt>
                <c:pt idx="5970">
                  <c:v>3.4906840573481812E-2</c:v>
                </c:pt>
                <c:pt idx="5971">
                  <c:v>5.1513952100949778E-2</c:v>
                </c:pt>
                <c:pt idx="5972">
                  <c:v>4.4076539582727836E-2</c:v>
                </c:pt>
                <c:pt idx="5973">
                  <c:v>2.5710986906819944E-2</c:v>
                </c:pt>
                <c:pt idx="5974">
                  <c:v>2.2101180616110216E-2</c:v>
                </c:pt>
                <c:pt idx="5975">
                  <c:v>5.1070350816280197E-3</c:v>
                </c:pt>
                <c:pt idx="5976">
                  <c:v>-3.9658577765351311E-3</c:v>
                </c:pt>
                <c:pt idx="5977">
                  <c:v>-3.2655535913724942E-2</c:v>
                </c:pt>
                <c:pt idx="5978">
                  <c:v>-3.8656011824254377E-2</c:v>
                </c:pt>
                <c:pt idx="5979">
                  <c:v>-5.036672530264652E-2</c:v>
                </c:pt>
                <c:pt idx="5980">
                  <c:v>-6.7658810303862116E-2</c:v>
                </c:pt>
                <c:pt idx="5981">
                  <c:v>-6.9427411116976812E-2</c:v>
                </c:pt>
                <c:pt idx="5982">
                  <c:v>-6.5911661782851794E-2</c:v>
                </c:pt>
                <c:pt idx="5983">
                  <c:v>-6.4135490765136138E-2</c:v>
                </c:pt>
                <c:pt idx="5984">
                  <c:v>-7.1559183290520245E-2</c:v>
                </c:pt>
                <c:pt idx="5985">
                  <c:v>-6.3407733951449607E-2</c:v>
                </c:pt>
                <c:pt idx="5986">
                  <c:v>-6.9684234044215088E-2</c:v>
                </c:pt>
                <c:pt idx="5987">
                  <c:v>-6.7087167071128273E-2</c:v>
                </c:pt>
                <c:pt idx="5988">
                  <c:v>-6.8204305308961044E-2</c:v>
                </c:pt>
                <c:pt idx="5989">
                  <c:v>-6.6326650283438315E-2</c:v>
                </c:pt>
                <c:pt idx="5990">
                  <c:v>-7.2592223988730109E-2</c:v>
                </c:pt>
                <c:pt idx="5991">
                  <c:v>-6.4272653370048505E-2</c:v>
                </c:pt>
                <c:pt idx="5992">
                  <c:v>-6.3335529709163341E-2</c:v>
                </c:pt>
                <c:pt idx="5993">
                  <c:v>-6.8281009125130576E-2</c:v>
                </c:pt>
                <c:pt idx="5994">
                  <c:v>-5.5405389940391014E-2</c:v>
                </c:pt>
                <c:pt idx="5995">
                  <c:v>-5.4467836357736998E-2</c:v>
                </c:pt>
                <c:pt idx="5996">
                  <c:v>-4.4386826375329758E-2</c:v>
                </c:pt>
                <c:pt idx="5997">
                  <c:v>-4.3718839015970068E-2</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0.14415238257830221</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3.3928697189686385E-2</c:v>
                </c:pt>
                <c:pt idx="6520">
                  <c:v>3.5917579386820941E-2</c:v>
                </c:pt>
                <c:pt idx="6521">
                  <c:v>0</c:v>
                </c:pt>
                <c:pt idx="6522">
                  <c:v>0</c:v>
                </c:pt>
                <c:pt idx="6523">
                  <c:v>0</c:v>
                </c:pt>
                <c:pt idx="6524">
                  <c:v>0</c:v>
                </c:pt>
                <c:pt idx="6525">
                  <c:v>0</c:v>
                </c:pt>
                <c:pt idx="6526">
                  <c:v>0</c:v>
                </c:pt>
                <c:pt idx="6527">
                  <c:v>0</c:v>
                </c:pt>
                <c:pt idx="6528">
                  <c:v>0</c:v>
                </c:pt>
                <c:pt idx="6529">
                  <c:v>0</c:v>
                </c:pt>
                <c:pt idx="6530">
                  <c:v>0</c:v>
                </c:pt>
                <c:pt idx="6531">
                  <c:v>2.347922702937022E-2</c:v>
                </c:pt>
                <c:pt idx="6532">
                  <c:v>2.4830597992919534E-2</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1.994732865708837E-3</c:v>
                </c:pt>
                <c:pt idx="6606">
                  <c:v>8.7199339297827638E-3</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5.3541453892147484E-3</c:v>
                </c:pt>
                <c:pt idx="8880">
                  <c:v>7.6720399286021035E-3</c:v>
                </c:pt>
                <c:pt idx="8881">
                  <c:v>3.8066627473908321E-2</c:v>
                </c:pt>
                <c:pt idx="8882">
                  <c:v>5.1274586825609036E-2</c:v>
                </c:pt>
                <c:pt idx="8883">
                  <c:v>4.5648890586428292E-2</c:v>
                </c:pt>
                <c:pt idx="8884">
                  <c:v>3.6761242317390419E-2</c:v>
                </c:pt>
                <c:pt idx="8885">
                  <c:v>5.317299842795431E-2</c:v>
                </c:pt>
                <c:pt idx="8886">
                  <c:v>7.0662792655153739E-2</c:v>
                </c:pt>
                <c:pt idx="8887">
                  <c:v>8.0824818092033457E-2</c:v>
                </c:pt>
                <c:pt idx="8888">
                  <c:v>0.11304682369260211</c:v>
                </c:pt>
                <c:pt idx="8889">
                  <c:v>0.11014817682085098</c:v>
                </c:pt>
                <c:pt idx="8890">
                  <c:v>6.0940781548247669E-2</c:v>
                </c:pt>
                <c:pt idx="8891">
                  <c:v>6.4978403413238572E-2</c:v>
                </c:pt>
                <c:pt idx="8892">
                  <c:v>6.8408199521469593E-2</c:v>
                </c:pt>
                <c:pt idx="8893">
                  <c:v>8.0757072699112697E-2</c:v>
                </c:pt>
                <c:pt idx="8894">
                  <c:v>7.6687172849613905E-2</c:v>
                </c:pt>
                <c:pt idx="8895">
                  <c:v>6.5170260895923482E-2</c:v>
                </c:pt>
                <c:pt idx="8896">
                  <c:v>6.1138627679306001E-2</c:v>
                </c:pt>
                <c:pt idx="8897">
                  <c:v>7.3289604003156095E-2</c:v>
                </c:pt>
                <c:pt idx="8898">
                  <c:v>7.5426625677043724E-2</c:v>
                </c:pt>
                <c:pt idx="8899">
                  <c:v>6.9942985446328487E-2</c:v>
                </c:pt>
                <c:pt idx="8900">
                  <c:v>5.9719617720611851E-2</c:v>
                </c:pt>
                <c:pt idx="8901">
                  <c:v>6.2170764556206626E-2</c:v>
                </c:pt>
                <c:pt idx="8902">
                  <c:v>6.0458872138233533E-2</c:v>
                </c:pt>
                <c:pt idx="8903">
                  <c:v>6.8817221522515792E-2</c:v>
                </c:pt>
                <c:pt idx="8904">
                  <c:v>7.8547852544239349E-2</c:v>
                </c:pt>
                <c:pt idx="8905">
                  <c:v>8.5807257075173116E-2</c:v>
                </c:pt>
                <c:pt idx="8906">
                  <c:v>5.9038853357672449E-2</c:v>
                </c:pt>
                <c:pt idx="8907">
                  <c:v>6.9275392795961732E-2</c:v>
                </c:pt>
                <c:pt idx="8908">
                  <c:v>8.206646319220412E-2</c:v>
                </c:pt>
                <c:pt idx="8909">
                  <c:v>8.7874118892085296E-2</c:v>
                </c:pt>
                <c:pt idx="8910">
                  <c:v>6.5222816776573378E-2</c:v>
                </c:pt>
                <c:pt idx="8911">
                  <c:v>5.7936808695479014E-2</c:v>
                </c:pt>
                <c:pt idx="8912">
                  <c:v>5.9920145072440922E-2</c:v>
                </c:pt>
                <c:pt idx="8913">
                  <c:v>9.309126667701717E-2</c:v>
                </c:pt>
                <c:pt idx="8914">
                  <c:v>5.8969689295983896E-2</c:v>
                </c:pt>
                <c:pt idx="8915">
                  <c:v>4.7659644004979906E-2</c:v>
                </c:pt>
                <c:pt idx="8916">
                  <c:v>6.4272063436435101E-2</c:v>
                </c:pt>
                <c:pt idx="8917">
                  <c:v>6.8877552123016939E-2</c:v>
                </c:pt>
                <c:pt idx="8918">
                  <c:v>6.0289583220245468E-2</c:v>
                </c:pt>
                <c:pt idx="8919">
                  <c:v>5.5023156511932125E-2</c:v>
                </c:pt>
                <c:pt idx="8920">
                  <c:v>7.1398615268992049E-2</c:v>
                </c:pt>
                <c:pt idx="8921">
                  <c:v>8.1048229538950967E-2</c:v>
                </c:pt>
                <c:pt idx="8922">
                  <c:v>9.4608887367816363E-2</c:v>
                </c:pt>
                <c:pt idx="8923">
                  <c:v>9.8928081984024363E-2</c:v>
                </c:pt>
                <c:pt idx="8924">
                  <c:v>0.10390969324323107</c:v>
                </c:pt>
                <c:pt idx="8925">
                  <c:v>9.7580351674780408E-2</c:v>
                </c:pt>
                <c:pt idx="8926">
                  <c:v>0.1157785058755143</c:v>
                </c:pt>
                <c:pt idx="8927">
                  <c:v>0.13614154022450942</c:v>
                </c:pt>
                <c:pt idx="8928">
                  <c:v>0.1326618501872916</c:v>
                </c:pt>
                <c:pt idx="8929">
                  <c:v>0.1189157634495861</c:v>
                </c:pt>
                <c:pt idx="8930">
                  <c:v>0.11568923913195994</c:v>
                </c:pt>
                <c:pt idx="8931">
                  <c:v>0.12243198035363778</c:v>
                </c:pt>
                <c:pt idx="8932">
                  <c:v>0.12180417808538291</c:v>
                </c:pt>
                <c:pt idx="8933">
                  <c:v>0.10752640794239454</c:v>
                </c:pt>
                <c:pt idx="8934">
                  <c:v>0.12057168693953768</c:v>
                </c:pt>
                <c:pt idx="8935">
                  <c:v>0.12591198092018807</c:v>
                </c:pt>
                <c:pt idx="8936">
                  <c:v>0.12027300414725928</c:v>
                </c:pt>
                <c:pt idx="8937">
                  <c:v>0.11241867929123317</c:v>
                </c:pt>
                <c:pt idx="8938">
                  <c:v>9.7515168478829795E-2</c:v>
                </c:pt>
                <c:pt idx="8939">
                  <c:v>0.1008435436119417</c:v>
                </c:pt>
                <c:pt idx="8940">
                  <c:v>9.333081848715663E-2</c:v>
                </c:pt>
                <c:pt idx="8941">
                  <c:v>0</c:v>
                </c:pt>
                <c:pt idx="8942">
                  <c:v>0</c:v>
                </c:pt>
                <c:pt idx="8943">
                  <c:v>0.12494268773603534</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-0.13148226438686028</c:v>
                </c:pt>
                <c:pt idx="10034">
                  <c:v>-0.11269135180674184</c:v>
                </c:pt>
                <c:pt idx="10035">
                  <c:v>-9.8194168668847559E-2</c:v>
                </c:pt>
                <c:pt idx="10036">
                  <c:v>-9.7836206226743938E-2</c:v>
                </c:pt>
                <c:pt idx="10037">
                  <c:v>0</c:v>
                </c:pt>
                <c:pt idx="10038">
                  <c:v>0</c:v>
                </c:pt>
                <c:pt idx="10039">
                  <c:v>0</c:v>
                </c:pt>
                <c:pt idx="10040">
                  <c:v>0</c:v>
                </c:pt>
                <c:pt idx="10041">
                  <c:v>-9.7155748702053568E-2</c:v>
                </c:pt>
                <c:pt idx="10042">
                  <c:v>-8.0296686244779925E-2</c:v>
                </c:pt>
                <c:pt idx="10043">
                  <c:v>-5.7212847167147474E-2</c:v>
                </c:pt>
                <c:pt idx="10044">
                  <c:v>-5.1886957126833666E-2</c:v>
                </c:pt>
                <c:pt idx="10045">
                  <c:v>-3.8069306967249084E-2</c:v>
                </c:pt>
                <c:pt idx="10046">
                  <c:v>2.4603925228711354E-2</c:v>
                </c:pt>
                <c:pt idx="10047">
                  <c:v>-3.6895152799707343E-2</c:v>
                </c:pt>
                <c:pt idx="10048">
                  <c:v>-7.3904853517096414E-2</c:v>
                </c:pt>
                <c:pt idx="10049">
                  <c:v>-9.5719592869837222E-2</c:v>
                </c:pt>
                <c:pt idx="10050">
                  <c:v>-3.5289771162842931E-2</c:v>
                </c:pt>
                <c:pt idx="10051">
                  <c:v>-4.7270767745442921E-2</c:v>
                </c:pt>
                <c:pt idx="10052">
                  <c:v>-6.3408054133096359E-2</c:v>
                </c:pt>
                <c:pt idx="10053">
                  <c:v>-4.297550005955364E-2</c:v>
                </c:pt>
                <c:pt idx="10054">
                  <c:v>-2.9086310023536344E-2</c:v>
                </c:pt>
                <c:pt idx="10055">
                  <c:v>-1.8466220732757832E-2</c:v>
                </c:pt>
                <c:pt idx="10056">
                  <c:v>1.7815235031942933E-2</c:v>
                </c:pt>
                <c:pt idx="10057">
                  <c:v>4.5228174186761949E-2</c:v>
                </c:pt>
                <c:pt idx="10058">
                  <c:v>7.8653185302989925E-2</c:v>
                </c:pt>
                <c:pt idx="10059">
                  <c:v>5.4576993563152376E-2</c:v>
                </c:pt>
                <c:pt idx="10060">
                  <c:v>5.278740322775155E-2</c:v>
                </c:pt>
                <c:pt idx="10061">
                  <c:v>6.5885370800415677E-2</c:v>
                </c:pt>
                <c:pt idx="10062">
                  <c:v>9.5945783300247944E-2</c:v>
                </c:pt>
                <c:pt idx="10063">
                  <c:v>0.11893655544222348</c:v>
                </c:pt>
                <c:pt idx="10064">
                  <c:v>0.15195525105847252</c:v>
                </c:pt>
                <c:pt idx="10065">
                  <c:v>0.15277585548738415</c:v>
                </c:pt>
                <c:pt idx="10066">
                  <c:v>0.16053900645268904</c:v>
                </c:pt>
                <c:pt idx="10067">
                  <c:v>0.14889310388269106</c:v>
                </c:pt>
                <c:pt idx="10068">
                  <c:v>0.12223719274027522</c:v>
                </c:pt>
                <c:pt idx="10069">
                  <c:v>0.12314061269686261</c:v>
                </c:pt>
                <c:pt idx="10070">
                  <c:v>0.11320559929340446</c:v>
                </c:pt>
                <c:pt idx="10071">
                  <c:v>9.754524747196136E-2</c:v>
                </c:pt>
                <c:pt idx="10072">
                  <c:v>9.8712465838170838E-2</c:v>
                </c:pt>
                <c:pt idx="10073">
                  <c:v>0.11889138036040214</c:v>
                </c:pt>
                <c:pt idx="10074">
                  <c:v>0.11630204858022219</c:v>
                </c:pt>
                <c:pt idx="10075">
                  <c:v>0.10006400588389042</c:v>
                </c:pt>
                <c:pt idx="10076">
                  <c:v>8.5021494104601913E-2</c:v>
                </c:pt>
                <c:pt idx="10077">
                  <c:v>9.0946091543145702E-2</c:v>
                </c:pt>
                <c:pt idx="10078">
                  <c:v>9.8703162124754718E-2</c:v>
                </c:pt>
                <c:pt idx="10079">
                  <c:v>9.9461092982523924E-2</c:v>
                </c:pt>
                <c:pt idx="10080">
                  <c:v>0.12149664658005932</c:v>
                </c:pt>
                <c:pt idx="10081">
                  <c:v>0.11842616385854998</c:v>
                </c:pt>
                <c:pt idx="10082">
                  <c:v>0.11451624499641944</c:v>
                </c:pt>
                <c:pt idx="10083">
                  <c:v>0.1128437451405766</c:v>
                </c:pt>
                <c:pt idx="10084">
                  <c:v>0.10949251038736851</c:v>
                </c:pt>
                <c:pt idx="10085">
                  <c:v>0.12111626602945558</c:v>
                </c:pt>
                <c:pt idx="10086">
                  <c:v>0.11495019930573624</c:v>
                </c:pt>
                <c:pt idx="10087">
                  <c:v>0.10461785171952531</c:v>
                </c:pt>
                <c:pt idx="10088">
                  <c:v>0.10493582833030479</c:v>
                </c:pt>
                <c:pt idx="10089">
                  <c:v>9.7268663272253919E-2</c:v>
                </c:pt>
                <c:pt idx="10090">
                  <c:v>8.7881539288694466E-2</c:v>
                </c:pt>
                <c:pt idx="10091">
                  <c:v>9.5355450941709829E-2</c:v>
                </c:pt>
                <c:pt idx="10092">
                  <c:v>9.8214987890162142E-2</c:v>
                </c:pt>
                <c:pt idx="10093">
                  <c:v>9.4182428365680249E-2</c:v>
                </c:pt>
                <c:pt idx="10094">
                  <c:v>0.10169130757825262</c:v>
                </c:pt>
                <c:pt idx="10095">
                  <c:v>0.11102354179335205</c:v>
                </c:pt>
                <c:pt idx="10096">
                  <c:v>0.10140146228549463</c:v>
                </c:pt>
                <c:pt idx="10097">
                  <c:v>0.12103902364629637</c:v>
                </c:pt>
                <c:pt idx="10098">
                  <c:v>0.1268697247675874</c:v>
                </c:pt>
                <c:pt idx="10099">
                  <c:v>0.12519437464794558</c:v>
                </c:pt>
                <c:pt idx="10100">
                  <c:v>0.12420286673365233</c:v>
                </c:pt>
                <c:pt idx="10101">
                  <c:v>0.11450338012531769</c:v>
                </c:pt>
                <c:pt idx="10102">
                  <c:v>0.11618543919976942</c:v>
                </c:pt>
                <c:pt idx="10103">
                  <c:v>0.11220302444452579</c:v>
                </c:pt>
                <c:pt idx="10104">
                  <c:v>0.11188244112568024</c:v>
                </c:pt>
                <c:pt idx="10105">
                  <c:v>0.11479464701764108</c:v>
                </c:pt>
                <c:pt idx="10106">
                  <c:v>9.4312306151799641E-2</c:v>
                </c:pt>
                <c:pt idx="10107">
                  <c:v>0.10286829685261645</c:v>
                </c:pt>
                <c:pt idx="10108">
                  <c:v>0.10453562877917522</c:v>
                </c:pt>
                <c:pt idx="10109">
                  <c:v>0.10664613603304485</c:v>
                </c:pt>
                <c:pt idx="10110">
                  <c:v>0.12198700410687024</c:v>
                </c:pt>
                <c:pt idx="10111">
                  <c:v>0.12649383360348332</c:v>
                </c:pt>
                <c:pt idx="10112">
                  <c:v>0.12842013805894537</c:v>
                </c:pt>
                <c:pt idx="10113">
                  <c:v>0.12216357331807082</c:v>
                </c:pt>
                <c:pt idx="10114">
                  <c:v>0.13768607506427455</c:v>
                </c:pt>
                <c:pt idx="10115">
                  <c:v>0.14604964476444837</c:v>
                </c:pt>
                <c:pt idx="10116">
                  <c:v>0.13543183691604077</c:v>
                </c:pt>
                <c:pt idx="10117">
                  <c:v>0.14031316873509736</c:v>
                </c:pt>
                <c:pt idx="10118">
                  <c:v>0.14157789192660819</c:v>
                </c:pt>
                <c:pt idx="10119">
                  <c:v>0.13646555040323327</c:v>
                </c:pt>
                <c:pt idx="10120">
                  <c:v>0.13081948644876107</c:v>
                </c:pt>
                <c:pt idx="10121">
                  <c:v>0.13910558065986689</c:v>
                </c:pt>
                <c:pt idx="10122">
                  <c:v>0.13241705011975902</c:v>
                </c:pt>
                <c:pt idx="10123">
                  <c:v>0.12994375939785319</c:v>
                </c:pt>
                <c:pt idx="10124">
                  <c:v>0.12509343898098968</c:v>
                </c:pt>
                <c:pt idx="10125">
                  <c:v>0.12769706531617797</c:v>
                </c:pt>
                <c:pt idx="10126">
                  <c:v>0</c:v>
                </c:pt>
                <c:pt idx="10127">
                  <c:v>0.16079604679072301</c:v>
                </c:pt>
                <c:pt idx="10128">
                  <c:v>0.1843404781754916</c:v>
                </c:pt>
                <c:pt idx="10129">
                  <c:v>0.17975863964568828</c:v>
                </c:pt>
                <c:pt idx="10130">
                  <c:v>0.19161593127446341</c:v>
                </c:pt>
                <c:pt idx="10131">
                  <c:v>0.19330691512436116</c:v>
                </c:pt>
                <c:pt idx="10132">
                  <c:v>0.18668144889384553</c:v>
                </c:pt>
                <c:pt idx="10133">
                  <c:v>0.19486661937420902</c:v>
                </c:pt>
                <c:pt idx="10134">
                  <c:v>0.18364527152227161</c:v>
                </c:pt>
                <c:pt idx="10135">
                  <c:v>0</c:v>
                </c:pt>
                <c:pt idx="10136">
                  <c:v>0</c:v>
                </c:pt>
                <c:pt idx="10137">
                  <c:v>0.14085955716067966</c:v>
                </c:pt>
                <c:pt idx="10138">
                  <c:v>0.15112513740327338</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9.72924395900161E-2</c:v>
                </c:pt>
                <c:pt idx="11114">
                  <c:v>0.1111557971380972</c:v>
                </c:pt>
                <c:pt idx="11115">
                  <c:v>0.10414916132226582</c:v>
                </c:pt>
                <c:pt idx="11116">
                  <c:v>0.11870597907922353</c:v>
                </c:pt>
                <c:pt idx="11117">
                  <c:v>0.14847315866735533</c:v>
                </c:pt>
                <c:pt idx="11118">
                  <c:v>0.18279252733617479</c:v>
                </c:pt>
                <c:pt idx="11119">
                  <c:v>0.16640558792489757</c:v>
                </c:pt>
                <c:pt idx="11120">
                  <c:v>0.13991880053307026</c:v>
                </c:pt>
                <c:pt idx="11121">
                  <c:v>0.13279706784268397</c:v>
                </c:pt>
                <c:pt idx="11122">
                  <c:v>0.14201271271845184</c:v>
                </c:pt>
                <c:pt idx="11123">
                  <c:v>0.15442003080655753</c:v>
                </c:pt>
                <c:pt idx="11124">
                  <c:v>0.16409950538101969</c:v>
                </c:pt>
                <c:pt idx="11125">
                  <c:v>0.16666954513238696</c:v>
                </c:pt>
                <c:pt idx="11126">
                  <c:v>0.16701839826910558</c:v>
                </c:pt>
                <c:pt idx="11127">
                  <c:v>0.15079536989347653</c:v>
                </c:pt>
                <c:pt idx="11128">
                  <c:v>0.14244458489539191</c:v>
                </c:pt>
                <c:pt idx="11129">
                  <c:v>0.1302185407244536</c:v>
                </c:pt>
                <c:pt idx="11130">
                  <c:v>0.12876422156565526</c:v>
                </c:pt>
                <c:pt idx="11131">
                  <c:v>0.12481271697421237</c:v>
                </c:pt>
                <c:pt idx="11132">
                  <c:v>0.13306104978911826</c:v>
                </c:pt>
                <c:pt idx="11133">
                  <c:v>0.14241397322127525</c:v>
                </c:pt>
                <c:pt idx="11134">
                  <c:v>0.17053021375250776</c:v>
                </c:pt>
                <c:pt idx="11135">
                  <c:v>0.16866164443424303</c:v>
                </c:pt>
                <c:pt idx="11136">
                  <c:v>0.16713810314545641</c:v>
                </c:pt>
                <c:pt idx="11137">
                  <c:v>0.16492560736481821</c:v>
                </c:pt>
                <c:pt idx="11138">
                  <c:v>0.15586627503105066</c:v>
                </c:pt>
                <c:pt idx="11139">
                  <c:v>0.16954737996672331</c:v>
                </c:pt>
                <c:pt idx="11140">
                  <c:v>0.18373101856802343</c:v>
                </c:pt>
                <c:pt idx="11141">
                  <c:v>0.18137061414012745</c:v>
                </c:pt>
                <c:pt idx="11142">
                  <c:v>0.19425254241228784</c:v>
                </c:pt>
                <c:pt idx="11143">
                  <c:v>0.19791552777096411</c:v>
                </c:pt>
                <c:pt idx="11144">
                  <c:v>0.21665968578479755</c:v>
                </c:pt>
                <c:pt idx="11145">
                  <c:v>0.23541117732630346</c:v>
                </c:pt>
                <c:pt idx="11146">
                  <c:v>0.25312388289214871</c:v>
                </c:pt>
                <c:pt idx="11147">
                  <c:v>0.23065162826737318</c:v>
                </c:pt>
                <c:pt idx="11148">
                  <c:v>0.22668423331444854</c:v>
                </c:pt>
                <c:pt idx="11149">
                  <c:v>0</c:v>
                </c:pt>
                <c:pt idx="11150">
                  <c:v>0.2007830093627998</c:v>
                </c:pt>
                <c:pt idx="11151">
                  <c:v>0.20880251844039233</c:v>
                </c:pt>
                <c:pt idx="11152">
                  <c:v>0.18998521521204026</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4.1052849351540743E-2</c:v>
                </c:pt>
                <c:pt idx="11823">
                  <c:v>4.4200495342917367E-2</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-4.2451120651238683E-2</c:v>
                </c:pt>
                <c:pt idx="11866">
                  <c:v>-3.6285777350246295E-2</c:v>
                </c:pt>
                <c:pt idx="11867">
                  <c:v>-3.0410180556353361E-2</c:v>
                </c:pt>
                <c:pt idx="11868">
                  <c:v>-2.4009423070187386E-2</c:v>
                </c:pt>
                <c:pt idx="11869">
                  <c:v>-2.8345162531064894E-2</c:v>
                </c:pt>
                <c:pt idx="11870">
                  <c:v>-2.3244255863046237E-2</c:v>
                </c:pt>
                <c:pt idx="11871">
                  <c:v>-1.9710959702544995E-2</c:v>
                </c:pt>
                <c:pt idx="11872">
                  <c:v>-8.7647797177152764E-3</c:v>
                </c:pt>
                <c:pt idx="11873">
                  <c:v>-1.4483672385253832E-2</c:v>
                </c:pt>
                <c:pt idx="11874">
                  <c:v>-2.10325064983925E-2</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-0.13644041450784683</c:v>
                </c:pt>
                <c:pt idx="11983">
                  <c:v>0</c:v>
                </c:pt>
                <c:pt idx="11984">
                  <c:v>-0.14643187655516654</c:v>
                </c:pt>
                <c:pt idx="11985">
                  <c:v>-0.14687793102790847</c:v>
                </c:pt>
                <c:pt idx="11986">
                  <c:v>-0.14988431792788659</c:v>
                </c:pt>
                <c:pt idx="11987">
                  <c:v>0</c:v>
                </c:pt>
                <c:pt idx="11988">
                  <c:v>0</c:v>
                </c:pt>
                <c:pt idx="11989">
                  <c:v>0</c:v>
                </c:pt>
                <c:pt idx="11990">
                  <c:v>0</c:v>
                </c:pt>
                <c:pt idx="11991">
                  <c:v>0</c:v>
                </c:pt>
                <c:pt idx="11992">
                  <c:v>0</c:v>
                </c:pt>
                <c:pt idx="11993">
                  <c:v>0</c:v>
                </c:pt>
                <c:pt idx="11994">
                  <c:v>0</c:v>
                </c:pt>
                <c:pt idx="11995">
                  <c:v>-0.10177717519740093</c:v>
                </c:pt>
                <c:pt idx="11996">
                  <c:v>-9.5720707518650361E-2</c:v>
                </c:pt>
                <c:pt idx="11997">
                  <c:v>-9.5068537303804934E-2</c:v>
                </c:pt>
                <c:pt idx="11998">
                  <c:v>0</c:v>
                </c:pt>
                <c:pt idx="11999">
                  <c:v>0</c:v>
                </c:pt>
                <c:pt idx="12000">
                  <c:v>0</c:v>
                </c:pt>
                <c:pt idx="12001">
                  <c:v>-7.4118104560429998E-2</c:v>
                </c:pt>
                <c:pt idx="12002">
                  <c:v>-5.7664254824499661E-2</c:v>
                </c:pt>
                <c:pt idx="12003">
                  <c:v>-3.6584325328749778E-2</c:v>
                </c:pt>
                <c:pt idx="12004">
                  <c:v>0</c:v>
                </c:pt>
                <c:pt idx="12005">
                  <c:v>0</c:v>
                </c:pt>
                <c:pt idx="12006">
                  <c:v>0</c:v>
                </c:pt>
                <c:pt idx="12007">
                  <c:v>-1.7047122640132417E-2</c:v>
                </c:pt>
                <c:pt idx="12008">
                  <c:v>-5.6361441608245855E-3</c:v>
                </c:pt>
                <c:pt idx="12009">
                  <c:v>-1.0312541059045777E-2</c:v>
                </c:pt>
                <c:pt idx="12010">
                  <c:v>1.40004881921032E-2</c:v>
                </c:pt>
                <c:pt idx="12011">
                  <c:v>3.7376835022462807E-2</c:v>
                </c:pt>
                <c:pt idx="12012">
                  <c:v>2.0434763793599986E-2</c:v>
                </c:pt>
                <c:pt idx="12013">
                  <c:v>1.5948345732092806E-2</c:v>
                </c:pt>
                <c:pt idx="12014">
                  <c:v>1.3710686062862409E-2</c:v>
                </c:pt>
                <c:pt idx="12015">
                  <c:v>5.4810580442623102E-2</c:v>
                </c:pt>
                <c:pt idx="12016">
                  <c:v>8.211545011179977E-2</c:v>
                </c:pt>
                <c:pt idx="12017">
                  <c:v>7.1104544568552308E-2</c:v>
                </c:pt>
                <c:pt idx="12018">
                  <c:v>6.4184920715553373E-2</c:v>
                </c:pt>
                <c:pt idx="12019">
                  <c:v>7.5949187966316556E-2</c:v>
                </c:pt>
                <c:pt idx="12020">
                  <c:v>8.6717925731938594E-2</c:v>
                </c:pt>
                <c:pt idx="12021">
                  <c:v>9.8188806707927512E-2</c:v>
                </c:pt>
                <c:pt idx="12022">
                  <c:v>0.12954806780417205</c:v>
                </c:pt>
                <c:pt idx="12023">
                  <c:v>0.16356237887688763</c:v>
                </c:pt>
                <c:pt idx="12024">
                  <c:v>0.1452387417877079</c:v>
                </c:pt>
                <c:pt idx="12025">
                  <c:v>0.14336345694268493</c:v>
                </c:pt>
                <c:pt idx="12026">
                  <c:v>0.15334885835208878</c:v>
                </c:pt>
                <c:pt idx="12027">
                  <c:v>0.17332057483318297</c:v>
                </c:pt>
                <c:pt idx="12028">
                  <c:v>0.18560264298376095</c:v>
                </c:pt>
                <c:pt idx="12029">
                  <c:v>0.18424936437249539</c:v>
                </c:pt>
                <c:pt idx="12030">
                  <c:v>0.22505560183101703</c:v>
                </c:pt>
                <c:pt idx="12031">
                  <c:v>0.24647747477322146</c:v>
                </c:pt>
                <c:pt idx="12032">
                  <c:v>0.17660609560340301</c:v>
                </c:pt>
                <c:pt idx="12033">
                  <c:v>0.13025477271976316</c:v>
                </c:pt>
                <c:pt idx="12034">
                  <c:v>0.10677496074620296</c:v>
                </c:pt>
                <c:pt idx="12035">
                  <c:v>8.596642664090659E-2</c:v>
                </c:pt>
                <c:pt idx="12036">
                  <c:v>7.9948099730339228E-2</c:v>
                </c:pt>
                <c:pt idx="12037">
                  <c:v>7.32742391630683E-2</c:v>
                </c:pt>
                <c:pt idx="12038">
                  <c:v>8.4666998441510266E-2</c:v>
                </c:pt>
                <c:pt idx="12039">
                  <c:v>0.10005571010298242</c:v>
                </c:pt>
                <c:pt idx="12040">
                  <c:v>0.10241785357892286</c:v>
                </c:pt>
                <c:pt idx="12041">
                  <c:v>0.10026891238327451</c:v>
                </c:pt>
                <c:pt idx="12042">
                  <c:v>0.11088304640208424</c:v>
                </c:pt>
                <c:pt idx="12043">
                  <c:v>0.1304518743801022</c:v>
                </c:pt>
                <c:pt idx="12044">
                  <c:v>0.14483135478127851</c:v>
                </c:pt>
                <c:pt idx="12045">
                  <c:v>0.14342778784311516</c:v>
                </c:pt>
                <c:pt idx="12046">
                  <c:v>0.11567642235903408</c:v>
                </c:pt>
                <c:pt idx="12047">
                  <c:v>0.1196691293920169</c:v>
                </c:pt>
                <c:pt idx="12048">
                  <c:v>0.11896784735324606</c:v>
                </c:pt>
                <c:pt idx="12049">
                  <c:v>0.11326665249306522</c:v>
                </c:pt>
                <c:pt idx="12050">
                  <c:v>0.12376557408195876</c:v>
                </c:pt>
                <c:pt idx="12051">
                  <c:v>0.13963074381939555</c:v>
                </c:pt>
                <c:pt idx="12052">
                  <c:v>0.14178607928092624</c:v>
                </c:pt>
                <c:pt idx="12053">
                  <c:v>0.14038134526724755</c:v>
                </c:pt>
                <c:pt idx="12054">
                  <c:v>0.15034758346198118</c:v>
                </c:pt>
                <c:pt idx="12055">
                  <c:v>0.15147291844519817</c:v>
                </c:pt>
                <c:pt idx="12056">
                  <c:v>0.15594136217540067</c:v>
                </c:pt>
                <c:pt idx="12057">
                  <c:v>0.16341695800667666</c:v>
                </c:pt>
                <c:pt idx="12058">
                  <c:v>0.17378420145790141</c:v>
                </c:pt>
                <c:pt idx="12059">
                  <c:v>0.19952675652420848</c:v>
                </c:pt>
                <c:pt idx="12060">
                  <c:v>0.21512058016379632</c:v>
                </c:pt>
                <c:pt idx="12061">
                  <c:v>0.1984963864525211</c:v>
                </c:pt>
                <c:pt idx="12062">
                  <c:v>0.19919213085695819</c:v>
                </c:pt>
                <c:pt idx="12063">
                  <c:v>0.19413270051949416</c:v>
                </c:pt>
                <c:pt idx="12064">
                  <c:v>0.20948436748797561</c:v>
                </c:pt>
                <c:pt idx="12065">
                  <c:v>0.21668987841830045</c:v>
                </c:pt>
                <c:pt idx="12066">
                  <c:v>0.2116908061088516</c:v>
                </c:pt>
                <c:pt idx="12067">
                  <c:v>0.20266475327805811</c:v>
                </c:pt>
                <c:pt idx="12068">
                  <c:v>0.17670600317042817</c:v>
                </c:pt>
                <c:pt idx="12069">
                  <c:v>0.17523738234253994</c:v>
                </c:pt>
                <c:pt idx="12070">
                  <c:v>0.1912017336388292</c:v>
                </c:pt>
                <c:pt idx="12071">
                  <c:v>0.19411598136951058</c:v>
                </c:pt>
                <c:pt idx="12072">
                  <c:v>0.17294496692363581</c:v>
                </c:pt>
                <c:pt idx="12073">
                  <c:v>0.17347388172323863</c:v>
                </c:pt>
                <c:pt idx="12074">
                  <c:v>0.17705892823971126</c:v>
                </c:pt>
                <c:pt idx="12075">
                  <c:v>0.1775871047361699</c:v>
                </c:pt>
                <c:pt idx="12076">
                  <c:v>0.17565171146284997</c:v>
                </c:pt>
                <c:pt idx="12077">
                  <c:v>0.17148165073816646</c:v>
                </c:pt>
                <c:pt idx="12078">
                  <c:v>0.17353248192618675</c:v>
                </c:pt>
                <c:pt idx="12079">
                  <c:v>0.18973306191047223</c:v>
                </c:pt>
                <c:pt idx="12080">
                  <c:v>0.19583638836211059</c:v>
                </c:pt>
                <c:pt idx="12081">
                  <c:v>0.20306321490241674</c:v>
                </c:pt>
                <c:pt idx="12082">
                  <c:v>0.21853452711569354</c:v>
                </c:pt>
                <c:pt idx="12083">
                  <c:v>0.21748956556279908</c:v>
                </c:pt>
                <c:pt idx="12084">
                  <c:v>0.23396398946563179</c:v>
                </c:pt>
                <c:pt idx="12085">
                  <c:v>0.22867849693622322</c:v>
                </c:pt>
                <c:pt idx="12086">
                  <c:v>0.24477531473905567</c:v>
                </c:pt>
                <c:pt idx="12087">
                  <c:v>0.26529448613157491</c:v>
                </c:pt>
                <c:pt idx="12088">
                  <c:v>0.2606835658157074</c:v>
                </c:pt>
                <c:pt idx="12089">
                  <c:v>0.25683338196282457</c:v>
                </c:pt>
                <c:pt idx="12090">
                  <c:v>0.24221166699830654</c:v>
                </c:pt>
                <c:pt idx="12091">
                  <c:v>0.24312247862434466</c:v>
                </c:pt>
                <c:pt idx="12092">
                  <c:v>0.23268654097198871</c:v>
                </c:pt>
                <c:pt idx="12093">
                  <c:v>0.2108853179098007</c:v>
                </c:pt>
                <c:pt idx="12094">
                  <c:v>0.18644640747359986</c:v>
                </c:pt>
                <c:pt idx="12095">
                  <c:v>0.18602100962818335</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-1.9220673083284012E-2</c:v>
                </c:pt>
                <c:pt idx="12768">
                  <c:v>0</c:v>
                </c:pt>
                <c:pt idx="12769">
                  <c:v>9.9706936848857897E-3</c:v>
                </c:pt>
                <c:pt idx="12770">
                  <c:v>2.181269267884578E-2</c:v>
                </c:pt>
                <c:pt idx="12771">
                  <c:v>2.6950201394272844E-2</c:v>
                </c:pt>
                <c:pt idx="12772">
                  <c:v>1.8050906643892306E-2</c:v>
                </c:pt>
                <c:pt idx="12773">
                  <c:v>8.5508503921876144E-3</c:v>
                </c:pt>
                <c:pt idx="12774">
                  <c:v>8.0805142246946904E-3</c:v>
                </c:pt>
                <c:pt idx="12775">
                  <c:v>1.4892621361473735E-2</c:v>
                </c:pt>
                <c:pt idx="12776">
                  <c:v>4.3303858956775798E-3</c:v>
                </c:pt>
                <c:pt idx="12777">
                  <c:v>7.9132071048968466E-3</c:v>
                </c:pt>
                <c:pt idx="12778">
                  <c:v>2.0747631342011408E-2</c:v>
                </c:pt>
                <c:pt idx="12779">
                  <c:v>3.3706654106462564E-2</c:v>
                </c:pt>
                <c:pt idx="12780">
                  <c:v>5.2778342705013914E-2</c:v>
                </c:pt>
                <c:pt idx="12781">
                  <c:v>6.0901389762512581E-2</c:v>
                </c:pt>
                <c:pt idx="12782">
                  <c:v>6.7008106941028212E-2</c:v>
                </c:pt>
                <c:pt idx="12783">
                  <c:v>7.5673517855624706E-2</c:v>
                </c:pt>
                <c:pt idx="12784">
                  <c:v>8.3509310600287545E-2</c:v>
                </c:pt>
                <c:pt idx="12785">
                  <c:v>0.11809302145693112</c:v>
                </c:pt>
                <c:pt idx="12786">
                  <c:v>0.113932334734832</c:v>
                </c:pt>
                <c:pt idx="12787">
                  <c:v>9.6572724846061719E-2</c:v>
                </c:pt>
                <c:pt idx="12788">
                  <c:v>6.6762090335398261E-2</c:v>
                </c:pt>
                <c:pt idx="12789">
                  <c:v>5.3818897674116961E-2</c:v>
                </c:pt>
                <c:pt idx="12790">
                  <c:v>5.7148315572950636E-2</c:v>
                </c:pt>
                <c:pt idx="12791">
                  <c:v>7.5770474787504538E-2</c:v>
                </c:pt>
                <c:pt idx="12792">
                  <c:v>7.4088107957805072E-2</c:v>
                </c:pt>
                <c:pt idx="12793">
                  <c:v>8.8225125669587179E-2</c:v>
                </c:pt>
                <c:pt idx="12794">
                  <c:v>0.10400639291413682</c:v>
                </c:pt>
                <c:pt idx="12795">
                  <c:v>9.0873830479684781E-2</c:v>
                </c:pt>
                <c:pt idx="12796">
                  <c:v>0.10174385661895524</c:v>
                </c:pt>
                <c:pt idx="12797">
                  <c:v>8.4824731427499689E-2</c:v>
                </c:pt>
                <c:pt idx="12798">
                  <c:v>5.6970195476540253E-2</c:v>
                </c:pt>
                <c:pt idx="12799">
                  <c:v>5.0970585284995096E-2</c:v>
                </c:pt>
                <c:pt idx="12800">
                  <c:v>3.0068012538945199E-2</c:v>
                </c:pt>
                <c:pt idx="12801">
                  <c:v>2.9364286929077998E-2</c:v>
                </c:pt>
                <c:pt idx="12802">
                  <c:v>2.3872346996390403E-2</c:v>
                </c:pt>
                <c:pt idx="12803">
                  <c:v>2.9491183941755317E-2</c:v>
                </c:pt>
                <c:pt idx="12804">
                  <c:v>5.1128627473435939E-2</c:v>
                </c:pt>
                <c:pt idx="12805">
                  <c:v>5.9955826710775595E-2</c:v>
                </c:pt>
                <c:pt idx="12806">
                  <c:v>4.0341090982832117E-2</c:v>
                </c:pt>
                <c:pt idx="12807">
                  <c:v>4.2150672590058003E-2</c:v>
                </c:pt>
                <c:pt idx="12808">
                  <c:v>3.5114723454233276E-2</c:v>
                </c:pt>
                <c:pt idx="12809">
                  <c:v>3.0516266663020097E-2</c:v>
                </c:pt>
                <c:pt idx="12810">
                  <c:v>2.0120627212962594E-2</c:v>
                </c:pt>
                <c:pt idx="12811">
                  <c:v>2.8580620453276362E-2</c:v>
                </c:pt>
                <c:pt idx="12812">
                  <c:v>-1.2332885921891745E-2</c:v>
                </c:pt>
                <c:pt idx="12813">
                  <c:v>-3.1336392249905809E-2</c:v>
                </c:pt>
                <c:pt idx="12814">
                  <c:v>-9.224633683841299E-3</c:v>
                </c:pt>
                <c:pt idx="12815">
                  <c:v>-1.4671754630629641E-3</c:v>
                </c:pt>
                <c:pt idx="12816">
                  <c:v>-2.9808107107907156E-2</c:v>
                </c:pt>
                <c:pt idx="12817">
                  <c:v>-3.4814920691708662E-2</c:v>
                </c:pt>
                <c:pt idx="12818">
                  <c:v>-2.3557778439733279E-2</c:v>
                </c:pt>
                <c:pt idx="12819">
                  <c:v>-4.0253871647362716E-2</c:v>
                </c:pt>
                <c:pt idx="12820">
                  <c:v>-7.3347270437133738E-2</c:v>
                </c:pt>
                <c:pt idx="12821">
                  <c:v>-9.1867347997066862E-2</c:v>
                </c:pt>
                <c:pt idx="12822">
                  <c:v>-8.5699315430401324E-2</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-6.1659031951489029E-2</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-9.4293172926829261E-3</c:v>
                </c:pt>
                <c:pt idx="12924">
                  <c:v>0</c:v>
                </c:pt>
                <c:pt idx="12925">
                  <c:v>0</c:v>
                </c:pt>
                <c:pt idx="12926">
                  <c:v>0</c:v>
                </c:pt>
                <c:pt idx="12927">
                  <c:v>0</c:v>
                </c:pt>
                <c:pt idx="12928">
                  <c:v>-1.3402272378473801E-2</c:v>
                </c:pt>
                <c:pt idx="12929">
                  <c:v>1.5340435726109991E-3</c:v>
                </c:pt>
                <c:pt idx="12930">
                  <c:v>2.5454737665113747E-3</c:v>
                </c:pt>
                <c:pt idx="12931">
                  <c:v>-7.220496714167024E-3</c:v>
                </c:pt>
                <c:pt idx="12932">
                  <c:v>-3.4866978289694428E-2</c:v>
                </c:pt>
                <c:pt idx="12933">
                  <c:v>-3.4944179667265374E-2</c:v>
                </c:pt>
                <c:pt idx="12934">
                  <c:v>-3.4247472300884207E-2</c:v>
                </c:pt>
                <c:pt idx="12935">
                  <c:v>-3.1303580349928861E-2</c:v>
                </c:pt>
                <c:pt idx="12936">
                  <c:v>-4.2588569122334552E-2</c:v>
                </c:pt>
                <c:pt idx="12937">
                  <c:v>-7.2296260637372045E-2</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-0.1086002900450207</c:v>
                </c:pt>
                <c:pt idx="12969">
                  <c:v>-9.7796929393796028E-2</c:v>
                </c:pt>
                <c:pt idx="12970">
                  <c:v>-0.12708870999356692</c:v>
                </c:pt>
                <c:pt idx="12971">
                  <c:v>-0.12463560848951316</c:v>
                </c:pt>
                <c:pt idx="12972">
                  <c:v>-0.13985499918583344</c:v>
                </c:pt>
                <c:pt idx="12973">
                  <c:v>-0.15206990534655063</c:v>
                </c:pt>
                <c:pt idx="12974">
                  <c:v>-0.11692232402143898</c:v>
                </c:pt>
                <c:pt idx="12975">
                  <c:v>-0.12083757988456378</c:v>
                </c:pt>
                <c:pt idx="12976">
                  <c:v>-0.14062222855439999</c:v>
                </c:pt>
                <c:pt idx="12977">
                  <c:v>-0.13839817923067221</c:v>
                </c:pt>
                <c:pt idx="12978">
                  <c:v>-0.13458979399889881</c:v>
                </c:pt>
                <c:pt idx="12979">
                  <c:v>-0.14391978493389768</c:v>
                </c:pt>
                <c:pt idx="12980">
                  <c:v>-0.14561455481082064</c:v>
                </c:pt>
                <c:pt idx="12981">
                  <c:v>-0.13559878405753423</c:v>
                </c:pt>
                <c:pt idx="12982">
                  <c:v>-0.12719961717694761</c:v>
                </c:pt>
                <c:pt idx="12983">
                  <c:v>-0.13770435208157172</c:v>
                </c:pt>
                <c:pt idx="12984">
                  <c:v>-0.16721959030046007</c:v>
                </c:pt>
                <c:pt idx="12985">
                  <c:v>-0.18670903301050668</c:v>
                </c:pt>
                <c:pt idx="12986">
                  <c:v>-0.18354077197203511</c:v>
                </c:pt>
                <c:pt idx="12987">
                  <c:v>-0.20180205541228924</c:v>
                </c:pt>
                <c:pt idx="12988">
                  <c:v>0</c:v>
                </c:pt>
                <c:pt idx="12989">
                  <c:v>0</c:v>
                </c:pt>
                <c:pt idx="12990">
                  <c:v>0</c:v>
                </c:pt>
                <c:pt idx="12991">
                  <c:v>0</c:v>
                </c:pt>
                <c:pt idx="12992">
                  <c:v>0</c:v>
                </c:pt>
                <c:pt idx="12993">
                  <c:v>-0.1812264514572387</c:v>
                </c:pt>
                <c:pt idx="12994">
                  <c:v>-0.17973230901489545</c:v>
                </c:pt>
                <c:pt idx="12995">
                  <c:v>-0.19142050607547967</c:v>
                </c:pt>
                <c:pt idx="12996">
                  <c:v>-0.20299872661355878</c:v>
                </c:pt>
                <c:pt idx="12997">
                  <c:v>-0.2195823133000796</c:v>
                </c:pt>
                <c:pt idx="12998">
                  <c:v>-0.22557079020069704</c:v>
                </c:pt>
                <c:pt idx="12999">
                  <c:v>0</c:v>
                </c:pt>
                <c:pt idx="13000">
                  <c:v>0</c:v>
                </c:pt>
                <c:pt idx="13001">
                  <c:v>-0.21696894078080065</c:v>
                </c:pt>
                <c:pt idx="13002">
                  <c:v>-0.22461646836086258</c:v>
                </c:pt>
                <c:pt idx="13003">
                  <c:v>-0.22718686094000173</c:v>
                </c:pt>
                <c:pt idx="13004">
                  <c:v>-0.23977145652088061</c:v>
                </c:pt>
                <c:pt idx="13005">
                  <c:v>-0.24066853916842157</c:v>
                </c:pt>
                <c:pt idx="13006">
                  <c:v>0</c:v>
                </c:pt>
                <c:pt idx="13007">
                  <c:v>-0.24393371827964061</c:v>
                </c:pt>
                <c:pt idx="13008">
                  <c:v>-0.24568266953538853</c:v>
                </c:pt>
                <c:pt idx="13009">
                  <c:v>0</c:v>
                </c:pt>
                <c:pt idx="13010">
                  <c:v>0</c:v>
                </c:pt>
                <c:pt idx="13011">
                  <c:v>-0.26200138051232624</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-0.1717457989547948</c:v>
                </c:pt>
                <c:pt idx="13041">
                  <c:v>0</c:v>
                </c:pt>
                <c:pt idx="13042">
                  <c:v>-0.18528135809463187</c:v>
                </c:pt>
                <c:pt idx="13043">
                  <c:v>-0.16054525040656697</c:v>
                </c:pt>
                <c:pt idx="13044">
                  <c:v>-0.15104677659586785</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-0.14240097386523798</c:v>
                </c:pt>
                <c:pt idx="13062">
                  <c:v>0</c:v>
                </c:pt>
                <c:pt idx="13063">
                  <c:v>0</c:v>
                </c:pt>
                <c:pt idx="13064">
                  <c:v>0</c:v>
                </c:pt>
                <c:pt idx="13065">
                  <c:v>0</c:v>
                </c:pt>
                <c:pt idx="13066">
                  <c:v>0</c:v>
                </c:pt>
                <c:pt idx="13067">
                  <c:v>-0.1611997510944555</c:v>
                </c:pt>
                <c:pt idx="13068">
                  <c:v>-0.15082729127189942</c:v>
                </c:pt>
                <c:pt idx="13069">
                  <c:v>0</c:v>
                </c:pt>
                <c:pt idx="13070">
                  <c:v>-0.11024568293765125</c:v>
                </c:pt>
                <c:pt idx="13071">
                  <c:v>-0.10709562327436517</c:v>
                </c:pt>
                <c:pt idx="13072">
                  <c:v>-9.0606119156041554E-2</c:v>
                </c:pt>
                <c:pt idx="13073">
                  <c:v>-0.11217295237310909</c:v>
                </c:pt>
                <c:pt idx="13074">
                  <c:v>-0.15892719002663158</c:v>
                </c:pt>
                <c:pt idx="13075">
                  <c:v>-0.16384071966375768</c:v>
                </c:pt>
                <c:pt idx="13076">
                  <c:v>-0.17143433523897789</c:v>
                </c:pt>
                <c:pt idx="13077">
                  <c:v>-0.19461667032886776</c:v>
                </c:pt>
                <c:pt idx="13078">
                  <c:v>-0.19179575518183434</c:v>
                </c:pt>
                <c:pt idx="13079">
                  <c:v>-0.1725373905883304</c:v>
                </c:pt>
                <c:pt idx="13080">
                  <c:v>-0.16964231895993964</c:v>
                </c:pt>
                <c:pt idx="13081">
                  <c:v>-0.18146560271660994</c:v>
                </c:pt>
                <c:pt idx="13082">
                  <c:v>-0.1890408498234244</c:v>
                </c:pt>
                <c:pt idx="13083">
                  <c:v>-0.18673512373066481</c:v>
                </c:pt>
                <c:pt idx="13084">
                  <c:v>-0.16149381493229131</c:v>
                </c:pt>
                <c:pt idx="13085">
                  <c:v>-0.14219396880844004</c:v>
                </c:pt>
                <c:pt idx="13086">
                  <c:v>-0.1405468625679146</c:v>
                </c:pt>
                <c:pt idx="13087">
                  <c:v>-0.13739769200080265</c:v>
                </c:pt>
                <c:pt idx="13088">
                  <c:v>-0.14437719480989819</c:v>
                </c:pt>
                <c:pt idx="13089">
                  <c:v>-0.13103394852191785</c:v>
                </c:pt>
                <c:pt idx="13090">
                  <c:v>-0.13098227407858509</c:v>
                </c:pt>
                <c:pt idx="13091">
                  <c:v>-0.14778480628282187</c:v>
                </c:pt>
                <c:pt idx="13092">
                  <c:v>-0.16901806454570767</c:v>
                </c:pt>
                <c:pt idx="13093">
                  <c:v>-0.14046007702531327</c:v>
                </c:pt>
                <c:pt idx="13094">
                  <c:v>-0.11330724139358916</c:v>
                </c:pt>
                <c:pt idx="13095">
                  <c:v>-9.5646397531283567E-2</c:v>
                </c:pt>
                <c:pt idx="13096">
                  <c:v>-7.3223039734245376E-2</c:v>
                </c:pt>
                <c:pt idx="13097">
                  <c:v>-5.2487379748537344E-2</c:v>
                </c:pt>
                <c:pt idx="13098">
                  <c:v>-5.8023040274909232E-2</c:v>
                </c:pt>
                <c:pt idx="13099">
                  <c:v>-3.4762591033988599E-2</c:v>
                </c:pt>
                <c:pt idx="13100">
                  <c:v>8.2570483351585011E-5</c:v>
                </c:pt>
                <c:pt idx="13101">
                  <c:v>-7.2972674397906445E-3</c:v>
                </c:pt>
                <c:pt idx="13102">
                  <c:v>2.7967815370490978E-3</c:v>
                </c:pt>
                <c:pt idx="13103">
                  <c:v>2.0933233736062817E-2</c:v>
                </c:pt>
                <c:pt idx="13104">
                  <c:v>3.9078408630169204E-2</c:v>
                </c:pt>
                <c:pt idx="13105">
                  <c:v>1.9055463529539907E-2</c:v>
                </c:pt>
                <c:pt idx="13106">
                  <c:v>3.5189878791937135E-2</c:v>
                </c:pt>
                <c:pt idx="13107">
                  <c:v>3.4141159394583509E-2</c:v>
                </c:pt>
                <c:pt idx="13108">
                  <c:v>5.8631689347138138E-2</c:v>
                </c:pt>
                <c:pt idx="13109">
                  <c:v>3.5145895330576549E-2</c:v>
                </c:pt>
                <c:pt idx="13110">
                  <c:v>7.1279743465148648E-2</c:v>
                </c:pt>
                <c:pt idx="13111">
                  <c:v>0.13759234474014503</c:v>
                </c:pt>
                <c:pt idx="13112">
                  <c:v>0.11047313341323517</c:v>
                </c:pt>
                <c:pt idx="13113">
                  <c:v>0.1191330389878229</c:v>
                </c:pt>
                <c:pt idx="13114">
                  <c:v>0.13213769459635594</c:v>
                </c:pt>
                <c:pt idx="13115">
                  <c:v>0.1521682617672484</c:v>
                </c:pt>
                <c:pt idx="13116">
                  <c:v>0.17672228634732146</c:v>
                </c:pt>
                <c:pt idx="13117">
                  <c:v>0.20355705904479926</c:v>
                </c:pt>
                <c:pt idx="13118">
                  <c:v>0.25097326915215667</c:v>
                </c:pt>
                <c:pt idx="13119">
                  <c:v>0.23189543351159747</c:v>
                </c:pt>
                <c:pt idx="13120">
                  <c:v>0.21145672780414149</c:v>
                </c:pt>
                <c:pt idx="13121">
                  <c:v>0.20328784130291311</c:v>
                </c:pt>
                <c:pt idx="13122">
                  <c:v>0.16619286790155519</c:v>
                </c:pt>
                <c:pt idx="13123">
                  <c:v>0.18063808698278638</c:v>
                </c:pt>
                <c:pt idx="13124">
                  <c:v>0.20553557329064476</c:v>
                </c:pt>
                <c:pt idx="13125">
                  <c:v>0.2341762504035485</c:v>
                </c:pt>
                <c:pt idx="13126">
                  <c:v>0.23062101017604864</c:v>
                </c:pt>
                <c:pt idx="13127">
                  <c:v>0.25679671926444714</c:v>
                </c:pt>
                <c:pt idx="13128">
                  <c:v>0.29559276217608255</c:v>
                </c:pt>
                <c:pt idx="13129">
                  <c:v>0.33264191324353143</c:v>
                </c:pt>
                <c:pt idx="13130">
                  <c:v>0.31863336178657664</c:v>
                </c:pt>
                <c:pt idx="13131">
                  <c:v>0.28821106374731742</c:v>
                </c:pt>
                <c:pt idx="13132">
                  <c:v>0.32123103377036699</c:v>
                </c:pt>
                <c:pt idx="13133">
                  <c:v>0.32692030539602235</c:v>
                </c:pt>
                <c:pt idx="13134">
                  <c:v>0.28973043364870876</c:v>
                </c:pt>
                <c:pt idx="13135">
                  <c:v>0.3133427433436462</c:v>
                </c:pt>
                <c:pt idx="13136">
                  <c:v>0.26873403891418857</c:v>
                </c:pt>
                <c:pt idx="13137">
                  <c:v>0.22301467030209432</c:v>
                </c:pt>
                <c:pt idx="13138">
                  <c:v>0.20945784899003828</c:v>
                </c:pt>
                <c:pt idx="13139">
                  <c:v>0.1913577144198082</c:v>
                </c:pt>
                <c:pt idx="13140">
                  <c:v>0.22004222561442277</c:v>
                </c:pt>
                <c:pt idx="13141">
                  <c:v>0.23104218036758417</c:v>
                </c:pt>
                <c:pt idx="13142">
                  <c:v>0.20692104963517322</c:v>
                </c:pt>
                <c:pt idx="13143">
                  <c:v>0.19357852683837384</c:v>
                </c:pt>
                <c:pt idx="13144">
                  <c:v>0.18969428021670165</c:v>
                </c:pt>
                <c:pt idx="13145">
                  <c:v>0.20948633022451846</c:v>
                </c:pt>
                <c:pt idx="13146">
                  <c:v>0.22956959383586439</c:v>
                </c:pt>
                <c:pt idx="13147">
                  <c:v>0.23341425397728433</c:v>
                </c:pt>
                <c:pt idx="13148">
                  <c:v>0.22562923022803982</c:v>
                </c:pt>
                <c:pt idx="13149">
                  <c:v>0.22414520972551988</c:v>
                </c:pt>
                <c:pt idx="13150">
                  <c:v>0.15644219987613939</c:v>
                </c:pt>
                <c:pt idx="13151">
                  <c:v>0.14100588209077403</c:v>
                </c:pt>
                <c:pt idx="13152">
                  <c:v>0.16479829577221183</c:v>
                </c:pt>
                <c:pt idx="13153">
                  <c:v>0.16903828876861327</c:v>
                </c:pt>
                <c:pt idx="13154">
                  <c:v>0.17356921625821298</c:v>
                </c:pt>
                <c:pt idx="13155">
                  <c:v>0.13493719423491624</c:v>
                </c:pt>
                <c:pt idx="13156">
                  <c:v>0.13360808164294991</c:v>
                </c:pt>
                <c:pt idx="13157">
                  <c:v>0.1136171961240855</c:v>
                </c:pt>
                <c:pt idx="13158">
                  <c:v>0.10929959636753117</c:v>
                </c:pt>
                <c:pt idx="13159">
                  <c:v>9.8167577537448869E-2</c:v>
                </c:pt>
                <c:pt idx="13160">
                  <c:v>0.12641759332226066</c:v>
                </c:pt>
                <c:pt idx="13161">
                  <c:v>0.15451664075406168</c:v>
                </c:pt>
                <c:pt idx="13162">
                  <c:v>0.16959966092613987</c:v>
                </c:pt>
                <c:pt idx="13163">
                  <c:v>0.19348114750595458</c:v>
                </c:pt>
                <c:pt idx="13164">
                  <c:v>0.25674528704168664</c:v>
                </c:pt>
                <c:pt idx="13165">
                  <c:v>0.28616562305576632</c:v>
                </c:pt>
                <c:pt idx="13166">
                  <c:v>0.29692489441366443</c:v>
                </c:pt>
                <c:pt idx="13167">
                  <c:v>0.29993118688556764</c:v>
                </c:pt>
                <c:pt idx="13168">
                  <c:v>0.27438435760231705</c:v>
                </c:pt>
                <c:pt idx="13169">
                  <c:v>0.28934380651469782</c:v>
                </c:pt>
                <c:pt idx="13170">
                  <c:v>0.2736766263588859</c:v>
                </c:pt>
                <c:pt idx="13171">
                  <c:v>0.25282988141356033</c:v>
                </c:pt>
                <c:pt idx="13172">
                  <c:v>0</c:v>
                </c:pt>
                <c:pt idx="13173">
                  <c:v>0.29264629670461484</c:v>
                </c:pt>
                <c:pt idx="13174">
                  <c:v>0.30677107031693263</c:v>
                </c:pt>
                <c:pt idx="13175">
                  <c:v>0.29395537127448779</c:v>
                </c:pt>
                <c:pt idx="13176">
                  <c:v>0.34113996510940647</c:v>
                </c:pt>
                <c:pt idx="13177">
                  <c:v>0.37645502701943334</c:v>
                </c:pt>
                <c:pt idx="13178">
                  <c:v>0.38600889483224288</c:v>
                </c:pt>
                <c:pt idx="13179">
                  <c:v>0.36809833738066988</c:v>
                </c:pt>
                <c:pt idx="13180">
                  <c:v>0.34197926866864603</c:v>
                </c:pt>
                <c:pt idx="13181">
                  <c:v>0.35367172929725932</c:v>
                </c:pt>
                <c:pt idx="13182">
                  <c:v>0.37133902847001399</c:v>
                </c:pt>
                <c:pt idx="13183">
                  <c:v>0.39981375651367279</c:v>
                </c:pt>
                <c:pt idx="13184">
                  <c:v>0.38210770700501939</c:v>
                </c:pt>
                <c:pt idx="13185">
                  <c:v>0.38675631342504491</c:v>
                </c:pt>
                <c:pt idx="13186">
                  <c:v>0.40203438484714527</c:v>
                </c:pt>
                <c:pt idx="13187">
                  <c:v>0.40739394106481908</c:v>
                </c:pt>
                <c:pt idx="13188">
                  <c:v>0.41479053067219152</c:v>
                </c:pt>
                <c:pt idx="13189">
                  <c:v>0.39758959974358965</c:v>
                </c:pt>
                <c:pt idx="13190">
                  <c:v>0.37969433634340533</c:v>
                </c:pt>
                <c:pt idx="13191">
                  <c:v>0.36969424287327635</c:v>
                </c:pt>
                <c:pt idx="13192">
                  <c:v>0.37597039229586393</c:v>
                </c:pt>
                <c:pt idx="13193">
                  <c:v>0.36382785373569293</c:v>
                </c:pt>
                <c:pt idx="13194">
                  <c:v>0.32943479379864637</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3.1723598235106065E-2</c:v>
                </c:pt>
                <c:pt idx="14883">
                  <c:v>1.0628132225274811E-2</c:v>
                </c:pt>
                <c:pt idx="14884">
                  <c:v>0</c:v>
                </c:pt>
                <c:pt idx="14885">
                  <c:v>0</c:v>
                </c:pt>
                <c:pt idx="14886">
                  <c:v>0</c:v>
                </c:pt>
                <c:pt idx="14887">
                  <c:v>0</c:v>
                </c:pt>
                <c:pt idx="14888">
                  <c:v>-1.677745901907457E-2</c:v>
                </c:pt>
                <c:pt idx="14889">
                  <c:v>-1.140095170350186E-2</c:v>
                </c:pt>
                <c:pt idx="14890">
                  <c:v>3.7462855529011296E-3</c:v>
                </c:pt>
                <c:pt idx="14891">
                  <c:v>-3.1483026966563354E-3</c:v>
                </c:pt>
                <c:pt idx="14892">
                  <c:v>1.2481438731930528E-3</c:v>
                </c:pt>
                <c:pt idx="14893">
                  <c:v>8.8355826348260891E-3</c:v>
                </c:pt>
                <c:pt idx="14894">
                  <c:v>1.085003472589996E-2</c:v>
                </c:pt>
                <c:pt idx="14895">
                  <c:v>3.6199175460945199E-2</c:v>
                </c:pt>
                <c:pt idx="14896">
                  <c:v>1.1703629744873378E-2</c:v>
                </c:pt>
                <c:pt idx="14897">
                  <c:v>-9.4610469677233189E-3</c:v>
                </c:pt>
                <c:pt idx="14898">
                  <c:v>-1.4309127849099879E-2</c:v>
                </c:pt>
                <c:pt idx="14899">
                  <c:v>0</c:v>
                </c:pt>
                <c:pt idx="14900">
                  <c:v>0</c:v>
                </c:pt>
                <c:pt idx="14901">
                  <c:v>0</c:v>
                </c:pt>
                <c:pt idx="14902">
                  <c:v>0</c:v>
                </c:pt>
                <c:pt idx="14903">
                  <c:v>0</c:v>
                </c:pt>
                <c:pt idx="14904">
                  <c:v>0</c:v>
                </c:pt>
                <c:pt idx="14905">
                  <c:v>0</c:v>
                </c:pt>
                <c:pt idx="14906">
                  <c:v>0</c:v>
                </c:pt>
                <c:pt idx="14907">
                  <c:v>0</c:v>
                </c:pt>
                <c:pt idx="14908">
                  <c:v>0</c:v>
                </c:pt>
                <c:pt idx="14909">
                  <c:v>0</c:v>
                </c:pt>
                <c:pt idx="14910">
                  <c:v>-6.9636825992593465E-2</c:v>
                </c:pt>
                <c:pt idx="14911">
                  <c:v>-7.5246363178127607E-2</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-2.4409599010819849E-2</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0.13395954654843512</c:v>
                </c:pt>
                <c:pt idx="15572">
                  <c:v>0.13575147142071398</c:v>
                </c:pt>
                <c:pt idx="15573">
                  <c:v>0.12859534829686092</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0.14929386518551557</c:v>
                </c:pt>
                <c:pt idx="16429">
                  <c:v>0.1457802865134239</c:v>
                </c:pt>
                <c:pt idx="16430">
                  <c:v>5.4748376681312161E-2</c:v>
                </c:pt>
                <c:pt idx="16431">
                  <c:v>0.10714704886057236</c:v>
                </c:pt>
                <c:pt idx="16432">
                  <c:v>0.12353982329475155</c:v>
                </c:pt>
                <c:pt idx="16433">
                  <c:v>0.22511741757672721</c:v>
                </c:pt>
                <c:pt idx="16434">
                  <c:v>0.19680104150035849</c:v>
                </c:pt>
                <c:pt idx="16435">
                  <c:v>0.19970202862981101</c:v>
                </c:pt>
                <c:pt idx="16436">
                  <c:v>0.14704464127011296</c:v>
                </c:pt>
                <c:pt idx="16437">
                  <c:v>8.7078723051701168E-2</c:v>
                </c:pt>
                <c:pt idx="16438">
                  <c:v>5.7582466932877718E-2</c:v>
                </c:pt>
                <c:pt idx="16439">
                  <c:v>7.3443994960481485E-2</c:v>
                </c:pt>
                <c:pt idx="16440">
                  <c:v>8.7718142856090031E-2</c:v>
                </c:pt>
                <c:pt idx="16441">
                  <c:v>5.8450177904916245E-2</c:v>
                </c:pt>
                <c:pt idx="16442">
                  <c:v>7.4204332852751076E-2</c:v>
                </c:pt>
                <c:pt idx="16443">
                  <c:v>9.1341029100522109E-2</c:v>
                </c:pt>
                <c:pt idx="16444">
                  <c:v>0.11828114058742156</c:v>
                </c:pt>
                <c:pt idx="16445">
                  <c:v>0.13163183458495209</c:v>
                </c:pt>
                <c:pt idx="16446">
                  <c:v>0.10827370362707733</c:v>
                </c:pt>
                <c:pt idx="16447">
                  <c:v>0.12945240225812693</c:v>
                </c:pt>
                <c:pt idx="16448">
                  <c:v>0.12951996872984095</c:v>
                </c:pt>
                <c:pt idx="16449">
                  <c:v>0.1515952775649525</c:v>
                </c:pt>
                <c:pt idx="16450">
                  <c:v>0.14139053187776662</c:v>
                </c:pt>
                <c:pt idx="16451">
                  <c:v>0.12073683170792249</c:v>
                </c:pt>
                <c:pt idx="16452">
                  <c:v>0.11300123182721733</c:v>
                </c:pt>
                <c:pt idx="16453">
                  <c:v>0.10796517773700476</c:v>
                </c:pt>
                <c:pt idx="16454">
                  <c:v>9.0752496846748576E-2</c:v>
                </c:pt>
                <c:pt idx="16455">
                  <c:v>8.9721176904448807E-2</c:v>
                </c:pt>
                <c:pt idx="16456">
                  <c:v>0.10257943906855704</c:v>
                </c:pt>
                <c:pt idx="16457">
                  <c:v>0.16097675468919137</c:v>
                </c:pt>
                <c:pt idx="16458">
                  <c:v>0.16334425662607743</c:v>
                </c:pt>
                <c:pt idx="16459">
                  <c:v>0.1658352833886314</c:v>
                </c:pt>
                <c:pt idx="16460">
                  <c:v>0.20280947320710996</c:v>
                </c:pt>
                <c:pt idx="16461">
                  <c:v>0.21052461912406284</c:v>
                </c:pt>
                <c:pt idx="16462">
                  <c:v>0.18819527018598703</c:v>
                </c:pt>
                <c:pt idx="16463">
                  <c:v>0.16201497204722415</c:v>
                </c:pt>
                <c:pt idx="16464">
                  <c:v>0.14894090363496093</c:v>
                </c:pt>
                <c:pt idx="16465">
                  <c:v>0.15975880818579991</c:v>
                </c:pt>
                <c:pt idx="16466">
                  <c:v>0.14737211632646008</c:v>
                </c:pt>
                <c:pt idx="16467">
                  <c:v>0.11292682773181451</c:v>
                </c:pt>
                <c:pt idx="16468">
                  <c:v>0.1036845748309474</c:v>
                </c:pt>
                <c:pt idx="16469">
                  <c:v>8.4496268163330779E-2</c:v>
                </c:pt>
                <c:pt idx="16470">
                  <c:v>8.2912548154655097E-2</c:v>
                </c:pt>
                <c:pt idx="16471">
                  <c:v>6.2213609320928676E-2</c:v>
                </c:pt>
                <c:pt idx="16472">
                  <c:v>6.8415358634076551E-2</c:v>
                </c:pt>
                <c:pt idx="16473">
                  <c:v>7.5319531186069932E-2</c:v>
                </c:pt>
                <c:pt idx="16474">
                  <c:v>5.2860823358140241E-2</c:v>
                </c:pt>
                <c:pt idx="16475">
                  <c:v>3.8901123282771399E-2</c:v>
                </c:pt>
                <c:pt idx="16476">
                  <c:v>6.6839784082177722E-2</c:v>
                </c:pt>
                <c:pt idx="16477">
                  <c:v>7.1935368352615381E-2</c:v>
                </c:pt>
                <c:pt idx="16478">
                  <c:v>5.1347702561180375E-2</c:v>
                </c:pt>
                <c:pt idx="16479">
                  <c:v>6.2469063040250461E-2</c:v>
                </c:pt>
                <c:pt idx="16480">
                  <c:v>3.0282999120951892E-2</c:v>
                </c:pt>
                <c:pt idx="16481">
                  <c:v>2.131693676874713E-2</c:v>
                </c:pt>
                <c:pt idx="16482">
                  <c:v>1.4992582999654669E-2</c:v>
                </c:pt>
                <c:pt idx="16483">
                  <c:v>3.4828029339053934E-2</c:v>
                </c:pt>
                <c:pt idx="16484">
                  <c:v>0.11518609166714722</c:v>
                </c:pt>
                <c:pt idx="16485">
                  <c:v>0.10089747633220658</c:v>
                </c:pt>
                <c:pt idx="16486">
                  <c:v>0.11563385552313687</c:v>
                </c:pt>
                <c:pt idx="16487">
                  <c:v>0.11660247131506907</c:v>
                </c:pt>
                <c:pt idx="16488">
                  <c:v>0.11009885734057701</c:v>
                </c:pt>
                <c:pt idx="16489">
                  <c:v>0.10648622191918</c:v>
                </c:pt>
                <c:pt idx="16490">
                  <c:v>0.10424106520920606</c:v>
                </c:pt>
                <c:pt idx="16491">
                  <c:v>0.11543746809563338</c:v>
                </c:pt>
                <c:pt idx="16492">
                  <c:v>0.14409059307658278</c:v>
                </c:pt>
                <c:pt idx="16493">
                  <c:v>0.15216437706924868</c:v>
                </c:pt>
                <c:pt idx="16494">
                  <c:v>0.13949597547203263</c:v>
                </c:pt>
                <c:pt idx="16495">
                  <c:v>0.10335893600270074</c:v>
                </c:pt>
                <c:pt idx="16496">
                  <c:v>0.11332934818820806</c:v>
                </c:pt>
                <c:pt idx="16497">
                  <c:v>0.1082842004392035</c:v>
                </c:pt>
                <c:pt idx="16498">
                  <c:v>0.10300066622598569</c:v>
                </c:pt>
                <c:pt idx="16499">
                  <c:v>0.10318585225458476</c:v>
                </c:pt>
                <c:pt idx="16500">
                  <c:v>0.10494479001727264</c:v>
                </c:pt>
                <c:pt idx="16501">
                  <c:v>0.10052337901473907</c:v>
                </c:pt>
                <c:pt idx="16502">
                  <c:v>9.7953232516783117E-2</c:v>
                </c:pt>
                <c:pt idx="16503">
                  <c:v>0.10815087258964584</c:v>
                </c:pt>
                <c:pt idx="16504">
                  <c:v>0.10647442982406563</c:v>
                </c:pt>
                <c:pt idx="16505">
                  <c:v>0.12361568937430167</c:v>
                </c:pt>
                <c:pt idx="16506">
                  <c:v>0.11004580142195652</c:v>
                </c:pt>
                <c:pt idx="16507">
                  <c:v>0.10319413827763313</c:v>
                </c:pt>
                <c:pt idx="16508">
                  <c:v>9.2393342754066632E-2</c:v>
                </c:pt>
                <c:pt idx="16509">
                  <c:v>8.5789431640801661E-2</c:v>
                </c:pt>
                <c:pt idx="16510">
                  <c:v>7.24491448651845E-2</c:v>
                </c:pt>
                <c:pt idx="16511">
                  <c:v>7.5477903729235907E-2</c:v>
                </c:pt>
                <c:pt idx="16512">
                  <c:v>7.08597569613445E-2</c:v>
                </c:pt>
                <c:pt idx="16513">
                  <c:v>6.2094106127815296E-2</c:v>
                </c:pt>
                <c:pt idx="16514">
                  <c:v>5.1526944371899752E-2</c:v>
                </c:pt>
                <c:pt idx="16515">
                  <c:v>5.6807563461710897E-2</c:v>
                </c:pt>
                <c:pt idx="16516">
                  <c:v>5.2285919232690992E-2</c:v>
                </c:pt>
                <c:pt idx="16517">
                  <c:v>5.1989181237679372E-2</c:v>
                </c:pt>
                <c:pt idx="16518">
                  <c:v>5.4004104202853398E-2</c:v>
                </c:pt>
                <c:pt idx="16519">
                  <c:v>2.4624126717386785E-2</c:v>
                </c:pt>
                <c:pt idx="16520">
                  <c:v>1.5554568315697903E-2</c:v>
                </c:pt>
                <c:pt idx="16521">
                  <c:v>1.4098706556621821E-2</c:v>
                </c:pt>
                <c:pt idx="16522">
                  <c:v>1.497014300946331E-2</c:v>
                </c:pt>
                <c:pt idx="16523">
                  <c:v>7.715203205192811E-3</c:v>
                </c:pt>
                <c:pt idx="16524">
                  <c:v>1.6227790069880399E-2</c:v>
                </c:pt>
                <c:pt idx="16525">
                  <c:v>2.6984513145419387E-2</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0.23590226027577033</c:v>
                </c:pt>
                <c:pt idx="17172">
                  <c:v>0.24147204340385975</c:v>
                </c:pt>
                <c:pt idx="17173">
                  <c:v>0.22269057706679551</c:v>
                </c:pt>
                <c:pt idx="17174">
                  <c:v>0</c:v>
                </c:pt>
                <c:pt idx="17175">
                  <c:v>0</c:v>
                </c:pt>
                <c:pt idx="17176">
                  <c:v>0.19599586671239222</c:v>
                </c:pt>
                <c:pt idx="17177">
                  <c:v>0.20763122861664751</c:v>
                </c:pt>
                <c:pt idx="17178">
                  <c:v>0.21339224934169554</c:v>
                </c:pt>
                <c:pt idx="17179">
                  <c:v>0.21727761434058235</c:v>
                </c:pt>
                <c:pt idx="17180">
                  <c:v>0.24926720555958415</c:v>
                </c:pt>
                <c:pt idx="17181">
                  <c:v>0.29371436347759317</c:v>
                </c:pt>
                <c:pt idx="17182">
                  <c:v>0.31493617638006688</c:v>
                </c:pt>
                <c:pt idx="17183">
                  <c:v>0.29821879610983015</c:v>
                </c:pt>
                <c:pt idx="17184">
                  <c:v>0.28345403310275508</c:v>
                </c:pt>
                <c:pt idx="17185">
                  <c:v>0.29389031146175726</c:v>
                </c:pt>
                <c:pt idx="17186">
                  <c:v>0.28278984263629958</c:v>
                </c:pt>
                <c:pt idx="17187">
                  <c:v>0.26888657406894234</c:v>
                </c:pt>
                <c:pt idx="17188">
                  <c:v>0.24473036404393511</c:v>
                </c:pt>
                <c:pt idx="17189">
                  <c:v>0.23265471385015424</c:v>
                </c:pt>
                <c:pt idx="17190">
                  <c:v>0.23565242705236389</c:v>
                </c:pt>
                <c:pt idx="17191">
                  <c:v>0.21998435427733987</c:v>
                </c:pt>
                <c:pt idx="17192">
                  <c:v>0.23240887039416158</c:v>
                </c:pt>
                <c:pt idx="17193">
                  <c:v>0.25010242733362786</c:v>
                </c:pt>
                <c:pt idx="17194">
                  <c:v>0.26413406051415644</c:v>
                </c:pt>
                <c:pt idx="17195">
                  <c:v>0.26667515992926161</c:v>
                </c:pt>
                <c:pt idx="17196">
                  <c:v>0.28746357184934035</c:v>
                </c:pt>
                <c:pt idx="17197">
                  <c:v>0.27718347845895219</c:v>
                </c:pt>
                <c:pt idx="17198">
                  <c:v>0.25649998886913417</c:v>
                </c:pt>
                <c:pt idx="17199">
                  <c:v>0.23394228857286015</c:v>
                </c:pt>
                <c:pt idx="17200">
                  <c:v>0.26732633087574387</c:v>
                </c:pt>
                <c:pt idx="17201">
                  <c:v>0.28891685331017802</c:v>
                </c:pt>
                <c:pt idx="17202">
                  <c:v>0.28695397715625282</c:v>
                </c:pt>
                <c:pt idx="17203">
                  <c:v>0.25178411827955904</c:v>
                </c:pt>
                <c:pt idx="17204">
                  <c:v>0.23541651325276436</c:v>
                </c:pt>
                <c:pt idx="17205">
                  <c:v>0.22620854762688736</c:v>
                </c:pt>
                <c:pt idx="17206">
                  <c:v>0.21376979045788613</c:v>
                </c:pt>
                <c:pt idx="17207">
                  <c:v>0.23920437639956171</c:v>
                </c:pt>
                <c:pt idx="17208">
                  <c:v>0.24722387319912942</c:v>
                </c:pt>
                <c:pt idx="17209">
                  <c:v>0.24210391673853304</c:v>
                </c:pt>
                <c:pt idx="17210">
                  <c:v>0.27382912164264828</c:v>
                </c:pt>
                <c:pt idx="17211">
                  <c:v>0.28282636620543422</c:v>
                </c:pt>
                <c:pt idx="17212">
                  <c:v>0.27944499239872611</c:v>
                </c:pt>
                <c:pt idx="17213">
                  <c:v>0.26244388416315823</c:v>
                </c:pt>
                <c:pt idx="17214">
                  <c:v>0.24159683103513863</c:v>
                </c:pt>
                <c:pt idx="17215">
                  <c:v>0.24267629703591975</c:v>
                </c:pt>
                <c:pt idx="17216">
                  <c:v>0.25087042499192469</c:v>
                </c:pt>
                <c:pt idx="17217">
                  <c:v>0.22129613972912132</c:v>
                </c:pt>
                <c:pt idx="17218">
                  <c:v>0.21127935280213972</c:v>
                </c:pt>
                <c:pt idx="17219">
                  <c:v>0.18680129064526563</c:v>
                </c:pt>
                <c:pt idx="17220">
                  <c:v>0.17500480711212596</c:v>
                </c:pt>
                <c:pt idx="17221">
                  <c:v>0.19173340976623043</c:v>
                </c:pt>
                <c:pt idx="17222">
                  <c:v>0.19784516982635325</c:v>
                </c:pt>
                <c:pt idx="17223">
                  <c:v>0.19618431717193108</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0.20924892435716269</c:v>
                </c:pt>
                <c:pt idx="19175">
                  <c:v>0.30487691506375092</c:v>
                </c:pt>
                <c:pt idx="19176">
                  <c:v>0.27750249154968776</c:v>
                </c:pt>
                <c:pt idx="19177">
                  <c:v>0.268266333258949</c:v>
                </c:pt>
                <c:pt idx="19178">
                  <c:v>0.30309712236120689</c:v>
                </c:pt>
                <c:pt idx="19179">
                  <c:v>0.32577349658097243</c:v>
                </c:pt>
                <c:pt idx="19180">
                  <c:v>0.25865228117308203</c:v>
                </c:pt>
                <c:pt idx="19181">
                  <c:v>0.269887045356904</c:v>
                </c:pt>
                <c:pt idx="19182">
                  <c:v>0.31439078921840768</c:v>
                </c:pt>
                <c:pt idx="19183">
                  <c:v>0.25560337739586991</c:v>
                </c:pt>
                <c:pt idx="19184">
                  <c:v>0.2191514872974587</c:v>
                </c:pt>
                <c:pt idx="19185">
                  <c:v>0.21318533928334693</c:v>
                </c:pt>
                <c:pt idx="19186">
                  <c:v>0</c:v>
                </c:pt>
                <c:pt idx="19187">
                  <c:v>0</c:v>
                </c:pt>
                <c:pt idx="19188">
                  <c:v>0</c:v>
                </c:pt>
                <c:pt idx="19189">
                  <c:v>0</c:v>
                </c:pt>
                <c:pt idx="19190">
                  <c:v>0.20608704939953215</c:v>
                </c:pt>
                <c:pt idx="19191">
                  <c:v>0</c:v>
                </c:pt>
                <c:pt idx="19192">
                  <c:v>0</c:v>
                </c:pt>
                <c:pt idx="19193">
                  <c:v>0</c:v>
                </c:pt>
                <c:pt idx="19194">
                  <c:v>0</c:v>
                </c:pt>
                <c:pt idx="19195">
                  <c:v>0</c:v>
                </c:pt>
                <c:pt idx="19196">
                  <c:v>0.23077618582349846</c:v>
                </c:pt>
                <c:pt idx="19197">
                  <c:v>0.26391075483755233</c:v>
                </c:pt>
                <c:pt idx="19198">
                  <c:v>0.2404059904178546</c:v>
                </c:pt>
                <c:pt idx="19199">
                  <c:v>0.26446687008520287</c:v>
                </c:pt>
                <c:pt idx="19200">
                  <c:v>0.26272523271324699</c:v>
                </c:pt>
                <c:pt idx="19201">
                  <c:v>0.28603451181429063</c:v>
                </c:pt>
                <c:pt idx="19202">
                  <c:v>0.32570440934119382</c:v>
                </c:pt>
                <c:pt idx="19203">
                  <c:v>0.31799464817635426</c:v>
                </c:pt>
                <c:pt idx="19204">
                  <c:v>0.3051990870909258</c:v>
                </c:pt>
                <c:pt idx="19205">
                  <c:v>0.31049158829430179</c:v>
                </c:pt>
                <c:pt idx="19206">
                  <c:v>0.29992800852382762</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-4.7004878506889725E-2</c:v>
                </c:pt>
                <c:pt idx="19740">
                  <c:v>0</c:v>
                </c:pt>
                <c:pt idx="19741">
                  <c:v>0</c:v>
                </c:pt>
                <c:pt idx="19742">
                  <c:v>-8.8489186641454776E-2</c:v>
                </c:pt>
                <c:pt idx="19743">
                  <c:v>-7.4880746092331862E-2</c:v>
                </c:pt>
                <c:pt idx="19744">
                  <c:v>-5.1505893829179361E-2</c:v>
                </c:pt>
                <c:pt idx="19745">
                  <c:v>-4.2495978164055481E-2</c:v>
                </c:pt>
                <c:pt idx="19746">
                  <c:v>-4.5596240252192444E-2</c:v>
                </c:pt>
                <c:pt idx="19747">
                  <c:v>-7.4709775930848821E-2</c:v>
                </c:pt>
                <c:pt idx="19748">
                  <c:v>-5.4931573777607601E-2</c:v>
                </c:pt>
                <c:pt idx="19749">
                  <c:v>-6.4435957809612421E-2</c:v>
                </c:pt>
                <c:pt idx="19750">
                  <c:v>0</c:v>
                </c:pt>
                <c:pt idx="19751">
                  <c:v>0</c:v>
                </c:pt>
                <c:pt idx="19752">
                  <c:v>0</c:v>
                </c:pt>
                <c:pt idx="19753">
                  <c:v>0</c:v>
                </c:pt>
                <c:pt idx="19754">
                  <c:v>-5.9642115778869909E-2</c:v>
                </c:pt>
                <c:pt idx="19755">
                  <c:v>-4.8039270320168526E-2</c:v>
                </c:pt>
                <c:pt idx="19756">
                  <c:v>0</c:v>
                </c:pt>
                <c:pt idx="19757">
                  <c:v>0</c:v>
                </c:pt>
                <c:pt idx="19758">
                  <c:v>2.694111955614753E-2</c:v>
                </c:pt>
                <c:pt idx="19759">
                  <c:v>2.6634768105974871E-2</c:v>
                </c:pt>
                <c:pt idx="19760">
                  <c:v>-1.7486930096300979E-3</c:v>
                </c:pt>
                <c:pt idx="19761">
                  <c:v>1.1253635721738542E-2</c:v>
                </c:pt>
                <c:pt idx="19762">
                  <c:v>-3.9074386610294942E-3</c:v>
                </c:pt>
                <c:pt idx="19763">
                  <c:v>-2.9573566796219919E-2</c:v>
                </c:pt>
                <c:pt idx="19764">
                  <c:v>-1.3562684807028935E-2</c:v>
                </c:pt>
                <c:pt idx="19765">
                  <c:v>1.1674230319611345E-2</c:v>
                </c:pt>
                <c:pt idx="19766">
                  <c:v>0</c:v>
                </c:pt>
                <c:pt idx="19767">
                  <c:v>-5.4670068554598328E-2</c:v>
                </c:pt>
                <c:pt idx="19768">
                  <c:v>-1.8637924865867683E-2</c:v>
                </c:pt>
                <c:pt idx="19769">
                  <c:v>-9.9040721914958052E-3</c:v>
                </c:pt>
                <c:pt idx="19770">
                  <c:v>-1.0229061902819914E-2</c:v>
                </c:pt>
                <c:pt idx="19771">
                  <c:v>-1.0258326019019881E-2</c:v>
                </c:pt>
                <c:pt idx="19772">
                  <c:v>-3.3416969550185915E-2</c:v>
                </c:pt>
                <c:pt idx="19773">
                  <c:v>-2.4423107815026768E-2</c:v>
                </c:pt>
                <c:pt idx="19774">
                  <c:v>-4.072696170205814E-2</c:v>
                </c:pt>
                <c:pt idx="19775">
                  <c:v>-5.3750280870153211E-2</c:v>
                </c:pt>
                <c:pt idx="19776">
                  <c:v>-6.4532661102168043E-2</c:v>
                </c:pt>
                <c:pt idx="19777">
                  <c:v>-6.9450926997898454E-2</c:v>
                </c:pt>
                <c:pt idx="19778">
                  <c:v>-8.771468309995345E-2</c:v>
                </c:pt>
                <c:pt idx="19779">
                  <c:v>-0.1060598827379976</c:v>
                </c:pt>
                <c:pt idx="19780">
                  <c:v>-0.11481526937558939</c:v>
                </c:pt>
                <c:pt idx="19781">
                  <c:v>-0.10583102264382416</c:v>
                </c:pt>
                <c:pt idx="19782">
                  <c:v>-9.5387297949335093E-2</c:v>
                </c:pt>
                <c:pt idx="19783">
                  <c:v>-9.4786768343114725E-2</c:v>
                </c:pt>
                <c:pt idx="19784">
                  <c:v>0</c:v>
                </c:pt>
                <c:pt idx="19785">
                  <c:v>-0.10806507023497947</c:v>
                </c:pt>
                <c:pt idx="19786">
                  <c:v>0</c:v>
                </c:pt>
                <c:pt idx="19787">
                  <c:v>-9.6805116417914117E-2</c:v>
                </c:pt>
                <c:pt idx="19788">
                  <c:v>-8.6591324591399066E-2</c:v>
                </c:pt>
                <c:pt idx="19789">
                  <c:v>-8.3825355886134045E-2</c:v>
                </c:pt>
                <c:pt idx="19790">
                  <c:v>-7.0760905031182708E-2</c:v>
                </c:pt>
                <c:pt idx="19791">
                  <c:v>-6.6514558286180914E-2</c:v>
                </c:pt>
                <c:pt idx="19792">
                  <c:v>-6.486723103609815E-2</c:v>
                </c:pt>
                <c:pt idx="19793">
                  <c:v>-9.6272599740621745E-2</c:v>
                </c:pt>
                <c:pt idx="19794">
                  <c:v>-8.2742217759337544E-2</c:v>
                </c:pt>
                <c:pt idx="19795">
                  <c:v>-9.6100162657741239E-2</c:v>
                </c:pt>
                <c:pt idx="19796">
                  <c:v>-0.10609275521320416</c:v>
                </c:pt>
                <c:pt idx="19797">
                  <c:v>-6.6323041519151249E-2</c:v>
                </c:pt>
                <c:pt idx="19798">
                  <c:v>-4.2869274308459548E-2</c:v>
                </c:pt>
                <c:pt idx="19799">
                  <c:v>-3.6298627444372067E-2</c:v>
                </c:pt>
                <c:pt idx="19800">
                  <c:v>-2.1543946996565366E-2</c:v>
                </c:pt>
                <c:pt idx="19801">
                  <c:v>-2.4647039256190717E-2</c:v>
                </c:pt>
                <c:pt idx="19802">
                  <c:v>-3.810084346305509E-2</c:v>
                </c:pt>
                <c:pt idx="19803">
                  <c:v>-2.9985275465565731E-2</c:v>
                </c:pt>
                <c:pt idx="19804">
                  <c:v>-3.0733409411828227E-2</c:v>
                </c:pt>
                <c:pt idx="19805">
                  <c:v>-4.7446739900583013E-2</c:v>
                </c:pt>
                <c:pt idx="19806">
                  <c:v>-2.9303141835587687E-2</c:v>
                </c:pt>
                <c:pt idx="19807">
                  <c:v>-2.3076951504377274E-2</c:v>
                </c:pt>
                <c:pt idx="19808">
                  <c:v>-3.0857232809485491E-2</c:v>
                </c:pt>
                <c:pt idx="19809">
                  <c:v>0</c:v>
                </c:pt>
                <c:pt idx="19810">
                  <c:v>0</c:v>
                </c:pt>
                <c:pt idx="19811">
                  <c:v>-1.9956324707676165E-3</c:v>
                </c:pt>
                <c:pt idx="19812">
                  <c:v>4.6653416643001711E-2</c:v>
                </c:pt>
                <c:pt idx="19813">
                  <c:v>2.496421281879635E-2</c:v>
                </c:pt>
                <c:pt idx="19814">
                  <c:v>3.8985093466673337E-2</c:v>
                </c:pt>
                <c:pt idx="19815">
                  <c:v>3.7577128334382204E-2</c:v>
                </c:pt>
                <c:pt idx="19816">
                  <c:v>4.1646515390531436E-2</c:v>
                </c:pt>
                <c:pt idx="19817">
                  <c:v>2.1954418013817811E-2</c:v>
                </c:pt>
                <c:pt idx="19818">
                  <c:v>5.1623015527121785E-2</c:v>
                </c:pt>
                <c:pt idx="19819">
                  <c:v>7.4168739700682274E-2</c:v>
                </c:pt>
                <c:pt idx="19820">
                  <c:v>7.5506205924088521E-2</c:v>
                </c:pt>
                <c:pt idx="19821">
                  <c:v>4.5631911366838418E-2</c:v>
                </c:pt>
                <c:pt idx="19822">
                  <c:v>3.6469226803930388E-2</c:v>
                </c:pt>
                <c:pt idx="19823">
                  <c:v>-4.3746576255285774E-3</c:v>
                </c:pt>
                <c:pt idx="19824">
                  <c:v>2.9181040035141548E-2</c:v>
                </c:pt>
                <c:pt idx="19825">
                  <c:v>2.198114855101152E-2</c:v>
                </c:pt>
                <c:pt idx="19826">
                  <c:v>1.7073651804716317E-2</c:v>
                </c:pt>
                <c:pt idx="19827">
                  <c:v>3.0332191687518772E-2</c:v>
                </c:pt>
                <c:pt idx="19828">
                  <c:v>8.9405426346401917E-2</c:v>
                </c:pt>
                <c:pt idx="19829">
                  <c:v>8.9000849403966908E-2</c:v>
                </c:pt>
                <c:pt idx="19830">
                  <c:v>2.5064954262742578E-2</c:v>
                </c:pt>
                <c:pt idx="19831">
                  <c:v>3.6398750541114744E-2</c:v>
                </c:pt>
                <c:pt idx="19832">
                  <c:v>1.0953615194793986E-2</c:v>
                </c:pt>
                <c:pt idx="19833">
                  <c:v>-1.3187827438442046E-2</c:v>
                </c:pt>
                <c:pt idx="19834">
                  <c:v>-1.340509993440242E-2</c:v>
                </c:pt>
                <c:pt idx="19835">
                  <c:v>-3.1779325260950508E-2</c:v>
                </c:pt>
                <c:pt idx="19836">
                  <c:v>-4.7943893431883988E-2</c:v>
                </c:pt>
                <c:pt idx="19837">
                  <c:v>-7.5549001268688687E-2</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-7.9522182823880794E-2</c:v>
                </c:pt>
                <c:pt idx="19880">
                  <c:v>-5.6506301076673759E-2</c:v>
                </c:pt>
                <c:pt idx="19881">
                  <c:v>-5.5329558089879827E-2</c:v>
                </c:pt>
                <c:pt idx="19882">
                  <c:v>0</c:v>
                </c:pt>
                <c:pt idx="19883">
                  <c:v>0</c:v>
                </c:pt>
                <c:pt idx="19884">
                  <c:v>-5.680514813941373E-2</c:v>
                </c:pt>
                <c:pt idx="19885">
                  <c:v>-5.9317856469746078E-2</c:v>
                </c:pt>
                <c:pt idx="19886">
                  <c:v>-6.3505022543295486E-2</c:v>
                </c:pt>
                <c:pt idx="19887">
                  <c:v>0</c:v>
                </c:pt>
                <c:pt idx="19888">
                  <c:v>0</c:v>
                </c:pt>
                <c:pt idx="19889">
                  <c:v>0</c:v>
                </c:pt>
                <c:pt idx="19890">
                  <c:v>0</c:v>
                </c:pt>
                <c:pt idx="19891">
                  <c:v>0</c:v>
                </c:pt>
                <c:pt idx="19892">
                  <c:v>0</c:v>
                </c:pt>
                <c:pt idx="19893">
                  <c:v>0</c:v>
                </c:pt>
                <c:pt idx="19894">
                  <c:v>0</c:v>
                </c:pt>
                <c:pt idx="19895">
                  <c:v>0</c:v>
                </c:pt>
                <c:pt idx="19896">
                  <c:v>-4.7690774890720711E-3</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4.575612358056258E-3</c:v>
                </c:pt>
                <c:pt idx="19939">
                  <c:v>7.4471180451651131E-2</c:v>
                </c:pt>
                <c:pt idx="19940">
                  <c:v>9.7639932392072692E-2</c:v>
                </c:pt>
                <c:pt idx="19941">
                  <c:v>0.11303064157547138</c:v>
                </c:pt>
                <c:pt idx="19942">
                  <c:v>0.15927683057501207</c:v>
                </c:pt>
                <c:pt idx="19943">
                  <c:v>0.17948124126514031</c:v>
                </c:pt>
                <c:pt idx="19944">
                  <c:v>0.1232435284287634</c:v>
                </c:pt>
                <c:pt idx="19945">
                  <c:v>9.3244438182811251E-2</c:v>
                </c:pt>
                <c:pt idx="19946">
                  <c:v>0.11513177549755871</c:v>
                </c:pt>
                <c:pt idx="19947">
                  <c:v>8.6117043191400233E-2</c:v>
                </c:pt>
                <c:pt idx="19948">
                  <c:v>7.0069766895177743E-2</c:v>
                </c:pt>
                <c:pt idx="19949">
                  <c:v>9.2715779338407911E-2</c:v>
                </c:pt>
                <c:pt idx="19950">
                  <c:v>8.1235675825493514E-2</c:v>
                </c:pt>
                <c:pt idx="19951">
                  <c:v>5.7949311627198075E-2</c:v>
                </c:pt>
                <c:pt idx="19952">
                  <c:v>5.5905220956020685E-2</c:v>
                </c:pt>
                <c:pt idx="19953">
                  <c:v>7.8880789831794917E-2</c:v>
                </c:pt>
                <c:pt idx="19954">
                  <c:v>0.10907988219509379</c:v>
                </c:pt>
                <c:pt idx="19955">
                  <c:v>0.10871204665627587</c:v>
                </c:pt>
                <c:pt idx="19956">
                  <c:v>9.828131491604486E-2</c:v>
                </c:pt>
                <c:pt idx="19957">
                  <c:v>7.5039721923965352E-2</c:v>
                </c:pt>
                <c:pt idx="19958">
                  <c:v>8.8953399740901551E-2</c:v>
                </c:pt>
                <c:pt idx="19959">
                  <c:v>9.30620409709082E-2</c:v>
                </c:pt>
                <c:pt idx="19960">
                  <c:v>8.1533864072882656E-2</c:v>
                </c:pt>
                <c:pt idx="19961">
                  <c:v>9.3752029064500197E-2</c:v>
                </c:pt>
                <c:pt idx="19962">
                  <c:v>0.1012104307937165</c:v>
                </c:pt>
                <c:pt idx="19963">
                  <c:v>0.10687254708133831</c:v>
                </c:pt>
                <c:pt idx="19964">
                  <c:v>9.1357578262419192E-2</c:v>
                </c:pt>
                <c:pt idx="19965">
                  <c:v>0.10064782819998941</c:v>
                </c:pt>
                <c:pt idx="19966">
                  <c:v>8.3240239909045499E-2</c:v>
                </c:pt>
                <c:pt idx="19967">
                  <c:v>7.1353752804453885E-2</c:v>
                </c:pt>
                <c:pt idx="19968">
                  <c:v>6.2466701658406398E-2</c:v>
                </c:pt>
                <c:pt idx="19969">
                  <c:v>7.200584270421162E-2</c:v>
                </c:pt>
                <c:pt idx="19970">
                  <c:v>9.7723071928170313E-2</c:v>
                </c:pt>
                <c:pt idx="19971">
                  <c:v>0.10174407569498856</c:v>
                </c:pt>
                <c:pt idx="19972">
                  <c:v>8.220340776413626E-2</c:v>
                </c:pt>
                <c:pt idx="19973">
                  <c:v>7.8952087987944841E-2</c:v>
                </c:pt>
                <c:pt idx="19974">
                  <c:v>5.4049429570351082E-2</c:v>
                </c:pt>
                <c:pt idx="19975">
                  <c:v>2.8895127179078273E-2</c:v>
                </c:pt>
                <c:pt idx="19976">
                  <c:v>3.2493960583090287E-2</c:v>
                </c:pt>
                <c:pt idx="19977">
                  <c:v>2.9079069188847395E-2</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-6.9175404952096509E-2</c:v>
                </c:pt>
                <c:pt idx="20134">
                  <c:v>-6.0962466357786238E-2</c:v>
                </c:pt>
                <c:pt idx="20135">
                  <c:v>0</c:v>
                </c:pt>
                <c:pt idx="20136">
                  <c:v>0</c:v>
                </c:pt>
                <c:pt idx="20137">
                  <c:v>0</c:v>
                </c:pt>
                <c:pt idx="20138">
                  <c:v>-8.686120862307356E-3</c:v>
                </c:pt>
                <c:pt idx="20139">
                  <c:v>-1.4915335614150815E-2</c:v>
                </c:pt>
                <c:pt idx="20140">
                  <c:v>-4.5269683114129378E-2</c:v>
                </c:pt>
                <c:pt idx="20141">
                  <c:v>-5.3203462380335131E-2</c:v>
                </c:pt>
                <c:pt idx="20142">
                  <c:v>-3.3751275945509418E-3</c:v>
                </c:pt>
                <c:pt idx="20143">
                  <c:v>2.4465048729178873E-2</c:v>
                </c:pt>
                <c:pt idx="20144">
                  <c:v>1.7721327008747512E-2</c:v>
                </c:pt>
                <c:pt idx="20145">
                  <c:v>7.5704119761930144E-3</c:v>
                </c:pt>
                <c:pt idx="20146">
                  <c:v>8.2586085672353704E-3</c:v>
                </c:pt>
                <c:pt idx="20147">
                  <c:v>1.2229944006585836E-2</c:v>
                </c:pt>
                <c:pt idx="20148">
                  <c:v>1.2008662979049678E-2</c:v>
                </c:pt>
                <c:pt idx="20149">
                  <c:v>1.6563934381773171E-2</c:v>
                </c:pt>
                <c:pt idx="20150">
                  <c:v>6.725168248376856E-2</c:v>
                </c:pt>
                <c:pt idx="20151">
                  <c:v>0.10338262752163674</c:v>
                </c:pt>
                <c:pt idx="20152">
                  <c:v>0.13277678524164926</c:v>
                </c:pt>
                <c:pt idx="20153">
                  <c:v>5.969857082722374E-2</c:v>
                </c:pt>
                <c:pt idx="20154">
                  <c:v>8.8756213546540508E-2</c:v>
                </c:pt>
                <c:pt idx="20155">
                  <c:v>6.4599056262022225E-2</c:v>
                </c:pt>
                <c:pt idx="20156">
                  <c:v>-3.3998511713581037E-3</c:v>
                </c:pt>
                <c:pt idx="20157">
                  <c:v>-1.4534161336808071E-2</c:v>
                </c:pt>
                <c:pt idx="20158">
                  <c:v>-8.8753471982263576E-3</c:v>
                </c:pt>
                <c:pt idx="20159">
                  <c:v>2.0850449213097644E-2</c:v>
                </c:pt>
                <c:pt idx="20160">
                  <c:v>4.0076469491478806E-2</c:v>
                </c:pt>
                <c:pt idx="20161">
                  <c:v>7.3958090769163709E-2</c:v>
                </c:pt>
                <c:pt idx="20162">
                  <c:v>2.6418174118690851E-2</c:v>
                </c:pt>
                <c:pt idx="20163">
                  <c:v>1.1588863066119615E-2</c:v>
                </c:pt>
                <c:pt idx="20164">
                  <c:v>-1.7181581717753525E-2</c:v>
                </c:pt>
                <c:pt idx="20165">
                  <c:v>1.063551286784703E-2</c:v>
                </c:pt>
                <c:pt idx="20166">
                  <c:v>1.3873167810853682E-2</c:v>
                </c:pt>
                <c:pt idx="20167">
                  <c:v>5.8207324991432552E-2</c:v>
                </c:pt>
                <c:pt idx="20168">
                  <c:v>1.3427836873577625E-2</c:v>
                </c:pt>
                <c:pt idx="20169">
                  <c:v>-1.1723555733261781E-2</c:v>
                </c:pt>
                <c:pt idx="20170">
                  <c:v>6.3400984206347655E-3</c:v>
                </c:pt>
                <c:pt idx="20171">
                  <c:v>-1.4648301494554095E-2</c:v>
                </c:pt>
                <c:pt idx="20172">
                  <c:v>-2.878706408765086E-3</c:v>
                </c:pt>
                <c:pt idx="20173">
                  <c:v>-1.0856385010096337E-2</c:v>
                </c:pt>
                <c:pt idx="20174">
                  <c:v>-3.6637806236517023E-2</c:v>
                </c:pt>
                <c:pt idx="20175">
                  <c:v>-1.7825064022284343E-2</c:v>
                </c:pt>
                <c:pt idx="20176">
                  <c:v>-3.9555718571912091E-2</c:v>
                </c:pt>
                <c:pt idx="20177">
                  <c:v>-3.9370372413758958E-2</c:v>
                </c:pt>
                <c:pt idx="20178">
                  <c:v>-3.1066485533610244E-2</c:v>
                </c:pt>
                <c:pt idx="20179">
                  <c:v>-2.3534761978795671E-2</c:v>
                </c:pt>
                <c:pt idx="20180">
                  <c:v>-4.8023256055475971E-2</c:v>
                </c:pt>
                <c:pt idx="20181">
                  <c:v>-2.5248835059770824E-2</c:v>
                </c:pt>
                <c:pt idx="20182">
                  <c:v>-3.0723835956750989E-2</c:v>
                </c:pt>
                <c:pt idx="20183">
                  <c:v>-8.5772839044544469E-3</c:v>
                </c:pt>
                <c:pt idx="20184">
                  <c:v>-4.7055315998198233E-2</c:v>
                </c:pt>
                <c:pt idx="20185">
                  <c:v>-4.3675108552492903E-2</c:v>
                </c:pt>
                <c:pt idx="20186">
                  <c:v>-4.6449074880114516E-2</c:v>
                </c:pt>
                <c:pt idx="20187">
                  <c:v>-5.8962541114921385E-2</c:v>
                </c:pt>
                <c:pt idx="20188">
                  <c:v>-4.0862145283565465E-2</c:v>
                </c:pt>
                <c:pt idx="20189">
                  <c:v>-5.0626745157255293E-2</c:v>
                </c:pt>
                <c:pt idx="20190">
                  <c:v>-6.0896191024269464E-2</c:v>
                </c:pt>
                <c:pt idx="20191">
                  <c:v>-3.6024974822766009E-2</c:v>
                </c:pt>
                <c:pt idx="20192">
                  <c:v>-3.8561827646739988E-2</c:v>
                </c:pt>
                <c:pt idx="20193">
                  <c:v>-2.1640785281913377E-2</c:v>
                </c:pt>
                <c:pt idx="20194">
                  <c:v>-2.6054274358957685E-2</c:v>
                </c:pt>
                <c:pt idx="20195">
                  <c:v>7.3374726871866525E-3</c:v>
                </c:pt>
                <c:pt idx="20196">
                  <c:v>4.3225027443467567E-2</c:v>
                </c:pt>
                <c:pt idx="20197">
                  <c:v>1.1229819811936936E-2</c:v>
                </c:pt>
                <c:pt idx="20198">
                  <c:v>-1.4332438500901268E-2</c:v>
                </c:pt>
                <c:pt idx="20199">
                  <c:v>2.9228039548590656E-2</c:v>
                </c:pt>
                <c:pt idx="20200">
                  <c:v>2.3994694305108144E-2</c:v>
                </c:pt>
                <c:pt idx="20201">
                  <c:v>-4.293052835911193E-3</c:v>
                </c:pt>
                <c:pt idx="20202">
                  <c:v>6.8059160621150028E-3</c:v>
                </c:pt>
                <c:pt idx="20203">
                  <c:v>3.0116040289515533E-2</c:v>
                </c:pt>
                <c:pt idx="20204">
                  <c:v>5.8135584369980231E-2</c:v>
                </c:pt>
                <c:pt idx="20205">
                  <c:v>7.2484320076240616E-2</c:v>
                </c:pt>
                <c:pt idx="20206">
                  <c:v>4.1000305362245415E-2</c:v>
                </c:pt>
                <c:pt idx="20207">
                  <c:v>7.8995596033709425E-2</c:v>
                </c:pt>
                <c:pt idx="20208">
                  <c:v>3.4642591868596639E-2</c:v>
                </c:pt>
                <c:pt idx="20209">
                  <c:v>4.9135462537270858E-3</c:v>
                </c:pt>
                <c:pt idx="20210">
                  <c:v>-2.6308017544401818E-2</c:v>
                </c:pt>
                <c:pt idx="20211">
                  <c:v>-7.6409728812702027E-2</c:v>
                </c:pt>
                <c:pt idx="20212">
                  <c:v>-5.0486812074829079E-2</c:v>
                </c:pt>
                <c:pt idx="20213">
                  <c:v>-4.1316758143828847E-2</c:v>
                </c:pt>
                <c:pt idx="20214">
                  <c:v>-4.4760523570414046E-2</c:v>
                </c:pt>
                <c:pt idx="20215">
                  <c:v>-2.8231580477634077E-2</c:v>
                </c:pt>
                <c:pt idx="20216">
                  <c:v>-1.3010850803631402E-2</c:v>
                </c:pt>
                <c:pt idx="20217">
                  <c:v>-1.3412440180177954E-2</c:v>
                </c:pt>
                <c:pt idx="20218">
                  <c:v>3.7937365473992291E-3</c:v>
                </c:pt>
                <c:pt idx="20219">
                  <c:v>8.7191325761222238E-3</c:v>
                </c:pt>
                <c:pt idx="20220">
                  <c:v>-1.7023669357309701E-2</c:v>
                </c:pt>
                <c:pt idx="20221">
                  <c:v>3.5905151105535271E-3</c:v>
                </c:pt>
                <c:pt idx="20222">
                  <c:v>-1.2113556748880705E-2</c:v>
                </c:pt>
                <c:pt idx="20223">
                  <c:v>-8.9494158657416056E-3</c:v>
                </c:pt>
                <c:pt idx="20224">
                  <c:v>-3.0487640697864138E-2</c:v>
                </c:pt>
                <c:pt idx="20225">
                  <c:v>0</c:v>
                </c:pt>
                <c:pt idx="20226">
                  <c:v>0</c:v>
                </c:pt>
                <c:pt idx="20227">
                  <c:v>-3.4129243556695887E-2</c:v>
                </c:pt>
                <c:pt idx="20228">
                  <c:v>-1.7051230979328702E-2</c:v>
                </c:pt>
                <c:pt idx="20229">
                  <c:v>-6.446582148181057E-3</c:v>
                </c:pt>
                <c:pt idx="20230">
                  <c:v>1.6576955425921192E-2</c:v>
                </c:pt>
                <c:pt idx="20231">
                  <c:v>5.7796814438013655E-3</c:v>
                </c:pt>
                <c:pt idx="20232">
                  <c:v>-7.3021109457633848E-3</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-5.1307426462280925E-2</c:v>
                </c:pt>
                <c:pt idx="21551">
                  <c:v>-6.4696251953236139E-2</c:v>
                </c:pt>
                <c:pt idx="21552">
                  <c:v>0</c:v>
                </c:pt>
                <c:pt idx="21553">
                  <c:v>-6.7949746205259509E-2</c:v>
                </c:pt>
                <c:pt idx="21554">
                  <c:v>0</c:v>
                </c:pt>
                <c:pt idx="21555">
                  <c:v>0</c:v>
                </c:pt>
                <c:pt idx="21556">
                  <c:v>0</c:v>
                </c:pt>
                <c:pt idx="21557">
                  <c:v>-8.268120847042848E-2</c:v>
                </c:pt>
                <c:pt idx="21558">
                  <c:v>-6.526785991281403E-2</c:v>
                </c:pt>
                <c:pt idx="21559">
                  <c:v>-6.8400000683997209E-2</c:v>
                </c:pt>
                <c:pt idx="21560">
                  <c:v>0</c:v>
                </c:pt>
                <c:pt idx="21561">
                  <c:v>0</c:v>
                </c:pt>
                <c:pt idx="21562">
                  <c:v>-5.1788457890953543E-2</c:v>
                </c:pt>
                <c:pt idx="21563">
                  <c:v>-2.2962406306301753E-2</c:v>
                </c:pt>
                <c:pt idx="21564">
                  <c:v>-4.516758404011989E-2</c:v>
                </c:pt>
                <c:pt idx="21565">
                  <c:v>-3.7233723786482265E-2</c:v>
                </c:pt>
                <c:pt idx="21566">
                  <c:v>-5.9462673993481374E-2</c:v>
                </c:pt>
                <c:pt idx="21567">
                  <c:v>-1.5894422531497532E-2</c:v>
                </c:pt>
                <c:pt idx="21568">
                  <c:v>8.5074327219349932E-3</c:v>
                </c:pt>
                <c:pt idx="21569">
                  <c:v>1.42328663661766E-2</c:v>
                </c:pt>
                <c:pt idx="21570">
                  <c:v>-2.5355693850840799E-2</c:v>
                </c:pt>
                <c:pt idx="21571">
                  <c:v>-2.8527935720328745E-2</c:v>
                </c:pt>
                <c:pt idx="21572">
                  <c:v>-9.2546495525096528E-3</c:v>
                </c:pt>
                <c:pt idx="21573">
                  <c:v>1.6712976363607579E-2</c:v>
                </c:pt>
                <c:pt idx="21574">
                  <c:v>1.1330929109706567E-2</c:v>
                </c:pt>
                <c:pt idx="21575">
                  <c:v>-6.2825251451446018E-3</c:v>
                </c:pt>
                <c:pt idx="21576">
                  <c:v>2.6254829468389973E-2</c:v>
                </c:pt>
                <c:pt idx="21577">
                  <c:v>-7.3788923274206164E-3</c:v>
                </c:pt>
                <c:pt idx="21578">
                  <c:v>-2.5558909075461655E-2</c:v>
                </c:pt>
                <c:pt idx="21579">
                  <c:v>-2.3161366023350283E-2</c:v>
                </c:pt>
                <c:pt idx="21580">
                  <c:v>-1.1373003958302763E-2</c:v>
                </c:pt>
                <c:pt idx="21581">
                  <c:v>-1.4602471486508506E-2</c:v>
                </c:pt>
                <c:pt idx="21582">
                  <c:v>-1.642049311912952E-2</c:v>
                </c:pt>
                <c:pt idx="21583">
                  <c:v>-1.6743205849689247E-2</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-0.26519666421514454</c:v>
                </c:pt>
                <c:pt idx="21701">
                  <c:v>-0.27694981671803298</c:v>
                </c:pt>
                <c:pt idx="21702">
                  <c:v>-0.2771468599618766</c:v>
                </c:pt>
                <c:pt idx="21703">
                  <c:v>-0.30252567386554852</c:v>
                </c:pt>
                <c:pt idx="21704">
                  <c:v>0</c:v>
                </c:pt>
                <c:pt idx="21705">
                  <c:v>-0.30758282667281722</c:v>
                </c:pt>
                <c:pt idx="21706">
                  <c:v>-0.32738687067262762</c:v>
                </c:pt>
                <c:pt idx="21707">
                  <c:v>-0.32749482667560958</c:v>
                </c:pt>
                <c:pt idx="21708">
                  <c:v>-0.34637921786809833</c:v>
                </c:pt>
                <c:pt idx="21709">
                  <c:v>-0.3547096724162796</c:v>
                </c:pt>
                <c:pt idx="21710">
                  <c:v>-0.32078070972252537</c:v>
                </c:pt>
                <c:pt idx="21711">
                  <c:v>-0.32651820141535515</c:v>
                </c:pt>
                <c:pt idx="21712">
                  <c:v>-0.33113961790050939</c:v>
                </c:pt>
                <c:pt idx="21713">
                  <c:v>-0.31251982499980213</c:v>
                </c:pt>
                <c:pt idx="21714">
                  <c:v>-0.31630838260453853</c:v>
                </c:pt>
                <c:pt idx="21715">
                  <c:v>-0.32202396309851622</c:v>
                </c:pt>
                <c:pt idx="21716">
                  <c:v>-0.2857166644031961</c:v>
                </c:pt>
                <c:pt idx="21717">
                  <c:v>-0.25904335370631937</c:v>
                </c:pt>
                <c:pt idx="21718">
                  <c:v>-0.23395667639693918</c:v>
                </c:pt>
                <c:pt idx="21719">
                  <c:v>-0.22508624519605192</c:v>
                </c:pt>
                <c:pt idx="21720">
                  <c:v>-0.31167722397566922</c:v>
                </c:pt>
                <c:pt idx="21721">
                  <c:v>-0.26164149567332828</c:v>
                </c:pt>
                <c:pt idx="21722">
                  <c:v>-0.1881731085846976</c:v>
                </c:pt>
                <c:pt idx="21723">
                  <c:v>-0.18944153946638076</c:v>
                </c:pt>
                <c:pt idx="21724">
                  <c:v>-0.18010653380105912</c:v>
                </c:pt>
                <c:pt idx="21725">
                  <c:v>-0.22012333237417159</c:v>
                </c:pt>
                <c:pt idx="21726">
                  <c:v>-0.17072916133643912</c:v>
                </c:pt>
                <c:pt idx="21727">
                  <c:v>-0.10088999230209594</c:v>
                </c:pt>
                <c:pt idx="21728">
                  <c:v>-0.11275034825743202</c:v>
                </c:pt>
                <c:pt idx="21729">
                  <c:v>-0.10057777177318339</c:v>
                </c:pt>
                <c:pt idx="21730">
                  <c:v>-5.2135528600569803E-3</c:v>
                </c:pt>
                <c:pt idx="21731">
                  <c:v>-0.11126768034815626</c:v>
                </c:pt>
                <c:pt idx="21732">
                  <c:v>-9.8704672996396625E-2</c:v>
                </c:pt>
                <c:pt idx="21733">
                  <c:v>-0.10144372029383253</c:v>
                </c:pt>
                <c:pt idx="21734">
                  <c:v>-0.13621863500940534</c:v>
                </c:pt>
                <c:pt idx="21735">
                  <c:v>-0.16577444003654673</c:v>
                </c:pt>
                <c:pt idx="21736">
                  <c:v>-0.18413898490641045</c:v>
                </c:pt>
                <c:pt idx="21737">
                  <c:v>-0.12656961964298963</c:v>
                </c:pt>
                <c:pt idx="21738">
                  <c:v>-5.4067491843341253E-2</c:v>
                </c:pt>
                <c:pt idx="21739">
                  <c:v>-6.8815857314839746E-2</c:v>
                </c:pt>
                <c:pt idx="21740">
                  <c:v>-6.5135697855094321E-2</c:v>
                </c:pt>
                <c:pt idx="21741">
                  <c:v>-6.6761532182769256E-2</c:v>
                </c:pt>
                <c:pt idx="21742">
                  <c:v>-3.6018462909203075E-3</c:v>
                </c:pt>
                <c:pt idx="21743">
                  <c:v>-3.0473274432638475E-2</c:v>
                </c:pt>
                <c:pt idx="21744">
                  <c:v>1.5404822179953648E-2</c:v>
                </c:pt>
                <c:pt idx="21745">
                  <c:v>1.9671622531429289E-2</c:v>
                </c:pt>
                <c:pt idx="21746">
                  <c:v>2.3924431157591686E-2</c:v>
                </c:pt>
                <c:pt idx="21747">
                  <c:v>0.11111715090914265</c:v>
                </c:pt>
                <c:pt idx="21748">
                  <c:v>0.19617499428341478</c:v>
                </c:pt>
                <c:pt idx="21749">
                  <c:v>7.8599010734339059E-2</c:v>
                </c:pt>
                <c:pt idx="21750">
                  <c:v>3.7188993290294237E-2</c:v>
                </c:pt>
                <c:pt idx="21751">
                  <c:v>2.126243282824225E-2</c:v>
                </c:pt>
                <c:pt idx="21752">
                  <c:v>-1.0393645123519368E-2</c:v>
                </c:pt>
                <c:pt idx="21753">
                  <c:v>-3.4412053894748995E-3</c:v>
                </c:pt>
                <c:pt idx="21754">
                  <c:v>8.4131193464768161E-2</c:v>
                </c:pt>
                <c:pt idx="21755">
                  <c:v>4.0555313331178011E-2</c:v>
                </c:pt>
                <c:pt idx="21756">
                  <c:v>3.8334894217668447E-2</c:v>
                </c:pt>
                <c:pt idx="21757">
                  <c:v>6.8928881162640732E-2</c:v>
                </c:pt>
                <c:pt idx="21758">
                  <c:v>3.4929215544938108E-2</c:v>
                </c:pt>
                <c:pt idx="21759">
                  <c:v>3.054223235765674E-2</c:v>
                </c:pt>
                <c:pt idx="21760">
                  <c:v>5.120156318941449E-2</c:v>
                </c:pt>
                <c:pt idx="21761">
                  <c:v>5.3798404995712312E-2</c:v>
                </c:pt>
                <c:pt idx="21762">
                  <c:v>7.0191065874908976E-2</c:v>
                </c:pt>
                <c:pt idx="21763">
                  <c:v>8.6303292698698186E-2</c:v>
                </c:pt>
                <c:pt idx="21764">
                  <c:v>8.1117810801803136E-2</c:v>
                </c:pt>
                <c:pt idx="21765">
                  <c:v>2.5077368830432434E-2</c:v>
                </c:pt>
                <c:pt idx="21766">
                  <c:v>1.456648618904488E-3</c:v>
                </c:pt>
                <c:pt idx="21767">
                  <c:v>3.1448321705789706E-2</c:v>
                </c:pt>
                <c:pt idx="21768">
                  <c:v>1.7366765146378471E-2</c:v>
                </c:pt>
                <c:pt idx="21769">
                  <c:v>6.9204468455579926E-2</c:v>
                </c:pt>
                <c:pt idx="21770">
                  <c:v>7.8266437515237319E-2</c:v>
                </c:pt>
                <c:pt idx="21771">
                  <c:v>6.7645765212580367E-2</c:v>
                </c:pt>
                <c:pt idx="21772">
                  <c:v>4.3137549793311081E-2</c:v>
                </c:pt>
                <c:pt idx="21773">
                  <c:v>4.7438499063375161E-2</c:v>
                </c:pt>
                <c:pt idx="21774">
                  <c:v>5.0607289291829893E-2</c:v>
                </c:pt>
                <c:pt idx="21775">
                  <c:v>1.4450696248354822E-2</c:v>
                </c:pt>
                <c:pt idx="21776">
                  <c:v>-2.8651142976359179E-3</c:v>
                </c:pt>
                <c:pt idx="21777">
                  <c:v>1.3733801770013043E-2</c:v>
                </c:pt>
                <c:pt idx="21778">
                  <c:v>3.2326123900226156E-2</c:v>
                </c:pt>
                <c:pt idx="21779">
                  <c:v>6.6900113004467965E-2</c:v>
                </c:pt>
                <c:pt idx="21780">
                  <c:v>4.714860299960888E-2</c:v>
                </c:pt>
                <c:pt idx="21781">
                  <c:v>8.3449183469683774E-2</c:v>
                </c:pt>
                <c:pt idx="21782">
                  <c:v>0.10662160255944686</c:v>
                </c:pt>
                <c:pt idx="21783">
                  <c:v>0.10132465033339422</c:v>
                </c:pt>
                <c:pt idx="21784">
                  <c:v>0.14543690863178238</c:v>
                </c:pt>
                <c:pt idx="21785">
                  <c:v>0.13699360439443242</c:v>
                </c:pt>
                <c:pt idx="21786">
                  <c:v>0.13575209857267945</c:v>
                </c:pt>
                <c:pt idx="21787">
                  <c:v>0.2001825736343239</c:v>
                </c:pt>
                <c:pt idx="21788">
                  <c:v>0.12428579635527082</c:v>
                </c:pt>
                <c:pt idx="21789">
                  <c:v>0.12759991386841274</c:v>
                </c:pt>
                <c:pt idx="21790">
                  <c:v>0.12176208078187889</c:v>
                </c:pt>
                <c:pt idx="21791">
                  <c:v>0.12399355498275821</c:v>
                </c:pt>
                <c:pt idx="21792">
                  <c:v>0.1158760708599107</c:v>
                </c:pt>
                <c:pt idx="21793">
                  <c:v>4.6862829543662832E-2</c:v>
                </c:pt>
                <c:pt idx="21794">
                  <c:v>8.267057952598722E-2</c:v>
                </c:pt>
                <c:pt idx="21795">
                  <c:v>0.11520381239399824</c:v>
                </c:pt>
                <c:pt idx="21796">
                  <c:v>0.13893202734874488</c:v>
                </c:pt>
                <c:pt idx="21797">
                  <c:v>0.12298084994203129</c:v>
                </c:pt>
                <c:pt idx="21798">
                  <c:v>0.13901197463964632</c:v>
                </c:pt>
                <c:pt idx="21799">
                  <c:v>0.11265835985012784</c:v>
                </c:pt>
                <c:pt idx="21800">
                  <c:v>8.8303296569658407E-2</c:v>
                </c:pt>
                <c:pt idx="21801">
                  <c:v>5.6534688578302017E-2</c:v>
                </c:pt>
                <c:pt idx="21802">
                  <c:v>0.10737808737443988</c:v>
                </c:pt>
                <c:pt idx="21803">
                  <c:v>7.7921573055340421E-2</c:v>
                </c:pt>
                <c:pt idx="21804">
                  <c:v>7.2548139225891095E-2</c:v>
                </c:pt>
                <c:pt idx="21805">
                  <c:v>8.5528923757272057E-2</c:v>
                </c:pt>
                <c:pt idx="21806">
                  <c:v>0.13104257359642801</c:v>
                </c:pt>
                <c:pt idx="21807">
                  <c:v>0.16236239082637649</c:v>
                </c:pt>
                <c:pt idx="21808">
                  <c:v>0.18282258404685736</c:v>
                </c:pt>
                <c:pt idx="21809">
                  <c:v>0.23236564308060048</c:v>
                </c:pt>
                <c:pt idx="21810">
                  <c:v>0.28813225894107752</c:v>
                </c:pt>
                <c:pt idx="21811">
                  <c:v>0.23796989849539529</c:v>
                </c:pt>
                <c:pt idx="21812">
                  <c:v>0.2672751110120033</c:v>
                </c:pt>
                <c:pt idx="21813">
                  <c:v>0.29095503915594612</c:v>
                </c:pt>
                <c:pt idx="21814">
                  <c:v>0.31848915996128424</c:v>
                </c:pt>
                <c:pt idx="21815">
                  <c:v>0.41704605510069692</c:v>
                </c:pt>
                <c:pt idx="21816">
                  <c:v>0.43260214981280343</c:v>
                </c:pt>
                <c:pt idx="21817">
                  <c:v>0.40294888966495224</c:v>
                </c:pt>
                <c:pt idx="21818">
                  <c:v>0.46167909446035527</c:v>
                </c:pt>
                <c:pt idx="21819">
                  <c:v>0.4520513641747903</c:v>
                </c:pt>
                <c:pt idx="21820">
                  <c:v>0.48625665659451389</c:v>
                </c:pt>
                <c:pt idx="21821">
                  <c:v>0.39821407178999557</c:v>
                </c:pt>
                <c:pt idx="21822">
                  <c:v>0.41675451221910897</c:v>
                </c:pt>
                <c:pt idx="21823">
                  <c:v>0.36452443256433109</c:v>
                </c:pt>
                <c:pt idx="21824">
                  <c:v>0.35043776070414512</c:v>
                </c:pt>
                <c:pt idx="21825">
                  <c:v>0.34948723589042663</c:v>
                </c:pt>
                <c:pt idx="21826">
                  <c:v>0.32647294789741133</c:v>
                </c:pt>
                <c:pt idx="21827">
                  <c:v>0.29401894598175593</c:v>
                </c:pt>
                <c:pt idx="21828">
                  <c:v>0.29114250573041089</c:v>
                </c:pt>
                <c:pt idx="21829">
                  <c:v>0.33275360932046194</c:v>
                </c:pt>
                <c:pt idx="21830">
                  <c:v>0</c:v>
                </c:pt>
                <c:pt idx="21831">
                  <c:v>0.26824288195369039</c:v>
                </c:pt>
                <c:pt idx="21832">
                  <c:v>0</c:v>
                </c:pt>
                <c:pt idx="21833">
                  <c:v>0.20678624215921482</c:v>
                </c:pt>
                <c:pt idx="21834">
                  <c:v>0.24104018844527064</c:v>
                </c:pt>
                <c:pt idx="21835">
                  <c:v>0.29850825199325426</c:v>
                </c:pt>
                <c:pt idx="21836">
                  <c:v>0.30543082612201577</c:v>
                </c:pt>
                <c:pt idx="21837">
                  <c:v>0.28308525512465854</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0.2590840160459098</c:v>
                </c:pt>
                <c:pt idx="22190">
                  <c:v>0.25568721792196403</c:v>
                </c:pt>
                <c:pt idx="22191">
                  <c:v>0.24960116929467913</c:v>
                </c:pt>
                <c:pt idx="22192">
                  <c:v>0</c:v>
                </c:pt>
                <c:pt idx="22193">
                  <c:v>0.24418797691181338</c:v>
                </c:pt>
                <c:pt idx="22194">
                  <c:v>0.25213746364074141</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0.13645237489745732</c:v>
                </c:pt>
                <c:pt idx="22431">
                  <c:v>0</c:v>
                </c:pt>
                <c:pt idx="22432">
                  <c:v>0.14366672697034466</c:v>
                </c:pt>
                <c:pt idx="22433">
                  <c:v>0</c:v>
                </c:pt>
                <c:pt idx="22434">
                  <c:v>0</c:v>
                </c:pt>
                <c:pt idx="22435">
                  <c:v>0</c:v>
                </c:pt>
                <c:pt idx="22436">
                  <c:v>0</c:v>
                </c:pt>
                <c:pt idx="22437">
                  <c:v>0</c:v>
                </c:pt>
                <c:pt idx="22438">
                  <c:v>0.1441890515939328</c:v>
                </c:pt>
                <c:pt idx="22439">
                  <c:v>0.16580603113648973</c:v>
                </c:pt>
                <c:pt idx="22440">
                  <c:v>0.16009186733477998</c:v>
                </c:pt>
                <c:pt idx="22441">
                  <c:v>0.12381100198569972</c:v>
                </c:pt>
                <c:pt idx="22442">
                  <c:v>0.12236950785389755</c:v>
                </c:pt>
                <c:pt idx="22443">
                  <c:v>0.14725271264512707</c:v>
                </c:pt>
                <c:pt idx="22444">
                  <c:v>0.1279702068595634</c:v>
                </c:pt>
                <c:pt idx="22445">
                  <c:v>0</c:v>
                </c:pt>
                <c:pt idx="22446">
                  <c:v>0</c:v>
                </c:pt>
                <c:pt idx="22447">
                  <c:v>0</c:v>
                </c:pt>
                <c:pt idx="22448">
                  <c:v>0</c:v>
                </c:pt>
                <c:pt idx="22449">
                  <c:v>0.13427396911646916</c:v>
                </c:pt>
                <c:pt idx="22450">
                  <c:v>0.1389582189889278</c:v>
                </c:pt>
                <c:pt idx="22451">
                  <c:v>0</c:v>
                </c:pt>
                <c:pt idx="22452">
                  <c:v>0.13007367787761592</c:v>
                </c:pt>
                <c:pt idx="22453">
                  <c:v>0.16280924820750853</c:v>
                </c:pt>
                <c:pt idx="22454">
                  <c:v>0.17320384816168777</c:v>
                </c:pt>
                <c:pt idx="22455">
                  <c:v>0.15962939699130363</c:v>
                </c:pt>
                <c:pt idx="22456">
                  <c:v>0.1448839862262099</c:v>
                </c:pt>
                <c:pt idx="22457">
                  <c:v>0</c:v>
                </c:pt>
                <c:pt idx="22458">
                  <c:v>0.12563025355608448</c:v>
                </c:pt>
                <c:pt idx="22459">
                  <c:v>0.12835877856218114</c:v>
                </c:pt>
                <c:pt idx="22460">
                  <c:v>0.14196029070958893</c:v>
                </c:pt>
                <c:pt idx="22461">
                  <c:v>0.17524982122780242</c:v>
                </c:pt>
                <c:pt idx="22462">
                  <c:v>0.2091547638524085</c:v>
                </c:pt>
                <c:pt idx="22463">
                  <c:v>0.21551620940374616</c:v>
                </c:pt>
                <c:pt idx="22464">
                  <c:v>0.19032170056588993</c:v>
                </c:pt>
                <c:pt idx="22465">
                  <c:v>0.1753868205054423</c:v>
                </c:pt>
                <c:pt idx="22466">
                  <c:v>0.19824256668249851</c:v>
                </c:pt>
                <c:pt idx="22467">
                  <c:v>0.19574548482278531</c:v>
                </c:pt>
                <c:pt idx="22468">
                  <c:v>0.22824523389745544</c:v>
                </c:pt>
                <c:pt idx="22469">
                  <c:v>0.27036229831120817</c:v>
                </c:pt>
                <c:pt idx="22470">
                  <c:v>0.24066937353572349</c:v>
                </c:pt>
                <c:pt idx="22471">
                  <c:v>0.21060213106483183</c:v>
                </c:pt>
                <c:pt idx="22472">
                  <c:v>0.19516380685074153</c:v>
                </c:pt>
                <c:pt idx="22473">
                  <c:v>0.20144016697558897</c:v>
                </c:pt>
                <c:pt idx="22474">
                  <c:v>0.15683913989528842</c:v>
                </c:pt>
                <c:pt idx="22475">
                  <c:v>0.1363937551961909</c:v>
                </c:pt>
                <c:pt idx="22476">
                  <c:v>0</c:v>
                </c:pt>
                <c:pt idx="22477">
                  <c:v>0</c:v>
                </c:pt>
                <c:pt idx="22478">
                  <c:v>0</c:v>
                </c:pt>
                <c:pt idx="22479">
                  <c:v>0</c:v>
                </c:pt>
                <c:pt idx="22480">
                  <c:v>0</c:v>
                </c:pt>
                <c:pt idx="22481">
                  <c:v>0</c:v>
                </c:pt>
                <c:pt idx="22482">
                  <c:v>0.17047355517411478</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0.1758610182467728</c:v>
                </c:pt>
                <c:pt idx="22506">
                  <c:v>0.19655983056265192</c:v>
                </c:pt>
                <c:pt idx="22507">
                  <c:v>0.20196271962298784</c:v>
                </c:pt>
                <c:pt idx="22508">
                  <c:v>0.1547469192886235</c:v>
                </c:pt>
                <c:pt idx="22509">
                  <c:v>0.15601485860906283</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0.11660476806487807</c:v>
                </c:pt>
                <c:pt idx="24283">
                  <c:v>0.12731514986698178</c:v>
                </c:pt>
                <c:pt idx="24284">
                  <c:v>0.15204209702295679</c:v>
                </c:pt>
                <c:pt idx="24285">
                  <c:v>0.18165399318487507</c:v>
                </c:pt>
                <c:pt idx="24286">
                  <c:v>0.19903338909854051</c:v>
                </c:pt>
                <c:pt idx="24287">
                  <c:v>0.22239645503223704</c:v>
                </c:pt>
                <c:pt idx="24288">
                  <c:v>0.17398690283475893</c:v>
                </c:pt>
                <c:pt idx="24289">
                  <c:v>0.16023079079737546</c:v>
                </c:pt>
                <c:pt idx="24290">
                  <c:v>0.14466898353132884</c:v>
                </c:pt>
                <c:pt idx="24291">
                  <c:v>0.13705751897925955</c:v>
                </c:pt>
                <c:pt idx="24292">
                  <c:v>0.12558939096960131</c:v>
                </c:pt>
                <c:pt idx="24293">
                  <c:v>0.1456529411017875</c:v>
                </c:pt>
                <c:pt idx="24294">
                  <c:v>0.10791808032447769</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0.37703005335532702</c:v>
                </c:pt>
                <c:pt idx="24593">
                  <c:v>0</c:v>
                </c:pt>
                <c:pt idx="24594">
                  <c:v>0.45482301999285868</c:v>
                </c:pt>
                <c:pt idx="24595">
                  <c:v>0.374356780192733</c:v>
                </c:pt>
                <c:pt idx="24596">
                  <c:v>0.45866975463777782</c:v>
                </c:pt>
                <c:pt idx="24597">
                  <c:v>0.42777329905867201</c:v>
                </c:pt>
                <c:pt idx="24598">
                  <c:v>0.51035107374133415</c:v>
                </c:pt>
                <c:pt idx="24599">
                  <c:v>0.54962243333808125</c:v>
                </c:pt>
                <c:pt idx="24600">
                  <c:v>0.41660653738110809</c:v>
                </c:pt>
                <c:pt idx="24601">
                  <c:v>0.40630251892487346</c:v>
                </c:pt>
                <c:pt idx="24602">
                  <c:v>0.32929317758522347</c:v>
                </c:pt>
                <c:pt idx="24603">
                  <c:v>0.37190172959658385</c:v>
                </c:pt>
                <c:pt idx="24604">
                  <c:v>0.33392263435466574</c:v>
                </c:pt>
                <c:pt idx="24605">
                  <c:v>0.35684803401171394</c:v>
                </c:pt>
                <c:pt idx="24606">
                  <c:v>0.43400464543368278</c:v>
                </c:pt>
                <c:pt idx="24607">
                  <c:v>0.40956617253402849</c:v>
                </c:pt>
                <c:pt idx="24608">
                  <c:v>0.44739918082489627</c:v>
                </c:pt>
                <c:pt idx="24609">
                  <c:v>0.35438492373471187</c:v>
                </c:pt>
                <c:pt idx="24610">
                  <c:v>0.36536752247557702</c:v>
                </c:pt>
                <c:pt idx="24611">
                  <c:v>0.31994330315917541</c:v>
                </c:pt>
                <c:pt idx="24612">
                  <c:v>0</c:v>
                </c:pt>
                <c:pt idx="24613">
                  <c:v>0.34022085147517145</c:v>
                </c:pt>
                <c:pt idx="24614">
                  <c:v>0</c:v>
                </c:pt>
                <c:pt idx="24615">
                  <c:v>0.26918633720987151</c:v>
                </c:pt>
                <c:pt idx="24616">
                  <c:v>0</c:v>
                </c:pt>
                <c:pt idx="24617">
                  <c:v>0</c:v>
                </c:pt>
                <c:pt idx="24618">
                  <c:v>0</c:v>
                </c:pt>
                <c:pt idx="24619">
                  <c:v>0.25380943928543998</c:v>
                </c:pt>
                <c:pt idx="24620">
                  <c:v>0.24498583654586725</c:v>
                </c:pt>
                <c:pt idx="24621">
                  <c:v>0.25045666215338014</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0.24201060967177246</c:v>
                </c:pt>
                <c:pt idx="24636">
                  <c:v>0.21229273666993675</c:v>
                </c:pt>
                <c:pt idx="24637">
                  <c:v>0.22760159393920931</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-1.6942733828784196E-3</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-7.6723591598143681E-2</c:v>
                </c:pt>
                <c:pt idx="25126">
                  <c:v>0</c:v>
                </c:pt>
                <c:pt idx="25127">
                  <c:v>0</c:v>
                </c:pt>
                <c:pt idx="25128">
                  <c:v>-6.9201309594458582E-2</c:v>
                </c:pt>
                <c:pt idx="25129">
                  <c:v>0</c:v>
                </c:pt>
                <c:pt idx="25130">
                  <c:v>-8.4336971268966887E-2</c:v>
                </c:pt>
                <c:pt idx="25131">
                  <c:v>-0.10833655184760616</c:v>
                </c:pt>
                <c:pt idx="25132">
                  <c:v>-0.1209641068293581</c:v>
                </c:pt>
                <c:pt idx="25133">
                  <c:v>0</c:v>
                </c:pt>
                <c:pt idx="25134">
                  <c:v>-9.4091953988146293E-2</c:v>
                </c:pt>
                <c:pt idx="25135">
                  <c:v>-0.10607923960672327</c:v>
                </c:pt>
                <c:pt idx="25136">
                  <c:v>-8.6358695779508721E-2</c:v>
                </c:pt>
                <c:pt idx="25137">
                  <c:v>-6.484001355118385E-2</c:v>
                </c:pt>
                <c:pt idx="25138">
                  <c:v>-1.4672840052488145E-2</c:v>
                </c:pt>
                <c:pt idx="25139">
                  <c:v>-1.8410691534253898E-2</c:v>
                </c:pt>
                <c:pt idx="25140">
                  <c:v>-5.2893981922254363E-2</c:v>
                </c:pt>
                <c:pt idx="25141">
                  <c:v>-7.4808689436050235E-2</c:v>
                </c:pt>
                <c:pt idx="25142">
                  <c:v>-0.10143915568425577</c:v>
                </c:pt>
                <c:pt idx="25143">
                  <c:v>-7.0070382657112296E-2</c:v>
                </c:pt>
                <c:pt idx="25144">
                  <c:v>-6.9323908415559021E-2</c:v>
                </c:pt>
                <c:pt idx="25145">
                  <c:v>-4.6418052693278367E-2</c:v>
                </c:pt>
                <c:pt idx="25146">
                  <c:v>-8.5689421750149375E-2</c:v>
                </c:pt>
                <c:pt idx="25147">
                  <c:v>-4.8847068210806754E-2</c:v>
                </c:pt>
                <c:pt idx="25148">
                  <c:v>-4.9035004099958313E-2</c:v>
                </c:pt>
                <c:pt idx="25149">
                  <c:v>-7.7327285321869721E-2</c:v>
                </c:pt>
                <c:pt idx="25150">
                  <c:v>-0.10763901018773536</c:v>
                </c:pt>
                <c:pt idx="25151">
                  <c:v>-8.0497273381447521E-2</c:v>
                </c:pt>
                <c:pt idx="25152">
                  <c:v>-6.3932828224182892E-2</c:v>
                </c:pt>
                <c:pt idx="25153">
                  <c:v>-6.6701796575355798E-2</c:v>
                </c:pt>
                <c:pt idx="25154">
                  <c:v>-5.7423177005460513E-2</c:v>
                </c:pt>
                <c:pt idx="25155">
                  <c:v>-6.5521222727419559E-2</c:v>
                </c:pt>
                <c:pt idx="25156">
                  <c:v>-5.3048304883970387E-2</c:v>
                </c:pt>
                <c:pt idx="25157">
                  <c:v>-4.9623386394415325E-2</c:v>
                </c:pt>
                <c:pt idx="25158">
                  <c:v>-2.9157213099362811E-2</c:v>
                </c:pt>
                <c:pt idx="25159">
                  <c:v>-2.5744355864708912E-2</c:v>
                </c:pt>
                <c:pt idx="25160">
                  <c:v>5.8694385185364961E-3</c:v>
                </c:pt>
                <c:pt idx="25161">
                  <c:v>2.0198235368104056E-2</c:v>
                </c:pt>
                <c:pt idx="25162">
                  <c:v>1.3477482466059953E-2</c:v>
                </c:pt>
                <c:pt idx="25163">
                  <c:v>5.5819944162116553E-2</c:v>
                </c:pt>
                <c:pt idx="25164">
                  <c:v>2.7352433201607962E-2</c:v>
                </c:pt>
                <c:pt idx="25165">
                  <c:v>6.0576346413084847E-2</c:v>
                </c:pt>
                <c:pt idx="25166">
                  <c:v>7.3973927860514488E-2</c:v>
                </c:pt>
                <c:pt idx="25167">
                  <c:v>5.200234532322856E-2</c:v>
                </c:pt>
                <c:pt idx="25168">
                  <c:v>3.089353409211637E-2</c:v>
                </c:pt>
                <c:pt idx="25169">
                  <c:v>2.325406955841558E-2</c:v>
                </c:pt>
                <c:pt idx="25170">
                  <c:v>4.0927916443835421E-2</c:v>
                </c:pt>
                <c:pt idx="25171">
                  <c:v>4.730054008187512E-2</c:v>
                </c:pt>
                <c:pt idx="25172">
                  <c:v>5.1963762502199362E-2</c:v>
                </c:pt>
                <c:pt idx="25173">
                  <c:v>5.4147683949947067E-2</c:v>
                </c:pt>
                <c:pt idx="25174">
                  <c:v>5.5721132639345639E-2</c:v>
                </c:pt>
                <c:pt idx="25175">
                  <c:v>5.3824135375833082E-2</c:v>
                </c:pt>
                <c:pt idx="25176">
                  <c:v>1.9550569552598152E-2</c:v>
                </c:pt>
                <c:pt idx="25177">
                  <c:v>1.8530345635258794E-2</c:v>
                </c:pt>
                <c:pt idx="25178">
                  <c:v>6.521496609758004E-2</c:v>
                </c:pt>
                <c:pt idx="25179">
                  <c:v>7.4585728480425439E-2</c:v>
                </c:pt>
                <c:pt idx="25180">
                  <c:v>7.805930252193205E-2</c:v>
                </c:pt>
                <c:pt idx="25181">
                  <c:v>6.0761686546773053E-2</c:v>
                </c:pt>
                <c:pt idx="25182">
                  <c:v>2.4887603183557871E-2</c:v>
                </c:pt>
                <c:pt idx="25183">
                  <c:v>2.9862685512141107E-2</c:v>
                </c:pt>
                <c:pt idx="25184">
                  <c:v>0</c:v>
                </c:pt>
                <c:pt idx="25185">
                  <c:v>0</c:v>
                </c:pt>
                <c:pt idx="25186">
                  <c:v>0</c:v>
                </c:pt>
                <c:pt idx="25187">
                  <c:v>1.6092164965126665E-2</c:v>
                </c:pt>
                <c:pt idx="25188">
                  <c:v>0</c:v>
                </c:pt>
                <c:pt idx="25189">
                  <c:v>-3.2492998299644693E-3</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-2.99249280900451E-2</c:v>
                </c:pt>
                <c:pt idx="25209">
                  <c:v>-3.0517278080900767E-2</c:v>
                </c:pt>
                <c:pt idx="25210">
                  <c:v>0</c:v>
                </c:pt>
                <c:pt idx="25211">
                  <c:v>0</c:v>
                </c:pt>
                <c:pt idx="25212">
                  <c:v>-1.9381008782644149E-2</c:v>
                </c:pt>
                <c:pt idx="25213">
                  <c:v>5.5966625631187483E-4</c:v>
                </c:pt>
                <c:pt idx="25214">
                  <c:v>1.026195265178842E-2</c:v>
                </c:pt>
                <c:pt idx="25215">
                  <c:v>1.7884612547587109E-2</c:v>
                </c:pt>
                <c:pt idx="25216">
                  <c:v>2.9061097358207943E-2</c:v>
                </c:pt>
                <c:pt idx="25217">
                  <c:v>4.3174196563536382E-2</c:v>
                </c:pt>
                <c:pt idx="25218">
                  <c:v>3.4136757419044317E-2</c:v>
                </c:pt>
                <c:pt idx="25219">
                  <c:v>3.0768399017970571E-2</c:v>
                </c:pt>
                <c:pt idx="25220">
                  <c:v>0</c:v>
                </c:pt>
                <c:pt idx="25221">
                  <c:v>0</c:v>
                </c:pt>
                <c:pt idx="25222">
                  <c:v>0</c:v>
                </c:pt>
                <c:pt idx="25223">
                  <c:v>4.9654750198653064E-2</c:v>
                </c:pt>
                <c:pt idx="25224">
                  <c:v>0</c:v>
                </c:pt>
                <c:pt idx="25225">
                  <c:v>0</c:v>
                </c:pt>
                <c:pt idx="25226">
                  <c:v>0</c:v>
                </c:pt>
                <c:pt idx="25227">
                  <c:v>0</c:v>
                </c:pt>
                <c:pt idx="25228">
                  <c:v>0</c:v>
                </c:pt>
                <c:pt idx="25229">
                  <c:v>9.5035896396562292E-2</c:v>
                </c:pt>
                <c:pt idx="25230">
                  <c:v>0</c:v>
                </c:pt>
                <c:pt idx="25231">
                  <c:v>0.11895704829961207</c:v>
                </c:pt>
                <c:pt idx="25232">
                  <c:v>0.12742363377048593</c:v>
                </c:pt>
                <c:pt idx="25233">
                  <c:v>0.10372674750159816</c:v>
                </c:pt>
                <c:pt idx="25234">
                  <c:v>0</c:v>
                </c:pt>
                <c:pt idx="25235">
                  <c:v>0.10929832087123059</c:v>
                </c:pt>
                <c:pt idx="25236">
                  <c:v>0</c:v>
                </c:pt>
                <c:pt idx="25237">
                  <c:v>0</c:v>
                </c:pt>
                <c:pt idx="25238">
                  <c:v>0</c:v>
                </c:pt>
                <c:pt idx="25239">
                  <c:v>0</c:v>
                </c:pt>
                <c:pt idx="25240">
                  <c:v>0</c:v>
                </c:pt>
                <c:pt idx="25241">
                  <c:v>0</c:v>
                </c:pt>
                <c:pt idx="25242">
                  <c:v>0.12298100903758735</c:v>
                </c:pt>
                <c:pt idx="25243">
                  <c:v>0</c:v>
                </c:pt>
                <c:pt idx="25244">
                  <c:v>0</c:v>
                </c:pt>
                <c:pt idx="25245">
                  <c:v>0</c:v>
                </c:pt>
                <c:pt idx="25246">
                  <c:v>0</c:v>
                </c:pt>
                <c:pt idx="25247">
                  <c:v>0</c:v>
                </c:pt>
                <c:pt idx="25248">
                  <c:v>0</c:v>
                </c:pt>
                <c:pt idx="25249">
                  <c:v>0</c:v>
                </c:pt>
                <c:pt idx="25250">
                  <c:v>8.0182649921656246E-2</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0.10223689586917617</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0</c:v>
                </c:pt>
                <c:pt idx="25732">
                  <c:v>0</c:v>
                </c:pt>
                <c:pt idx="25733">
                  <c:v>0</c:v>
                </c:pt>
                <c:pt idx="25734">
                  <c:v>0</c:v>
                </c:pt>
                <c:pt idx="25735">
                  <c:v>0</c:v>
                </c:pt>
                <c:pt idx="25736">
                  <c:v>0</c:v>
                </c:pt>
                <c:pt idx="25737">
                  <c:v>0</c:v>
                </c:pt>
                <c:pt idx="25738">
                  <c:v>0</c:v>
                </c:pt>
                <c:pt idx="25739">
                  <c:v>0</c:v>
                </c:pt>
                <c:pt idx="25740">
                  <c:v>0</c:v>
                </c:pt>
              </c:numCache>
            </c:numRef>
          </c:yVal>
          <c:smooth val="0"/>
          <c:extLst>
            <c:ext xmlns:c16="http://schemas.microsoft.com/office/drawing/2014/chart" uri="{C3380CC4-5D6E-409C-BE32-E72D297353CC}">
              <c16:uniqueId val="{00000001-DD37-4C52-BF6F-D5ADA5D0509D}"/>
            </c:ext>
          </c:extLst>
        </c:ser>
        <c:dLbls>
          <c:showLegendKey val="0"/>
          <c:showVal val="0"/>
          <c:showCatName val="0"/>
          <c:showSerName val="0"/>
          <c:showPercent val="0"/>
          <c:showBubbleSize val="0"/>
        </c:dLbls>
        <c:axId val="2128601440"/>
        <c:axId val="2128607016"/>
      </c:scatterChart>
      <c:valAx>
        <c:axId val="2128601440"/>
        <c:scaling>
          <c:orientation val="minMax"/>
          <c:max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a:solidFill>
                      <a:srgbClr val="597588"/>
                    </a:solidFill>
                    <a:latin typeface="Roboto" panose="02000000000000000000" pitchFamily="2" charset="0"/>
                    <a:ea typeface="Roboto" panose="02000000000000000000" pitchFamily="2" charset="0"/>
                    <a:cs typeface="+mn-cs"/>
                  </a:defRPr>
                </a:pPr>
                <a:r>
                  <a:rPr lang="en-US" sz="1200" b="0" i="0" u="none" strike="noStrike" kern="1200" baseline="0">
                    <a:solidFill>
                      <a:srgbClr val="597588"/>
                    </a:solidFill>
                    <a:latin typeface="Roboto" panose="02000000000000000000" pitchFamily="2" charset="0"/>
                    <a:ea typeface="Roboto" panose="02000000000000000000" pitchFamily="2" charset="0"/>
                    <a:cs typeface="+mn-cs"/>
                  </a:rPr>
                  <a:t>Performance Over the Last 100 days</a:t>
                </a:r>
              </a:p>
            </c:rich>
          </c:tx>
          <c:layout>
            <c:manualLayout>
              <c:xMode val="edge"/>
              <c:yMode val="edge"/>
              <c:x val="0.26950138151470687"/>
              <c:y val="0.9427305485119444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a:solidFill>
                    <a:srgbClr val="597588"/>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07016"/>
        <c:crosses val="autoZero"/>
        <c:crossBetween val="midCat"/>
      </c:valAx>
      <c:valAx>
        <c:axId val="212860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a:solidFill>
                      <a:srgbClr val="597588"/>
                    </a:solidFill>
                    <a:latin typeface="Roboto" panose="02000000000000000000" pitchFamily="2" charset="0"/>
                    <a:ea typeface="Roboto" panose="02000000000000000000" pitchFamily="2" charset="0"/>
                    <a:cs typeface="+mn-cs"/>
                  </a:defRPr>
                </a:pPr>
                <a:r>
                  <a:rPr lang="en-US" sz="1200" b="0" i="0" u="none" strike="noStrike" kern="1200" baseline="0">
                    <a:solidFill>
                      <a:srgbClr val="597588"/>
                    </a:solidFill>
                    <a:latin typeface="Roboto" panose="02000000000000000000" pitchFamily="2" charset="0"/>
                    <a:ea typeface="Roboto" panose="02000000000000000000" pitchFamily="2" charset="0"/>
                    <a:cs typeface="+mn-cs"/>
                  </a:rPr>
                  <a:t>Performance Over the Next 100 days</a:t>
                </a:r>
              </a:p>
              <a:p>
                <a:pPr marL="0" marR="0" lvl="0" indent="0" algn="ctr" defTabSz="914400" rtl="0" eaLnBrk="1" fontAlgn="auto" latinLnBrk="0" hangingPunct="1">
                  <a:lnSpc>
                    <a:spcPct val="100000"/>
                  </a:lnSpc>
                  <a:spcBef>
                    <a:spcPts val="0"/>
                  </a:spcBef>
                  <a:spcAft>
                    <a:spcPts val="0"/>
                  </a:spcAft>
                  <a:buClrTx/>
                  <a:buSzTx/>
                  <a:buFontTx/>
                  <a:buNone/>
                  <a:tabLst/>
                  <a:defRPr lang="en-US" sz="1200">
                    <a:solidFill>
                      <a:srgbClr val="597588"/>
                    </a:solidFill>
                    <a:latin typeface="Roboto" panose="02000000000000000000" pitchFamily="2" charset="0"/>
                    <a:ea typeface="Roboto" panose="02000000000000000000" pitchFamily="2" charset="0"/>
                  </a:defRPr>
                </a:pPr>
                <a:endParaRPr lang="en-US" sz="1200" b="0" i="0" u="none" strike="noStrike" kern="1200" baseline="0">
                  <a:solidFill>
                    <a:srgbClr val="597588"/>
                  </a:solidFill>
                  <a:latin typeface="Roboto" panose="02000000000000000000" pitchFamily="2" charset="0"/>
                  <a:ea typeface="Roboto" panose="02000000000000000000" pitchFamily="2" charset="0"/>
                  <a:cs typeface="+mn-cs"/>
                </a:endParaRPr>
              </a:p>
            </c:rich>
          </c:tx>
          <c:layout>
            <c:manualLayout>
              <c:xMode val="edge"/>
              <c:yMode val="edge"/>
              <c:x val="0"/>
              <c:y val="0.2060272550676928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200" b="0" i="0" u="none" strike="noStrike" kern="1200" baseline="0">
                  <a:solidFill>
                    <a:srgbClr val="597588"/>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01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Market</c:v>
                </c:pt>
              </c:strCache>
            </c:strRef>
          </c:tx>
          <c:spPr>
            <a:solidFill>
              <a:schemeClr val="accent1">
                <a:lumMod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536E-4C4D-B80F-B0385D35E01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Periods</c:v>
                </c:pt>
                <c:pt idx="1">
                  <c:v>2.50%</c:v>
                </c:pt>
                <c:pt idx="2">
                  <c:v>5%</c:v>
                </c:pt>
                <c:pt idx="3">
                  <c:v>10%</c:v>
                </c:pt>
                <c:pt idx="4">
                  <c:v>20%</c:v>
                </c:pt>
              </c:strCache>
            </c:strRef>
          </c:cat>
          <c:val>
            <c:numRef>
              <c:f>Sheet1!$B$2:$B$6</c:f>
              <c:numCache>
                <c:formatCode>General</c:formatCode>
                <c:ptCount val="5"/>
                <c:pt idx="0">
                  <c:v>4.46</c:v>
                </c:pt>
                <c:pt idx="1">
                  <c:v>5.83</c:v>
                </c:pt>
                <c:pt idx="2">
                  <c:v>6.17</c:v>
                </c:pt>
                <c:pt idx="3">
                  <c:v>8.5399999999999991</c:v>
                </c:pt>
                <c:pt idx="4">
                  <c:v>8.59</c:v>
                </c:pt>
              </c:numCache>
            </c:numRef>
          </c:val>
          <c:extLst>
            <c:ext xmlns:c16="http://schemas.microsoft.com/office/drawing/2014/chart" uri="{C3380CC4-5D6E-409C-BE32-E72D297353CC}">
              <c16:uniqueId val="{00000000-536E-4C4D-B80F-B0385D35E011}"/>
            </c:ext>
          </c:extLst>
        </c:ser>
        <c:dLbls>
          <c:showLegendKey val="0"/>
          <c:showVal val="0"/>
          <c:showCatName val="0"/>
          <c:showSerName val="0"/>
          <c:showPercent val="0"/>
          <c:showBubbleSize val="0"/>
        </c:dLbls>
        <c:gapWidth val="219"/>
        <c:overlap val="-27"/>
        <c:axId val="963862495"/>
        <c:axId val="963863455"/>
      </c:barChart>
      <c:catAx>
        <c:axId val="96386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63863455"/>
        <c:crosses val="autoZero"/>
        <c:auto val="1"/>
        <c:lblAlgn val="ctr"/>
        <c:lblOffset val="100"/>
        <c:noMultiLvlLbl val="0"/>
      </c:catAx>
      <c:valAx>
        <c:axId val="963863455"/>
        <c:scaling>
          <c:orientation val="minMax"/>
          <c:max val="15"/>
        </c:scaling>
        <c:delete val="1"/>
        <c:axPos val="l"/>
        <c:numFmt formatCode="General" sourceLinked="1"/>
        <c:majorTickMark val="none"/>
        <c:minorTickMark val="none"/>
        <c:tickLblPos val="nextTo"/>
        <c:crossAx val="963862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U.S. Small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Small Value</c:v>
                </c:pt>
              </c:strCache>
            </c:strRef>
          </c:tx>
          <c:spPr>
            <a:solidFill>
              <a:schemeClr val="accent1">
                <a:lumMod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536E-4C4D-B80F-B0385D35E011}"/>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Periods</c:v>
                </c:pt>
                <c:pt idx="1">
                  <c:v>2.50%</c:v>
                </c:pt>
                <c:pt idx="2">
                  <c:v>5%</c:v>
                </c:pt>
                <c:pt idx="3">
                  <c:v>10%</c:v>
                </c:pt>
                <c:pt idx="4">
                  <c:v>20%</c:v>
                </c:pt>
              </c:strCache>
            </c:strRef>
          </c:cat>
          <c:val>
            <c:numRef>
              <c:f>Sheet1!$B$2:$B$6</c:f>
              <c:numCache>
                <c:formatCode>General</c:formatCode>
                <c:ptCount val="5"/>
                <c:pt idx="0">
                  <c:v>6.9</c:v>
                </c:pt>
                <c:pt idx="1">
                  <c:v>9.68</c:v>
                </c:pt>
                <c:pt idx="2">
                  <c:v>10.28</c:v>
                </c:pt>
                <c:pt idx="3">
                  <c:v>12.54</c:v>
                </c:pt>
                <c:pt idx="4">
                  <c:v>13.55</c:v>
                </c:pt>
              </c:numCache>
            </c:numRef>
          </c:val>
          <c:extLst>
            <c:ext xmlns:c16="http://schemas.microsoft.com/office/drawing/2014/chart" uri="{C3380CC4-5D6E-409C-BE32-E72D297353CC}">
              <c16:uniqueId val="{00000000-536E-4C4D-B80F-B0385D35E011}"/>
            </c:ext>
          </c:extLst>
        </c:ser>
        <c:dLbls>
          <c:showLegendKey val="0"/>
          <c:showVal val="0"/>
          <c:showCatName val="0"/>
          <c:showSerName val="0"/>
          <c:showPercent val="0"/>
          <c:showBubbleSize val="0"/>
        </c:dLbls>
        <c:gapWidth val="219"/>
        <c:overlap val="-27"/>
        <c:axId val="963862495"/>
        <c:axId val="963863455"/>
      </c:barChart>
      <c:catAx>
        <c:axId val="96386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63863455"/>
        <c:crosses val="autoZero"/>
        <c:auto val="1"/>
        <c:lblAlgn val="ctr"/>
        <c:lblOffset val="100"/>
        <c:noMultiLvlLbl val="0"/>
      </c:catAx>
      <c:valAx>
        <c:axId val="963863455"/>
        <c:scaling>
          <c:orientation val="minMax"/>
          <c:max val="15"/>
        </c:scaling>
        <c:delete val="1"/>
        <c:axPos val="l"/>
        <c:numFmt formatCode="General" sourceLinked="1"/>
        <c:majorTickMark val="none"/>
        <c:minorTickMark val="none"/>
        <c:tickLblPos val="nextTo"/>
        <c:crossAx val="963862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Roboto Condensed" panose="02000000000000000000" pitchFamily="2" charset="0"/>
                <a:ea typeface="Roboto Condensed" panose="02000000000000000000" pitchFamily="2" charset="0"/>
                <a:cs typeface="+mn-cs"/>
              </a:defRPr>
            </a:pPr>
            <a:r>
              <a:rPr lang="en-US" b="1" dirty="0">
                <a:solidFill>
                  <a:schemeClr val="accent1"/>
                </a:solidFill>
                <a:latin typeface="Roboto Condensed" panose="02000000000000000000" pitchFamily="2" charset="0"/>
                <a:ea typeface="Roboto Condensed" panose="02000000000000000000" pitchFamily="2" charset="0"/>
              </a:rPr>
              <a:t>Growth</a:t>
            </a:r>
            <a:r>
              <a:rPr lang="en-US" b="1" baseline="0" dirty="0">
                <a:solidFill>
                  <a:schemeClr val="accent1"/>
                </a:solidFill>
                <a:latin typeface="Roboto Condensed" panose="02000000000000000000" pitchFamily="2" charset="0"/>
                <a:ea typeface="Roboto Condensed" panose="02000000000000000000" pitchFamily="2" charset="0"/>
              </a:rPr>
              <a:t> of $1 in U.S. Stocks through Market Drawdowns Since 1926</a:t>
            </a:r>
            <a:endParaRPr lang="en-US" b="1" dirty="0">
              <a:solidFill>
                <a:schemeClr val="accent1"/>
              </a:solidFill>
              <a:latin typeface="Roboto Condensed" panose="02000000000000000000" pitchFamily="2" charset="0"/>
              <a:ea typeface="Roboto Condensed" panose="02000000000000000000" pitchFamily="2" charset="0"/>
            </a:endParaRPr>
          </a:p>
        </c:rich>
      </c:tx>
      <c:layout>
        <c:manualLayout>
          <c:xMode val="edge"/>
          <c:yMode val="edge"/>
          <c:x val="0.2217743725480403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Roboto Condensed" panose="02000000000000000000" pitchFamily="2" charset="0"/>
              <a:ea typeface="Roboto Condensed" panose="02000000000000000000" pitchFamily="2" charset="0"/>
              <a:cs typeface="+mn-cs"/>
            </a:defRPr>
          </a:pPr>
          <a:endParaRPr lang="en-US"/>
        </a:p>
      </c:txPr>
    </c:title>
    <c:autoTitleDeleted val="0"/>
    <c:plotArea>
      <c:layout>
        <c:manualLayout>
          <c:layoutTarget val="inner"/>
          <c:xMode val="edge"/>
          <c:yMode val="edge"/>
          <c:x val="8.6387358292686969E-2"/>
          <c:y val="0.12123162729658796"/>
          <c:w val="0.89109943391546875"/>
          <c:h val="0.79346369203849532"/>
        </c:manualLayout>
      </c:layout>
      <c:scatterChart>
        <c:scatterStyle val="lineMarker"/>
        <c:varyColors val="0"/>
        <c:ser>
          <c:idx val="0"/>
          <c:order val="0"/>
          <c:tx>
            <c:v>Growth of $1</c:v>
          </c:tx>
          <c:spPr>
            <a:ln w="19050" cap="rnd">
              <a:solidFill>
                <a:schemeClr val="accent1"/>
              </a:solidFill>
              <a:round/>
            </a:ln>
            <a:effectLst/>
          </c:spPr>
          <c:marker>
            <c:symbol val="none"/>
          </c:marker>
          <c:xVal>
            <c:numRef>
              <c:f>'F-F_Research_Data_Factors_daily'!$U$4:$U$25948</c:f>
              <c:numCache>
                <c:formatCode>m/d/yyyy</c:formatCode>
                <c:ptCount val="25945"/>
                <c:pt idx="0">
                  <c:v>9678</c:v>
                </c:pt>
                <c:pt idx="1">
                  <c:v>9679</c:v>
                </c:pt>
                <c:pt idx="2">
                  <c:v>9680</c:v>
                </c:pt>
                <c:pt idx="3">
                  <c:v>9684</c:v>
                </c:pt>
                <c:pt idx="4">
                  <c:v>9685</c:v>
                </c:pt>
                <c:pt idx="5">
                  <c:v>9686</c:v>
                </c:pt>
                <c:pt idx="6">
                  <c:v>9687</c:v>
                </c:pt>
                <c:pt idx="7">
                  <c:v>9688</c:v>
                </c:pt>
                <c:pt idx="8">
                  <c:v>9690</c:v>
                </c:pt>
                <c:pt idx="9">
                  <c:v>9691</c:v>
                </c:pt>
                <c:pt idx="10">
                  <c:v>9692</c:v>
                </c:pt>
                <c:pt idx="11">
                  <c:v>9693</c:v>
                </c:pt>
                <c:pt idx="12">
                  <c:v>9694</c:v>
                </c:pt>
                <c:pt idx="13">
                  <c:v>9695</c:v>
                </c:pt>
                <c:pt idx="14">
                  <c:v>9697</c:v>
                </c:pt>
                <c:pt idx="15">
                  <c:v>9698</c:v>
                </c:pt>
                <c:pt idx="16">
                  <c:v>9699</c:v>
                </c:pt>
                <c:pt idx="17">
                  <c:v>9700</c:v>
                </c:pt>
                <c:pt idx="18">
                  <c:v>9701</c:v>
                </c:pt>
                <c:pt idx="19">
                  <c:v>9702</c:v>
                </c:pt>
                <c:pt idx="20">
                  <c:v>9704</c:v>
                </c:pt>
                <c:pt idx="21">
                  <c:v>9705</c:v>
                </c:pt>
                <c:pt idx="22">
                  <c:v>9706</c:v>
                </c:pt>
                <c:pt idx="23">
                  <c:v>9707</c:v>
                </c:pt>
                <c:pt idx="24">
                  <c:v>9708</c:v>
                </c:pt>
                <c:pt idx="25">
                  <c:v>9709</c:v>
                </c:pt>
                <c:pt idx="26">
                  <c:v>9711</c:v>
                </c:pt>
                <c:pt idx="27">
                  <c:v>9712</c:v>
                </c:pt>
                <c:pt idx="28">
                  <c:v>9713</c:v>
                </c:pt>
                <c:pt idx="29">
                  <c:v>9714</c:v>
                </c:pt>
                <c:pt idx="30">
                  <c:v>9715</c:v>
                </c:pt>
                <c:pt idx="31">
                  <c:v>9716</c:v>
                </c:pt>
                <c:pt idx="32">
                  <c:v>9718</c:v>
                </c:pt>
                <c:pt idx="33">
                  <c:v>9719</c:v>
                </c:pt>
                <c:pt idx="34">
                  <c:v>9720</c:v>
                </c:pt>
                <c:pt idx="35">
                  <c:v>9721</c:v>
                </c:pt>
                <c:pt idx="36">
                  <c:v>9722</c:v>
                </c:pt>
                <c:pt idx="37">
                  <c:v>9723</c:v>
                </c:pt>
                <c:pt idx="38">
                  <c:v>9725</c:v>
                </c:pt>
                <c:pt idx="39">
                  <c:v>9726</c:v>
                </c:pt>
                <c:pt idx="40">
                  <c:v>9727</c:v>
                </c:pt>
                <c:pt idx="41">
                  <c:v>9728</c:v>
                </c:pt>
                <c:pt idx="42">
                  <c:v>9729</c:v>
                </c:pt>
                <c:pt idx="43">
                  <c:v>9730</c:v>
                </c:pt>
                <c:pt idx="44">
                  <c:v>9732</c:v>
                </c:pt>
                <c:pt idx="45">
                  <c:v>9733</c:v>
                </c:pt>
                <c:pt idx="46">
                  <c:v>9734</c:v>
                </c:pt>
                <c:pt idx="47">
                  <c:v>9735</c:v>
                </c:pt>
                <c:pt idx="48">
                  <c:v>9736</c:v>
                </c:pt>
                <c:pt idx="49">
                  <c:v>9737</c:v>
                </c:pt>
                <c:pt idx="50">
                  <c:v>9739</c:v>
                </c:pt>
                <c:pt idx="51">
                  <c:v>9740</c:v>
                </c:pt>
                <c:pt idx="52">
                  <c:v>9741</c:v>
                </c:pt>
                <c:pt idx="53">
                  <c:v>9742</c:v>
                </c:pt>
                <c:pt idx="54">
                  <c:v>9743</c:v>
                </c:pt>
                <c:pt idx="55">
                  <c:v>9747</c:v>
                </c:pt>
                <c:pt idx="56">
                  <c:v>9748</c:v>
                </c:pt>
                <c:pt idx="57">
                  <c:v>9749</c:v>
                </c:pt>
                <c:pt idx="58">
                  <c:v>9750</c:v>
                </c:pt>
                <c:pt idx="59">
                  <c:v>9751</c:v>
                </c:pt>
                <c:pt idx="60">
                  <c:v>9753</c:v>
                </c:pt>
                <c:pt idx="61">
                  <c:v>9754</c:v>
                </c:pt>
                <c:pt idx="62">
                  <c:v>9755</c:v>
                </c:pt>
                <c:pt idx="63">
                  <c:v>9756</c:v>
                </c:pt>
                <c:pt idx="64">
                  <c:v>9757</c:v>
                </c:pt>
                <c:pt idx="65">
                  <c:v>9758</c:v>
                </c:pt>
                <c:pt idx="66">
                  <c:v>9760</c:v>
                </c:pt>
                <c:pt idx="67">
                  <c:v>9761</c:v>
                </c:pt>
                <c:pt idx="68">
                  <c:v>9762</c:v>
                </c:pt>
                <c:pt idx="69">
                  <c:v>9763</c:v>
                </c:pt>
                <c:pt idx="70">
                  <c:v>9764</c:v>
                </c:pt>
                <c:pt idx="71">
                  <c:v>9765</c:v>
                </c:pt>
                <c:pt idx="72">
                  <c:v>9767</c:v>
                </c:pt>
                <c:pt idx="73">
                  <c:v>9768</c:v>
                </c:pt>
                <c:pt idx="74">
                  <c:v>9769</c:v>
                </c:pt>
                <c:pt idx="75">
                  <c:v>9770</c:v>
                </c:pt>
                <c:pt idx="76">
                  <c:v>9771</c:v>
                </c:pt>
                <c:pt idx="77">
                  <c:v>9772</c:v>
                </c:pt>
                <c:pt idx="78">
                  <c:v>9774</c:v>
                </c:pt>
                <c:pt idx="79">
                  <c:v>9775</c:v>
                </c:pt>
                <c:pt idx="80">
                  <c:v>9776</c:v>
                </c:pt>
                <c:pt idx="81">
                  <c:v>9777</c:v>
                </c:pt>
                <c:pt idx="82">
                  <c:v>9778</c:v>
                </c:pt>
                <c:pt idx="83">
                  <c:v>9779</c:v>
                </c:pt>
                <c:pt idx="84">
                  <c:v>9781</c:v>
                </c:pt>
                <c:pt idx="85">
                  <c:v>9783</c:v>
                </c:pt>
                <c:pt idx="86">
                  <c:v>9784</c:v>
                </c:pt>
                <c:pt idx="87">
                  <c:v>9785</c:v>
                </c:pt>
                <c:pt idx="88">
                  <c:v>9786</c:v>
                </c:pt>
                <c:pt idx="89">
                  <c:v>9788</c:v>
                </c:pt>
                <c:pt idx="90">
                  <c:v>9789</c:v>
                </c:pt>
                <c:pt idx="91">
                  <c:v>9790</c:v>
                </c:pt>
                <c:pt idx="92">
                  <c:v>9791</c:v>
                </c:pt>
                <c:pt idx="93">
                  <c:v>9792</c:v>
                </c:pt>
                <c:pt idx="94">
                  <c:v>9793</c:v>
                </c:pt>
                <c:pt idx="95">
                  <c:v>9795</c:v>
                </c:pt>
                <c:pt idx="96">
                  <c:v>9796</c:v>
                </c:pt>
                <c:pt idx="97">
                  <c:v>9797</c:v>
                </c:pt>
                <c:pt idx="98">
                  <c:v>9798</c:v>
                </c:pt>
                <c:pt idx="99">
                  <c:v>9799</c:v>
                </c:pt>
                <c:pt idx="100">
                  <c:v>9800</c:v>
                </c:pt>
                <c:pt idx="101">
                  <c:v>9802</c:v>
                </c:pt>
                <c:pt idx="102">
                  <c:v>9804</c:v>
                </c:pt>
                <c:pt idx="103">
                  <c:v>9805</c:v>
                </c:pt>
                <c:pt idx="104">
                  <c:v>9806</c:v>
                </c:pt>
                <c:pt idx="105">
                  <c:v>9807</c:v>
                </c:pt>
                <c:pt idx="106">
                  <c:v>9809</c:v>
                </c:pt>
                <c:pt idx="107">
                  <c:v>9810</c:v>
                </c:pt>
                <c:pt idx="108">
                  <c:v>9811</c:v>
                </c:pt>
                <c:pt idx="109">
                  <c:v>9812</c:v>
                </c:pt>
                <c:pt idx="110">
                  <c:v>9813</c:v>
                </c:pt>
                <c:pt idx="111">
                  <c:v>9814</c:v>
                </c:pt>
                <c:pt idx="112">
                  <c:v>9816</c:v>
                </c:pt>
                <c:pt idx="113">
                  <c:v>9817</c:v>
                </c:pt>
                <c:pt idx="114">
                  <c:v>9818</c:v>
                </c:pt>
                <c:pt idx="115">
                  <c:v>9819</c:v>
                </c:pt>
                <c:pt idx="116">
                  <c:v>9820</c:v>
                </c:pt>
                <c:pt idx="117">
                  <c:v>9821</c:v>
                </c:pt>
                <c:pt idx="118">
                  <c:v>9823</c:v>
                </c:pt>
                <c:pt idx="119">
                  <c:v>9824</c:v>
                </c:pt>
                <c:pt idx="120">
                  <c:v>9825</c:v>
                </c:pt>
                <c:pt idx="121">
                  <c:v>9827</c:v>
                </c:pt>
                <c:pt idx="122">
                  <c:v>9828</c:v>
                </c:pt>
                <c:pt idx="123">
                  <c:v>9830</c:v>
                </c:pt>
                <c:pt idx="124">
                  <c:v>9831</c:v>
                </c:pt>
                <c:pt idx="125">
                  <c:v>9832</c:v>
                </c:pt>
                <c:pt idx="126">
                  <c:v>9833</c:v>
                </c:pt>
                <c:pt idx="127">
                  <c:v>9834</c:v>
                </c:pt>
                <c:pt idx="128">
                  <c:v>9835</c:v>
                </c:pt>
                <c:pt idx="129">
                  <c:v>9837</c:v>
                </c:pt>
                <c:pt idx="130">
                  <c:v>9838</c:v>
                </c:pt>
                <c:pt idx="131">
                  <c:v>9839</c:v>
                </c:pt>
                <c:pt idx="132">
                  <c:v>9840</c:v>
                </c:pt>
                <c:pt idx="133">
                  <c:v>9841</c:v>
                </c:pt>
                <c:pt idx="134">
                  <c:v>9842</c:v>
                </c:pt>
                <c:pt idx="135">
                  <c:v>9844</c:v>
                </c:pt>
                <c:pt idx="136">
                  <c:v>9845</c:v>
                </c:pt>
                <c:pt idx="137">
                  <c:v>9846</c:v>
                </c:pt>
                <c:pt idx="138">
                  <c:v>9847</c:v>
                </c:pt>
                <c:pt idx="139">
                  <c:v>9848</c:v>
                </c:pt>
                <c:pt idx="140">
                  <c:v>9849</c:v>
                </c:pt>
                <c:pt idx="141">
                  <c:v>9851</c:v>
                </c:pt>
                <c:pt idx="142">
                  <c:v>9852</c:v>
                </c:pt>
                <c:pt idx="143">
                  <c:v>9853</c:v>
                </c:pt>
                <c:pt idx="144">
                  <c:v>9854</c:v>
                </c:pt>
                <c:pt idx="145">
                  <c:v>9855</c:v>
                </c:pt>
                <c:pt idx="146">
                  <c:v>9858</c:v>
                </c:pt>
                <c:pt idx="147">
                  <c:v>9859</c:v>
                </c:pt>
                <c:pt idx="148">
                  <c:v>9860</c:v>
                </c:pt>
                <c:pt idx="149">
                  <c:v>9861</c:v>
                </c:pt>
                <c:pt idx="150">
                  <c:v>9862</c:v>
                </c:pt>
                <c:pt idx="151">
                  <c:v>9865</c:v>
                </c:pt>
                <c:pt idx="152">
                  <c:v>9866</c:v>
                </c:pt>
                <c:pt idx="153">
                  <c:v>9867</c:v>
                </c:pt>
                <c:pt idx="154">
                  <c:v>9868</c:v>
                </c:pt>
                <c:pt idx="155">
                  <c:v>9869</c:v>
                </c:pt>
                <c:pt idx="156">
                  <c:v>9870</c:v>
                </c:pt>
                <c:pt idx="157">
                  <c:v>9872</c:v>
                </c:pt>
                <c:pt idx="158">
                  <c:v>9873</c:v>
                </c:pt>
                <c:pt idx="159">
                  <c:v>9874</c:v>
                </c:pt>
                <c:pt idx="160">
                  <c:v>9875</c:v>
                </c:pt>
                <c:pt idx="161">
                  <c:v>9876</c:v>
                </c:pt>
                <c:pt idx="162">
                  <c:v>9877</c:v>
                </c:pt>
                <c:pt idx="163">
                  <c:v>9879</c:v>
                </c:pt>
                <c:pt idx="164">
                  <c:v>9880</c:v>
                </c:pt>
                <c:pt idx="165">
                  <c:v>9881</c:v>
                </c:pt>
                <c:pt idx="166">
                  <c:v>9882</c:v>
                </c:pt>
                <c:pt idx="167">
                  <c:v>9883</c:v>
                </c:pt>
                <c:pt idx="168">
                  <c:v>9884</c:v>
                </c:pt>
                <c:pt idx="169">
                  <c:v>9886</c:v>
                </c:pt>
                <c:pt idx="170">
                  <c:v>9887</c:v>
                </c:pt>
                <c:pt idx="171">
                  <c:v>9888</c:v>
                </c:pt>
                <c:pt idx="172">
                  <c:v>9889</c:v>
                </c:pt>
                <c:pt idx="173">
                  <c:v>9890</c:v>
                </c:pt>
                <c:pt idx="174">
                  <c:v>9891</c:v>
                </c:pt>
                <c:pt idx="175">
                  <c:v>9893</c:v>
                </c:pt>
                <c:pt idx="176">
                  <c:v>9894</c:v>
                </c:pt>
                <c:pt idx="177">
                  <c:v>9895</c:v>
                </c:pt>
                <c:pt idx="178">
                  <c:v>9896</c:v>
                </c:pt>
                <c:pt idx="179">
                  <c:v>9897</c:v>
                </c:pt>
                <c:pt idx="180">
                  <c:v>9898</c:v>
                </c:pt>
                <c:pt idx="181">
                  <c:v>9900</c:v>
                </c:pt>
                <c:pt idx="182">
                  <c:v>9901</c:v>
                </c:pt>
                <c:pt idx="183">
                  <c:v>9902</c:v>
                </c:pt>
                <c:pt idx="184">
                  <c:v>9903</c:v>
                </c:pt>
                <c:pt idx="185">
                  <c:v>9904</c:v>
                </c:pt>
                <c:pt idx="186">
                  <c:v>9907</c:v>
                </c:pt>
                <c:pt idx="187">
                  <c:v>9908</c:v>
                </c:pt>
                <c:pt idx="188">
                  <c:v>9909</c:v>
                </c:pt>
                <c:pt idx="189">
                  <c:v>9910</c:v>
                </c:pt>
                <c:pt idx="190">
                  <c:v>9911</c:v>
                </c:pt>
                <c:pt idx="191">
                  <c:v>9912</c:v>
                </c:pt>
                <c:pt idx="192">
                  <c:v>9914</c:v>
                </c:pt>
                <c:pt idx="193">
                  <c:v>9916</c:v>
                </c:pt>
                <c:pt idx="194">
                  <c:v>9917</c:v>
                </c:pt>
                <c:pt idx="195">
                  <c:v>9918</c:v>
                </c:pt>
                <c:pt idx="196">
                  <c:v>9919</c:v>
                </c:pt>
                <c:pt idx="197">
                  <c:v>9921</c:v>
                </c:pt>
                <c:pt idx="198">
                  <c:v>9922</c:v>
                </c:pt>
                <c:pt idx="199">
                  <c:v>9923</c:v>
                </c:pt>
                <c:pt idx="200">
                  <c:v>9924</c:v>
                </c:pt>
                <c:pt idx="201">
                  <c:v>9925</c:v>
                </c:pt>
                <c:pt idx="202">
                  <c:v>9926</c:v>
                </c:pt>
                <c:pt idx="203">
                  <c:v>9928</c:v>
                </c:pt>
                <c:pt idx="204">
                  <c:v>9929</c:v>
                </c:pt>
                <c:pt idx="205">
                  <c:v>9930</c:v>
                </c:pt>
                <c:pt idx="206">
                  <c:v>9931</c:v>
                </c:pt>
                <c:pt idx="207">
                  <c:v>9932</c:v>
                </c:pt>
                <c:pt idx="208">
                  <c:v>9933</c:v>
                </c:pt>
                <c:pt idx="209">
                  <c:v>9935</c:v>
                </c:pt>
                <c:pt idx="210">
                  <c:v>9936</c:v>
                </c:pt>
                <c:pt idx="211">
                  <c:v>9937</c:v>
                </c:pt>
                <c:pt idx="212">
                  <c:v>9938</c:v>
                </c:pt>
                <c:pt idx="213">
                  <c:v>9939</c:v>
                </c:pt>
                <c:pt idx="214">
                  <c:v>9940</c:v>
                </c:pt>
                <c:pt idx="215">
                  <c:v>9942</c:v>
                </c:pt>
                <c:pt idx="216">
                  <c:v>9943</c:v>
                </c:pt>
                <c:pt idx="217">
                  <c:v>9944</c:v>
                </c:pt>
                <c:pt idx="218">
                  <c:v>9945</c:v>
                </c:pt>
                <c:pt idx="219">
                  <c:v>9946</c:v>
                </c:pt>
                <c:pt idx="220">
                  <c:v>9947</c:v>
                </c:pt>
                <c:pt idx="221">
                  <c:v>9949</c:v>
                </c:pt>
                <c:pt idx="222">
                  <c:v>9950</c:v>
                </c:pt>
                <c:pt idx="223">
                  <c:v>9951</c:v>
                </c:pt>
                <c:pt idx="224">
                  <c:v>9952</c:v>
                </c:pt>
                <c:pt idx="225">
                  <c:v>9953</c:v>
                </c:pt>
                <c:pt idx="226">
                  <c:v>9954</c:v>
                </c:pt>
                <c:pt idx="227">
                  <c:v>9956</c:v>
                </c:pt>
                <c:pt idx="228">
                  <c:v>9957</c:v>
                </c:pt>
                <c:pt idx="229">
                  <c:v>9958</c:v>
                </c:pt>
                <c:pt idx="230">
                  <c:v>9959</c:v>
                </c:pt>
                <c:pt idx="231">
                  <c:v>9960</c:v>
                </c:pt>
                <c:pt idx="232">
                  <c:v>9961</c:v>
                </c:pt>
                <c:pt idx="233">
                  <c:v>9963</c:v>
                </c:pt>
                <c:pt idx="234">
                  <c:v>9964</c:v>
                </c:pt>
                <c:pt idx="235">
                  <c:v>9965</c:v>
                </c:pt>
                <c:pt idx="236">
                  <c:v>9966</c:v>
                </c:pt>
                <c:pt idx="237">
                  <c:v>9968</c:v>
                </c:pt>
                <c:pt idx="238">
                  <c:v>9970</c:v>
                </c:pt>
                <c:pt idx="239">
                  <c:v>9971</c:v>
                </c:pt>
                <c:pt idx="240">
                  <c:v>9972</c:v>
                </c:pt>
                <c:pt idx="241">
                  <c:v>9973</c:v>
                </c:pt>
                <c:pt idx="242">
                  <c:v>9974</c:v>
                </c:pt>
                <c:pt idx="243">
                  <c:v>9975</c:v>
                </c:pt>
                <c:pt idx="244">
                  <c:v>9977</c:v>
                </c:pt>
                <c:pt idx="245">
                  <c:v>9978</c:v>
                </c:pt>
                <c:pt idx="246">
                  <c:v>9979</c:v>
                </c:pt>
                <c:pt idx="247">
                  <c:v>9980</c:v>
                </c:pt>
                <c:pt idx="248">
                  <c:v>9981</c:v>
                </c:pt>
                <c:pt idx="249">
                  <c:v>9982</c:v>
                </c:pt>
                <c:pt idx="250">
                  <c:v>9984</c:v>
                </c:pt>
                <c:pt idx="251">
                  <c:v>9985</c:v>
                </c:pt>
                <c:pt idx="252">
                  <c:v>9986</c:v>
                </c:pt>
                <c:pt idx="253">
                  <c:v>9987</c:v>
                </c:pt>
                <c:pt idx="254">
                  <c:v>9988</c:v>
                </c:pt>
                <c:pt idx="255">
                  <c:v>9989</c:v>
                </c:pt>
                <c:pt idx="256">
                  <c:v>9991</c:v>
                </c:pt>
                <c:pt idx="257">
                  <c:v>9992</c:v>
                </c:pt>
                <c:pt idx="258">
                  <c:v>9993</c:v>
                </c:pt>
                <c:pt idx="259">
                  <c:v>9994</c:v>
                </c:pt>
                <c:pt idx="260">
                  <c:v>9995</c:v>
                </c:pt>
                <c:pt idx="261">
                  <c:v>9996</c:v>
                </c:pt>
                <c:pt idx="262">
                  <c:v>9998</c:v>
                </c:pt>
                <c:pt idx="263">
                  <c:v>9999</c:v>
                </c:pt>
                <c:pt idx="264">
                  <c:v>10000</c:v>
                </c:pt>
                <c:pt idx="265">
                  <c:v>10001</c:v>
                </c:pt>
                <c:pt idx="266">
                  <c:v>10002</c:v>
                </c:pt>
                <c:pt idx="267">
                  <c:v>10003</c:v>
                </c:pt>
                <c:pt idx="268">
                  <c:v>10005</c:v>
                </c:pt>
                <c:pt idx="269">
                  <c:v>10006</c:v>
                </c:pt>
                <c:pt idx="270">
                  <c:v>10007</c:v>
                </c:pt>
                <c:pt idx="271">
                  <c:v>10008</c:v>
                </c:pt>
                <c:pt idx="272">
                  <c:v>10009</c:v>
                </c:pt>
                <c:pt idx="273">
                  <c:v>10010</c:v>
                </c:pt>
                <c:pt idx="274">
                  <c:v>10013</c:v>
                </c:pt>
                <c:pt idx="275">
                  <c:v>10014</c:v>
                </c:pt>
                <c:pt idx="276">
                  <c:v>10015</c:v>
                </c:pt>
                <c:pt idx="277">
                  <c:v>10016</c:v>
                </c:pt>
                <c:pt idx="278">
                  <c:v>10017</c:v>
                </c:pt>
                <c:pt idx="279">
                  <c:v>10019</c:v>
                </c:pt>
                <c:pt idx="280">
                  <c:v>10020</c:v>
                </c:pt>
                <c:pt idx="281">
                  <c:v>10021</c:v>
                </c:pt>
                <c:pt idx="282">
                  <c:v>10022</c:v>
                </c:pt>
                <c:pt idx="283">
                  <c:v>10023</c:v>
                </c:pt>
                <c:pt idx="284">
                  <c:v>10024</c:v>
                </c:pt>
                <c:pt idx="285">
                  <c:v>10027</c:v>
                </c:pt>
                <c:pt idx="286">
                  <c:v>10028</c:v>
                </c:pt>
                <c:pt idx="287">
                  <c:v>10029</c:v>
                </c:pt>
                <c:pt idx="288">
                  <c:v>10030</c:v>
                </c:pt>
                <c:pt idx="289">
                  <c:v>10031</c:v>
                </c:pt>
                <c:pt idx="290">
                  <c:v>10033</c:v>
                </c:pt>
                <c:pt idx="291">
                  <c:v>10034</c:v>
                </c:pt>
                <c:pt idx="292">
                  <c:v>10035</c:v>
                </c:pt>
                <c:pt idx="293">
                  <c:v>10036</c:v>
                </c:pt>
                <c:pt idx="294">
                  <c:v>10037</c:v>
                </c:pt>
                <c:pt idx="295">
                  <c:v>10038</c:v>
                </c:pt>
                <c:pt idx="296">
                  <c:v>10040</c:v>
                </c:pt>
                <c:pt idx="297">
                  <c:v>10041</c:v>
                </c:pt>
                <c:pt idx="298">
                  <c:v>10042</c:v>
                </c:pt>
                <c:pt idx="299">
                  <c:v>10043</c:v>
                </c:pt>
                <c:pt idx="300">
                  <c:v>10044</c:v>
                </c:pt>
                <c:pt idx="301">
                  <c:v>10045</c:v>
                </c:pt>
                <c:pt idx="302">
                  <c:v>10048</c:v>
                </c:pt>
                <c:pt idx="303">
                  <c:v>10049</c:v>
                </c:pt>
                <c:pt idx="304">
                  <c:v>10050</c:v>
                </c:pt>
                <c:pt idx="305">
                  <c:v>10051</c:v>
                </c:pt>
                <c:pt idx="306">
                  <c:v>10052</c:v>
                </c:pt>
                <c:pt idx="307">
                  <c:v>10054</c:v>
                </c:pt>
                <c:pt idx="308">
                  <c:v>10055</c:v>
                </c:pt>
                <c:pt idx="309">
                  <c:v>10056</c:v>
                </c:pt>
                <c:pt idx="310">
                  <c:v>10057</c:v>
                </c:pt>
                <c:pt idx="311">
                  <c:v>10058</c:v>
                </c:pt>
                <c:pt idx="312">
                  <c:v>10059</c:v>
                </c:pt>
                <c:pt idx="313">
                  <c:v>10061</c:v>
                </c:pt>
                <c:pt idx="314">
                  <c:v>10062</c:v>
                </c:pt>
                <c:pt idx="315">
                  <c:v>10063</c:v>
                </c:pt>
                <c:pt idx="316">
                  <c:v>10064</c:v>
                </c:pt>
                <c:pt idx="317">
                  <c:v>10065</c:v>
                </c:pt>
                <c:pt idx="318">
                  <c:v>10066</c:v>
                </c:pt>
                <c:pt idx="319">
                  <c:v>10068</c:v>
                </c:pt>
                <c:pt idx="320">
                  <c:v>10069</c:v>
                </c:pt>
                <c:pt idx="321">
                  <c:v>10070</c:v>
                </c:pt>
                <c:pt idx="322">
                  <c:v>10071</c:v>
                </c:pt>
                <c:pt idx="323">
                  <c:v>10072</c:v>
                </c:pt>
                <c:pt idx="324">
                  <c:v>10073</c:v>
                </c:pt>
                <c:pt idx="325">
                  <c:v>10075</c:v>
                </c:pt>
                <c:pt idx="326">
                  <c:v>10076</c:v>
                </c:pt>
                <c:pt idx="327">
                  <c:v>10077</c:v>
                </c:pt>
                <c:pt idx="328">
                  <c:v>10078</c:v>
                </c:pt>
                <c:pt idx="329">
                  <c:v>10079</c:v>
                </c:pt>
                <c:pt idx="330">
                  <c:v>10080</c:v>
                </c:pt>
                <c:pt idx="331">
                  <c:v>10082</c:v>
                </c:pt>
                <c:pt idx="332">
                  <c:v>10083</c:v>
                </c:pt>
                <c:pt idx="333">
                  <c:v>10084</c:v>
                </c:pt>
                <c:pt idx="334">
                  <c:v>10085</c:v>
                </c:pt>
                <c:pt idx="335">
                  <c:v>10086</c:v>
                </c:pt>
                <c:pt idx="336">
                  <c:v>10087</c:v>
                </c:pt>
                <c:pt idx="337">
                  <c:v>10089</c:v>
                </c:pt>
                <c:pt idx="338">
                  <c:v>10090</c:v>
                </c:pt>
                <c:pt idx="339">
                  <c:v>10091</c:v>
                </c:pt>
                <c:pt idx="340">
                  <c:v>10092</c:v>
                </c:pt>
                <c:pt idx="341">
                  <c:v>10093</c:v>
                </c:pt>
                <c:pt idx="342">
                  <c:v>10094</c:v>
                </c:pt>
                <c:pt idx="343">
                  <c:v>10096</c:v>
                </c:pt>
                <c:pt idx="344">
                  <c:v>10097</c:v>
                </c:pt>
                <c:pt idx="345">
                  <c:v>10098</c:v>
                </c:pt>
                <c:pt idx="346">
                  <c:v>10099</c:v>
                </c:pt>
                <c:pt idx="347">
                  <c:v>10100</c:v>
                </c:pt>
                <c:pt idx="348">
                  <c:v>10101</c:v>
                </c:pt>
                <c:pt idx="349">
                  <c:v>10103</c:v>
                </c:pt>
                <c:pt idx="350">
                  <c:v>10104</c:v>
                </c:pt>
                <c:pt idx="351">
                  <c:v>10105</c:v>
                </c:pt>
                <c:pt idx="352">
                  <c:v>10106</c:v>
                </c:pt>
                <c:pt idx="353">
                  <c:v>10107</c:v>
                </c:pt>
                <c:pt idx="354">
                  <c:v>10108</c:v>
                </c:pt>
                <c:pt idx="355">
                  <c:v>10111</c:v>
                </c:pt>
                <c:pt idx="356">
                  <c:v>10112</c:v>
                </c:pt>
                <c:pt idx="357">
                  <c:v>10113</c:v>
                </c:pt>
                <c:pt idx="358">
                  <c:v>10114</c:v>
                </c:pt>
                <c:pt idx="359">
                  <c:v>10115</c:v>
                </c:pt>
                <c:pt idx="360">
                  <c:v>10117</c:v>
                </c:pt>
                <c:pt idx="361">
                  <c:v>10118</c:v>
                </c:pt>
                <c:pt idx="362">
                  <c:v>10119</c:v>
                </c:pt>
                <c:pt idx="363">
                  <c:v>10120</c:v>
                </c:pt>
                <c:pt idx="364">
                  <c:v>10121</c:v>
                </c:pt>
                <c:pt idx="365">
                  <c:v>10122</c:v>
                </c:pt>
                <c:pt idx="366">
                  <c:v>10124</c:v>
                </c:pt>
                <c:pt idx="367">
                  <c:v>10125</c:v>
                </c:pt>
                <c:pt idx="368">
                  <c:v>10126</c:v>
                </c:pt>
                <c:pt idx="369">
                  <c:v>10127</c:v>
                </c:pt>
                <c:pt idx="370">
                  <c:v>10128</c:v>
                </c:pt>
                <c:pt idx="371">
                  <c:v>10129</c:v>
                </c:pt>
                <c:pt idx="372">
                  <c:v>10131</c:v>
                </c:pt>
                <c:pt idx="373">
                  <c:v>10132</c:v>
                </c:pt>
                <c:pt idx="374">
                  <c:v>10133</c:v>
                </c:pt>
                <c:pt idx="375">
                  <c:v>10134</c:v>
                </c:pt>
                <c:pt idx="376">
                  <c:v>10135</c:v>
                </c:pt>
                <c:pt idx="377">
                  <c:v>10136</c:v>
                </c:pt>
                <c:pt idx="378">
                  <c:v>10138</c:v>
                </c:pt>
                <c:pt idx="379">
                  <c:v>10139</c:v>
                </c:pt>
                <c:pt idx="380">
                  <c:v>10140</c:v>
                </c:pt>
                <c:pt idx="381">
                  <c:v>10141</c:v>
                </c:pt>
                <c:pt idx="382">
                  <c:v>10142</c:v>
                </c:pt>
                <c:pt idx="383">
                  <c:v>10143</c:v>
                </c:pt>
                <c:pt idx="384">
                  <c:v>10145</c:v>
                </c:pt>
                <c:pt idx="385">
                  <c:v>10146</c:v>
                </c:pt>
                <c:pt idx="386">
                  <c:v>10148</c:v>
                </c:pt>
                <c:pt idx="387">
                  <c:v>10149</c:v>
                </c:pt>
                <c:pt idx="388">
                  <c:v>10150</c:v>
                </c:pt>
                <c:pt idx="389">
                  <c:v>10152</c:v>
                </c:pt>
                <c:pt idx="390">
                  <c:v>10153</c:v>
                </c:pt>
                <c:pt idx="391">
                  <c:v>10154</c:v>
                </c:pt>
                <c:pt idx="392">
                  <c:v>10155</c:v>
                </c:pt>
                <c:pt idx="393">
                  <c:v>10156</c:v>
                </c:pt>
                <c:pt idx="394">
                  <c:v>10157</c:v>
                </c:pt>
                <c:pt idx="395">
                  <c:v>10159</c:v>
                </c:pt>
                <c:pt idx="396">
                  <c:v>10160</c:v>
                </c:pt>
                <c:pt idx="397">
                  <c:v>10161</c:v>
                </c:pt>
                <c:pt idx="398">
                  <c:v>10162</c:v>
                </c:pt>
                <c:pt idx="399">
                  <c:v>10163</c:v>
                </c:pt>
                <c:pt idx="400">
                  <c:v>10164</c:v>
                </c:pt>
                <c:pt idx="401">
                  <c:v>10166</c:v>
                </c:pt>
                <c:pt idx="402">
                  <c:v>10167</c:v>
                </c:pt>
                <c:pt idx="403">
                  <c:v>10168</c:v>
                </c:pt>
                <c:pt idx="404">
                  <c:v>10169</c:v>
                </c:pt>
                <c:pt idx="405">
                  <c:v>10170</c:v>
                </c:pt>
                <c:pt idx="406">
                  <c:v>10171</c:v>
                </c:pt>
                <c:pt idx="407">
                  <c:v>10173</c:v>
                </c:pt>
                <c:pt idx="408">
                  <c:v>10175</c:v>
                </c:pt>
                <c:pt idx="409">
                  <c:v>10176</c:v>
                </c:pt>
                <c:pt idx="410">
                  <c:v>10177</c:v>
                </c:pt>
                <c:pt idx="411">
                  <c:v>10178</c:v>
                </c:pt>
                <c:pt idx="412">
                  <c:v>10180</c:v>
                </c:pt>
                <c:pt idx="413">
                  <c:v>10181</c:v>
                </c:pt>
                <c:pt idx="414">
                  <c:v>10182</c:v>
                </c:pt>
                <c:pt idx="415">
                  <c:v>10183</c:v>
                </c:pt>
                <c:pt idx="416">
                  <c:v>10184</c:v>
                </c:pt>
                <c:pt idx="417">
                  <c:v>10185</c:v>
                </c:pt>
                <c:pt idx="418">
                  <c:v>10187</c:v>
                </c:pt>
                <c:pt idx="419">
                  <c:v>10188</c:v>
                </c:pt>
                <c:pt idx="420">
                  <c:v>10189</c:v>
                </c:pt>
                <c:pt idx="421">
                  <c:v>10191</c:v>
                </c:pt>
                <c:pt idx="422">
                  <c:v>10192</c:v>
                </c:pt>
                <c:pt idx="423">
                  <c:v>10194</c:v>
                </c:pt>
                <c:pt idx="424">
                  <c:v>10195</c:v>
                </c:pt>
                <c:pt idx="425">
                  <c:v>10196</c:v>
                </c:pt>
                <c:pt idx="426">
                  <c:v>10197</c:v>
                </c:pt>
                <c:pt idx="427">
                  <c:v>10198</c:v>
                </c:pt>
                <c:pt idx="428">
                  <c:v>10199</c:v>
                </c:pt>
                <c:pt idx="429">
                  <c:v>10201</c:v>
                </c:pt>
                <c:pt idx="430">
                  <c:v>10202</c:v>
                </c:pt>
                <c:pt idx="431">
                  <c:v>10203</c:v>
                </c:pt>
                <c:pt idx="432">
                  <c:v>10204</c:v>
                </c:pt>
                <c:pt idx="433">
                  <c:v>10205</c:v>
                </c:pt>
                <c:pt idx="434">
                  <c:v>10206</c:v>
                </c:pt>
                <c:pt idx="435">
                  <c:v>10208</c:v>
                </c:pt>
                <c:pt idx="436">
                  <c:v>10209</c:v>
                </c:pt>
                <c:pt idx="437">
                  <c:v>10210</c:v>
                </c:pt>
                <c:pt idx="438">
                  <c:v>10211</c:v>
                </c:pt>
                <c:pt idx="439">
                  <c:v>10212</c:v>
                </c:pt>
                <c:pt idx="440">
                  <c:v>10213</c:v>
                </c:pt>
                <c:pt idx="441">
                  <c:v>10215</c:v>
                </c:pt>
                <c:pt idx="442">
                  <c:v>10216</c:v>
                </c:pt>
                <c:pt idx="443">
                  <c:v>10217</c:v>
                </c:pt>
                <c:pt idx="444">
                  <c:v>10218</c:v>
                </c:pt>
                <c:pt idx="445">
                  <c:v>10219</c:v>
                </c:pt>
                <c:pt idx="446">
                  <c:v>10220</c:v>
                </c:pt>
                <c:pt idx="447">
                  <c:v>10223</c:v>
                </c:pt>
                <c:pt idx="448">
                  <c:v>10224</c:v>
                </c:pt>
                <c:pt idx="449">
                  <c:v>10225</c:v>
                </c:pt>
                <c:pt idx="450">
                  <c:v>10226</c:v>
                </c:pt>
                <c:pt idx="451">
                  <c:v>10227</c:v>
                </c:pt>
                <c:pt idx="452">
                  <c:v>10230</c:v>
                </c:pt>
                <c:pt idx="453">
                  <c:v>10231</c:v>
                </c:pt>
                <c:pt idx="454">
                  <c:v>10232</c:v>
                </c:pt>
                <c:pt idx="455">
                  <c:v>10233</c:v>
                </c:pt>
                <c:pt idx="456">
                  <c:v>10234</c:v>
                </c:pt>
                <c:pt idx="457">
                  <c:v>10236</c:v>
                </c:pt>
                <c:pt idx="458">
                  <c:v>10237</c:v>
                </c:pt>
                <c:pt idx="459">
                  <c:v>10238</c:v>
                </c:pt>
                <c:pt idx="460">
                  <c:v>10239</c:v>
                </c:pt>
                <c:pt idx="461">
                  <c:v>10240</c:v>
                </c:pt>
                <c:pt idx="462">
                  <c:v>10241</c:v>
                </c:pt>
                <c:pt idx="463">
                  <c:v>10243</c:v>
                </c:pt>
                <c:pt idx="464">
                  <c:v>10244</c:v>
                </c:pt>
                <c:pt idx="465">
                  <c:v>10245</c:v>
                </c:pt>
                <c:pt idx="466">
                  <c:v>10246</c:v>
                </c:pt>
                <c:pt idx="467">
                  <c:v>10247</c:v>
                </c:pt>
                <c:pt idx="468">
                  <c:v>10248</c:v>
                </c:pt>
                <c:pt idx="469">
                  <c:v>10250</c:v>
                </c:pt>
                <c:pt idx="470">
                  <c:v>10251</c:v>
                </c:pt>
                <c:pt idx="471">
                  <c:v>10252</c:v>
                </c:pt>
                <c:pt idx="472">
                  <c:v>10253</c:v>
                </c:pt>
                <c:pt idx="473">
                  <c:v>10254</c:v>
                </c:pt>
                <c:pt idx="474">
                  <c:v>10255</c:v>
                </c:pt>
                <c:pt idx="475">
                  <c:v>10257</c:v>
                </c:pt>
                <c:pt idx="476">
                  <c:v>10258</c:v>
                </c:pt>
                <c:pt idx="477">
                  <c:v>10259</c:v>
                </c:pt>
                <c:pt idx="478">
                  <c:v>10260</c:v>
                </c:pt>
                <c:pt idx="479">
                  <c:v>10261</c:v>
                </c:pt>
                <c:pt idx="480">
                  <c:v>10262</c:v>
                </c:pt>
                <c:pt idx="481">
                  <c:v>10264</c:v>
                </c:pt>
                <c:pt idx="482">
                  <c:v>10265</c:v>
                </c:pt>
                <c:pt idx="483">
                  <c:v>10266</c:v>
                </c:pt>
                <c:pt idx="484">
                  <c:v>10267</c:v>
                </c:pt>
                <c:pt idx="485">
                  <c:v>10268</c:v>
                </c:pt>
                <c:pt idx="486">
                  <c:v>10269</c:v>
                </c:pt>
                <c:pt idx="487">
                  <c:v>10272</c:v>
                </c:pt>
                <c:pt idx="488">
                  <c:v>10273</c:v>
                </c:pt>
                <c:pt idx="489">
                  <c:v>10274</c:v>
                </c:pt>
                <c:pt idx="490">
                  <c:v>10275</c:v>
                </c:pt>
                <c:pt idx="491">
                  <c:v>10276</c:v>
                </c:pt>
                <c:pt idx="492">
                  <c:v>10278</c:v>
                </c:pt>
                <c:pt idx="493">
                  <c:v>10279</c:v>
                </c:pt>
                <c:pt idx="494">
                  <c:v>10281</c:v>
                </c:pt>
                <c:pt idx="495">
                  <c:v>10282</c:v>
                </c:pt>
                <c:pt idx="496">
                  <c:v>10283</c:v>
                </c:pt>
                <c:pt idx="497">
                  <c:v>10285</c:v>
                </c:pt>
                <c:pt idx="498">
                  <c:v>10286</c:v>
                </c:pt>
                <c:pt idx="499">
                  <c:v>10287</c:v>
                </c:pt>
                <c:pt idx="500">
                  <c:v>10288</c:v>
                </c:pt>
                <c:pt idx="501">
                  <c:v>10289</c:v>
                </c:pt>
                <c:pt idx="502">
                  <c:v>10290</c:v>
                </c:pt>
                <c:pt idx="503">
                  <c:v>10292</c:v>
                </c:pt>
                <c:pt idx="504">
                  <c:v>10293</c:v>
                </c:pt>
                <c:pt idx="505">
                  <c:v>10294</c:v>
                </c:pt>
                <c:pt idx="506">
                  <c:v>10295</c:v>
                </c:pt>
                <c:pt idx="507">
                  <c:v>10296</c:v>
                </c:pt>
                <c:pt idx="508">
                  <c:v>10297</c:v>
                </c:pt>
                <c:pt idx="509">
                  <c:v>10299</c:v>
                </c:pt>
                <c:pt idx="510">
                  <c:v>10300</c:v>
                </c:pt>
                <c:pt idx="511">
                  <c:v>10301</c:v>
                </c:pt>
                <c:pt idx="512">
                  <c:v>10302</c:v>
                </c:pt>
                <c:pt idx="513">
                  <c:v>10303</c:v>
                </c:pt>
                <c:pt idx="514">
                  <c:v>10304</c:v>
                </c:pt>
                <c:pt idx="515">
                  <c:v>10306</c:v>
                </c:pt>
                <c:pt idx="516">
                  <c:v>10307</c:v>
                </c:pt>
                <c:pt idx="517">
                  <c:v>10308</c:v>
                </c:pt>
                <c:pt idx="518">
                  <c:v>10309</c:v>
                </c:pt>
                <c:pt idx="519">
                  <c:v>10310</c:v>
                </c:pt>
                <c:pt idx="520">
                  <c:v>10311</c:v>
                </c:pt>
                <c:pt idx="521">
                  <c:v>10313</c:v>
                </c:pt>
                <c:pt idx="522">
                  <c:v>10314</c:v>
                </c:pt>
                <c:pt idx="523">
                  <c:v>10315</c:v>
                </c:pt>
                <c:pt idx="524">
                  <c:v>10316</c:v>
                </c:pt>
                <c:pt idx="525">
                  <c:v>10317</c:v>
                </c:pt>
                <c:pt idx="526">
                  <c:v>10318</c:v>
                </c:pt>
                <c:pt idx="527">
                  <c:v>10320</c:v>
                </c:pt>
                <c:pt idx="528">
                  <c:v>10321</c:v>
                </c:pt>
                <c:pt idx="529">
                  <c:v>10322</c:v>
                </c:pt>
                <c:pt idx="530">
                  <c:v>10323</c:v>
                </c:pt>
                <c:pt idx="531">
                  <c:v>10327</c:v>
                </c:pt>
                <c:pt idx="532">
                  <c:v>10328</c:v>
                </c:pt>
                <c:pt idx="533">
                  <c:v>10329</c:v>
                </c:pt>
                <c:pt idx="534">
                  <c:v>10330</c:v>
                </c:pt>
                <c:pt idx="535">
                  <c:v>10331</c:v>
                </c:pt>
                <c:pt idx="536">
                  <c:v>10332</c:v>
                </c:pt>
                <c:pt idx="537">
                  <c:v>10334</c:v>
                </c:pt>
                <c:pt idx="538">
                  <c:v>10335</c:v>
                </c:pt>
                <c:pt idx="539">
                  <c:v>10336</c:v>
                </c:pt>
                <c:pt idx="540">
                  <c:v>10337</c:v>
                </c:pt>
                <c:pt idx="541">
                  <c:v>10338</c:v>
                </c:pt>
                <c:pt idx="542">
                  <c:v>10341</c:v>
                </c:pt>
                <c:pt idx="543">
                  <c:v>10342</c:v>
                </c:pt>
                <c:pt idx="544">
                  <c:v>10343</c:v>
                </c:pt>
                <c:pt idx="545">
                  <c:v>10344</c:v>
                </c:pt>
                <c:pt idx="546">
                  <c:v>10345</c:v>
                </c:pt>
                <c:pt idx="547">
                  <c:v>10346</c:v>
                </c:pt>
                <c:pt idx="548">
                  <c:v>10348</c:v>
                </c:pt>
                <c:pt idx="549">
                  <c:v>10349</c:v>
                </c:pt>
                <c:pt idx="550">
                  <c:v>10350</c:v>
                </c:pt>
                <c:pt idx="551">
                  <c:v>10351</c:v>
                </c:pt>
                <c:pt idx="552">
                  <c:v>10352</c:v>
                </c:pt>
                <c:pt idx="553">
                  <c:v>10355</c:v>
                </c:pt>
                <c:pt idx="554">
                  <c:v>10356</c:v>
                </c:pt>
                <c:pt idx="555">
                  <c:v>10357</c:v>
                </c:pt>
                <c:pt idx="556">
                  <c:v>10358</c:v>
                </c:pt>
                <c:pt idx="557">
                  <c:v>10359</c:v>
                </c:pt>
                <c:pt idx="558">
                  <c:v>10362</c:v>
                </c:pt>
                <c:pt idx="559">
                  <c:v>10363</c:v>
                </c:pt>
                <c:pt idx="560">
                  <c:v>10364</c:v>
                </c:pt>
                <c:pt idx="561">
                  <c:v>10365</c:v>
                </c:pt>
                <c:pt idx="562">
                  <c:v>10366</c:v>
                </c:pt>
                <c:pt idx="563">
                  <c:v>10369</c:v>
                </c:pt>
                <c:pt idx="564">
                  <c:v>10370</c:v>
                </c:pt>
                <c:pt idx="565">
                  <c:v>10371</c:v>
                </c:pt>
                <c:pt idx="566">
                  <c:v>10372</c:v>
                </c:pt>
                <c:pt idx="567">
                  <c:v>10373</c:v>
                </c:pt>
                <c:pt idx="568">
                  <c:v>10376</c:v>
                </c:pt>
                <c:pt idx="569">
                  <c:v>10377</c:v>
                </c:pt>
                <c:pt idx="570">
                  <c:v>10379</c:v>
                </c:pt>
                <c:pt idx="571">
                  <c:v>10380</c:v>
                </c:pt>
                <c:pt idx="572">
                  <c:v>10381</c:v>
                </c:pt>
                <c:pt idx="573">
                  <c:v>10383</c:v>
                </c:pt>
                <c:pt idx="574">
                  <c:v>10384</c:v>
                </c:pt>
                <c:pt idx="575">
                  <c:v>10385</c:v>
                </c:pt>
                <c:pt idx="576">
                  <c:v>10386</c:v>
                </c:pt>
                <c:pt idx="577">
                  <c:v>10387</c:v>
                </c:pt>
                <c:pt idx="578">
                  <c:v>10388</c:v>
                </c:pt>
                <c:pt idx="579">
                  <c:v>10390</c:v>
                </c:pt>
                <c:pt idx="580">
                  <c:v>10391</c:v>
                </c:pt>
                <c:pt idx="581">
                  <c:v>10392</c:v>
                </c:pt>
                <c:pt idx="582">
                  <c:v>10393</c:v>
                </c:pt>
                <c:pt idx="583">
                  <c:v>10394</c:v>
                </c:pt>
                <c:pt idx="584">
                  <c:v>10395</c:v>
                </c:pt>
                <c:pt idx="585">
                  <c:v>10397</c:v>
                </c:pt>
                <c:pt idx="586">
                  <c:v>10398</c:v>
                </c:pt>
                <c:pt idx="587">
                  <c:v>10399</c:v>
                </c:pt>
                <c:pt idx="588">
                  <c:v>10400</c:v>
                </c:pt>
                <c:pt idx="589">
                  <c:v>10401</c:v>
                </c:pt>
                <c:pt idx="590">
                  <c:v>10402</c:v>
                </c:pt>
                <c:pt idx="591">
                  <c:v>10404</c:v>
                </c:pt>
                <c:pt idx="592">
                  <c:v>10405</c:v>
                </c:pt>
                <c:pt idx="593">
                  <c:v>10406</c:v>
                </c:pt>
                <c:pt idx="594">
                  <c:v>10407</c:v>
                </c:pt>
                <c:pt idx="595">
                  <c:v>10408</c:v>
                </c:pt>
                <c:pt idx="596">
                  <c:v>10409</c:v>
                </c:pt>
                <c:pt idx="597">
                  <c:v>10411</c:v>
                </c:pt>
                <c:pt idx="598">
                  <c:v>10412</c:v>
                </c:pt>
                <c:pt idx="599">
                  <c:v>10414</c:v>
                </c:pt>
                <c:pt idx="600">
                  <c:v>10415</c:v>
                </c:pt>
                <c:pt idx="601">
                  <c:v>10416</c:v>
                </c:pt>
                <c:pt idx="602">
                  <c:v>10418</c:v>
                </c:pt>
                <c:pt idx="603">
                  <c:v>10419</c:v>
                </c:pt>
                <c:pt idx="604">
                  <c:v>10420</c:v>
                </c:pt>
                <c:pt idx="605">
                  <c:v>10421</c:v>
                </c:pt>
                <c:pt idx="606">
                  <c:v>10422</c:v>
                </c:pt>
                <c:pt idx="607">
                  <c:v>10423</c:v>
                </c:pt>
                <c:pt idx="608">
                  <c:v>10425</c:v>
                </c:pt>
                <c:pt idx="609">
                  <c:v>10426</c:v>
                </c:pt>
                <c:pt idx="610">
                  <c:v>10427</c:v>
                </c:pt>
                <c:pt idx="611">
                  <c:v>10428</c:v>
                </c:pt>
                <c:pt idx="612">
                  <c:v>10429</c:v>
                </c:pt>
                <c:pt idx="613">
                  <c:v>10430</c:v>
                </c:pt>
                <c:pt idx="614">
                  <c:v>10432</c:v>
                </c:pt>
                <c:pt idx="615">
                  <c:v>10433</c:v>
                </c:pt>
                <c:pt idx="616">
                  <c:v>10434</c:v>
                </c:pt>
                <c:pt idx="617">
                  <c:v>10435</c:v>
                </c:pt>
                <c:pt idx="618">
                  <c:v>10436</c:v>
                </c:pt>
                <c:pt idx="619">
                  <c:v>10437</c:v>
                </c:pt>
                <c:pt idx="620">
                  <c:v>10439</c:v>
                </c:pt>
                <c:pt idx="621">
                  <c:v>10440</c:v>
                </c:pt>
                <c:pt idx="622">
                  <c:v>10441</c:v>
                </c:pt>
                <c:pt idx="623">
                  <c:v>10442</c:v>
                </c:pt>
                <c:pt idx="624">
                  <c:v>10443</c:v>
                </c:pt>
                <c:pt idx="625">
                  <c:v>10444</c:v>
                </c:pt>
                <c:pt idx="626">
                  <c:v>10446</c:v>
                </c:pt>
                <c:pt idx="627">
                  <c:v>10447</c:v>
                </c:pt>
                <c:pt idx="628">
                  <c:v>10448</c:v>
                </c:pt>
                <c:pt idx="629">
                  <c:v>10449</c:v>
                </c:pt>
                <c:pt idx="630">
                  <c:v>10450</c:v>
                </c:pt>
                <c:pt idx="631">
                  <c:v>10451</c:v>
                </c:pt>
                <c:pt idx="632">
                  <c:v>10453</c:v>
                </c:pt>
                <c:pt idx="633">
                  <c:v>10454</c:v>
                </c:pt>
                <c:pt idx="634">
                  <c:v>10455</c:v>
                </c:pt>
                <c:pt idx="635">
                  <c:v>10456</c:v>
                </c:pt>
                <c:pt idx="636">
                  <c:v>10457</c:v>
                </c:pt>
                <c:pt idx="637">
                  <c:v>10458</c:v>
                </c:pt>
                <c:pt idx="638">
                  <c:v>10460</c:v>
                </c:pt>
                <c:pt idx="639">
                  <c:v>10461</c:v>
                </c:pt>
                <c:pt idx="640">
                  <c:v>10462</c:v>
                </c:pt>
                <c:pt idx="641">
                  <c:v>10463</c:v>
                </c:pt>
                <c:pt idx="642">
                  <c:v>10464</c:v>
                </c:pt>
                <c:pt idx="643">
                  <c:v>10465</c:v>
                </c:pt>
                <c:pt idx="644">
                  <c:v>10467</c:v>
                </c:pt>
                <c:pt idx="645">
                  <c:v>10468</c:v>
                </c:pt>
                <c:pt idx="646">
                  <c:v>10469</c:v>
                </c:pt>
                <c:pt idx="647">
                  <c:v>10470</c:v>
                </c:pt>
                <c:pt idx="648">
                  <c:v>10471</c:v>
                </c:pt>
                <c:pt idx="649">
                  <c:v>10472</c:v>
                </c:pt>
                <c:pt idx="650">
                  <c:v>10475</c:v>
                </c:pt>
                <c:pt idx="651">
                  <c:v>10476</c:v>
                </c:pt>
                <c:pt idx="652">
                  <c:v>10477</c:v>
                </c:pt>
                <c:pt idx="653">
                  <c:v>10478</c:v>
                </c:pt>
                <c:pt idx="654">
                  <c:v>10479</c:v>
                </c:pt>
                <c:pt idx="655">
                  <c:v>10481</c:v>
                </c:pt>
                <c:pt idx="656">
                  <c:v>10482</c:v>
                </c:pt>
                <c:pt idx="657">
                  <c:v>10483</c:v>
                </c:pt>
                <c:pt idx="658">
                  <c:v>10484</c:v>
                </c:pt>
                <c:pt idx="659">
                  <c:v>10485</c:v>
                </c:pt>
                <c:pt idx="660">
                  <c:v>10486</c:v>
                </c:pt>
                <c:pt idx="661">
                  <c:v>10488</c:v>
                </c:pt>
                <c:pt idx="662">
                  <c:v>10489</c:v>
                </c:pt>
                <c:pt idx="663">
                  <c:v>10490</c:v>
                </c:pt>
                <c:pt idx="664">
                  <c:v>10491</c:v>
                </c:pt>
                <c:pt idx="665">
                  <c:v>10492</c:v>
                </c:pt>
                <c:pt idx="666">
                  <c:v>10493</c:v>
                </c:pt>
                <c:pt idx="667">
                  <c:v>10495</c:v>
                </c:pt>
                <c:pt idx="668">
                  <c:v>10496</c:v>
                </c:pt>
                <c:pt idx="669">
                  <c:v>10497</c:v>
                </c:pt>
                <c:pt idx="670">
                  <c:v>10498</c:v>
                </c:pt>
                <c:pt idx="671">
                  <c:v>10499</c:v>
                </c:pt>
                <c:pt idx="672">
                  <c:v>10500</c:v>
                </c:pt>
                <c:pt idx="673">
                  <c:v>10502</c:v>
                </c:pt>
                <c:pt idx="674">
                  <c:v>10503</c:v>
                </c:pt>
                <c:pt idx="675">
                  <c:v>10504</c:v>
                </c:pt>
                <c:pt idx="676">
                  <c:v>10505</c:v>
                </c:pt>
                <c:pt idx="677">
                  <c:v>10506</c:v>
                </c:pt>
                <c:pt idx="678">
                  <c:v>10507</c:v>
                </c:pt>
                <c:pt idx="679">
                  <c:v>10509</c:v>
                </c:pt>
                <c:pt idx="680">
                  <c:v>10510</c:v>
                </c:pt>
                <c:pt idx="681">
                  <c:v>10511</c:v>
                </c:pt>
                <c:pt idx="682">
                  <c:v>10512</c:v>
                </c:pt>
                <c:pt idx="683">
                  <c:v>10514</c:v>
                </c:pt>
                <c:pt idx="684">
                  <c:v>10516</c:v>
                </c:pt>
                <c:pt idx="685">
                  <c:v>10517</c:v>
                </c:pt>
                <c:pt idx="686">
                  <c:v>10518</c:v>
                </c:pt>
                <c:pt idx="687">
                  <c:v>10519</c:v>
                </c:pt>
                <c:pt idx="688">
                  <c:v>10520</c:v>
                </c:pt>
                <c:pt idx="689">
                  <c:v>10521</c:v>
                </c:pt>
                <c:pt idx="690">
                  <c:v>10523</c:v>
                </c:pt>
                <c:pt idx="691">
                  <c:v>10524</c:v>
                </c:pt>
                <c:pt idx="692">
                  <c:v>10525</c:v>
                </c:pt>
                <c:pt idx="693">
                  <c:v>10526</c:v>
                </c:pt>
                <c:pt idx="694">
                  <c:v>10527</c:v>
                </c:pt>
                <c:pt idx="695">
                  <c:v>10528</c:v>
                </c:pt>
                <c:pt idx="696">
                  <c:v>10530</c:v>
                </c:pt>
                <c:pt idx="697">
                  <c:v>10531</c:v>
                </c:pt>
                <c:pt idx="698">
                  <c:v>10532</c:v>
                </c:pt>
                <c:pt idx="699">
                  <c:v>10533</c:v>
                </c:pt>
                <c:pt idx="700">
                  <c:v>10534</c:v>
                </c:pt>
                <c:pt idx="701">
                  <c:v>10535</c:v>
                </c:pt>
                <c:pt idx="702">
                  <c:v>10537</c:v>
                </c:pt>
                <c:pt idx="703">
                  <c:v>10539</c:v>
                </c:pt>
                <c:pt idx="704">
                  <c:v>10540</c:v>
                </c:pt>
                <c:pt idx="705">
                  <c:v>10541</c:v>
                </c:pt>
                <c:pt idx="706">
                  <c:v>10542</c:v>
                </c:pt>
                <c:pt idx="707">
                  <c:v>10544</c:v>
                </c:pt>
                <c:pt idx="708">
                  <c:v>10545</c:v>
                </c:pt>
                <c:pt idx="709">
                  <c:v>10546</c:v>
                </c:pt>
                <c:pt idx="710">
                  <c:v>10547</c:v>
                </c:pt>
                <c:pt idx="711">
                  <c:v>10548</c:v>
                </c:pt>
                <c:pt idx="712">
                  <c:v>10549</c:v>
                </c:pt>
                <c:pt idx="713">
                  <c:v>10551</c:v>
                </c:pt>
                <c:pt idx="714">
                  <c:v>10552</c:v>
                </c:pt>
                <c:pt idx="715">
                  <c:v>10553</c:v>
                </c:pt>
                <c:pt idx="716">
                  <c:v>10554</c:v>
                </c:pt>
                <c:pt idx="717">
                  <c:v>10555</c:v>
                </c:pt>
                <c:pt idx="718">
                  <c:v>10558</c:v>
                </c:pt>
                <c:pt idx="719">
                  <c:v>10559</c:v>
                </c:pt>
                <c:pt idx="720">
                  <c:v>10560</c:v>
                </c:pt>
                <c:pt idx="721">
                  <c:v>10562</c:v>
                </c:pt>
                <c:pt idx="722">
                  <c:v>10563</c:v>
                </c:pt>
                <c:pt idx="723">
                  <c:v>10565</c:v>
                </c:pt>
                <c:pt idx="724">
                  <c:v>10566</c:v>
                </c:pt>
                <c:pt idx="725">
                  <c:v>10567</c:v>
                </c:pt>
                <c:pt idx="726">
                  <c:v>10568</c:v>
                </c:pt>
                <c:pt idx="727">
                  <c:v>10569</c:v>
                </c:pt>
                <c:pt idx="728">
                  <c:v>10570</c:v>
                </c:pt>
                <c:pt idx="729">
                  <c:v>10572</c:v>
                </c:pt>
                <c:pt idx="730">
                  <c:v>10573</c:v>
                </c:pt>
                <c:pt idx="731">
                  <c:v>10574</c:v>
                </c:pt>
                <c:pt idx="732">
                  <c:v>10575</c:v>
                </c:pt>
                <c:pt idx="733">
                  <c:v>10576</c:v>
                </c:pt>
                <c:pt idx="734">
                  <c:v>10577</c:v>
                </c:pt>
                <c:pt idx="735">
                  <c:v>10579</c:v>
                </c:pt>
                <c:pt idx="736">
                  <c:v>10580</c:v>
                </c:pt>
                <c:pt idx="737">
                  <c:v>10581</c:v>
                </c:pt>
                <c:pt idx="738">
                  <c:v>10582</c:v>
                </c:pt>
                <c:pt idx="739">
                  <c:v>10583</c:v>
                </c:pt>
                <c:pt idx="740">
                  <c:v>10584</c:v>
                </c:pt>
                <c:pt idx="741">
                  <c:v>10586</c:v>
                </c:pt>
                <c:pt idx="742">
                  <c:v>10588</c:v>
                </c:pt>
                <c:pt idx="743">
                  <c:v>10589</c:v>
                </c:pt>
                <c:pt idx="744">
                  <c:v>10590</c:v>
                </c:pt>
                <c:pt idx="745">
                  <c:v>10591</c:v>
                </c:pt>
                <c:pt idx="746">
                  <c:v>10593</c:v>
                </c:pt>
                <c:pt idx="747">
                  <c:v>10595</c:v>
                </c:pt>
                <c:pt idx="748">
                  <c:v>10596</c:v>
                </c:pt>
                <c:pt idx="749">
                  <c:v>10597</c:v>
                </c:pt>
                <c:pt idx="750">
                  <c:v>10598</c:v>
                </c:pt>
                <c:pt idx="751">
                  <c:v>10600</c:v>
                </c:pt>
                <c:pt idx="752">
                  <c:v>10601</c:v>
                </c:pt>
                <c:pt idx="753">
                  <c:v>10602</c:v>
                </c:pt>
                <c:pt idx="754">
                  <c:v>10603</c:v>
                </c:pt>
                <c:pt idx="755">
                  <c:v>10604</c:v>
                </c:pt>
                <c:pt idx="756">
                  <c:v>10605</c:v>
                </c:pt>
                <c:pt idx="757">
                  <c:v>10607</c:v>
                </c:pt>
                <c:pt idx="758">
                  <c:v>10608</c:v>
                </c:pt>
                <c:pt idx="759">
                  <c:v>10609</c:v>
                </c:pt>
                <c:pt idx="760">
                  <c:v>10610</c:v>
                </c:pt>
                <c:pt idx="761">
                  <c:v>10611</c:v>
                </c:pt>
                <c:pt idx="762">
                  <c:v>10612</c:v>
                </c:pt>
                <c:pt idx="763">
                  <c:v>10614</c:v>
                </c:pt>
                <c:pt idx="764">
                  <c:v>10615</c:v>
                </c:pt>
                <c:pt idx="765">
                  <c:v>10616</c:v>
                </c:pt>
                <c:pt idx="766">
                  <c:v>10617</c:v>
                </c:pt>
                <c:pt idx="767">
                  <c:v>10618</c:v>
                </c:pt>
                <c:pt idx="768">
                  <c:v>10619</c:v>
                </c:pt>
                <c:pt idx="769">
                  <c:v>10621</c:v>
                </c:pt>
                <c:pt idx="770">
                  <c:v>10622</c:v>
                </c:pt>
                <c:pt idx="771">
                  <c:v>10623</c:v>
                </c:pt>
                <c:pt idx="772">
                  <c:v>10624</c:v>
                </c:pt>
                <c:pt idx="773">
                  <c:v>10625</c:v>
                </c:pt>
                <c:pt idx="774">
                  <c:v>10626</c:v>
                </c:pt>
                <c:pt idx="775">
                  <c:v>10628</c:v>
                </c:pt>
                <c:pt idx="776">
                  <c:v>10629</c:v>
                </c:pt>
                <c:pt idx="777">
                  <c:v>10630</c:v>
                </c:pt>
                <c:pt idx="778">
                  <c:v>10631</c:v>
                </c:pt>
                <c:pt idx="779">
                  <c:v>10632</c:v>
                </c:pt>
                <c:pt idx="780">
                  <c:v>10635</c:v>
                </c:pt>
                <c:pt idx="781">
                  <c:v>10637</c:v>
                </c:pt>
                <c:pt idx="782">
                  <c:v>10638</c:v>
                </c:pt>
                <c:pt idx="783">
                  <c:v>10639</c:v>
                </c:pt>
                <c:pt idx="784">
                  <c:v>10640</c:v>
                </c:pt>
                <c:pt idx="785">
                  <c:v>10642</c:v>
                </c:pt>
                <c:pt idx="786">
                  <c:v>10643</c:v>
                </c:pt>
                <c:pt idx="787">
                  <c:v>10644</c:v>
                </c:pt>
                <c:pt idx="788">
                  <c:v>10645</c:v>
                </c:pt>
                <c:pt idx="789">
                  <c:v>10649</c:v>
                </c:pt>
                <c:pt idx="790">
                  <c:v>10650</c:v>
                </c:pt>
                <c:pt idx="791">
                  <c:v>10651</c:v>
                </c:pt>
                <c:pt idx="792">
                  <c:v>10652</c:v>
                </c:pt>
                <c:pt idx="793">
                  <c:v>10653</c:v>
                </c:pt>
                <c:pt idx="794">
                  <c:v>10654</c:v>
                </c:pt>
                <c:pt idx="795">
                  <c:v>10656</c:v>
                </c:pt>
                <c:pt idx="796">
                  <c:v>10657</c:v>
                </c:pt>
                <c:pt idx="797">
                  <c:v>10658</c:v>
                </c:pt>
                <c:pt idx="798">
                  <c:v>10659</c:v>
                </c:pt>
                <c:pt idx="799">
                  <c:v>10660</c:v>
                </c:pt>
                <c:pt idx="800">
                  <c:v>10661</c:v>
                </c:pt>
                <c:pt idx="801">
                  <c:v>10663</c:v>
                </c:pt>
                <c:pt idx="802">
                  <c:v>10664</c:v>
                </c:pt>
                <c:pt idx="803">
                  <c:v>10665</c:v>
                </c:pt>
                <c:pt idx="804">
                  <c:v>10666</c:v>
                </c:pt>
                <c:pt idx="805">
                  <c:v>10667</c:v>
                </c:pt>
                <c:pt idx="806">
                  <c:v>10668</c:v>
                </c:pt>
                <c:pt idx="807">
                  <c:v>10670</c:v>
                </c:pt>
                <c:pt idx="808">
                  <c:v>10671</c:v>
                </c:pt>
                <c:pt idx="809">
                  <c:v>10672</c:v>
                </c:pt>
                <c:pt idx="810">
                  <c:v>10673</c:v>
                </c:pt>
                <c:pt idx="811">
                  <c:v>10674</c:v>
                </c:pt>
                <c:pt idx="812">
                  <c:v>10675</c:v>
                </c:pt>
                <c:pt idx="813">
                  <c:v>10677</c:v>
                </c:pt>
                <c:pt idx="814">
                  <c:v>10678</c:v>
                </c:pt>
                <c:pt idx="815">
                  <c:v>10679</c:v>
                </c:pt>
                <c:pt idx="816">
                  <c:v>10680</c:v>
                </c:pt>
                <c:pt idx="817">
                  <c:v>10684</c:v>
                </c:pt>
                <c:pt idx="818">
                  <c:v>10685</c:v>
                </c:pt>
                <c:pt idx="819">
                  <c:v>10686</c:v>
                </c:pt>
                <c:pt idx="820">
                  <c:v>10687</c:v>
                </c:pt>
                <c:pt idx="821">
                  <c:v>10688</c:v>
                </c:pt>
                <c:pt idx="822">
                  <c:v>10689</c:v>
                </c:pt>
                <c:pt idx="823">
                  <c:v>10691</c:v>
                </c:pt>
                <c:pt idx="824">
                  <c:v>10692</c:v>
                </c:pt>
                <c:pt idx="825">
                  <c:v>10693</c:v>
                </c:pt>
                <c:pt idx="826">
                  <c:v>10694</c:v>
                </c:pt>
                <c:pt idx="827">
                  <c:v>10695</c:v>
                </c:pt>
                <c:pt idx="828">
                  <c:v>10696</c:v>
                </c:pt>
                <c:pt idx="829">
                  <c:v>10698</c:v>
                </c:pt>
                <c:pt idx="830">
                  <c:v>10699</c:v>
                </c:pt>
                <c:pt idx="831">
                  <c:v>10700</c:v>
                </c:pt>
                <c:pt idx="832">
                  <c:v>10701</c:v>
                </c:pt>
                <c:pt idx="833">
                  <c:v>10702</c:v>
                </c:pt>
                <c:pt idx="834">
                  <c:v>10703</c:v>
                </c:pt>
                <c:pt idx="835">
                  <c:v>10705</c:v>
                </c:pt>
                <c:pt idx="836">
                  <c:v>10706</c:v>
                </c:pt>
                <c:pt idx="837">
                  <c:v>10707</c:v>
                </c:pt>
                <c:pt idx="838">
                  <c:v>10708</c:v>
                </c:pt>
                <c:pt idx="839">
                  <c:v>10709</c:v>
                </c:pt>
                <c:pt idx="840">
                  <c:v>10710</c:v>
                </c:pt>
                <c:pt idx="841">
                  <c:v>10712</c:v>
                </c:pt>
                <c:pt idx="842">
                  <c:v>10713</c:v>
                </c:pt>
                <c:pt idx="843">
                  <c:v>10714</c:v>
                </c:pt>
                <c:pt idx="844">
                  <c:v>10715</c:v>
                </c:pt>
                <c:pt idx="845">
                  <c:v>10716</c:v>
                </c:pt>
                <c:pt idx="846">
                  <c:v>10717</c:v>
                </c:pt>
                <c:pt idx="847">
                  <c:v>10719</c:v>
                </c:pt>
                <c:pt idx="848">
                  <c:v>10720</c:v>
                </c:pt>
                <c:pt idx="849">
                  <c:v>10721</c:v>
                </c:pt>
                <c:pt idx="850">
                  <c:v>10722</c:v>
                </c:pt>
                <c:pt idx="851">
                  <c:v>10723</c:v>
                </c:pt>
                <c:pt idx="852">
                  <c:v>10724</c:v>
                </c:pt>
                <c:pt idx="853">
                  <c:v>10726</c:v>
                </c:pt>
                <c:pt idx="854">
                  <c:v>10727</c:v>
                </c:pt>
                <c:pt idx="855">
                  <c:v>10728</c:v>
                </c:pt>
                <c:pt idx="856">
                  <c:v>10729</c:v>
                </c:pt>
                <c:pt idx="857">
                  <c:v>10730</c:v>
                </c:pt>
                <c:pt idx="858">
                  <c:v>10731</c:v>
                </c:pt>
                <c:pt idx="859">
                  <c:v>10733</c:v>
                </c:pt>
                <c:pt idx="860">
                  <c:v>10734</c:v>
                </c:pt>
                <c:pt idx="861">
                  <c:v>10735</c:v>
                </c:pt>
                <c:pt idx="862">
                  <c:v>10736</c:v>
                </c:pt>
                <c:pt idx="863">
                  <c:v>10737</c:v>
                </c:pt>
                <c:pt idx="864">
                  <c:v>10738</c:v>
                </c:pt>
                <c:pt idx="865">
                  <c:v>10740</c:v>
                </c:pt>
                <c:pt idx="866">
                  <c:v>10741</c:v>
                </c:pt>
                <c:pt idx="867">
                  <c:v>10742</c:v>
                </c:pt>
                <c:pt idx="868">
                  <c:v>10744</c:v>
                </c:pt>
                <c:pt idx="869">
                  <c:v>10745</c:v>
                </c:pt>
                <c:pt idx="870">
                  <c:v>10747</c:v>
                </c:pt>
                <c:pt idx="871">
                  <c:v>10748</c:v>
                </c:pt>
                <c:pt idx="872">
                  <c:v>10749</c:v>
                </c:pt>
                <c:pt idx="873">
                  <c:v>10750</c:v>
                </c:pt>
                <c:pt idx="874">
                  <c:v>10751</c:v>
                </c:pt>
                <c:pt idx="875">
                  <c:v>10752</c:v>
                </c:pt>
                <c:pt idx="876">
                  <c:v>10754</c:v>
                </c:pt>
                <c:pt idx="877">
                  <c:v>10755</c:v>
                </c:pt>
                <c:pt idx="878">
                  <c:v>10756</c:v>
                </c:pt>
                <c:pt idx="879">
                  <c:v>10757</c:v>
                </c:pt>
                <c:pt idx="880">
                  <c:v>10758</c:v>
                </c:pt>
                <c:pt idx="881">
                  <c:v>10759</c:v>
                </c:pt>
                <c:pt idx="882">
                  <c:v>10761</c:v>
                </c:pt>
                <c:pt idx="883">
                  <c:v>10762</c:v>
                </c:pt>
                <c:pt idx="884">
                  <c:v>10763</c:v>
                </c:pt>
                <c:pt idx="885">
                  <c:v>10764</c:v>
                </c:pt>
                <c:pt idx="886">
                  <c:v>10765</c:v>
                </c:pt>
                <c:pt idx="887">
                  <c:v>10766</c:v>
                </c:pt>
                <c:pt idx="888">
                  <c:v>10768</c:v>
                </c:pt>
                <c:pt idx="889">
                  <c:v>10769</c:v>
                </c:pt>
                <c:pt idx="890">
                  <c:v>10770</c:v>
                </c:pt>
                <c:pt idx="891">
                  <c:v>10771</c:v>
                </c:pt>
                <c:pt idx="892">
                  <c:v>10772</c:v>
                </c:pt>
                <c:pt idx="893">
                  <c:v>10773</c:v>
                </c:pt>
                <c:pt idx="894">
                  <c:v>10775</c:v>
                </c:pt>
                <c:pt idx="895">
                  <c:v>10776</c:v>
                </c:pt>
                <c:pt idx="896">
                  <c:v>10777</c:v>
                </c:pt>
                <c:pt idx="897">
                  <c:v>10779</c:v>
                </c:pt>
                <c:pt idx="898">
                  <c:v>10780</c:v>
                </c:pt>
                <c:pt idx="899">
                  <c:v>10782</c:v>
                </c:pt>
                <c:pt idx="900">
                  <c:v>10783</c:v>
                </c:pt>
                <c:pt idx="901">
                  <c:v>10784</c:v>
                </c:pt>
                <c:pt idx="902">
                  <c:v>10785</c:v>
                </c:pt>
                <c:pt idx="903">
                  <c:v>10786</c:v>
                </c:pt>
                <c:pt idx="904">
                  <c:v>10787</c:v>
                </c:pt>
                <c:pt idx="905">
                  <c:v>10789</c:v>
                </c:pt>
                <c:pt idx="906">
                  <c:v>10790</c:v>
                </c:pt>
                <c:pt idx="907">
                  <c:v>10791</c:v>
                </c:pt>
                <c:pt idx="908">
                  <c:v>10792</c:v>
                </c:pt>
                <c:pt idx="909">
                  <c:v>10793</c:v>
                </c:pt>
                <c:pt idx="910">
                  <c:v>10794</c:v>
                </c:pt>
                <c:pt idx="911">
                  <c:v>10796</c:v>
                </c:pt>
                <c:pt idx="912">
                  <c:v>10797</c:v>
                </c:pt>
                <c:pt idx="913">
                  <c:v>10798</c:v>
                </c:pt>
                <c:pt idx="914">
                  <c:v>10799</c:v>
                </c:pt>
                <c:pt idx="915">
                  <c:v>10800</c:v>
                </c:pt>
                <c:pt idx="916">
                  <c:v>10801</c:v>
                </c:pt>
                <c:pt idx="917">
                  <c:v>10803</c:v>
                </c:pt>
                <c:pt idx="918">
                  <c:v>10804</c:v>
                </c:pt>
                <c:pt idx="919">
                  <c:v>10805</c:v>
                </c:pt>
                <c:pt idx="920">
                  <c:v>10806</c:v>
                </c:pt>
                <c:pt idx="921">
                  <c:v>10807</c:v>
                </c:pt>
                <c:pt idx="922">
                  <c:v>10808</c:v>
                </c:pt>
                <c:pt idx="923">
                  <c:v>10810</c:v>
                </c:pt>
                <c:pt idx="924">
                  <c:v>10811</c:v>
                </c:pt>
                <c:pt idx="925">
                  <c:v>10812</c:v>
                </c:pt>
                <c:pt idx="926">
                  <c:v>10813</c:v>
                </c:pt>
                <c:pt idx="927">
                  <c:v>10814</c:v>
                </c:pt>
                <c:pt idx="928">
                  <c:v>10815</c:v>
                </c:pt>
                <c:pt idx="929">
                  <c:v>10817</c:v>
                </c:pt>
                <c:pt idx="930">
                  <c:v>10818</c:v>
                </c:pt>
                <c:pt idx="931">
                  <c:v>10819</c:v>
                </c:pt>
                <c:pt idx="932">
                  <c:v>10820</c:v>
                </c:pt>
                <c:pt idx="933">
                  <c:v>10821</c:v>
                </c:pt>
                <c:pt idx="934">
                  <c:v>10822</c:v>
                </c:pt>
                <c:pt idx="935">
                  <c:v>10824</c:v>
                </c:pt>
                <c:pt idx="936">
                  <c:v>10825</c:v>
                </c:pt>
                <c:pt idx="937">
                  <c:v>10826</c:v>
                </c:pt>
                <c:pt idx="938">
                  <c:v>10827</c:v>
                </c:pt>
                <c:pt idx="939">
                  <c:v>10828</c:v>
                </c:pt>
                <c:pt idx="940">
                  <c:v>10829</c:v>
                </c:pt>
                <c:pt idx="941">
                  <c:v>10831</c:v>
                </c:pt>
                <c:pt idx="942">
                  <c:v>10832</c:v>
                </c:pt>
                <c:pt idx="943">
                  <c:v>10833</c:v>
                </c:pt>
                <c:pt idx="944">
                  <c:v>10834</c:v>
                </c:pt>
                <c:pt idx="945">
                  <c:v>10835</c:v>
                </c:pt>
                <c:pt idx="946">
                  <c:v>10839</c:v>
                </c:pt>
                <c:pt idx="947">
                  <c:v>10840</c:v>
                </c:pt>
                <c:pt idx="948">
                  <c:v>10841</c:v>
                </c:pt>
                <c:pt idx="949">
                  <c:v>10842</c:v>
                </c:pt>
                <c:pt idx="950">
                  <c:v>10843</c:v>
                </c:pt>
                <c:pt idx="951">
                  <c:v>10845</c:v>
                </c:pt>
                <c:pt idx="952">
                  <c:v>10846</c:v>
                </c:pt>
                <c:pt idx="953">
                  <c:v>10847</c:v>
                </c:pt>
                <c:pt idx="954">
                  <c:v>10848</c:v>
                </c:pt>
                <c:pt idx="955">
                  <c:v>10849</c:v>
                </c:pt>
                <c:pt idx="956">
                  <c:v>10850</c:v>
                </c:pt>
                <c:pt idx="957">
                  <c:v>10852</c:v>
                </c:pt>
                <c:pt idx="958">
                  <c:v>10853</c:v>
                </c:pt>
                <c:pt idx="959">
                  <c:v>10854</c:v>
                </c:pt>
                <c:pt idx="960">
                  <c:v>10855</c:v>
                </c:pt>
                <c:pt idx="961">
                  <c:v>10856</c:v>
                </c:pt>
                <c:pt idx="962">
                  <c:v>10857</c:v>
                </c:pt>
                <c:pt idx="963">
                  <c:v>10859</c:v>
                </c:pt>
                <c:pt idx="964">
                  <c:v>10860</c:v>
                </c:pt>
                <c:pt idx="965">
                  <c:v>10861</c:v>
                </c:pt>
                <c:pt idx="966">
                  <c:v>10862</c:v>
                </c:pt>
                <c:pt idx="967">
                  <c:v>10863</c:v>
                </c:pt>
                <c:pt idx="968">
                  <c:v>10864</c:v>
                </c:pt>
                <c:pt idx="969">
                  <c:v>10866</c:v>
                </c:pt>
                <c:pt idx="970">
                  <c:v>10867</c:v>
                </c:pt>
                <c:pt idx="971">
                  <c:v>10868</c:v>
                </c:pt>
                <c:pt idx="972">
                  <c:v>10869</c:v>
                </c:pt>
                <c:pt idx="973">
                  <c:v>10870</c:v>
                </c:pt>
                <c:pt idx="974">
                  <c:v>10871</c:v>
                </c:pt>
                <c:pt idx="975">
                  <c:v>10873</c:v>
                </c:pt>
                <c:pt idx="976">
                  <c:v>10874</c:v>
                </c:pt>
                <c:pt idx="977">
                  <c:v>10875</c:v>
                </c:pt>
                <c:pt idx="978">
                  <c:v>10876</c:v>
                </c:pt>
                <c:pt idx="979">
                  <c:v>10877</c:v>
                </c:pt>
                <c:pt idx="980">
                  <c:v>10880</c:v>
                </c:pt>
                <c:pt idx="981">
                  <c:v>10881</c:v>
                </c:pt>
                <c:pt idx="982">
                  <c:v>10882</c:v>
                </c:pt>
                <c:pt idx="983">
                  <c:v>10883</c:v>
                </c:pt>
                <c:pt idx="984">
                  <c:v>10884</c:v>
                </c:pt>
                <c:pt idx="985">
                  <c:v>10885</c:v>
                </c:pt>
                <c:pt idx="986">
                  <c:v>10887</c:v>
                </c:pt>
                <c:pt idx="987">
                  <c:v>10888</c:v>
                </c:pt>
                <c:pt idx="988">
                  <c:v>10889</c:v>
                </c:pt>
                <c:pt idx="989">
                  <c:v>10890</c:v>
                </c:pt>
                <c:pt idx="990">
                  <c:v>10891</c:v>
                </c:pt>
                <c:pt idx="991">
                  <c:v>10892</c:v>
                </c:pt>
                <c:pt idx="992">
                  <c:v>10894</c:v>
                </c:pt>
                <c:pt idx="993">
                  <c:v>10895</c:v>
                </c:pt>
                <c:pt idx="994">
                  <c:v>10896</c:v>
                </c:pt>
                <c:pt idx="995">
                  <c:v>10897</c:v>
                </c:pt>
                <c:pt idx="996">
                  <c:v>10901</c:v>
                </c:pt>
                <c:pt idx="997">
                  <c:v>10903</c:v>
                </c:pt>
                <c:pt idx="998">
                  <c:v>10904</c:v>
                </c:pt>
                <c:pt idx="999">
                  <c:v>10905</c:v>
                </c:pt>
                <c:pt idx="1000">
                  <c:v>10908</c:v>
                </c:pt>
                <c:pt idx="1001">
                  <c:v>10909</c:v>
                </c:pt>
                <c:pt idx="1002">
                  <c:v>10910</c:v>
                </c:pt>
                <c:pt idx="1003">
                  <c:v>10911</c:v>
                </c:pt>
                <c:pt idx="1004">
                  <c:v>10912</c:v>
                </c:pt>
                <c:pt idx="1005">
                  <c:v>10915</c:v>
                </c:pt>
                <c:pt idx="1006">
                  <c:v>10916</c:v>
                </c:pt>
                <c:pt idx="1007">
                  <c:v>10917</c:v>
                </c:pt>
                <c:pt idx="1008">
                  <c:v>10918</c:v>
                </c:pt>
                <c:pt idx="1009">
                  <c:v>10919</c:v>
                </c:pt>
                <c:pt idx="1010">
                  <c:v>10922</c:v>
                </c:pt>
                <c:pt idx="1011">
                  <c:v>10923</c:v>
                </c:pt>
                <c:pt idx="1012">
                  <c:v>10924</c:v>
                </c:pt>
                <c:pt idx="1013">
                  <c:v>10929</c:v>
                </c:pt>
                <c:pt idx="1014">
                  <c:v>10930</c:v>
                </c:pt>
                <c:pt idx="1015">
                  <c:v>10931</c:v>
                </c:pt>
                <c:pt idx="1016">
                  <c:v>10932</c:v>
                </c:pt>
                <c:pt idx="1017">
                  <c:v>10933</c:v>
                </c:pt>
                <c:pt idx="1018">
                  <c:v>10934</c:v>
                </c:pt>
                <c:pt idx="1019">
                  <c:v>10936</c:v>
                </c:pt>
                <c:pt idx="1020">
                  <c:v>10937</c:v>
                </c:pt>
                <c:pt idx="1021">
                  <c:v>10938</c:v>
                </c:pt>
                <c:pt idx="1022">
                  <c:v>10939</c:v>
                </c:pt>
                <c:pt idx="1023">
                  <c:v>10940</c:v>
                </c:pt>
                <c:pt idx="1024">
                  <c:v>10941</c:v>
                </c:pt>
                <c:pt idx="1025">
                  <c:v>10943</c:v>
                </c:pt>
                <c:pt idx="1026">
                  <c:v>10944</c:v>
                </c:pt>
                <c:pt idx="1027">
                  <c:v>10945</c:v>
                </c:pt>
                <c:pt idx="1028">
                  <c:v>10946</c:v>
                </c:pt>
                <c:pt idx="1029">
                  <c:v>10947</c:v>
                </c:pt>
                <c:pt idx="1030">
                  <c:v>10948</c:v>
                </c:pt>
                <c:pt idx="1031">
                  <c:v>10950</c:v>
                </c:pt>
                <c:pt idx="1032">
                  <c:v>10951</c:v>
                </c:pt>
                <c:pt idx="1033">
                  <c:v>10953</c:v>
                </c:pt>
                <c:pt idx="1034">
                  <c:v>10954</c:v>
                </c:pt>
                <c:pt idx="1035">
                  <c:v>10955</c:v>
                </c:pt>
                <c:pt idx="1036">
                  <c:v>10957</c:v>
                </c:pt>
                <c:pt idx="1037">
                  <c:v>10958</c:v>
                </c:pt>
                <c:pt idx="1038">
                  <c:v>10960</c:v>
                </c:pt>
                <c:pt idx="1039">
                  <c:v>10961</c:v>
                </c:pt>
                <c:pt idx="1040">
                  <c:v>10962</c:v>
                </c:pt>
                <c:pt idx="1041">
                  <c:v>10964</c:v>
                </c:pt>
                <c:pt idx="1042">
                  <c:v>10965</c:v>
                </c:pt>
                <c:pt idx="1043">
                  <c:v>10966</c:v>
                </c:pt>
                <c:pt idx="1044">
                  <c:v>10967</c:v>
                </c:pt>
                <c:pt idx="1045">
                  <c:v>10968</c:v>
                </c:pt>
                <c:pt idx="1046">
                  <c:v>10969</c:v>
                </c:pt>
                <c:pt idx="1047">
                  <c:v>10971</c:v>
                </c:pt>
                <c:pt idx="1048">
                  <c:v>10972</c:v>
                </c:pt>
                <c:pt idx="1049">
                  <c:v>10973</c:v>
                </c:pt>
                <c:pt idx="1050">
                  <c:v>10974</c:v>
                </c:pt>
                <c:pt idx="1051">
                  <c:v>10975</c:v>
                </c:pt>
                <c:pt idx="1052">
                  <c:v>10976</c:v>
                </c:pt>
                <c:pt idx="1053">
                  <c:v>10978</c:v>
                </c:pt>
                <c:pt idx="1054">
                  <c:v>10979</c:v>
                </c:pt>
                <c:pt idx="1055">
                  <c:v>10980</c:v>
                </c:pt>
                <c:pt idx="1056">
                  <c:v>10981</c:v>
                </c:pt>
                <c:pt idx="1057">
                  <c:v>10982</c:v>
                </c:pt>
                <c:pt idx="1058">
                  <c:v>10983</c:v>
                </c:pt>
                <c:pt idx="1059">
                  <c:v>10985</c:v>
                </c:pt>
                <c:pt idx="1060">
                  <c:v>10986</c:v>
                </c:pt>
                <c:pt idx="1061">
                  <c:v>10987</c:v>
                </c:pt>
                <c:pt idx="1062">
                  <c:v>10988</c:v>
                </c:pt>
                <c:pt idx="1063">
                  <c:v>10989</c:v>
                </c:pt>
                <c:pt idx="1064">
                  <c:v>10990</c:v>
                </c:pt>
                <c:pt idx="1065">
                  <c:v>10992</c:v>
                </c:pt>
                <c:pt idx="1066">
                  <c:v>10993</c:v>
                </c:pt>
                <c:pt idx="1067">
                  <c:v>10994</c:v>
                </c:pt>
                <c:pt idx="1068">
                  <c:v>10995</c:v>
                </c:pt>
                <c:pt idx="1069">
                  <c:v>10996</c:v>
                </c:pt>
                <c:pt idx="1070">
                  <c:v>10997</c:v>
                </c:pt>
                <c:pt idx="1071">
                  <c:v>10999</c:v>
                </c:pt>
                <c:pt idx="1072">
                  <c:v>11000</c:v>
                </c:pt>
                <c:pt idx="1073">
                  <c:v>11002</c:v>
                </c:pt>
                <c:pt idx="1074">
                  <c:v>11003</c:v>
                </c:pt>
                <c:pt idx="1075">
                  <c:v>11004</c:v>
                </c:pt>
                <c:pt idx="1076">
                  <c:v>11006</c:v>
                </c:pt>
                <c:pt idx="1077">
                  <c:v>11007</c:v>
                </c:pt>
                <c:pt idx="1078">
                  <c:v>11008</c:v>
                </c:pt>
                <c:pt idx="1079">
                  <c:v>11009</c:v>
                </c:pt>
                <c:pt idx="1080">
                  <c:v>11010</c:v>
                </c:pt>
                <c:pt idx="1081">
                  <c:v>11013</c:v>
                </c:pt>
                <c:pt idx="1082">
                  <c:v>11014</c:v>
                </c:pt>
                <c:pt idx="1083">
                  <c:v>11015</c:v>
                </c:pt>
                <c:pt idx="1084">
                  <c:v>11016</c:v>
                </c:pt>
                <c:pt idx="1085">
                  <c:v>11017</c:v>
                </c:pt>
                <c:pt idx="1086">
                  <c:v>11018</c:v>
                </c:pt>
                <c:pt idx="1087">
                  <c:v>11020</c:v>
                </c:pt>
                <c:pt idx="1088">
                  <c:v>11021</c:v>
                </c:pt>
                <c:pt idx="1089">
                  <c:v>11022</c:v>
                </c:pt>
                <c:pt idx="1090">
                  <c:v>11023</c:v>
                </c:pt>
                <c:pt idx="1091">
                  <c:v>11024</c:v>
                </c:pt>
                <c:pt idx="1092">
                  <c:v>11025</c:v>
                </c:pt>
                <c:pt idx="1093">
                  <c:v>11027</c:v>
                </c:pt>
                <c:pt idx="1094">
                  <c:v>11028</c:v>
                </c:pt>
                <c:pt idx="1095">
                  <c:v>11029</c:v>
                </c:pt>
                <c:pt idx="1096">
                  <c:v>11030</c:v>
                </c:pt>
                <c:pt idx="1097">
                  <c:v>11031</c:v>
                </c:pt>
                <c:pt idx="1098">
                  <c:v>11032</c:v>
                </c:pt>
                <c:pt idx="1099">
                  <c:v>11034</c:v>
                </c:pt>
                <c:pt idx="1100">
                  <c:v>11035</c:v>
                </c:pt>
                <c:pt idx="1101">
                  <c:v>11036</c:v>
                </c:pt>
                <c:pt idx="1102">
                  <c:v>11037</c:v>
                </c:pt>
                <c:pt idx="1103">
                  <c:v>11038</c:v>
                </c:pt>
                <c:pt idx="1104">
                  <c:v>11039</c:v>
                </c:pt>
                <c:pt idx="1105">
                  <c:v>11041</c:v>
                </c:pt>
                <c:pt idx="1106">
                  <c:v>11042</c:v>
                </c:pt>
                <c:pt idx="1107">
                  <c:v>11043</c:v>
                </c:pt>
                <c:pt idx="1108">
                  <c:v>11044</c:v>
                </c:pt>
                <c:pt idx="1109">
                  <c:v>11045</c:v>
                </c:pt>
                <c:pt idx="1110">
                  <c:v>11046</c:v>
                </c:pt>
                <c:pt idx="1111">
                  <c:v>11048</c:v>
                </c:pt>
                <c:pt idx="1112">
                  <c:v>11049</c:v>
                </c:pt>
                <c:pt idx="1113">
                  <c:v>11050</c:v>
                </c:pt>
                <c:pt idx="1114">
                  <c:v>11051</c:v>
                </c:pt>
                <c:pt idx="1115">
                  <c:v>11052</c:v>
                </c:pt>
                <c:pt idx="1116">
                  <c:v>11053</c:v>
                </c:pt>
                <c:pt idx="1117">
                  <c:v>11055</c:v>
                </c:pt>
                <c:pt idx="1118">
                  <c:v>11056</c:v>
                </c:pt>
                <c:pt idx="1119">
                  <c:v>11057</c:v>
                </c:pt>
                <c:pt idx="1120">
                  <c:v>11058</c:v>
                </c:pt>
                <c:pt idx="1121">
                  <c:v>11059</c:v>
                </c:pt>
                <c:pt idx="1122">
                  <c:v>11060</c:v>
                </c:pt>
                <c:pt idx="1123">
                  <c:v>11062</c:v>
                </c:pt>
                <c:pt idx="1124">
                  <c:v>11063</c:v>
                </c:pt>
                <c:pt idx="1125">
                  <c:v>11064</c:v>
                </c:pt>
                <c:pt idx="1126">
                  <c:v>11065</c:v>
                </c:pt>
                <c:pt idx="1127">
                  <c:v>11069</c:v>
                </c:pt>
                <c:pt idx="1128">
                  <c:v>11070</c:v>
                </c:pt>
                <c:pt idx="1129">
                  <c:v>11071</c:v>
                </c:pt>
                <c:pt idx="1130">
                  <c:v>11072</c:v>
                </c:pt>
                <c:pt idx="1131">
                  <c:v>11073</c:v>
                </c:pt>
                <c:pt idx="1132">
                  <c:v>11074</c:v>
                </c:pt>
                <c:pt idx="1133">
                  <c:v>11076</c:v>
                </c:pt>
                <c:pt idx="1134">
                  <c:v>11077</c:v>
                </c:pt>
                <c:pt idx="1135">
                  <c:v>11078</c:v>
                </c:pt>
                <c:pt idx="1136">
                  <c:v>11079</c:v>
                </c:pt>
                <c:pt idx="1137">
                  <c:v>11080</c:v>
                </c:pt>
                <c:pt idx="1138">
                  <c:v>11081</c:v>
                </c:pt>
                <c:pt idx="1139">
                  <c:v>11083</c:v>
                </c:pt>
                <c:pt idx="1140">
                  <c:v>11084</c:v>
                </c:pt>
                <c:pt idx="1141">
                  <c:v>11085</c:v>
                </c:pt>
                <c:pt idx="1142">
                  <c:v>11086</c:v>
                </c:pt>
                <c:pt idx="1143">
                  <c:v>11087</c:v>
                </c:pt>
                <c:pt idx="1144">
                  <c:v>11088</c:v>
                </c:pt>
                <c:pt idx="1145">
                  <c:v>11090</c:v>
                </c:pt>
                <c:pt idx="1146">
                  <c:v>11091</c:v>
                </c:pt>
                <c:pt idx="1147">
                  <c:v>11092</c:v>
                </c:pt>
                <c:pt idx="1148">
                  <c:v>11093</c:v>
                </c:pt>
                <c:pt idx="1149">
                  <c:v>11094</c:v>
                </c:pt>
                <c:pt idx="1150">
                  <c:v>11095</c:v>
                </c:pt>
                <c:pt idx="1151">
                  <c:v>11097</c:v>
                </c:pt>
                <c:pt idx="1152">
                  <c:v>11098</c:v>
                </c:pt>
                <c:pt idx="1153">
                  <c:v>11099</c:v>
                </c:pt>
                <c:pt idx="1154">
                  <c:v>11100</c:v>
                </c:pt>
                <c:pt idx="1155">
                  <c:v>11101</c:v>
                </c:pt>
                <c:pt idx="1156">
                  <c:v>11102</c:v>
                </c:pt>
                <c:pt idx="1157">
                  <c:v>11104</c:v>
                </c:pt>
                <c:pt idx="1158">
                  <c:v>11105</c:v>
                </c:pt>
                <c:pt idx="1159">
                  <c:v>11106</c:v>
                </c:pt>
                <c:pt idx="1160">
                  <c:v>11107</c:v>
                </c:pt>
                <c:pt idx="1161">
                  <c:v>11111</c:v>
                </c:pt>
                <c:pt idx="1162">
                  <c:v>11112</c:v>
                </c:pt>
                <c:pt idx="1163">
                  <c:v>11113</c:v>
                </c:pt>
                <c:pt idx="1164">
                  <c:v>11114</c:v>
                </c:pt>
                <c:pt idx="1165">
                  <c:v>11115</c:v>
                </c:pt>
                <c:pt idx="1166">
                  <c:v>11116</c:v>
                </c:pt>
                <c:pt idx="1167">
                  <c:v>11118</c:v>
                </c:pt>
                <c:pt idx="1168">
                  <c:v>11119</c:v>
                </c:pt>
                <c:pt idx="1169">
                  <c:v>11120</c:v>
                </c:pt>
                <c:pt idx="1170">
                  <c:v>11121</c:v>
                </c:pt>
                <c:pt idx="1171">
                  <c:v>11122</c:v>
                </c:pt>
                <c:pt idx="1172">
                  <c:v>11123</c:v>
                </c:pt>
                <c:pt idx="1173">
                  <c:v>11125</c:v>
                </c:pt>
                <c:pt idx="1174">
                  <c:v>11126</c:v>
                </c:pt>
                <c:pt idx="1175">
                  <c:v>11127</c:v>
                </c:pt>
                <c:pt idx="1176">
                  <c:v>11128</c:v>
                </c:pt>
                <c:pt idx="1177">
                  <c:v>11129</c:v>
                </c:pt>
                <c:pt idx="1178">
                  <c:v>11130</c:v>
                </c:pt>
                <c:pt idx="1179">
                  <c:v>11132</c:v>
                </c:pt>
                <c:pt idx="1180">
                  <c:v>11133</c:v>
                </c:pt>
                <c:pt idx="1181">
                  <c:v>11134</c:v>
                </c:pt>
                <c:pt idx="1182">
                  <c:v>11135</c:v>
                </c:pt>
                <c:pt idx="1183">
                  <c:v>11136</c:v>
                </c:pt>
                <c:pt idx="1184">
                  <c:v>11137</c:v>
                </c:pt>
                <c:pt idx="1185">
                  <c:v>11139</c:v>
                </c:pt>
                <c:pt idx="1186">
                  <c:v>11140</c:v>
                </c:pt>
                <c:pt idx="1187">
                  <c:v>11141</c:v>
                </c:pt>
                <c:pt idx="1188">
                  <c:v>11142</c:v>
                </c:pt>
                <c:pt idx="1189">
                  <c:v>11146</c:v>
                </c:pt>
                <c:pt idx="1190">
                  <c:v>11147</c:v>
                </c:pt>
                <c:pt idx="1191">
                  <c:v>11148</c:v>
                </c:pt>
                <c:pt idx="1192">
                  <c:v>11149</c:v>
                </c:pt>
                <c:pt idx="1193">
                  <c:v>11150</c:v>
                </c:pt>
                <c:pt idx="1194">
                  <c:v>11151</c:v>
                </c:pt>
                <c:pt idx="1195">
                  <c:v>11153</c:v>
                </c:pt>
                <c:pt idx="1196">
                  <c:v>11154</c:v>
                </c:pt>
                <c:pt idx="1197">
                  <c:v>11155</c:v>
                </c:pt>
                <c:pt idx="1198">
                  <c:v>11156</c:v>
                </c:pt>
                <c:pt idx="1199">
                  <c:v>11157</c:v>
                </c:pt>
                <c:pt idx="1200">
                  <c:v>11158</c:v>
                </c:pt>
                <c:pt idx="1201">
                  <c:v>11160</c:v>
                </c:pt>
                <c:pt idx="1202">
                  <c:v>11161</c:v>
                </c:pt>
                <c:pt idx="1203">
                  <c:v>11162</c:v>
                </c:pt>
                <c:pt idx="1204">
                  <c:v>11163</c:v>
                </c:pt>
                <c:pt idx="1205">
                  <c:v>11164</c:v>
                </c:pt>
                <c:pt idx="1206">
                  <c:v>11165</c:v>
                </c:pt>
                <c:pt idx="1207">
                  <c:v>11167</c:v>
                </c:pt>
                <c:pt idx="1208">
                  <c:v>11168</c:v>
                </c:pt>
                <c:pt idx="1209">
                  <c:v>11169</c:v>
                </c:pt>
                <c:pt idx="1210">
                  <c:v>11170</c:v>
                </c:pt>
                <c:pt idx="1211">
                  <c:v>11171</c:v>
                </c:pt>
                <c:pt idx="1212">
                  <c:v>11172</c:v>
                </c:pt>
                <c:pt idx="1213">
                  <c:v>11174</c:v>
                </c:pt>
                <c:pt idx="1214">
                  <c:v>11175</c:v>
                </c:pt>
                <c:pt idx="1215">
                  <c:v>11176</c:v>
                </c:pt>
                <c:pt idx="1216">
                  <c:v>11177</c:v>
                </c:pt>
                <c:pt idx="1217">
                  <c:v>11178</c:v>
                </c:pt>
                <c:pt idx="1218">
                  <c:v>11179</c:v>
                </c:pt>
                <c:pt idx="1219">
                  <c:v>11181</c:v>
                </c:pt>
                <c:pt idx="1220">
                  <c:v>11182</c:v>
                </c:pt>
                <c:pt idx="1221">
                  <c:v>11183</c:v>
                </c:pt>
                <c:pt idx="1222">
                  <c:v>11184</c:v>
                </c:pt>
                <c:pt idx="1223">
                  <c:v>11185</c:v>
                </c:pt>
                <c:pt idx="1224">
                  <c:v>11186</c:v>
                </c:pt>
                <c:pt idx="1225">
                  <c:v>11188</c:v>
                </c:pt>
                <c:pt idx="1226">
                  <c:v>11189</c:v>
                </c:pt>
                <c:pt idx="1227">
                  <c:v>11190</c:v>
                </c:pt>
                <c:pt idx="1228">
                  <c:v>11191</c:v>
                </c:pt>
                <c:pt idx="1229">
                  <c:v>11192</c:v>
                </c:pt>
                <c:pt idx="1230">
                  <c:v>11193</c:v>
                </c:pt>
                <c:pt idx="1231">
                  <c:v>11195</c:v>
                </c:pt>
                <c:pt idx="1232">
                  <c:v>11196</c:v>
                </c:pt>
                <c:pt idx="1233">
                  <c:v>11197</c:v>
                </c:pt>
                <c:pt idx="1234">
                  <c:v>11198</c:v>
                </c:pt>
                <c:pt idx="1235">
                  <c:v>11199</c:v>
                </c:pt>
                <c:pt idx="1236">
                  <c:v>11203</c:v>
                </c:pt>
                <c:pt idx="1237">
                  <c:v>11204</c:v>
                </c:pt>
                <c:pt idx="1238">
                  <c:v>11205</c:v>
                </c:pt>
                <c:pt idx="1239">
                  <c:v>11206</c:v>
                </c:pt>
                <c:pt idx="1240">
                  <c:v>11207</c:v>
                </c:pt>
                <c:pt idx="1241">
                  <c:v>11209</c:v>
                </c:pt>
                <c:pt idx="1242">
                  <c:v>11210</c:v>
                </c:pt>
                <c:pt idx="1243">
                  <c:v>11211</c:v>
                </c:pt>
                <c:pt idx="1244">
                  <c:v>11212</c:v>
                </c:pt>
                <c:pt idx="1245">
                  <c:v>11213</c:v>
                </c:pt>
                <c:pt idx="1246">
                  <c:v>11214</c:v>
                </c:pt>
                <c:pt idx="1247">
                  <c:v>11216</c:v>
                </c:pt>
                <c:pt idx="1248">
                  <c:v>11217</c:v>
                </c:pt>
                <c:pt idx="1249">
                  <c:v>11218</c:v>
                </c:pt>
                <c:pt idx="1250">
                  <c:v>11219</c:v>
                </c:pt>
                <c:pt idx="1251">
                  <c:v>11220</c:v>
                </c:pt>
                <c:pt idx="1252">
                  <c:v>11221</c:v>
                </c:pt>
                <c:pt idx="1253">
                  <c:v>11223</c:v>
                </c:pt>
                <c:pt idx="1254">
                  <c:v>11224</c:v>
                </c:pt>
                <c:pt idx="1255">
                  <c:v>11225</c:v>
                </c:pt>
                <c:pt idx="1256">
                  <c:v>11226</c:v>
                </c:pt>
                <c:pt idx="1257">
                  <c:v>11227</c:v>
                </c:pt>
                <c:pt idx="1258">
                  <c:v>11228</c:v>
                </c:pt>
                <c:pt idx="1259">
                  <c:v>11230</c:v>
                </c:pt>
                <c:pt idx="1260">
                  <c:v>11231</c:v>
                </c:pt>
                <c:pt idx="1261">
                  <c:v>11232</c:v>
                </c:pt>
                <c:pt idx="1262">
                  <c:v>11233</c:v>
                </c:pt>
                <c:pt idx="1263">
                  <c:v>11234</c:v>
                </c:pt>
                <c:pt idx="1264">
                  <c:v>11235</c:v>
                </c:pt>
                <c:pt idx="1265">
                  <c:v>11237</c:v>
                </c:pt>
                <c:pt idx="1266">
                  <c:v>11238</c:v>
                </c:pt>
                <c:pt idx="1267">
                  <c:v>11239</c:v>
                </c:pt>
                <c:pt idx="1268">
                  <c:v>11240</c:v>
                </c:pt>
                <c:pt idx="1269">
                  <c:v>11241</c:v>
                </c:pt>
                <c:pt idx="1270">
                  <c:v>11242</c:v>
                </c:pt>
                <c:pt idx="1271">
                  <c:v>11245</c:v>
                </c:pt>
                <c:pt idx="1272">
                  <c:v>11246</c:v>
                </c:pt>
                <c:pt idx="1273">
                  <c:v>11247</c:v>
                </c:pt>
                <c:pt idx="1274">
                  <c:v>11248</c:v>
                </c:pt>
                <c:pt idx="1275">
                  <c:v>11249</c:v>
                </c:pt>
                <c:pt idx="1276">
                  <c:v>11251</c:v>
                </c:pt>
                <c:pt idx="1277">
                  <c:v>11252</c:v>
                </c:pt>
                <c:pt idx="1278">
                  <c:v>11253</c:v>
                </c:pt>
                <c:pt idx="1279">
                  <c:v>11254</c:v>
                </c:pt>
                <c:pt idx="1280">
                  <c:v>11255</c:v>
                </c:pt>
                <c:pt idx="1281">
                  <c:v>11256</c:v>
                </c:pt>
                <c:pt idx="1282">
                  <c:v>11258</c:v>
                </c:pt>
                <c:pt idx="1283">
                  <c:v>11259</c:v>
                </c:pt>
                <c:pt idx="1284">
                  <c:v>11260</c:v>
                </c:pt>
                <c:pt idx="1285">
                  <c:v>11261</c:v>
                </c:pt>
                <c:pt idx="1286">
                  <c:v>11262</c:v>
                </c:pt>
                <c:pt idx="1287">
                  <c:v>11263</c:v>
                </c:pt>
                <c:pt idx="1288">
                  <c:v>11265</c:v>
                </c:pt>
                <c:pt idx="1289">
                  <c:v>11267</c:v>
                </c:pt>
                <c:pt idx="1290">
                  <c:v>11268</c:v>
                </c:pt>
                <c:pt idx="1291">
                  <c:v>11269</c:v>
                </c:pt>
                <c:pt idx="1292">
                  <c:v>11270</c:v>
                </c:pt>
                <c:pt idx="1293">
                  <c:v>11272</c:v>
                </c:pt>
                <c:pt idx="1294">
                  <c:v>11273</c:v>
                </c:pt>
                <c:pt idx="1295">
                  <c:v>11274</c:v>
                </c:pt>
                <c:pt idx="1296">
                  <c:v>11275</c:v>
                </c:pt>
                <c:pt idx="1297">
                  <c:v>11276</c:v>
                </c:pt>
                <c:pt idx="1298">
                  <c:v>11277</c:v>
                </c:pt>
                <c:pt idx="1299">
                  <c:v>11279</c:v>
                </c:pt>
                <c:pt idx="1300">
                  <c:v>11280</c:v>
                </c:pt>
                <c:pt idx="1301">
                  <c:v>11281</c:v>
                </c:pt>
                <c:pt idx="1302">
                  <c:v>11282</c:v>
                </c:pt>
                <c:pt idx="1303">
                  <c:v>11283</c:v>
                </c:pt>
                <c:pt idx="1304">
                  <c:v>11284</c:v>
                </c:pt>
                <c:pt idx="1305">
                  <c:v>11286</c:v>
                </c:pt>
                <c:pt idx="1306">
                  <c:v>11287</c:v>
                </c:pt>
                <c:pt idx="1307">
                  <c:v>11288</c:v>
                </c:pt>
                <c:pt idx="1308">
                  <c:v>11290</c:v>
                </c:pt>
                <c:pt idx="1309">
                  <c:v>11291</c:v>
                </c:pt>
                <c:pt idx="1310">
                  <c:v>11293</c:v>
                </c:pt>
                <c:pt idx="1311">
                  <c:v>11294</c:v>
                </c:pt>
                <c:pt idx="1312">
                  <c:v>11295</c:v>
                </c:pt>
                <c:pt idx="1313">
                  <c:v>11296</c:v>
                </c:pt>
                <c:pt idx="1314">
                  <c:v>11297</c:v>
                </c:pt>
                <c:pt idx="1315">
                  <c:v>11298</c:v>
                </c:pt>
                <c:pt idx="1316">
                  <c:v>11300</c:v>
                </c:pt>
                <c:pt idx="1317">
                  <c:v>11301</c:v>
                </c:pt>
                <c:pt idx="1318">
                  <c:v>11302</c:v>
                </c:pt>
                <c:pt idx="1319">
                  <c:v>11303</c:v>
                </c:pt>
                <c:pt idx="1320">
                  <c:v>11304</c:v>
                </c:pt>
                <c:pt idx="1321">
                  <c:v>11305</c:v>
                </c:pt>
                <c:pt idx="1322">
                  <c:v>11307</c:v>
                </c:pt>
                <c:pt idx="1323">
                  <c:v>11308</c:v>
                </c:pt>
                <c:pt idx="1324">
                  <c:v>11309</c:v>
                </c:pt>
                <c:pt idx="1325">
                  <c:v>11310</c:v>
                </c:pt>
                <c:pt idx="1326">
                  <c:v>11311</c:v>
                </c:pt>
                <c:pt idx="1327">
                  <c:v>11312</c:v>
                </c:pt>
                <c:pt idx="1328">
                  <c:v>11314</c:v>
                </c:pt>
                <c:pt idx="1329">
                  <c:v>11315</c:v>
                </c:pt>
                <c:pt idx="1330">
                  <c:v>11316</c:v>
                </c:pt>
                <c:pt idx="1331">
                  <c:v>11318</c:v>
                </c:pt>
                <c:pt idx="1332">
                  <c:v>11319</c:v>
                </c:pt>
                <c:pt idx="1333">
                  <c:v>11321</c:v>
                </c:pt>
                <c:pt idx="1334">
                  <c:v>11322</c:v>
                </c:pt>
                <c:pt idx="1335">
                  <c:v>11323</c:v>
                </c:pt>
                <c:pt idx="1336">
                  <c:v>11325</c:v>
                </c:pt>
                <c:pt idx="1337">
                  <c:v>11326</c:v>
                </c:pt>
                <c:pt idx="1338">
                  <c:v>11328</c:v>
                </c:pt>
                <c:pt idx="1339">
                  <c:v>11329</c:v>
                </c:pt>
                <c:pt idx="1340">
                  <c:v>11330</c:v>
                </c:pt>
                <c:pt idx="1341">
                  <c:v>11331</c:v>
                </c:pt>
                <c:pt idx="1342">
                  <c:v>11332</c:v>
                </c:pt>
                <c:pt idx="1343">
                  <c:v>11333</c:v>
                </c:pt>
                <c:pt idx="1344">
                  <c:v>11335</c:v>
                </c:pt>
                <c:pt idx="1345">
                  <c:v>11336</c:v>
                </c:pt>
                <c:pt idx="1346">
                  <c:v>11337</c:v>
                </c:pt>
                <c:pt idx="1347">
                  <c:v>11338</c:v>
                </c:pt>
                <c:pt idx="1348">
                  <c:v>11339</c:v>
                </c:pt>
                <c:pt idx="1349">
                  <c:v>11340</c:v>
                </c:pt>
                <c:pt idx="1350">
                  <c:v>11342</c:v>
                </c:pt>
                <c:pt idx="1351">
                  <c:v>11343</c:v>
                </c:pt>
                <c:pt idx="1352">
                  <c:v>11344</c:v>
                </c:pt>
                <c:pt idx="1353">
                  <c:v>11345</c:v>
                </c:pt>
                <c:pt idx="1354">
                  <c:v>11346</c:v>
                </c:pt>
                <c:pt idx="1355">
                  <c:v>11347</c:v>
                </c:pt>
                <c:pt idx="1356">
                  <c:v>11349</c:v>
                </c:pt>
                <c:pt idx="1357">
                  <c:v>11350</c:v>
                </c:pt>
                <c:pt idx="1358">
                  <c:v>11351</c:v>
                </c:pt>
                <c:pt idx="1359">
                  <c:v>11352</c:v>
                </c:pt>
                <c:pt idx="1360">
                  <c:v>11353</c:v>
                </c:pt>
                <c:pt idx="1361">
                  <c:v>11354</c:v>
                </c:pt>
                <c:pt idx="1362">
                  <c:v>11356</c:v>
                </c:pt>
                <c:pt idx="1363">
                  <c:v>11357</c:v>
                </c:pt>
                <c:pt idx="1364">
                  <c:v>11358</c:v>
                </c:pt>
                <c:pt idx="1365">
                  <c:v>11359</c:v>
                </c:pt>
                <c:pt idx="1366">
                  <c:v>11360</c:v>
                </c:pt>
                <c:pt idx="1367">
                  <c:v>11361</c:v>
                </c:pt>
                <c:pt idx="1368">
                  <c:v>11363</c:v>
                </c:pt>
                <c:pt idx="1369">
                  <c:v>11364</c:v>
                </c:pt>
                <c:pt idx="1370">
                  <c:v>11365</c:v>
                </c:pt>
                <c:pt idx="1371">
                  <c:v>11367</c:v>
                </c:pt>
                <c:pt idx="1372">
                  <c:v>11368</c:v>
                </c:pt>
                <c:pt idx="1373">
                  <c:v>11370</c:v>
                </c:pt>
                <c:pt idx="1374">
                  <c:v>11371</c:v>
                </c:pt>
                <c:pt idx="1375">
                  <c:v>11372</c:v>
                </c:pt>
                <c:pt idx="1376">
                  <c:v>11373</c:v>
                </c:pt>
                <c:pt idx="1377">
                  <c:v>11374</c:v>
                </c:pt>
                <c:pt idx="1378">
                  <c:v>11375</c:v>
                </c:pt>
                <c:pt idx="1379">
                  <c:v>11378</c:v>
                </c:pt>
                <c:pt idx="1380">
                  <c:v>11379</c:v>
                </c:pt>
                <c:pt idx="1381">
                  <c:v>11380</c:v>
                </c:pt>
                <c:pt idx="1382">
                  <c:v>11381</c:v>
                </c:pt>
                <c:pt idx="1383">
                  <c:v>11382</c:v>
                </c:pt>
                <c:pt idx="1384">
                  <c:v>11384</c:v>
                </c:pt>
                <c:pt idx="1385">
                  <c:v>11385</c:v>
                </c:pt>
                <c:pt idx="1386">
                  <c:v>11386</c:v>
                </c:pt>
                <c:pt idx="1387">
                  <c:v>11387</c:v>
                </c:pt>
                <c:pt idx="1388">
                  <c:v>11388</c:v>
                </c:pt>
                <c:pt idx="1389">
                  <c:v>11389</c:v>
                </c:pt>
                <c:pt idx="1390">
                  <c:v>11391</c:v>
                </c:pt>
                <c:pt idx="1391">
                  <c:v>11392</c:v>
                </c:pt>
                <c:pt idx="1392">
                  <c:v>11393</c:v>
                </c:pt>
                <c:pt idx="1393">
                  <c:v>11394</c:v>
                </c:pt>
                <c:pt idx="1394">
                  <c:v>11395</c:v>
                </c:pt>
                <c:pt idx="1395">
                  <c:v>11396</c:v>
                </c:pt>
                <c:pt idx="1396">
                  <c:v>11398</c:v>
                </c:pt>
                <c:pt idx="1397">
                  <c:v>11399</c:v>
                </c:pt>
                <c:pt idx="1398">
                  <c:v>11400</c:v>
                </c:pt>
                <c:pt idx="1399">
                  <c:v>11401</c:v>
                </c:pt>
                <c:pt idx="1400">
                  <c:v>11402</c:v>
                </c:pt>
                <c:pt idx="1401">
                  <c:v>11403</c:v>
                </c:pt>
                <c:pt idx="1402">
                  <c:v>11405</c:v>
                </c:pt>
                <c:pt idx="1403">
                  <c:v>11406</c:v>
                </c:pt>
                <c:pt idx="1404">
                  <c:v>11407</c:v>
                </c:pt>
                <c:pt idx="1405">
                  <c:v>11408</c:v>
                </c:pt>
                <c:pt idx="1406">
                  <c:v>11409</c:v>
                </c:pt>
                <c:pt idx="1407">
                  <c:v>11410</c:v>
                </c:pt>
                <c:pt idx="1408">
                  <c:v>11412</c:v>
                </c:pt>
                <c:pt idx="1409">
                  <c:v>11413</c:v>
                </c:pt>
                <c:pt idx="1410">
                  <c:v>11414</c:v>
                </c:pt>
                <c:pt idx="1411">
                  <c:v>11415</c:v>
                </c:pt>
                <c:pt idx="1412">
                  <c:v>11417</c:v>
                </c:pt>
                <c:pt idx="1413">
                  <c:v>11419</c:v>
                </c:pt>
                <c:pt idx="1414">
                  <c:v>11420</c:v>
                </c:pt>
                <c:pt idx="1415">
                  <c:v>11421</c:v>
                </c:pt>
                <c:pt idx="1416">
                  <c:v>11422</c:v>
                </c:pt>
                <c:pt idx="1417">
                  <c:v>11423</c:v>
                </c:pt>
                <c:pt idx="1418">
                  <c:v>11424</c:v>
                </c:pt>
                <c:pt idx="1419">
                  <c:v>11426</c:v>
                </c:pt>
                <c:pt idx="1420">
                  <c:v>11427</c:v>
                </c:pt>
                <c:pt idx="1421">
                  <c:v>11428</c:v>
                </c:pt>
                <c:pt idx="1422">
                  <c:v>11429</c:v>
                </c:pt>
                <c:pt idx="1423">
                  <c:v>11430</c:v>
                </c:pt>
                <c:pt idx="1424">
                  <c:v>11431</c:v>
                </c:pt>
                <c:pt idx="1425">
                  <c:v>11433</c:v>
                </c:pt>
                <c:pt idx="1426">
                  <c:v>11434</c:v>
                </c:pt>
                <c:pt idx="1427">
                  <c:v>11435</c:v>
                </c:pt>
                <c:pt idx="1428">
                  <c:v>11436</c:v>
                </c:pt>
                <c:pt idx="1429">
                  <c:v>11437</c:v>
                </c:pt>
                <c:pt idx="1430">
                  <c:v>11438</c:v>
                </c:pt>
                <c:pt idx="1431">
                  <c:v>11440</c:v>
                </c:pt>
                <c:pt idx="1432">
                  <c:v>11441</c:v>
                </c:pt>
                <c:pt idx="1433">
                  <c:v>11442</c:v>
                </c:pt>
                <c:pt idx="1434">
                  <c:v>11443</c:v>
                </c:pt>
                <c:pt idx="1435">
                  <c:v>11444</c:v>
                </c:pt>
                <c:pt idx="1436">
                  <c:v>11445</c:v>
                </c:pt>
                <c:pt idx="1437">
                  <c:v>11447</c:v>
                </c:pt>
                <c:pt idx="1438">
                  <c:v>11448</c:v>
                </c:pt>
                <c:pt idx="1439">
                  <c:v>11449</c:v>
                </c:pt>
                <c:pt idx="1440">
                  <c:v>11450</c:v>
                </c:pt>
                <c:pt idx="1441">
                  <c:v>11451</c:v>
                </c:pt>
                <c:pt idx="1442">
                  <c:v>11452</c:v>
                </c:pt>
                <c:pt idx="1443">
                  <c:v>11454</c:v>
                </c:pt>
                <c:pt idx="1444">
                  <c:v>11455</c:v>
                </c:pt>
                <c:pt idx="1445">
                  <c:v>11456</c:v>
                </c:pt>
                <c:pt idx="1446">
                  <c:v>11457</c:v>
                </c:pt>
                <c:pt idx="1447">
                  <c:v>11458</c:v>
                </c:pt>
                <c:pt idx="1448">
                  <c:v>11459</c:v>
                </c:pt>
                <c:pt idx="1449">
                  <c:v>11461</c:v>
                </c:pt>
                <c:pt idx="1450">
                  <c:v>11462</c:v>
                </c:pt>
                <c:pt idx="1451">
                  <c:v>11463</c:v>
                </c:pt>
                <c:pt idx="1452">
                  <c:v>11464</c:v>
                </c:pt>
                <c:pt idx="1453">
                  <c:v>11465</c:v>
                </c:pt>
                <c:pt idx="1454">
                  <c:v>11466</c:v>
                </c:pt>
                <c:pt idx="1455">
                  <c:v>11468</c:v>
                </c:pt>
                <c:pt idx="1456">
                  <c:v>11469</c:v>
                </c:pt>
                <c:pt idx="1457">
                  <c:v>11470</c:v>
                </c:pt>
                <c:pt idx="1458">
                  <c:v>11471</c:v>
                </c:pt>
                <c:pt idx="1459">
                  <c:v>11472</c:v>
                </c:pt>
                <c:pt idx="1460">
                  <c:v>11475</c:v>
                </c:pt>
                <c:pt idx="1461">
                  <c:v>11476</c:v>
                </c:pt>
                <c:pt idx="1462">
                  <c:v>11477</c:v>
                </c:pt>
                <c:pt idx="1463">
                  <c:v>11478</c:v>
                </c:pt>
                <c:pt idx="1464">
                  <c:v>11479</c:v>
                </c:pt>
                <c:pt idx="1465">
                  <c:v>11480</c:v>
                </c:pt>
                <c:pt idx="1466">
                  <c:v>11482</c:v>
                </c:pt>
                <c:pt idx="1467">
                  <c:v>11483</c:v>
                </c:pt>
                <c:pt idx="1468">
                  <c:v>11484</c:v>
                </c:pt>
                <c:pt idx="1469">
                  <c:v>11485</c:v>
                </c:pt>
                <c:pt idx="1470">
                  <c:v>11486</c:v>
                </c:pt>
                <c:pt idx="1471">
                  <c:v>11487</c:v>
                </c:pt>
                <c:pt idx="1472">
                  <c:v>11489</c:v>
                </c:pt>
                <c:pt idx="1473">
                  <c:v>11490</c:v>
                </c:pt>
                <c:pt idx="1474">
                  <c:v>11491</c:v>
                </c:pt>
                <c:pt idx="1475">
                  <c:v>11492</c:v>
                </c:pt>
                <c:pt idx="1476">
                  <c:v>11493</c:v>
                </c:pt>
                <c:pt idx="1477">
                  <c:v>11494</c:v>
                </c:pt>
                <c:pt idx="1478">
                  <c:v>11496</c:v>
                </c:pt>
                <c:pt idx="1479">
                  <c:v>11497</c:v>
                </c:pt>
                <c:pt idx="1480">
                  <c:v>11498</c:v>
                </c:pt>
                <c:pt idx="1481">
                  <c:v>11499</c:v>
                </c:pt>
                <c:pt idx="1482">
                  <c:v>11500</c:v>
                </c:pt>
                <c:pt idx="1483">
                  <c:v>11501</c:v>
                </c:pt>
                <c:pt idx="1484">
                  <c:v>11503</c:v>
                </c:pt>
                <c:pt idx="1485">
                  <c:v>11504</c:v>
                </c:pt>
                <c:pt idx="1486">
                  <c:v>11505</c:v>
                </c:pt>
                <c:pt idx="1487">
                  <c:v>11506</c:v>
                </c:pt>
                <c:pt idx="1488">
                  <c:v>11507</c:v>
                </c:pt>
                <c:pt idx="1489">
                  <c:v>11510</c:v>
                </c:pt>
                <c:pt idx="1490">
                  <c:v>11511</c:v>
                </c:pt>
                <c:pt idx="1491">
                  <c:v>11512</c:v>
                </c:pt>
                <c:pt idx="1492">
                  <c:v>11513</c:v>
                </c:pt>
                <c:pt idx="1493">
                  <c:v>11514</c:v>
                </c:pt>
                <c:pt idx="1494">
                  <c:v>11515</c:v>
                </c:pt>
                <c:pt idx="1495">
                  <c:v>11517</c:v>
                </c:pt>
                <c:pt idx="1496">
                  <c:v>11518</c:v>
                </c:pt>
                <c:pt idx="1497">
                  <c:v>11519</c:v>
                </c:pt>
                <c:pt idx="1498">
                  <c:v>11520</c:v>
                </c:pt>
                <c:pt idx="1499">
                  <c:v>11521</c:v>
                </c:pt>
                <c:pt idx="1500">
                  <c:v>11522</c:v>
                </c:pt>
                <c:pt idx="1501">
                  <c:v>11524</c:v>
                </c:pt>
                <c:pt idx="1502">
                  <c:v>11525</c:v>
                </c:pt>
                <c:pt idx="1503">
                  <c:v>11526</c:v>
                </c:pt>
                <c:pt idx="1504">
                  <c:v>11527</c:v>
                </c:pt>
                <c:pt idx="1505">
                  <c:v>11528</c:v>
                </c:pt>
                <c:pt idx="1506">
                  <c:v>11529</c:v>
                </c:pt>
                <c:pt idx="1507">
                  <c:v>11531</c:v>
                </c:pt>
                <c:pt idx="1508">
                  <c:v>11532</c:v>
                </c:pt>
                <c:pt idx="1509">
                  <c:v>11533</c:v>
                </c:pt>
                <c:pt idx="1510">
                  <c:v>11534</c:v>
                </c:pt>
                <c:pt idx="1511">
                  <c:v>11535</c:v>
                </c:pt>
                <c:pt idx="1512">
                  <c:v>11536</c:v>
                </c:pt>
                <c:pt idx="1513">
                  <c:v>11538</c:v>
                </c:pt>
                <c:pt idx="1514">
                  <c:v>11539</c:v>
                </c:pt>
                <c:pt idx="1515">
                  <c:v>11540</c:v>
                </c:pt>
                <c:pt idx="1516">
                  <c:v>11541</c:v>
                </c:pt>
                <c:pt idx="1517">
                  <c:v>11542</c:v>
                </c:pt>
                <c:pt idx="1518">
                  <c:v>11543</c:v>
                </c:pt>
                <c:pt idx="1519">
                  <c:v>11545</c:v>
                </c:pt>
                <c:pt idx="1520">
                  <c:v>11546</c:v>
                </c:pt>
                <c:pt idx="1521">
                  <c:v>11547</c:v>
                </c:pt>
                <c:pt idx="1522">
                  <c:v>11548</c:v>
                </c:pt>
                <c:pt idx="1523">
                  <c:v>11549</c:v>
                </c:pt>
                <c:pt idx="1524">
                  <c:v>11550</c:v>
                </c:pt>
                <c:pt idx="1525">
                  <c:v>11552</c:v>
                </c:pt>
                <c:pt idx="1526">
                  <c:v>11553</c:v>
                </c:pt>
                <c:pt idx="1527">
                  <c:v>11554</c:v>
                </c:pt>
                <c:pt idx="1528">
                  <c:v>11555</c:v>
                </c:pt>
                <c:pt idx="1529">
                  <c:v>11556</c:v>
                </c:pt>
                <c:pt idx="1530">
                  <c:v>11557</c:v>
                </c:pt>
                <c:pt idx="1531">
                  <c:v>11559</c:v>
                </c:pt>
                <c:pt idx="1532">
                  <c:v>11560</c:v>
                </c:pt>
                <c:pt idx="1533">
                  <c:v>11561</c:v>
                </c:pt>
                <c:pt idx="1534">
                  <c:v>11562</c:v>
                </c:pt>
                <c:pt idx="1535">
                  <c:v>11563</c:v>
                </c:pt>
                <c:pt idx="1536">
                  <c:v>11564</c:v>
                </c:pt>
                <c:pt idx="1537">
                  <c:v>11566</c:v>
                </c:pt>
                <c:pt idx="1538">
                  <c:v>11567</c:v>
                </c:pt>
                <c:pt idx="1539">
                  <c:v>11568</c:v>
                </c:pt>
                <c:pt idx="1540">
                  <c:v>11569</c:v>
                </c:pt>
                <c:pt idx="1541">
                  <c:v>11570</c:v>
                </c:pt>
                <c:pt idx="1542">
                  <c:v>11574</c:v>
                </c:pt>
                <c:pt idx="1543">
                  <c:v>11575</c:v>
                </c:pt>
                <c:pt idx="1544">
                  <c:v>11576</c:v>
                </c:pt>
                <c:pt idx="1545">
                  <c:v>11577</c:v>
                </c:pt>
                <c:pt idx="1546">
                  <c:v>11578</c:v>
                </c:pt>
                <c:pt idx="1547">
                  <c:v>11580</c:v>
                </c:pt>
                <c:pt idx="1548">
                  <c:v>11581</c:v>
                </c:pt>
                <c:pt idx="1549">
                  <c:v>11582</c:v>
                </c:pt>
                <c:pt idx="1550">
                  <c:v>11583</c:v>
                </c:pt>
                <c:pt idx="1551">
                  <c:v>11584</c:v>
                </c:pt>
                <c:pt idx="1552">
                  <c:v>11585</c:v>
                </c:pt>
                <c:pt idx="1553">
                  <c:v>11587</c:v>
                </c:pt>
                <c:pt idx="1554">
                  <c:v>11588</c:v>
                </c:pt>
                <c:pt idx="1555">
                  <c:v>11589</c:v>
                </c:pt>
                <c:pt idx="1556">
                  <c:v>11590</c:v>
                </c:pt>
                <c:pt idx="1557">
                  <c:v>11591</c:v>
                </c:pt>
                <c:pt idx="1558">
                  <c:v>11592</c:v>
                </c:pt>
                <c:pt idx="1559">
                  <c:v>11594</c:v>
                </c:pt>
                <c:pt idx="1560">
                  <c:v>11595</c:v>
                </c:pt>
                <c:pt idx="1561">
                  <c:v>11596</c:v>
                </c:pt>
                <c:pt idx="1562">
                  <c:v>11597</c:v>
                </c:pt>
                <c:pt idx="1563">
                  <c:v>11598</c:v>
                </c:pt>
                <c:pt idx="1564">
                  <c:v>11599</c:v>
                </c:pt>
                <c:pt idx="1565">
                  <c:v>11601</c:v>
                </c:pt>
                <c:pt idx="1566">
                  <c:v>11602</c:v>
                </c:pt>
                <c:pt idx="1567">
                  <c:v>11603</c:v>
                </c:pt>
                <c:pt idx="1568">
                  <c:v>11604</c:v>
                </c:pt>
                <c:pt idx="1569">
                  <c:v>11605</c:v>
                </c:pt>
                <c:pt idx="1570">
                  <c:v>11606</c:v>
                </c:pt>
                <c:pt idx="1571">
                  <c:v>11609</c:v>
                </c:pt>
                <c:pt idx="1572">
                  <c:v>11610</c:v>
                </c:pt>
                <c:pt idx="1573">
                  <c:v>11611</c:v>
                </c:pt>
                <c:pt idx="1574">
                  <c:v>11612</c:v>
                </c:pt>
                <c:pt idx="1575">
                  <c:v>11613</c:v>
                </c:pt>
                <c:pt idx="1576">
                  <c:v>11615</c:v>
                </c:pt>
                <c:pt idx="1577">
                  <c:v>11616</c:v>
                </c:pt>
                <c:pt idx="1578">
                  <c:v>11617</c:v>
                </c:pt>
                <c:pt idx="1579">
                  <c:v>11618</c:v>
                </c:pt>
                <c:pt idx="1580">
                  <c:v>11619</c:v>
                </c:pt>
                <c:pt idx="1581">
                  <c:v>11620</c:v>
                </c:pt>
                <c:pt idx="1582">
                  <c:v>11622</c:v>
                </c:pt>
                <c:pt idx="1583">
                  <c:v>11623</c:v>
                </c:pt>
                <c:pt idx="1584">
                  <c:v>11624</c:v>
                </c:pt>
                <c:pt idx="1585">
                  <c:v>11625</c:v>
                </c:pt>
                <c:pt idx="1586">
                  <c:v>11626</c:v>
                </c:pt>
                <c:pt idx="1587">
                  <c:v>11627</c:v>
                </c:pt>
                <c:pt idx="1588">
                  <c:v>11629</c:v>
                </c:pt>
                <c:pt idx="1589">
                  <c:v>11631</c:v>
                </c:pt>
                <c:pt idx="1590">
                  <c:v>11632</c:v>
                </c:pt>
                <c:pt idx="1591">
                  <c:v>11633</c:v>
                </c:pt>
                <c:pt idx="1592">
                  <c:v>11634</c:v>
                </c:pt>
                <c:pt idx="1593">
                  <c:v>11636</c:v>
                </c:pt>
                <c:pt idx="1594">
                  <c:v>11637</c:v>
                </c:pt>
                <c:pt idx="1595">
                  <c:v>11638</c:v>
                </c:pt>
                <c:pt idx="1596">
                  <c:v>11639</c:v>
                </c:pt>
                <c:pt idx="1597">
                  <c:v>11640</c:v>
                </c:pt>
                <c:pt idx="1598">
                  <c:v>11641</c:v>
                </c:pt>
                <c:pt idx="1599">
                  <c:v>11643</c:v>
                </c:pt>
                <c:pt idx="1600">
                  <c:v>11644</c:v>
                </c:pt>
                <c:pt idx="1601">
                  <c:v>11645</c:v>
                </c:pt>
                <c:pt idx="1602">
                  <c:v>11646</c:v>
                </c:pt>
                <c:pt idx="1603">
                  <c:v>11647</c:v>
                </c:pt>
                <c:pt idx="1604">
                  <c:v>11648</c:v>
                </c:pt>
                <c:pt idx="1605">
                  <c:v>11650</c:v>
                </c:pt>
                <c:pt idx="1606">
                  <c:v>11651</c:v>
                </c:pt>
                <c:pt idx="1607">
                  <c:v>11652</c:v>
                </c:pt>
                <c:pt idx="1608">
                  <c:v>11654</c:v>
                </c:pt>
                <c:pt idx="1609">
                  <c:v>11655</c:v>
                </c:pt>
                <c:pt idx="1610">
                  <c:v>11657</c:v>
                </c:pt>
                <c:pt idx="1611">
                  <c:v>11658</c:v>
                </c:pt>
                <c:pt idx="1612">
                  <c:v>11659</c:v>
                </c:pt>
                <c:pt idx="1613">
                  <c:v>11660</c:v>
                </c:pt>
                <c:pt idx="1614">
                  <c:v>11661</c:v>
                </c:pt>
                <c:pt idx="1615">
                  <c:v>11662</c:v>
                </c:pt>
                <c:pt idx="1616">
                  <c:v>11664</c:v>
                </c:pt>
                <c:pt idx="1617">
                  <c:v>11665</c:v>
                </c:pt>
                <c:pt idx="1618">
                  <c:v>11666</c:v>
                </c:pt>
                <c:pt idx="1619">
                  <c:v>11667</c:v>
                </c:pt>
                <c:pt idx="1620">
                  <c:v>11668</c:v>
                </c:pt>
                <c:pt idx="1621">
                  <c:v>11669</c:v>
                </c:pt>
                <c:pt idx="1622">
                  <c:v>11671</c:v>
                </c:pt>
                <c:pt idx="1623">
                  <c:v>11672</c:v>
                </c:pt>
                <c:pt idx="1624">
                  <c:v>11673</c:v>
                </c:pt>
                <c:pt idx="1625">
                  <c:v>11674</c:v>
                </c:pt>
                <c:pt idx="1626">
                  <c:v>11675</c:v>
                </c:pt>
                <c:pt idx="1627">
                  <c:v>11676</c:v>
                </c:pt>
                <c:pt idx="1628">
                  <c:v>11678</c:v>
                </c:pt>
                <c:pt idx="1629">
                  <c:v>11679</c:v>
                </c:pt>
                <c:pt idx="1630">
                  <c:v>11680</c:v>
                </c:pt>
                <c:pt idx="1631">
                  <c:v>11681</c:v>
                </c:pt>
                <c:pt idx="1632">
                  <c:v>11685</c:v>
                </c:pt>
                <c:pt idx="1633">
                  <c:v>11686</c:v>
                </c:pt>
                <c:pt idx="1634">
                  <c:v>11687</c:v>
                </c:pt>
                <c:pt idx="1635">
                  <c:v>11688</c:v>
                </c:pt>
                <c:pt idx="1636">
                  <c:v>11690</c:v>
                </c:pt>
                <c:pt idx="1637">
                  <c:v>11692</c:v>
                </c:pt>
                <c:pt idx="1638">
                  <c:v>11693</c:v>
                </c:pt>
                <c:pt idx="1639">
                  <c:v>11694</c:v>
                </c:pt>
                <c:pt idx="1640">
                  <c:v>11695</c:v>
                </c:pt>
                <c:pt idx="1641">
                  <c:v>11696</c:v>
                </c:pt>
                <c:pt idx="1642">
                  <c:v>11697</c:v>
                </c:pt>
                <c:pt idx="1643">
                  <c:v>11699</c:v>
                </c:pt>
                <c:pt idx="1644">
                  <c:v>11700</c:v>
                </c:pt>
                <c:pt idx="1645">
                  <c:v>11701</c:v>
                </c:pt>
                <c:pt idx="1646">
                  <c:v>11702</c:v>
                </c:pt>
                <c:pt idx="1647">
                  <c:v>11703</c:v>
                </c:pt>
                <c:pt idx="1648">
                  <c:v>11704</c:v>
                </c:pt>
                <c:pt idx="1649">
                  <c:v>11706</c:v>
                </c:pt>
                <c:pt idx="1650">
                  <c:v>11707</c:v>
                </c:pt>
                <c:pt idx="1651">
                  <c:v>11708</c:v>
                </c:pt>
                <c:pt idx="1652">
                  <c:v>11709</c:v>
                </c:pt>
                <c:pt idx="1653">
                  <c:v>11710</c:v>
                </c:pt>
                <c:pt idx="1654">
                  <c:v>11711</c:v>
                </c:pt>
                <c:pt idx="1655">
                  <c:v>11713</c:v>
                </c:pt>
                <c:pt idx="1656">
                  <c:v>11714</c:v>
                </c:pt>
                <c:pt idx="1657">
                  <c:v>11715</c:v>
                </c:pt>
                <c:pt idx="1658">
                  <c:v>11716</c:v>
                </c:pt>
                <c:pt idx="1659">
                  <c:v>11717</c:v>
                </c:pt>
                <c:pt idx="1660">
                  <c:v>11718</c:v>
                </c:pt>
                <c:pt idx="1661">
                  <c:v>11720</c:v>
                </c:pt>
                <c:pt idx="1662">
                  <c:v>11721</c:v>
                </c:pt>
                <c:pt idx="1663">
                  <c:v>11722</c:v>
                </c:pt>
                <c:pt idx="1664">
                  <c:v>11723</c:v>
                </c:pt>
                <c:pt idx="1665">
                  <c:v>11724</c:v>
                </c:pt>
                <c:pt idx="1666">
                  <c:v>11725</c:v>
                </c:pt>
                <c:pt idx="1667">
                  <c:v>11727</c:v>
                </c:pt>
                <c:pt idx="1668">
                  <c:v>11728</c:v>
                </c:pt>
                <c:pt idx="1669">
                  <c:v>11729</c:v>
                </c:pt>
                <c:pt idx="1670">
                  <c:v>11730</c:v>
                </c:pt>
                <c:pt idx="1671">
                  <c:v>11732</c:v>
                </c:pt>
                <c:pt idx="1672">
                  <c:v>11734</c:v>
                </c:pt>
                <c:pt idx="1673">
                  <c:v>11735</c:v>
                </c:pt>
                <c:pt idx="1674">
                  <c:v>11736</c:v>
                </c:pt>
                <c:pt idx="1675">
                  <c:v>11737</c:v>
                </c:pt>
                <c:pt idx="1676">
                  <c:v>11738</c:v>
                </c:pt>
                <c:pt idx="1677">
                  <c:v>11739</c:v>
                </c:pt>
                <c:pt idx="1678">
                  <c:v>11742</c:v>
                </c:pt>
                <c:pt idx="1679">
                  <c:v>11743</c:v>
                </c:pt>
                <c:pt idx="1680">
                  <c:v>11744</c:v>
                </c:pt>
                <c:pt idx="1681">
                  <c:v>11745</c:v>
                </c:pt>
                <c:pt idx="1682">
                  <c:v>11746</c:v>
                </c:pt>
                <c:pt idx="1683">
                  <c:v>11748</c:v>
                </c:pt>
                <c:pt idx="1684">
                  <c:v>11749</c:v>
                </c:pt>
                <c:pt idx="1685">
                  <c:v>11750</c:v>
                </c:pt>
                <c:pt idx="1686">
                  <c:v>11751</c:v>
                </c:pt>
                <c:pt idx="1687">
                  <c:v>11752</c:v>
                </c:pt>
                <c:pt idx="1688">
                  <c:v>11753</c:v>
                </c:pt>
                <c:pt idx="1689">
                  <c:v>11755</c:v>
                </c:pt>
                <c:pt idx="1690">
                  <c:v>11756</c:v>
                </c:pt>
                <c:pt idx="1691">
                  <c:v>11757</c:v>
                </c:pt>
                <c:pt idx="1692">
                  <c:v>11758</c:v>
                </c:pt>
                <c:pt idx="1693">
                  <c:v>11759</c:v>
                </c:pt>
                <c:pt idx="1694">
                  <c:v>11760</c:v>
                </c:pt>
                <c:pt idx="1695">
                  <c:v>11762</c:v>
                </c:pt>
                <c:pt idx="1696">
                  <c:v>11763</c:v>
                </c:pt>
                <c:pt idx="1697">
                  <c:v>11764</c:v>
                </c:pt>
                <c:pt idx="1698">
                  <c:v>11765</c:v>
                </c:pt>
                <c:pt idx="1699">
                  <c:v>11766</c:v>
                </c:pt>
                <c:pt idx="1700">
                  <c:v>11767</c:v>
                </c:pt>
                <c:pt idx="1701">
                  <c:v>11769</c:v>
                </c:pt>
                <c:pt idx="1702">
                  <c:v>11770</c:v>
                </c:pt>
                <c:pt idx="1703">
                  <c:v>11771</c:v>
                </c:pt>
                <c:pt idx="1704">
                  <c:v>11772</c:v>
                </c:pt>
                <c:pt idx="1705">
                  <c:v>11774</c:v>
                </c:pt>
                <c:pt idx="1706">
                  <c:v>11776</c:v>
                </c:pt>
                <c:pt idx="1707">
                  <c:v>11777</c:v>
                </c:pt>
                <c:pt idx="1708">
                  <c:v>11778</c:v>
                </c:pt>
                <c:pt idx="1709">
                  <c:v>11779</c:v>
                </c:pt>
                <c:pt idx="1710">
                  <c:v>11780</c:v>
                </c:pt>
                <c:pt idx="1711">
                  <c:v>11781</c:v>
                </c:pt>
                <c:pt idx="1712">
                  <c:v>11783</c:v>
                </c:pt>
                <c:pt idx="1713">
                  <c:v>11784</c:v>
                </c:pt>
                <c:pt idx="1714">
                  <c:v>11785</c:v>
                </c:pt>
                <c:pt idx="1715">
                  <c:v>11786</c:v>
                </c:pt>
                <c:pt idx="1716">
                  <c:v>11787</c:v>
                </c:pt>
                <c:pt idx="1717">
                  <c:v>11788</c:v>
                </c:pt>
                <c:pt idx="1718">
                  <c:v>11790</c:v>
                </c:pt>
                <c:pt idx="1719">
                  <c:v>11791</c:v>
                </c:pt>
                <c:pt idx="1720">
                  <c:v>11792</c:v>
                </c:pt>
                <c:pt idx="1721">
                  <c:v>11793</c:v>
                </c:pt>
                <c:pt idx="1722">
                  <c:v>11794</c:v>
                </c:pt>
                <c:pt idx="1723">
                  <c:v>11795</c:v>
                </c:pt>
                <c:pt idx="1724">
                  <c:v>11797</c:v>
                </c:pt>
                <c:pt idx="1725">
                  <c:v>11798</c:v>
                </c:pt>
                <c:pt idx="1726">
                  <c:v>11799</c:v>
                </c:pt>
                <c:pt idx="1727">
                  <c:v>11800</c:v>
                </c:pt>
                <c:pt idx="1728">
                  <c:v>11801</c:v>
                </c:pt>
                <c:pt idx="1729">
                  <c:v>11802</c:v>
                </c:pt>
                <c:pt idx="1730">
                  <c:v>11804</c:v>
                </c:pt>
                <c:pt idx="1731">
                  <c:v>11805</c:v>
                </c:pt>
                <c:pt idx="1732">
                  <c:v>11806</c:v>
                </c:pt>
                <c:pt idx="1733">
                  <c:v>11807</c:v>
                </c:pt>
                <c:pt idx="1734">
                  <c:v>11808</c:v>
                </c:pt>
                <c:pt idx="1735">
                  <c:v>11809</c:v>
                </c:pt>
                <c:pt idx="1736">
                  <c:v>11811</c:v>
                </c:pt>
                <c:pt idx="1737">
                  <c:v>11812</c:v>
                </c:pt>
                <c:pt idx="1738">
                  <c:v>11813</c:v>
                </c:pt>
                <c:pt idx="1739">
                  <c:v>11814</c:v>
                </c:pt>
                <c:pt idx="1740">
                  <c:v>11815</c:v>
                </c:pt>
                <c:pt idx="1741">
                  <c:v>11816</c:v>
                </c:pt>
                <c:pt idx="1742">
                  <c:v>11818</c:v>
                </c:pt>
                <c:pt idx="1743">
                  <c:v>11819</c:v>
                </c:pt>
                <c:pt idx="1744">
                  <c:v>11820</c:v>
                </c:pt>
                <c:pt idx="1745">
                  <c:v>11821</c:v>
                </c:pt>
                <c:pt idx="1746">
                  <c:v>11822</c:v>
                </c:pt>
                <c:pt idx="1747">
                  <c:v>11823</c:v>
                </c:pt>
                <c:pt idx="1748">
                  <c:v>11825</c:v>
                </c:pt>
                <c:pt idx="1749">
                  <c:v>11826</c:v>
                </c:pt>
                <c:pt idx="1750">
                  <c:v>11827</c:v>
                </c:pt>
                <c:pt idx="1751">
                  <c:v>11828</c:v>
                </c:pt>
                <c:pt idx="1752">
                  <c:v>11829</c:v>
                </c:pt>
                <c:pt idx="1753">
                  <c:v>11830</c:v>
                </c:pt>
                <c:pt idx="1754">
                  <c:v>11832</c:v>
                </c:pt>
                <c:pt idx="1755">
                  <c:v>11833</c:v>
                </c:pt>
                <c:pt idx="1756">
                  <c:v>11834</c:v>
                </c:pt>
                <c:pt idx="1757">
                  <c:v>11835</c:v>
                </c:pt>
                <c:pt idx="1758">
                  <c:v>11836</c:v>
                </c:pt>
                <c:pt idx="1759">
                  <c:v>11837</c:v>
                </c:pt>
                <c:pt idx="1760">
                  <c:v>11840</c:v>
                </c:pt>
                <c:pt idx="1761">
                  <c:v>11841</c:v>
                </c:pt>
                <c:pt idx="1762">
                  <c:v>11842</c:v>
                </c:pt>
                <c:pt idx="1763">
                  <c:v>11843</c:v>
                </c:pt>
                <c:pt idx="1764">
                  <c:v>11844</c:v>
                </c:pt>
                <c:pt idx="1765">
                  <c:v>11846</c:v>
                </c:pt>
                <c:pt idx="1766">
                  <c:v>11847</c:v>
                </c:pt>
                <c:pt idx="1767">
                  <c:v>11848</c:v>
                </c:pt>
                <c:pt idx="1768">
                  <c:v>11849</c:v>
                </c:pt>
                <c:pt idx="1769">
                  <c:v>11850</c:v>
                </c:pt>
                <c:pt idx="1770">
                  <c:v>11851</c:v>
                </c:pt>
                <c:pt idx="1771">
                  <c:v>11853</c:v>
                </c:pt>
                <c:pt idx="1772">
                  <c:v>11854</c:v>
                </c:pt>
                <c:pt idx="1773">
                  <c:v>11855</c:v>
                </c:pt>
                <c:pt idx="1774">
                  <c:v>11856</c:v>
                </c:pt>
                <c:pt idx="1775">
                  <c:v>11857</c:v>
                </c:pt>
                <c:pt idx="1776">
                  <c:v>11858</c:v>
                </c:pt>
                <c:pt idx="1777">
                  <c:v>11860</c:v>
                </c:pt>
                <c:pt idx="1778">
                  <c:v>11861</c:v>
                </c:pt>
                <c:pt idx="1779">
                  <c:v>11862</c:v>
                </c:pt>
                <c:pt idx="1780">
                  <c:v>11863</c:v>
                </c:pt>
                <c:pt idx="1781">
                  <c:v>11864</c:v>
                </c:pt>
                <c:pt idx="1782">
                  <c:v>11865</c:v>
                </c:pt>
                <c:pt idx="1783">
                  <c:v>11867</c:v>
                </c:pt>
                <c:pt idx="1784">
                  <c:v>11868</c:v>
                </c:pt>
                <c:pt idx="1785">
                  <c:v>11869</c:v>
                </c:pt>
                <c:pt idx="1786">
                  <c:v>11870</c:v>
                </c:pt>
                <c:pt idx="1787">
                  <c:v>11871</c:v>
                </c:pt>
                <c:pt idx="1788">
                  <c:v>11875</c:v>
                </c:pt>
                <c:pt idx="1789">
                  <c:v>11876</c:v>
                </c:pt>
                <c:pt idx="1790">
                  <c:v>11877</c:v>
                </c:pt>
                <c:pt idx="1791">
                  <c:v>11878</c:v>
                </c:pt>
                <c:pt idx="1792">
                  <c:v>11879</c:v>
                </c:pt>
                <c:pt idx="1793">
                  <c:v>11881</c:v>
                </c:pt>
                <c:pt idx="1794">
                  <c:v>11882</c:v>
                </c:pt>
                <c:pt idx="1795">
                  <c:v>11883</c:v>
                </c:pt>
                <c:pt idx="1796">
                  <c:v>11884</c:v>
                </c:pt>
                <c:pt idx="1797">
                  <c:v>11885</c:v>
                </c:pt>
                <c:pt idx="1798">
                  <c:v>11886</c:v>
                </c:pt>
                <c:pt idx="1799">
                  <c:v>11888</c:v>
                </c:pt>
                <c:pt idx="1800">
                  <c:v>11889</c:v>
                </c:pt>
                <c:pt idx="1801">
                  <c:v>11890</c:v>
                </c:pt>
                <c:pt idx="1802">
                  <c:v>11891</c:v>
                </c:pt>
                <c:pt idx="1803">
                  <c:v>11892</c:v>
                </c:pt>
                <c:pt idx="1804">
                  <c:v>11893</c:v>
                </c:pt>
                <c:pt idx="1805">
                  <c:v>11895</c:v>
                </c:pt>
                <c:pt idx="1806">
                  <c:v>11896</c:v>
                </c:pt>
                <c:pt idx="1807">
                  <c:v>11897</c:v>
                </c:pt>
                <c:pt idx="1808">
                  <c:v>11898</c:v>
                </c:pt>
                <c:pt idx="1809">
                  <c:v>11899</c:v>
                </c:pt>
                <c:pt idx="1810">
                  <c:v>11900</c:v>
                </c:pt>
                <c:pt idx="1811">
                  <c:v>11902</c:v>
                </c:pt>
                <c:pt idx="1812">
                  <c:v>11903</c:v>
                </c:pt>
                <c:pt idx="1813">
                  <c:v>11904</c:v>
                </c:pt>
                <c:pt idx="1814">
                  <c:v>11905</c:v>
                </c:pt>
                <c:pt idx="1815">
                  <c:v>11906</c:v>
                </c:pt>
                <c:pt idx="1816">
                  <c:v>11907</c:v>
                </c:pt>
                <c:pt idx="1817">
                  <c:v>11909</c:v>
                </c:pt>
                <c:pt idx="1818">
                  <c:v>11910</c:v>
                </c:pt>
                <c:pt idx="1819">
                  <c:v>11911</c:v>
                </c:pt>
                <c:pt idx="1820">
                  <c:v>11912</c:v>
                </c:pt>
                <c:pt idx="1821">
                  <c:v>11913</c:v>
                </c:pt>
                <c:pt idx="1822">
                  <c:v>11914</c:v>
                </c:pt>
                <c:pt idx="1823">
                  <c:v>11916</c:v>
                </c:pt>
                <c:pt idx="1824">
                  <c:v>11917</c:v>
                </c:pt>
                <c:pt idx="1825">
                  <c:v>11918</c:v>
                </c:pt>
                <c:pt idx="1826">
                  <c:v>11919</c:v>
                </c:pt>
                <c:pt idx="1827">
                  <c:v>11920</c:v>
                </c:pt>
                <c:pt idx="1828">
                  <c:v>11921</c:v>
                </c:pt>
                <c:pt idx="1829">
                  <c:v>11923</c:v>
                </c:pt>
                <c:pt idx="1830">
                  <c:v>11924</c:v>
                </c:pt>
                <c:pt idx="1831">
                  <c:v>11925</c:v>
                </c:pt>
                <c:pt idx="1832">
                  <c:v>11926</c:v>
                </c:pt>
                <c:pt idx="1833">
                  <c:v>11927</c:v>
                </c:pt>
                <c:pt idx="1834">
                  <c:v>11928</c:v>
                </c:pt>
                <c:pt idx="1835">
                  <c:v>11930</c:v>
                </c:pt>
                <c:pt idx="1836">
                  <c:v>11931</c:v>
                </c:pt>
                <c:pt idx="1837">
                  <c:v>11932</c:v>
                </c:pt>
                <c:pt idx="1838">
                  <c:v>11933</c:v>
                </c:pt>
                <c:pt idx="1839">
                  <c:v>11934</c:v>
                </c:pt>
                <c:pt idx="1840">
                  <c:v>11935</c:v>
                </c:pt>
                <c:pt idx="1841">
                  <c:v>11938</c:v>
                </c:pt>
                <c:pt idx="1842">
                  <c:v>11939</c:v>
                </c:pt>
                <c:pt idx="1843">
                  <c:v>11940</c:v>
                </c:pt>
                <c:pt idx="1844">
                  <c:v>11941</c:v>
                </c:pt>
                <c:pt idx="1845">
                  <c:v>11942</c:v>
                </c:pt>
                <c:pt idx="1846">
                  <c:v>11944</c:v>
                </c:pt>
                <c:pt idx="1847">
                  <c:v>11945</c:v>
                </c:pt>
                <c:pt idx="1848">
                  <c:v>11946</c:v>
                </c:pt>
                <c:pt idx="1849">
                  <c:v>11947</c:v>
                </c:pt>
                <c:pt idx="1850">
                  <c:v>11948</c:v>
                </c:pt>
                <c:pt idx="1851">
                  <c:v>11949</c:v>
                </c:pt>
                <c:pt idx="1852">
                  <c:v>11951</c:v>
                </c:pt>
                <c:pt idx="1853">
                  <c:v>11952</c:v>
                </c:pt>
                <c:pt idx="1854">
                  <c:v>11953</c:v>
                </c:pt>
                <c:pt idx="1855">
                  <c:v>11954</c:v>
                </c:pt>
                <c:pt idx="1856">
                  <c:v>11955</c:v>
                </c:pt>
                <c:pt idx="1857">
                  <c:v>11956</c:v>
                </c:pt>
                <c:pt idx="1858">
                  <c:v>11958</c:v>
                </c:pt>
                <c:pt idx="1859">
                  <c:v>11959</c:v>
                </c:pt>
                <c:pt idx="1860">
                  <c:v>11960</c:v>
                </c:pt>
                <c:pt idx="1861">
                  <c:v>11961</c:v>
                </c:pt>
                <c:pt idx="1862">
                  <c:v>11962</c:v>
                </c:pt>
                <c:pt idx="1863">
                  <c:v>11963</c:v>
                </c:pt>
                <c:pt idx="1864">
                  <c:v>11965</c:v>
                </c:pt>
                <c:pt idx="1865">
                  <c:v>11966</c:v>
                </c:pt>
                <c:pt idx="1866">
                  <c:v>11967</c:v>
                </c:pt>
                <c:pt idx="1867">
                  <c:v>11968</c:v>
                </c:pt>
                <c:pt idx="1868">
                  <c:v>11969</c:v>
                </c:pt>
                <c:pt idx="1869">
                  <c:v>11970</c:v>
                </c:pt>
                <c:pt idx="1870">
                  <c:v>11972</c:v>
                </c:pt>
                <c:pt idx="1871">
                  <c:v>11973</c:v>
                </c:pt>
                <c:pt idx="1872">
                  <c:v>11975</c:v>
                </c:pt>
                <c:pt idx="1873">
                  <c:v>11976</c:v>
                </c:pt>
                <c:pt idx="1874">
                  <c:v>11977</c:v>
                </c:pt>
                <c:pt idx="1875">
                  <c:v>11979</c:v>
                </c:pt>
                <c:pt idx="1876">
                  <c:v>11980</c:v>
                </c:pt>
                <c:pt idx="1877">
                  <c:v>11981</c:v>
                </c:pt>
                <c:pt idx="1878">
                  <c:v>11982</c:v>
                </c:pt>
                <c:pt idx="1879">
                  <c:v>11983</c:v>
                </c:pt>
                <c:pt idx="1880">
                  <c:v>11984</c:v>
                </c:pt>
                <c:pt idx="1881">
                  <c:v>11986</c:v>
                </c:pt>
                <c:pt idx="1882">
                  <c:v>11987</c:v>
                </c:pt>
                <c:pt idx="1883">
                  <c:v>11988</c:v>
                </c:pt>
                <c:pt idx="1884">
                  <c:v>11989</c:v>
                </c:pt>
                <c:pt idx="1885">
                  <c:v>11990</c:v>
                </c:pt>
                <c:pt idx="1886">
                  <c:v>11991</c:v>
                </c:pt>
                <c:pt idx="1887">
                  <c:v>11993</c:v>
                </c:pt>
                <c:pt idx="1888">
                  <c:v>11994</c:v>
                </c:pt>
                <c:pt idx="1889">
                  <c:v>11995</c:v>
                </c:pt>
                <c:pt idx="1890">
                  <c:v>11996</c:v>
                </c:pt>
                <c:pt idx="1891">
                  <c:v>11997</c:v>
                </c:pt>
                <c:pt idx="1892">
                  <c:v>11998</c:v>
                </c:pt>
                <c:pt idx="1893">
                  <c:v>12000</c:v>
                </c:pt>
                <c:pt idx="1894">
                  <c:v>12002</c:v>
                </c:pt>
                <c:pt idx="1895">
                  <c:v>12003</c:v>
                </c:pt>
                <c:pt idx="1896">
                  <c:v>12004</c:v>
                </c:pt>
                <c:pt idx="1897">
                  <c:v>12005</c:v>
                </c:pt>
                <c:pt idx="1898">
                  <c:v>12007</c:v>
                </c:pt>
                <c:pt idx="1899">
                  <c:v>12008</c:v>
                </c:pt>
                <c:pt idx="1900">
                  <c:v>12009</c:v>
                </c:pt>
                <c:pt idx="1901">
                  <c:v>12010</c:v>
                </c:pt>
                <c:pt idx="1902">
                  <c:v>12011</c:v>
                </c:pt>
                <c:pt idx="1903">
                  <c:v>12012</c:v>
                </c:pt>
                <c:pt idx="1904">
                  <c:v>12014</c:v>
                </c:pt>
                <c:pt idx="1905">
                  <c:v>12015</c:v>
                </c:pt>
                <c:pt idx="1906">
                  <c:v>12016</c:v>
                </c:pt>
                <c:pt idx="1907">
                  <c:v>12018</c:v>
                </c:pt>
                <c:pt idx="1908">
                  <c:v>12019</c:v>
                </c:pt>
                <c:pt idx="1909">
                  <c:v>12021</c:v>
                </c:pt>
                <c:pt idx="1910">
                  <c:v>12022</c:v>
                </c:pt>
                <c:pt idx="1911">
                  <c:v>12023</c:v>
                </c:pt>
                <c:pt idx="1912">
                  <c:v>12024</c:v>
                </c:pt>
                <c:pt idx="1913">
                  <c:v>12025</c:v>
                </c:pt>
                <c:pt idx="1914">
                  <c:v>12026</c:v>
                </c:pt>
                <c:pt idx="1915">
                  <c:v>12028</c:v>
                </c:pt>
                <c:pt idx="1916">
                  <c:v>12029</c:v>
                </c:pt>
                <c:pt idx="1917">
                  <c:v>12030</c:v>
                </c:pt>
                <c:pt idx="1918">
                  <c:v>12031</c:v>
                </c:pt>
                <c:pt idx="1919">
                  <c:v>12032</c:v>
                </c:pt>
                <c:pt idx="1920">
                  <c:v>12033</c:v>
                </c:pt>
                <c:pt idx="1921">
                  <c:v>12035</c:v>
                </c:pt>
                <c:pt idx="1922">
                  <c:v>12036</c:v>
                </c:pt>
                <c:pt idx="1923">
                  <c:v>12037</c:v>
                </c:pt>
                <c:pt idx="1924">
                  <c:v>12038</c:v>
                </c:pt>
                <c:pt idx="1925">
                  <c:v>12039</c:v>
                </c:pt>
                <c:pt idx="1926">
                  <c:v>12040</c:v>
                </c:pt>
                <c:pt idx="1927">
                  <c:v>12042</c:v>
                </c:pt>
                <c:pt idx="1928">
                  <c:v>12043</c:v>
                </c:pt>
                <c:pt idx="1929">
                  <c:v>12044</c:v>
                </c:pt>
                <c:pt idx="1930">
                  <c:v>12045</c:v>
                </c:pt>
                <c:pt idx="1931">
                  <c:v>12046</c:v>
                </c:pt>
                <c:pt idx="1932">
                  <c:v>12047</c:v>
                </c:pt>
                <c:pt idx="1933">
                  <c:v>12050</c:v>
                </c:pt>
                <c:pt idx="1934">
                  <c:v>12051</c:v>
                </c:pt>
                <c:pt idx="1935">
                  <c:v>12052</c:v>
                </c:pt>
                <c:pt idx="1936">
                  <c:v>12053</c:v>
                </c:pt>
                <c:pt idx="1937">
                  <c:v>12054</c:v>
                </c:pt>
                <c:pt idx="1938">
                  <c:v>12057</c:v>
                </c:pt>
                <c:pt idx="1939">
                  <c:v>12058</c:v>
                </c:pt>
                <c:pt idx="1940">
                  <c:v>12059</c:v>
                </c:pt>
                <c:pt idx="1941">
                  <c:v>12060</c:v>
                </c:pt>
                <c:pt idx="1942">
                  <c:v>12063</c:v>
                </c:pt>
                <c:pt idx="1943">
                  <c:v>12064</c:v>
                </c:pt>
                <c:pt idx="1944">
                  <c:v>12065</c:v>
                </c:pt>
                <c:pt idx="1945">
                  <c:v>12066</c:v>
                </c:pt>
                <c:pt idx="1946">
                  <c:v>12067</c:v>
                </c:pt>
                <c:pt idx="1947">
                  <c:v>12068</c:v>
                </c:pt>
                <c:pt idx="1948">
                  <c:v>12070</c:v>
                </c:pt>
                <c:pt idx="1949">
                  <c:v>12071</c:v>
                </c:pt>
                <c:pt idx="1950">
                  <c:v>12072</c:v>
                </c:pt>
                <c:pt idx="1951">
                  <c:v>12073</c:v>
                </c:pt>
                <c:pt idx="1952">
                  <c:v>12074</c:v>
                </c:pt>
                <c:pt idx="1953">
                  <c:v>12075</c:v>
                </c:pt>
                <c:pt idx="1954">
                  <c:v>12077</c:v>
                </c:pt>
                <c:pt idx="1955">
                  <c:v>12078</c:v>
                </c:pt>
                <c:pt idx="1956">
                  <c:v>12079</c:v>
                </c:pt>
                <c:pt idx="1957">
                  <c:v>12080</c:v>
                </c:pt>
                <c:pt idx="1958">
                  <c:v>12081</c:v>
                </c:pt>
                <c:pt idx="1959">
                  <c:v>12082</c:v>
                </c:pt>
                <c:pt idx="1960">
                  <c:v>12084</c:v>
                </c:pt>
                <c:pt idx="1961">
                  <c:v>12085</c:v>
                </c:pt>
                <c:pt idx="1962">
                  <c:v>12086</c:v>
                </c:pt>
                <c:pt idx="1963">
                  <c:v>12087</c:v>
                </c:pt>
                <c:pt idx="1964">
                  <c:v>12088</c:v>
                </c:pt>
                <c:pt idx="1965">
                  <c:v>12089</c:v>
                </c:pt>
                <c:pt idx="1966">
                  <c:v>12091</c:v>
                </c:pt>
                <c:pt idx="1967">
                  <c:v>12092</c:v>
                </c:pt>
                <c:pt idx="1968">
                  <c:v>12093</c:v>
                </c:pt>
                <c:pt idx="1969">
                  <c:v>12094</c:v>
                </c:pt>
                <c:pt idx="1970">
                  <c:v>12095</c:v>
                </c:pt>
                <c:pt idx="1971">
                  <c:v>12096</c:v>
                </c:pt>
                <c:pt idx="1972">
                  <c:v>12099</c:v>
                </c:pt>
                <c:pt idx="1973">
                  <c:v>12100</c:v>
                </c:pt>
                <c:pt idx="1974">
                  <c:v>12101</c:v>
                </c:pt>
                <c:pt idx="1975">
                  <c:v>12102</c:v>
                </c:pt>
                <c:pt idx="1976">
                  <c:v>12103</c:v>
                </c:pt>
                <c:pt idx="1977">
                  <c:v>12105</c:v>
                </c:pt>
                <c:pt idx="1978">
                  <c:v>12106</c:v>
                </c:pt>
                <c:pt idx="1979">
                  <c:v>12108</c:v>
                </c:pt>
                <c:pt idx="1980">
                  <c:v>12109</c:v>
                </c:pt>
                <c:pt idx="1981">
                  <c:v>12110</c:v>
                </c:pt>
                <c:pt idx="1982">
                  <c:v>12112</c:v>
                </c:pt>
                <c:pt idx="1983">
                  <c:v>12113</c:v>
                </c:pt>
                <c:pt idx="1984">
                  <c:v>12114</c:v>
                </c:pt>
                <c:pt idx="1985">
                  <c:v>12115</c:v>
                </c:pt>
                <c:pt idx="1986">
                  <c:v>12116</c:v>
                </c:pt>
                <c:pt idx="1987">
                  <c:v>12128</c:v>
                </c:pt>
                <c:pt idx="1988">
                  <c:v>12129</c:v>
                </c:pt>
                <c:pt idx="1989">
                  <c:v>12130</c:v>
                </c:pt>
                <c:pt idx="1990">
                  <c:v>12131</c:v>
                </c:pt>
                <c:pt idx="1991">
                  <c:v>12133</c:v>
                </c:pt>
                <c:pt idx="1992">
                  <c:v>12134</c:v>
                </c:pt>
                <c:pt idx="1993">
                  <c:v>12135</c:v>
                </c:pt>
                <c:pt idx="1994">
                  <c:v>12136</c:v>
                </c:pt>
                <c:pt idx="1995">
                  <c:v>12137</c:v>
                </c:pt>
                <c:pt idx="1996">
                  <c:v>12138</c:v>
                </c:pt>
                <c:pt idx="1997">
                  <c:v>12140</c:v>
                </c:pt>
                <c:pt idx="1998">
                  <c:v>12141</c:v>
                </c:pt>
                <c:pt idx="1999">
                  <c:v>12142</c:v>
                </c:pt>
                <c:pt idx="2000">
                  <c:v>12143</c:v>
                </c:pt>
                <c:pt idx="2001">
                  <c:v>12144</c:v>
                </c:pt>
                <c:pt idx="2002">
                  <c:v>12145</c:v>
                </c:pt>
                <c:pt idx="2003">
                  <c:v>12147</c:v>
                </c:pt>
                <c:pt idx="2004">
                  <c:v>12148</c:v>
                </c:pt>
                <c:pt idx="2005">
                  <c:v>12149</c:v>
                </c:pt>
                <c:pt idx="2006">
                  <c:v>12150</c:v>
                </c:pt>
                <c:pt idx="2007">
                  <c:v>12151</c:v>
                </c:pt>
                <c:pt idx="2008">
                  <c:v>12152</c:v>
                </c:pt>
                <c:pt idx="2009">
                  <c:v>12154</c:v>
                </c:pt>
                <c:pt idx="2010">
                  <c:v>12155</c:v>
                </c:pt>
                <c:pt idx="2011">
                  <c:v>12156</c:v>
                </c:pt>
                <c:pt idx="2012">
                  <c:v>12157</c:v>
                </c:pt>
                <c:pt idx="2013">
                  <c:v>12159</c:v>
                </c:pt>
                <c:pt idx="2014">
                  <c:v>12161</c:v>
                </c:pt>
                <c:pt idx="2015">
                  <c:v>12162</c:v>
                </c:pt>
                <c:pt idx="2016">
                  <c:v>12163</c:v>
                </c:pt>
                <c:pt idx="2017">
                  <c:v>12164</c:v>
                </c:pt>
                <c:pt idx="2018">
                  <c:v>12165</c:v>
                </c:pt>
                <c:pt idx="2019">
                  <c:v>12166</c:v>
                </c:pt>
                <c:pt idx="2020">
                  <c:v>12168</c:v>
                </c:pt>
                <c:pt idx="2021">
                  <c:v>12169</c:v>
                </c:pt>
                <c:pt idx="2022">
                  <c:v>12170</c:v>
                </c:pt>
                <c:pt idx="2023">
                  <c:v>12171</c:v>
                </c:pt>
                <c:pt idx="2024">
                  <c:v>12172</c:v>
                </c:pt>
                <c:pt idx="2025">
                  <c:v>12173</c:v>
                </c:pt>
                <c:pt idx="2026">
                  <c:v>12175</c:v>
                </c:pt>
                <c:pt idx="2027">
                  <c:v>12176</c:v>
                </c:pt>
                <c:pt idx="2028">
                  <c:v>12177</c:v>
                </c:pt>
                <c:pt idx="2029">
                  <c:v>12178</c:v>
                </c:pt>
                <c:pt idx="2030">
                  <c:v>12179</c:v>
                </c:pt>
                <c:pt idx="2031">
                  <c:v>12180</c:v>
                </c:pt>
                <c:pt idx="2032">
                  <c:v>12182</c:v>
                </c:pt>
                <c:pt idx="2033">
                  <c:v>12183</c:v>
                </c:pt>
                <c:pt idx="2034">
                  <c:v>12184</c:v>
                </c:pt>
                <c:pt idx="2035">
                  <c:v>12185</c:v>
                </c:pt>
                <c:pt idx="2036">
                  <c:v>12186</c:v>
                </c:pt>
                <c:pt idx="2037">
                  <c:v>12187</c:v>
                </c:pt>
                <c:pt idx="2038">
                  <c:v>12189</c:v>
                </c:pt>
                <c:pt idx="2039">
                  <c:v>12190</c:v>
                </c:pt>
                <c:pt idx="2040">
                  <c:v>12191</c:v>
                </c:pt>
                <c:pt idx="2041">
                  <c:v>12192</c:v>
                </c:pt>
                <c:pt idx="2042">
                  <c:v>12193</c:v>
                </c:pt>
                <c:pt idx="2043">
                  <c:v>12194</c:v>
                </c:pt>
                <c:pt idx="2044">
                  <c:v>12196</c:v>
                </c:pt>
                <c:pt idx="2045">
                  <c:v>12197</c:v>
                </c:pt>
                <c:pt idx="2046">
                  <c:v>12198</c:v>
                </c:pt>
                <c:pt idx="2047">
                  <c:v>12199</c:v>
                </c:pt>
                <c:pt idx="2048">
                  <c:v>12200</c:v>
                </c:pt>
                <c:pt idx="2049">
                  <c:v>12201</c:v>
                </c:pt>
                <c:pt idx="2050">
                  <c:v>12203</c:v>
                </c:pt>
                <c:pt idx="2051">
                  <c:v>12205</c:v>
                </c:pt>
                <c:pt idx="2052">
                  <c:v>12206</c:v>
                </c:pt>
                <c:pt idx="2053">
                  <c:v>12207</c:v>
                </c:pt>
                <c:pt idx="2054">
                  <c:v>12208</c:v>
                </c:pt>
                <c:pt idx="2055">
                  <c:v>12210</c:v>
                </c:pt>
                <c:pt idx="2056">
                  <c:v>12211</c:v>
                </c:pt>
                <c:pt idx="2057">
                  <c:v>12212</c:v>
                </c:pt>
                <c:pt idx="2058">
                  <c:v>12213</c:v>
                </c:pt>
                <c:pt idx="2059">
                  <c:v>12214</c:v>
                </c:pt>
                <c:pt idx="2060">
                  <c:v>12215</c:v>
                </c:pt>
                <c:pt idx="2061">
                  <c:v>12217</c:v>
                </c:pt>
                <c:pt idx="2062">
                  <c:v>12218</c:v>
                </c:pt>
                <c:pt idx="2063">
                  <c:v>12219</c:v>
                </c:pt>
                <c:pt idx="2064">
                  <c:v>12220</c:v>
                </c:pt>
                <c:pt idx="2065">
                  <c:v>12221</c:v>
                </c:pt>
                <c:pt idx="2066">
                  <c:v>12222</c:v>
                </c:pt>
                <c:pt idx="2067">
                  <c:v>12224</c:v>
                </c:pt>
                <c:pt idx="2068">
                  <c:v>12225</c:v>
                </c:pt>
                <c:pt idx="2069">
                  <c:v>12226</c:v>
                </c:pt>
                <c:pt idx="2070">
                  <c:v>12227</c:v>
                </c:pt>
                <c:pt idx="2071">
                  <c:v>12228</c:v>
                </c:pt>
                <c:pt idx="2072">
                  <c:v>12229</c:v>
                </c:pt>
                <c:pt idx="2073">
                  <c:v>12231</c:v>
                </c:pt>
                <c:pt idx="2074">
                  <c:v>12232</c:v>
                </c:pt>
                <c:pt idx="2075">
                  <c:v>12233</c:v>
                </c:pt>
                <c:pt idx="2076">
                  <c:v>12234</c:v>
                </c:pt>
                <c:pt idx="2077">
                  <c:v>12235</c:v>
                </c:pt>
                <c:pt idx="2078">
                  <c:v>12236</c:v>
                </c:pt>
                <c:pt idx="2079">
                  <c:v>12238</c:v>
                </c:pt>
                <c:pt idx="2080">
                  <c:v>12240</c:v>
                </c:pt>
                <c:pt idx="2081">
                  <c:v>12241</c:v>
                </c:pt>
                <c:pt idx="2082">
                  <c:v>12242</c:v>
                </c:pt>
                <c:pt idx="2083">
                  <c:v>12243</c:v>
                </c:pt>
                <c:pt idx="2084">
                  <c:v>12245</c:v>
                </c:pt>
                <c:pt idx="2085">
                  <c:v>12246</c:v>
                </c:pt>
                <c:pt idx="2086">
                  <c:v>12247</c:v>
                </c:pt>
                <c:pt idx="2087">
                  <c:v>12248</c:v>
                </c:pt>
                <c:pt idx="2088">
                  <c:v>12249</c:v>
                </c:pt>
                <c:pt idx="2089">
                  <c:v>12250</c:v>
                </c:pt>
                <c:pt idx="2090">
                  <c:v>12252</c:v>
                </c:pt>
                <c:pt idx="2091">
                  <c:v>12253</c:v>
                </c:pt>
                <c:pt idx="2092">
                  <c:v>12254</c:v>
                </c:pt>
                <c:pt idx="2093">
                  <c:v>12255</c:v>
                </c:pt>
                <c:pt idx="2094">
                  <c:v>12256</c:v>
                </c:pt>
                <c:pt idx="2095">
                  <c:v>12257</c:v>
                </c:pt>
                <c:pt idx="2096">
                  <c:v>12259</c:v>
                </c:pt>
                <c:pt idx="2097">
                  <c:v>12260</c:v>
                </c:pt>
                <c:pt idx="2098">
                  <c:v>12261</c:v>
                </c:pt>
                <c:pt idx="2099">
                  <c:v>12262</c:v>
                </c:pt>
                <c:pt idx="2100">
                  <c:v>12263</c:v>
                </c:pt>
                <c:pt idx="2101">
                  <c:v>12266</c:v>
                </c:pt>
                <c:pt idx="2102">
                  <c:v>12267</c:v>
                </c:pt>
                <c:pt idx="2103">
                  <c:v>12268</c:v>
                </c:pt>
                <c:pt idx="2104">
                  <c:v>12269</c:v>
                </c:pt>
                <c:pt idx="2105">
                  <c:v>12270</c:v>
                </c:pt>
                <c:pt idx="2106">
                  <c:v>12273</c:v>
                </c:pt>
                <c:pt idx="2107">
                  <c:v>12274</c:v>
                </c:pt>
                <c:pt idx="2108">
                  <c:v>12275</c:v>
                </c:pt>
                <c:pt idx="2109">
                  <c:v>12276</c:v>
                </c:pt>
                <c:pt idx="2110">
                  <c:v>12277</c:v>
                </c:pt>
                <c:pt idx="2111">
                  <c:v>12280</c:v>
                </c:pt>
                <c:pt idx="2112">
                  <c:v>12281</c:v>
                </c:pt>
                <c:pt idx="2113">
                  <c:v>12282</c:v>
                </c:pt>
                <c:pt idx="2114">
                  <c:v>12283</c:v>
                </c:pt>
                <c:pt idx="2115">
                  <c:v>12284</c:v>
                </c:pt>
                <c:pt idx="2116">
                  <c:v>12287</c:v>
                </c:pt>
                <c:pt idx="2117">
                  <c:v>12288</c:v>
                </c:pt>
                <c:pt idx="2118">
                  <c:v>12289</c:v>
                </c:pt>
                <c:pt idx="2119">
                  <c:v>12290</c:v>
                </c:pt>
                <c:pt idx="2120">
                  <c:v>12291</c:v>
                </c:pt>
                <c:pt idx="2121">
                  <c:v>12294</c:v>
                </c:pt>
                <c:pt idx="2122">
                  <c:v>12295</c:v>
                </c:pt>
                <c:pt idx="2123">
                  <c:v>12296</c:v>
                </c:pt>
                <c:pt idx="2124">
                  <c:v>12297</c:v>
                </c:pt>
                <c:pt idx="2125">
                  <c:v>12298</c:v>
                </c:pt>
                <c:pt idx="2126">
                  <c:v>12302</c:v>
                </c:pt>
                <c:pt idx="2127">
                  <c:v>12303</c:v>
                </c:pt>
                <c:pt idx="2128">
                  <c:v>12304</c:v>
                </c:pt>
                <c:pt idx="2129">
                  <c:v>12305</c:v>
                </c:pt>
                <c:pt idx="2130">
                  <c:v>12306</c:v>
                </c:pt>
                <c:pt idx="2131">
                  <c:v>12308</c:v>
                </c:pt>
                <c:pt idx="2132">
                  <c:v>12309</c:v>
                </c:pt>
                <c:pt idx="2133">
                  <c:v>12310</c:v>
                </c:pt>
                <c:pt idx="2134">
                  <c:v>12311</c:v>
                </c:pt>
                <c:pt idx="2135">
                  <c:v>12312</c:v>
                </c:pt>
                <c:pt idx="2136">
                  <c:v>12313</c:v>
                </c:pt>
                <c:pt idx="2137">
                  <c:v>12315</c:v>
                </c:pt>
                <c:pt idx="2138">
                  <c:v>12316</c:v>
                </c:pt>
                <c:pt idx="2139">
                  <c:v>12317</c:v>
                </c:pt>
                <c:pt idx="2140">
                  <c:v>12318</c:v>
                </c:pt>
                <c:pt idx="2141">
                  <c:v>12319</c:v>
                </c:pt>
                <c:pt idx="2142">
                  <c:v>12320</c:v>
                </c:pt>
                <c:pt idx="2143">
                  <c:v>12322</c:v>
                </c:pt>
                <c:pt idx="2144">
                  <c:v>12323</c:v>
                </c:pt>
                <c:pt idx="2145">
                  <c:v>12324</c:v>
                </c:pt>
                <c:pt idx="2146">
                  <c:v>12325</c:v>
                </c:pt>
                <c:pt idx="2147">
                  <c:v>12326</c:v>
                </c:pt>
                <c:pt idx="2148">
                  <c:v>12327</c:v>
                </c:pt>
                <c:pt idx="2149">
                  <c:v>12329</c:v>
                </c:pt>
                <c:pt idx="2150">
                  <c:v>12330</c:v>
                </c:pt>
                <c:pt idx="2151">
                  <c:v>12331</c:v>
                </c:pt>
                <c:pt idx="2152">
                  <c:v>12332</c:v>
                </c:pt>
                <c:pt idx="2153">
                  <c:v>12333</c:v>
                </c:pt>
                <c:pt idx="2154">
                  <c:v>12334</c:v>
                </c:pt>
                <c:pt idx="2155">
                  <c:v>12336</c:v>
                </c:pt>
                <c:pt idx="2156">
                  <c:v>12337</c:v>
                </c:pt>
                <c:pt idx="2157">
                  <c:v>12338</c:v>
                </c:pt>
                <c:pt idx="2158">
                  <c:v>12340</c:v>
                </c:pt>
                <c:pt idx="2159">
                  <c:v>12341</c:v>
                </c:pt>
                <c:pt idx="2160">
                  <c:v>12343</c:v>
                </c:pt>
                <c:pt idx="2161">
                  <c:v>12344</c:v>
                </c:pt>
                <c:pt idx="2162">
                  <c:v>12345</c:v>
                </c:pt>
                <c:pt idx="2163">
                  <c:v>12346</c:v>
                </c:pt>
                <c:pt idx="2164">
                  <c:v>12347</c:v>
                </c:pt>
                <c:pt idx="2165">
                  <c:v>12348</c:v>
                </c:pt>
                <c:pt idx="2166">
                  <c:v>12350</c:v>
                </c:pt>
                <c:pt idx="2167">
                  <c:v>12351</c:v>
                </c:pt>
                <c:pt idx="2168">
                  <c:v>12352</c:v>
                </c:pt>
                <c:pt idx="2169">
                  <c:v>12353</c:v>
                </c:pt>
                <c:pt idx="2170">
                  <c:v>12354</c:v>
                </c:pt>
                <c:pt idx="2171">
                  <c:v>12355</c:v>
                </c:pt>
                <c:pt idx="2172">
                  <c:v>12357</c:v>
                </c:pt>
                <c:pt idx="2173">
                  <c:v>12358</c:v>
                </c:pt>
                <c:pt idx="2174">
                  <c:v>12359</c:v>
                </c:pt>
                <c:pt idx="2175">
                  <c:v>12360</c:v>
                </c:pt>
                <c:pt idx="2176">
                  <c:v>12361</c:v>
                </c:pt>
                <c:pt idx="2177">
                  <c:v>12362</c:v>
                </c:pt>
                <c:pt idx="2178">
                  <c:v>12364</c:v>
                </c:pt>
                <c:pt idx="2179">
                  <c:v>12366</c:v>
                </c:pt>
                <c:pt idx="2180">
                  <c:v>12367</c:v>
                </c:pt>
                <c:pt idx="2181">
                  <c:v>12368</c:v>
                </c:pt>
                <c:pt idx="2182">
                  <c:v>12369</c:v>
                </c:pt>
                <c:pt idx="2183">
                  <c:v>12371</c:v>
                </c:pt>
                <c:pt idx="2184">
                  <c:v>12372</c:v>
                </c:pt>
                <c:pt idx="2185">
                  <c:v>12373</c:v>
                </c:pt>
                <c:pt idx="2186">
                  <c:v>12374</c:v>
                </c:pt>
                <c:pt idx="2187">
                  <c:v>12375</c:v>
                </c:pt>
                <c:pt idx="2188">
                  <c:v>12376</c:v>
                </c:pt>
                <c:pt idx="2189">
                  <c:v>12378</c:v>
                </c:pt>
                <c:pt idx="2190">
                  <c:v>12379</c:v>
                </c:pt>
                <c:pt idx="2191">
                  <c:v>12380</c:v>
                </c:pt>
                <c:pt idx="2192">
                  <c:v>12381</c:v>
                </c:pt>
                <c:pt idx="2193">
                  <c:v>12382</c:v>
                </c:pt>
                <c:pt idx="2194">
                  <c:v>12383</c:v>
                </c:pt>
                <c:pt idx="2195">
                  <c:v>12385</c:v>
                </c:pt>
                <c:pt idx="2196">
                  <c:v>12386</c:v>
                </c:pt>
                <c:pt idx="2197">
                  <c:v>12387</c:v>
                </c:pt>
                <c:pt idx="2198">
                  <c:v>12389</c:v>
                </c:pt>
                <c:pt idx="2199">
                  <c:v>12390</c:v>
                </c:pt>
                <c:pt idx="2200">
                  <c:v>12392</c:v>
                </c:pt>
                <c:pt idx="2201">
                  <c:v>12393</c:v>
                </c:pt>
                <c:pt idx="2202">
                  <c:v>12394</c:v>
                </c:pt>
                <c:pt idx="2203">
                  <c:v>12395</c:v>
                </c:pt>
                <c:pt idx="2204">
                  <c:v>12396</c:v>
                </c:pt>
                <c:pt idx="2205">
                  <c:v>12397</c:v>
                </c:pt>
                <c:pt idx="2206">
                  <c:v>12399</c:v>
                </c:pt>
                <c:pt idx="2207">
                  <c:v>12400</c:v>
                </c:pt>
                <c:pt idx="2208">
                  <c:v>12401</c:v>
                </c:pt>
                <c:pt idx="2209">
                  <c:v>12402</c:v>
                </c:pt>
                <c:pt idx="2210">
                  <c:v>12403</c:v>
                </c:pt>
                <c:pt idx="2211">
                  <c:v>12404</c:v>
                </c:pt>
                <c:pt idx="2212">
                  <c:v>12406</c:v>
                </c:pt>
                <c:pt idx="2213">
                  <c:v>12407</c:v>
                </c:pt>
                <c:pt idx="2214">
                  <c:v>12408</c:v>
                </c:pt>
                <c:pt idx="2215">
                  <c:v>12409</c:v>
                </c:pt>
                <c:pt idx="2216">
                  <c:v>12410</c:v>
                </c:pt>
                <c:pt idx="2217">
                  <c:v>12411</c:v>
                </c:pt>
                <c:pt idx="2218">
                  <c:v>12414</c:v>
                </c:pt>
                <c:pt idx="2219">
                  <c:v>12415</c:v>
                </c:pt>
                <c:pt idx="2220">
                  <c:v>12416</c:v>
                </c:pt>
                <c:pt idx="2221">
                  <c:v>12417</c:v>
                </c:pt>
                <c:pt idx="2222">
                  <c:v>12418</c:v>
                </c:pt>
                <c:pt idx="2223">
                  <c:v>12421</c:v>
                </c:pt>
                <c:pt idx="2224">
                  <c:v>12422</c:v>
                </c:pt>
                <c:pt idx="2225">
                  <c:v>12423</c:v>
                </c:pt>
                <c:pt idx="2226">
                  <c:v>12424</c:v>
                </c:pt>
                <c:pt idx="2227">
                  <c:v>12425</c:v>
                </c:pt>
                <c:pt idx="2228">
                  <c:v>12427</c:v>
                </c:pt>
                <c:pt idx="2229">
                  <c:v>12428</c:v>
                </c:pt>
                <c:pt idx="2230">
                  <c:v>12429</c:v>
                </c:pt>
                <c:pt idx="2231">
                  <c:v>12430</c:v>
                </c:pt>
                <c:pt idx="2232">
                  <c:v>12431</c:v>
                </c:pt>
                <c:pt idx="2233">
                  <c:v>12432</c:v>
                </c:pt>
                <c:pt idx="2234">
                  <c:v>12434</c:v>
                </c:pt>
                <c:pt idx="2235">
                  <c:v>12435</c:v>
                </c:pt>
                <c:pt idx="2236">
                  <c:v>12436</c:v>
                </c:pt>
                <c:pt idx="2237">
                  <c:v>12437</c:v>
                </c:pt>
                <c:pt idx="2238">
                  <c:v>12438</c:v>
                </c:pt>
                <c:pt idx="2239">
                  <c:v>12439</c:v>
                </c:pt>
                <c:pt idx="2240">
                  <c:v>12441</c:v>
                </c:pt>
                <c:pt idx="2241">
                  <c:v>12442</c:v>
                </c:pt>
                <c:pt idx="2242">
                  <c:v>12443</c:v>
                </c:pt>
                <c:pt idx="2243">
                  <c:v>12444</c:v>
                </c:pt>
                <c:pt idx="2244">
                  <c:v>12445</c:v>
                </c:pt>
                <c:pt idx="2245">
                  <c:v>12446</c:v>
                </c:pt>
                <c:pt idx="2246">
                  <c:v>12448</c:v>
                </c:pt>
                <c:pt idx="2247">
                  <c:v>12449</c:v>
                </c:pt>
                <c:pt idx="2248">
                  <c:v>12450</c:v>
                </c:pt>
                <c:pt idx="2249">
                  <c:v>12451</c:v>
                </c:pt>
                <c:pt idx="2250">
                  <c:v>12452</c:v>
                </c:pt>
                <c:pt idx="2251">
                  <c:v>12453</c:v>
                </c:pt>
                <c:pt idx="2252">
                  <c:v>12455</c:v>
                </c:pt>
                <c:pt idx="2253">
                  <c:v>12456</c:v>
                </c:pt>
                <c:pt idx="2254">
                  <c:v>12457</c:v>
                </c:pt>
                <c:pt idx="2255">
                  <c:v>12458</c:v>
                </c:pt>
                <c:pt idx="2256">
                  <c:v>12459</c:v>
                </c:pt>
                <c:pt idx="2257">
                  <c:v>12460</c:v>
                </c:pt>
                <c:pt idx="2258">
                  <c:v>12463</c:v>
                </c:pt>
                <c:pt idx="2259">
                  <c:v>12464</c:v>
                </c:pt>
                <c:pt idx="2260">
                  <c:v>12465</c:v>
                </c:pt>
                <c:pt idx="2261">
                  <c:v>12466</c:v>
                </c:pt>
                <c:pt idx="2262">
                  <c:v>12467</c:v>
                </c:pt>
                <c:pt idx="2263">
                  <c:v>12469</c:v>
                </c:pt>
                <c:pt idx="2264">
                  <c:v>12470</c:v>
                </c:pt>
                <c:pt idx="2265">
                  <c:v>12471</c:v>
                </c:pt>
                <c:pt idx="2266">
                  <c:v>12473</c:v>
                </c:pt>
                <c:pt idx="2267">
                  <c:v>12474</c:v>
                </c:pt>
                <c:pt idx="2268">
                  <c:v>12476</c:v>
                </c:pt>
                <c:pt idx="2269">
                  <c:v>12477</c:v>
                </c:pt>
                <c:pt idx="2270">
                  <c:v>12478</c:v>
                </c:pt>
                <c:pt idx="2271">
                  <c:v>12479</c:v>
                </c:pt>
                <c:pt idx="2272">
                  <c:v>12480</c:v>
                </c:pt>
                <c:pt idx="2273">
                  <c:v>12481</c:v>
                </c:pt>
                <c:pt idx="2274">
                  <c:v>12483</c:v>
                </c:pt>
                <c:pt idx="2275">
                  <c:v>12484</c:v>
                </c:pt>
                <c:pt idx="2276">
                  <c:v>12485</c:v>
                </c:pt>
                <c:pt idx="2277">
                  <c:v>12486</c:v>
                </c:pt>
                <c:pt idx="2278">
                  <c:v>12487</c:v>
                </c:pt>
                <c:pt idx="2279">
                  <c:v>12488</c:v>
                </c:pt>
                <c:pt idx="2280">
                  <c:v>12490</c:v>
                </c:pt>
                <c:pt idx="2281">
                  <c:v>12491</c:v>
                </c:pt>
                <c:pt idx="2282">
                  <c:v>12492</c:v>
                </c:pt>
                <c:pt idx="2283">
                  <c:v>12493</c:v>
                </c:pt>
                <c:pt idx="2284">
                  <c:v>12494</c:v>
                </c:pt>
                <c:pt idx="2285">
                  <c:v>12495</c:v>
                </c:pt>
                <c:pt idx="2286">
                  <c:v>12497</c:v>
                </c:pt>
                <c:pt idx="2287">
                  <c:v>12498</c:v>
                </c:pt>
                <c:pt idx="2288">
                  <c:v>12499</c:v>
                </c:pt>
                <c:pt idx="2289">
                  <c:v>12500</c:v>
                </c:pt>
                <c:pt idx="2290">
                  <c:v>12501</c:v>
                </c:pt>
                <c:pt idx="2291">
                  <c:v>12502</c:v>
                </c:pt>
                <c:pt idx="2292">
                  <c:v>12504</c:v>
                </c:pt>
                <c:pt idx="2293">
                  <c:v>12505</c:v>
                </c:pt>
                <c:pt idx="2294">
                  <c:v>12506</c:v>
                </c:pt>
                <c:pt idx="2295">
                  <c:v>12507</c:v>
                </c:pt>
                <c:pt idx="2296">
                  <c:v>12509</c:v>
                </c:pt>
                <c:pt idx="2297">
                  <c:v>12511</c:v>
                </c:pt>
                <c:pt idx="2298">
                  <c:v>12512</c:v>
                </c:pt>
                <c:pt idx="2299">
                  <c:v>12513</c:v>
                </c:pt>
                <c:pt idx="2300">
                  <c:v>12514</c:v>
                </c:pt>
                <c:pt idx="2301">
                  <c:v>12515</c:v>
                </c:pt>
                <c:pt idx="2302">
                  <c:v>12516</c:v>
                </c:pt>
                <c:pt idx="2303">
                  <c:v>12518</c:v>
                </c:pt>
                <c:pt idx="2304">
                  <c:v>12519</c:v>
                </c:pt>
                <c:pt idx="2305">
                  <c:v>12520</c:v>
                </c:pt>
                <c:pt idx="2306">
                  <c:v>12521</c:v>
                </c:pt>
                <c:pt idx="2307">
                  <c:v>12522</c:v>
                </c:pt>
                <c:pt idx="2308">
                  <c:v>12523</c:v>
                </c:pt>
                <c:pt idx="2309">
                  <c:v>12525</c:v>
                </c:pt>
                <c:pt idx="2310">
                  <c:v>12526</c:v>
                </c:pt>
                <c:pt idx="2311">
                  <c:v>12527</c:v>
                </c:pt>
                <c:pt idx="2312">
                  <c:v>12528</c:v>
                </c:pt>
                <c:pt idx="2313">
                  <c:v>12529</c:v>
                </c:pt>
                <c:pt idx="2314">
                  <c:v>12530</c:v>
                </c:pt>
                <c:pt idx="2315">
                  <c:v>12532</c:v>
                </c:pt>
                <c:pt idx="2316">
                  <c:v>12533</c:v>
                </c:pt>
                <c:pt idx="2317">
                  <c:v>12534</c:v>
                </c:pt>
                <c:pt idx="2318">
                  <c:v>12535</c:v>
                </c:pt>
                <c:pt idx="2319">
                  <c:v>12536</c:v>
                </c:pt>
                <c:pt idx="2320">
                  <c:v>12537</c:v>
                </c:pt>
                <c:pt idx="2321">
                  <c:v>12539</c:v>
                </c:pt>
                <c:pt idx="2322">
                  <c:v>12540</c:v>
                </c:pt>
                <c:pt idx="2323">
                  <c:v>12541</c:v>
                </c:pt>
                <c:pt idx="2324">
                  <c:v>12542</c:v>
                </c:pt>
                <c:pt idx="2325">
                  <c:v>12543</c:v>
                </c:pt>
                <c:pt idx="2326">
                  <c:v>12544</c:v>
                </c:pt>
                <c:pt idx="2327">
                  <c:v>12546</c:v>
                </c:pt>
                <c:pt idx="2328">
                  <c:v>12547</c:v>
                </c:pt>
                <c:pt idx="2329">
                  <c:v>12548</c:v>
                </c:pt>
                <c:pt idx="2330">
                  <c:v>12549</c:v>
                </c:pt>
                <c:pt idx="2331">
                  <c:v>12550</c:v>
                </c:pt>
                <c:pt idx="2332">
                  <c:v>12551</c:v>
                </c:pt>
                <c:pt idx="2333">
                  <c:v>12553</c:v>
                </c:pt>
                <c:pt idx="2334">
                  <c:v>12554</c:v>
                </c:pt>
                <c:pt idx="2335">
                  <c:v>12555</c:v>
                </c:pt>
                <c:pt idx="2336">
                  <c:v>12556</c:v>
                </c:pt>
                <c:pt idx="2337">
                  <c:v>12557</c:v>
                </c:pt>
                <c:pt idx="2338">
                  <c:v>12558</c:v>
                </c:pt>
                <c:pt idx="2339">
                  <c:v>12560</c:v>
                </c:pt>
                <c:pt idx="2340">
                  <c:v>12561</c:v>
                </c:pt>
                <c:pt idx="2341">
                  <c:v>12562</c:v>
                </c:pt>
                <c:pt idx="2342">
                  <c:v>12563</c:v>
                </c:pt>
                <c:pt idx="2343">
                  <c:v>12564</c:v>
                </c:pt>
                <c:pt idx="2344">
                  <c:v>12565</c:v>
                </c:pt>
                <c:pt idx="2345">
                  <c:v>12567</c:v>
                </c:pt>
                <c:pt idx="2346">
                  <c:v>12568</c:v>
                </c:pt>
                <c:pt idx="2347">
                  <c:v>12570</c:v>
                </c:pt>
                <c:pt idx="2348">
                  <c:v>12571</c:v>
                </c:pt>
                <c:pt idx="2349">
                  <c:v>12572</c:v>
                </c:pt>
                <c:pt idx="2350">
                  <c:v>12574</c:v>
                </c:pt>
                <c:pt idx="2351">
                  <c:v>12575</c:v>
                </c:pt>
                <c:pt idx="2352">
                  <c:v>12576</c:v>
                </c:pt>
                <c:pt idx="2353">
                  <c:v>12577</c:v>
                </c:pt>
                <c:pt idx="2354">
                  <c:v>12578</c:v>
                </c:pt>
                <c:pt idx="2355">
                  <c:v>12579</c:v>
                </c:pt>
                <c:pt idx="2356">
                  <c:v>12581</c:v>
                </c:pt>
                <c:pt idx="2357">
                  <c:v>12582</c:v>
                </c:pt>
                <c:pt idx="2358">
                  <c:v>12583</c:v>
                </c:pt>
                <c:pt idx="2359">
                  <c:v>12584</c:v>
                </c:pt>
                <c:pt idx="2360">
                  <c:v>12585</c:v>
                </c:pt>
                <c:pt idx="2361">
                  <c:v>12586</c:v>
                </c:pt>
                <c:pt idx="2362">
                  <c:v>12588</c:v>
                </c:pt>
                <c:pt idx="2363">
                  <c:v>12589</c:v>
                </c:pt>
                <c:pt idx="2364">
                  <c:v>12590</c:v>
                </c:pt>
                <c:pt idx="2365">
                  <c:v>12591</c:v>
                </c:pt>
                <c:pt idx="2366">
                  <c:v>12592</c:v>
                </c:pt>
                <c:pt idx="2367">
                  <c:v>12593</c:v>
                </c:pt>
                <c:pt idx="2368">
                  <c:v>12595</c:v>
                </c:pt>
                <c:pt idx="2369">
                  <c:v>12596</c:v>
                </c:pt>
                <c:pt idx="2370">
                  <c:v>12597</c:v>
                </c:pt>
                <c:pt idx="2371">
                  <c:v>12598</c:v>
                </c:pt>
                <c:pt idx="2372">
                  <c:v>12599</c:v>
                </c:pt>
                <c:pt idx="2373">
                  <c:v>12600</c:v>
                </c:pt>
                <c:pt idx="2374">
                  <c:v>12602</c:v>
                </c:pt>
                <c:pt idx="2375">
                  <c:v>12603</c:v>
                </c:pt>
                <c:pt idx="2376">
                  <c:v>12605</c:v>
                </c:pt>
                <c:pt idx="2377">
                  <c:v>12606</c:v>
                </c:pt>
                <c:pt idx="2378">
                  <c:v>12607</c:v>
                </c:pt>
                <c:pt idx="2379">
                  <c:v>12609</c:v>
                </c:pt>
                <c:pt idx="2380">
                  <c:v>12610</c:v>
                </c:pt>
                <c:pt idx="2381">
                  <c:v>12611</c:v>
                </c:pt>
                <c:pt idx="2382">
                  <c:v>12612</c:v>
                </c:pt>
                <c:pt idx="2383">
                  <c:v>12613</c:v>
                </c:pt>
                <c:pt idx="2384">
                  <c:v>12614</c:v>
                </c:pt>
                <c:pt idx="2385">
                  <c:v>12616</c:v>
                </c:pt>
                <c:pt idx="2386">
                  <c:v>12617</c:v>
                </c:pt>
                <c:pt idx="2387">
                  <c:v>12618</c:v>
                </c:pt>
                <c:pt idx="2388">
                  <c:v>12619</c:v>
                </c:pt>
                <c:pt idx="2389">
                  <c:v>12620</c:v>
                </c:pt>
                <c:pt idx="2390">
                  <c:v>12621</c:v>
                </c:pt>
                <c:pt idx="2391">
                  <c:v>12623</c:v>
                </c:pt>
                <c:pt idx="2392">
                  <c:v>12624</c:v>
                </c:pt>
                <c:pt idx="2393">
                  <c:v>12625</c:v>
                </c:pt>
                <c:pt idx="2394">
                  <c:v>12626</c:v>
                </c:pt>
                <c:pt idx="2395">
                  <c:v>12627</c:v>
                </c:pt>
                <c:pt idx="2396">
                  <c:v>12628</c:v>
                </c:pt>
                <c:pt idx="2397">
                  <c:v>12630</c:v>
                </c:pt>
                <c:pt idx="2398">
                  <c:v>12631</c:v>
                </c:pt>
                <c:pt idx="2399">
                  <c:v>12632</c:v>
                </c:pt>
                <c:pt idx="2400">
                  <c:v>12633</c:v>
                </c:pt>
                <c:pt idx="2401">
                  <c:v>12634</c:v>
                </c:pt>
                <c:pt idx="2402">
                  <c:v>12635</c:v>
                </c:pt>
                <c:pt idx="2403">
                  <c:v>12637</c:v>
                </c:pt>
                <c:pt idx="2404">
                  <c:v>12638</c:v>
                </c:pt>
                <c:pt idx="2405">
                  <c:v>12639</c:v>
                </c:pt>
                <c:pt idx="2406">
                  <c:v>12640</c:v>
                </c:pt>
                <c:pt idx="2407">
                  <c:v>12641</c:v>
                </c:pt>
                <c:pt idx="2408">
                  <c:v>12642</c:v>
                </c:pt>
                <c:pt idx="2409">
                  <c:v>12644</c:v>
                </c:pt>
                <c:pt idx="2410">
                  <c:v>12645</c:v>
                </c:pt>
                <c:pt idx="2411">
                  <c:v>12646</c:v>
                </c:pt>
                <c:pt idx="2412">
                  <c:v>12647</c:v>
                </c:pt>
                <c:pt idx="2413">
                  <c:v>12648</c:v>
                </c:pt>
                <c:pt idx="2414">
                  <c:v>12649</c:v>
                </c:pt>
                <c:pt idx="2415">
                  <c:v>12651</c:v>
                </c:pt>
                <c:pt idx="2416">
                  <c:v>12652</c:v>
                </c:pt>
                <c:pt idx="2417">
                  <c:v>12653</c:v>
                </c:pt>
                <c:pt idx="2418">
                  <c:v>12654</c:v>
                </c:pt>
                <c:pt idx="2419">
                  <c:v>12655</c:v>
                </c:pt>
                <c:pt idx="2420">
                  <c:v>12656</c:v>
                </c:pt>
                <c:pt idx="2421">
                  <c:v>12658</c:v>
                </c:pt>
                <c:pt idx="2422">
                  <c:v>12659</c:v>
                </c:pt>
                <c:pt idx="2423">
                  <c:v>12660</c:v>
                </c:pt>
                <c:pt idx="2424">
                  <c:v>12661</c:v>
                </c:pt>
                <c:pt idx="2425">
                  <c:v>12662</c:v>
                </c:pt>
                <c:pt idx="2426">
                  <c:v>12663</c:v>
                </c:pt>
                <c:pt idx="2427">
                  <c:v>12666</c:v>
                </c:pt>
                <c:pt idx="2428">
                  <c:v>12667</c:v>
                </c:pt>
                <c:pt idx="2429">
                  <c:v>12668</c:v>
                </c:pt>
                <c:pt idx="2430">
                  <c:v>12669</c:v>
                </c:pt>
                <c:pt idx="2431">
                  <c:v>12670</c:v>
                </c:pt>
                <c:pt idx="2432">
                  <c:v>12672</c:v>
                </c:pt>
                <c:pt idx="2433">
                  <c:v>12673</c:v>
                </c:pt>
                <c:pt idx="2434">
                  <c:v>12674</c:v>
                </c:pt>
                <c:pt idx="2435">
                  <c:v>12675</c:v>
                </c:pt>
                <c:pt idx="2436">
                  <c:v>12676</c:v>
                </c:pt>
                <c:pt idx="2437">
                  <c:v>12677</c:v>
                </c:pt>
                <c:pt idx="2438">
                  <c:v>12679</c:v>
                </c:pt>
                <c:pt idx="2439">
                  <c:v>12680</c:v>
                </c:pt>
                <c:pt idx="2440">
                  <c:v>12681</c:v>
                </c:pt>
                <c:pt idx="2441">
                  <c:v>12682</c:v>
                </c:pt>
                <c:pt idx="2442">
                  <c:v>12683</c:v>
                </c:pt>
                <c:pt idx="2443">
                  <c:v>12684</c:v>
                </c:pt>
                <c:pt idx="2444">
                  <c:v>12686</c:v>
                </c:pt>
                <c:pt idx="2445">
                  <c:v>12687</c:v>
                </c:pt>
                <c:pt idx="2446">
                  <c:v>12688</c:v>
                </c:pt>
                <c:pt idx="2447">
                  <c:v>12689</c:v>
                </c:pt>
                <c:pt idx="2448">
                  <c:v>12690</c:v>
                </c:pt>
                <c:pt idx="2449">
                  <c:v>12691</c:v>
                </c:pt>
                <c:pt idx="2450">
                  <c:v>12693</c:v>
                </c:pt>
                <c:pt idx="2451">
                  <c:v>12694</c:v>
                </c:pt>
                <c:pt idx="2452">
                  <c:v>12695</c:v>
                </c:pt>
                <c:pt idx="2453">
                  <c:v>12696</c:v>
                </c:pt>
                <c:pt idx="2454">
                  <c:v>12697</c:v>
                </c:pt>
                <c:pt idx="2455">
                  <c:v>12698</c:v>
                </c:pt>
                <c:pt idx="2456">
                  <c:v>12700</c:v>
                </c:pt>
                <c:pt idx="2457">
                  <c:v>12701</c:v>
                </c:pt>
                <c:pt idx="2458">
                  <c:v>12702</c:v>
                </c:pt>
                <c:pt idx="2459">
                  <c:v>12703</c:v>
                </c:pt>
                <c:pt idx="2460">
                  <c:v>12705</c:v>
                </c:pt>
                <c:pt idx="2461">
                  <c:v>12707</c:v>
                </c:pt>
                <c:pt idx="2462">
                  <c:v>12708</c:v>
                </c:pt>
                <c:pt idx="2463">
                  <c:v>12709</c:v>
                </c:pt>
                <c:pt idx="2464">
                  <c:v>12710</c:v>
                </c:pt>
                <c:pt idx="2465">
                  <c:v>12711</c:v>
                </c:pt>
                <c:pt idx="2466">
                  <c:v>12712</c:v>
                </c:pt>
                <c:pt idx="2467">
                  <c:v>12714</c:v>
                </c:pt>
                <c:pt idx="2468">
                  <c:v>12715</c:v>
                </c:pt>
                <c:pt idx="2469">
                  <c:v>12716</c:v>
                </c:pt>
                <c:pt idx="2470">
                  <c:v>12717</c:v>
                </c:pt>
                <c:pt idx="2471">
                  <c:v>12718</c:v>
                </c:pt>
                <c:pt idx="2472">
                  <c:v>12719</c:v>
                </c:pt>
                <c:pt idx="2473">
                  <c:v>12721</c:v>
                </c:pt>
                <c:pt idx="2474">
                  <c:v>12722</c:v>
                </c:pt>
                <c:pt idx="2475">
                  <c:v>12723</c:v>
                </c:pt>
                <c:pt idx="2476">
                  <c:v>12724</c:v>
                </c:pt>
                <c:pt idx="2477">
                  <c:v>12725</c:v>
                </c:pt>
                <c:pt idx="2478">
                  <c:v>12726</c:v>
                </c:pt>
                <c:pt idx="2479">
                  <c:v>12728</c:v>
                </c:pt>
                <c:pt idx="2480">
                  <c:v>12730</c:v>
                </c:pt>
                <c:pt idx="2481">
                  <c:v>12731</c:v>
                </c:pt>
                <c:pt idx="2482">
                  <c:v>12732</c:v>
                </c:pt>
                <c:pt idx="2483">
                  <c:v>12733</c:v>
                </c:pt>
                <c:pt idx="2484">
                  <c:v>12736</c:v>
                </c:pt>
                <c:pt idx="2485">
                  <c:v>12737</c:v>
                </c:pt>
                <c:pt idx="2486">
                  <c:v>12738</c:v>
                </c:pt>
                <c:pt idx="2487">
                  <c:v>12739</c:v>
                </c:pt>
                <c:pt idx="2488">
                  <c:v>12740</c:v>
                </c:pt>
                <c:pt idx="2489">
                  <c:v>12742</c:v>
                </c:pt>
                <c:pt idx="2490">
                  <c:v>12743</c:v>
                </c:pt>
                <c:pt idx="2491">
                  <c:v>12744</c:v>
                </c:pt>
                <c:pt idx="2492">
                  <c:v>12745</c:v>
                </c:pt>
                <c:pt idx="2493">
                  <c:v>12746</c:v>
                </c:pt>
                <c:pt idx="2494">
                  <c:v>12747</c:v>
                </c:pt>
                <c:pt idx="2495">
                  <c:v>12749</c:v>
                </c:pt>
                <c:pt idx="2496">
                  <c:v>12750</c:v>
                </c:pt>
                <c:pt idx="2497">
                  <c:v>12751</c:v>
                </c:pt>
                <c:pt idx="2498">
                  <c:v>12753</c:v>
                </c:pt>
                <c:pt idx="2499">
                  <c:v>12754</c:v>
                </c:pt>
                <c:pt idx="2500">
                  <c:v>12756</c:v>
                </c:pt>
                <c:pt idx="2501">
                  <c:v>12757</c:v>
                </c:pt>
                <c:pt idx="2502">
                  <c:v>12758</c:v>
                </c:pt>
                <c:pt idx="2503">
                  <c:v>12759</c:v>
                </c:pt>
                <c:pt idx="2504">
                  <c:v>12760</c:v>
                </c:pt>
                <c:pt idx="2505">
                  <c:v>12761</c:v>
                </c:pt>
                <c:pt idx="2506">
                  <c:v>12763</c:v>
                </c:pt>
                <c:pt idx="2507">
                  <c:v>12764</c:v>
                </c:pt>
                <c:pt idx="2508">
                  <c:v>12765</c:v>
                </c:pt>
                <c:pt idx="2509">
                  <c:v>12766</c:v>
                </c:pt>
                <c:pt idx="2510">
                  <c:v>12767</c:v>
                </c:pt>
                <c:pt idx="2511">
                  <c:v>12768</c:v>
                </c:pt>
                <c:pt idx="2512">
                  <c:v>12770</c:v>
                </c:pt>
                <c:pt idx="2513">
                  <c:v>12771</c:v>
                </c:pt>
                <c:pt idx="2514">
                  <c:v>12772</c:v>
                </c:pt>
                <c:pt idx="2515">
                  <c:v>12773</c:v>
                </c:pt>
                <c:pt idx="2516">
                  <c:v>12774</c:v>
                </c:pt>
                <c:pt idx="2517">
                  <c:v>12775</c:v>
                </c:pt>
                <c:pt idx="2518">
                  <c:v>12777</c:v>
                </c:pt>
                <c:pt idx="2519">
                  <c:v>12779</c:v>
                </c:pt>
                <c:pt idx="2520">
                  <c:v>12780</c:v>
                </c:pt>
                <c:pt idx="2521">
                  <c:v>12781</c:v>
                </c:pt>
                <c:pt idx="2522">
                  <c:v>12782</c:v>
                </c:pt>
                <c:pt idx="2523">
                  <c:v>12784</c:v>
                </c:pt>
                <c:pt idx="2524">
                  <c:v>12786</c:v>
                </c:pt>
                <c:pt idx="2525">
                  <c:v>12787</c:v>
                </c:pt>
                <c:pt idx="2526">
                  <c:v>12788</c:v>
                </c:pt>
                <c:pt idx="2527">
                  <c:v>12789</c:v>
                </c:pt>
                <c:pt idx="2528">
                  <c:v>12791</c:v>
                </c:pt>
                <c:pt idx="2529">
                  <c:v>12792</c:v>
                </c:pt>
                <c:pt idx="2530">
                  <c:v>12793</c:v>
                </c:pt>
                <c:pt idx="2531">
                  <c:v>12794</c:v>
                </c:pt>
                <c:pt idx="2532">
                  <c:v>12795</c:v>
                </c:pt>
                <c:pt idx="2533">
                  <c:v>12796</c:v>
                </c:pt>
                <c:pt idx="2534">
                  <c:v>12798</c:v>
                </c:pt>
                <c:pt idx="2535">
                  <c:v>12799</c:v>
                </c:pt>
                <c:pt idx="2536">
                  <c:v>12800</c:v>
                </c:pt>
                <c:pt idx="2537">
                  <c:v>12801</c:v>
                </c:pt>
                <c:pt idx="2538">
                  <c:v>12802</c:v>
                </c:pt>
                <c:pt idx="2539">
                  <c:v>12803</c:v>
                </c:pt>
                <c:pt idx="2540">
                  <c:v>12805</c:v>
                </c:pt>
                <c:pt idx="2541">
                  <c:v>12806</c:v>
                </c:pt>
                <c:pt idx="2542">
                  <c:v>12807</c:v>
                </c:pt>
                <c:pt idx="2543">
                  <c:v>12808</c:v>
                </c:pt>
                <c:pt idx="2544">
                  <c:v>12809</c:v>
                </c:pt>
                <c:pt idx="2545">
                  <c:v>12810</c:v>
                </c:pt>
                <c:pt idx="2546">
                  <c:v>12812</c:v>
                </c:pt>
                <c:pt idx="2547">
                  <c:v>12813</c:v>
                </c:pt>
                <c:pt idx="2548">
                  <c:v>12814</c:v>
                </c:pt>
                <c:pt idx="2549">
                  <c:v>12815</c:v>
                </c:pt>
                <c:pt idx="2550">
                  <c:v>12816</c:v>
                </c:pt>
                <c:pt idx="2551">
                  <c:v>12817</c:v>
                </c:pt>
                <c:pt idx="2552">
                  <c:v>12819</c:v>
                </c:pt>
                <c:pt idx="2553">
                  <c:v>12820</c:v>
                </c:pt>
                <c:pt idx="2554">
                  <c:v>12821</c:v>
                </c:pt>
                <c:pt idx="2555">
                  <c:v>12822</c:v>
                </c:pt>
                <c:pt idx="2556">
                  <c:v>12823</c:v>
                </c:pt>
                <c:pt idx="2557">
                  <c:v>12824</c:v>
                </c:pt>
                <c:pt idx="2558">
                  <c:v>12826</c:v>
                </c:pt>
                <c:pt idx="2559">
                  <c:v>12828</c:v>
                </c:pt>
                <c:pt idx="2560">
                  <c:v>12829</c:v>
                </c:pt>
                <c:pt idx="2561">
                  <c:v>12830</c:v>
                </c:pt>
                <c:pt idx="2562">
                  <c:v>12831</c:v>
                </c:pt>
                <c:pt idx="2563">
                  <c:v>12833</c:v>
                </c:pt>
                <c:pt idx="2564">
                  <c:v>12834</c:v>
                </c:pt>
                <c:pt idx="2565">
                  <c:v>12835</c:v>
                </c:pt>
                <c:pt idx="2566">
                  <c:v>12836</c:v>
                </c:pt>
                <c:pt idx="2567">
                  <c:v>12838</c:v>
                </c:pt>
                <c:pt idx="2568">
                  <c:v>12840</c:v>
                </c:pt>
                <c:pt idx="2569">
                  <c:v>12841</c:v>
                </c:pt>
                <c:pt idx="2570">
                  <c:v>12842</c:v>
                </c:pt>
                <c:pt idx="2571">
                  <c:v>12843</c:v>
                </c:pt>
                <c:pt idx="2572">
                  <c:v>12844</c:v>
                </c:pt>
                <c:pt idx="2573">
                  <c:v>12845</c:v>
                </c:pt>
                <c:pt idx="2574">
                  <c:v>12847</c:v>
                </c:pt>
                <c:pt idx="2575">
                  <c:v>12848</c:v>
                </c:pt>
                <c:pt idx="2576">
                  <c:v>12849</c:v>
                </c:pt>
                <c:pt idx="2577">
                  <c:v>12850</c:v>
                </c:pt>
                <c:pt idx="2578">
                  <c:v>12851</c:v>
                </c:pt>
                <c:pt idx="2579">
                  <c:v>12852</c:v>
                </c:pt>
                <c:pt idx="2580">
                  <c:v>12854</c:v>
                </c:pt>
                <c:pt idx="2581">
                  <c:v>12855</c:v>
                </c:pt>
                <c:pt idx="2582">
                  <c:v>12856</c:v>
                </c:pt>
                <c:pt idx="2583">
                  <c:v>12857</c:v>
                </c:pt>
                <c:pt idx="2584">
                  <c:v>12858</c:v>
                </c:pt>
                <c:pt idx="2585">
                  <c:v>12859</c:v>
                </c:pt>
                <c:pt idx="2586">
                  <c:v>12861</c:v>
                </c:pt>
                <c:pt idx="2587">
                  <c:v>12862</c:v>
                </c:pt>
                <c:pt idx="2588">
                  <c:v>12863</c:v>
                </c:pt>
                <c:pt idx="2589">
                  <c:v>12864</c:v>
                </c:pt>
                <c:pt idx="2590">
                  <c:v>12865</c:v>
                </c:pt>
                <c:pt idx="2591">
                  <c:v>12866</c:v>
                </c:pt>
                <c:pt idx="2592">
                  <c:v>12868</c:v>
                </c:pt>
                <c:pt idx="2593">
                  <c:v>12869</c:v>
                </c:pt>
                <c:pt idx="2594">
                  <c:v>12870</c:v>
                </c:pt>
                <c:pt idx="2595">
                  <c:v>12871</c:v>
                </c:pt>
                <c:pt idx="2596">
                  <c:v>12872</c:v>
                </c:pt>
                <c:pt idx="2597">
                  <c:v>12873</c:v>
                </c:pt>
                <c:pt idx="2598">
                  <c:v>12875</c:v>
                </c:pt>
                <c:pt idx="2599">
                  <c:v>12876</c:v>
                </c:pt>
                <c:pt idx="2600">
                  <c:v>12877</c:v>
                </c:pt>
                <c:pt idx="2601">
                  <c:v>12878</c:v>
                </c:pt>
                <c:pt idx="2602">
                  <c:v>12879</c:v>
                </c:pt>
                <c:pt idx="2603">
                  <c:v>12880</c:v>
                </c:pt>
                <c:pt idx="2604">
                  <c:v>12882</c:v>
                </c:pt>
                <c:pt idx="2605">
                  <c:v>12883</c:v>
                </c:pt>
                <c:pt idx="2606">
                  <c:v>12884</c:v>
                </c:pt>
                <c:pt idx="2607">
                  <c:v>12885</c:v>
                </c:pt>
                <c:pt idx="2608">
                  <c:v>12886</c:v>
                </c:pt>
                <c:pt idx="2609">
                  <c:v>12887</c:v>
                </c:pt>
                <c:pt idx="2610">
                  <c:v>12889</c:v>
                </c:pt>
                <c:pt idx="2611">
                  <c:v>12890</c:v>
                </c:pt>
                <c:pt idx="2612">
                  <c:v>12891</c:v>
                </c:pt>
                <c:pt idx="2613">
                  <c:v>12892</c:v>
                </c:pt>
                <c:pt idx="2614">
                  <c:v>12894</c:v>
                </c:pt>
                <c:pt idx="2615">
                  <c:v>12896</c:v>
                </c:pt>
                <c:pt idx="2616">
                  <c:v>12897</c:v>
                </c:pt>
                <c:pt idx="2617">
                  <c:v>12898</c:v>
                </c:pt>
                <c:pt idx="2618">
                  <c:v>12899</c:v>
                </c:pt>
                <c:pt idx="2619">
                  <c:v>12900</c:v>
                </c:pt>
                <c:pt idx="2620">
                  <c:v>12901</c:v>
                </c:pt>
                <c:pt idx="2621">
                  <c:v>12903</c:v>
                </c:pt>
                <c:pt idx="2622">
                  <c:v>12904</c:v>
                </c:pt>
                <c:pt idx="2623">
                  <c:v>12905</c:v>
                </c:pt>
                <c:pt idx="2624">
                  <c:v>12906</c:v>
                </c:pt>
                <c:pt idx="2625">
                  <c:v>12907</c:v>
                </c:pt>
                <c:pt idx="2626">
                  <c:v>12908</c:v>
                </c:pt>
                <c:pt idx="2627">
                  <c:v>12910</c:v>
                </c:pt>
                <c:pt idx="2628">
                  <c:v>12911</c:v>
                </c:pt>
                <c:pt idx="2629">
                  <c:v>12912</c:v>
                </c:pt>
                <c:pt idx="2630">
                  <c:v>12913</c:v>
                </c:pt>
                <c:pt idx="2631">
                  <c:v>12914</c:v>
                </c:pt>
                <c:pt idx="2632">
                  <c:v>12915</c:v>
                </c:pt>
                <c:pt idx="2633">
                  <c:v>12917</c:v>
                </c:pt>
                <c:pt idx="2634">
                  <c:v>12918</c:v>
                </c:pt>
                <c:pt idx="2635">
                  <c:v>12919</c:v>
                </c:pt>
                <c:pt idx="2636">
                  <c:v>12920</c:v>
                </c:pt>
                <c:pt idx="2637">
                  <c:v>12921</c:v>
                </c:pt>
                <c:pt idx="2638">
                  <c:v>12922</c:v>
                </c:pt>
                <c:pt idx="2639">
                  <c:v>12924</c:v>
                </c:pt>
                <c:pt idx="2640">
                  <c:v>12925</c:v>
                </c:pt>
                <c:pt idx="2641">
                  <c:v>12926</c:v>
                </c:pt>
                <c:pt idx="2642">
                  <c:v>12927</c:v>
                </c:pt>
                <c:pt idx="2643">
                  <c:v>12928</c:v>
                </c:pt>
                <c:pt idx="2644">
                  <c:v>12929</c:v>
                </c:pt>
                <c:pt idx="2645">
                  <c:v>12931</c:v>
                </c:pt>
                <c:pt idx="2646">
                  <c:v>12932</c:v>
                </c:pt>
                <c:pt idx="2647">
                  <c:v>12933</c:v>
                </c:pt>
                <c:pt idx="2648">
                  <c:v>12935</c:v>
                </c:pt>
                <c:pt idx="2649">
                  <c:v>12936</c:v>
                </c:pt>
                <c:pt idx="2650">
                  <c:v>12938</c:v>
                </c:pt>
                <c:pt idx="2651">
                  <c:v>12939</c:v>
                </c:pt>
                <c:pt idx="2652">
                  <c:v>12940</c:v>
                </c:pt>
                <c:pt idx="2653">
                  <c:v>12941</c:v>
                </c:pt>
                <c:pt idx="2654">
                  <c:v>12942</c:v>
                </c:pt>
                <c:pt idx="2655">
                  <c:v>12943</c:v>
                </c:pt>
                <c:pt idx="2656">
                  <c:v>12945</c:v>
                </c:pt>
                <c:pt idx="2657">
                  <c:v>12946</c:v>
                </c:pt>
                <c:pt idx="2658">
                  <c:v>12947</c:v>
                </c:pt>
                <c:pt idx="2659">
                  <c:v>12948</c:v>
                </c:pt>
                <c:pt idx="2660">
                  <c:v>12949</c:v>
                </c:pt>
                <c:pt idx="2661">
                  <c:v>12950</c:v>
                </c:pt>
                <c:pt idx="2662">
                  <c:v>12952</c:v>
                </c:pt>
                <c:pt idx="2663">
                  <c:v>12953</c:v>
                </c:pt>
                <c:pt idx="2664">
                  <c:v>12954</c:v>
                </c:pt>
                <c:pt idx="2665">
                  <c:v>12955</c:v>
                </c:pt>
                <c:pt idx="2666">
                  <c:v>12956</c:v>
                </c:pt>
                <c:pt idx="2667">
                  <c:v>12957</c:v>
                </c:pt>
                <c:pt idx="2668">
                  <c:v>12959</c:v>
                </c:pt>
                <c:pt idx="2669">
                  <c:v>12960</c:v>
                </c:pt>
                <c:pt idx="2670">
                  <c:v>12961</c:v>
                </c:pt>
                <c:pt idx="2671">
                  <c:v>12962</c:v>
                </c:pt>
                <c:pt idx="2672">
                  <c:v>12963</c:v>
                </c:pt>
                <c:pt idx="2673">
                  <c:v>12964</c:v>
                </c:pt>
                <c:pt idx="2674">
                  <c:v>12966</c:v>
                </c:pt>
                <c:pt idx="2675">
                  <c:v>12967</c:v>
                </c:pt>
                <c:pt idx="2676">
                  <c:v>12968</c:v>
                </c:pt>
                <c:pt idx="2677">
                  <c:v>12970</c:v>
                </c:pt>
                <c:pt idx="2678">
                  <c:v>12971</c:v>
                </c:pt>
                <c:pt idx="2679">
                  <c:v>12973</c:v>
                </c:pt>
                <c:pt idx="2680">
                  <c:v>12974</c:v>
                </c:pt>
                <c:pt idx="2681">
                  <c:v>12975</c:v>
                </c:pt>
                <c:pt idx="2682">
                  <c:v>12976</c:v>
                </c:pt>
                <c:pt idx="2683">
                  <c:v>12977</c:v>
                </c:pt>
                <c:pt idx="2684">
                  <c:v>12978</c:v>
                </c:pt>
                <c:pt idx="2685">
                  <c:v>12980</c:v>
                </c:pt>
                <c:pt idx="2686">
                  <c:v>12981</c:v>
                </c:pt>
                <c:pt idx="2687">
                  <c:v>12982</c:v>
                </c:pt>
                <c:pt idx="2688">
                  <c:v>12983</c:v>
                </c:pt>
                <c:pt idx="2689">
                  <c:v>12984</c:v>
                </c:pt>
                <c:pt idx="2690">
                  <c:v>12985</c:v>
                </c:pt>
                <c:pt idx="2691">
                  <c:v>12987</c:v>
                </c:pt>
                <c:pt idx="2692">
                  <c:v>12988</c:v>
                </c:pt>
                <c:pt idx="2693">
                  <c:v>12989</c:v>
                </c:pt>
                <c:pt idx="2694">
                  <c:v>12990</c:v>
                </c:pt>
                <c:pt idx="2695">
                  <c:v>12991</c:v>
                </c:pt>
                <c:pt idx="2696">
                  <c:v>12992</c:v>
                </c:pt>
                <c:pt idx="2697">
                  <c:v>12994</c:v>
                </c:pt>
                <c:pt idx="2698">
                  <c:v>12995</c:v>
                </c:pt>
                <c:pt idx="2699">
                  <c:v>12996</c:v>
                </c:pt>
                <c:pt idx="2700">
                  <c:v>12997</c:v>
                </c:pt>
                <c:pt idx="2701">
                  <c:v>12998</c:v>
                </c:pt>
                <c:pt idx="2702">
                  <c:v>12999</c:v>
                </c:pt>
                <c:pt idx="2703">
                  <c:v>13001</c:v>
                </c:pt>
                <c:pt idx="2704">
                  <c:v>13002</c:v>
                </c:pt>
                <c:pt idx="2705">
                  <c:v>13003</c:v>
                </c:pt>
                <c:pt idx="2706">
                  <c:v>13004</c:v>
                </c:pt>
                <c:pt idx="2707">
                  <c:v>13005</c:v>
                </c:pt>
                <c:pt idx="2708">
                  <c:v>13006</c:v>
                </c:pt>
                <c:pt idx="2709">
                  <c:v>13008</c:v>
                </c:pt>
                <c:pt idx="2710">
                  <c:v>13009</c:v>
                </c:pt>
                <c:pt idx="2711">
                  <c:v>13010</c:v>
                </c:pt>
                <c:pt idx="2712">
                  <c:v>13011</c:v>
                </c:pt>
                <c:pt idx="2713">
                  <c:v>13012</c:v>
                </c:pt>
                <c:pt idx="2714">
                  <c:v>13013</c:v>
                </c:pt>
                <c:pt idx="2715">
                  <c:v>13015</c:v>
                </c:pt>
                <c:pt idx="2716">
                  <c:v>13016</c:v>
                </c:pt>
                <c:pt idx="2717">
                  <c:v>13017</c:v>
                </c:pt>
                <c:pt idx="2718">
                  <c:v>13018</c:v>
                </c:pt>
                <c:pt idx="2719">
                  <c:v>13019</c:v>
                </c:pt>
                <c:pt idx="2720">
                  <c:v>13020</c:v>
                </c:pt>
                <c:pt idx="2721">
                  <c:v>13022</c:v>
                </c:pt>
                <c:pt idx="2722">
                  <c:v>13023</c:v>
                </c:pt>
                <c:pt idx="2723">
                  <c:v>13024</c:v>
                </c:pt>
                <c:pt idx="2724">
                  <c:v>13025</c:v>
                </c:pt>
                <c:pt idx="2725">
                  <c:v>13026</c:v>
                </c:pt>
                <c:pt idx="2726">
                  <c:v>13027</c:v>
                </c:pt>
                <c:pt idx="2727">
                  <c:v>13030</c:v>
                </c:pt>
                <c:pt idx="2728">
                  <c:v>13031</c:v>
                </c:pt>
                <c:pt idx="2729">
                  <c:v>13032</c:v>
                </c:pt>
                <c:pt idx="2730">
                  <c:v>13033</c:v>
                </c:pt>
                <c:pt idx="2731">
                  <c:v>13034</c:v>
                </c:pt>
                <c:pt idx="2732">
                  <c:v>13036</c:v>
                </c:pt>
                <c:pt idx="2733">
                  <c:v>13037</c:v>
                </c:pt>
                <c:pt idx="2734">
                  <c:v>13038</c:v>
                </c:pt>
                <c:pt idx="2735">
                  <c:v>13039</c:v>
                </c:pt>
                <c:pt idx="2736">
                  <c:v>13040</c:v>
                </c:pt>
                <c:pt idx="2737">
                  <c:v>13041</c:v>
                </c:pt>
                <c:pt idx="2738">
                  <c:v>13043</c:v>
                </c:pt>
                <c:pt idx="2739">
                  <c:v>13044</c:v>
                </c:pt>
                <c:pt idx="2740">
                  <c:v>13045</c:v>
                </c:pt>
                <c:pt idx="2741">
                  <c:v>13046</c:v>
                </c:pt>
                <c:pt idx="2742">
                  <c:v>13047</c:v>
                </c:pt>
                <c:pt idx="2743">
                  <c:v>13048</c:v>
                </c:pt>
                <c:pt idx="2744">
                  <c:v>13050</c:v>
                </c:pt>
                <c:pt idx="2745">
                  <c:v>13051</c:v>
                </c:pt>
                <c:pt idx="2746">
                  <c:v>13052</c:v>
                </c:pt>
                <c:pt idx="2747">
                  <c:v>13053</c:v>
                </c:pt>
                <c:pt idx="2748">
                  <c:v>13054</c:v>
                </c:pt>
                <c:pt idx="2749">
                  <c:v>13055</c:v>
                </c:pt>
                <c:pt idx="2750">
                  <c:v>13057</c:v>
                </c:pt>
                <c:pt idx="2751">
                  <c:v>13058</c:v>
                </c:pt>
                <c:pt idx="2752">
                  <c:v>13059</c:v>
                </c:pt>
                <c:pt idx="2753">
                  <c:v>13060</c:v>
                </c:pt>
                <c:pt idx="2754">
                  <c:v>13061</c:v>
                </c:pt>
                <c:pt idx="2755">
                  <c:v>13062</c:v>
                </c:pt>
                <c:pt idx="2756">
                  <c:v>13064</c:v>
                </c:pt>
                <c:pt idx="2757">
                  <c:v>13065</c:v>
                </c:pt>
                <c:pt idx="2758">
                  <c:v>13066</c:v>
                </c:pt>
                <c:pt idx="2759">
                  <c:v>13067</c:v>
                </c:pt>
                <c:pt idx="2760">
                  <c:v>13068</c:v>
                </c:pt>
                <c:pt idx="2761">
                  <c:v>13071</c:v>
                </c:pt>
                <c:pt idx="2762">
                  <c:v>13072</c:v>
                </c:pt>
                <c:pt idx="2763">
                  <c:v>13073</c:v>
                </c:pt>
                <c:pt idx="2764">
                  <c:v>13074</c:v>
                </c:pt>
                <c:pt idx="2765">
                  <c:v>13075</c:v>
                </c:pt>
                <c:pt idx="2766">
                  <c:v>13076</c:v>
                </c:pt>
                <c:pt idx="2767">
                  <c:v>13078</c:v>
                </c:pt>
                <c:pt idx="2768">
                  <c:v>13079</c:v>
                </c:pt>
                <c:pt idx="2769">
                  <c:v>13080</c:v>
                </c:pt>
                <c:pt idx="2770">
                  <c:v>13081</c:v>
                </c:pt>
                <c:pt idx="2771">
                  <c:v>13082</c:v>
                </c:pt>
                <c:pt idx="2772">
                  <c:v>13083</c:v>
                </c:pt>
                <c:pt idx="2773">
                  <c:v>13085</c:v>
                </c:pt>
                <c:pt idx="2774">
                  <c:v>13086</c:v>
                </c:pt>
                <c:pt idx="2775">
                  <c:v>13087</c:v>
                </c:pt>
                <c:pt idx="2776">
                  <c:v>13088</c:v>
                </c:pt>
                <c:pt idx="2777">
                  <c:v>13089</c:v>
                </c:pt>
                <c:pt idx="2778">
                  <c:v>13090</c:v>
                </c:pt>
                <c:pt idx="2779">
                  <c:v>13092</c:v>
                </c:pt>
                <c:pt idx="2780">
                  <c:v>13094</c:v>
                </c:pt>
                <c:pt idx="2781">
                  <c:v>13095</c:v>
                </c:pt>
                <c:pt idx="2782">
                  <c:v>13096</c:v>
                </c:pt>
                <c:pt idx="2783">
                  <c:v>13097</c:v>
                </c:pt>
                <c:pt idx="2784">
                  <c:v>13100</c:v>
                </c:pt>
                <c:pt idx="2785">
                  <c:v>13101</c:v>
                </c:pt>
                <c:pt idx="2786">
                  <c:v>13102</c:v>
                </c:pt>
                <c:pt idx="2787">
                  <c:v>13103</c:v>
                </c:pt>
                <c:pt idx="2788">
                  <c:v>13104</c:v>
                </c:pt>
                <c:pt idx="2789">
                  <c:v>13106</c:v>
                </c:pt>
                <c:pt idx="2790">
                  <c:v>13107</c:v>
                </c:pt>
                <c:pt idx="2791">
                  <c:v>13108</c:v>
                </c:pt>
                <c:pt idx="2792">
                  <c:v>13109</c:v>
                </c:pt>
                <c:pt idx="2793">
                  <c:v>13110</c:v>
                </c:pt>
                <c:pt idx="2794">
                  <c:v>13111</c:v>
                </c:pt>
                <c:pt idx="2795">
                  <c:v>13113</c:v>
                </c:pt>
                <c:pt idx="2796">
                  <c:v>13114</c:v>
                </c:pt>
                <c:pt idx="2797">
                  <c:v>13115</c:v>
                </c:pt>
                <c:pt idx="2798">
                  <c:v>13117</c:v>
                </c:pt>
                <c:pt idx="2799">
                  <c:v>13118</c:v>
                </c:pt>
                <c:pt idx="2800">
                  <c:v>13120</c:v>
                </c:pt>
                <c:pt idx="2801">
                  <c:v>13121</c:v>
                </c:pt>
                <c:pt idx="2802">
                  <c:v>13122</c:v>
                </c:pt>
                <c:pt idx="2803">
                  <c:v>13123</c:v>
                </c:pt>
                <c:pt idx="2804">
                  <c:v>13124</c:v>
                </c:pt>
                <c:pt idx="2805">
                  <c:v>13125</c:v>
                </c:pt>
                <c:pt idx="2806">
                  <c:v>13127</c:v>
                </c:pt>
                <c:pt idx="2807">
                  <c:v>13128</c:v>
                </c:pt>
                <c:pt idx="2808">
                  <c:v>13129</c:v>
                </c:pt>
                <c:pt idx="2809">
                  <c:v>13130</c:v>
                </c:pt>
                <c:pt idx="2810">
                  <c:v>13131</c:v>
                </c:pt>
                <c:pt idx="2811">
                  <c:v>13132</c:v>
                </c:pt>
                <c:pt idx="2812">
                  <c:v>13134</c:v>
                </c:pt>
                <c:pt idx="2813">
                  <c:v>13135</c:v>
                </c:pt>
                <c:pt idx="2814">
                  <c:v>13136</c:v>
                </c:pt>
                <c:pt idx="2815">
                  <c:v>13137</c:v>
                </c:pt>
                <c:pt idx="2816">
                  <c:v>13138</c:v>
                </c:pt>
                <c:pt idx="2817">
                  <c:v>13139</c:v>
                </c:pt>
                <c:pt idx="2818">
                  <c:v>13141</c:v>
                </c:pt>
                <c:pt idx="2819">
                  <c:v>13142</c:v>
                </c:pt>
                <c:pt idx="2820">
                  <c:v>13144</c:v>
                </c:pt>
                <c:pt idx="2821">
                  <c:v>13145</c:v>
                </c:pt>
                <c:pt idx="2822">
                  <c:v>13146</c:v>
                </c:pt>
                <c:pt idx="2823">
                  <c:v>13148</c:v>
                </c:pt>
                <c:pt idx="2824">
                  <c:v>13149</c:v>
                </c:pt>
                <c:pt idx="2825">
                  <c:v>13151</c:v>
                </c:pt>
                <c:pt idx="2826">
                  <c:v>13152</c:v>
                </c:pt>
                <c:pt idx="2827">
                  <c:v>13153</c:v>
                </c:pt>
                <c:pt idx="2828">
                  <c:v>13155</c:v>
                </c:pt>
                <c:pt idx="2829">
                  <c:v>13156</c:v>
                </c:pt>
                <c:pt idx="2830">
                  <c:v>13157</c:v>
                </c:pt>
                <c:pt idx="2831">
                  <c:v>13158</c:v>
                </c:pt>
                <c:pt idx="2832">
                  <c:v>13159</c:v>
                </c:pt>
                <c:pt idx="2833">
                  <c:v>13160</c:v>
                </c:pt>
                <c:pt idx="2834">
                  <c:v>13162</c:v>
                </c:pt>
                <c:pt idx="2835">
                  <c:v>13163</c:v>
                </c:pt>
                <c:pt idx="2836">
                  <c:v>13164</c:v>
                </c:pt>
                <c:pt idx="2837">
                  <c:v>13165</c:v>
                </c:pt>
                <c:pt idx="2838">
                  <c:v>13166</c:v>
                </c:pt>
                <c:pt idx="2839">
                  <c:v>13167</c:v>
                </c:pt>
                <c:pt idx="2840">
                  <c:v>13169</c:v>
                </c:pt>
                <c:pt idx="2841">
                  <c:v>13170</c:v>
                </c:pt>
                <c:pt idx="2842">
                  <c:v>13171</c:v>
                </c:pt>
                <c:pt idx="2843">
                  <c:v>13172</c:v>
                </c:pt>
                <c:pt idx="2844">
                  <c:v>13173</c:v>
                </c:pt>
                <c:pt idx="2845">
                  <c:v>13174</c:v>
                </c:pt>
                <c:pt idx="2846">
                  <c:v>13176</c:v>
                </c:pt>
                <c:pt idx="2847">
                  <c:v>13177</c:v>
                </c:pt>
                <c:pt idx="2848">
                  <c:v>13178</c:v>
                </c:pt>
                <c:pt idx="2849">
                  <c:v>13179</c:v>
                </c:pt>
                <c:pt idx="2850">
                  <c:v>13180</c:v>
                </c:pt>
                <c:pt idx="2851">
                  <c:v>13181</c:v>
                </c:pt>
                <c:pt idx="2852">
                  <c:v>13183</c:v>
                </c:pt>
                <c:pt idx="2853">
                  <c:v>13184</c:v>
                </c:pt>
                <c:pt idx="2854">
                  <c:v>13185</c:v>
                </c:pt>
                <c:pt idx="2855">
                  <c:v>13186</c:v>
                </c:pt>
                <c:pt idx="2856">
                  <c:v>13187</c:v>
                </c:pt>
                <c:pt idx="2857">
                  <c:v>13188</c:v>
                </c:pt>
                <c:pt idx="2858">
                  <c:v>13190</c:v>
                </c:pt>
                <c:pt idx="2859">
                  <c:v>13191</c:v>
                </c:pt>
                <c:pt idx="2860">
                  <c:v>13193</c:v>
                </c:pt>
                <c:pt idx="2861">
                  <c:v>13194</c:v>
                </c:pt>
                <c:pt idx="2862">
                  <c:v>13195</c:v>
                </c:pt>
                <c:pt idx="2863">
                  <c:v>13197</c:v>
                </c:pt>
                <c:pt idx="2864">
                  <c:v>13198</c:v>
                </c:pt>
                <c:pt idx="2865">
                  <c:v>13199</c:v>
                </c:pt>
                <c:pt idx="2866">
                  <c:v>13200</c:v>
                </c:pt>
                <c:pt idx="2867">
                  <c:v>13201</c:v>
                </c:pt>
                <c:pt idx="2868">
                  <c:v>13204</c:v>
                </c:pt>
                <c:pt idx="2869">
                  <c:v>13205</c:v>
                </c:pt>
                <c:pt idx="2870">
                  <c:v>13206</c:v>
                </c:pt>
                <c:pt idx="2871">
                  <c:v>13207</c:v>
                </c:pt>
                <c:pt idx="2872">
                  <c:v>13208</c:v>
                </c:pt>
                <c:pt idx="2873">
                  <c:v>13209</c:v>
                </c:pt>
                <c:pt idx="2874">
                  <c:v>13211</c:v>
                </c:pt>
                <c:pt idx="2875">
                  <c:v>13212</c:v>
                </c:pt>
                <c:pt idx="2876">
                  <c:v>13213</c:v>
                </c:pt>
                <c:pt idx="2877">
                  <c:v>13214</c:v>
                </c:pt>
                <c:pt idx="2878">
                  <c:v>13215</c:v>
                </c:pt>
                <c:pt idx="2879">
                  <c:v>13216</c:v>
                </c:pt>
                <c:pt idx="2880">
                  <c:v>13218</c:v>
                </c:pt>
                <c:pt idx="2881">
                  <c:v>13219</c:v>
                </c:pt>
                <c:pt idx="2882">
                  <c:v>13220</c:v>
                </c:pt>
                <c:pt idx="2883">
                  <c:v>13221</c:v>
                </c:pt>
                <c:pt idx="2884">
                  <c:v>13222</c:v>
                </c:pt>
                <c:pt idx="2885">
                  <c:v>13223</c:v>
                </c:pt>
                <c:pt idx="2886">
                  <c:v>13225</c:v>
                </c:pt>
                <c:pt idx="2887">
                  <c:v>13226</c:v>
                </c:pt>
                <c:pt idx="2888">
                  <c:v>13227</c:v>
                </c:pt>
                <c:pt idx="2889">
                  <c:v>13228</c:v>
                </c:pt>
                <c:pt idx="2890">
                  <c:v>13229</c:v>
                </c:pt>
                <c:pt idx="2891">
                  <c:v>13230</c:v>
                </c:pt>
                <c:pt idx="2892">
                  <c:v>13232</c:v>
                </c:pt>
                <c:pt idx="2893">
                  <c:v>13233</c:v>
                </c:pt>
                <c:pt idx="2894">
                  <c:v>13234</c:v>
                </c:pt>
                <c:pt idx="2895">
                  <c:v>13235</c:v>
                </c:pt>
                <c:pt idx="2896">
                  <c:v>13236</c:v>
                </c:pt>
                <c:pt idx="2897">
                  <c:v>13237</c:v>
                </c:pt>
                <c:pt idx="2898">
                  <c:v>13239</c:v>
                </c:pt>
                <c:pt idx="2899">
                  <c:v>13240</c:v>
                </c:pt>
                <c:pt idx="2900">
                  <c:v>13241</c:v>
                </c:pt>
                <c:pt idx="2901">
                  <c:v>13242</c:v>
                </c:pt>
                <c:pt idx="2902">
                  <c:v>13243</c:v>
                </c:pt>
                <c:pt idx="2903">
                  <c:v>13244</c:v>
                </c:pt>
                <c:pt idx="2904">
                  <c:v>13246</c:v>
                </c:pt>
                <c:pt idx="2905">
                  <c:v>13247</c:v>
                </c:pt>
                <c:pt idx="2906">
                  <c:v>13248</c:v>
                </c:pt>
                <c:pt idx="2907">
                  <c:v>13249</c:v>
                </c:pt>
                <c:pt idx="2908">
                  <c:v>13251</c:v>
                </c:pt>
                <c:pt idx="2909">
                  <c:v>13253</c:v>
                </c:pt>
                <c:pt idx="2910">
                  <c:v>13254</c:v>
                </c:pt>
                <c:pt idx="2911">
                  <c:v>13255</c:v>
                </c:pt>
                <c:pt idx="2912">
                  <c:v>13256</c:v>
                </c:pt>
                <c:pt idx="2913">
                  <c:v>13257</c:v>
                </c:pt>
                <c:pt idx="2914">
                  <c:v>13258</c:v>
                </c:pt>
                <c:pt idx="2915">
                  <c:v>13260</c:v>
                </c:pt>
                <c:pt idx="2916">
                  <c:v>13261</c:v>
                </c:pt>
                <c:pt idx="2917">
                  <c:v>13262</c:v>
                </c:pt>
                <c:pt idx="2918">
                  <c:v>13263</c:v>
                </c:pt>
                <c:pt idx="2919">
                  <c:v>13264</c:v>
                </c:pt>
                <c:pt idx="2920">
                  <c:v>13265</c:v>
                </c:pt>
                <c:pt idx="2921">
                  <c:v>13267</c:v>
                </c:pt>
                <c:pt idx="2922">
                  <c:v>13268</c:v>
                </c:pt>
                <c:pt idx="2923">
                  <c:v>13269</c:v>
                </c:pt>
                <c:pt idx="2924">
                  <c:v>13270</c:v>
                </c:pt>
                <c:pt idx="2925">
                  <c:v>13271</c:v>
                </c:pt>
                <c:pt idx="2926">
                  <c:v>13272</c:v>
                </c:pt>
                <c:pt idx="2927">
                  <c:v>13274</c:v>
                </c:pt>
                <c:pt idx="2928">
                  <c:v>13275</c:v>
                </c:pt>
                <c:pt idx="2929">
                  <c:v>13276</c:v>
                </c:pt>
                <c:pt idx="2930">
                  <c:v>13277</c:v>
                </c:pt>
                <c:pt idx="2931">
                  <c:v>13278</c:v>
                </c:pt>
                <c:pt idx="2932">
                  <c:v>13279</c:v>
                </c:pt>
                <c:pt idx="2933">
                  <c:v>13281</c:v>
                </c:pt>
                <c:pt idx="2934">
                  <c:v>13282</c:v>
                </c:pt>
                <c:pt idx="2935">
                  <c:v>13283</c:v>
                </c:pt>
                <c:pt idx="2936">
                  <c:v>13284</c:v>
                </c:pt>
                <c:pt idx="2937">
                  <c:v>13285</c:v>
                </c:pt>
                <c:pt idx="2938">
                  <c:v>13286</c:v>
                </c:pt>
                <c:pt idx="2939">
                  <c:v>13288</c:v>
                </c:pt>
                <c:pt idx="2940">
                  <c:v>13289</c:v>
                </c:pt>
                <c:pt idx="2941">
                  <c:v>13290</c:v>
                </c:pt>
                <c:pt idx="2942">
                  <c:v>13291</c:v>
                </c:pt>
                <c:pt idx="2943">
                  <c:v>13292</c:v>
                </c:pt>
                <c:pt idx="2944">
                  <c:v>13293</c:v>
                </c:pt>
                <c:pt idx="2945">
                  <c:v>13295</c:v>
                </c:pt>
                <c:pt idx="2946">
                  <c:v>13296</c:v>
                </c:pt>
                <c:pt idx="2947">
                  <c:v>13297</c:v>
                </c:pt>
                <c:pt idx="2948">
                  <c:v>13298</c:v>
                </c:pt>
                <c:pt idx="2949">
                  <c:v>13299</c:v>
                </c:pt>
                <c:pt idx="2950">
                  <c:v>13302</c:v>
                </c:pt>
                <c:pt idx="2951">
                  <c:v>13303</c:v>
                </c:pt>
                <c:pt idx="2952">
                  <c:v>13304</c:v>
                </c:pt>
                <c:pt idx="2953">
                  <c:v>13305</c:v>
                </c:pt>
                <c:pt idx="2954">
                  <c:v>13306</c:v>
                </c:pt>
                <c:pt idx="2955">
                  <c:v>13307</c:v>
                </c:pt>
                <c:pt idx="2956">
                  <c:v>13309</c:v>
                </c:pt>
                <c:pt idx="2957">
                  <c:v>13310</c:v>
                </c:pt>
                <c:pt idx="2958">
                  <c:v>13311</c:v>
                </c:pt>
                <c:pt idx="2959">
                  <c:v>13312</c:v>
                </c:pt>
                <c:pt idx="2960">
                  <c:v>13313</c:v>
                </c:pt>
                <c:pt idx="2961">
                  <c:v>13314</c:v>
                </c:pt>
                <c:pt idx="2962">
                  <c:v>13316</c:v>
                </c:pt>
                <c:pt idx="2963">
                  <c:v>13317</c:v>
                </c:pt>
                <c:pt idx="2964">
                  <c:v>13318</c:v>
                </c:pt>
                <c:pt idx="2965">
                  <c:v>13319</c:v>
                </c:pt>
                <c:pt idx="2966">
                  <c:v>13320</c:v>
                </c:pt>
                <c:pt idx="2967">
                  <c:v>13321</c:v>
                </c:pt>
                <c:pt idx="2968">
                  <c:v>13323</c:v>
                </c:pt>
                <c:pt idx="2969">
                  <c:v>13324</c:v>
                </c:pt>
                <c:pt idx="2970">
                  <c:v>13325</c:v>
                </c:pt>
                <c:pt idx="2971">
                  <c:v>13326</c:v>
                </c:pt>
                <c:pt idx="2972">
                  <c:v>13327</c:v>
                </c:pt>
                <c:pt idx="2973">
                  <c:v>13328</c:v>
                </c:pt>
                <c:pt idx="2974">
                  <c:v>13330</c:v>
                </c:pt>
                <c:pt idx="2975">
                  <c:v>13331</c:v>
                </c:pt>
                <c:pt idx="2976">
                  <c:v>13332</c:v>
                </c:pt>
                <c:pt idx="2977">
                  <c:v>13333</c:v>
                </c:pt>
                <c:pt idx="2978">
                  <c:v>13334</c:v>
                </c:pt>
                <c:pt idx="2979">
                  <c:v>13337</c:v>
                </c:pt>
                <c:pt idx="2980">
                  <c:v>13338</c:v>
                </c:pt>
                <c:pt idx="2981">
                  <c:v>13339</c:v>
                </c:pt>
                <c:pt idx="2982">
                  <c:v>13340</c:v>
                </c:pt>
                <c:pt idx="2983">
                  <c:v>13341</c:v>
                </c:pt>
                <c:pt idx="2984">
                  <c:v>13342</c:v>
                </c:pt>
                <c:pt idx="2985">
                  <c:v>13344</c:v>
                </c:pt>
                <c:pt idx="2986">
                  <c:v>13345</c:v>
                </c:pt>
                <c:pt idx="2987">
                  <c:v>13346</c:v>
                </c:pt>
                <c:pt idx="2988">
                  <c:v>13347</c:v>
                </c:pt>
                <c:pt idx="2989">
                  <c:v>13348</c:v>
                </c:pt>
                <c:pt idx="2990">
                  <c:v>13349</c:v>
                </c:pt>
                <c:pt idx="2991">
                  <c:v>13351</c:v>
                </c:pt>
                <c:pt idx="2992">
                  <c:v>13352</c:v>
                </c:pt>
                <c:pt idx="2993">
                  <c:v>13353</c:v>
                </c:pt>
                <c:pt idx="2994">
                  <c:v>13354</c:v>
                </c:pt>
                <c:pt idx="2995">
                  <c:v>13355</c:v>
                </c:pt>
                <c:pt idx="2996">
                  <c:v>13356</c:v>
                </c:pt>
                <c:pt idx="2997">
                  <c:v>13358</c:v>
                </c:pt>
                <c:pt idx="2998">
                  <c:v>13359</c:v>
                </c:pt>
                <c:pt idx="2999">
                  <c:v>13360</c:v>
                </c:pt>
                <c:pt idx="3000">
                  <c:v>13361</c:v>
                </c:pt>
                <c:pt idx="3001">
                  <c:v>13362</c:v>
                </c:pt>
                <c:pt idx="3002">
                  <c:v>13363</c:v>
                </c:pt>
                <c:pt idx="3003">
                  <c:v>13365</c:v>
                </c:pt>
                <c:pt idx="3004">
                  <c:v>13366</c:v>
                </c:pt>
                <c:pt idx="3005">
                  <c:v>13367</c:v>
                </c:pt>
                <c:pt idx="3006">
                  <c:v>13368</c:v>
                </c:pt>
                <c:pt idx="3007">
                  <c:v>13369</c:v>
                </c:pt>
                <c:pt idx="3008">
                  <c:v>13370</c:v>
                </c:pt>
                <c:pt idx="3009">
                  <c:v>13372</c:v>
                </c:pt>
                <c:pt idx="3010">
                  <c:v>13373</c:v>
                </c:pt>
                <c:pt idx="3011">
                  <c:v>13374</c:v>
                </c:pt>
                <c:pt idx="3012">
                  <c:v>13375</c:v>
                </c:pt>
                <c:pt idx="3013">
                  <c:v>13376</c:v>
                </c:pt>
                <c:pt idx="3014">
                  <c:v>13377</c:v>
                </c:pt>
                <c:pt idx="3015">
                  <c:v>13379</c:v>
                </c:pt>
                <c:pt idx="3016">
                  <c:v>13380</c:v>
                </c:pt>
                <c:pt idx="3017">
                  <c:v>13381</c:v>
                </c:pt>
                <c:pt idx="3018">
                  <c:v>13382</c:v>
                </c:pt>
                <c:pt idx="3019">
                  <c:v>13383</c:v>
                </c:pt>
                <c:pt idx="3020">
                  <c:v>13384</c:v>
                </c:pt>
                <c:pt idx="3021">
                  <c:v>13386</c:v>
                </c:pt>
                <c:pt idx="3022">
                  <c:v>13387</c:v>
                </c:pt>
                <c:pt idx="3023">
                  <c:v>13388</c:v>
                </c:pt>
                <c:pt idx="3024">
                  <c:v>13389</c:v>
                </c:pt>
                <c:pt idx="3025">
                  <c:v>13390</c:v>
                </c:pt>
                <c:pt idx="3026">
                  <c:v>13391</c:v>
                </c:pt>
                <c:pt idx="3027">
                  <c:v>13393</c:v>
                </c:pt>
                <c:pt idx="3028">
                  <c:v>13394</c:v>
                </c:pt>
                <c:pt idx="3029">
                  <c:v>13395</c:v>
                </c:pt>
                <c:pt idx="3030">
                  <c:v>13396</c:v>
                </c:pt>
                <c:pt idx="3031">
                  <c:v>13397</c:v>
                </c:pt>
                <c:pt idx="3032">
                  <c:v>13398</c:v>
                </c:pt>
                <c:pt idx="3033">
                  <c:v>13401</c:v>
                </c:pt>
                <c:pt idx="3034">
                  <c:v>13402</c:v>
                </c:pt>
                <c:pt idx="3035">
                  <c:v>13403</c:v>
                </c:pt>
                <c:pt idx="3036">
                  <c:v>13404</c:v>
                </c:pt>
                <c:pt idx="3037">
                  <c:v>13405</c:v>
                </c:pt>
                <c:pt idx="3038">
                  <c:v>13407</c:v>
                </c:pt>
                <c:pt idx="3039">
                  <c:v>13408</c:v>
                </c:pt>
                <c:pt idx="3040">
                  <c:v>13409</c:v>
                </c:pt>
                <c:pt idx="3041">
                  <c:v>13410</c:v>
                </c:pt>
                <c:pt idx="3042">
                  <c:v>13411</c:v>
                </c:pt>
                <c:pt idx="3043">
                  <c:v>13412</c:v>
                </c:pt>
                <c:pt idx="3044">
                  <c:v>13414</c:v>
                </c:pt>
                <c:pt idx="3045">
                  <c:v>13415</c:v>
                </c:pt>
                <c:pt idx="3046">
                  <c:v>13416</c:v>
                </c:pt>
                <c:pt idx="3047">
                  <c:v>13417</c:v>
                </c:pt>
                <c:pt idx="3048">
                  <c:v>13418</c:v>
                </c:pt>
                <c:pt idx="3049">
                  <c:v>13419</c:v>
                </c:pt>
                <c:pt idx="3050">
                  <c:v>13421</c:v>
                </c:pt>
                <c:pt idx="3051">
                  <c:v>13422</c:v>
                </c:pt>
                <c:pt idx="3052">
                  <c:v>13423</c:v>
                </c:pt>
                <c:pt idx="3053">
                  <c:v>13424</c:v>
                </c:pt>
                <c:pt idx="3054">
                  <c:v>13425</c:v>
                </c:pt>
                <c:pt idx="3055">
                  <c:v>13426</c:v>
                </c:pt>
                <c:pt idx="3056">
                  <c:v>13428</c:v>
                </c:pt>
                <c:pt idx="3057">
                  <c:v>13429</c:v>
                </c:pt>
                <c:pt idx="3058">
                  <c:v>13430</c:v>
                </c:pt>
                <c:pt idx="3059">
                  <c:v>13431</c:v>
                </c:pt>
                <c:pt idx="3060">
                  <c:v>13432</c:v>
                </c:pt>
                <c:pt idx="3061">
                  <c:v>13433</c:v>
                </c:pt>
                <c:pt idx="3062">
                  <c:v>13436</c:v>
                </c:pt>
                <c:pt idx="3063">
                  <c:v>13437</c:v>
                </c:pt>
                <c:pt idx="3064">
                  <c:v>13438</c:v>
                </c:pt>
                <c:pt idx="3065">
                  <c:v>13439</c:v>
                </c:pt>
                <c:pt idx="3066">
                  <c:v>13440</c:v>
                </c:pt>
                <c:pt idx="3067">
                  <c:v>13442</c:v>
                </c:pt>
                <c:pt idx="3068">
                  <c:v>13443</c:v>
                </c:pt>
                <c:pt idx="3069">
                  <c:v>13444</c:v>
                </c:pt>
                <c:pt idx="3070">
                  <c:v>13445</c:v>
                </c:pt>
                <c:pt idx="3071">
                  <c:v>13446</c:v>
                </c:pt>
                <c:pt idx="3072">
                  <c:v>13447</c:v>
                </c:pt>
                <c:pt idx="3073">
                  <c:v>13449</c:v>
                </c:pt>
                <c:pt idx="3074">
                  <c:v>13450</c:v>
                </c:pt>
                <c:pt idx="3075">
                  <c:v>13451</c:v>
                </c:pt>
                <c:pt idx="3076">
                  <c:v>13452</c:v>
                </c:pt>
                <c:pt idx="3077">
                  <c:v>13453</c:v>
                </c:pt>
                <c:pt idx="3078">
                  <c:v>13454</c:v>
                </c:pt>
                <c:pt idx="3079">
                  <c:v>13456</c:v>
                </c:pt>
                <c:pt idx="3080">
                  <c:v>13458</c:v>
                </c:pt>
                <c:pt idx="3081">
                  <c:v>13459</c:v>
                </c:pt>
                <c:pt idx="3082">
                  <c:v>13460</c:v>
                </c:pt>
                <c:pt idx="3083">
                  <c:v>13461</c:v>
                </c:pt>
                <c:pt idx="3084">
                  <c:v>13463</c:v>
                </c:pt>
                <c:pt idx="3085">
                  <c:v>13464</c:v>
                </c:pt>
                <c:pt idx="3086">
                  <c:v>13466</c:v>
                </c:pt>
                <c:pt idx="3087">
                  <c:v>13467</c:v>
                </c:pt>
                <c:pt idx="3088">
                  <c:v>13468</c:v>
                </c:pt>
                <c:pt idx="3089">
                  <c:v>13470</c:v>
                </c:pt>
                <c:pt idx="3090">
                  <c:v>13471</c:v>
                </c:pt>
                <c:pt idx="3091">
                  <c:v>13472</c:v>
                </c:pt>
                <c:pt idx="3092">
                  <c:v>13473</c:v>
                </c:pt>
                <c:pt idx="3093">
                  <c:v>13474</c:v>
                </c:pt>
                <c:pt idx="3094">
                  <c:v>13475</c:v>
                </c:pt>
                <c:pt idx="3095">
                  <c:v>13477</c:v>
                </c:pt>
                <c:pt idx="3096">
                  <c:v>13478</c:v>
                </c:pt>
                <c:pt idx="3097">
                  <c:v>13479</c:v>
                </c:pt>
                <c:pt idx="3098">
                  <c:v>13481</c:v>
                </c:pt>
                <c:pt idx="3099">
                  <c:v>13482</c:v>
                </c:pt>
                <c:pt idx="3100">
                  <c:v>13484</c:v>
                </c:pt>
                <c:pt idx="3101">
                  <c:v>13485</c:v>
                </c:pt>
                <c:pt idx="3102">
                  <c:v>13486</c:v>
                </c:pt>
                <c:pt idx="3103">
                  <c:v>13487</c:v>
                </c:pt>
                <c:pt idx="3104">
                  <c:v>13488</c:v>
                </c:pt>
                <c:pt idx="3105">
                  <c:v>13489</c:v>
                </c:pt>
                <c:pt idx="3106">
                  <c:v>13491</c:v>
                </c:pt>
                <c:pt idx="3107">
                  <c:v>13492</c:v>
                </c:pt>
                <c:pt idx="3108">
                  <c:v>13493</c:v>
                </c:pt>
                <c:pt idx="3109">
                  <c:v>13494</c:v>
                </c:pt>
                <c:pt idx="3110">
                  <c:v>13495</c:v>
                </c:pt>
                <c:pt idx="3111">
                  <c:v>13496</c:v>
                </c:pt>
                <c:pt idx="3112">
                  <c:v>13498</c:v>
                </c:pt>
                <c:pt idx="3113">
                  <c:v>13499</c:v>
                </c:pt>
                <c:pt idx="3114">
                  <c:v>13500</c:v>
                </c:pt>
                <c:pt idx="3115">
                  <c:v>13501</c:v>
                </c:pt>
                <c:pt idx="3116">
                  <c:v>13502</c:v>
                </c:pt>
                <c:pt idx="3117">
                  <c:v>13503</c:v>
                </c:pt>
                <c:pt idx="3118">
                  <c:v>13505</c:v>
                </c:pt>
                <c:pt idx="3119">
                  <c:v>13506</c:v>
                </c:pt>
                <c:pt idx="3120">
                  <c:v>13507</c:v>
                </c:pt>
                <c:pt idx="3121">
                  <c:v>13508</c:v>
                </c:pt>
                <c:pt idx="3122">
                  <c:v>13512</c:v>
                </c:pt>
                <c:pt idx="3123">
                  <c:v>13513</c:v>
                </c:pt>
                <c:pt idx="3124">
                  <c:v>13514</c:v>
                </c:pt>
                <c:pt idx="3125">
                  <c:v>13515</c:v>
                </c:pt>
                <c:pt idx="3126">
                  <c:v>13517</c:v>
                </c:pt>
                <c:pt idx="3127">
                  <c:v>13519</c:v>
                </c:pt>
                <c:pt idx="3128">
                  <c:v>13520</c:v>
                </c:pt>
                <c:pt idx="3129">
                  <c:v>13521</c:v>
                </c:pt>
                <c:pt idx="3130">
                  <c:v>13522</c:v>
                </c:pt>
                <c:pt idx="3131">
                  <c:v>13523</c:v>
                </c:pt>
                <c:pt idx="3132">
                  <c:v>13524</c:v>
                </c:pt>
                <c:pt idx="3133">
                  <c:v>13526</c:v>
                </c:pt>
                <c:pt idx="3134">
                  <c:v>13527</c:v>
                </c:pt>
                <c:pt idx="3135">
                  <c:v>13528</c:v>
                </c:pt>
                <c:pt idx="3136">
                  <c:v>13529</c:v>
                </c:pt>
                <c:pt idx="3137">
                  <c:v>13530</c:v>
                </c:pt>
                <c:pt idx="3138">
                  <c:v>13531</c:v>
                </c:pt>
                <c:pt idx="3139">
                  <c:v>13533</c:v>
                </c:pt>
                <c:pt idx="3140">
                  <c:v>13534</c:v>
                </c:pt>
                <c:pt idx="3141">
                  <c:v>13535</c:v>
                </c:pt>
                <c:pt idx="3142">
                  <c:v>13536</c:v>
                </c:pt>
                <c:pt idx="3143">
                  <c:v>13537</c:v>
                </c:pt>
                <c:pt idx="3144">
                  <c:v>13538</c:v>
                </c:pt>
                <c:pt idx="3145">
                  <c:v>13540</c:v>
                </c:pt>
                <c:pt idx="3146">
                  <c:v>13541</c:v>
                </c:pt>
                <c:pt idx="3147">
                  <c:v>13542</c:v>
                </c:pt>
                <c:pt idx="3148">
                  <c:v>13543</c:v>
                </c:pt>
                <c:pt idx="3149">
                  <c:v>13544</c:v>
                </c:pt>
                <c:pt idx="3150">
                  <c:v>13545</c:v>
                </c:pt>
                <c:pt idx="3151">
                  <c:v>13547</c:v>
                </c:pt>
                <c:pt idx="3152">
                  <c:v>13548</c:v>
                </c:pt>
                <c:pt idx="3153">
                  <c:v>13549</c:v>
                </c:pt>
                <c:pt idx="3154">
                  <c:v>13550</c:v>
                </c:pt>
                <c:pt idx="3155">
                  <c:v>13551</c:v>
                </c:pt>
                <c:pt idx="3156">
                  <c:v>13552</c:v>
                </c:pt>
                <c:pt idx="3157">
                  <c:v>13554</c:v>
                </c:pt>
                <c:pt idx="3158">
                  <c:v>13555</c:v>
                </c:pt>
                <c:pt idx="3159">
                  <c:v>13556</c:v>
                </c:pt>
                <c:pt idx="3160">
                  <c:v>13557</c:v>
                </c:pt>
                <c:pt idx="3161">
                  <c:v>13559</c:v>
                </c:pt>
                <c:pt idx="3162">
                  <c:v>13561</c:v>
                </c:pt>
                <c:pt idx="3163">
                  <c:v>13562</c:v>
                </c:pt>
                <c:pt idx="3164">
                  <c:v>13563</c:v>
                </c:pt>
                <c:pt idx="3165">
                  <c:v>13564</c:v>
                </c:pt>
                <c:pt idx="3166">
                  <c:v>13565</c:v>
                </c:pt>
                <c:pt idx="3167">
                  <c:v>13566</c:v>
                </c:pt>
                <c:pt idx="3168">
                  <c:v>13569</c:v>
                </c:pt>
                <c:pt idx="3169">
                  <c:v>13570</c:v>
                </c:pt>
                <c:pt idx="3170">
                  <c:v>13571</c:v>
                </c:pt>
                <c:pt idx="3171">
                  <c:v>13572</c:v>
                </c:pt>
                <c:pt idx="3172">
                  <c:v>13573</c:v>
                </c:pt>
                <c:pt idx="3173">
                  <c:v>13575</c:v>
                </c:pt>
                <c:pt idx="3174">
                  <c:v>13576</c:v>
                </c:pt>
                <c:pt idx="3175">
                  <c:v>13577</c:v>
                </c:pt>
                <c:pt idx="3176">
                  <c:v>13578</c:v>
                </c:pt>
                <c:pt idx="3177">
                  <c:v>13579</c:v>
                </c:pt>
                <c:pt idx="3178">
                  <c:v>13580</c:v>
                </c:pt>
                <c:pt idx="3179">
                  <c:v>13582</c:v>
                </c:pt>
                <c:pt idx="3180">
                  <c:v>13583</c:v>
                </c:pt>
                <c:pt idx="3181">
                  <c:v>13584</c:v>
                </c:pt>
                <c:pt idx="3182">
                  <c:v>13585</c:v>
                </c:pt>
                <c:pt idx="3183">
                  <c:v>13586</c:v>
                </c:pt>
                <c:pt idx="3184">
                  <c:v>13587</c:v>
                </c:pt>
                <c:pt idx="3185">
                  <c:v>13589</c:v>
                </c:pt>
                <c:pt idx="3186">
                  <c:v>13590</c:v>
                </c:pt>
                <c:pt idx="3187">
                  <c:v>13591</c:v>
                </c:pt>
                <c:pt idx="3188">
                  <c:v>13592</c:v>
                </c:pt>
                <c:pt idx="3189">
                  <c:v>13593</c:v>
                </c:pt>
                <c:pt idx="3190">
                  <c:v>13594</c:v>
                </c:pt>
                <c:pt idx="3191">
                  <c:v>13596</c:v>
                </c:pt>
                <c:pt idx="3192">
                  <c:v>13597</c:v>
                </c:pt>
                <c:pt idx="3193">
                  <c:v>13598</c:v>
                </c:pt>
                <c:pt idx="3194">
                  <c:v>13599</c:v>
                </c:pt>
                <c:pt idx="3195">
                  <c:v>13601</c:v>
                </c:pt>
                <c:pt idx="3196">
                  <c:v>13603</c:v>
                </c:pt>
                <c:pt idx="3197">
                  <c:v>13604</c:v>
                </c:pt>
                <c:pt idx="3198">
                  <c:v>13605</c:v>
                </c:pt>
                <c:pt idx="3199">
                  <c:v>13606</c:v>
                </c:pt>
                <c:pt idx="3200">
                  <c:v>13607</c:v>
                </c:pt>
                <c:pt idx="3201">
                  <c:v>13608</c:v>
                </c:pt>
                <c:pt idx="3202">
                  <c:v>13610</c:v>
                </c:pt>
                <c:pt idx="3203">
                  <c:v>13611</c:v>
                </c:pt>
                <c:pt idx="3204">
                  <c:v>13612</c:v>
                </c:pt>
                <c:pt idx="3205">
                  <c:v>13613</c:v>
                </c:pt>
                <c:pt idx="3206">
                  <c:v>13614</c:v>
                </c:pt>
                <c:pt idx="3207">
                  <c:v>13615</c:v>
                </c:pt>
                <c:pt idx="3208">
                  <c:v>13617</c:v>
                </c:pt>
                <c:pt idx="3209">
                  <c:v>13618</c:v>
                </c:pt>
                <c:pt idx="3210">
                  <c:v>13619</c:v>
                </c:pt>
                <c:pt idx="3211">
                  <c:v>13620</c:v>
                </c:pt>
                <c:pt idx="3212">
                  <c:v>13621</c:v>
                </c:pt>
                <c:pt idx="3213">
                  <c:v>13622</c:v>
                </c:pt>
                <c:pt idx="3214">
                  <c:v>13624</c:v>
                </c:pt>
                <c:pt idx="3215">
                  <c:v>13625</c:v>
                </c:pt>
                <c:pt idx="3216">
                  <c:v>13626</c:v>
                </c:pt>
                <c:pt idx="3217">
                  <c:v>13627</c:v>
                </c:pt>
                <c:pt idx="3218">
                  <c:v>13628</c:v>
                </c:pt>
                <c:pt idx="3219">
                  <c:v>13629</c:v>
                </c:pt>
                <c:pt idx="3220">
                  <c:v>13631</c:v>
                </c:pt>
                <c:pt idx="3221">
                  <c:v>13632</c:v>
                </c:pt>
                <c:pt idx="3222">
                  <c:v>13633</c:v>
                </c:pt>
                <c:pt idx="3223">
                  <c:v>13634</c:v>
                </c:pt>
                <c:pt idx="3224">
                  <c:v>13635</c:v>
                </c:pt>
                <c:pt idx="3225">
                  <c:v>13636</c:v>
                </c:pt>
                <c:pt idx="3226">
                  <c:v>13638</c:v>
                </c:pt>
                <c:pt idx="3227">
                  <c:v>13639</c:v>
                </c:pt>
                <c:pt idx="3228">
                  <c:v>13640</c:v>
                </c:pt>
                <c:pt idx="3229">
                  <c:v>13641</c:v>
                </c:pt>
                <c:pt idx="3230">
                  <c:v>13642</c:v>
                </c:pt>
                <c:pt idx="3231">
                  <c:v>13643</c:v>
                </c:pt>
                <c:pt idx="3232">
                  <c:v>13645</c:v>
                </c:pt>
                <c:pt idx="3233">
                  <c:v>13646</c:v>
                </c:pt>
                <c:pt idx="3234">
                  <c:v>13647</c:v>
                </c:pt>
                <c:pt idx="3235">
                  <c:v>13648</c:v>
                </c:pt>
                <c:pt idx="3236">
                  <c:v>13649</c:v>
                </c:pt>
                <c:pt idx="3237">
                  <c:v>13650</c:v>
                </c:pt>
                <c:pt idx="3238">
                  <c:v>13652</c:v>
                </c:pt>
                <c:pt idx="3239">
                  <c:v>13653</c:v>
                </c:pt>
                <c:pt idx="3240">
                  <c:v>13654</c:v>
                </c:pt>
                <c:pt idx="3241">
                  <c:v>13655</c:v>
                </c:pt>
                <c:pt idx="3242">
                  <c:v>13656</c:v>
                </c:pt>
                <c:pt idx="3243">
                  <c:v>13657</c:v>
                </c:pt>
                <c:pt idx="3244">
                  <c:v>13659</c:v>
                </c:pt>
                <c:pt idx="3245">
                  <c:v>13660</c:v>
                </c:pt>
                <c:pt idx="3246">
                  <c:v>13661</c:v>
                </c:pt>
                <c:pt idx="3247">
                  <c:v>13662</c:v>
                </c:pt>
                <c:pt idx="3248">
                  <c:v>13663</c:v>
                </c:pt>
                <c:pt idx="3249">
                  <c:v>13667</c:v>
                </c:pt>
                <c:pt idx="3250">
                  <c:v>13668</c:v>
                </c:pt>
                <c:pt idx="3251">
                  <c:v>13669</c:v>
                </c:pt>
                <c:pt idx="3252">
                  <c:v>13670</c:v>
                </c:pt>
                <c:pt idx="3253">
                  <c:v>13671</c:v>
                </c:pt>
                <c:pt idx="3254">
                  <c:v>13673</c:v>
                </c:pt>
                <c:pt idx="3255">
                  <c:v>13674</c:v>
                </c:pt>
                <c:pt idx="3256">
                  <c:v>13675</c:v>
                </c:pt>
                <c:pt idx="3257">
                  <c:v>13676</c:v>
                </c:pt>
                <c:pt idx="3258">
                  <c:v>13677</c:v>
                </c:pt>
                <c:pt idx="3259">
                  <c:v>13678</c:v>
                </c:pt>
                <c:pt idx="3260">
                  <c:v>13680</c:v>
                </c:pt>
                <c:pt idx="3261">
                  <c:v>13681</c:v>
                </c:pt>
                <c:pt idx="3262">
                  <c:v>13682</c:v>
                </c:pt>
                <c:pt idx="3263">
                  <c:v>13683</c:v>
                </c:pt>
                <c:pt idx="3264">
                  <c:v>13684</c:v>
                </c:pt>
                <c:pt idx="3265">
                  <c:v>13685</c:v>
                </c:pt>
                <c:pt idx="3266">
                  <c:v>13687</c:v>
                </c:pt>
                <c:pt idx="3267">
                  <c:v>13688</c:v>
                </c:pt>
                <c:pt idx="3268">
                  <c:v>13689</c:v>
                </c:pt>
                <c:pt idx="3269">
                  <c:v>13690</c:v>
                </c:pt>
                <c:pt idx="3270">
                  <c:v>13691</c:v>
                </c:pt>
                <c:pt idx="3271">
                  <c:v>13692</c:v>
                </c:pt>
                <c:pt idx="3272">
                  <c:v>13694</c:v>
                </c:pt>
                <c:pt idx="3273">
                  <c:v>13695</c:v>
                </c:pt>
                <c:pt idx="3274">
                  <c:v>13696</c:v>
                </c:pt>
                <c:pt idx="3275">
                  <c:v>13697</c:v>
                </c:pt>
                <c:pt idx="3276">
                  <c:v>13698</c:v>
                </c:pt>
                <c:pt idx="3277">
                  <c:v>13702</c:v>
                </c:pt>
                <c:pt idx="3278">
                  <c:v>13703</c:v>
                </c:pt>
                <c:pt idx="3279">
                  <c:v>13704</c:v>
                </c:pt>
                <c:pt idx="3280">
                  <c:v>13705</c:v>
                </c:pt>
                <c:pt idx="3281">
                  <c:v>13706</c:v>
                </c:pt>
                <c:pt idx="3282">
                  <c:v>13708</c:v>
                </c:pt>
                <c:pt idx="3283">
                  <c:v>13709</c:v>
                </c:pt>
                <c:pt idx="3284">
                  <c:v>13710</c:v>
                </c:pt>
                <c:pt idx="3285">
                  <c:v>13711</c:v>
                </c:pt>
                <c:pt idx="3286">
                  <c:v>13712</c:v>
                </c:pt>
                <c:pt idx="3287">
                  <c:v>13713</c:v>
                </c:pt>
                <c:pt idx="3288">
                  <c:v>13715</c:v>
                </c:pt>
                <c:pt idx="3289">
                  <c:v>13716</c:v>
                </c:pt>
                <c:pt idx="3290">
                  <c:v>13717</c:v>
                </c:pt>
                <c:pt idx="3291">
                  <c:v>13718</c:v>
                </c:pt>
                <c:pt idx="3292">
                  <c:v>13719</c:v>
                </c:pt>
                <c:pt idx="3293">
                  <c:v>13720</c:v>
                </c:pt>
                <c:pt idx="3294">
                  <c:v>13722</c:v>
                </c:pt>
                <c:pt idx="3295">
                  <c:v>13723</c:v>
                </c:pt>
                <c:pt idx="3296">
                  <c:v>13724</c:v>
                </c:pt>
                <c:pt idx="3297">
                  <c:v>13725</c:v>
                </c:pt>
                <c:pt idx="3298">
                  <c:v>13726</c:v>
                </c:pt>
                <c:pt idx="3299">
                  <c:v>13727</c:v>
                </c:pt>
                <c:pt idx="3300">
                  <c:v>13729</c:v>
                </c:pt>
                <c:pt idx="3301">
                  <c:v>13730</c:v>
                </c:pt>
                <c:pt idx="3302">
                  <c:v>13731</c:v>
                </c:pt>
                <c:pt idx="3303">
                  <c:v>13732</c:v>
                </c:pt>
                <c:pt idx="3304">
                  <c:v>13733</c:v>
                </c:pt>
                <c:pt idx="3305">
                  <c:v>13734</c:v>
                </c:pt>
                <c:pt idx="3306">
                  <c:v>13736</c:v>
                </c:pt>
                <c:pt idx="3307">
                  <c:v>13737</c:v>
                </c:pt>
                <c:pt idx="3308">
                  <c:v>13738</c:v>
                </c:pt>
                <c:pt idx="3309">
                  <c:v>13739</c:v>
                </c:pt>
                <c:pt idx="3310">
                  <c:v>13740</c:v>
                </c:pt>
                <c:pt idx="3311">
                  <c:v>13741</c:v>
                </c:pt>
                <c:pt idx="3312">
                  <c:v>13743</c:v>
                </c:pt>
                <c:pt idx="3313">
                  <c:v>13744</c:v>
                </c:pt>
                <c:pt idx="3314">
                  <c:v>13745</c:v>
                </c:pt>
                <c:pt idx="3315">
                  <c:v>13746</c:v>
                </c:pt>
                <c:pt idx="3316">
                  <c:v>13747</c:v>
                </c:pt>
                <c:pt idx="3317">
                  <c:v>13748</c:v>
                </c:pt>
                <c:pt idx="3318">
                  <c:v>13750</c:v>
                </c:pt>
                <c:pt idx="3319">
                  <c:v>13751</c:v>
                </c:pt>
                <c:pt idx="3320">
                  <c:v>13752</c:v>
                </c:pt>
                <c:pt idx="3321">
                  <c:v>13753</c:v>
                </c:pt>
                <c:pt idx="3322">
                  <c:v>13754</c:v>
                </c:pt>
                <c:pt idx="3323">
                  <c:v>13755</c:v>
                </c:pt>
                <c:pt idx="3324">
                  <c:v>13757</c:v>
                </c:pt>
                <c:pt idx="3325">
                  <c:v>13758</c:v>
                </c:pt>
                <c:pt idx="3326">
                  <c:v>13759</c:v>
                </c:pt>
                <c:pt idx="3327">
                  <c:v>13760</c:v>
                </c:pt>
                <c:pt idx="3328">
                  <c:v>13761</c:v>
                </c:pt>
                <c:pt idx="3329">
                  <c:v>13762</c:v>
                </c:pt>
                <c:pt idx="3330">
                  <c:v>13765</c:v>
                </c:pt>
                <c:pt idx="3331">
                  <c:v>13766</c:v>
                </c:pt>
                <c:pt idx="3332">
                  <c:v>13767</c:v>
                </c:pt>
                <c:pt idx="3333">
                  <c:v>13768</c:v>
                </c:pt>
                <c:pt idx="3334">
                  <c:v>13769</c:v>
                </c:pt>
                <c:pt idx="3335">
                  <c:v>13771</c:v>
                </c:pt>
                <c:pt idx="3336">
                  <c:v>13772</c:v>
                </c:pt>
                <c:pt idx="3337">
                  <c:v>13773</c:v>
                </c:pt>
                <c:pt idx="3338">
                  <c:v>13774</c:v>
                </c:pt>
                <c:pt idx="3339">
                  <c:v>13775</c:v>
                </c:pt>
                <c:pt idx="3340">
                  <c:v>13776</c:v>
                </c:pt>
                <c:pt idx="3341">
                  <c:v>13778</c:v>
                </c:pt>
                <c:pt idx="3342">
                  <c:v>13779</c:v>
                </c:pt>
                <c:pt idx="3343">
                  <c:v>13780</c:v>
                </c:pt>
                <c:pt idx="3344">
                  <c:v>13781</c:v>
                </c:pt>
                <c:pt idx="3345">
                  <c:v>13782</c:v>
                </c:pt>
                <c:pt idx="3346">
                  <c:v>13783</c:v>
                </c:pt>
                <c:pt idx="3347">
                  <c:v>13785</c:v>
                </c:pt>
                <c:pt idx="3348">
                  <c:v>13786</c:v>
                </c:pt>
                <c:pt idx="3349">
                  <c:v>13787</c:v>
                </c:pt>
                <c:pt idx="3350">
                  <c:v>13788</c:v>
                </c:pt>
                <c:pt idx="3351">
                  <c:v>13789</c:v>
                </c:pt>
                <c:pt idx="3352">
                  <c:v>13790</c:v>
                </c:pt>
                <c:pt idx="3353">
                  <c:v>13792</c:v>
                </c:pt>
                <c:pt idx="3354">
                  <c:v>13793</c:v>
                </c:pt>
                <c:pt idx="3355">
                  <c:v>13794</c:v>
                </c:pt>
                <c:pt idx="3356">
                  <c:v>13795</c:v>
                </c:pt>
                <c:pt idx="3357">
                  <c:v>13796</c:v>
                </c:pt>
                <c:pt idx="3358">
                  <c:v>13797</c:v>
                </c:pt>
                <c:pt idx="3359">
                  <c:v>13799</c:v>
                </c:pt>
                <c:pt idx="3360">
                  <c:v>13801</c:v>
                </c:pt>
                <c:pt idx="3361">
                  <c:v>13802</c:v>
                </c:pt>
                <c:pt idx="3362">
                  <c:v>13803</c:v>
                </c:pt>
                <c:pt idx="3363">
                  <c:v>13804</c:v>
                </c:pt>
                <c:pt idx="3364">
                  <c:v>13806</c:v>
                </c:pt>
                <c:pt idx="3365">
                  <c:v>13807</c:v>
                </c:pt>
                <c:pt idx="3366">
                  <c:v>13808</c:v>
                </c:pt>
                <c:pt idx="3367">
                  <c:v>13809</c:v>
                </c:pt>
                <c:pt idx="3368">
                  <c:v>13810</c:v>
                </c:pt>
                <c:pt idx="3369">
                  <c:v>13811</c:v>
                </c:pt>
                <c:pt idx="3370">
                  <c:v>13813</c:v>
                </c:pt>
                <c:pt idx="3371">
                  <c:v>13814</c:v>
                </c:pt>
                <c:pt idx="3372">
                  <c:v>13815</c:v>
                </c:pt>
                <c:pt idx="3373">
                  <c:v>13816</c:v>
                </c:pt>
                <c:pt idx="3374">
                  <c:v>13817</c:v>
                </c:pt>
                <c:pt idx="3375">
                  <c:v>13818</c:v>
                </c:pt>
                <c:pt idx="3376">
                  <c:v>13820</c:v>
                </c:pt>
                <c:pt idx="3377">
                  <c:v>13822</c:v>
                </c:pt>
                <c:pt idx="3378">
                  <c:v>13823</c:v>
                </c:pt>
                <c:pt idx="3379">
                  <c:v>13824</c:v>
                </c:pt>
                <c:pt idx="3380">
                  <c:v>13825</c:v>
                </c:pt>
                <c:pt idx="3381">
                  <c:v>13827</c:v>
                </c:pt>
                <c:pt idx="3382">
                  <c:v>13828</c:v>
                </c:pt>
                <c:pt idx="3383">
                  <c:v>13829</c:v>
                </c:pt>
                <c:pt idx="3384">
                  <c:v>13831</c:v>
                </c:pt>
                <c:pt idx="3385">
                  <c:v>13832</c:v>
                </c:pt>
                <c:pt idx="3386">
                  <c:v>13834</c:v>
                </c:pt>
                <c:pt idx="3387">
                  <c:v>13835</c:v>
                </c:pt>
                <c:pt idx="3388">
                  <c:v>13836</c:v>
                </c:pt>
                <c:pt idx="3389">
                  <c:v>13837</c:v>
                </c:pt>
                <c:pt idx="3390">
                  <c:v>13838</c:v>
                </c:pt>
                <c:pt idx="3391">
                  <c:v>13839</c:v>
                </c:pt>
                <c:pt idx="3392">
                  <c:v>13841</c:v>
                </c:pt>
                <c:pt idx="3393">
                  <c:v>13842</c:v>
                </c:pt>
                <c:pt idx="3394">
                  <c:v>13843</c:v>
                </c:pt>
                <c:pt idx="3395">
                  <c:v>13845</c:v>
                </c:pt>
                <c:pt idx="3396">
                  <c:v>13846</c:v>
                </c:pt>
                <c:pt idx="3397">
                  <c:v>13848</c:v>
                </c:pt>
                <c:pt idx="3398">
                  <c:v>13849</c:v>
                </c:pt>
                <c:pt idx="3399">
                  <c:v>13850</c:v>
                </c:pt>
                <c:pt idx="3400">
                  <c:v>13851</c:v>
                </c:pt>
                <c:pt idx="3401">
                  <c:v>13852</c:v>
                </c:pt>
                <c:pt idx="3402">
                  <c:v>13853</c:v>
                </c:pt>
                <c:pt idx="3403">
                  <c:v>13855</c:v>
                </c:pt>
                <c:pt idx="3404">
                  <c:v>13856</c:v>
                </c:pt>
                <c:pt idx="3405">
                  <c:v>13857</c:v>
                </c:pt>
                <c:pt idx="3406">
                  <c:v>13858</c:v>
                </c:pt>
                <c:pt idx="3407">
                  <c:v>13859</c:v>
                </c:pt>
                <c:pt idx="3408">
                  <c:v>13860</c:v>
                </c:pt>
                <c:pt idx="3409">
                  <c:v>13862</c:v>
                </c:pt>
                <c:pt idx="3410">
                  <c:v>13863</c:v>
                </c:pt>
                <c:pt idx="3411">
                  <c:v>13864</c:v>
                </c:pt>
                <c:pt idx="3412">
                  <c:v>13865</c:v>
                </c:pt>
                <c:pt idx="3413">
                  <c:v>13866</c:v>
                </c:pt>
                <c:pt idx="3414">
                  <c:v>13867</c:v>
                </c:pt>
                <c:pt idx="3415">
                  <c:v>13869</c:v>
                </c:pt>
                <c:pt idx="3416">
                  <c:v>13870</c:v>
                </c:pt>
                <c:pt idx="3417">
                  <c:v>13871</c:v>
                </c:pt>
                <c:pt idx="3418">
                  <c:v>13872</c:v>
                </c:pt>
                <c:pt idx="3419">
                  <c:v>13873</c:v>
                </c:pt>
                <c:pt idx="3420">
                  <c:v>13876</c:v>
                </c:pt>
                <c:pt idx="3421">
                  <c:v>13877</c:v>
                </c:pt>
                <c:pt idx="3422">
                  <c:v>13878</c:v>
                </c:pt>
                <c:pt idx="3423">
                  <c:v>13879</c:v>
                </c:pt>
                <c:pt idx="3424">
                  <c:v>13880</c:v>
                </c:pt>
                <c:pt idx="3425">
                  <c:v>13883</c:v>
                </c:pt>
                <c:pt idx="3426">
                  <c:v>13884</c:v>
                </c:pt>
                <c:pt idx="3427">
                  <c:v>13885</c:v>
                </c:pt>
                <c:pt idx="3428">
                  <c:v>13886</c:v>
                </c:pt>
                <c:pt idx="3429">
                  <c:v>13887</c:v>
                </c:pt>
                <c:pt idx="3430">
                  <c:v>13888</c:v>
                </c:pt>
                <c:pt idx="3431">
                  <c:v>13890</c:v>
                </c:pt>
                <c:pt idx="3432">
                  <c:v>13891</c:v>
                </c:pt>
                <c:pt idx="3433">
                  <c:v>13892</c:v>
                </c:pt>
                <c:pt idx="3434">
                  <c:v>13893</c:v>
                </c:pt>
                <c:pt idx="3435">
                  <c:v>13894</c:v>
                </c:pt>
                <c:pt idx="3436">
                  <c:v>13895</c:v>
                </c:pt>
                <c:pt idx="3437">
                  <c:v>13897</c:v>
                </c:pt>
                <c:pt idx="3438">
                  <c:v>13898</c:v>
                </c:pt>
                <c:pt idx="3439">
                  <c:v>13899</c:v>
                </c:pt>
                <c:pt idx="3440">
                  <c:v>13900</c:v>
                </c:pt>
                <c:pt idx="3441">
                  <c:v>13901</c:v>
                </c:pt>
                <c:pt idx="3442">
                  <c:v>13902</c:v>
                </c:pt>
                <c:pt idx="3443">
                  <c:v>13904</c:v>
                </c:pt>
                <c:pt idx="3444">
                  <c:v>13905</c:v>
                </c:pt>
                <c:pt idx="3445">
                  <c:v>13906</c:v>
                </c:pt>
                <c:pt idx="3446">
                  <c:v>13907</c:v>
                </c:pt>
                <c:pt idx="3447">
                  <c:v>13908</c:v>
                </c:pt>
                <c:pt idx="3448">
                  <c:v>13909</c:v>
                </c:pt>
                <c:pt idx="3449">
                  <c:v>13911</c:v>
                </c:pt>
                <c:pt idx="3450">
                  <c:v>13912</c:v>
                </c:pt>
                <c:pt idx="3451">
                  <c:v>13913</c:v>
                </c:pt>
                <c:pt idx="3452">
                  <c:v>13914</c:v>
                </c:pt>
                <c:pt idx="3453">
                  <c:v>13915</c:v>
                </c:pt>
                <c:pt idx="3454">
                  <c:v>13916</c:v>
                </c:pt>
                <c:pt idx="3455">
                  <c:v>13918</c:v>
                </c:pt>
                <c:pt idx="3456">
                  <c:v>13919</c:v>
                </c:pt>
                <c:pt idx="3457">
                  <c:v>13920</c:v>
                </c:pt>
                <c:pt idx="3458">
                  <c:v>13921</c:v>
                </c:pt>
                <c:pt idx="3459">
                  <c:v>13922</c:v>
                </c:pt>
                <c:pt idx="3460">
                  <c:v>13925</c:v>
                </c:pt>
                <c:pt idx="3461">
                  <c:v>13926</c:v>
                </c:pt>
                <c:pt idx="3462">
                  <c:v>13927</c:v>
                </c:pt>
                <c:pt idx="3463">
                  <c:v>13928</c:v>
                </c:pt>
                <c:pt idx="3464">
                  <c:v>13929</c:v>
                </c:pt>
                <c:pt idx="3465">
                  <c:v>13930</c:v>
                </c:pt>
                <c:pt idx="3466">
                  <c:v>13932</c:v>
                </c:pt>
                <c:pt idx="3467">
                  <c:v>13934</c:v>
                </c:pt>
                <c:pt idx="3468">
                  <c:v>13935</c:v>
                </c:pt>
                <c:pt idx="3469">
                  <c:v>13936</c:v>
                </c:pt>
                <c:pt idx="3470">
                  <c:v>13937</c:v>
                </c:pt>
                <c:pt idx="3471">
                  <c:v>13939</c:v>
                </c:pt>
                <c:pt idx="3472">
                  <c:v>13940</c:v>
                </c:pt>
                <c:pt idx="3473">
                  <c:v>13941</c:v>
                </c:pt>
                <c:pt idx="3474">
                  <c:v>13942</c:v>
                </c:pt>
                <c:pt idx="3475">
                  <c:v>13943</c:v>
                </c:pt>
                <c:pt idx="3476">
                  <c:v>13944</c:v>
                </c:pt>
                <c:pt idx="3477">
                  <c:v>13946</c:v>
                </c:pt>
                <c:pt idx="3478">
                  <c:v>13947</c:v>
                </c:pt>
                <c:pt idx="3479">
                  <c:v>13948</c:v>
                </c:pt>
                <c:pt idx="3480">
                  <c:v>13949</c:v>
                </c:pt>
                <c:pt idx="3481">
                  <c:v>13950</c:v>
                </c:pt>
                <c:pt idx="3482">
                  <c:v>13951</c:v>
                </c:pt>
                <c:pt idx="3483">
                  <c:v>13953</c:v>
                </c:pt>
                <c:pt idx="3484">
                  <c:v>13954</c:v>
                </c:pt>
                <c:pt idx="3485">
                  <c:v>13955</c:v>
                </c:pt>
                <c:pt idx="3486">
                  <c:v>13956</c:v>
                </c:pt>
                <c:pt idx="3487">
                  <c:v>13957</c:v>
                </c:pt>
                <c:pt idx="3488">
                  <c:v>13958</c:v>
                </c:pt>
                <c:pt idx="3489">
                  <c:v>13960</c:v>
                </c:pt>
                <c:pt idx="3490">
                  <c:v>13961</c:v>
                </c:pt>
                <c:pt idx="3491">
                  <c:v>13962</c:v>
                </c:pt>
                <c:pt idx="3492">
                  <c:v>13963</c:v>
                </c:pt>
                <c:pt idx="3493">
                  <c:v>13964</c:v>
                </c:pt>
                <c:pt idx="3494">
                  <c:v>13965</c:v>
                </c:pt>
                <c:pt idx="3495">
                  <c:v>13967</c:v>
                </c:pt>
                <c:pt idx="3496">
                  <c:v>13968</c:v>
                </c:pt>
                <c:pt idx="3497">
                  <c:v>13969</c:v>
                </c:pt>
                <c:pt idx="3498">
                  <c:v>13970</c:v>
                </c:pt>
                <c:pt idx="3499">
                  <c:v>13971</c:v>
                </c:pt>
                <c:pt idx="3500">
                  <c:v>13972</c:v>
                </c:pt>
                <c:pt idx="3501">
                  <c:v>13974</c:v>
                </c:pt>
                <c:pt idx="3502">
                  <c:v>13975</c:v>
                </c:pt>
                <c:pt idx="3503">
                  <c:v>13976</c:v>
                </c:pt>
                <c:pt idx="3504">
                  <c:v>13977</c:v>
                </c:pt>
                <c:pt idx="3505">
                  <c:v>13978</c:v>
                </c:pt>
                <c:pt idx="3506">
                  <c:v>13979</c:v>
                </c:pt>
                <c:pt idx="3507">
                  <c:v>13981</c:v>
                </c:pt>
                <c:pt idx="3508">
                  <c:v>13982</c:v>
                </c:pt>
                <c:pt idx="3509">
                  <c:v>13983</c:v>
                </c:pt>
                <c:pt idx="3510">
                  <c:v>13984</c:v>
                </c:pt>
                <c:pt idx="3511">
                  <c:v>13986</c:v>
                </c:pt>
                <c:pt idx="3512">
                  <c:v>13988</c:v>
                </c:pt>
                <c:pt idx="3513">
                  <c:v>13989</c:v>
                </c:pt>
                <c:pt idx="3514">
                  <c:v>13990</c:v>
                </c:pt>
                <c:pt idx="3515">
                  <c:v>13991</c:v>
                </c:pt>
                <c:pt idx="3516">
                  <c:v>13992</c:v>
                </c:pt>
                <c:pt idx="3517">
                  <c:v>13993</c:v>
                </c:pt>
                <c:pt idx="3518">
                  <c:v>13995</c:v>
                </c:pt>
                <c:pt idx="3519">
                  <c:v>13996</c:v>
                </c:pt>
                <c:pt idx="3520">
                  <c:v>13997</c:v>
                </c:pt>
                <c:pt idx="3521">
                  <c:v>13998</c:v>
                </c:pt>
                <c:pt idx="3522">
                  <c:v>13999</c:v>
                </c:pt>
                <c:pt idx="3523">
                  <c:v>14000</c:v>
                </c:pt>
                <c:pt idx="3524">
                  <c:v>14002</c:v>
                </c:pt>
                <c:pt idx="3525">
                  <c:v>14003</c:v>
                </c:pt>
                <c:pt idx="3526">
                  <c:v>14004</c:v>
                </c:pt>
                <c:pt idx="3527">
                  <c:v>14005</c:v>
                </c:pt>
                <c:pt idx="3528">
                  <c:v>14006</c:v>
                </c:pt>
                <c:pt idx="3529">
                  <c:v>14007</c:v>
                </c:pt>
                <c:pt idx="3530">
                  <c:v>14009</c:v>
                </c:pt>
                <c:pt idx="3531">
                  <c:v>14010</c:v>
                </c:pt>
                <c:pt idx="3532">
                  <c:v>14011</c:v>
                </c:pt>
                <c:pt idx="3533">
                  <c:v>14012</c:v>
                </c:pt>
                <c:pt idx="3534">
                  <c:v>14013</c:v>
                </c:pt>
                <c:pt idx="3535">
                  <c:v>14014</c:v>
                </c:pt>
                <c:pt idx="3536">
                  <c:v>14016</c:v>
                </c:pt>
                <c:pt idx="3537">
                  <c:v>14017</c:v>
                </c:pt>
                <c:pt idx="3538">
                  <c:v>14018</c:v>
                </c:pt>
                <c:pt idx="3539">
                  <c:v>14019</c:v>
                </c:pt>
                <c:pt idx="3540">
                  <c:v>14020</c:v>
                </c:pt>
                <c:pt idx="3541">
                  <c:v>14021</c:v>
                </c:pt>
                <c:pt idx="3542">
                  <c:v>14023</c:v>
                </c:pt>
                <c:pt idx="3543">
                  <c:v>14024</c:v>
                </c:pt>
                <c:pt idx="3544">
                  <c:v>14025</c:v>
                </c:pt>
                <c:pt idx="3545">
                  <c:v>14026</c:v>
                </c:pt>
                <c:pt idx="3546">
                  <c:v>14027</c:v>
                </c:pt>
                <c:pt idx="3547">
                  <c:v>14028</c:v>
                </c:pt>
                <c:pt idx="3548">
                  <c:v>14031</c:v>
                </c:pt>
                <c:pt idx="3549">
                  <c:v>14032</c:v>
                </c:pt>
                <c:pt idx="3550">
                  <c:v>14033</c:v>
                </c:pt>
                <c:pt idx="3551">
                  <c:v>14034</c:v>
                </c:pt>
                <c:pt idx="3552">
                  <c:v>14035</c:v>
                </c:pt>
                <c:pt idx="3553">
                  <c:v>14037</c:v>
                </c:pt>
                <c:pt idx="3554">
                  <c:v>14038</c:v>
                </c:pt>
                <c:pt idx="3555">
                  <c:v>14039</c:v>
                </c:pt>
                <c:pt idx="3556">
                  <c:v>14040</c:v>
                </c:pt>
                <c:pt idx="3557">
                  <c:v>14041</c:v>
                </c:pt>
                <c:pt idx="3558">
                  <c:v>14042</c:v>
                </c:pt>
                <c:pt idx="3559">
                  <c:v>14044</c:v>
                </c:pt>
                <c:pt idx="3560">
                  <c:v>14045</c:v>
                </c:pt>
                <c:pt idx="3561">
                  <c:v>14046</c:v>
                </c:pt>
                <c:pt idx="3562">
                  <c:v>14047</c:v>
                </c:pt>
                <c:pt idx="3563">
                  <c:v>14048</c:v>
                </c:pt>
                <c:pt idx="3564">
                  <c:v>14049</c:v>
                </c:pt>
                <c:pt idx="3565">
                  <c:v>14051</c:v>
                </c:pt>
                <c:pt idx="3566">
                  <c:v>14052</c:v>
                </c:pt>
                <c:pt idx="3567">
                  <c:v>14053</c:v>
                </c:pt>
                <c:pt idx="3568">
                  <c:v>14054</c:v>
                </c:pt>
                <c:pt idx="3569">
                  <c:v>14055</c:v>
                </c:pt>
                <c:pt idx="3570">
                  <c:v>14056</c:v>
                </c:pt>
                <c:pt idx="3571">
                  <c:v>14058</c:v>
                </c:pt>
                <c:pt idx="3572">
                  <c:v>14059</c:v>
                </c:pt>
                <c:pt idx="3573">
                  <c:v>14060</c:v>
                </c:pt>
                <c:pt idx="3574">
                  <c:v>14061</c:v>
                </c:pt>
                <c:pt idx="3575">
                  <c:v>14062</c:v>
                </c:pt>
                <c:pt idx="3576">
                  <c:v>14063</c:v>
                </c:pt>
                <c:pt idx="3577">
                  <c:v>14066</c:v>
                </c:pt>
                <c:pt idx="3578">
                  <c:v>14067</c:v>
                </c:pt>
                <c:pt idx="3579">
                  <c:v>14068</c:v>
                </c:pt>
                <c:pt idx="3580">
                  <c:v>14069</c:v>
                </c:pt>
                <c:pt idx="3581">
                  <c:v>14070</c:v>
                </c:pt>
                <c:pt idx="3582">
                  <c:v>14072</c:v>
                </c:pt>
                <c:pt idx="3583">
                  <c:v>14073</c:v>
                </c:pt>
                <c:pt idx="3584">
                  <c:v>14074</c:v>
                </c:pt>
                <c:pt idx="3585">
                  <c:v>14075</c:v>
                </c:pt>
                <c:pt idx="3586">
                  <c:v>14076</c:v>
                </c:pt>
                <c:pt idx="3587">
                  <c:v>14077</c:v>
                </c:pt>
                <c:pt idx="3588">
                  <c:v>14079</c:v>
                </c:pt>
                <c:pt idx="3589">
                  <c:v>14080</c:v>
                </c:pt>
                <c:pt idx="3590">
                  <c:v>14081</c:v>
                </c:pt>
                <c:pt idx="3591">
                  <c:v>14082</c:v>
                </c:pt>
                <c:pt idx="3592">
                  <c:v>14083</c:v>
                </c:pt>
                <c:pt idx="3593">
                  <c:v>14084</c:v>
                </c:pt>
                <c:pt idx="3594">
                  <c:v>14086</c:v>
                </c:pt>
                <c:pt idx="3595">
                  <c:v>14087</c:v>
                </c:pt>
                <c:pt idx="3596">
                  <c:v>14088</c:v>
                </c:pt>
                <c:pt idx="3597">
                  <c:v>14089</c:v>
                </c:pt>
                <c:pt idx="3598">
                  <c:v>14090</c:v>
                </c:pt>
                <c:pt idx="3599">
                  <c:v>14091</c:v>
                </c:pt>
                <c:pt idx="3600">
                  <c:v>14093</c:v>
                </c:pt>
                <c:pt idx="3601">
                  <c:v>14094</c:v>
                </c:pt>
                <c:pt idx="3602">
                  <c:v>14095</c:v>
                </c:pt>
                <c:pt idx="3603">
                  <c:v>14096</c:v>
                </c:pt>
                <c:pt idx="3604">
                  <c:v>14097</c:v>
                </c:pt>
                <c:pt idx="3605">
                  <c:v>14098</c:v>
                </c:pt>
                <c:pt idx="3606">
                  <c:v>14100</c:v>
                </c:pt>
                <c:pt idx="3607">
                  <c:v>14101</c:v>
                </c:pt>
                <c:pt idx="3608">
                  <c:v>14102</c:v>
                </c:pt>
                <c:pt idx="3609">
                  <c:v>14103</c:v>
                </c:pt>
                <c:pt idx="3610">
                  <c:v>14104</c:v>
                </c:pt>
                <c:pt idx="3611">
                  <c:v>14105</c:v>
                </c:pt>
                <c:pt idx="3612">
                  <c:v>14107</c:v>
                </c:pt>
                <c:pt idx="3613">
                  <c:v>14108</c:v>
                </c:pt>
                <c:pt idx="3614">
                  <c:v>14109</c:v>
                </c:pt>
                <c:pt idx="3615">
                  <c:v>14110</c:v>
                </c:pt>
                <c:pt idx="3616">
                  <c:v>14111</c:v>
                </c:pt>
                <c:pt idx="3617">
                  <c:v>14112</c:v>
                </c:pt>
                <c:pt idx="3618">
                  <c:v>14114</c:v>
                </c:pt>
                <c:pt idx="3619">
                  <c:v>14115</c:v>
                </c:pt>
                <c:pt idx="3620">
                  <c:v>14116</c:v>
                </c:pt>
                <c:pt idx="3621">
                  <c:v>14117</c:v>
                </c:pt>
                <c:pt idx="3622">
                  <c:v>14118</c:v>
                </c:pt>
                <c:pt idx="3623">
                  <c:v>14119</c:v>
                </c:pt>
                <c:pt idx="3624">
                  <c:v>14121</c:v>
                </c:pt>
                <c:pt idx="3625">
                  <c:v>14122</c:v>
                </c:pt>
                <c:pt idx="3626">
                  <c:v>14123</c:v>
                </c:pt>
                <c:pt idx="3627">
                  <c:v>14124</c:v>
                </c:pt>
                <c:pt idx="3628">
                  <c:v>14125</c:v>
                </c:pt>
                <c:pt idx="3629">
                  <c:v>14126</c:v>
                </c:pt>
                <c:pt idx="3630">
                  <c:v>14129</c:v>
                </c:pt>
                <c:pt idx="3631">
                  <c:v>14130</c:v>
                </c:pt>
                <c:pt idx="3632">
                  <c:v>14131</c:v>
                </c:pt>
                <c:pt idx="3633">
                  <c:v>14132</c:v>
                </c:pt>
                <c:pt idx="3634">
                  <c:v>14133</c:v>
                </c:pt>
                <c:pt idx="3635">
                  <c:v>14135</c:v>
                </c:pt>
                <c:pt idx="3636">
                  <c:v>14136</c:v>
                </c:pt>
                <c:pt idx="3637">
                  <c:v>14137</c:v>
                </c:pt>
                <c:pt idx="3638">
                  <c:v>14138</c:v>
                </c:pt>
                <c:pt idx="3639">
                  <c:v>14139</c:v>
                </c:pt>
                <c:pt idx="3640">
                  <c:v>14140</c:v>
                </c:pt>
                <c:pt idx="3641">
                  <c:v>14142</c:v>
                </c:pt>
                <c:pt idx="3642">
                  <c:v>14143</c:v>
                </c:pt>
                <c:pt idx="3643">
                  <c:v>14144</c:v>
                </c:pt>
                <c:pt idx="3644">
                  <c:v>14145</c:v>
                </c:pt>
                <c:pt idx="3645">
                  <c:v>14146</c:v>
                </c:pt>
                <c:pt idx="3646">
                  <c:v>14147</c:v>
                </c:pt>
                <c:pt idx="3647">
                  <c:v>14149</c:v>
                </c:pt>
                <c:pt idx="3648">
                  <c:v>14150</c:v>
                </c:pt>
                <c:pt idx="3649">
                  <c:v>14151</c:v>
                </c:pt>
                <c:pt idx="3650">
                  <c:v>14152</c:v>
                </c:pt>
                <c:pt idx="3651">
                  <c:v>14153</c:v>
                </c:pt>
                <c:pt idx="3652">
                  <c:v>14154</c:v>
                </c:pt>
                <c:pt idx="3653">
                  <c:v>14156</c:v>
                </c:pt>
                <c:pt idx="3654">
                  <c:v>14157</c:v>
                </c:pt>
                <c:pt idx="3655">
                  <c:v>14158</c:v>
                </c:pt>
                <c:pt idx="3656">
                  <c:v>14159</c:v>
                </c:pt>
                <c:pt idx="3657">
                  <c:v>14160</c:v>
                </c:pt>
                <c:pt idx="3658">
                  <c:v>14161</c:v>
                </c:pt>
                <c:pt idx="3659">
                  <c:v>14163</c:v>
                </c:pt>
                <c:pt idx="3660">
                  <c:v>14164</c:v>
                </c:pt>
                <c:pt idx="3661">
                  <c:v>14166</c:v>
                </c:pt>
                <c:pt idx="3662">
                  <c:v>14167</c:v>
                </c:pt>
                <c:pt idx="3663">
                  <c:v>14168</c:v>
                </c:pt>
                <c:pt idx="3664">
                  <c:v>14170</c:v>
                </c:pt>
                <c:pt idx="3665">
                  <c:v>14171</c:v>
                </c:pt>
                <c:pt idx="3666">
                  <c:v>14172</c:v>
                </c:pt>
                <c:pt idx="3667">
                  <c:v>14173</c:v>
                </c:pt>
                <c:pt idx="3668">
                  <c:v>14174</c:v>
                </c:pt>
                <c:pt idx="3669">
                  <c:v>14175</c:v>
                </c:pt>
                <c:pt idx="3670">
                  <c:v>14177</c:v>
                </c:pt>
                <c:pt idx="3671">
                  <c:v>14178</c:v>
                </c:pt>
                <c:pt idx="3672">
                  <c:v>14179</c:v>
                </c:pt>
                <c:pt idx="3673">
                  <c:v>14180</c:v>
                </c:pt>
                <c:pt idx="3674">
                  <c:v>14181</c:v>
                </c:pt>
                <c:pt idx="3675">
                  <c:v>14182</c:v>
                </c:pt>
                <c:pt idx="3676">
                  <c:v>14184</c:v>
                </c:pt>
                <c:pt idx="3677">
                  <c:v>14185</c:v>
                </c:pt>
                <c:pt idx="3678">
                  <c:v>14186</c:v>
                </c:pt>
                <c:pt idx="3679">
                  <c:v>14187</c:v>
                </c:pt>
                <c:pt idx="3680">
                  <c:v>14188</c:v>
                </c:pt>
                <c:pt idx="3681">
                  <c:v>14189</c:v>
                </c:pt>
                <c:pt idx="3682">
                  <c:v>14191</c:v>
                </c:pt>
                <c:pt idx="3683">
                  <c:v>14193</c:v>
                </c:pt>
                <c:pt idx="3684">
                  <c:v>14194</c:v>
                </c:pt>
                <c:pt idx="3685">
                  <c:v>14196</c:v>
                </c:pt>
                <c:pt idx="3686">
                  <c:v>14198</c:v>
                </c:pt>
                <c:pt idx="3687">
                  <c:v>14199</c:v>
                </c:pt>
                <c:pt idx="3688">
                  <c:v>14200</c:v>
                </c:pt>
                <c:pt idx="3689">
                  <c:v>14201</c:v>
                </c:pt>
                <c:pt idx="3690">
                  <c:v>14202</c:v>
                </c:pt>
                <c:pt idx="3691">
                  <c:v>14203</c:v>
                </c:pt>
                <c:pt idx="3692">
                  <c:v>14205</c:v>
                </c:pt>
                <c:pt idx="3693">
                  <c:v>14206</c:v>
                </c:pt>
                <c:pt idx="3694">
                  <c:v>14207</c:v>
                </c:pt>
                <c:pt idx="3695">
                  <c:v>14209</c:v>
                </c:pt>
                <c:pt idx="3696">
                  <c:v>14210</c:v>
                </c:pt>
                <c:pt idx="3697">
                  <c:v>14212</c:v>
                </c:pt>
                <c:pt idx="3698">
                  <c:v>14213</c:v>
                </c:pt>
                <c:pt idx="3699">
                  <c:v>14214</c:v>
                </c:pt>
                <c:pt idx="3700">
                  <c:v>14215</c:v>
                </c:pt>
                <c:pt idx="3701">
                  <c:v>14216</c:v>
                </c:pt>
                <c:pt idx="3702">
                  <c:v>14217</c:v>
                </c:pt>
                <c:pt idx="3703">
                  <c:v>14219</c:v>
                </c:pt>
                <c:pt idx="3704">
                  <c:v>14220</c:v>
                </c:pt>
                <c:pt idx="3705">
                  <c:v>14221</c:v>
                </c:pt>
                <c:pt idx="3706">
                  <c:v>14222</c:v>
                </c:pt>
                <c:pt idx="3707">
                  <c:v>14223</c:v>
                </c:pt>
                <c:pt idx="3708">
                  <c:v>14224</c:v>
                </c:pt>
                <c:pt idx="3709">
                  <c:v>14226</c:v>
                </c:pt>
                <c:pt idx="3710">
                  <c:v>14227</c:v>
                </c:pt>
                <c:pt idx="3711">
                  <c:v>14228</c:v>
                </c:pt>
                <c:pt idx="3712">
                  <c:v>14229</c:v>
                </c:pt>
                <c:pt idx="3713">
                  <c:v>14230</c:v>
                </c:pt>
                <c:pt idx="3714">
                  <c:v>14231</c:v>
                </c:pt>
                <c:pt idx="3715">
                  <c:v>14233</c:v>
                </c:pt>
                <c:pt idx="3716">
                  <c:v>14234</c:v>
                </c:pt>
                <c:pt idx="3717">
                  <c:v>14235</c:v>
                </c:pt>
                <c:pt idx="3718">
                  <c:v>14236</c:v>
                </c:pt>
                <c:pt idx="3719">
                  <c:v>14237</c:v>
                </c:pt>
                <c:pt idx="3720">
                  <c:v>14238</c:v>
                </c:pt>
                <c:pt idx="3721">
                  <c:v>14241</c:v>
                </c:pt>
                <c:pt idx="3722">
                  <c:v>14242</c:v>
                </c:pt>
                <c:pt idx="3723">
                  <c:v>14243</c:v>
                </c:pt>
                <c:pt idx="3724">
                  <c:v>14244</c:v>
                </c:pt>
                <c:pt idx="3725">
                  <c:v>14245</c:v>
                </c:pt>
                <c:pt idx="3726">
                  <c:v>14248</c:v>
                </c:pt>
                <c:pt idx="3727">
                  <c:v>14249</c:v>
                </c:pt>
                <c:pt idx="3728">
                  <c:v>14250</c:v>
                </c:pt>
                <c:pt idx="3729">
                  <c:v>14251</c:v>
                </c:pt>
                <c:pt idx="3730">
                  <c:v>14252</c:v>
                </c:pt>
                <c:pt idx="3731">
                  <c:v>14254</c:v>
                </c:pt>
                <c:pt idx="3732">
                  <c:v>14255</c:v>
                </c:pt>
                <c:pt idx="3733">
                  <c:v>14256</c:v>
                </c:pt>
                <c:pt idx="3734">
                  <c:v>14257</c:v>
                </c:pt>
                <c:pt idx="3735">
                  <c:v>14258</c:v>
                </c:pt>
                <c:pt idx="3736">
                  <c:v>14259</c:v>
                </c:pt>
                <c:pt idx="3737">
                  <c:v>14261</c:v>
                </c:pt>
                <c:pt idx="3738">
                  <c:v>14262</c:v>
                </c:pt>
                <c:pt idx="3739">
                  <c:v>14263</c:v>
                </c:pt>
                <c:pt idx="3740">
                  <c:v>14264</c:v>
                </c:pt>
                <c:pt idx="3741">
                  <c:v>14265</c:v>
                </c:pt>
                <c:pt idx="3742">
                  <c:v>14266</c:v>
                </c:pt>
                <c:pt idx="3743">
                  <c:v>14268</c:v>
                </c:pt>
                <c:pt idx="3744">
                  <c:v>14269</c:v>
                </c:pt>
                <c:pt idx="3745">
                  <c:v>14270</c:v>
                </c:pt>
                <c:pt idx="3746">
                  <c:v>14271</c:v>
                </c:pt>
                <c:pt idx="3747">
                  <c:v>14272</c:v>
                </c:pt>
                <c:pt idx="3748">
                  <c:v>14273</c:v>
                </c:pt>
                <c:pt idx="3749">
                  <c:v>14275</c:v>
                </c:pt>
                <c:pt idx="3750">
                  <c:v>14276</c:v>
                </c:pt>
                <c:pt idx="3751">
                  <c:v>14277</c:v>
                </c:pt>
                <c:pt idx="3752">
                  <c:v>14278</c:v>
                </c:pt>
                <c:pt idx="3753">
                  <c:v>14279</c:v>
                </c:pt>
                <c:pt idx="3754">
                  <c:v>14280</c:v>
                </c:pt>
                <c:pt idx="3755">
                  <c:v>14282</c:v>
                </c:pt>
                <c:pt idx="3756">
                  <c:v>14283</c:v>
                </c:pt>
                <c:pt idx="3757">
                  <c:v>14284</c:v>
                </c:pt>
                <c:pt idx="3758">
                  <c:v>14285</c:v>
                </c:pt>
                <c:pt idx="3759">
                  <c:v>14286</c:v>
                </c:pt>
                <c:pt idx="3760">
                  <c:v>14287</c:v>
                </c:pt>
                <c:pt idx="3761">
                  <c:v>14290</c:v>
                </c:pt>
                <c:pt idx="3762">
                  <c:v>14291</c:v>
                </c:pt>
                <c:pt idx="3763">
                  <c:v>14292</c:v>
                </c:pt>
                <c:pt idx="3764">
                  <c:v>14293</c:v>
                </c:pt>
                <c:pt idx="3765">
                  <c:v>14294</c:v>
                </c:pt>
                <c:pt idx="3766">
                  <c:v>14296</c:v>
                </c:pt>
                <c:pt idx="3767">
                  <c:v>14297</c:v>
                </c:pt>
                <c:pt idx="3768">
                  <c:v>14299</c:v>
                </c:pt>
                <c:pt idx="3769">
                  <c:v>14300</c:v>
                </c:pt>
                <c:pt idx="3770">
                  <c:v>14301</c:v>
                </c:pt>
                <c:pt idx="3771">
                  <c:v>14303</c:v>
                </c:pt>
                <c:pt idx="3772">
                  <c:v>14304</c:v>
                </c:pt>
                <c:pt idx="3773">
                  <c:v>14305</c:v>
                </c:pt>
                <c:pt idx="3774">
                  <c:v>14306</c:v>
                </c:pt>
                <c:pt idx="3775">
                  <c:v>14307</c:v>
                </c:pt>
                <c:pt idx="3776">
                  <c:v>14308</c:v>
                </c:pt>
                <c:pt idx="3777">
                  <c:v>14310</c:v>
                </c:pt>
                <c:pt idx="3778">
                  <c:v>14311</c:v>
                </c:pt>
                <c:pt idx="3779">
                  <c:v>14312</c:v>
                </c:pt>
                <c:pt idx="3780">
                  <c:v>14313</c:v>
                </c:pt>
                <c:pt idx="3781">
                  <c:v>14314</c:v>
                </c:pt>
                <c:pt idx="3782">
                  <c:v>14315</c:v>
                </c:pt>
                <c:pt idx="3783">
                  <c:v>14317</c:v>
                </c:pt>
                <c:pt idx="3784">
                  <c:v>14318</c:v>
                </c:pt>
                <c:pt idx="3785">
                  <c:v>14319</c:v>
                </c:pt>
                <c:pt idx="3786">
                  <c:v>14320</c:v>
                </c:pt>
                <c:pt idx="3787">
                  <c:v>14321</c:v>
                </c:pt>
                <c:pt idx="3788">
                  <c:v>14322</c:v>
                </c:pt>
                <c:pt idx="3789">
                  <c:v>14324</c:v>
                </c:pt>
                <c:pt idx="3790">
                  <c:v>14325</c:v>
                </c:pt>
                <c:pt idx="3791">
                  <c:v>14326</c:v>
                </c:pt>
                <c:pt idx="3792">
                  <c:v>14327</c:v>
                </c:pt>
                <c:pt idx="3793">
                  <c:v>14328</c:v>
                </c:pt>
                <c:pt idx="3794">
                  <c:v>14329</c:v>
                </c:pt>
                <c:pt idx="3795">
                  <c:v>14331</c:v>
                </c:pt>
                <c:pt idx="3796">
                  <c:v>14332</c:v>
                </c:pt>
                <c:pt idx="3797">
                  <c:v>14333</c:v>
                </c:pt>
                <c:pt idx="3798">
                  <c:v>14334</c:v>
                </c:pt>
                <c:pt idx="3799">
                  <c:v>14335</c:v>
                </c:pt>
                <c:pt idx="3800">
                  <c:v>14336</c:v>
                </c:pt>
                <c:pt idx="3801">
                  <c:v>14338</c:v>
                </c:pt>
                <c:pt idx="3802">
                  <c:v>14339</c:v>
                </c:pt>
                <c:pt idx="3803">
                  <c:v>14340</c:v>
                </c:pt>
                <c:pt idx="3804">
                  <c:v>14341</c:v>
                </c:pt>
                <c:pt idx="3805">
                  <c:v>14343</c:v>
                </c:pt>
                <c:pt idx="3806">
                  <c:v>14345</c:v>
                </c:pt>
                <c:pt idx="3807">
                  <c:v>14346</c:v>
                </c:pt>
                <c:pt idx="3808">
                  <c:v>14347</c:v>
                </c:pt>
                <c:pt idx="3809">
                  <c:v>14348</c:v>
                </c:pt>
                <c:pt idx="3810">
                  <c:v>14349</c:v>
                </c:pt>
                <c:pt idx="3811">
                  <c:v>14350</c:v>
                </c:pt>
                <c:pt idx="3812">
                  <c:v>14352</c:v>
                </c:pt>
                <c:pt idx="3813">
                  <c:v>14353</c:v>
                </c:pt>
                <c:pt idx="3814">
                  <c:v>14354</c:v>
                </c:pt>
                <c:pt idx="3815">
                  <c:v>14355</c:v>
                </c:pt>
                <c:pt idx="3816">
                  <c:v>14356</c:v>
                </c:pt>
                <c:pt idx="3817">
                  <c:v>14357</c:v>
                </c:pt>
                <c:pt idx="3818">
                  <c:v>14359</c:v>
                </c:pt>
                <c:pt idx="3819">
                  <c:v>14360</c:v>
                </c:pt>
                <c:pt idx="3820">
                  <c:v>14361</c:v>
                </c:pt>
                <c:pt idx="3821">
                  <c:v>14362</c:v>
                </c:pt>
                <c:pt idx="3822">
                  <c:v>14363</c:v>
                </c:pt>
                <c:pt idx="3823">
                  <c:v>14364</c:v>
                </c:pt>
                <c:pt idx="3824">
                  <c:v>14366</c:v>
                </c:pt>
                <c:pt idx="3825">
                  <c:v>14367</c:v>
                </c:pt>
                <c:pt idx="3826">
                  <c:v>14368</c:v>
                </c:pt>
                <c:pt idx="3827">
                  <c:v>14369</c:v>
                </c:pt>
                <c:pt idx="3828">
                  <c:v>14370</c:v>
                </c:pt>
                <c:pt idx="3829">
                  <c:v>14371</c:v>
                </c:pt>
                <c:pt idx="3830">
                  <c:v>14373</c:v>
                </c:pt>
                <c:pt idx="3831">
                  <c:v>14374</c:v>
                </c:pt>
                <c:pt idx="3832">
                  <c:v>14375</c:v>
                </c:pt>
                <c:pt idx="3833">
                  <c:v>14376</c:v>
                </c:pt>
                <c:pt idx="3834">
                  <c:v>14377</c:v>
                </c:pt>
                <c:pt idx="3835">
                  <c:v>14378</c:v>
                </c:pt>
                <c:pt idx="3836">
                  <c:v>14380</c:v>
                </c:pt>
                <c:pt idx="3837">
                  <c:v>14381</c:v>
                </c:pt>
                <c:pt idx="3838">
                  <c:v>14382</c:v>
                </c:pt>
                <c:pt idx="3839">
                  <c:v>14383</c:v>
                </c:pt>
                <c:pt idx="3840">
                  <c:v>14384</c:v>
                </c:pt>
                <c:pt idx="3841">
                  <c:v>14385</c:v>
                </c:pt>
                <c:pt idx="3842">
                  <c:v>14387</c:v>
                </c:pt>
                <c:pt idx="3843">
                  <c:v>14388</c:v>
                </c:pt>
                <c:pt idx="3844">
                  <c:v>14389</c:v>
                </c:pt>
                <c:pt idx="3845">
                  <c:v>14390</c:v>
                </c:pt>
                <c:pt idx="3846">
                  <c:v>14391</c:v>
                </c:pt>
                <c:pt idx="3847">
                  <c:v>14392</c:v>
                </c:pt>
                <c:pt idx="3848">
                  <c:v>14394</c:v>
                </c:pt>
                <c:pt idx="3849">
                  <c:v>14396</c:v>
                </c:pt>
                <c:pt idx="3850">
                  <c:v>14397</c:v>
                </c:pt>
                <c:pt idx="3851">
                  <c:v>14398</c:v>
                </c:pt>
                <c:pt idx="3852">
                  <c:v>14399</c:v>
                </c:pt>
                <c:pt idx="3853">
                  <c:v>14401</c:v>
                </c:pt>
                <c:pt idx="3854">
                  <c:v>14402</c:v>
                </c:pt>
                <c:pt idx="3855">
                  <c:v>14403</c:v>
                </c:pt>
                <c:pt idx="3856">
                  <c:v>14404</c:v>
                </c:pt>
                <c:pt idx="3857">
                  <c:v>14405</c:v>
                </c:pt>
                <c:pt idx="3858">
                  <c:v>14406</c:v>
                </c:pt>
                <c:pt idx="3859">
                  <c:v>14408</c:v>
                </c:pt>
                <c:pt idx="3860">
                  <c:v>14409</c:v>
                </c:pt>
                <c:pt idx="3861">
                  <c:v>14410</c:v>
                </c:pt>
                <c:pt idx="3862">
                  <c:v>14411</c:v>
                </c:pt>
                <c:pt idx="3863">
                  <c:v>14412</c:v>
                </c:pt>
                <c:pt idx="3864">
                  <c:v>14413</c:v>
                </c:pt>
                <c:pt idx="3865">
                  <c:v>14415</c:v>
                </c:pt>
                <c:pt idx="3866">
                  <c:v>14416</c:v>
                </c:pt>
                <c:pt idx="3867">
                  <c:v>14417</c:v>
                </c:pt>
                <c:pt idx="3868">
                  <c:v>14418</c:v>
                </c:pt>
                <c:pt idx="3869">
                  <c:v>14419</c:v>
                </c:pt>
                <c:pt idx="3870">
                  <c:v>14420</c:v>
                </c:pt>
                <c:pt idx="3871">
                  <c:v>14422</c:v>
                </c:pt>
                <c:pt idx="3872">
                  <c:v>14423</c:v>
                </c:pt>
                <c:pt idx="3873">
                  <c:v>14424</c:v>
                </c:pt>
                <c:pt idx="3874">
                  <c:v>14425</c:v>
                </c:pt>
                <c:pt idx="3875">
                  <c:v>14426</c:v>
                </c:pt>
                <c:pt idx="3876">
                  <c:v>14427</c:v>
                </c:pt>
                <c:pt idx="3877">
                  <c:v>14429</c:v>
                </c:pt>
                <c:pt idx="3878">
                  <c:v>14431</c:v>
                </c:pt>
                <c:pt idx="3879">
                  <c:v>14432</c:v>
                </c:pt>
                <c:pt idx="3880">
                  <c:v>14433</c:v>
                </c:pt>
                <c:pt idx="3881">
                  <c:v>14434</c:v>
                </c:pt>
                <c:pt idx="3882">
                  <c:v>14436</c:v>
                </c:pt>
                <c:pt idx="3883">
                  <c:v>14437</c:v>
                </c:pt>
                <c:pt idx="3884">
                  <c:v>14438</c:v>
                </c:pt>
                <c:pt idx="3885">
                  <c:v>14439</c:v>
                </c:pt>
                <c:pt idx="3886">
                  <c:v>14440</c:v>
                </c:pt>
                <c:pt idx="3887">
                  <c:v>14441</c:v>
                </c:pt>
                <c:pt idx="3888">
                  <c:v>14443</c:v>
                </c:pt>
                <c:pt idx="3889">
                  <c:v>14444</c:v>
                </c:pt>
                <c:pt idx="3890">
                  <c:v>14445</c:v>
                </c:pt>
                <c:pt idx="3891">
                  <c:v>14446</c:v>
                </c:pt>
                <c:pt idx="3892">
                  <c:v>14447</c:v>
                </c:pt>
                <c:pt idx="3893">
                  <c:v>14448</c:v>
                </c:pt>
                <c:pt idx="3894">
                  <c:v>14450</c:v>
                </c:pt>
                <c:pt idx="3895">
                  <c:v>14451</c:v>
                </c:pt>
                <c:pt idx="3896">
                  <c:v>14452</c:v>
                </c:pt>
                <c:pt idx="3897">
                  <c:v>14453</c:v>
                </c:pt>
                <c:pt idx="3898">
                  <c:v>14454</c:v>
                </c:pt>
                <c:pt idx="3899">
                  <c:v>14455</c:v>
                </c:pt>
                <c:pt idx="3900">
                  <c:v>14457</c:v>
                </c:pt>
                <c:pt idx="3901">
                  <c:v>14458</c:v>
                </c:pt>
                <c:pt idx="3902">
                  <c:v>14459</c:v>
                </c:pt>
                <c:pt idx="3903">
                  <c:v>14460</c:v>
                </c:pt>
                <c:pt idx="3904">
                  <c:v>14461</c:v>
                </c:pt>
                <c:pt idx="3905">
                  <c:v>14462</c:v>
                </c:pt>
                <c:pt idx="3906">
                  <c:v>14464</c:v>
                </c:pt>
                <c:pt idx="3907">
                  <c:v>14465</c:v>
                </c:pt>
                <c:pt idx="3908">
                  <c:v>14466</c:v>
                </c:pt>
                <c:pt idx="3909">
                  <c:v>14467</c:v>
                </c:pt>
                <c:pt idx="3910">
                  <c:v>14468</c:v>
                </c:pt>
                <c:pt idx="3911">
                  <c:v>14469</c:v>
                </c:pt>
                <c:pt idx="3912">
                  <c:v>14471</c:v>
                </c:pt>
                <c:pt idx="3913">
                  <c:v>14472</c:v>
                </c:pt>
                <c:pt idx="3914">
                  <c:v>14473</c:v>
                </c:pt>
                <c:pt idx="3915">
                  <c:v>14474</c:v>
                </c:pt>
                <c:pt idx="3916">
                  <c:v>14475</c:v>
                </c:pt>
                <c:pt idx="3917">
                  <c:v>14476</c:v>
                </c:pt>
                <c:pt idx="3918">
                  <c:v>14478</c:v>
                </c:pt>
                <c:pt idx="3919">
                  <c:v>14479</c:v>
                </c:pt>
                <c:pt idx="3920">
                  <c:v>14480</c:v>
                </c:pt>
                <c:pt idx="3921">
                  <c:v>14481</c:v>
                </c:pt>
                <c:pt idx="3922">
                  <c:v>14482</c:v>
                </c:pt>
                <c:pt idx="3923">
                  <c:v>14483</c:v>
                </c:pt>
                <c:pt idx="3924">
                  <c:v>14485</c:v>
                </c:pt>
                <c:pt idx="3925">
                  <c:v>14486</c:v>
                </c:pt>
                <c:pt idx="3926">
                  <c:v>14487</c:v>
                </c:pt>
                <c:pt idx="3927">
                  <c:v>14488</c:v>
                </c:pt>
                <c:pt idx="3928">
                  <c:v>14489</c:v>
                </c:pt>
                <c:pt idx="3929">
                  <c:v>14490</c:v>
                </c:pt>
                <c:pt idx="3930">
                  <c:v>14493</c:v>
                </c:pt>
                <c:pt idx="3931">
                  <c:v>14494</c:v>
                </c:pt>
                <c:pt idx="3932">
                  <c:v>14495</c:v>
                </c:pt>
                <c:pt idx="3933">
                  <c:v>14496</c:v>
                </c:pt>
                <c:pt idx="3934">
                  <c:v>14497</c:v>
                </c:pt>
                <c:pt idx="3935">
                  <c:v>14499</c:v>
                </c:pt>
                <c:pt idx="3936">
                  <c:v>14500</c:v>
                </c:pt>
                <c:pt idx="3937">
                  <c:v>14501</c:v>
                </c:pt>
                <c:pt idx="3938">
                  <c:v>14502</c:v>
                </c:pt>
                <c:pt idx="3939">
                  <c:v>14503</c:v>
                </c:pt>
                <c:pt idx="3940">
                  <c:v>14504</c:v>
                </c:pt>
                <c:pt idx="3941">
                  <c:v>14506</c:v>
                </c:pt>
                <c:pt idx="3942">
                  <c:v>14507</c:v>
                </c:pt>
                <c:pt idx="3943">
                  <c:v>14508</c:v>
                </c:pt>
                <c:pt idx="3944">
                  <c:v>14509</c:v>
                </c:pt>
                <c:pt idx="3945">
                  <c:v>14510</c:v>
                </c:pt>
                <c:pt idx="3946">
                  <c:v>14511</c:v>
                </c:pt>
                <c:pt idx="3947">
                  <c:v>14513</c:v>
                </c:pt>
                <c:pt idx="3948">
                  <c:v>14514</c:v>
                </c:pt>
                <c:pt idx="3949">
                  <c:v>14515</c:v>
                </c:pt>
                <c:pt idx="3950">
                  <c:v>14516</c:v>
                </c:pt>
                <c:pt idx="3951">
                  <c:v>14517</c:v>
                </c:pt>
                <c:pt idx="3952">
                  <c:v>14518</c:v>
                </c:pt>
                <c:pt idx="3953">
                  <c:v>14520</c:v>
                </c:pt>
                <c:pt idx="3954">
                  <c:v>14521</c:v>
                </c:pt>
                <c:pt idx="3955">
                  <c:v>14522</c:v>
                </c:pt>
                <c:pt idx="3956">
                  <c:v>14523</c:v>
                </c:pt>
                <c:pt idx="3957">
                  <c:v>14524</c:v>
                </c:pt>
                <c:pt idx="3958">
                  <c:v>14525</c:v>
                </c:pt>
                <c:pt idx="3959">
                  <c:v>14527</c:v>
                </c:pt>
                <c:pt idx="3960">
                  <c:v>14528</c:v>
                </c:pt>
                <c:pt idx="3961">
                  <c:v>14529</c:v>
                </c:pt>
                <c:pt idx="3962">
                  <c:v>14531</c:v>
                </c:pt>
                <c:pt idx="3963">
                  <c:v>14532</c:v>
                </c:pt>
                <c:pt idx="3964">
                  <c:v>14534</c:v>
                </c:pt>
                <c:pt idx="3965">
                  <c:v>14535</c:v>
                </c:pt>
                <c:pt idx="3966">
                  <c:v>14536</c:v>
                </c:pt>
                <c:pt idx="3967">
                  <c:v>14537</c:v>
                </c:pt>
                <c:pt idx="3968">
                  <c:v>14538</c:v>
                </c:pt>
                <c:pt idx="3969">
                  <c:v>14539</c:v>
                </c:pt>
                <c:pt idx="3970">
                  <c:v>14541</c:v>
                </c:pt>
                <c:pt idx="3971">
                  <c:v>14542</c:v>
                </c:pt>
                <c:pt idx="3972">
                  <c:v>14543</c:v>
                </c:pt>
                <c:pt idx="3973">
                  <c:v>14544</c:v>
                </c:pt>
                <c:pt idx="3974">
                  <c:v>14545</c:v>
                </c:pt>
                <c:pt idx="3975">
                  <c:v>14546</c:v>
                </c:pt>
                <c:pt idx="3976">
                  <c:v>14548</c:v>
                </c:pt>
                <c:pt idx="3977">
                  <c:v>14549</c:v>
                </c:pt>
                <c:pt idx="3978">
                  <c:v>14550</c:v>
                </c:pt>
                <c:pt idx="3979">
                  <c:v>14551</c:v>
                </c:pt>
                <c:pt idx="3980">
                  <c:v>14552</c:v>
                </c:pt>
                <c:pt idx="3981">
                  <c:v>14553</c:v>
                </c:pt>
                <c:pt idx="3982">
                  <c:v>14555</c:v>
                </c:pt>
                <c:pt idx="3983">
                  <c:v>14557</c:v>
                </c:pt>
                <c:pt idx="3984">
                  <c:v>14558</c:v>
                </c:pt>
                <c:pt idx="3985">
                  <c:v>14559</c:v>
                </c:pt>
                <c:pt idx="3986">
                  <c:v>14562</c:v>
                </c:pt>
                <c:pt idx="3987">
                  <c:v>14563</c:v>
                </c:pt>
                <c:pt idx="3988">
                  <c:v>14564</c:v>
                </c:pt>
                <c:pt idx="3989">
                  <c:v>14565</c:v>
                </c:pt>
                <c:pt idx="3990">
                  <c:v>14566</c:v>
                </c:pt>
                <c:pt idx="3991">
                  <c:v>14567</c:v>
                </c:pt>
                <c:pt idx="3992">
                  <c:v>14569</c:v>
                </c:pt>
                <c:pt idx="3993">
                  <c:v>14570</c:v>
                </c:pt>
                <c:pt idx="3994">
                  <c:v>14571</c:v>
                </c:pt>
                <c:pt idx="3995">
                  <c:v>14573</c:v>
                </c:pt>
                <c:pt idx="3996">
                  <c:v>14574</c:v>
                </c:pt>
                <c:pt idx="3997">
                  <c:v>14576</c:v>
                </c:pt>
                <c:pt idx="3998">
                  <c:v>14577</c:v>
                </c:pt>
                <c:pt idx="3999">
                  <c:v>14578</c:v>
                </c:pt>
                <c:pt idx="4000">
                  <c:v>14579</c:v>
                </c:pt>
                <c:pt idx="4001">
                  <c:v>14580</c:v>
                </c:pt>
                <c:pt idx="4002">
                  <c:v>14581</c:v>
                </c:pt>
                <c:pt idx="4003">
                  <c:v>14583</c:v>
                </c:pt>
                <c:pt idx="4004">
                  <c:v>14584</c:v>
                </c:pt>
                <c:pt idx="4005">
                  <c:v>14585</c:v>
                </c:pt>
                <c:pt idx="4006">
                  <c:v>14586</c:v>
                </c:pt>
                <c:pt idx="4007">
                  <c:v>14587</c:v>
                </c:pt>
                <c:pt idx="4008">
                  <c:v>14588</c:v>
                </c:pt>
                <c:pt idx="4009">
                  <c:v>14590</c:v>
                </c:pt>
                <c:pt idx="4010">
                  <c:v>14591</c:v>
                </c:pt>
                <c:pt idx="4011">
                  <c:v>14592</c:v>
                </c:pt>
                <c:pt idx="4012">
                  <c:v>14593</c:v>
                </c:pt>
                <c:pt idx="4013">
                  <c:v>14594</c:v>
                </c:pt>
                <c:pt idx="4014">
                  <c:v>14595</c:v>
                </c:pt>
                <c:pt idx="4015">
                  <c:v>14597</c:v>
                </c:pt>
                <c:pt idx="4016">
                  <c:v>14598</c:v>
                </c:pt>
                <c:pt idx="4017">
                  <c:v>14599</c:v>
                </c:pt>
                <c:pt idx="4018">
                  <c:v>14600</c:v>
                </c:pt>
                <c:pt idx="4019">
                  <c:v>14601</c:v>
                </c:pt>
                <c:pt idx="4020">
                  <c:v>14602</c:v>
                </c:pt>
                <c:pt idx="4021">
                  <c:v>14605</c:v>
                </c:pt>
                <c:pt idx="4022">
                  <c:v>14606</c:v>
                </c:pt>
                <c:pt idx="4023">
                  <c:v>14607</c:v>
                </c:pt>
                <c:pt idx="4024">
                  <c:v>14608</c:v>
                </c:pt>
                <c:pt idx="4025">
                  <c:v>14609</c:v>
                </c:pt>
                <c:pt idx="4026">
                  <c:v>14612</c:v>
                </c:pt>
                <c:pt idx="4027">
                  <c:v>14613</c:v>
                </c:pt>
                <c:pt idx="4028">
                  <c:v>14614</c:v>
                </c:pt>
                <c:pt idx="4029">
                  <c:v>14615</c:v>
                </c:pt>
                <c:pt idx="4030">
                  <c:v>14616</c:v>
                </c:pt>
                <c:pt idx="4031">
                  <c:v>14618</c:v>
                </c:pt>
                <c:pt idx="4032">
                  <c:v>14619</c:v>
                </c:pt>
                <c:pt idx="4033">
                  <c:v>14620</c:v>
                </c:pt>
                <c:pt idx="4034">
                  <c:v>14621</c:v>
                </c:pt>
                <c:pt idx="4035">
                  <c:v>14622</c:v>
                </c:pt>
                <c:pt idx="4036">
                  <c:v>14623</c:v>
                </c:pt>
                <c:pt idx="4037">
                  <c:v>14625</c:v>
                </c:pt>
                <c:pt idx="4038">
                  <c:v>14626</c:v>
                </c:pt>
                <c:pt idx="4039">
                  <c:v>14627</c:v>
                </c:pt>
                <c:pt idx="4040">
                  <c:v>14628</c:v>
                </c:pt>
                <c:pt idx="4041">
                  <c:v>14629</c:v>
                </c:pt>
                <c:pt idx="4042">
                  <c:v>14630</c:v>
                </c:pt>
                <c:pt idx="4043">
                  <c:v>14632</c:v>
                </c:pt>
                <c:pt idx="4044">
                  <c:v>14633</c:v>
                </c:pt>
                <c:pt idx="4045">
                  <c:v>14634</c:v>
                </c:pt>
                <c:pt idx="4046">
                  <c:v>14635</c:v>
                </c:pt>
                <c:pt idx="4047">
                  <c:v>14636</c:v>
                </c:pt>
                <c:pt idx="4048">
                  <c:v>14637</c:v>
                </c:pt>
                <c:pt idx="4049">
                  <c:v>14639</c:v>
                </c:pt>
                <c:pt idx="4050">
                  <c:v>14640</c:v>
                </c:pt>
                <c:pt idx="4051">
                  <c:v>14641</c:v>
                </c:pt>
                <c:pt idx="4052">
                  <c:v>14642</c:v>
                </c:pt>
                <c:pt idx="4053">
                  <c:v>14643</c:v>
                </c:pt>
                <c:pt idx="4054">
                  <c:v>14644</c:v>
                </c:pt>
                <c:pt idx="4055">
                  <c:v>14646</c:v>
                </c:pt>
                <c:pt idx="4056">
                  <c:v>14647</c:v>
                </c:pt>
                <c:pt idx="4057">
                  <c:v>14648</c:v>
                </c:pt>
                <c:pt idx="4058">
                  <c:v>14649</c:v>
                </c:pt>
                <c:pt idx="4059">
                  <c:v>14650</c:v>
                </c:pt>
                <c:pt idx="4060">
                  <c:v>14651</c:v>
                </c:pt>
                <c:pt idx="4061">
                  <c:v>14654</c:v>
                </c:pt>
                <c:pt idx="4062">
                  <c:v>14655</c:v>
                </c:pt>
                <c:pt idx="4063">
                  <c:v>14656</c:v>
                </c:pt>
                <c:pt idx="4064">
                  <c:v>14657</c:v>
                </c:pt>
                <c:pt idx="4065">
                  <c:v>14658</c:v>
                </c:pt>
                <c:pt idx="4066">
                  <c:v>14660</c:v>
                </c:pt>
                <c:pt idx="4067">
                  <c:v>14661</c:v>
                </c:pt>
                <c:pt idx="4068">
                  <c:v>14662</c:v>
                </c:pt>
                <c:pt idx="4069">
                  <c:v>14664</c:v>
                </c:pt>
                <c:pt idx="4070">
                  <c:v>14665</c:v>
                </c:pt>
                <c:pt idx="4071">
                  <c:v>14667</c:v>
                </c:pt>
                <c:pt idx="4072">
                  <c:v>14668</c:v>
                </c:pt>
                <c:pt idx="4073">
                  <c:v>14669</c:v>
                </c:pt>
                <c:pt idx="4074">
                  <c:v>14670</c:v>
                </c:pt>
                <c:pt idx="4075">
                  <c:v>14671</c:v>
                </c:pt>
                <c:pt idx="4076">
                  <c:v>14672</c:v>
                </c:pt>
                <c:pt idx="4077">
                  <c:v>14674</c:v>
                </c:pt>
                <c:pt idx="4078">
                  <c:v>14675</c:v>
                </c:pt>
                <c:pt idx="4079">
                  <c:v>14676</c:v>
                </c:pt>
                <c:pt idx="4080">
                  <c:v>14677</c:v>
                </c:pt>
                <c:pt idx="4081">
                  <c:v>14678</c:v>
                </c:pt>
                <c:pt idx="4082">
                  <c:v>14679</c:v>
                </c:pt>
                <c:pt idx="4083">
                  <c:v>14681</c:v>
                </c:pt>
                <c:pt idx="4084">
                  <c:v>14682</c:v>
                </c:pt>
                <c:pt idx="4085">
                  <c:v>14683</c:v>
                </c:pt>
                <c:pt idx="4086">
                  <c:v>14684</c:v>
                </c:pt>
                <c:pt idx="4087">
                  <c:v>14685</c:v>
                </c:pt>
                <c:pt idx="4088">
                  <c:v>14686</c:v>
                </c:pt>
                <c:pt idx="4089">
                  <c:v>14688</c:v>
                </c:pt>
                <c:pt idx="4090">
                  <c:v>14689</c:v>
                </c:pt>
                <c:pt idx="4091">
                  <c:v>14690</c:v>
                </c:pt>
                <c:pt idx="4092">
                  <c:v>14691</c:v>
                </c:pt>
                <c:pt idx="4093">
                  <c:v>14693</c:v>
                </c:pt>
                <c:pt idx="4094">
                  <c:v>14695</c:v>
                </c:pt>
                <c:pt idx="4095">
                  <c:v>14696</c:v>
                </c:pt>
                <c:pt idx="4096">
                  <c:v>14697</c:v>
                </c:pt>
                <c:pt idx="4097">
                  <c:v>14698</c:v>
                </c:pt>
                <c:pt idx="4098">
                  <c:v>14699</c:v>
                </c:pt>
                <c:pt idx="4099">
                  <c:v>14700</c:v>
                </c:pt>
                <c:pt idx="4100">
                  <c:v>14702</c:v>
                </c:pt>
                <c:pt idx="4101">
                  <c:v>14703</c:v>
                </c:pt>
                <c:pt idx="4102">
                  <c:v>14704</c:v>
                </c:pt>
                <c:pt idx="4103">
                  <c:v>14705</c:v>
                </c:pt>
                <c:pt idx="4104">
                  <c:v>14706</c:v>
                </c:pt>
                <c:pt idx="4105">
                  <c:v>14707</c:v>
                </c:pt>
                <c:pt idx="4106">
                  <c:v>14709</c:v>
                </c:pt>
                <c:pt idx="4107">
                  <c:v>14710</c:v>
                </c:pt>
                <c:pt idx="4108">
                  <c:v>14711</c:v>
                </c:pt>
                <c:pt idx="4109">
                  <c:v>14712</c:v>
                </c:pt>
                <c:pt idx="4110">
                  <c:v>14713</c:v>
                </c:pt>
                <c:pt idx="4111">
                  <c:v>14714</c:v>
                </c:pt>
                <c:pt idx="4112">
                  <c:v>14716</c:v>
                </c:pt>
                <c:pt idx="4113">
                  <c:v>14717</c:v>
                </c:pt>
                <c:pt idx="4114">
                  <c:v>14718</c:v>
                </c:pt>
                <c:pt idx="4115">
                  <c:v>14719</c:v>
                </c:pt>
                <c:pt idx="4116">
                  <c:v>14720</c:v>
                </c:pt>
                <c:pt idx="4117">
                  <c:v>14721</c:v>
                </c:pt>
                <c:pt idx="4118">
                  <c:v>14723</c:v>
                </c:pt>
                <c:pt idx="4119">
                  <c:v>14724</c:v>
                </c:pt>
                <c:pt idx="4120">
                  <c:v>14725</c:v>
                </c:pt>
                <c:pt idx="4121">
                  <c:v>14726</c:v>
                </c:pt>
                <c:pt idx="4122">
                  <c:v>14727</c:v>
                </c:pt>
                <c:pt idx="4123">
                  <c:v>14728</c:v>
                </c:pt>
                <c:pt idx="4124">
                  <c:v>14730</c:v>
                </c:pt>
                <c:pt idx="4125">
                  <c:v>14731</c:v>
                </c:pt>
                <c:pt idx="4126">
                  <c:v>14732</c:v>
                </c:pt>
                <c:pt idx="4127">
                  <c:v>14733</c:v>
                </c:pt>
                <c:pt idx="4128">
                  <c:v>14734</c:v>
                </c:pt>
                <c:pt idx="4129">
                  <c:v>14735</c:v>
                </c:pt>
                <c:pt idx="4130">
                  <c:v>14737</c:v>
                </c:pt>
                <c:pt idx="4131">
                  <c:v>14738</c:v>
                </c:pt>
                <c:pt idx="4132">
                  <c:v>14739</c:v>
                </c:pt>
                <c:pt idx="4133">
                  <c:v>14740</c:v>
                </c:pt>
                <c:pt idx="4134">
                  <c:v>14741</c:v>
                </c:pt>
                <c:pt idx="4135">
                  <c:v>14742</c:v>
                </c:pt>
                <c:pt idx="4136">
                  <c:v>14744</c:v>
                </c:pt>
                <c:pt idx="4137">
                  <c:v>14745</c:v>
                </c:pt>
                <c:pt idx="4138">
                  <c:v>14746</c:v>
                </c:pt>
                <c:pt idx="4139">
                  <c:v>14747</c:v>
                </c:pt>
                <c:pt idx="4140">
                  <c:v>14748</c:v>
                </c:pt>
                <c:pt idx="4141">
                  <c:v>14749</c:v>
                </c:pt>
                <c:pt idx="4142">
                  <c:v>14751</c:v>
                </c:pt>
                <c:pt idx="4143">
                  <c:v>14752</c:v>
                </c:pt>
                <c:pt idx="4144">
                  <c:v>14753</c:v>
                </c:pt>
                <c:pt idx="4145">
                  <c:v>14754</c:v>
                </c:pt>
                <c:pt idx="4146">
                  <c:v>14755</c:v>
                </c:pt>
                <c:pt idx="4147">
                  <c:v>14756</c:v>
                </c:pt>
                <c:pt idx="4148">
                  <c:v>14758</c:v>
                </c:pt>
                <c:pt idx="4149">
                  <c:v>14759</c:v>
                </c:pt>
                <c:pt idx="4150">
                  <c:v>14760</c:v>
                </c:pt>
                <c:pt idx="4151">
                  <c:v>14762</c:v>
                </c:pt>
                <c:pt idx="4152">
                  <c:v>14763</c:v>
                </c:pt>
                <c:pt idx="4153">
                  <c:v>14765</c:v>
                </c:pt>
                <c:pt idx="4154">
                  <c:v>14766</c:v>
                </c:pt>
                <c:pt idx="4155">
                  <c:v>14767</c:v>
                </c:pt>
                <c:pt idx="4156">
                  <c:v>14768</c:v>
                </c:pt>
                <c:pt idx="4157">
                  <c:v>14769</c:v>
                </c:pt>
                <c:pt idx="4158">
                  <c:v>14770</c:v>
                </c:pt>
                <c:pt idx="4159">
                  <c:v>14772</c:v>
                </c:pt>
                <c:pt idx="4160">
                  <c:v>14773</c:v>
                </c:pt>
                <c:pt idx="4161">
                  <c:v>14774</c:v>
                </c:pt>
                <c:pt idx="4162">
                  <c:v>14775</c:v>
                </c:pt>
                <c:pt idx="4163">
                  <c:v>14776</c:v>
                </c:pt>
                <c:pt idx="4164">
                  <c:v>14777</c:v>
                </c:pt>
                <c:pt idx="4165">
                  <c:v>14779</c:v>
                </c:pt>
                <c:pt idx="4166">
                  <c:v>14780</c:v>
                </c:pt>
                <c:pt idx="4167">
                  <c:v>14781</c:v>
                </c:pt>
                <c:pt idx="4168">
                  <c:v>14782</c:v>
                </c:pt>
                <c:pt idx="4169">
                  <c:v>14783</c:v>
                </c:pt>
                <c:pt idx="4170">
                  <c:v>14784</c:v>
                </c:pt>
                <c:pt idx="4171">
                  <c:v>14786</c:v>
                </c:pt>
                <c:pt idx="4172">
                  <c:v>14787</c:v>
                </c:pt>
                <c:pt idx="4173">
                  <c:v>14788</c:v>
                </c:pt>
                <c:pt idx="4174">
                  <c:v>14789</c:v>
                </c:pt>
                <c:pt idx="4175">
                  <c:v>14790</c:v>
                </c:pt>
                <c:pt idx="4176">
                  <c:v>14791</c:v>
                </c:pt>
                <c:pt idx="4177">
                  <c:v>14793</c:v>
                </c:pt>
                <c:pt idx="4178">
                  <c:v>14794</c:v>
                </c:pt>
                <c:pt idx="4179">
                  <c:v>14795</c:v>
                </c:pt>
                <c:pt idx="4180">
                  <c:v>14797</c:v>
                </c:pt>
                <c:pt idx="4181">
                  <c:v>14798</c:v>
                </c:pt>
                <c:pt idx="4182">
                  <c:v>14800</c:v>
                </c:pt>
                <c:pt idx="4183">
                  <c:v>14801</c:v>
                </c:pt>
                <c:pt idx="4184">
                  <c:v>14802</c:v>
                </c:pt>
                <c:pt idx="4185">
                  <c:v>14803</c:v>
                </c:pt>
                <c:pt idx="4186">
                  <c:v>14804</c:v>
                </c:pt>
                <c:pt idx="4187">
                  <c:v>14805</c:v>
                </c:pt>
                <c:pt idx="4188">
                  <c:v>14807</c:v>
                </c:pt>
                <c:pt idx="4189">
                  <c:v>14808</c:v>
                </c:pt>
                <c:pt idx="4190">
                  <c:v>14809</c:v>
                </c:pt>
                <c:pt idx="4191">
                  <c:v>14810</c:v>
                </c:pt>
                <c:pt idx="4192">
                  <c:v>14811</c:v>
                </c:pt>
                <c:pt idx="4193">
                  <c:v>14812</c:v>
                </c:pt>
                <c:pt idx="4194">
                  <c:v>14814</c:v>
                </c:pt>
                <c:pt idx="4195">
                  <c:v>14815</c:v>
                </c:pt>
                <c:pt idx="4196">
                  <c:v>14816</c:v>
                </c:pt>
                <c:pt idx="4197">
                  <c:v>14817</c:v>
                </c:pt>
                <c:pt idx="4198">
                  <c:v>14818</c:v>
                </c:pt>
                <c:pt idx="4199">
                  <c:v>14819</c:v>
                </c:pt>
                <c:pt idx="4200">
                  <c:v>14821</c:v>
                </c:pt>
                <c:pt idx="4201">
                  <c:v>14822</c:v>
                </c:pt>
                <c:pt idx="4202">
                  <c:v>14823</c:v>
                </c:pt>
                <c:pt idx="4203">
                  <c:v>14824</c:v>
                </c:pt>
                <c:pt idx="4204">
                  <c:v>14825</c:v>
                </c:pt>
                <c:pt idx="4205">
                  <c:v>14826</c:v>
                </c:pt>
                <c:pt idx="4206">
                  <c:v>14828</c:v>
                </c:pt>
                <c:pt idx="4207">
                  <c:v>14829</c:v>
                </c:pt>
                <c:pt idx="4208">
                  <c:v>14830</c:v>
                </c:pt>
                <c:pt idx="4209">
                  <c:v>14831</c:v>
                </c:pt>
                <c:pt idx="4210">
                  <c:v>14832</c:v>
                </c:pt>
                <c:pt idx="4211">
                  <c:v>14833</c:v>
                </c:pt>
                <c:pt idx="4212">
                  <c:v>14835</c:v>
                </c:pt>
                <c:pt idx="4213">
                  <c:v>14836</c:v>
                </c:pt>
                <c:pt idx="4214">
                  <c:v>14837</c:v>
                </c:pt>
                <c:pt idx="4215">
                  <c:v>14838</c:v>
                </c:pt>
                <c:pt idx="4216">
                  <c:v>14839</c:v>
                </c:pt>
                <c:pt idx="4217">
                  <c:v>14840</c:v>
                </c:pt>
                <c:pt idx="4218">
                  <c:v>14842</c:v>
                </c:pt>
                <c:pt idx="4219">
                  <c:v>14843</c:v>
                </c:pt>
                <c:pt idx="4220">
                  <c:v>14844</c:v>
                </c:pt>
                <c:pt idx="4221">
                  <c:v>14845</c:v>
                </c:pt>
                <c:pt idx="4222">
                  <c:v>14846</c:v>
                </c:pt>
                <c:pt idx="4223">
                  <c:v>14847</c:v>
                </c:pt>
                <c:pt idx="4224">
                  <c:v>14849</c:v>
                </c:pt>
                <c:pt idx="4225">
                  <c:v>14850</c:v>
                </c:pt>
                <c:pt idx="4226">
                  <c:v>14851</c:v>
                </c:pt>
                <c:pt idx="4227">
                  <c:v>14852</c:v>
                </c:pt>
                <c:pt idx="4228">
                  <c:v>14853</c:v>
                </c:pt>
                <c:pt idx="4229">
                  <c:v>14854</c:v>
                </c:pt>
                <c:pt idx="4230">
                  <c:v>14857</c:v>
                </c:pt>
                <c:pt idx="4231">
                  <c:v>14858</c:v>
                </c:pt>
                <c:pt idx="4232">
                  <c:v>14859</c:v>
                </c:pt>
                <c:pt idx="4233">
                  <c:v>14860</c:v>
                </c:pt>
                <c:pt idx="4234">
                  <c:v>14861</c:v>
                </c:pt>
                <c:pt idx="4235">
                  <c:v>14863</c:v>
                </c:pt>
                <c:pt idx="4236">
                  <c:v>14864</c:v>
                </c:pt>
                <c:pt idx="4237">
                  <c:v>14865</c:v>
                </c:pt>
                <c:pt idx="4238">
                  <c:v>14866</c:v>
                </c:pt>
                <c:pt idx="4239">
                  <c:v>14867</c:v>
                </c:pt>
                <c:pt idx="4240">
                  <c:v>14868</c:v>
                </c:pt>
                <c:pt idx="4241">
                  <c:v>14870</c:v>
                </c:pt>
                <c:pt idx="4242">
                  <c:v>14871</c:v>
                </c:pt>
                <c:pt idx="4243">
                  <c:v>14872</c:v>
                </c:pt>
                <c:pt idx="4244">
                  <c:v>14873</c:v>
                </c:pt>
                <c:pt idx="4245">
                  <c:v>14874</c:v>
                </c:pt>
                <c:pt idx="4246">
                  <c:v>14875</c:v>
                </c:pt>
                <c:pt idx="4247">
                  <c:v>14877</c:v>
                </c:pt>
                <c:pt idx="4248">
                  <c:v>14878</c:v>
                </c:pt>
                <c:pt idx="4249">
                  <c:v>14879</c:v>
                </c:pt>
                <c:pt idx="4250">
                  <c:v>14880</c:v>
                </c:pt>
                <c:pt idx="4251">
                  <c:v>14881</c:v>
                </c:pt>
                <c:pt idx="4252">
                  <c:v>14882</c:v>
                </c:pt>
                <c:pt idx="4253">
                  <c:v>14884</c:v>
                </c:pt>
                <c:pt idx="4254">
                  <c:v>14885</c:v>
                </c:pt>
                <c:pt idx="4255">
                  <c:v>14886</c:v>
                </c:pt>
                <c:pt idx="4256">
                  <c:v>14887</c:v>
                </c:pt>
                <c:pt idx="4257">
                  <c:v>14888</c:v>
                </c:pt>
                <c:pt idx="4258">
                  <c:v>14889</c:v>
                </c:pt>
                <c:pt idx="4259">
                  <c:v>14891</c:v>
                </c:pt>
                <c:pt idx="4260">
                  <c:v>14892</c:v>
                </c:pt>
                <c:pt idx="4261">
                  <c:v>14893</c:v>
                </c:pt>
                <c:pt idx="4262">
                  <c:v>14894</c:v>
                </c:pt>
                <c:pt idx="4263">
                  <c:v>14895</c:v>
                </c:pt>
                <c:pt idx="4264">
                  <c:v>14898</c:v>
                </c:pt>
                <c:pt idx="4265">
                  <c:v>14899</c:v>
                </c:pt>
                <c:pt idx="4266">
                  <c:v>14900</c:v>
                </c:pt>
                <c:pt idx="4267">
                  <c:v>14901</c:v>
                </c:pt>
                <c:pt idx="4268">
                  <c:v>14902</c:v>
                </c:pt>
                <c:pt idx="4269">
                  <c:v>14903</c:v>
                </c:pt>
                <c:pt idx="4270">
                  <c:v>14905</c:v>
                </c:pt>
                <c:pt idx="4271">
                  <c:v>14906</c:v>
                </c:pt>
                <c:pt idx="4272">
                  <c:v>14907</c:v>
                </c:pt>
                <c:pt idx="4273">
                  <c:v>14908</c:v>
                </c:pt>
                <c:pt idx="4274">
                  <c:v>14909</c:v>
                </c:pt>
                <c:pt idx="4275">
                  <c:v>14910</c:v>
                </c:pt>
                <c:pt idx="4276">
                  <c:v>14912</c:v>
                </c:pt>
                <c:pt idx="4277">
                  <c:v>14913</c:v>
                </c:pt>
                <c:pt idx="4278">
                  <c:v>14914</c:v>
                </c:pt>
                <c:pt idx="4279">
                  <c:v>14915</c:v>
                </c:pt>
                <c:pt idx="4280">
                  <c:v>14916</c:v>
                </c:pt>
                <c:pt idx="4281">
                  <c:v>14917</c:v>
                </c:pt>
                <c:pt idx="4282">
                  <c:v>14919</c:v>
                </c:pt>
                <c:pt idx="4283">
                  <c:v>14921</c:v>
                </c:pt>
                <c:pt idx="4284">
                  <c:v>14922</c:v>
                </c:pt>
                <c:pt idx="4285">
                  <c:v>14923</c:v>
                </c:pt>
                <c:pt idx="4286">
                  <c:v>14924</c:v>
                </c:pt>
                <c:pt idx="4287">
                  <c:v>14927</c:v>
                </c:pt>
                <c:pt idx="4288">
                  <c:v>14928</c:v>
                </c:pt>
                <c:pt idx="4289">
                  <c:v>14929</c:v>
                </c:pt>
                <c:pt idx="4290">
                  <c:v>14930</c:v>
                </c:pt>
                <c:pt idx="4291">
                  <c:v>14931</c:v>
                </c:pt>
                <c:pt idx="4292">
                  <c:v>14933</c:v>
                </c:pt>
                <c:pt idx="4293">
                  <c:v>14934</c:v>
                </c:pt>
                <c:pt idx="4294">
                  <c:v>14935</c:v>
                </c:pt>
                <c:pt idx="4295">
                  <c:v>14937</c:v>
                </c:pt>
                <c:pt idx="4296">
                  <c:v>14938</c:v>
                </c:pt>
                <c:pt idx="4297">
                  <c:v>14940</c:v>
                </c:pt>
                <c:pt idx="4298">
                  <c:v>14941</c:v>
                </c:pt>
                <c:pt idx="4299">
                  <c:v>14942</c:v>
                </c:pt>
                <c:pt idx="4300">
                  <c:v>14943</c:v>
                </c:pt>
                <c:pt idx="4301">
                  <c:v>14944</c:v>
                </c:pt>
                <c:pt idx="4302">
                  <c:v>14945</c:v>
                </c:pt>
                <c:pt idx="4303">
                  <c:v>14947</c:v>
                </c:pt>
                <c:pt idx="4304">
                  <c:v>14948</c:v>
                </c:pt>
                <c:pt idx="4305">
                  <c:v>14949</c:v>
                </c:pt>
                <c:pt idx="4306">
                  <c:v>14950</c:v>
                </c:pt>
                <c:pt idx="4307">
                  <c:v>14951</c:v>
                </c:pt>
                <c:pt idx="4308">
                  <c:v>14952</c:v>
                </c:pt>
                <c:pt idx="4309">
                  <c:v>14954</c:v>
                </c:pt>
                <c:pt idx="4310">
                  <c:v>14955</c:v>
                </c:pt>
                <c:pt idx="4311">
                  <c:v>14956</c:v>
                </c:pt>
                <c:pt idx="4312">
                  <c:v>14957</c:v>
                </c:pt>
                <c:pt idx="4313">
                  <c:v>14958</c:v>
                </c:pt>
                <c:pt idx="4314">
                  <c:v>14959</c:v>
                </c:pt>
                <c:pt idx="4315">
                  <c:v>14961</c:v>
                </c:pt>
                <c:pt idx="4316">
                  <c:v>14962</c:v>
                </c:pt>
                <c:pt idx="4317">
                  <c:v>14963</c:v>
                </c:pt>
                <c:pt idx="4318">
                  <c:v>14964</c:v>
                </c:pt>
                <c:pt idx="4319">
                  <c:v>14965</c:v>
                </c:pt>
                <c:pt idx="4320">
                  <c:v>14966</c:v>
                </c:pt>
                <c:pt idx="4321">
                  <c:v>14968</c:v>
                </c:pt>
                <c:pt idx="4322">
                  <c:v>14969</c:v>
                </c:pt>
                <c:pt idx="4323">
                  <c:v>14971</c:v>
                </c:pt>
                <c:pt idx="4324">
                  <c:v>14972</c:v>
                </c:pt>
                <c:pt idx="4325">
                  <c:v>14973</c:v>
                </c:pt>
                <c:pt idx="4326">
                  <c:v>14975</c:v>
                </c:pt>
                <c:pt idx="4327">
                  <c:v>14976</c:v>
                </c:pt>
                <c:pt idx="4328">
                  <c:v>14978</c:v>
                </c:pt>
                <c:pt idx="4329">
                  <c:v>14979</c:v>
                </c:pt>
                <c:pt idx="4330">
                  <c:v>14980</c:v>
                </c:pt>
                <c:pt idx="4331">
                  <c:v>14982</c:v>
                </c:pt>
                <c:pt idx="4332">
                  <c:v>14983</c:v>
                </c:pt>
                <c:pt idx="4333">
                  <c:v>14984</c:v>
                </c:pt>
                <c:pt idx="4334">
                  <c:v>14985</c:v>
                </c:pt>
                <c:pt idx="4335">
                  <c:v>14986</c:v>
                </c:pt>
                <c:pt idx="4336">
                  <c:v>14987</c:v>
                </c:pt>
                <c:pt idx="4337">
                  <c:v>14989</c:v>
                </c:pt>
                <c:pt idx="4338">
                  <c:v>14990</c:v>
                </c:pt>
                <c:pt idx="4339">
                  <c:v>14991</c:v>
                </c:pt>
                <c:pt idx="4340">
                  <c:v>14992</c:v>
                </c:pt>
                <c:pt idx="4341">
                  <c:v>14993</c:v>
                </c:pt>
                <c:pt idx="4342">
                  <c:v>14994</c:v>
                </c:pt>
                <c:pt idx="4343">
                  <c:v>14996</c:v>
                </c:pt>
                <c:pt idx="4344">
                  <c:v>14997</c:v>
                </c:pt>
                <c:pt idx="4345">
                  <c:v>14998</c:v>
                </c:pt>
                <c:pt idx="4346">
                  <c:v>14999</c:v>
                </c:pt>
                <c:pt idx="4347">
                  <c:v>15000</c:v>
                </c:pt>
                <c:pt idx="4348">
                  <c:v>15001</c:v>
                </c:pt>
                <c:pt idx="4349">
                  <c:v>15003</c:v>
                </c:pt>
                <c:pt idx="4350">
                  <c:v>15004</c:v>
                </c:pt>
                <c:pt idx="4351">
                  <c:v>15005</c:v>
                </c:pt>
                <c:pt idx="4352">
                  <c:v>15006</c:v>
                </c:pt>
                <c:pt idx="4353">
                  <c:v>15007</c:v>
                </c:pt>
                <c:pt idx="4354">
                  <c:v>15008</c:v>
                </c:pt>
                <c:pt idx="4355">
                  <c:v>15010</c:v>
                </c:pt>
                <c:pt idx="4356">
                  <c:v>15011</c:v>
                </c:pt>
                <c:pt idx="4357">
                  <c:v>15012</c:v>
                </c:pt>
                <c:pt idx="4358">
                  <c:v>15013</c:v>
                </c:pt>
                <c:pt idx="4359">
                  <c:v>15014</c:v>
                </c:pt>
                <c:pt idx="4360">
                  <c:v>15015</c:v>
                </c:pt>
                <c:pt idx="4361">
                  <c:v>15017</c:v>
                </c:pt>
                <c:pt idx="4362">
                  <c:v>15018</c:v>
                </c:pt>
                <c:pt idx="4363">
                  <c:v>15020</c:v>
                </c:pt>
                <c:pt idx="4364">
                  <c:v>15021</c:v>
                </c:pt>
                <c:pt idx="4365">
                  <c:v>15022</c:v>
                </c:pt>
                <c:pt idx="4366">
                  <c:v>15024</c:v>
                </c:pt>
                <c:pt idx="4367">
                  <c:v>15025</c:v>
                </c:pt>
                <c:pt idx="4368">
                  <c:v>15026</c:v>
                </c:pt>
                <c:pt idx="4369">
                  <c:v>15027</c:v>
                </c:pt>
                <c:pt idx="4370">
                  <c:v>15028</c:v>
                </c:pt>
                <c:pt idx="4371">
                  <c:v>15031</c:v>
                </c:pt>
                <c:pt idx="4372">
                  <c:v>15032</c:v>
                </c:pt>
                <c:pt idx="4373">
                  <c:v>15033</c:v>
                </c:pt>
                <c:pt idx="4374">
                  <c:v>15034</c:v>
                </c:pt>
                <c:pt idx="4375">
                  <c:v>15035</c:v>
                </c:pt>
                <c:pt idx="4376">
                  <c:v>15036</c:v>
                </c:pt>
                <c:pt idx="4377">
                  <c:v>15038</c:v>
                </c:pt>
                <c:pt idx="4378">
                  <c:v>15039</c:v>
                </c:pt>
                <c:pt idx="4379">
                  <c:v>15040</c:v>
                </c:pt>
                <c:pt idx="4380">
                  <c:v>15041</c:v>
                </c:pt>
                <c:pt idx="4381">
                  <c:v>15042</c:v>
                </c:pt>
                <c:pt idx="4382">
                  <c:v>15043</c:v>
                </c:pt>
                <c:pt idx="4383">
                  <c:v>15045</c:v>
                </c:pt>
                <c:pt idx="4384">
                  <c:v>15046</c:v>
                </c:pt>
                <c:pt idx="4385">
                  <c:v>15047</c:v>
                </c:pt>
                <c:pt idx="4386">
                  <c:v>15048</c:v>
                </c:pt>
                <c:pt idx="4387">
                  <c:v>15049</c:v>
                </c:pt>
                <c:pt idx="4388">
                  <c:v>15050</c:v>
                </c:pt>
                <c:pt idx="4389">
                  <c:v>15052</c:v>
                </c:pt>
                <c:pt idx="4390">
                  <c:v>15053</c:v>
                </c:pt>
                <c:pt idx="4391">
                  <c:v>15054</c:v>
                </c:pt>
                <c:pt idx="4392">
                  <c:v>15055</c:v>
                </c:pt>
                <c:pt idx="4393">
                  <c:v>15056</c:v>
                </c:pt>
                <c:pt idx="4394">
                  <c:v>15057</c:v>
                </c:pt>
                <c:pt idx="4395">
                  <c:v>15059</c:v>
                </c:pt>
                <c:pt idx="4396">
                  <c:v>15060</c:v>
                </c:pt>
                <c:pt idx="4397">
                  <c:v>15061</c:v>
                </c:pt>
                <c:pt idx="4398">
                  <c:v>15062</c:v>
                </c:pt>
                <c:pt idx="4399">
                  <c:v>15063</c:v>
                </c:pt>
                <c:pt idx="4400">
                  <c:v>15064</c:v>
                </c:pt>
                <c:pt idx="4401">
                  <c:v>15066</c:v>
                </c:pt>
                <c:pt idx="4402">
                  <c:v>15067</c:v>
                </c:pt>
                <c:pt idx="4403">
                  <c:v>15068</c:v>
                </c:pt>
                <c:pt idx="4404">
                  <c:v>15069</c:v>
                </c:pt>
                <c:pt idx="4405">
                  <c:v>15070</c:v>
                </c:pt>
                <c:pt idx="4406">
                  <c:v>15071</c:v>
                </c:pt>
                <c:pt idx="4407">
                  <c:v>15073</c:v>
                </c:pt>
                <c:pt idx="4408">
                  <c:v>15074</c:v>
                </c:pt>
                <c:pt idx="4409">
                  <c:v>15075</c:v>
                </c:pt>
                <c:pt idx="4410">
                  <c:v>15076</c:v>
                </c:pt>
                <c:pt idx="4411">
                  <c:v>15078</c:v>
                </c:pt>
                <c:pt idx="4412">
                  <c:v>15080</c:v>
                </c:pt>
                <c:pt idx="4413">
                  <c:v>15081</c:v>
                </c:pt>
                <c:pt idx="4414">
                  <c:v>15082</c:v>
                </c:pt>
                <c:pt idx="4415">
                  <c:v>15083</c:v>
                </c:pt>
                <c:pt idx="4416">
                  <c:v>15084</c:v>
                </c:pt>
                <c:pt idx="4417">
                  <c:v>15085</c:v>
                </c:pt>
                <c:pt idx="4418">
                  <c:v>15087</c:v>
                </c:pt>
                <c:pt idx="4419">
                  <c:v>15088</c:v>
                </c:pt>
                <c:pt idx="4420">
                  <c:v>15089</c:v>
                </c:pt>
                <c:pt idx="4421">
                  <c:v>15090</c:v>
                </c:pt>
                <c:pt idx="4422">
                  <c:v>15091</c:v>
                </c:pt>
                <c:pt idx="4423">
                  <c:v>15092</c:v>
                </c:pt>
                <c:pt idx="4424">
                  <c:v>15094</c:v>
                </c:pt>
                <c:pt idx="4425">
                  <c:v>15095</c:v>
                </c:pt>
                <c:pt idx="4426">
                  <c:v>15096</c:v>
                </c:pt>
                <c:pt idx="4427">
                  <c:v>15097</c:v>
                </c:pt>
                <c:pt idx="4428">
                  <c:v>15098</c:v>
                </c:pt>
                <c:pt idx="4429">
                  <c:v>15099</c:v>
                </c:pt>
                <c:pt idx="4430">
                  <c:v>15101</c:v>
                </c:pt>
                <c:pt idx="4431">
                  <c:v>15102</c:v>
                </c:pt>
                <c:pt idx="4432">
                  <c:v>15103</c:v>
                </c:pt>
                <c:pt idx="4433">
                  <c:v>15104</c:v>
                </c:pt>
                <c:pt idx="4434">
                  <c:v>15105</c:v>
                </c:pt>
                <c:pt idx="4435">
                  <c:v>15106</c:v>
                </c:pt>
                <c:pt idx="4436">
                  <c:v>15108</c:v>
                </c:pt>
                <c:pt idx="4437">
                  <c:v>15109</c:v>
                </c:pt>
                <c:pt idx="4438">
                  <c:v>15110</c:v>
                </c:pt>
                <c:pt idx="4439">
                  <c:v>15111</c:v>
                </c:pt>
                <c:pt idx="4440">
                  <c:v>15112</c:v>
                </c:pt>
                <c:pt idx="4441">
                  <c:v>15113</c:v>
                </c:pt>
                <c:pt idx="4442">
                  <c:v>15115</c:v>
                </c:pt>
                <c:pt idx="4443">
                  <c:v>15116</c:v>
                </c:pt>
                <c:pt idx="4444">
                  <c:v>15117</c:v>
                </c:pt>
                <c:pt idx="4445">
                  <c:v>15118</c:v>
                </c:pt>
                <c:pt idx="4446">
                  <c:v>15119</c:v>
                </c:pt>
                <c:pt idx="4447">
                  <c:v>15120</c:v>
                </c:pt>
                <c:pt idx="4448">
                  <c:v>15122</c:v>
                </c:pt>
                <c:pt idx="4449">
                  <c:v>15123</c:v>
                </c:pt>
                <c:pt idx="4450">
                  <c:v>15124</c:v>
                </c:pt>
                <c:pt idx="4451">
                  <c:v>15125</c:v>
                </c:pt>
                <c:pt idx="4452">
                  <c:v>15127</c:v>
                </c:pt>
                <c:pt idx="4453">
                  <c:v>15129</c:v>
                </c:pt>
                <c:pt idx="4454">
                  <c:v>15130</c:v>
                </c:pt>
                <c:pt idx="4455">
                  <c:v>15131</c:v>
                </c:pt>
                <c:pt idx="4456">
                  <c:v>15132</c:v>
                </c:pt>
                <c:pt idx="4457">
                  <c:v>15133</c:v>
                </c:pt>
                <c:pt idx="4458">
                  <c:v>15134</c:v>
                </c:pt>
                <c:pt idx="4459">
                  <c:v>15136</c:v>
                </c:pt>
                <c:pt idx="4460">
                  <c:v>15137</c:v>
                </c:pt>
                <c:pt idx="4461">
                  <c:v>15138</c:v>
                </c:pt>
                <c:pt idx="4462">
                  <c:v>15139</c:v>
                </c:pt>
                <c:pt idx="4463">
                  <c:v>15140</c:v>
                </c:pt>
                <c:pt idx="4464">
                  <c:v>15141</c:v>
                </c:pt>
                <c:pt idx="4465">
                  <c:v>15143</c:v>
                </c:pt>
                <c:pt idx="4466">
                  <c:v>15144</c:v>
                </c:pt>
                <c:pt idx="4467">
                  <c:v>15145</c:v>
                </c:pt>
                <c:pt idx="4468">
                  <c:v>15146</c:v>
                </c:pt>
                <c:pt idx="4469">
                  <c:v>15147</c:v>
                </c:pt>
                <c:pt idx="4470">
                  <c:v>15148</c:v>
                </c:pt>
                <c:pt idx="4471">
                  <c:v>15150</c:v>
                </c:pt>
                <c:pt idx="4472">
                  <c:v>15151</c:v>
                </c:pt>
                <c:pt idx="4473">
                  <c:v>15152</c:v>
                </c:pt>
                <c:pt idx="4474">
                  <c:v>15153</c:v>
                </c:pt>
                <c:pt idx="4475">
                  <c:v>15154</c:v>
                </c:pt>
                <c:pt idx="4476">
                  <c:v>15155</c:v>
                </c:pt>
                <c:pt idx="4477">
                  <c:v>15157</c:v>
                </c:pt>
                <c:pt idx="4478">
                  <c:v>15158</c:v>
                </c:pt>
                <c:pt idx="4479">
                  <c:v>15159</c:v>
                </c:pt>
                <c:pt idx="4480">
                  <c:v>15160</c:v>
                </c:pt>
                <c:pt idx="4481">
                  <c:v>15162</c:v>
                </c:pt>
                <c:pt idx="4482">
                  <c:v>15164</c:v>
                </c:pt>
                <c:pt idx="4483">
                  <c:v>15165</c:v>
                </c:pt>
                <c:pt idx="4484">
                  <c:v>15166</c:v>
                </c:pt>
                <c:pt idx="4485">
                  <c:v>15167</c:v>
                </c:pt>
                <c:pt idx="4486">
                  <c:v>15168</c:v>
                </c:pt>
                <c:pt idx="4487">
                  <c:v>15169</c:v>
                </c:pt>
                <c:pt idx="4488">
                  <c:v>15171</c:v>
                </c:pt>
                <c:pt idx="4489">
                  <c:v>15172</c:v>
                </c:pt>
                <c:pt idx="4490">
                  <c:v>15173</c:v>
                </c:pt>
                <c:pt idx="4491">
                  <c:v>15174</c:v>
                </c:pt>
                <c:pt idx="4492">
                  <c:v>15175</c:v>
                </c:pt>
                <c:pt idx="4493">
                  <c:v>15176</c:v>
                </c:pt>
                <c:pt idx="4494">
                  <c:v>15178</c:v>
                </c:pt>
                <c:pt idx="4495">
                  <c:v>15179</c:v>
                </c:pt>
                <c:pt idx="4496">
                  <c:v>15180</c:v>
                </c:pt>
                <c:pt idx="4497">
                  <c:v>15181</c:v>
                </c:pt>
                <c:pt idx="4498">
                  <c:v>15182</c:v>
                </c:pt>
                <c:pt idx="4499">
                  <c:v>15183</c:v>
                </c:pt>
                <c:pt idx="4500">
                  <c:v>15185</c:v>
                </c:pt>
                <c:pt idx="4501">
                  <c:v>15186</c:v>
                </c:pt>
                <c:pt idx="4502">
                  <c:v>15187</c:v>
                </c:pt>
                <c:pt idx="4503">
                  <c:v>15188</c:v>
                </c:pt>
                <c:pt idx="4504">
                  <c:v>15189</c:v>
                </c:pt>
                <c:pt idx="4505">
                  <c:v>15190</c:v>
                </c:pt>
                <c:pt idx="4506">
                  <c:v>15192</c:v>
                </c:pt>
                <c:pt idx="4507">
                  <c:v>15193</c:v>
                </c:pt>
                <c:pt idx="4508">
                  <c:v>15194</c:v>
                </c:pt>
                <c:pt idx="4509">
                  <c:v>15195</c:v>
                </c:pt>
                <c:pt idx="4510">
                  <c:v>15196</c:v>
                </c:pt>
                <c:pt idx="4511">
                  <c:v>15197</c:v>
                </c:pt>
                <c:pt idx="4512">
                  <c:v>15199</c:v>
                </c:pt>
                <c:pt idx="4513">
                  <c:v>15200</c:v>
                </c:pt>
                <c:pt idx="4514">
                  <c:v>15201</c:v>
                </c:pt>
                <c:pt idx="4515">
                  <c:v>15202</c:v>
                </c:pt>
                <c:pt idx="4516">
                  <c:v>15203</c:v>
                </c:pt>
                <c:pt idx="4517">
                  <c:v>15204</c:v>
                </c:pt>
                <c:pt idx="4518">
                  <c:v>15206</c:v>
                </c:pt>
                <c:pt idx="4519">
                  <c:v>15207</c:v>
                </c:pt>
                <c:pt idx="4520">
                  <c:v>15208</c:v>
                </c:pt>
                <c:pt idx="4521">
                  <c:v>15209</c:v>
                </c:pt>
                <c:pt idx="4522">
                  <c:v>15210</c:v>
                </c:pt>
                <c:pt idx="4523">
                  <c:v>15211</c:v>
                </c:pt>
                <c:pt idx="4524">
                  <c:v>15213</c:v>
                </c:pt>
                <c:pt idx="4525">
                  <c:v>15214</c:v>
                </c:pt>
                <c:pt idx="4526">
                  <c:v>15215</c:v>
                </c:pt>
                <c:pt idx="4527">
                  <c:v>15216</c:v>
                </c:pt>
                <c:pt idx="4528">
                  <c:v>15217</c:v>
                </c:pt>
                <c:pt idx="4529">
                  <c:v>15218</c:v>
                </c:pt>
                <c:pt idx="4530">
                  <c:v>15221</c:v>
                </c:pt>
                <c:pt idx="4531">
                  <c:v>15222</c:v>
                </c:pt>
                <c:pt idx="4532">
                  <c:v>15223</c:v>
                </c:pt>
                <c:pt idx="4533">
                  <c:v>15224</c:v>
                </c:pt>
                <c:pt idx="4534">
                  <c:v>15225</c:v>
                </c:pt>
                <c:pt idx="4535">
                  <c:v>15227</c:v>
                </c:pt>
                <c:pt idx="4536">
                  <c:v>15228</c:v>
                </c:pt>
                <c:pt idx="4537">
                  <c:v>15229</c:v>
                </c:pt>
                <c:pt idx="4538">
                  <c:v>15230</c:v>
                </c:pt>
                <c:pt idx="4539">
                  <c:v>15231</c:v>
                </c:pt>
                <c:pt idx="4540">
                  <c:v>15232</c:v>
                </c:pt>
                <c:pt idx="4541">
                  <c:v>15234</c:v>
                </c:pt>
                <c:pt idx="4542">
                  <c:v>15235</c:v>
                </c:pt>
                <c:pt idx="4543">
                  <c:v>15236</c:v>
                </c:pt>
                <c:pt idx="4544">
                  <c:v>15237</c:v>
                </c:pt>
                <c:pt idx="4545">
                  <c:v>15238</c:v>
                </c:pt>
                <c:pt idx="4546">
                  <c:v>15239</c:v>
                </c:pt>
                <c:pt idx="4547">
                  <c:v>15241</c:v>
                </c:pt>
                <c:pt idx="4548">
                  <c:v>15242</c:v>
                </c:pt>
                <c:pt idx="4549">
                  <c:v>15243</c:v>
                </c:pt>
                <c:pt idx="4550">
                  <c:v>15244</c:v>
                </c:pt>
                <c:pt idx="4551">
                  <c:v>15245</c:v>
                </c:pt>
                <c:pt idx="4552">
                  <c:v>15246</c:v>
                </c:pt>
                <c:pt idx="4553">
                  <c:v>15248</c:v>
                </c:pt>
                <c:pt idx="4554">
                  <c:v>15249</c:v>
                </c:pt>
                <c:pt idx="4555">
                  <c:v>15250</c:v>
                </c:pt>
                <c:pt idx="4556">
                  <c:v>15251</c:v>
                </c:pt>
                <c:pt idx="4557">
                  <c:v>15252</c:v>
                </c:pt>
                <c:pt idx="4558">
                  <c:v>15253</c:v>
                </c:pt>
                <c:pt idx="4559">
                  <c:v>15255</c:v>
                </c:pt>
                <c:pt idx="4560">
                  <c:v>15256</c:v>
                </c:pt>
                <c:pt idx="4561">
                  <c:v>15257</c:v>
                </c:pt>
                <c:pt idx="4562">
                  <c:v>15258</c:v>
                </c:pt>
                <c:pt idx="4563">
                  <c:v>15259</c:v>
                </c:pt>
                <c:pt idx="4564">
                  <c:v>15260</c:v>
                </c:pt>
                <c:pt idx="4565">
                  <c:v>15263</c:v>
                </c:pt>
                <c:pt idx="4566">
                  <c:v>15264</c:v>
                </c:pt>
                <c:pt idx="4567">
                  <c:v>15265</c:v>
                </c:pt>
                <c:pt idx="4568">
                  <c:v>15266</c:v>
                </c:pt>
                <c:pt idx="4569">
                  <c:v>15267</c:v>
                </c:pt>
                <c:pt idx="4570">
                  <c:v>15269</c:v>
                </c:pt>
                <c:pt idx="4571">
                  <c:v>15270</c:v>
                </c:pt>
                <c:pt idx="4572">
                  <c:v>15271</c:v>
                </c:pt>
                <c:pt idx="4573">
                  <c:v>15272</c:v>
                </c:pt>
                <c:pt idx="4574">
                  <c:v>15273</c:v>
                </c:pt>
                <c:pt idx="4575">
                  <c:v>15274</c:v>
                </c:pt>
                <c:pt idx="4576">
                  <c:v>15276</c:v>
                </c:pt>
                <c:pt idx="4577">
                  <c:v>15277</c:v>
                </c:pt>
                <c:pt idx="4578">
                  <c:v>15278</c:v>
                </c:pt>
                <c:pt idx="4579">
                  <c:v>15279</c:v>
                </c:pt>
                <c:pt idx="4580">
                  <c:v>15280</c:v>
                </c:pt>
                <c:pt idx="4581">
                  <c:v>15281</c:v>
                </c:pt>
                <c:pt idx="4582">
                  <c:v>15283</c:v>
                </c:pt>
                <c:pt idx="4583">
                  <c:v>15285</c:v>
                </c:pt>
                <c:pt idx="4584">
                  <c:v>15286</c:v>
                </c:pt>
                <c:pt idx="4585">
                  <c:v>15287</c:v>
                </c:pt>
                <c:pt idx="4586">
                  <c:v>15288</c:v>
                </c:pt>
                <c:pt idx="4587">
                  <c:v>15290</c:v>
                </c:pt>
                <c:pt idx="4588">
                  <c:v>15292</c:v>
                </c:pt>
                <c:pt idx="4589">
                  <c:v>15293</c:v>
                </c:pt>
                <c:pt idx="4590">
                  <c:v>15294</c:v>
                </c:pt>
                <c:pt idx="4591">
                  <c:v>15295</c:v>
                </c:pt>
                <c:pt idx="4592">
                  <c:v>15297</c:v>
                </c:pt>
                <c:pt idx="4593">
                  <c:v>15298</c:v>
                </c:pt>
                <c:pt idx="4594">
                  <c:v>15299</c:v>
                </c:pt>
                <c:pt idx="4595">
                  <c:v>15301</c:v>
                </c:pt>
                <c:pt idx="4596">
                  <c:v>15302</c:v>
                </c:pt>
                <c:pt idx="4597">
                  <c:v>15304</c:v>
                </c:pt>
                <c:pt idx="4598">
                  <c:v>15305</c:v>
                </c:pt>
                <c:pt idx="4599">
                  <c:v>15306</c:v>
                </c:pt>
                <c:pt idx="4600">
                  <c:v>15307</c:v>
                </c:pt>
                <c:pt idx="4601">
                  <c:v>15308</c:v>
                </c:pt>
                <c:pt idx="4602">
                  <c:v>15309</c:v>
                </c:pt>
                <c:pt idx="4603">
                  <c:v>15311</c:v>
                </c:pt>
                <c:pt idx="4604">
                  <c:v>15312</c:v>
                </c:pt>
                <c:pt idx="4605">
                  <c:v>15313</c:v>
                </c:pt>
                <c:pt idx="4606">
                  <c:v>15314</c:v>
                </c:pt>
                <c:pt idx="4607">
                  <c:v>15315</c:v>
                </c:pt>
                <c:pt idx="4608">
                  <c:v>15316</c:v>
                </c:pt>
                <c:pt idx="4609">
                  <c:v>15318</c:v>
                </c:pt>
                <c:pt idx="4610">
                  <c:v>15319</c:v>
                </c:pt>
                <c:pt idx="4611">
                  <c:v>15320</c:v>
                </c:pt>
                <c:pt idx="4612">
                  <c:v>15321</c:v>
                </c:pt>
                <c:pt idx="4613">
                  <c:v>15322</c:v>
                </c:pt>
                <c:pt idx="4614">
                  <c:v>15323</c:v>
                </c:pt>
                <c:pt idx="4615">
                  <c:v>15325</c:v>
                </c:pt>
                <c:pt idx="4616">
                  <c:v>15326</c:v>
                </c:pt>
                <c:pt idx="4617">
                  <c:v>15327</c:v>
                </c:pt>
                <c:pt idx="4618">
                  <c:v>15328</c:v>
                </c:pt>
                <c:pt idx="4619">
                  <c:v>15329</c:v>
                </c:pt>
                <c:pt idx="4620">
                  <c:v>15330</c:v>
                </c:pt>
                <c:pt idx="4621">
                  <c:v>15332</c:v>
                </c:pt>
                <c:pt idx="4622">
                  <c:v>15333</c:v>
                </c:pt>
                <c:pt idx="4623">
                  <c:v>15334</c:v>
                </c:pt>
                <c:pt idx="4624">
                  <c:v>15336</c:v>
                </c:pt>
                <c:pt idx="4625">
                  <c:v>15337</c:v>
                </c:pt>
                <c:pt idx="4626">
                  <c:v>15339</c:v>
                </c:pt>
                <c:pt idx="4627">
                  <c:v>15340</c:v>
                </c:pt>
                <c:pt idx="4628">
                  <c:v>15341</c:v>
                </c:pt>
                <c:pt idx="4629">
                  <c:v>15343</c:v>
                </c:pt>
                <c:pt idx="4630">
                  <c:v>15344</c:v>
                </c:pt>
                <c:pt idx="4631">
                  <c:v>15346</c:v>
                </c:pt>
                <c:pt idx="4632">
                  <c:v>15347</c:v>
                </c:pt>
                <c:pt idx="4633">
                  <c:v>15348</c:v>
                </c:pt>
                <c:pt idx="4634">
                  <c:v>15349</c:v>
                </c:pt>
                <c:pt idx="4635">
                  <c:v>15350</c:v>
                </c:pt>
                <c:pt idx="4636">
                  <c:v>15351</c:v>
                </c:pt>
                <c:pt idx="4637">
                  <c:v>15353</c:v>
                </c:pt>
                <c:pt idx="4638">
                  <c:v>15354</c:v>
                </c:pt>
                <c:pt idx="4639">
                  <c:v>15355</c:v>
                </c:pt>
                <c:pt idx="4640">
                  <c:v>15356</c:v>
                </c:pt>
                <c:pt idx="4641">
                  <c:v>15357</c:v>
                </c:pt>
                <c:pt idx="4642">
                  <c:v>15358</c:v>
                </c:pt>
                <c:pt idx="4643">
                  <c:v>15360</c:v>
                </c:pt>
                <c:pt idx="4644">
                  <c:v>15361</c:v>
                </c:pt>
                <c:pt idx="4645">
                  <c:v>15362</c:v>
                </c:pt>
                <c:pt idx="4646">
                  <c:v>15363</c:v>
                </c:pt>
                <c:pt idx="4647">
                  <c:v>15364</c:v>
                </c:pt>
                <c:pt idx="4648">
                  <c:v>15365</c:v>
                </c:pt>
                <c:pt idx="4649">
                  <c:v>15367</c:v>
                </c:pt>
                <c:pt idx="4650">
                  <c:v>15368</c:v>
                </c:pt>
                <c:pt idx="4651">
                  <c:v>15369</c:v>
                </c:pt>
                <c:pt idx="4652">
                  <c:v>15370</c:v>
                </c:pt>
                <c:pt idx="4653">
                  <c:v>15371</c:v>
                </c:pt>
                <c:pt idx="4654">
                  <c:v>15372</c:v>
                </c:pt>
                <c:pt idx="4655">
                  <c:v>15374</c:v>
                </c:pt>
                <c:pt idx="4656">
                  <c:v>15375</c:v>
                </c:pt>
                <c:pt idx="4657">
                  <c:v>15376</c:v>
                </c:pt>
                <c:pt idx="4658">
                  <c:v>15377</c:v>
                </c:pt>
                <c:pt idx="4659">
                  <c:v>15378</c:v>
                </c:pt>
                <c:pt idx="4660">
                  <c:v>15379</c:v>
                </c:pt>
                <c:pt idx="4661">
                  <c:v>15381</c:v>
                </c:pt>
                <c:pt idx="4662">
                  <c:v>15382</c:v>
                </c:pt>
                <c:pt idx="4663">
                  <c:v>15383</c:v>
                </c:pt>
                <c:pt idx="4664">
                  <c:v>15385</c:v>
                </c:pt>
                <c:pt idx="4665">
                  <c:v>15386</c:v>
                </c:pt>
                <c:pt idx="4666">
                  <c:v>15388</c:v>
                </c:pt>
                <c:pt idx="4667">
                  <c:v>15389</c:v>
                </c:pt>
                <c:pt idx="4668">
                  <c:v>15390</c:v>
                </c:pt>
                <c:pt idx="4669">
                  <c:v>15391</c:v>
                </c:pt>
                <c:pt idx="4670">
                  <c:v>15392</c:v>
                </c:pt>
                <c:pt idx="4671">
                  <c:v>15393</c:v>
                </c:pt>
                <c:pt idx="4672">
                  <c:v>15396</c:v>
                </c:pt>
                <c:pt idx="4673">
                  <c:v>15397</c:v>
                </c:pt>
                <c:pt idx="4674">
                  <c:v>15398</c:v>
                </c:pt>
                <c:pt idx="4675">
                  <c:v>15399</c:v>
                </c:pt>
                <c:pt idx="4676">
                  <c:v>15400</c:v>
                </c:pt>
                <c:pt idx="4677">
                  <c:v>15402</c:v>
                </c:pt>
                <c:pt idx="4678">
                  <c:v>15403</c:v>
                </c:pt>
                <c:pt idx="4679">
                  <c:v>15404</c:v>
                </c:pt>
                <c:pt idx="4680">
                  <c:v>15405</c:v>
                </c:pt>
                <c:pt idx="4681">
                  <c:v>15406</c:v>
                </c:pt>
                <c:pt idx="4682">
                  <c:v>15407</c:v>
                </c:pt>
                <c:pt idx="4683">
                  <c:v>15409</c:v>
                </c:pt>
                <c:pt idx="4684">
                  <c:v>15410</c:v>
                </c:pt>
                <c:pt idx="4685">
                  <c:v>15411</c:v>
                </c:pt>
                <c:pt idx="4686">
                  <c:v>15412</c:v>
                </c:pt>
                <c:pt idx="4687">
                  <c:v>15413</c:v>
                </c:pt>
                <c:pt idx="4688">
                  <c:v>15414</c:v>
                </c:pt>
                <c:pt idx="4689">
                  <c:v>15416</c:v>
                </c:pt>
                <c:pt idx="4690">
                  <c:v>15417</c:v>
                </c:pt>
                <c:pt idx="4691">
                  <c:v>15418</c:v>
                </c:pt>
                <c:pt idx="4692">
                  <c:v>15419</c:v>
                </c:pt>
                <c:pt idx="4693">
                  <c:v>15420</c:v>
                </c:pt>
                <c:pt idx="4694">
                  <c:v>15421</c:v>
                </c:pt>
                <c:pt idx="4695">
                  <c:v>15423</c:v>
                </c:pt>
                <c:pt idx="4696">
                  <c:v>15424</c:v>
                </c:pt>
                <c:pt idx="4697">
                  <c:v>15425</c:v>
                </c:pt>
                <c:pt idx="4698">
                  <c:v>15426</c:v>
                </c:pt>
                <c:pt idx="4699">
                  <c:v>15427</c:v>
                </c:pt>
                <c:pt idx="4700">
                  <c:v>15428</c:v>
                </c:pt>
                <c:pt idx="4701">
                  <c:v>15430</c:v>
                </c:pt>
                <c:pt idx="4702">
                  <c:v>15431</c:v>
                </c:pt>
                <c:pt idx="4703">
                  <c:v>15432</c:v>
                </c:pt>
                <c:pt idx="4704">
                  <c:v>15433</c:v>
                </c:pt>
                <c:pt idx="4705">
                  <c:v>15435</c:v>
                </c:pt>
                <c:pt idx="4706">
                  <c:v>15437</c:v>
                </c:pt>
                <c:pt idx="4707">
                  <c:v>15438</c:v>
                </c:pt>
                <c:pt idx="4708">
                  <c:v>15439</c:v>
                </c:pt>
                <c:pt idx="4709">
                  <c:v>15440</c:v>
                </c:pt>
                <c:pt idx="4710">
                  <c:v>15441</c:v>
                </c:pt>
                <c:pt idx="4711">
                  <c:v>15442</c:v>
                </c:pt>
                <c:pt idx="4712">
                  <c:v>15444</c:v>
                </c:pt>
                <c:pt idx="4713">
                  <c:v>15445</c:v>
                </c:pt>
                <c:pt idx="4714">
                  <c:v>15446</c:v>
                </c:pt>
                <c:pt idx="4715">
                  <c:v>15447</c:v>
                </c:pt>
                <c:pt idx="4716">
                  <c:v>15448</c:v>
                </c:pt>
                <c:pt idx="4717">
                  <c:v>15449</c:v>
                </c:pt>
                <c:pt idx="4718">
                  <c:v>15451</c:v>
                </c:pt>
                <c:pt idx="4719">
                  <c:v>15452</c:v>
                </c:pt>
                <c:pt idx="4720">
                  <c:v>15453</c:v>
                </c:pt>
                <c:pt idx="4721">
                  <c:v>15454</c:v>
                </c:pt>
                <c:pt idx="4722">
                  <c:v>15455</c:v>
                </c:pt>
                <c:pt idx="4723">
                  <c:v>15456</c:v>
                </c:pt>
                <c:pt idx="4724">
                  <c:v>15458</c:v>
                </c:pt>
                <c:pt idx="4725">
                  <c:v>15459</c:v>
                </c:pt>
                <c:pt idx="4726">
                  <c:v>15460</c:v>
                </c:pt>
                <c:pt idx="4727">
                  <c:v>15461</c:v>
                </c:pt>
                <c:pt idx="4728">
                  <c:v>15462</c:v>
                </c:pt>
                <c:pt idx="4729">
                  <c:v>15463</c:v>
                </c:pt>
                <c:pt idx="4730">
                  <c:v>15465</c:v>
                </c:pt>
                <c:pt idx="4731">
                  <c:v>15466</c:v>
                </c:pt>
                <c:pt idx="4732">
                  <c:v>15467</c:v>
                </c:pt>
                <c:pt idx="4733">
                  <c:v>15468</c:v>
                </c:pt>
                <c:pt idx="4734">
                  <c:v>15469</c:v>
                </c:pt>
                <c:pt idx="4735">
                  <c:v>15470</c:v>
                </c:pt>
                <c:pt idx="4736">
                  <c:v>15472</c:v>
                </c:pt>
                <c:pt idx="4737">
                  <c:v>15473</c:v>
                </c:pt>
                <c:pt idx="4738">
                  <c:v>15474</c:v>
                </c:pt>
                <c:pt idx="4739">
                  <c:v>15475</c:v>
                </c:pt>
                <c:pt idx="4740">
                  <c:v>15476</c:v>
                </c:pt>
                <c:pt idx="4741">
                  <c:v>15477</c:v>
                </c:pt>
                <c:pt idx="4742">
                  <c:v>15479</c:v>
                </c:pt>
                <c:pt idx="4743">
                  <c:v>15480</c:v>
                </c:pt>
                <c:pt idx="4744">
                  <c:v>15481</c:v>
                </c:pt>
                <c:pt idx="4745">
                  <c:v>15482</c:v>
                </c:pt>
                <c:pt idx="4746">
                  <c:v>15483</c:v>
                </c:pt>
                <c:pt idx="4747">
                  <c:v>15484</c:v>
                </c:pt>
                <c:pt idx="4748">
                  <c:v>15486</c:v>
                </c:pt>
                <c:pt idx="4749">
                  <c:v>15487</c:v>
                </c:pt>
                <c:pt idx="4750">
                  <c:v>15488</c:v>
                </c:pt>
                <c:pt idx="4751">
                  <c:v>15489</c:v>
                </c:pt>
                <c:pt idx="4752">
                  <c:v>15490</c:v>
                </c:pt>
                <c:pt idx="4753">
                  <c:v>15493</c:v>
                </c:pt>
                <c:pt idx="4754">
                  <c:v>15494</c:v>
                </c:pt>
                <c:pt idx="4755">
                  <c:v>15495</c:v>
                </c:pt>
                <c:pt idx="4756">
                  <c:v>15496</c:v>
                </c:pt>
                <c:pt idx="4757">
                  <c:v>15497</c:v>
                </c:pt>
                <c:pt idx="4758">
                  <c:v>15498</c:v>
                </c:pt>
                <c:pt idx="4759">
                  <c:v>15500</c:v>
                </c:pt>
                <c:pt idx="4760">
                  <c:v>15501</c:v>
                </c:pt>
                <c:pt idx="4761">
                  <c:v>15502</c:v>
                </c:pt>
                <c:pt idx="4762">
                  <c:v>15503</c:v>
                </c:pt>
                <c:pt idx="4763">
                  <c:v>15504</c:v>
                </c:pt>
                <c:pt idx="4764">
                  <c:v>15505</c:v>
                </c:pt>
                <c:pt idx="4765">
                  <c:v>15507</c:v>
                </c:pt>
                <c:pt idx="4766">
                  <c:v>15508</c:v>
                </c:pt>
                <c:pt idx="4767">
                  <c:v>15509</c:v>
                </c:pt>
                <c:pt idx="4768">
                  <c:v>15510</c:v>
                </c:pt>
                <c:pt idx="4769">
                  <c:v>15511</c:v>
                </c:pt>
                <c:pt idx="4770">
                  <c:v>15512</c:v>
                </c:pt>
                <c:pt idx="4771">
                  <c:v>15514</c:v>
                </c:pt>
                <c:pt idx="4772">
                  <c:v>15515</c:v>
                </c:pt>
                <c:pt idx="4773">
                  <c:v>15516</c:v>
                </c:pt>
                <c:pt idx="4774">
                  <c:v>15517</c:v>
                </c:pt>
                <c:pt idx="4775">
                  <c:v>15518</c:v>
                </c:pt>
                <c:pt idx="4776">
                  <c:v>15519</c:v>
                </c:pt>
                <c:pt idx="4777">
                  <c:v>15521</c:v>
                </c:pt>
                <c:pt idx="4778">
                  <c:v>15522</c:v>
                </c:pt>
                <c:pt idx="4779">
                  <c:v>15523</c:v>
                </c:pt>
                <c:pt idx="4780">
                  <c:v>15524</c:v>
                </c:pt>
                <c:pt idx="4781">
                  <c:v>15525</c:v>
                </c:pt>
                <c:pt idx="4782">
                  <c:v>15528</c:v>
                </c:pt>
                <c:pt idx="4783">
                  <c:v>15529</c:v>
                </c:pt>
                <c:pt idx="4784">
                  <c:v>15530</c:v>
                </c:pt>
                <c:pt idx="4785">
                  <c:v>15531</c:v>
                </c:pt>
                <c:pt idx="4786">
                  <c:v>15532</c:v>
                </c:pt>
                <c:pt idx="4787">
                  <c:v>15533</c:v>
                </c:pt>
                <c:pt idx="4788">
                  <c:v>15535</c:v>
                </c:pt>
                <c:pt idx="4789">
                  <c:v>15536</c:v>
                </c:pt>
                <c:pt idx="4790">
                  <c:v>15537</c:v>
                </c:pt>
                <c:pt idx="4791">
                  <c:v>15538</c:v>
                </c:pt>
                <c:pt idx="4792">
                  <c:v>15539</c:v>
                </c:pt>
                <c:pt idx="4793">
                  <c:v>15540</c:v>
                </c:pt>
                <c:pt idx="4794">
                  <c:v>15542</c:v>
                </c:pt>
                <c:pt idx="4795">
                  <c:v>15543</c:v>
                </c:pt>
                <c:pt idx="4796">
                  <c:v>15544</c:v>
                </c:pt>
                <c:pt idx="4797">
                  <c:v>15545</c:v>
                </c:pt>
                <c:pt idx="4798">
                  <c:v>15546</c:v>
                </c:pt>
                <c:pt idx="4799">
                  <c:v>15547</c:v>
                </c:pt>
                <c:pt idx="4800">
                  <c:v>15549</c:v>
                </c:pt>
                <c:pt idx="4801">
                  <c:v>15550</c:v>
                </c:pt>
                <c:pt idx="4802">
                  <c:v>15551</c:v>
                </c:pt>
                <c:pt idx="4803">
                  <c:v>15552</c:v>
                </c:pt>
                <c:pt idx="4804">
                  <c:v>15553</c:v>
                </c:pt>
                <c:pt idx="4805">
                  <c:v>15554</c:v>
                </c:pt>
                <c:pt idx="4806">
                  <c:v>15556</c:v>
                </c:pt>
                <c:pt idx="4807">
                  <c:v>15557</c:v>
                </c:pt>
                <c:pt idx="4808">
                  <c:v>15558</c:v>
                </c:pt>
                <c:pt idx="4809">
                  <c:v>15559</c:v>
                </c:pt>
                <c:pt idx="4810">
                  <c:v>15560</c:v>
                </c:pt>
                <c:pt idx="4811">
                  <c:v>15561</c:v>
                </c:pt>
                <c:pt idx="4812">
                  <c:v>15563</c:v>
                </c:pt>
                <c:pt idx="4813">
                  <c:v>15564</c:v>
                </c:pt>
                <c:pt idx="4814">
                  <c:v>15565</c:v>
                </c:pt>
                <c:pt idx="4815">
                  <c:v>15566</c:v>
                </c:pt>
                <c:pt idx="4816">
                  <c:v>15567</c:v>
                </c:pt>
                <c:pt idx="4817">
                  <c:v>15568</c:v>
                </c:pt>
                <c:pt idx="4818">
                  <c:v>15570</c:v>
                </c:pt>
                <c:pt idx="4819">
                  <c:v>15571</c:v>
                </c:pt>
                <c:pt idx="4820">
                  <c:v>15572</c:v>
                </c:pt>
                <c:pt idx="4821">
                  <c:v>15573</c:v>
                </c:pt>
                <c:pt idx="4822">
                  <c:v>15574</c:v>
                </c:pt>
                <c:pt idx="4823">
                  <c:v>15575</c:v>
                </c:pt>
                <c:pt idx="4824">
                  <c:v>15577</c:v>
                </c:pt>
                <c:pt idx="4825">
                  <c:v>15578</c:v>
                </c:pt>
                <c:pt idx="4826">
                  <c:v>15579</c:v>
                </c:pt>
                <c:pt idx="4827">
                  <c:v>15580</c:v>
                </c:pt>
                <c:pt idx="4828">
                  <c:v>15581</c:v>
                </c:pt>
                <c:pt idx="4829">
                  <c:v>15582</c:v>
                </c:pt>
                <c:pt idx="4830">
                  <c:v>15584</c:v>
                </c:pt>
                <c:pt idx="4831">
                  <c:v>15585</c:v>
                </c:pt>
                <c:pt idx="4832">
                  <c:v>15586</c:v>
                </c:pt>
                <c:pt idx="4833">
                  <c:v>15587</c:v>
                </c:pt>
                <c:pt idx="4834">
                  <c:v>15588</c:v>
                </c:pt>
                <c:pt idx="4835">
                  <c:v>15589</c:v>
                </c:pt>
                <c:pt idx="4836">
                  <c:v>15592</c:v>
                </c:pt>
                <c:pt idx="4837">
                  <c:v>15593</c:v>
                </c:pt>
                <c:pt idx="4838">
                  <c:v>15594</c:v>
                </c:pt>
                <c:pt idx="4839">
                  <c:v>15595</c:v>
                </c:pt>
                <c:pt idx="4840">
                  <c:v>15596</c:v>
                </c:pt>
                <c:pt idx="4841">
                  <c:v>15598</c:v>
                </c:pt>
                <c:pt idx="4842">
                  <c:v>15599</c:v>
                </c:pt>
                <c:pt idx="4843">
                  <c:v>15600</c:v>
                </c:pt>
                <c:pt idx="4844">
                  <c:v>15601</c:v>
                </c:pt>
                <c:pt idx="4845">
                  <c:v>15602</c:v>
                </c:pt>
                <c:pt idx="4846">
                  <c:v>15603</c:v>
                </c:pt>
                <c:pt idx="4847">
                  <c:v>15605</c:v>
                </c:pt>
                <c:pt idx="4848">
                  <c:v>15606</c:v>
                </c:pt>
                <c:pt idx="4849">
                  <c:v>15607</c:v>
                </c:pt>
                <c:pt idx="4850">
                  <c:v>15608</c:v>
                </c:pt>
                <c:pt idx="4851">
                  <c:v>15609</c:v>
                </c:pt>
                <c:pt idx="4852">
                  <c:v>15610</c:v>
                </c:pt>
                <c:pt idx="4853">
                  <c:v>15612</c:v>
                </c:pt>
                <c:pt idx="4854">
                  <c:v>15613</c:v>
                </c:pt>
                <c:pt idx="4855">
                  <c:v>15614</c:v>
                </c:pt>
                <c:pt idx="4856">
                  <c:v>15615</c:v>
                </c:pt>
                <c:pt idx="4857">
                  <c:v>15616</c:v>
                </c:pt>
                <c:pt idx="4858">
                  <c:v>15617</c:v>
                </c:pt>
                <c:pt idx="4859">
                  <c:v>15619</c:v>
                </c:pt>
                <c:pt idx="4860">
                  <c:v>15620</c:v>
                </c:pt>
                <c:pt idx="4861">
                  <c:v>15621</c:v>
                </c:pt>
                <c:pt idx="4862">
                  <c:v>15622</c:v>
                </c:pt>
                <c:pt idx="4863">
                  <c:v>15623</c:v>
                </c:pt>
                <c:pt idx="4864">
                  <c:v>15624</c:v>
                </c:pt>
                <c:pt idx="4865">
                  <c:v>15627</c:v>
                </c:pt>
                <c:pt idx="4866">
                  <c:v>15628</c:v>
                </c:pt>
                <c:pt idx="4867">
                  <c:v>15629</c:v>
                </c:pt>
                <c:pt idx="4868">
                  <c:v>15630</c:v>
                </c:pt>
                <c:pt idx="4869">
                  <c:v>15631</c:v>
                </c:pt>
                <c:pt idx="4870">
                  <c:v>15633</c:v>
                </c:pt>
                <c:pt idx="4871">
                  <c:v>15634</c:v>
                </c:pt>
                <c:pt idx="4872">
                  <c:v>15635</c:v>
                </c:pt>
                <c:pt idx="4873">
                  <c:v>15636</c:v>
                </c:pt>
                <c:pt idx="4874">
                  <c:v>15637</c:v>
                </c:pt>
                <c:pt idx="4875">
                  <c:v>15638</c:v>
                </c:pt>
                <c:pt idx="4876">
                  <c:v>15640</c:v>
                </c:pt>
                <c:pt idx="4877">
                  <c:v>15641</c:v>
                </c:pt>
                <c:pt idx="4878">
                  <c:v>15642</c:v>
                </c:pt>
                <c:pt idx="4879">
                  <c:v>15643</c:v>
                </c:pt>
                <c:pt idx="4880">
                  <c:v>15644</c:v>
                </c:pt>
                <c:pt idx="4881">
                  <c:v>15645</c:v>
                </c:pt>
                <c:pt idx="4882">
                  <c:v>15647</c:v>
                </c:pt>
                <c:pt idx="4883">
                  <c:v>15649</c:v>
                </c:pt>
                <c:pt idx="4884">
                  <c:v>15650</c:v>
                </c:pt>
                <c:pt idx="4885">
                  <c:v>15651</c:v>
                </c:pt>
                <c:pt idx="4886">
                  <c:v>15652</c:v>
                </c:pt>
                <c:pt idx="4887">
                  <c:v>15654</c:v>
                </c:pt>
                <c:pt idx="4888">
                  <c:v>15655</c:v>
                </c:pt>
                <c:pt idx="4889">
                  <c:v>15657</c:v>
                </c:pt>
                <c:pt idx="4890">
                  <c:v>15658</c:v>
                </c:pt>
                <c:pt idx="4891">
                  <c:v>15659</c:v>
                </c:pt>
                <c:pt idx="4892">
                  <c:v>15661</c:v>
                </c:pt>
                <c:pt idx="4893">
                  <c:v>15662</c:v>
                </c:pt>
                <c:pt idx="4894">
                  <c:v>15663</c:v>
                </c:pt>
                <c:pt idx="4895">
                  <c:v>15664</c:v>
                </c:pt>
                <c:pt idx="4896">
                  <c:v>15665</c:v>
                </c:pt>
                <c:pt idx="4897">
                  <c:v>15666</c:v>
                </c:pt>
                <c:pt idx="4898">
                  <c:v>15668</c:v>
                </c:pt>
                <c:pt idx="4899">
                  <c:v>15669</c:v>
                </c:pt>
                <c:pt idx="4900">
                  <c:v>15670</c:v>
                </c:pt>
                <c:pt idx="4901">
                  <c:v>15672</c:v>
                </c:pt>
                <c:pt idx="4902">
                  <c:v>15673</c:v>
                </c:pt>
                <c:pt idx="4903">
                  <c:v>15675</c:v>
                </c:pt>
                <c:pt idx="4904">
                  <c:v>15676</c:v>
                </c:pt>
                <c:pt idx="4905">
                  <c:v>15677</c:v>
                </c:pt>
                <c:pt idx="4906">
                  <c:v>15678</c:v>
                </c:pt>
                <c:pt idx="4907">
                  <c:v>15679</c:v>
                </c:pt>
                <c:pt idx="4908">
                  <c:v>15680</c:v>
                </c:pt>
                <c:pt idx="4909">
                  <c:v>15682</c:v>
                </c:pt>
                <c:pt idx="4910">
                  <c:v>15683</c:v>
                </c:pt>
                <c:pt idx="4911">
                  <c:v>15684</c:v>
                </c:pt>
                <c:pt idx="4912">
                  <c:v>15685</c:v>
                </c:pt>
                <c:pt idx="4913">
                  <c:v>15686</c:v>
                </c:pt>
                <c:pt idx="4914">
                  <c:v>15687</c:v>
                </c:pt>
                <c:pt idx="4915">
                  <c:v>15689</c:v>
                </c:pt>
                <c:pt idx="4916">
                  <c:v>15690</c:v>
                </c:pt>
                <c:pt idx="4917">
                  <c:v>15691</c:v>
                </c:pt>
                <c:pt idx="4918">
                  <c:v>15692</c:v>
                </c:pt>
                <c:pt idx="4919">
                  <c:v>15693</c:v>
                </c:pt>
                <c:pt idx="4920">
                  <c:v>15694</c:v>
                </c:pt>
                <c:pt idx="4921">
                  <c:v>15696</c:v>
                </c:pt>
                <c:pt idx="4922">
                  <c:v>15697</c:v>
                </c:pt>
                <c:pt idx="4923">
                  <c:v>15698</c:v>
                </c:pt>
                <c:pt idx="4924">
                  <c:v>15699</c:v>
                </c:pt>
                <c:pt idx="4925">
                  <c:v>15701</c:v>
                </c:pt>
                <c:pt idx="4926">
                  <c:v>15703</c:v>
                </c:pt>
                <c:pt idx="4927">
                  <c:v>15704</c:v>
                </c:pt>
                <c:pt idx="4928">
                  <c:v>15705</c:v>
                </c:pt>
                <c:pt idx="4929">
                  <c:v>15706</c:v>
                </c:pt>
                <c:pt idx="4930">
                  <c:v>15708</c:v>
                </c:pt>
                <c:pt idx="4931">
                  <c:v>15710</c:v>
                </c:pt>
                <c:pt idx="4932">
                  <c:v>15711</c:v>
                </c:pt>
                <c:pt idx="4933">
                  <c:v>15712</c:v>
                </c:pt>
                <c:pt idx="4934">
                  <c:v>15713</c:v>
                </c:pt>
                <c:pt idx="4935">
                  <c:v>15714</c:v>
                </c:pt>
                <c:pt idx="4936">
                  <c:v>15715</c:v>
                </c:pt>
                <c:pt idx="4937">
                  <c:v>15717</c:v>
                </c:pt>
                <c:pt idx="4938">
                  <c:v>15718</c:v>
                </c:pt>
                <c:pt idx="4939">
                  <c:v>15719</c:v>
                </c:pt>
                <c:pt idx="4940">
                  <c:v>15720</c:v>
                </c:pt>
                <c:pt idx="4941">
                  <c:v>15721</c:v>
                </c:pt>
                <c:pt idx="4942">
                  <c:v>15722</c:v>
                </c:pt>
                <c:pt idx="4943">
                  <c:v>15724</c:v>
                </c:pt>
                <c:pt idx="4944">
                  <c:v>15725</c:v>
                </c:pt>
                <c:pt idx="4945">
                  <c:v>15726</c:v>
                </c:pt>
                <c:pt idx="4946">
                  <c:v>15727</c:v>
                </c:pt>
                <c:pt idx="4947">
                  <c:v>15728</c:v>
                </c:pt>
                <c:pt idx="4948">
                  <c:v>15729</c:v>
                </c:pt>
                <c:pt idx="4949">
                  <c:v>15731</c:v>
                </c:pt>
                <c:pt idx="4950">
                  <c:v>15732</c:v>
                </c:pt>
                <c:pt idx="4951">
                  <c:v>15733</c:v>
                </c:pt>
                <c:pt idx="4952">
                  <c:v>15734</c:v>
                </c:pt>
                <c:pt idx="4953">
                  <c:v>15735</c:v>
                </c:pt>
                <c:pt idx="4954">
                  <c:v>15736</c:v>
                </c:pt>
                <c:pt idx="4955">
                  <c:v>15738</c:v>
                </c:pt>
                <c:pt idx="4956">
                  <c:v>15739</c:v>
                </c:pt>
                <c:pt idx="4957">
                  <c:v>15740</c:v>
                </c:pt>
                <c:pt idx="4958">
                  <c:v>15741</c:v>
                </c:pt>
                <c:pt idx="4959">
                  <c:v>15742</c:v>
                </c:pt>
                <c:pt idx="4960">
                  <c:v>15743</c:v>
                </c:pt>
                <c:pt idx="4961">
                  <c:v>15745</c:v>
                </c:pt>
                <c:pt idx="4962">
                  <c:v>15746</c:v>
                </c:pt>
                <c:pt idx="4963">
                  <c:v>15747</c:v>
                </c:pt>
                <c:pt idx="4964">
                  <c:v>15748</c:v>
                </c:pt>
                <c:pt idx="4965">
                  <c:v>15750</c:v>
                </c:pt>
                <c:pt idx="4966">
                  <c:v>15752</c:v>
                </c:pt>
                <c:pt idx="4967">
                  <c:v>15753</c:v>
                </c:pt>
                <c:pt idx="4968">
                  <c:v>15754</c:v>
                </c:pt>
                <c:pt idx="4969">
                  <c:v>15755</c:v>
                </c:pt>
                <c:pt idx="4970">
                  <c:v>15756</c:v>
                </c:pt>
                <c:pt idx="4971">
                  <c:v>15757</c:v>
                </c:pt>
                <c:pt idx="4972">
                  <c:v>15760</c:v>
                </c:pt>
                <c:pt idx="4973">
                  <c:v>15761</c:v>
                </c:pt>
                <c:pt idx="4974">
                  <c:v>15762</c:v>
                </c:pt>
                <c:pt idx="4975">
                  <c:v>15763</c:v>
                </c:pt>
                <c:pt idx="4976">
                  <c:v>15764</c:v>
                </c:pt>
                <c:pt idx="4977">
                  <c:v>15766</c:v>
                </c:pt>
                <c:pt idx="4978">
                  <c:v>15767</c:v>
                </c:pt>
                <c:pt idx="4979">
                  <c:v>15768</c:v>
                </c:pt>
                <c:pt idx="4980">
                  <c:v>15769</c:v>
                </c:pt>
                <c:pt idx="4981">
                  <c:v>15770</c:v>
                </c:pt>
                <c:pt idx="4982">
                  <c:v>15771</c:v>
                </c:pt>
                <c:pt idx="4983">
                  <c:v>15773</c:v>
                </c:pt>
                <c:pt idx="4984">
                  <c:v>15774</c:v>
                </c:pt>
                <c:pt idx="4985">
                  <c:v>15775</c:v>
                </c:pt>
                <c:pt idx="4986">
                  <c:v>15776</c:v>
                </c:pt>
                <c:pt idx="4987">
                  <c:v>15777</c:v>
                </c:pt>
                <c:pt idx="4988">
                  <c:v>15778</c:v>
                </c:pt>
                <c:pt idx="4989">
                  <c:v>15780</c:v>
                </c:pt>
                <c:pt idx="4990">
                  <c:v>15781</c:v>
                </c:pt>
                <c:pt idx="4991">
                  <c:v>15782</c:v>
                </c:pt>
                <c:pt idx="4992">
                  <c:v>15783</c:v>
                </c:pt>
                <c:pt idx="4993">
                  <c:v>15784</c:v>
                </c:pt>
                <c:pt idx="4994">
                  <c:v>15785</c:v>
                </c:pt>
                <c:pt idx="4995">
                  <c:v>15787</c:v>
                </c:pt>
                <c:pt idx="4996">
                  <c:v>15788</c:v>
                </c:pt>
                <c:pt idx="4997">
                  <c:v>15789</c:v>
                </c:pt>
                <c:pt idx="4998">
                  <c:v>15790</c:v>
                </c:pt>
                <c:pt idx="4999">
                  <c:v>15791</c:v>
                </c:pt>
                <c:pt idx="5000">
                  <c:v>15792</c:v>
                </c:pt>
                <c:pt idx="5001">
                  <c:v>15794</c:v>
                </c:pt>
                <c:pt idx="5002">
                  <c:v>15795</c:v>
                </c:pt>
                <c:pt idx="5003">
                  <c:v>15796</c:v>
                </c:pt>
                <c:pt idx="5004">
                  <c:v>15797</c:v>
                </c:pt>
                <c:pt idx="5005">
                  <c:v>15798</c:v>
                </c:pt>
                <c:pt idx="5006">
                  <c:v>15799</c:v>
                </c:pt>
                <c:pt idx="5007">
                  <c:v>15801</c:v>
                </c:pt>
                <c:pt idx="5008">
                  <c:v>15802</c:v>
                </c:pt>
                <c:pt idx="5009">
                  <c:v>15803</c:v>
                </c:pt>
                <c:pt idx="5010">
                  <c:v>15804</c:v>
                </c:pt>
                <c:pt idx="5011">
                  <c:v>15805</c:v>
                </c:pt>
                <c:pt idx="5012">
                  <c:v>15806</c:v>
                </c:pt>
                <c:pt idx="5013">
                  <c:v>15808</c:v>
                </c:pt>
                <c:pt idx="5014">
                  <c:v>15809</c:v>
                </c:pt>
                <c:pt idx="5015">
                  <c:v>15810</c:v>
                </c:pt>
                <c:pt idx="5016">
                  <c:v>15811</c:v>
                </c:pt>
                <c:pt idx="5017">
                  <c:v>15812</c:v>
                </c:pt>
                <c:pt idx="5018">
                  <c:v>15813</c:v>
                </c:pt>
                <c:pt idx="5019">
                  <c:v>15815</c:v>
                </c:pt>
                <c:pt idx="5020">
                  <c:v>15816</c:v>
                </c:pt>
                <c:pt idx="5021">
                  <c:v>15817</c:v>
                </c:pt>
                <c:pt idx="5022">
                  <c:v>15818</c:v>
                </c:pt>
                <c:pt idx="5023">
                  <c:v>15820</c:v>
                </c:pt>
                <c:pt idx="5024">
                  <c:v>15822</c:v>
                </c:pt>
                <c:pt idx="5025">
                  <c:v>15823</c:v>
                </c:pt>
                <c:pt idx="5026">
                  <c:v>15824</c:v>
                </c:pt>
                <c:pt idx="5027">
                  <c:v>15825</c:v>
                </c:pt>
                <c:pt idx="5028">
                  <c:v>15826</c:v>
                </c:pt>
                <c:pt idx="5029">
                  <c:v>15827</c:v>
                </c:pt>
                <c:pt idx="5030">
                  <c:v>15829</c:v>
                </c:pt>
                <c:pt idx="5031">
                  <c:v>15830</c:v>
                </c:pt>
                <c:pt idx="5032">
                  <c:v>15831</c:v>
                </c:pt>
                <c:pt idx="5033">
                  <c:v>15832</c:v>
                </c:pt>
                <c:pt idx="5034">
                  <c:v>15833</c:v>
                </c:pt>
                <c:pt idx="5035">
                  <c:v>15834</c:v>
                </c:pt>
                <c:pt idx="5036">
                  <c:v>15836</c:v>
                </c:pt>
                <c:pt idx="5037">
                  <c:v>15837</c:v>
                </c:pt>
                <c:pt idx="5038">
                  <c:v>15838</c:v>
                </c:pt>
                <c:pt idx="5039">
                  <c:v>15839</c:v>
                </c:pt>
                <c:pt idx="5040">
                  <c:v>15840</c:v>
                </c:pt>
                <c:pt idx="5041">
                  <c:v>15841</c:v>
                </c:pt>
                <c:pt idx="5042">
                  <c:v>15843</c:v>
                </c:pt>
                <c:pt idx="5043">
                  <c:v>15844</c:v>
                </c:pt>
                <c:pt idx="5044">
                  <c:v>15845</c:v>
                </c:pt>
                <c:pt idx="5045">
                  <c:v>15846</c:v>
                </c:pt>
                <c:pt idx="5046">
                  <c:v>15847</c:v>
                </c:pt>
                <c:pt idx="5047">
                  <c:v>15848</c:v>
                </c:pt>
                <c:pt idx="5048">
                  <c:v>15850</c:v>
                </c:pt>
                <c:pt idx="5049">
                  <c:v>15851</c:v>
                </c:pt>
                <c:pt idx="5050">
                  <c:v>15852</c:v>
                </c:pt>
                <c:pt idx="5051">
                  <c:v>15853</c:v>
                </c:pt>
                <c:pt idx="5052">
                  <c:v>15854</c:v>
                </c:pt>
                <c:pt idx="5053">
                  <c:v>15855</c:v>
                </c:pt>
                <c:pt idx="5054">
                  <c:v>15858</c:v>
                </c:pt>
                <c:pt idx="5055">
                  <c:v>15859</c:v>
                </c:pt>
                <c:pt idx="5056">
                  <c:v>15860</c:v>
                </c:pt>
                <c:pt idx="5057">
                  <c:v>15861</c:v>
                </c:pt>
                <c:pt idx="5058">
                  <c:v>15862</c:v>
                </c:pt>
                <c:pt idx="5059">
                  <c:v>15864</c:v>
                </c:pt>
                <c:pt idx="5060">
                  <c:v>15865</c:v>
                </c:pt>
                <c:pt idx="5061">
                  <c:v>15866</c:v>
                </c:pt>
                <c:pt idx="5062">
                  <c:v>15867</c:v>
                </c:pt>
                <c:pt idx="5063">
                  <c:v>15868</c:v>
                </c:pt>
                <c:pt idx="5064">
                  <c:v>15869</c:v>
                </c:pt>
                <c:pt idx="5065">
                  <c:v>15871</c:v>
                </c:pt>
                <c:pt idx="5066">
                  <c:v>15872</c:v>
                </c:pt>
                <c:pt idx="5067">
                  <c:v>15873</c:v>
                </c:pt>
                <c:pt idx="5068">
                  <c:v>15874</c:v>
                </c:pt>
                <c:pt idx="5069">
                  <c:v>15875</c:v>
                </c:pt>
                <c:pt idx="5070">
                  <c:v>15876</c:v>
                </c:pt>
                <c:pt idx="5071">
                  <c:v>15878</c:v>
                </c:pt>
                <c:pt idx="5072">
                  <c:v>15879</c:v>
                </c:pt>
                <c:pt idx="5073">
                  <c:v>15880</c:v>
                </c:pt>
                <c:pt idx="5074">
                  <c:v>15881</c:v>
                </c:pt>
                <c:pt idx="5075">
                  <c:v>15882</c:v>
                </c:pt>
                <c:pt idx="5076">
                  <c:v>15883</c:v>
                </c:pt>
                <c:pt idx="5077">
                  <c:v>15885</c:v>
                </c:pt>
                <c:pt idx="5078">
                  <c:v>15886</c:v>
                </c:pt>
                <c:pt idx="5079">
                  <c:v>15887</c:v>
                </c:pt>
                <c:pt idx="5080">
                  <c:v>15888</c:v>
                </c:pt>
                <c:pt idx="5081">
                  <c:v>15889</c:v>
                </c:pt>
                <c:pt idx="5082">
                  <c:v>15890</c:v>
                </c:pt>
                <c:pt idx="5083">
                  <c:v>15893</c:v>
                </c:pt>
                <c:pt idx="5084">
                  <c:v>15894</c:v>
                </c:pt>
                <c:pt idx="5085">
                  <c:v>15895</c:v>
                </c:pt>
                <c:pt idx="5086">
                  <c:v>15896</c:v>
                </c:pt>
                <c:pt idx="5087">
                  <c:v>15897</c:v>
                </c:pt>
                <c:pt idx="5088">
                  <c:v>15899</c:v>
                </c:pt>
                <c:pt idx="5089">
                  <c:v>15900</c:v>
                </c:pt>
                <c:pt idx="5090">
                  <c:v>15901</c:v>
                </c:pt>
                <c:pt idx="5091">
                  <c:v>15902</c:v>
                </c:pt>
                <c:pt idx="5092">
                  <c:v>15903</c:v>
                </c:pt>
                <c:pt idx="5093">
                  <c:v>15904</c:v>
                </c:pt>
                <c:pt idx="5094">
                  <c:v>15906</c:v>
                </c:pt>
                <c:pt idx="5095">
                  <c:v>15907</c:v>
                </c:pt>
                <c:pt idx="5096">
                  <c:v>15908</c:v>
                </c:pt>
                <c:pt idx="5097">
                  <c:v>15909</c:v>
                </c:pt>
                <c:pt idx="5098">
                  <c:v>15910</c:v>
                </c:pt>
                <c:pt idx="5099">
                  <c:v>15911</c:v>
                </c:pt>
                <c:pt idx="5100">
                  <c:v>15913</c:v>
                </c:pt>
                <c:pt idx="5101">
                  <c:v>15914</c:v>
                </c:pt>
                <c:pt idx="5102">
                  <c:v>15915</c:v>
                </c:pt>
                <c:pt idx="5103">
                  <c:v>15916</c:v>
                </c:pt>
                <c:pt idx="5104">
                  <c:v>15917</c:v>
                </c:pt>
                <c:pt idx="5105">
                  <c:v>15918</c:v>
                </c:pt>
                <c:pt idx="5106">
                  <c:v>15920</c:v>
                </c:pt>
                <c:pt idx="5107">
                  <c:v>15921</c:v>
                </c:pt>
                <c:pt idx="5108">
                  <c:v>15922</c:v>
                </c:pt>
                <c:pt idx="5109">
                  <c:v>15923</c:v>
                </c:pt>
                <c:pt idx="5110">
                  <c:v>15924</c:v>
                </c:pt>
                <c:pt idx="5111">
                  <c:v>15925</c:v>
                </c:pt>
                <c:pt idx="5112">
                  <c:v>15927</c:v>
                </c:pt>
                <c:pt idx="5113">
                  <c:v>15928</c:v>
                </c:pt>
                <c:pt idx="5114">
                  <c:v>15929</c:v>
                </c:pt>
                <c:pt idx="5115">
                  <c:v>15930</c:v>
                </c:pt>
                <c:pt idx="5116">
                  <c:v>15931</c:v>
                </c:pt>
                <c:pt idx="5117">
                  <c:v>15932</c:v>
                </c:pt>
                <c:pt idx="5118">
                  <c:v>15934</c:v>
                </c:pt>
                <c:pt idx="5119">
                  <c:v>15935</c:v>
                </c:pt>
                <c:pt idx="5120">
                  <c:v>15936</c:v>
                </c:pt>
                <c:pt idx="5121">
                  <c:v>15937</c:v>
                </c:pt>
                <c:pt idx="5122">
                  <c:v>15938</c:v>
                </c:pt>
                <c:pt idx="5123">
                  <c:v>15939</c:v>
                </c:pt>
                <c:pt idx="5124">
                  <c:v>15941</c:v>
                </c:pt>
                <c:pt idx="5125">
                  <c:v>15942</c:v>
                </c:pt>
                <c:pt idx="5126">
                  <c:v>15943</c:v>
                </c:pt>
                <c:pt idx="5127">
                  <c:v>15944</c:v>
                </c:pt>
                <c:pt idx="5128">
                  <c:v>15945</c:v>
                </c:pt>
                <c:pt idx="5129">
                  <c:v>15946</c:v>
                </c:pt>
                <c:pt idx="5130">
                  <c:v>15948</c:v>
                </c:pt>
                <c:pt idx="5131">
                  <c:v>15949</c:v>
                </c:pt>
                <c:pt idx="5132">
                  <c:v>15950</c:v>
                </c:pt>
                <c:pt idx="5133">
                  <c:v>15951</c:v>
                </c:pt>
                <c:pt idx="5134">
                  <c:v>15952</c:v>
                </c:pt>
                <c:pt idx="5135">
                  <c:v>15953</c:v>
                </c:pt>
                <c:pt idx="5136">
                  <c:v>15956</c:v>
                </c:pt>
                <c:pt idx="5137">
                  <c:v>15957</c:v>
                </c:pt>
                <c:pt idx="5138">
                  <c:v>15958</c:v>
                </c:pt>
                <c:pt idx="5139">
                  <c:v>15959</c:v>
                </c:pt>
                <c:pt idx="5140">
                  <c:v>15960</c:v>
                </c:pt>
                <c:pt idx="5141">
                  <c:v>15962</c:v>
                </c:pt>
                <c:pt idx="5142">
                  <c:v>15963</c:v>
                </c:pt>
                <c:pt idx="5143">
                  <c:v>15964</c:v>
                </c:pt>
                <c:pt idx="5144">
                  <c:v>15965</c:v>
                </c:pt>
                <c:pt idx="5145">
                  <c:v>15966</c:v>
                </c:pt>
                <c:pt idx="5146">
                  <c:v>15967</c:v>
                </c:pt>
                <c:pt idx="5147">
                  <c:v>15969</c:v>
                </c:pt>
                <c:pt idx="5148">
                  <c:v>15970</c:v>
                </c:pt>
                <c:pt idx="5149">
                  <c:v>15971</c:v>
                </c:pt>
                <c:pt idx="5150">
                  <c:v>15972</c:v>
                </c:pt>
                <c:pt idx="5151">
                  <c:v>15973</c:v>
                </c:pt>
                <c:pt idx="5152">
                  <c:v>15974</c:v>
                </c:pt>
                <c:pt idx="5153">
                  <c:v>15976</c:v>
                </c:pt>
                <c:pt idx="5154">
                  <c:v>15977</c:v>
                </c:pt>
                <c:pt idx="5155">
                  <c:v>15978</c:v>
                </c:pt>
                <c:pt idx="5156">
                  <c:v>15979</c:v>
                </c:pt>
                <c:pt idx="5157">
                  <c:v>15980</c:v>
                </c:pt>
                <c:pt idx="5158">
                  <c:v>15981</c:v>
                </c:pt>
                <c:pt idx="5159">
                  <c:v>15983</c:v>
                </c:pt>
                <c:pt idx="5160">
                  <c:v>15984</c:v>
                </c:pt>
                <c:pt idx="5161">
                  <c:v>15985</c:v>
                </c:pt>
                <c:pt idx="5162">
                  <c:v>15986</c:v>
                </c:pt>
                <c:pt idx="5163">
                  <c:v>15987</c:v>
                </c:pt>
                <c:pt idx="5164">
                  <c:v>15988</c:v>
                </c:pt>
                <c:pt idx="5165">
                  <c:v>15990</c:v>
                </c:pt>
                <c:pt idx="5166">
                  <c:v>15992</c:v>
                </c:pt>
                <c:pt idx="5167">
                  <c:v>15993</c:v>
                </c:pt>
                <c:pt idx="5168">
                  <c:v>15994</c:v>
                </c:pt>
                <c:pt idx="5169">
                  <c:v>15995</c:v>
                </c:pt>
                <c:pt idx="5170">
                  <c:v>15997</c:v>
                </c:pt>
                <c:pt idx="5171">
                  <c:v>15998</c:v>
                </c:pt>
                <c:pt idx="5172">
                  <c:v>15999</c:v>
                </c:pt>
                <c:pt idx="5173">
                  <c:v>16000</c:v>
                </c:pt>
                <c:pt idx="5174">
                  <c:v>16001</c:v>
                </c:pt>
                <c:pt idx="5175">
                  <c:v>16002</c:v>
                </c:pt>
                <c:pt idx="5176">
                  <c:v>16004</c:v>
                </c:pt>
                <c:pt idx="5177">
                  <c:v>16005</c:v>
                </c:pt>
                <c:pt idx="5178">
                  <c:v>16006</c:v>
                </c:pt>
                <c:pt idx="5179">
                  <c:v>16007</c:v>
                </c:pt>
                <c:pt idx="5180">
                  <c:v>16008</c:v>
                </c:pt>
                <c:pt idx="5181">
                  <c:v>16009</c:v>
                </c:pt>
                <c:pt idx="5182">
                  <c:v>16011</c:v>
                </c:pt>
                <c:pt idx="5183">
                  <c:v>16013</c:v>
                </c:pt>
                <c:pt idx="5184">
                  <c:v>16014</c:v>
                </c:pt>
                <c:pt idx="5185">
                  <c:v>16015</c:v>
                </c:pt>
                <c:pt idx="5186">
                  <c:v>16016</c:v>
                </c:pt>
                <c:pt idx="5187">
                  <c:v>16018</c:v>
                </c:pt>
                <c:pt idx="5188">
                  <c:v>16019</c:v>
                </c:pt>
                <c:pt idx="5189">
                  <c:v>16020</c:v>
                </c:pt>
                <c:pt idx="5190">
                  <c:v>16022</c:v>
                </c:pt>
                <c:pt idx="5191">
                  <c:v>16023</c:v>
                </c:pt>
                <c:pt idx="5192">
                  <c:v>16025</c:v>
                </c:pt>
                <c:pt idx="5193">
                  <c:v>16026</c:v>
                </c:pt>
                <c:pt idx="5194">
                  <c:v>16027</c:v>
                </c:pt>
                <c:pt idx="5195">
                  <c:v>16028</c:v>
                </c:pt>
                <c:pt idx="5196">
                  <c:v>16029</c:v>
                </c:pt>
                <c:pt idx="5197">
                  <c:v>16030</c:v>
                </c:pt>
                <c:pt idx="5198">
                  <c:v>16032</c:v>
                </c:pt>
                <c:pt idx="5199">
                  <c:v>16033</c:v>
                </c:pt>
                <c:pt idx="5200">
                  <c:v>16034</c:v>
                </c:pt>
                <c:pt idx="5201">
                  <c:v>16036</c:v>
                </c:pt>
                <c:pt idx="5202">
                  <c:v>16037</c:v>
                </c:pt>
                <c:pt idx="5203">
                  <c:v>16039</c:v>
                </c:pt>
                <c:pt idx="5204">
                  <c:v>16040</c:v>
                </c:pt>
                <c:pt idx="5205">
                  <c:v>16041</c:v>
                </c:pt>
                <c:pt idx="5206">
                  <c:v>16042</c:v>
                </c:pt>
                <c:pt idx="5207">
                  <c:v>16043</c:v>
                </c:pt>
                <c:pt idx="5208">
                  <c:v>16044</c:v>
                </c:pt>
                <c:pt idx="5209">
                  <c:v>16046</c:v>
                </c:pt>
                <c:pt idx="5210">
                  <c:v>16047</c:v>
                </c:pt>
                <c:pt idx="5211">
                  <c:v>16048</c:v>
                </c:pt>
                <c:pt idx="5212">
                  <c:v>16049</c:v>
                </c:pt>
                <c:pt idx="5213">
                  <c:v>16050</c:v>
                </c:pt>
                <c:pt idx="5214">
                  <c:v>16051</c:v>
                </c:pt>
                <c:pt idx="5215">
                  <c:v>16053</c:v>
                </c:pt>
                <c:pt idx="5216">
                  <c:v>16054</c:v>
                </c:pt>
                <c:pt idx="5217">
                  <c:v>16055</c:v>
                </c:pt>
                <c:pt idx="5218">
                  <c:v>16056</c:v>
                </c:pt>
                <c:pt idx="5219">
                  <c:v>16057</c:v>
                </c:pt>
                <c:pt idx="5220">
                  <c:v>16058</c:v>
                </c:pt>
                <c:pt idx="5221">
                  <c:v>16060</c:v>
                </c:pt>
                <c:pt idx="5222">
                  <c:v>16061</c:v>
                </c:pt>
                <c:pt idx="5223">
                  <c:v>16062</c:v>
                </c:pt>
                <c:pt idx="5224">
                  <c:v>16063</c:v>
                </c:pt>
                <c:pt idx="5225">
                  <c:v>16064</c:v>
                </c:pt>
                <c:pt idx="5226">
                  <c:v>16067</c:v>
                </c:pt>
                <c:pt idx="5227">
                  <c:v>16068</c:v>
                </c:pt>
                <c:pt idx="5228">
                  <c:v>16069</c:v>
                </c:pt>
                <c:pt idx="5229">
                  <c:v>16070</c:v>
                </c:pt>
                <c:pt idx="5230">
                  <c:v>16071</c:v>
                </c:pt>
                <c:pt idx="5231">
                  <c:v>16074</c:v>
                </c:pt>
                <c:pt idx="5232">
                  <c:v>16075</c:v>
                </c:pt>
                <c:pt idx="5233">
                  <c:v>16076</c:v>
                </c:pt>
                <c:pt idx="5234">
                  <c:v>16077</c:v>
                </c:pt>
                <c:pt idx="5235">
                  <c:v>16078</c:v>
                </c:pt>
                <c:pt idx="5236">
                  <c:v>16079</c:v>
                </c:pt>
                <c:pt idx="5237">
                  <c:v>16081</c:v>
                </c:pt>
                <c:pt idx="5238">
                  <c:v>16082</c:v>
                </c:pt>
                <c:pt idx="5239">
                  <c:v>16083</c:v>
                </c:pt>
                <c:pt idx="5240">
                  <c:v>16084</c:v>
                </c:pt>
                <c:pt idx="5241">
                  <c:v>16085</c:v>
                </c:pt>
                <c:pt idx="5242">
                  <c:v>16086</c:v>
                </c:pt>
                <c:pt idx="5243">
                  <c:v>16088</c:v>
                </c:pt>
                <c:pt idx="5244">
                  <c:v>16089</c:v>
                </c:pt>
                <c:pt idx="5245">
                  <c:v>16090</c:v>
                </c:pt>
                <c:pt idx="5246">
                  <c:v>16091</c:v>
                </c:pt>
                <c:pt idx="5247">
                  <c:v>16092</c:v>
                </c:pt>
                <c:pt idx="5248">
                  <c:v>16093</c:v>
                </c:pt>
                <c:pt idx="5249">
                  <c:v>16095</c:v>
                </c:pt>
                <c:pt idx="5250">
                  <c:v>16096</c:v>
                </c:pt>
                <c:pt idx="5251">
                  <c:v>16097</c:v>
                </c:pt>
                <c:pt idx="5252">
                  <c:v>16098</c:v>
                </c:pt>
                <c:pt idx="5253">
                  <c:v>16099</c:v>
                </c:pt>
                <c:pt idx="5254">
                  <c:v>16100</c:v>
                </c:pt>
                <c:pt idx="5255">
                  <c:v>16102</c:v>
                </c:pt>
                <c:pt idx="5256">
                  <c:v>16103</c:v>
                </c:pt>
                <c:pt idx="5257">
                  <c:v>16104</c:v>
                </c:pt>
                <c:pt idx="5258">
                  <c:v>16105</c:v>
                </c:pt>
                <c:pt idx="5259">
                  <c:v>16106</c:v>
                </c:pt>
                <c:pt idx="5260">
                  <c:v>16107</c:v>
                </c:pt>
                <c:pt idx="5261">
                  <c:v>16109</c:v>
                </c:pt>
                <c:pt idx="5262">
                  <c:v>16110</c:v>
                </c:pt>
                <c:pt idx="5263">
                  <c:v>16111</c:v>
                </c:pt>
                <c:pt idx="5264">
                  <c:v>16112</c:v>
                </c:pt>
                <c:pt idx="5265">
                  <c:v>16113</c:v>
                </c:pt>
                <c:pt idx="5266">
                  <c:v>16116</c:v>
                </c:pt>
                <c:pt idx="5267">
                  <c:v>16117</c:v>
                </c:pt>
                <c:pt idx="5268">
                  <c:v>16118</c:v>
                </c:pt>
                <c:pt idx="5269">
                  <c:v>16119</c:v>
                </c:pt>
                <c:pt idx="5270">
                  <c:v>16120</c:v>
                </c:pt>
                <c:pt idx="5271">
                  <c:v>16121</c:v>
                </c:pt>
                <c:pt idx="5272">
                  <c:v>16123</c:v>
                </c:pt>
                <c:pt idx="5273">
                  <c:v>16125</c:v>
                </c:pt>
                <c:pt idx="5274">
                  <c:v>16126</c:v>
                </c:pt>
                <c:pt idx="5275">
                  <c:v>16127</c:v>
                </c:pt>
                <c:pt idx="5276">
                  <c:v>16128</c:v>
                </c:pt>
                <c:pt idx="5277">
                  <c:v>16130</c:v>
                </c:pt>
                <c:pt idx="5278">
                  <c:v>16131</c:v>
                </c:pt>
                <c:pt idx="5279">
                  <c:v>16132</c:v>
                </c:pt>
                <c:pt idx="5280">
                  <c:v>16133</c:v>
                </c:pt>
                <c:pt idx="5281">
                  <c:v>16134</c:v>
                </c:pt>
                <c:pt idx="5282">
                  <c:v>16135</c:v>
                </c:pt>
                <c:pt idx="5283">
                  <c:v>16137</c:v>
                </c:pt>
                <c:pt idx="5284">
                  <c:v>16138</c:v>
                </c:pt>
                <c:pt idx="5285">
                  <c:v>16139</c:v>
                </c:pt>
                <c:pt idx="5286">
                  <c:v>16140</c:v>
                </c:pt>
                <c:pt idx="5287">
                  <c:v>16141</c:v>
                </c:pt>
                <c:pt idx="5288">
                  <c:v>16142</c:v>
                </c:pt>
                <c:pt idx="5289">
                  <c:v>16144</c:v>
                </c:pt>
                <c:pt idx="5290">
                  <c:v>16145</c:v>
                </c:pt>
                <c:pt idx="5291">
                  <c:v>16146</c:v>
                </c:pt>
                <c:pt idx="5292">
                  <c:v>16147</c:v>
                </c:pt>
                <c:pt idx="5293">
                  <c:v>16148</c:v>
                </c:pt>
                <c:pt idx="5294">
                  <c:v>16149</c:v>
                </c:pt>
                <c:pt idx="5295">
                  <c:v>16151</c:v>
                </c:pt>
                <c:pt idx="5296">
                  <c:v>16152</c:v>
                </c:pt>
                <c:pt idx="5297">
                  <c:v>16153</c:v>
                </c:pt>
                <c:pt idx="5298">
                  <c:v>16154</c:v>
                </c:pt>
                <c:pt idx="5299">
                  <c:v>16155</c:v>
                </c:pt>
                <c:pt idx="5300">
                  <c:v>16156</c:v>
                </c:pt>
                <c:pt idx="5301">
                  <c:v>16158</c:v>
                </c:pt>
                <c:pt idx="5302">
                  <c:v>16159</c:v>
                </c:pt>
                <c:pt idx="5303">
                  <c:v>16160</c:v>
                </c:pt>
                <c:pt idx="5304">
                  <c:v>16161</c:v>
                </c:pt>
                <c:pt idx="5305">
                  <c:v>16162</c:v>
                </c:pt>
                <c:pt idx="5306">
                  <c:v>16163</c:v>
                </c:pt>
                <c:pt idx="5307">
                  <c:v>16165</c:v>
                </c:pt>
                <c:pt idx="5308">
                  <c:v>16166</c:v>
                </c:pt>
                <c:pt idx="5309">
                  <c:v>16167</c:v>
                </c:pt>
                <c:pt idx="5310">
                  <c:v>16168</c:v>
                </c:pt>
                <c:pt idx="5311">
                  <c:v>16170</c:v>
                </c:pt>
                <c:pt idx="5312">
                  <c:v>16172</c:v>
                </c:pt>
                <c:pt idx="5313">
                  <c:v>16173</c:v>
                </c:pt>
                <c:pt idx="5314">
                  <c:v>16174</c:v>
                </c:pt>
                <c:pt idx="5315">
                  <c:v>16175</c:v>
                </c:pt>
                <c:pt idx="5316">
                  <c:v>16176</c:v>
                </c:pt>
                <c:pt idx="5317">
                  <c:v>16177</c:v>
                </c:pt>
                <c:pt idx="5318">
                  <c:v>16179</c:v>
                </c:pt>
                <c:pt idx="5319">
                  <c:v>16180</c:v>
                </c:pt>
                <c:pt idx="5320">
                  <c:v>16181</c:v>
                </c:pt>
                <c:pt idx="5321">
                  <c:v>16182</c:v>
                </c:pt>
                <c:pt idx="5322">
                  <c:v>16183</c:v>
                </c:pt>
                <c:pt idx="5323">
                  <c:v>16184</c:v>
                </c:pt>
                <c:pt idx="5324">
                  <c:v>16186</c:v>
                </c:pt>
                <c:pt idx="5325">
                  <c:v>16187</c:v>
                </c:pt>
                <c:pt idx="5326">
                  <c:v>16188</c:v>
                </c:pt>
                <c:pt idx="5327">
                  <c:v>16189</c:v>
                </c:pt>
                <c:pt idx="5328">
                  <c:v>16190</c:v>
                </c:pt>
                <c:pt idx="5329">
                  <c:v>16191</c:v>
                </c:pt>
                <c:pt idx="5330">
                  <c:v>16193</c:v>
                </c:pt>
                <c:pt idx="5331">
                  <c:v>16194</c:v>
                </c:pt>
                <c:pt idx="5332">
                  <c:v>16195</c:v>
                </c:pt>
                <c:pt idx="5333">
                  <c:v>16196</c:v>
                </c:pt>
                <c:pt idx="5334">
                  <c:v>16197</c:v>
                </c:pt>
                <c:pt idx="5335">
                  <c:v>16198</c:v>
                </c:pt>
                <c:pt idx="5336">
                  <c:v>16200</c:v>
                </c:pt>
                <c:pt idx="5337">
                  <c:v>16201</c:v>
                </c:pt>
                <c:pt idx="5338">
                  <c:v>16202</c:v>
                </c:pt>
                <c:pt idx="5339">
                  <c:v>16203</c:v>
                </c:pt>
                <c:pt idx="5340">
                  <c:v>16204</c:v>
                </c:pt>
                <c:pt idx="5341">
                  <c:v>16205</c:v>
                </c:pt>
                <c:pt idx="5342">
                  <c:v>16207</c:v>
                </c:pt>
                <c:pt idx="5343">
                  <c:v>16208</c:v>
                </c:pt>
                <c:pt idx="5344">
                  <c:v>16209</c:v>
                </c:pt>
                <c:pt idx="5345">
                  <c:v>16210</c:v>
                </c:pt>
                <c:pt idx="5346">
                  <c:v>16211</c:v>
                </c:pt>
                <c:pt idx="5347">
                  <c:v>16212</c:v>
                </c:pt>
                <c:pt idx="5348">
                  <c:v>16214</c:v>
                </c:pt>
                <c:pt idx="5349">
                  <c:v>16215</c:v>
                </c:pt>
                <c:pt idx="5350">
                  <c:v>16216</c:v>
                </c:pt>
                <c:pt idx="5351">
                  <c:v>16217</c:v>
                </c:pt>
                <c:pt idx="5352">
                  <c:v>16218</c:v>
                </c:pt>
                <c:pt idx="5353">
                  <c:v>16219</c:v>
                </c:pt>
                <c:pt idx="5354">
                  <c:v>16221</c:v>
                </c:pt>
                <c:pt idx="5355">
                  <c:v>16223</c:v>
                </c:pt>
                <c:pt idx="5356">
                  <c:v>16224</c:v>
                </c:pt>
                <c:pt idx="5357">
                  <c:v>16225</c:v>
                </c:pt>
                <c:pt idx="5358">
                  <c:v>16226</c:v>
                </c:pt>
                <c:pt idx="5359">
                  <c:v>16228</c:v>
                </c:pt>
                <c:pt idx="5360">
                  <c:v>16229</c:v>
                </c:pt>
                <c:pt idx="5361">
                  <c:v>16230</c:v>
                </c:pt>
                <c:pt idx="5362">
                  <c:v>16231</c:v>
                </c:pt>
                <c:pt idx="5363">
                  <c:v>16232</c:v>
                </c:pt>
                <c:pt idx="5364">
                  <c:v>16233</c:v>
                </c:pt>
                <c:pt idx="5365">
                  <c:v>16235</c:v>
                </c:pt>
                <c:pt idx="5366">
                  <c:v>16236</c:v>
                </c:pt>
                <c:pt idx="5367">
                  <c:v>16237</c:v>
                </c:pt>
                <c:pt idx="5368">
                  <c:v>16238</c:v>
                </c:pt>
                <c:pt idx="5369">
                  <c:v>16239</c:v>
                </c:pt>
                <c:pt idx="5370">
                  <c:v>16240</c:v>
                </c:pt>
                <c:pt idx="5371">
                  <c:v>16242</c:v>
                </c:pt>
                <c:pt idx="5372">
                  <c:v>16243</c:v>
                </c:pt>
                <c:pt idx="5373">
                  <c:v>16244</c:v>
                </c:pt>
                <c:pt idx="5374">
                  <c:v>16245</c:v>
                </c:pt>
                <c:pt idx="5375">
                  <c:v>16246</c:v>
                </c:pt>
                <c:pt idx="5376">
                  <c:v>16247</c:v>
                </c:pt>
                <c:pt idx="5377">
                  <c:v>16249</c:v>
                </c:pt>
                <c:pt idx="5378">
                  <c:v>16250</c:v>
                </c:pt>
                <c:pt idx="5379">
                  <c:v>16251</c:v>
                </c:pt>
                <c:pt idx="5380">
                  <c:v>16252</c:v>
                </c:pt>
                <c:pt idx="5381">
                  <c:v>16253</c:v>
                </c:pt>
                <c:pt idx="5382">
                  <c:v>16254</c:v>
                </c:pt>
                <c:pt idx="5383">
                  <c:v>16256</c:v>
                </c:pt>
                <c:pt idx="5384">
                  <c:v>16258</c:v>
                </c:pt>
                <c:pt idx="5385">
                  <c:v>16259</c:v>
                </c:pt>
                <c:pt idx="5386">
                  <c:v>16260</c:v>
                </c:pt>
                <c:pt idx="5387">
                  <c:v>16261</c:v>
                </c:pt>
                <c:pt idx="5388">
                  <c:v>16263</c:v>
                </c:pt>
                <c:pt idx="5389">
                  <c:v>16264</c:v>
                </c:pt>
                <c:pt idx="5390">
                  <c:v>16265</c:v>
                </c:pt>
                <c:pt idx="5391">
                  <c:v>16266</c:v>
                </c:pt>
                <c:pt idx="5392">
                  <c:v>16267</c:v>
                </c:pt>
                <c:pt idx="5393">
                  <c:v>16268</c:v>
                </c:pt>
                <c:pt idx="5394">
                  <c:v>16270</c:v>
                </c:pt>
                <c:pt idx="5395">
                  <c:v>16271</c:v>
                </c:pt>
                <c:pt idx="5396">
                  <c:v>16272</c:v>
                </c:pt>
                <c:pt idx="5397">
                  <c:v>16273</c:v>
                </c:pt>
                <c:pt idx="5398">
                  <c:v>16274</c:v>
                </c:pt>
                <c:pt idx="5399">
                  <c:v>16275</c:v>
                </c:pt>
                <c:pt idx="5400">
                  <c:v>16277</c:v>
                </c:pt>
                <c:pt idx="5401">
                  <c:v>16278</c:v>
                </c:pt>
                <c:pt idx="5402">
                  <c:v>16279</c:v>
                </c:pt>
                <c:pt idx="5403">
                  <c:v>16280</c:v>
                </c:pt>
                <c:pt idx="5404">
                  <c:v>16281</c:v>
                </c:pt>
                <c:pt idx="5405">
                  <c:v>16282</c:v>
                </c:pt>
                <c:pt idx="5406">
                  <c:v>16284</c:v>
                </c:pt>
                <c:pt idx="5407">
                  <c:v>16285</c:v>
                </c:pt>
                <c:pt idx="5408">
                  <c:v>16286</c:v>
                </c:pt>
                <c:pt idx="5409">
                  <c:v>16287</c:v>
                </c:pt>
                <c:pt idx="5410">
                  <c:v>16288</c:v>
                </c:pt>
                <c:pt idx="5411">
                  <c:v>16289</c:v>
                </c:pt>
                <c:pt idx="5412">
                  <c:v>16291</c:v>
                </c:pt>
                <c:pt idx="5413">
                  <c:v>16292</c:v>
                </c:pt>
                <c:pt idx="5414">
                  <c:v>16293</c:v>
                </c:pt>
                <c:pt idx="5415">
                  <c:v>16294</c:v>
                </c:pt>
                <c:pt idx="5416">
                  <c:v>16295</c:v>
                </c:pt>
                <c:pt idx="5417">
                  <c:v>16296</c:v>
                </c:pt>
                <c:pt idx="5418">
                  <c:v>16298</c:v>
                </c:pt>
                <c:pt idx="5419">
                  <c:v>16299</c:v>
                </c:pt>
                <c:pt idx="5420">
                  <c:v>16300</c:v>
                </c:pt>
                <c:pt idx="5421">
                  <c:v>16301</c:v>
                </c:pt>
                <c:pt idx="5422">
                  <c:v>16302</c:v>
                </c:pt>
                <c:pt idx="5423">
                  <c:v>16305</c:v>
                </c:pt>
                <c:pt idx="5424">
                  <c:v>16306</c:v>
                </c:pt>
                <c:pt idx="5425">
                  <c:v>16307</c:v>
                </c:pt>
                <c:pt idx="5426">
                  <c:v>16308</c:v>
                </c:pt>
                <c:pt idx="5427">
                  <c:v>16309</c:v>
                </c:pt>
                <c:pt idx="5428">
                  <c:v>16312</c:v>
                </c:pt>
                <c:pt idx="5429">
                  <c:v>16313</c:v>
                </c:pt>
                <c:pt idx="5430">
                  <c:v>16314</c:v>
                </c:pt>
                <c:pt idx="5431">
                  <c:v>16315</c:v>
                </c:pt>
                <c:pt idx="5432">
                  <c:v>16316</c:v>
                </c:pt>
                <c:pt idx="5433">
                  <c:v>16320</c:v>
                </c:pt>
                <c:pt idx="5434">
                  <c:v>16321</c:v>
                </c:pt>
                <c:pt idx="5435">
                  <c:v>16322</c:v>
                </c:pt>
                <c:pt idx="5436">
                  <c:v>16323</c:v>
                </c:pt>
                <c:pt idx="5437">
                  <c:v>16324</c:v>
                </c:pt>
                <c:pt idx="5438">
                  <c:v>16326</c:v>
                </c:pt>
                <c:pt idx="5439">
                  <c:v>16327</c:v>
                </c:pt>
                <c:pt idx="5440">
                  <c:v>16328</c:v>
                </c:pt>
                <c:pt idx="5441">
                  <c:v>16329</c:v>
                </c:pt>
                <c:pt idx="5442">
                  <c:v>16330</c:v>
                </c:pt>
                <c:pt idx="5443">
                  <c:v>16331</c:v>
                </c:pt>
                <c:pt idx="5444">
                  <c:v>16333</c:v>
                </c:pt>
                <c:pt idx="5445">
                  <c:v>16334</c:v>
                </c:pt>
                <c:pt idx="5446">
                  <c:v>16335</c:v>
                </c:pt>
                <c:pt idx="5447">
                  <c:v>16336</c:v>
                </c:pt>
                <c:pt idx="5448">
                  <c:v>16337</c:v>
                </c:pt>
                <c:pt idx="5449">
                  <c:v>16338</c:v>
                </c:pt>
                <c:pt idx="5450">
                  <c:v>16340</c:v>
                </c:pt>
                <c:pt idx="5451">
                  <c:v>16341</c:v>
                </c:pt>
                <c:pt idx="5452">
                  <c:v>16342</c:v>
                </c:pt>
                <c:pt idx="5453">
                  <c:v>16343</c:v>
                </c:pt>
                <c:pt idx="5454">
                  <c:v>16344</c:v>
                </c:pt>
                <c:pt idx="5455">
                  <c:v>16345</c:v>
                </c:pt>
                <c:pt idx="5456">
                  <c:v>16347</c:v>
                </c:pt>
                <c:pt idx="5457">
                  <c:v>16348</c:v>
                </c:pt>
                <c:pt idx="5458">
                  <c:v>16349</c:v>
                </c:pt>
                <c:pt idx="5459">
                  <c:v>16350</c:v>
                </c:pt>
                <c:pt idx="5460">
                  <c:v>16351</c:v>
                </c:pt>
                <c:pt idx="5461">
                  <c:v>16352</c:v>
                </c:pt>
                <c:pt idx="5462">
                  <c:v>16354</c:v>
                </c:pt>
                <c:pt idx="5463">
                  <c:v>16355</c:v>
                </c:pt>
                <c:pt idx="5464">
                  <c:v>16356</c:v>
                </c:pt>
                <c:pt idx="5465">
                  <c:v>16358</c:v>
                </c:pt>
                <c:pt idx="5466">
                  <c:v>16359</c:v>
                </c:pt>
                <c:pt idx="5467">
                  <c:v>16361</c:v>
                </c:pt>
                <c:pt idx="5468">
                  <c:v>16362</c:v>
                </c:pt>
                <c:pt idx="5469">
                  <c:v>16363</c:v>
                </c:pt>
                <c:pt idx="5470">
                  <c:v>16364</c:v>
                </c:pt>
                <c:pt idx="5471">
                  <c:v>16365</c:v>
                </c:pt>
                <c:pt idx="5472">
                  <c:v>16366</c:v>
                </c:pt>
                <c:pt idx="5473">
                  <c:v>16368</c:v>
                </c:pt>
                <c:pt idx="5474">
                  <c:v>16369</c:v>
                </c:pt>
                <c:pt idx="5475">
                  <c:v>16370</c:v>
                </c:pt>
                <c:pt idx="5476">
                  <c:v>16371</c:v>
                </c:pt>
                <c:pt idx="5477">
                  <c:v>16372</c:v>
                </c:pt>
                <c:pt idx="5478">
                  <c:v>16373</c:v>
                </c:pt>
                <c:pt idx="5479">
                  <c:v>16375</c:v>
                </c:pt>
                <c:pt idx="5480">
                  <c:v>16376</c:v>
                </c:pt>
                <c:pt idx="5481">
                  <c:v>16377</c:v>
                </c:pt>
                <c:pt idx="5482">
                  <c:v>16378</c:v>
                </c:pt>
                <c:pt idx="5483">
                  <c:v>16379</c:v>
                </c:pt>
                <c:pt idx="5484">
                  <c:v>16380</c:v>
                </c:pt>
                <c:pt idx="5485">
                  <c:v>16382</c:v>
                </c:pt>
                <c:pt idx="5486">
                  <c:v>16384</c:v>
                </c:pt>
                <c:pt idx="5487">
                  <c:v>16385</c:v>
                </c:pt>
                <c:pt idx="5488">
                  <c:v>16386</c:v>
                </c:pt>
                <c:pt idx="5489">
                  <c:v>16389</c:v>
                </c:pt>
                <c:pt idx="5490">
                  <c:v>16390</c:v>
                </c:pt>
                <c:pt idx="5491">
                  <c:v>16391</c:v>
                </c:pt>
                <c:pt idx="5492">
                  <c:v>16392</c:v>
                </c:pt>
                <c:pt idx="5493">
                  <c:v>16393</c:v>
                </c:pt>
                <c:pt idx="5494">
                  <c:v>16394</c:v>
                </c:pt>
                <c:pt idx="5495">
                  <c:v>16396</c:v>
                </c:pt>
                <c:pt idx="5496">
                  <c:v>16397</c:v>
                </c:pt>
                <c:pt idx="5497">
                  <c:v>16398</c:v>
                </c:pt>
                <c:pt idx="5498">
                  <c:v>16400</c:v>
                </c:pt>
                <c:pt idx="5499">
                  <c:v>16401</c:v>
                </c:pt>
                <c:pt idx="5500">
                  <c:v>16403</c:v>
                </c:pt>
                <c:pt idx="5501">
                  <c:v>16404</c:v>
                </c:pt>
                <c:pt idx="5502">
                  <c:v>16405</c:v>
                </c:pt>
                <c:pt idx="5503">
                  <c:v>16406</c:v>
                </c:pt>
                <c:pt idx="5504">
                  <c:v>16407</c:v>
                </c:pt>
                <c:pt idx="5505">
                  <c:v>16408</c:v>
                </c:pt>
                <c:pt idx="5506">
                  <c:v>16410</c:v>
                </c:pt>
                <c:pt idx="5507">
                  <c:v>16411</c:v>
                </c:pt>
                <c:pt idx="5508">
                  <c:v>16412</c:v>
                </c:pt>
                <c:pt idx="5509">
                  <c:v>16413</c:v>
                </c:pt>
                <c:pt idx="5510">
                  <c:v>16414</c:v>
                </c:pt>
                <c:pt idx="5511">
                  <c:v>16415</c:v>
                </c:pt>
                <c:pt idx="5512">
                  <c:v>16417</c:v>
                </c:pt>
                <c:pt idx="5513">
                  <c:v>16418</c:v>
                </c:pt>
                <c:pt idx="5514">
                  <c:v>16419</c:v>
                </c:pt>
                <c:pt idx="5515">
                  <c:v>16420</c:v>
                </c:pt>
                <c:pt idx="5516">
                  <c:v>16421</c:v>
                </c:pt>
                <c:pt idx="5517">
                  <c:v>16422</c:v>
                </c:pt>
                <c:pt idx="5518">
                  <c:v>16424</c:v>
                </c:pt>
                <c:pt idx="5519">
                  <c:v>16425</c:v>
                </c:pt>
                <c:pt idx="5520">
                  <c:v>16426</c:v>
                </c:pt>
                <c:pt idx="5521">
                  <c:v>16427</c:v>
                </c:pt>
                <c:pt idx="5522">
                  <c:v>16428</c:v>
                </c:pt>
                <c:pt idx="5523">
                  <c:v>16429</c:v>
                </c:pt>
                <c:pt idx="5524">
                  <c:v>16432</c:v>
                </c:pt>
                <c:pt idx="5525">
                  <c:v>16433</c:v>
                </c:pt>
                <c:pt idx="5526">
                  <c:v>16434</c:v>
                </c:pt>
                <c:pt idx="5527">
                  <c:v>16435</c:v>
                </c:pt>
                <c:pt idx="5528">
                  <c:v>16436</c:v>
                </c:pt>
                <c:pt idx="5529">
                  <c:v>16439</c:v>
                </c:pt>
                <c:pt idx="5530">
                  <c:v>16440</c:v>
                </c:pt>
                <c:pt idx="5531">
                  <c:v>16441</c:v>
                </c:pt>
                <c:pt idx="5532">
                  <c:v>16442</c:v>
                </c:pt>
                <c:pt idx="5533">
                  <c:v>16443</c:v>
                </c:pt>
                <c:pt idx="5534">
                  <c:v>16445</c:v>
                </c:pt>
                <c:pt idx="5535">
                  <c:v>16446</c:v>
                </c:pt>
                <c:pt idx="5536">
                  <c:v>16447</c:v>
                </c:pt>
                <c:pt idx="5537">
                  <c:v>16448</c:v>
                </c:pt>
                <c:pt idx="5538">
                  <c:v>16449</c:v>
                </c:pt>
                <c:pt idx="5539">
                  <c:v>16450</c:v>
                </c:pt>
                <c:pt idx="5540">
                  <c:v>16452</c:v>
                </c:pt>
                <c:pt idx="5541">
                  <c:v>16453</c:v>
                </c:pt>
                <c:pt idx="5542">
                  <c:v>16454</c:v>
                </c:pt>
                <c:pt idx="5543">
                  <c:v>16455</c:v>
                </c:pt>
                <c:pt idx="5544">
                  <c:v>16456</c:v>
                </c:pt>
                <c:pt idx="5545">
                  <c:v>16457</c:v>
                </c:pt>
                <c:pt idx="5546">
                  <c:v>16459</c:v>
                </c:pt>
                <c:pt idx="5547">
                  <c:v>16460</c:v>
                </c:pt>
                <c:pt idx="5548">
                  <c:v>16461</c:v>
                </c:pt>
                <c:pt idx="5549">
                  <c:v>16462</c:v>
                </c:pt>
                <c:pt idx="5550">
                  <c:v>16463</c:v>
                </c:pt>
                <c:pt idx="5551">
                  <c:v>16464</c:v>
                </c:pt>
                <c:pt idx="5552">
                  <c:v>16466</c:v>
                </c:pt>
                <c:pt idx="5553">
                  <c:v>16467</c:v>
                </c:pt>
                <c:pt idx="5554">
                  <c:v>16468</c:v>
                </c:pt>
                <c:pt idx="5555">
                  <c:v>16469</c:v>
                </c:pt>
                <c:pt idx="5556">
                  <c:v>16470</c:v>
                </c:pt>
                <c:pt idx="5557">
                  <c:v>16471</c:v>
                </c:pt>
                <c:pt idx="5558">
                  <c:v>16473</c:v>
                </c:pt>
                <c:pt idx="5559">
                  <c:v>16474</c:v>
                </c:pt>
                <c:pt idx="5560">
                  <c:v>16475</c:v>
                </c:pt>
                <c:pt idx="5561">
                  <c:v>16476</c:v>
                </c:pt>
                <c:pt idx="5562">
                  <c:v>16477</c:v>
                </c:pt>
                <c:pt idx="5563">
                  <c:v>16478</c:v>
                </c:pt>
                <c:pt idx="5564">
                  <c:v>16481</c:v>
                </c:pt>
                <c:pt idx="5565">
                  <c:v>16482</c:v>
                </c:pt>
                <c:pt idx="5566">
                  <c:v>16483</c:v>
                </c:pt>
                <c:pt idx="5567">
                  <c:v>16484</c:v>
                </c:pt>
                <c:pt idx="5568">
                  <c:v>16485</c:v>
                </c:pt>
                <c:pt idx="5569">
                  <c:v>16487</c:v>
                </c:pt>
                <c:pt idx="5570">
                  <c:v>16488</c:v>
                </c:pt>
                <c:pt idx="5571">
                  <c:v>16489</c:v>
                </c:pt>
                <c:pt idx="5572">
                  <c:v>16491</c:v>
                </c:pt>
                <c:pt idx="5573">
                  <c:v>16492</c:v>
                </c:pt>
                <c:pt idx="5574">
                  <c:v>16494</c:v>
                </c:pt>
                <c:pt idx="5575">
                  <c:v>16495</c:v>
                </c:pt>
                <c:pt idx="5576">
                  <c:v>16496</c:v>
                </c:pt>
                <c:pt idx="5577">
                  <c:v>16497</c:v>
                </c:pt>
                <c:pt idx="5578">
                  <c:v>16498</c:v>
                </c:pt>
                <c:pt idx="5579">
                  <c:v>16499</c:v>
                </c:pt>
                <c:pt idx="5580">
                  <c:v>16501</c:v>
                </c:pt>
                <c:pt idx="5581">
                  <c:v>16502</c:v>
                </c:pt>
                <c:pt idx="5582">
                  <c:v>16503</c:v>
                </c:pt>
                <c:pt idx="5583">
                  <c:v>16504</c:v>
                </c:pt>
                <c:pt idx="5584">
                  <c:v>16505</c:v>
                </c:pt>
                <c:pt idx="5585">
                  <c:v>16506</c:v>
                </c:pt>
                <c:pt idx="5586">
                  <c:v>16508</c:v>
                </c:pt>
                <c:pt idx="5587">
                  <c:v>16509</c:v>
                </c:pt>
                <c:pt idx="5588">
                  <c:v>16510</c:v>
                </c:pt>
                <c:pt idx="5589">
                  <c:v>16511</c:v>
                </c:pt>
                <c:pt idx="5590">
                  <c:v>16512</c:v>
                </c:pt>
                <c:pt idx="5591">
                  <c:v>16513</c:v>
                </c:pt>
                <c:pt idx="5592">
                  <c:v>16515</c:v>
                </c:pt>
                <c:pt idx="5593">
                  <c:v>16516</c:v>
                </c:pt>
                <c:pt idx="5594">
                  <c:v>16517</c:v>
                </c:pt>
                <c:pt idx="5595">
                  <c:v>16518</c:v>
                </c:pt>
                <c:pt idx="5596">
                  <c:v>16519</c:v>
                </c:pt>
                <c:pt idx="5597">
                  <c:v>16520</c:v>
                </c:pt>
                <c:pt idx="5598">
                  <c:v>16522</c:v>
                </c:pt>
                <c:pt idx="5599">
                  <c:v>16523</c:v>
                </c:pt>
                <c:pt idx="5600">
                  <c:v>16524</c:v>
                </c:pt>
                <c:pt idx="5601">
                  <c:v>16525</c:v>
                </c:pt>
                <c:pt idx="5602">
                  <c:v>16527</c:v>
                </c:pt>
                <c:pt idx="5603">
                  <c:v>16529</c:v>
                </c:pt>
                <c:pt idx="5604">
                  <c:v>16530</c:v>
                </c:pt>
                <c:pt idx="5605">
                  <c:v>16531</c:v>
                </c:pt>
                <c:pt idx="5606">
                  <c:v>16532</c:v>
                </c:pt>
                <c:pt idx="5607">
                  <c:v>16533</c:v>
                </c:pt>
                <c:pt idx="5608">
                  <c:v>16534</c:v>
                </c:pt>
                <c:pt idx="5609">
                  <c:v>16536</c:v>
                </c:pt>
                <c:pt idx="5610">
                  <c:v>16537</c:v>
                </c:pt>
                <c:pt idx="5611">
                  <c:v>16538</c:v>
                </c:pt>
                <c:pt idx="5612">
                  <c:v>16539</c:v>
                </c:pt>
                <c:pt idx="5613">
                  <c:v>16540</c:v>
                </c:pt>
                <c:pt idx="5614">
                  <c:v>16543</c:v>
                </c:pt>
                <c:pt idx="5615">
                  <c:v>16544</c:v>
                </c:pt>
                <c:pt idx="5616">
                  <c:v>16545</c:v>
                </c:pt>
                <c:pt idx="5617">
                  <c:v>16546</c:v>
                </c:pt>
                <c:pt idx="5618">
                  <c:v>16547</c:v>
                </c:pt>
                <c:pt idx="5619">
                  <c:v>16548</c:v>
                </c:pt>
                <c:pt idx="5620">
                  <c:v>16550</c:v>
                </c:pt>
                <c:pt idx="5621">
                  <c:v>16551</c:v>
                </c:pt>
                <c:pt idx="5622">
                  <c:v>16552</c:v>
                </c:pt>
                <c:pt idx="5623">
                  <c:v>16553</c:v>
                </c:pt>
                <c:pt idx="5624">
                  <c:v>16554</c:v>
                </c:pt>
                <c:pt idx="5625">
                  <c:v>16555</c:v>
                </c:pt>
                <c:pt idx="5626">
                  <c:v>16557</c:v>
                </c:pt>
                <c:pt idx="5627">
                  <c:v>16558</c:v>
                </c:pt>
                <c:pt idx="5628">
                  <c:v>16559</c:v>
                </c:pt>
                <c:pt idx="5629">
                  <c:v>16560</c:v>
                </c:pt>
                <c:pt idx="5630">
                  <c:v>16561</c:v>
                </c:pt>
                <c:pt idx="5631">
                  <c:v>16562</c:v>
                </c:pt>
                <c:pt idx="5632">
                  <c:v>16564</c:v>
                </c:pt>
                <c:pt idx="5633">
                  <c:v>16565</c:v>
                </c:pt>
                <c:pt idx="5634">
                  <c:v>16566</c:v>
                </c:pt>
                <c:pt idx="5635">
                  <c:v>16567</c:v>
                </c:pt>
                <c:pt idx="5636">
                  <c:v>16568</c:v>
                </c:pt>
                <c:pt idx="5637">
                  <c:v>16569</c:v>
                </c:pt>
                <c:pt idx="5638">
                  <c:v>16571</c:v>
                </c:pt>
                <c:pt idx="5639">
                  <c:v>16572</c:v>
                </c:pt>
                <c:pt idx="5640">
                  <c:v>16573</c:v>
                </c:pt>
                <c:pt idx="5641">
                  <c:v>16574</c:v>
                </c:pt>
                <c:pt idx="5642">
                  <c:v>16575</c:v>
                </c:pt>
                <c:pt idx="5643">
                  <c:v>16576</c:v>
                </c:pt>
                <c:pt idx="5644">
                  <c:v>16578</c:v>
                </c:pt>
                <c:pt idx="5645">
                  <c:v>16579</c:v>
                </c:pt>
                <c:pt idx="5646">
                  <c:v>16580</c:v>
                </c:pt>
                <c:pt idx="5647">
                  <c:v>16581</c:v>
                </c:pt>
                <c:pt idx="5648">
                  <c:v>16582</c:v>
                </c:pt>
                <c:pt idx="5649">
                  <c:v>16583</c:v>
                </c:pt>
                <c:pt idx="5650">
                  <c:v>16585</c:v>
                </c:pt>
                <c:pt idx="5651">
                  <c:v>16586</c:v>
                </c:pt>
                <c:pt idx="5652">
                  <c:v>16588</c:v>
                </c:pt>
                <c:pt idx="5653">
                  <c:v>16589</c:v>
                </c:pt>
                <c:pt idx="5654">
                  <c:v>16590</c:v>
                </c:pt>
                <c:pt idx="5655">
                  <c:v>16592</c:v>
                </c:pt>
                <c:pt idx="5656">
                  <c:v>16593</c:v>
                </c:pt>
                <c:pt idx="5657">
                  <c:v>16594</c:v>
                </c:pt>
                <c:pt idx="5658">
                  <c:v>16595</c:v>
                </c:pt>
                <c:pt idx="5659">
                  <c:v>16596</c:v>
                </c:pt>
                <c:pt idx="5660">
                  <c:v>16597</c:v>
                </c:pt>
                <c:pt idx="5661">
                  <c:v>16599</c:v>
                </c:pt>
                <c:pt idx="5662">
                  <c:v>16600</c:v>
                </c:pt>
                <c:pt idx="5663">
                  <c:v>16601</c:v>
                </c:pt>
                <c:pt idx="5664">
                  <c:v>16602</c:v>
                </c:pt>
                <c:pt idx="5665">
                  <c:v>16603</c:v>
                </c:pt>
                <c:pt idx="5666">
                  <c:v>16604</c:v>
                </c:pt>
                <c:pt idx="5667">
                  <c:v>16606</c:v>
                </c:pt>
                <c:pt idx="5668">
                  <c:v>16607</c:v>
                </c:pt>
                <c:pt idx="5669">
                  <c:v>16608</c:v>
                </c:pt>
                <c:pt idx="5670">
                  <c:v>16609</c:v>
                </c:pt>
                <c:pt idx="5671">
                  <c:v>16610</c:v>
                </c:pt>
                <c:pt idx="5672">
                  <c:v>16611</c:v>
                </c:pt>
                <c:pt idx="5673">
                  <c:v>16613</c:v>
                </c:pt>
                <c:pt idx="5674">
                  <c:v>16614</c:v>
                </c:pt>
                <c:pt idx="5675">
                  <c:v>16615</c:v>
                </c:pt>
                <c:pt idx="5676">
                  <c:v>16616</c:v>
                </c:pt>
                <c:pt idx="5677">
                  <c:v>16617</c:v>
                </c:pt>
                <c:pt idx="5678">
                  <c:v>16618</c:v>
                </c:pt>
                <c:pt idx="5679">
                  <c:v>16620</c:v>
                </c:pt>
                <c:pt idx="5680">
                  <c:v>16621</c:v>
                </c:pt>
                <c:pt idx="5681">
                  <c:v>16623</c:v>
                </c:pt>
                <c:pt idx="5682">
                  <c:v>16624</c:v>
                </c:pt>
                <c:pt idx="5683">
                  <c:v>16627</c:v>
                </c:pt>
                <c:pt idx="5684">
                  <c:v>16628</c:v>
                </c:pt>
                <c:pt idx="5685">
                  <c:v>16629</c:v>
                </c:pt>
                <c:pt idx="5686">
                  <c:v>16630</c:v>
                </c:pt>
                <c:pt idx="5687">
                  <c:v>16631</c:v>
                </c:pt>
                <c:pt idx="5688">
                  <c:v>16634</c:v>
                </c:pt>
                <c:pt idx="5689">
                  <c:v>16635</c:v>
                </c:pt>
                <c:pt idx="5690">
                  <c:v>16636</c:v>
                </c:pt>
                <c:pt idx="5691">
                  <c:v>16637</c:v>
                </c:pt>
                <c:pt idx="5692">
                  <c:v>16638</c:v>
                </c:pt>
                <c:pt idx="5693">
                  <c:v>16641</c:v>
                </c:pt>
                <c:pt idx="5694">
                  <c:v>16642</c:v>
                </c:pt>
                <c:pt idx="5695">
                  <c:v>16643</c:v>
                </c:pt>
                <c:pt idx="5696">
                  <c:v>16644</c:v>
                </c:pt>
                <c:pt idx="5697">
                  <c:v>16645</c:v>
                </c:pt>
                <c:pt idx="5698">
                  <c:v>16648</c:v>
                </c:pt>
                <c:pt idx="5699">
                  <c:v>16649</c:v>
                </c:pt>
                <c:pt idx="5700">
                  <c:v>16650</c:v>
                </c:pt>
                <c:pt idx="5701">
                  <c:v>16651</c:v>
                </c:pt>
                <c:pt idx="5702">
                  <c:v>16652</c:v>
                </c:pt>
                <c:pt idx="5703">
                  <c:v>16655</c:v>
                </c:pt>
                <c:pt idx="5704">
                  <c:v>16656</c:v>
                </c:pt>
                <c:pt idx="5705">
                  <c:v>16657</c:v>
                </c:pt>
                <c:pt idx="5706">
                  <c:v>16658</c:v>
                </c:pt>
                <c:pt idx="5707">
                  <c:v>16659</c:v>
                </c:pt>
                <c:pt idx="5708">
                  <c:v>16662</c:v>
                </c:pt>
                <c:pt idx="5709">
                  <c:v>16663</c:v>
                </c:pt>
                <c:pt idx="5710">
                  <c:v>16666</c:v>
                </c:pt>
                <c:pt idx="5711">
                  <c:v>16669</c:v>
                </c:pt>
                <c:pt idx="5712">
                  <c:v>16670</c:v>
                </c:pt>
                <c:pt idx="5713">
                  <c:v>16671</c:v>
                </c:pt>
                <c:pt idx="5714">
                  <c:v>16672</c:v>
                </c:pt>
                <c:pt idx="5715">
                  <c:v>16673</c:v>
                </c:pt>
                <c:pt idx="5716">
                  <c:v>16676</c:v>
                </c:pt>
                <c:pt idx="5717">
                  <c:v>16677</c:v>
                </c:pt>
                <c:pt idx="5718">
                  <c:v>16678</c:v>
                </c:pt>
                <c:pt idx="5719">
                  <c:v>16679</c:v>
                </c:pt>
                <c:pt idx="5720">
                  <c:v>16680</c:v>
                </c:pt>
                <c:pt idx="5721">
                  <c:v>16684</c:v>
                </c:pt>
                <c:pt idx="5722">
                  <c:v>16685</c:v>
                </c:pt>
                <c:pt idx="5723">
                  <c:v>16686</c:v>
                </c:pt>
                <c:pt idx="5724">
                  <c:v>16687</c:v>
                </c:pt>
                <c:pt idx="5725">
                  <c:v>16688</c:v>
                </c:pt>
                <c:pt idx="5726">
                  <c:v>16690</c:v>
                </c:pt>
                <c:pt idx="5727">
                  <c:v>16691</c:v>
                </c:pt>
                <c:pt idx="5728">
                  <c:v>16692</c:v>
                </c:pt>
                <c:pt idx="5729">
                  <c:v>16693</c:v>
                </c:pt>
                <c:pt idx="5730">
                  <c:v>16694</c:v>
                </c:pt>
                <c:pt idx="5731">
                  <c:v>16695</c:v>
                </c:pt>
                <c:pt idx="5732">
                  <c:v>16697</c:v>
                </c:pt>
                <c:pt idx="5733">
                  <c:v>16698</c:v>
                </c:pt>
                <c:pt idx="5734">
                  <c:v>16699</c:v>
                </c:pt>
                <c:pt idx="5735">
                  <c:v>16700</c:v>
                </c:pt>
                <c:pt idx="5736">
                  <c:v>16701</c:v>
                </c:pt>
                <c:pt idx="5737">
                  <c:v>16702</c:v>
                </c:pt>
                <c:pt idx="5738">
                  <c:v>16704</c:v>
                </c:pt>
                <c:pt idx="5739">
                  <c:v>16705</c:v>
                </c:pt>
                <c:pt idx="5740">
                  <c:v>16706</c:v>
                </c:pt>
                <c:pt idx="5741">
                  <c:v>16707</c:v>
                </c:pt>
                <c:pt idx="5742">
                  <c:v>16708</c:v>
                </c:pt>
                <c:pt idx="5743">
                  <c:v>16709</c:v>
                </c:pt>
                <c:pt idx="5744">
                  <c:v>16711</c:v>
                </c:pt>
                <c:pt idx="5745">
                  <c:v>16712</c:v>
                </c:pt>
                <c:pt idx="5746">
                  <c:v>16713</c:v>
                </c:pt>
                <c:pt idx="5747">
                  <c:v>16714</c:v>
                </c:pt>
                <c:pt idx="5748">
                  <c:v>16715</c:v>
                </c:pt>
                <c:pt idx="5749">
                  <c:v>16716</c:v>
                </c:pt>
                <c:pt idx="5750">
                  <c:v>16718</c:v>
                </c:pt>
                <c:pt idx="5751">
                  <c:v>16719</c:v>
                </c:pt>
                <c:pt idx="5752">
                  <c:v>16720</c:v>
                </c:pt>
                <c:pt idx="5753">
                  <c:v>16721</c:v>
                </c:pt>
                <c:pt idx="5754">
                  <c:v>16725</c:v>
                </c:pt>
                <c:pt idx="5755">
                  <c:v>16726</c:v>
                </c:pt>
                <c:pt idx="5756">
                  <c:v>16727</c:v>
                </c:pt>
                <c:pt idx="5757">
                  <c:v>16728</c:v>
                </c:pt>
                <c:pt idx="5758">
                  <c:v>16729</c:v>
                </c:pt>
                <c:pt idx="5759">
                  <c:v>16730</c:v>
                </c:pt>
                <c:pt idx="5760">
                  <c:v>16732</c:v>
                </c:pt>
                <c:pt idx="5761">
                  <c:v>16733</c:v>
                </c:pt>
                <c:pt idx="5762">
                  <c:v>16734</c:v>
                </c:pt>
                <c:pt idx="5763">
                  <c:v>16735</c:v>
                </c:pt>
                <c:pt idx="5764">
                  <c:v>16736</c:v>
                </c:pt>
                <c:pt idx="5765">
                  <c:v>16739</c:v>
                </c:pt>
                <c:pt idx="5766">
                  <c:v>16740</c:v>
                </c:pt>
                <c:pt idx="5767">
                  <c:v>16741</c:v>
                </c:pt>
                <c:pt idx="5768">
                  <c:v>16742</c:v>
                </c:pt>
                <c:pt idx="5769">
                  <c:v>16743</c:v>
                </c:pt>
                <c:pt idx="5770">
                  <c:v>16744</c:v>
                </c:pt>
                <c:pt idx="5771">
                  <c:v>16746</c:v>
                </c:pt>
                <c:pt idx="5772">
                  <c:v>16748</c:v>
                </c:pt>
                <c:pt idx="5773">
                  <c:v>16749</c:v>
                </c:pt>
                <c:pt idx="5774">
                  <c:v>16750</c:v>
                </c:pt>
                <c:pt idx="5775">
                  <c:v>16751</c:v>
                </c:pt>
                <c:pt idx="5776">
                  <c:v>16754</c:v>
                </c:pt>
                <c:pt idx="5777">
                  <c:v>16755</c:v>
                </c:pt>
                <c:pt idx="5778">
                  <c:v>16756</c:v>
                </c:pt>
                <c:pt idx="5779">
                  <c:v>16757</c:v>
                </c:pt>
                <c:pt idx="5780">
                  <c:v>16758</c:v>
                </c:pt>
                <c:pt idx="5781">
                  <c:v>16760</c:v>
                </c:pt>
                <c:pt idx="5782">
                  <c:v>16761</c:v>
                </c:pt>
                <c:pt idx="5783">
                  <c:v>16762</c:v>
                </c:pt>
                <c:pt idx="5784">
                  <c:v>16764</c:v>
                </c:pt>
                <c:pt idx="5785">
                  <c:v>16765</c:v>
                </c:pt>
                <c:pt idx="5786">
                  <c:v>16767</c:v>
                </c:pt>
                <c:pt idx="5787">
                  <c:v>16768</c:v>
                </c:pt>
                <c:pt idx="5788">
                  <c:v>16769</c:v>
                </c:pt>
                <c:pt idx="5789">
                  <c:v>16770</c:v>
                </c:pt>
                <c:pt idx="5790">
                  <c:v>16771</c:v>
                </c:pt>
                <c:pt idx="5791">
                  <c:v>16772</c:v>
                </c:pt>
                <c:pt idx="5792">
                  <c:v>16774</c:v>
                </c:pt>
                <c:pt idx="5793">
                  <c:v>16775</c:v>
                </c:pt>
                <c:pt idx="5794">
                  <c:v>16776</c:v>
                </c:pt>
                <c:pt idx="5795">
                  <c:v>16777</c:v>
                </c:pt>
                <c:pt idx="5796">
                  <c:v>16778</c:v>
                </c:pt>
                <c:pt idx="5797">
                  <c:v>16779</c:v>
                </c:pt>
                <c:pt idx="5798">
                  <c:v>16781</c:v>
                </c:pt>
                <c:pt idx="5799">
                  <c:v>16782</c:v>
                </c:pt>
                <c:pt idx="5800">
                  <c:v>16783</c:v>
                </c:pt>
                <c:pt idx="5801">
                  <c:v>16784</c:v>
                </c:pt>
                <c:pt idx="5802">
                  <c:v>16785</c:v>
                </c:pt>
                <c:pt idx="5803">
                  <c:v>16786</c:v>
                </c:pt>
                <c:pt idx="5804">
                  <c:v>16788</c:v>
                </c:pt>
                <c:pt idx="5805">
                  <c:v>16789</c:v>
                </c:pt>
                <c:pt idx="5806">
                  <c:v>16790</c:v>
                </c:pt>
                <c:pt idx="5807">
                  <c:v>16791</c:v>
                </c:pt>
                <c:pt idx="5808">
                  <c:v>16792</c:v>
                </c:pt>
                <c:pt idx="5809">
                  <c:v>16793</c:v>
                </c:pt>
                <c:pt idx="5810">
                  <c:v>16797</c:v>
                </c:pt>
                <c:pt idx="5811">
                  <c:v>16798</c:v>
                </c:pt>
                <c:pt idx="5812">
                  <c:v>16799</c:v>
                </c:pt>
                <c:pt idx="5813">
                  <c:v>16800</c:v>
                </c:pt>
                <c:pt idx="5814">
                  <c:v>16802</c:v>
                </c:pt>
                <c:pt idx="5815">
                  <c:v>16804</c:v>
                </c:pt>
                <c:pt idx="5816">
                  <c:v>16805</c:v>
                </c:pt>
                <c:pt idx="5817">
                  <c:v>16806</c:v>
                </c:pt>
                <c:pt idx="5818">
                  <c:v>16807</c:v>
                </c:pt>
                <c:pt idx="5819">
                  <c:v>16809</c:v>
                </c:pt>
                <c:pt idx="5820">
                  <c:v>16810</c:v>
                </c:pt>
                <c:pt idx="5821">
                  <c:v>16811</c:v>
                </c:pt>
                <c:pt idx="5822">
                  <c:v>16812</c:v>
                </c:pt>
                <c:pt idx="5823">
                  <c:v>16813</c:v>
                </c:pt>
                <c:pt idx="5824">
                  <c:v>16814</c:v>
                </c:pt>
                <c:pt idx="5825">
                  <c:v>16816</c:v>
                </c:pt>
                <c:pt idx="5826">
                  <c:v>16817</c:v>
                </c:pt>
                <c:pt idx="5827">
                  <c:v>16818</c:v>
                </c:pt>
                <c:pt idx="5828">
                  <c:v>16819</c:v>
                </c:pt>
                <c:pt idx="5829">
                  <c:v>16820</c:v>
                </c:pt>
                <c:pt idx="5830">
                  <c:v>16821</c:v>
                </c:pt>
                <c:pt idx="5831">
                  <c:v>16823</c:v>
                </c:pt>
                <c:pt idx="5832">
                  <c:v>16824</c:v>
                </c:pt>
                <c:pt idx="5833">
                  <c:v>16825</c:v>
                </c:pt>
                <c:pt idx="5834">
                  <c:v>16826</c:v>
                </c:pt>
                <c:pt idx="5835">
                  <c:v>16827</c:v>
                </c:pt>
                <c:pt idx="5836">
                  <c:v>16828</c:v>
                </c:pt>
                <c:pt idx="5837">
                  <c:v>16830</c:v>
                </c:pt>
                <c:pt idx="5838">
                  <c:v>16831</c:v>
                </c:pt>
                <c:pt idx="5839">
                  <c:v>16832</c:v>
                </c:pt>
                <c:pt idx="5840">
                  <c:v>16833</c:v>
                </c:pt>
                <c:pt idx="5841">
                  <c:v>16834</c:v>
                </c:pt>
                <c:pt idx="5842">
                  <c:v>16835</c:v>
                </c:pt>
                <c:pt idx="5843">
                  <c:v>16837</c:v>
                </c:pt>
                <c:pt idx="5844">
                  <c:v>16838</c:v>
                </c:pt>
                <c:pt idx="5845">
                  <c:v>16839</c:v>
                </c:pt>
                <c:pt idx="5846">
                  <c:v>16840</c:v>
                </c:pt>
                <c:pt idx="5847">
                  <c:v>16841</c:v>
                </c:pt>
                <c:pt idx="5848">
                  <c:v>16842</c:v>
                </c:pt>
                <c:pt idx="5849">
                  <c:v>16844</c:v>
                </c:pt>
                <c:pt idx="5850">
                  <c:v>16846</c:v>
                </c:pt>
                <c:pt idx="5851">
                  <c:v>16847</c:v>
                </c:pt>
                <c:pt idx="5852">
                  <c:v>16848</c:v>
                </c:pt>
                <c:pt idx="5853">
                  <c:v>16849</c:v>
                </c:pt>
                <c:pt idx="5854">
                  <c:v>16851</c:v>
                </c:pt>
                <c:pt idx="5855">
                  <c:v>16852</c:v>
                </c:pt>
                <c:pt idx="5856">
                  <c:v>16853</c:v>
                </c:pt>
                <c:pt idx="5857">
                  <c:v>16854</c:v>
                </c:pt>
                <c:pt idx="5858">
                  <c:v>16858</c:v>
                </c:pt>
                <c:pt idx="5859">
                  <c:v>16859</c:v>
                </c:pt>
                <c:pt idx="5860">
                  <c:v>16860</c:v>
                </c:pt>
                <c:pt idx="5861">
                  <c:v>16861</c:v>
                </c:pt>
                <c:pt idx="5862">
                  <c:v>16862</c:v>
                </c:pt>
                <c:pt idx="5863">
                  <c:v>16863</c:v>
                </c:pt>
                <c:pt idx="5864">
                  <c:v>16865</c:v>
                </c:pt>
                <c:pt idx="5865">
                  <c:v>16866</c:v>
                </c:pt>
                <c:pt idx="5866">
                  <c:v>16867</c:v>
                </c:pt>
                <c:pt idx="5867">
                  <c:v>16868</c:v>
                </c:pt>
                <c:pt idx="5868">
                  <c:v>16869</c:v>
                </c:pt>
                <c:pt idx="5869">
                  <c:v>16870</c:v>
                </c:pt>
                <c:pt idx="5870">
                  <c:v>16872</c:v>
                </c:pt>
                <c:pt idx="5871">
                  <c:v>16873</c:v>
                </c:pt>
                <c:pt idx="5872">
                  <c:v>16874</c:v>
                </c:pt>
                <c:pt idx="5873">
                  <c:v>16875</c:v>
                </c:pt>
                <c:pt idx="5874">
                  <c:v>16876</c:v>
                </c:pt>
                <c:pt idx="5875">
                  <c:v>16877</c:v>
                </c:pt>
                <c:pt idx="5876">
                  <c:v>16879</c:v>
                </c:pt>
                <c:pt idx="5877">
                  <c:v>16880</c:v>
                </c:pt>
                <c:pt idx="5878">
                  <c:v>16881</c:v>
                </c:pt>
                <c:pt idx="5879">
                  <c:v>16882</c:v>
                </c:pt>
                <c:pt idx="5880">
                  <c:v>16883</c:v>
                </c:pt>
                <c:pt idx="5881">
                  <c:v>16884</c:v>
                </c:pt>
                <c:pt idx="5882">
                  <c:v>16886</c:v>
                </c:pt>
                <c:pt idx="5883">
                  <c:v>16887</c:v>
                </c:pt>
                <c:pt idx="5884">
                  <c:v>16888</c:v>
                </c:pt>
                <c:pt idx="5885">
                  <c:v>16889</c:v>
                </c:pt>
                <c:pt idx="5886">
                  <c:v>16890</c:v>
                </c:pt>
                <c:pt idx="5887">
                  <c:v>16891</c:v>
                </c:pt>
                <c:pt idx="5888">
                  <c:v>16893</c:v>
                </c:pt>
                <c:pt idx="5889">
                  <c:v>16894</c:v>
                </c:pt>
                <c:pt idx="5890">
                  <c:v>16895</c:v>
                </c:pt>
                <c:pt idx="5891">
                  <c:v>16896</c:v>
                </c:pt>
                <c:pt idx="5892">
                  <c:v>16897</c:v>
                </c:pt>
                <c:pt idx="5893">
                  <c:v>16898</c:v>
                </c:pt>
                <c:pt idx="5894">
                  <c:v>16900</c:v>
                </c:pt>
                <c:pt idx="5895">
                  <c:v>16901</c:v>
                </c:pt>
                <c:pt idx="5896">
                  <c:v>16902</c:v>
                </c:pt>
                <c:pt idx="5897">
                  <c:v>16903</c:v>
                </c:pt>
                <c:pt idx="5898">
                  <c:v>16904</c:v>
                </c:pt>
                <c:pt idx="5899">
                  <c:v>16905</c:v>
                </c:pt>
                <c:pt idx="5900">
                  <c:v>16907</c:v>
                </c:pt>
                <c:pt idx="5901">
                  <c:v>16908</c:v>
                </c:pt>
                <c:pt idx="5902">
                  <c:v>16909</c:v>
                </c:pt>
                <c:pt idx="5903">
                  <c:v>16910</c:v>
                </c:pt>
                <c:pt idx="5904">
                  <c:v>16912</c:v>
                </c:pt>
                <c:pt idx="5905">
                  <c:v>16914</c:v>
                </c:pt>
                <c:pt idx="5906">
                  <c:v>16915</c:v>
                </c:pt>
                <c:pt idx="5907">
                  <c:v>16916</c:v>
                </c:pt>
                <c:pt idx="5908">
                  <c:v>16917</c:v>
                </c:pt>
                <c:pt idx="5909">
                  <c:v>16918</c:v>
                </c:pt>
                <c:pt idx="5910">
                  <c:v>16919</c:v>
                </c:pt>
                <c:pt idx="5911">
                  <c:v>16921</c:v>
                </c:pt>
                <c:pt idx="5912">
                  <c:v>16922</c:v>
                </c:pt>
                <c:pt idx="5913">
                  <c:v>16923</c:v>
                </c:pt>
                <c:pt idx="5914">
                  <c:v>16924</c:v>
                </c:pt>
                <c:pt idx="5915">
                  <c:v>16925</c:v>
                </c:pt>
                <c:pt idx="5916">
                  <c:v>16926</c:v>
                </c:pt>
                <c:pt idx="5917">
                  <c:v>16928</c:v>
                </c:pt>
                <c:pt idx="5918">
                  <c:v>16929</c:v>
                </c:pt>
                <c:pt idx="5919">
                  <c:v>16930</c:v>
                </c:pt>
                <c:pt idx="5920">
                  <c:v>16931</c:v>
                </c:pt>
                <c:pt idx="5921">
                  <c:v>16932</c:v>
                </c:pt>
                <c:pt idx="5922">
                  <c:v>16933</c:v>
                </c:pt>
                <c:pt idx="5923">
                  <c:v>16935</c:v>
                </c:pt>
                <c:pt idx="5924">
                  <c:v>16936</c:v>
                </c:pt>
                <c:pt idx="5925">
                  <c:v>16937</c:v>
                </c:pt>
                <c:pt idx="5926">
                  <c:v>16938</c:v>
                </c:pt>
                <c:pt idx="5927">
                  <c:v>16939</c:v>
                </c:pt>
                <c:pt idx="5928">
                  <c:v>16940</c:v>
                </c:pt>
                <c:pt idx="5929">
                  <c:v>16942</c:v>
                </c:pt>
                <c:pt idx="5930">
                  <c:v>16943</c:v>
                </c:pt>
                <c:pt idx="5931">
                  <c:v>16944</c:v>
                </c:pt>
                <c:pt idx="5932">
                  <c:v>16945</c:v>
                </c:pt>
                <c:pt idx="5933">
                  <c:v>16946</c:v>
                </c:pt>
                <c:pt idx="5934">
                  <c:v>16949</c:v>
                </c:pt>
                <c:pt idx="5935">
                  <c:v>16950</c:v>
                </c:pt>
                <c:pt idx="5936">
                  <c:v>16951</c:v>
                </c:pt>
                <c:pt idx="5937">
                  <c:v>16953</c:v>
                </c:pt>
                <c:pt idx="5938">
                  <c:v>16956</c:v>
                </c:pt>
                <c:pt idx="5939">
                  <c:v>16957</c:v>
                </c:pt>
                <c:pt idx="5940">
                  <c:v>16958</c:v>
                </c:pt>
                <c:pt idx="5941">
                  <c:v>16959</c:v>
                </c:pt>
                <c:pt idx="5942">
                  <c:v>16960</c:v>
                </c:pt>
                <c:pt idx="5943">
                  <c:v>16963</c:v>
                </c:pt>
                <c:pt idx="5944">
                  <c:v>16964</c:v>
                </c:pt>
                <c:pt idx="5945">
                  <c:v>16965</c:v>
                </c:pt>
                <c:pt idx="5946">
                  <c:v>16966</c:v>
                </c:pt>
                <c:pt idx="5947">
                  <c:v>16967</c:v>
                </c:pt>
                <c:pt idx="5948">
                  <c:v>16970</c:v>
                </c:pt>
                <c:pt idx="5949">
                  <c:v>16971</c:v>
                </c:pt>
                <c:pt idx="5950">
                  <c:v>16972</c:v>
                </c:pt>
                <c:pt idx="5951">
                  <c:v>16973</c:v>
                </c:pt>
                <c:pt idx="5952">
                  <c:v>16974</c:v>
                </c:pt>
                <c:pt idx="5953">
                  <c:v>16977</c:v>
                </c:pt>
                <c:pt idx="5954">
                  <c:v>16978</c:v>
                </c:pt>
                <c:pt idx="5955">
                  <c:v>16979</c:v>
                </c:pt>
                <c:pt idx="5956">
                  <c:v>16980</c:v>
                </c:pt>
                <c:pt idx="5957">
                  <c:v>16981</c:v>
                </c:pt>
                <c:pt idx="5958">
                  <c:v>16984</c:v>
                </c:pt>
                <c:pt idx="5959">
                  <c:v>16985</c:v>
                </c:pt>
                <c:pt idx="5960">
                  <c:v>16986</c:v>
                </c:pt>
                <c:pt idx="5961">
                  <c:v>16988</c:v>
                </c:pt>
                <c:pt idx="5962">
                  <c:v>16991</c:v>
                </c:pt>
                <c:pt idx="5963">
                  <c:v>16992</c:v>
                </c:pt>
                <c:pt idx="5964">
                  <c:v>16993</c:v>
                </c:pt>
                <c:pt idx="5965">
                  <c:v>16994</c:v>
                </c:pt>
                <c:pt idx="5966">
                  <c:v>16995</c:v>
                </c:pt>
                <c:pt idx="5967">
                  <c:v>16998</c:v>
                </c:pt>
                <c:pt idx="5968">
                  <c:v>16999</c:v>
                </c:pt>
                <c:pt idx="5969">
                  <c:v>17000</c:v>
                </c:pt>
                <c:pt idx="5970">
                  <c:v>17001</c:v>
                </c:pt>
                <c:pt idx="5971">
                  <c:v>17002</c:v>
                </c:pt>
                <c:pt idx="5972">
                  <c:v>17005</c:v>
                </c:pt>
                <c:pt idx="5973">
                  <c:v>17006</c:v>
                </c:pt>
                <c:pt idx="5974">
                  <c:v>17007</c:v>
                </c:pt>
                <c:pt idx="5975">
                  <c:v>17008</c:v>
                </c:pt>
                <c:pt idx="5976">
                  <c:v>17009</c:v>
                </c:pt>
                <c:pt idx="5977">
                  <c:v>17012</c:v>
                </c:pt>
                <c:pt idx="5978">
                  <c:v>17013</c:v>
                </c:pt>
                <c:pt idx="5979">
                  <c:v>17014</c:v>
                </c:pt>
                <c:pt idx="5980">
                  <c:v>17015</c:v>
                </c:pt>
                <c:pt idx="5981">
                  <c:v>17016</c:v>
                </c:pt>
                <c:pt idx="5982">
                  <c:v>17019</c:v>
                </c:pt>
                <c:pt idx="5983">
                  <c:v>17020</c:v>
                </c:pt>
                <c:pt idx="5984">
                  <c:v>17021</c:v>
                </c:pt>
                <c:pt idx="5985">
                  <c:v>17022</c:v>
                </c:pt>
                <c:pt idx="5986">
                  <c:v>17023</c:v>
                </c:pt>
                <c:pt idx="5987">
                  <c:v>17026</c:v>
                </c:pt>
                <c:pt idx="5988">
                  <c:v>17027</c:v>
                </c:pt>
                <c:pt idx="5989">
                  <c:v>17028</c:v>
                </c:pt>
                <c:pt idx="5990">
                  <c:v>17029</c:v>
                </c:pt>
                <c:pt idx="5991">
                  <c:v>17030</c:v>
                </c:pt>
                <c:pt idx="5992">
                  <c:v>17033</c:v>
                </c:pt>
                <c:pt idx="5993">
                  <c:v>17034</c:v>
                </c:pt>
                <c:pt idx="5994">
                  <c:v>17035</c:v>
                </c:pt>
                <c:pt idx="5995">
                  <c:v>17036</c:v>
                </c:pt>
                <c:pt idx="5996">
                  <c:v>17037</c:v>
                </c:pt>
                <c:pt idx="5997">
                  <c:v>17040</c:v>
                </c:pt>
                <c:pt idx="5998">
                  <c:v>17041</c:v>
                </c:pt>
                <c:pt idx="5999">
                  <c:v>17042</c:v>
                </c:pt>
                <c:pt idx="6000">
                  <c:v>17043</c:v>
                </c:pt>
                <c:pt idx="6001">
                  <c:v>17044</c:v>
                </c:pt>
                <c:pt idx="6002">
                  <c:v>17048</c:v>
                </c:pt>
                <c:pt idx="6003">
                  <c:v>17049</c:v>
                </c:pt>
                <c:pt idx="6004">
                  <c:v>17050</c:v>
                </c:pt>
                <c:pt idx="6005">
                  <c:v>17051</c:v>
                </c:pt>
                <c:pt idx="6006">
                  <c:v>17054</c:v>
                </c:pt>
                <c:pt idx="6007">
                  <c:v>17055</c:v>
                </c:pt>
                <c:pt idx="6008">
                  <c:v>17056</c:v>
                </c:pt>
                <c:pt idx="6009">
                  <c:v>17057</c:v>
                </c:pt>
                <c:pt idx="6010">
                  <c:v>17058</c:v>
                </c:pt>
                <c:pt idx="6011">
                  <c:v>17061</c:v>
                </c:pt>
                <c:pt idx="6012">
                  <c:v>17062</c:v>
                </c:pt>
                <c:pt idx="6013">
                  <c:v>17063</c:v>
                </c:pt>
                <c:pt idx="6014">
                  <c:v>17064</c:v>
                </c:pt>
                <c:pt idx="6015">
                  <c:v>17065</c:v>
                </c:pt>
                <c:pt idx="6016">
                  <c:v>17068</c:v>
                </c:pt>
                <c:pt idx="6017">
                  <c:v>17069</c:v>
                </c:pt>
                <c:pt idx="6018">
                  <c:v>17070</c:v>
                </c:pt>
                <c:pt idx="6019">
                  <c:v>17071</c:v>
                </c:pt>
                <c:pt idx="6020">
                  <c:v>17072</c:v>
                </c:pt>
                <c:pt idx="6021">
                  <c:v>17075</c:v>
                </c:pt>
                <c:pt idx="6022">
                  <c:v>17076</c:v>
                </c:pt>
                <c:pt idx="6023">
                  <c:v>17077</c:v>
                </c:pt>
                <c:pt idx="6024">
                  <c:v>17078</c:v>
                </c:pt>
                <c:pt idx="6025">
                  <c:v>17079</c:v>
                </c:pt>
                <c:pt idx="6026">
                  <c:v>17080</c:v>
                </c:pt>
                <c:pt idx="6027">
                  <c:v>17082</c:v>
                </c:pt>
                <c:pt idx="6028">
                  <c:v>17083</c:v>
                </c:pt>
                <c:pt idx="6029">
                  <c:v>17084</c:v>
                </c:pt>
                <c:pt idx="6030">
                  <c:v>17085</c:v>
                </c:pt>
                <c:pt idx="6031">
                  <c:v>17086</c:v>
                </c:pt>
                <c:pt idx="6032">
                  <c:v>17089</c:v>
                </c:pt>
                <c:pt idx="6033">
                  <c:v>17090</c:v>
                </c:pt>
                <c:pt idx="6034">
                  <c:v>17091</c:v>
                </c:pt>
                <c:pt idx="6035">
                  <c:v>17092</c:v>
                </c:pt>
                <c:pt idx="6036">
                  <c:v>17093</c:v>
                </c:pt>
                <c:pt idx="6037">
                  <c:v>17094</c:v>
                </c:pt>
                <c:pt idx="6038">
                  <c:v>17096</c:v>
                </c:pt>
                <c:pt idx="6039">
                  <c:v>17097</c:v>
                </c:pt>
                <c:pt idx="6040">
                  <c:v>17098</c:v>
                </c:pt>
                <c:pt idx="6041">
                  <c:v>17099</c:v>
                </c:pt>
                <c:pt idx="6042">
                  <c:v>17100</c:v>
                </c:pt>
                <c:pt idx="6043">
                  <c:v>17101</c:v>
                </c:pt>
                <c:pt idx="6044">
                  <c:v>17103</c:v>
                </c:pt>
                <c:pt idx="6045">
                  <c:v>17104</c:v>
                </c:pt>
                <c:pt idx="6046">
                  <c:v>17105</c:v>
                </c:pt>
                <c:pt idx="6047">
                  <c:v>17106</c:v>
                </c:pt>
                <c:pt idx="6048">
                  <c:v>17107</c:v>
                </c:pt>
                <c:pt idx="6049">
                  <c:v>17108</c:v>
                </c:pt>
                <c:pt idx="6050">
                  <c:v>17110</c:v>
                </c:pt>
                <c:pt idx="6051">
                  <c:v>17112</c:v>
                </c:pt>
                <c:pt idx="6052">
                  <c:v>17113</c:v>
                </c:pt>
                <c:pt idx="6053">
                  <c:v>17114</c:v>
                </c:pt>
                <c:pt idx="6054">
                  <c:v>17115</c:v>
                </c:pt>
                <c:pt idx="6055">
                  <c:v>17118</c:v>
                </c:pt>
                <c:pt idx="6056">
                  <c:v>17119</c:v>
                </c:pt>
                <c:pt idx="6057">
                  <c:v>17120</c:v>
                </c:pt>
                <c:pt idx="6058">
                  <c:v>17121</c:v>
                </c:pt>
                <c:pt idx="6059">
                  <c:v>17122</c:v>
                </c:pt>
                <c:pt idx="6060">
                  <c:v>17124</c:v>
                </c:pt>
                <c:pt idx="6061">
                  <c:v>17125</c:v>
                </c:pt>
                <c:pt idx="6062">
                  <c:v>17126</c:v>
                </c:pt>
                <c:pt idx="6063">
                  <c:v>17127</c:v>
                </c:pt>
                <c:pt idx="6064">
                  <c:v>17128</c:v>
                </c:pt>
                <c:pt idx="6065">
                  <c:v>17129</c:v>
                </c:pt>
                <c:pt idx="6066">
                  <c:v>17131</c:v>
                </c:pt>
                <c:pt idx="6067">
                  <c:v>17132</c:v>
                </c:pt>
                <c:pt idx="6068">
                  <c:v>17133</c:v>
                </c:pt>
                <c:pt idx="6069">
                  <c:v>17135</c:v>
                </c:pt>
                <c:pt idx="6070">
                  <c:v>17136</c:v>
                </c:pt>
                <c:pt idx="6071">
                  <c:v>17138</c:v>
                </c:pt>
                <c:pt idx="6072">
                  <c:v>17139</c:v>
                </c:pt>
                <c:pt idx="6073">
                  <c:v>17140</c:v>
                </c:pt>
                <c:pt idx="6074">
                  <c:v>17141</c:v>
                </c:pt>
                <c:pt idx="6075">
                  <c:v>17142</c:v>
                </c:pt>
                <c:pt idx="6076">
                  <c:v>17143</c:v>
                </c:pt>
                <c:pt idx="6077">
                  <c:v>17145</c:v>
                </c:pt>
                <c:pt idx="6078">
                  <c:v>17146</c:v>
                </c:pt>
                <c:pt idx="6079">
                  <c:v>17147</c:v>
                </c:pt>
                <c:pt idx="6080">
                  <c:v>17148</c:v>
                </c:pt>
                <c:pt idx="6081">
                  <c:v>17149</c:v>
                </c:pt>
                <c:pt idx="6082">
                  <c:v>17150</c:v>
                </c:pt>
                <c:pt idx="6083">
                  <c:v>17152</c:v>
                </c:pt>
                <c:pt idx="6084">
                  <c:v>17153</c:v>
                </c:pt>
                <c:pt idx="6085">
                  <c:v>17154</c:v>
                </c:pt>
                <c:pt idx="6086">
                  <c:v>17155</c:v>
                </c:pt>
                <c:pt idx="6087">
                  <c:v>17156</c:v>
                </c:pt>
                <c:pt idx="6088">
                  <c:v>17157</c:v>
                </c:pt>
                <c:pt idx="6089">
                  <c:v>17159</c:v>
                </c:pt>
                <c:pt idx="6090">
                  <c:v>17160</c:v>
                </c:pt>
                <c:pt idx="6091">
                  <c:v>17162</c:v>
                </c:pt>
                <c:pt idx="6092">
                  <c:v>17163</c:v>
                </c:pt>
                <c:pt idx="6093">
                  <c:v>17164</c:v>
                </c:pt>
                <c:pt idx="6094">
                  <c:v>17166</c:v>
                </c:pt>
                <c:pt idx="6095">
                  <c:v>17167</c:v>
                </c:pt>
                <c:pt idx="6096">
                  <c:v>17169</c:v>
                </c:pt>
                <c:pt idx="6097">
                  <c:v>17170</c:v>
                </c:pt>
                <c:pt idx="6098">
                  <c:v>17171</c:v>
                </c:pt>
                <c:pt idx="6099">
                  <c:v>17173</c:v>
                </c:pt>
                <c:pt idx="6100">
                  <c:v>17174</c:v>
                </c:pt>
                <c:pt idx="6101">
                  <c:v>17175</c:v>
                </c:pt>
                <c:pt idx="6102">
                  <c:v>17176</c:v>
                </c:pt>
                <c:pt idx="6103">
                  <c:v>17177</c:v>
                </c:pt>
                <c:pt idx="6104">
                  <c:v>17178</c:v>
                </c:pt>
                <c:pt idx="6105">
                  <c:v>17180</c:v>
                </c:pt>
                <c:pt idx="6106">
                  <c:v>17181</c:v>
                </c:pt>
                <c:pt idx="6107">
                  <c:v>17182</c:v>
                </c:pt>
                <c:pt idx="6108">
                  <c:v>17183</c:v>
                </c:pt>
                <c:pt idx="6109">
                  <c:v>17184</c:v>
                </c:pt>
                <c:pt idx="6110">
                  <c:v>17185</c:v>
                </c:pt>
                <c:pt idx="6111">
                  <c:v>17187</c:v>
                </c:pt>
                <c:pt idx="6112">
                  <c:v>17188</c:v>
                </c:pt>
                <c:pt idx="6113">
                  <c:v>17189</c:v>
                </c:pt>
                <c:pt idx="6114">
                  <c:v>17190</c:v>
                </c:pt>
                <c:pt idx="6115">
                  <c:v>17191</c:v>
                </c:pt>
                <c:pt idx="6116">
                  <c:v>17192</c:v>
                </c:pt>
                <c:pt idx="6117">
                  <c:v>17194</c:v>
                </c:pt>
                <c:pt idx="6118">
                  <c:v>17195</c:v>
                </c:pt>
                <c:pt idx="6119">
                  <c:v>17196</c:v>
                </c:pt>
                <c:pt idx="6120">
                  <c:v>17197</c:v>
                </c:pt>
                <c:pt idx="6121">
                  <c:v>17198</c:v>
                </c:pt>
                <c:pt idx="6122">
                  <c:v>17199</c:v>
                </c:pt>
                <c:pt idx="6123">
                  <c:v>17201</c:v>
                </c:pt>
                <c:pt idx="6124">
                  <c:v>17202</c:v>
                </c:pt>
                <c:pt idx="6125">
                  <c:v>17203</c:v>
                </c:pt>
                <c:pt idx="6126">
                  <c:v>17204</c:v>
                </c:pt>
                <c:pt idx="6127">
                  <c:v>17205</c:v>
                </c:pt>
                <c:pt idx="6128">
                  <c:v>17206</c:v>
                </c:pt>
                <c:pt idx="6129">
                  <c:v>17208</c:v>
                </c:pt>
                <c:pt idx="6130">
                  <c:v>17209</c:v>
                </c:pt>
                <c:pt idx="6131">
                  <c:v>17211</c:v>
                </c:pt>
                <c:pt idx="6132">
                  <c:v>17212</c:v>
                </c:pt>
                <c:pt idx="6133">
                  <c:v>17213</c:v>
                </c:pt>
                <c:pt idx="6134">
                  <c:v>17215</c:v>
                </c:pt>
                <c:pt idx="6135">
                  <c:v>17216</c:v>
                </c:pt>
                <c:pt idx="6136">
                  <c:v>17217</c:v>
                </c:pt>
                <c:pt idx="6137">
                  <c:v>17218</c:v>
                </c:pt>
                <c:pt idx="6138">
                  <c:v>17219</c:v>
                </c:pt>
                <c:pt idx="6139">
                  <c:v>17222</c:v>
                </c:pt>
                <c:pt idx="6140">
                  <c:v>17223</c:v>
                </c:pt>
                <c:pt idx="6141">
                  <c:v>17224</c:v>
                </c:pt>
                <c:pt idx="6142">
                  <c:v>17225</c:v>
                </c:pt>
                <c:pt idx="6143">
                  <c:v>17226</c:v>
                </c:pt>
                <c:pt idx="6144">
                  <c:v>17227</c:v>
                </c:pt>
                <c:pt idx="6145">
                  <c:v>17229</c:v>
                </c:pt>
                <c:pt idx="6146">
                  <c:v>17230</c:v>
                </c:pt>
                <c:pt idx="6147">
                  <c:v>17231</c:v>
                </c:pt>
                <c:pt idx="6148">
                  <c:v>17232</c:v>
                </c:pt>
                <c:pt idx="6149">
                  <c:v>17233</c:v>
                </c:pt>
                <c:pt idx="6150">
                  <c:v>17234</c:v>
                </c:pt>
                <c:pt idx="6151">
                  <c:v>17236</c:v>
                </c:pt>
                <c:pt idx="6152">
                  <c:v>17237</c:v>
                </c:pt>
                <c:pt idx="6153">
                  <c:v>17238</c:v>
                </c:pt>
                <c:pt idx="6154">
                  <c:v>17239</c:v>
                </c:pt>
                <c:pt idx="6155">
                  <c:v>17240</c:v>
                </c:pt>
                <c:pt idx="6156">
                  <c:v>17241</c:v>
                </c:pt>
                <c:pt idx="6157">
                  <c:v>17243</c:v>
                </c:pt>
                <c:pt idx="6158">
                  <c:v>17244</c:v>
                </c:pt>
                <c:pt idx="6159">
                  <c:v>17245</c:v>
                </c:pt>
                <c:pt idx="6160">
                  <c:v>17246</c:v>
                </c:pt>
                <c:pt idx="6161">
                  <c:v>17247</c:v>
                </c:pt>
                <c:pt idx="6162">
                  <c:v>17248</c:v>
                </c:pt>
                <c:pt idx="6163">
                  <c:v>17250</c:v>
                </c:pt>
                <c:pt idx="6164">
                  <c:v>17251</c:v>
                </c:pt>
                <c:pt idx="6165">
                  <c:v>17252</c:v>
                </c:pt>
                <c:pt idx="6166">
                  <c:v>17253</c:v>
                </c:pt>
                <c:pt idx="6167">
                  <c:v>17254</c:v>
                </c:pt>
                <c:pt idx="6168">
                  <c:v>17255</c:v>
                </c:pt>
                <c:pt idx="6169">
                  <c:v>17257</c:v>
                </c:pt>
                <c:pt idx="6170">
                  <c:v>17258</c:v>
                </c:pt>
                <c:pt idx="6171">
                  <c:v>17259</c:v>
                </c:pt>
                <c:pt idx="6172">
                  <c:v>17260</c:v>
                </c:pt>
                <c:pt idx="6173">
                  <c:v>17262</c:v>
                </c:pt>
                <c:pt idx="6174">
                  <c:v>17264</c:v>
                </c:pt>
                <c:pt idx="6175">
                  <c:v>17265</c:v>
                </c:pt>
                <c:pt idx="6176">
                  <c:v>17266</c:v>
                </c:pt>
                <c:pt idx="6177">
                  <c:v>17267</c:v>
                </c:pt>
                <c:pt idx="6178">
                  <c:v>17268</c:v>
                </c:pt>
                <c:pt idx="6179">
                  <c:v>17269</c:v>
                </c:pt>
                <c:pt idx="6180">
                  <c:v>17271</c:v>
                </c:pt>
                <c:pt idx="6181">
                  <c:v>17272</c:v>
                </c:pt>
                <c:pt idx="6182">
                  <c:v>17273</c:v>
                </c:pt>
                <c:pt idx="6183">
                  <c:v>17274</c:v>
                </c:pt>
                <c:pt idx="6184">
                  <c:v>17275</c:v>
                </c:pt>
                <c:pt idx="6185">
                  <c:v>17276</c:v>
                </c:pt>
                <c:pt idx="6186">
                  <c:v>17278</c:v>
                </c:pt>
                <c:pt idx="6187">
                  <c:v>17279</c:v>
                </c:pt>
                <c:pt idx="6188">
                  <c:v>17280</c:v>
                </c:pt>
                <c:pt idx="6189">
                  <c:v>17281</c:v>
                </c:pt>
                <c:pt idx="6190">
                  <c:v>17282</c:v>
                </c:pt>
                <c:pt idx="6191">
                  <c:v>17283</c:v>
                </c:pt>
                <c:pt idx="6192">
                  <c:v>17285</c:v>
                </c:pt>
                <c:pt idx="6193">
                  <c:v>17286</c:v>
                </c:pt>
                <c:pt idx="6194">
                  <c:v>17287</c:v>
                </c:pt>
                <c:pt idx="6195">
                  <c:v>17288</c:v>
                </c:pt>
                <c:pt idx="6196">
                  <c:v>17289</c:v>
                </c:pt>
                <c:pt idx="6197">
                  <c:v>17290</c:v>
                </c:pt>
                <c:pt idx="6198">
                  <c:v>17292</c:v>
                </c:pt>
                <c:pt idx="6199">
                  <c:v>17293</c:v>
                </c:pt>
                <c:pt idx="6200">
                  <c:v>17294</c:v>
                </c:pt>
                <c:pt idx="6201">
                  <c:v>17295</c:v>
                </c:pt>
                <c:pt idx="6202">
                  <c:v>17296</c:v>
                </c:pt>
                <c:pt idx="6203">
                  <c:v>17297</c:v>
                </c:pt>
                <c:pt idx="6204">
                  <c:v>17299</c:v>
                </c:pt>
                <c:pt idx="6205">
                  <c:v>17300</c:v>
                </c:pt>
                <c:pt idx="6206">
                  <c:v>17301</c:v>
                </c:pt>
                <c:pt idx="6207">
                  <c:v>17302</c:v>
                </c:pt>
                <c:pt idx="6208">
                  <c:v>17303</c:v>
                </c:pt>
                <c:pt idx="6209">
                  <c:v>17304</c:v>
                </c:pt>
                <c:pt idx="6210">
                  <c:v>17306</c:v>
                </c:pt>
                <c:pt idx="6211">
                  <c:v>17307</c:v>
                </c:pt>
                <c:pt idx="6212">
                  <c:v>17308</c:v>
                </c:pt>
                <c:pt idx="6213">
                  <c:v>17309</c:v>
                </c:pt>
                <c:pt idx="6214">
                  <c:v>17310</c:v>
                </c:pt>
                <c:pt idx="6215">
                  <c:v>17311</c:v>
                </c:pt>
                <c:pt idx="6216">
                  <c:v>17313</c:v>
                </c:pt>
                <c:pt idx="6217">
                  <c:v>17314</c:v>
                </c:pt>
                <c:pt idx="6218">
                  <c:v>17315</c:v>
                </c:pt>
                <c:pt idx="6219">
                  <c:v>17316</c:v>
                </c:pt>
                <c:pt idx="6220">
                  <c:v>17320</c:v>
                </c:pt>
                <c:pt idx="6221">
                  <c:v>17321</c:v>
                </c:pt>
                <c:pt idx="6222">
                  <c:v>17322</c:v>
                </c:pt>
                <c:pt idx="6223">
                  <c:v>17323</c:v>
                </c:pt>
                <c:pt idx="6224">
                  <c:v>17324</c:v>
                </c:pt>
                <c:pt idx="6225">
                  <c:v>17327</c:v>
                </c:pt>
                <c:pt idx="6226">
                  <c:v>17328</c:v>
                </c:pt>
                <c:pt idx="6227">
                  <c:v>17329</c:v>
                </c:pt>
                <c:pt idx="6228">
                  <c:v>17330</c:v>
                </c:pt>
                <c:pt idx="6229">
                  <c:v>17331</c:v>
                </c:pt>
                <c:pt idx="6230">
                  <c:v>17334</c:v>
                </c:pt>
                <c:pt idx="6231">
                  <c:v>17335</c:v>
                </c:pt>
                <c:pt idx="6232">
                  <c:v>17336</c:v>
                </c:pt>
                <c:pt idx="6233">
                  <c:v>17337</c:v>
                </c:pt>
                <c:pt idx="6234">
                  <c:v>17338</c:v>
                </c:pt>
                <c:pt idx="6235">
                  <c:v>17341</c:v>
                </c:pt>
                <c:pt idx="6236">
                  <c:v>17342</c:v>
                </c:pt>
                <c:pt idx="6237">
                  <c:v>17343</c:v>
                </c:pt>
                <c:pt idx="6238">
                  <c:v>17344</c:v>
                </c:pt>
                <c:pt idx="6239">
                  <c:v>17345</c:v>
                </c:pt>
                <c:pt idx="6240">
                  <c:v>17348</c:v>
                </c:pt>
                <c:pt idx="6241">
                  <c:v>17349</c:v>
                </c:pt>
                <c:pt idx="6242">
                  <c:v>17350</c:v>
                </c:pt>
                <c:pt idx="6243">
                  <c:v>17351</c:v>
                </c:pt>
                <c:pt idx="6244">
                  <c:v>17355</c:v>
                </c:pt>
                <c:pt idx="6245">
                  <c:v>17356</c:v>
                </c:pt>
                <c:pt idx="6246">
                  <c:v>17357</c:v>
                </c:pt>
                <c:pt idx="6247">
                  <c:v>17358</c:v>
                </c:pt>
                <c:pt idx="6248">
                  <c:v>17359</c:v>
                </c:pt>
                <c:pt idx="6249">
                  <c:v>17362</c:v>
                </c:pt>
                <c:pt idx="6250">
                  <c:v>17363</c:v>
                </c:pt>
                <c:pt idx="6251">
                  <c:v>17364</c:v>
                </c:pt>
                <c:pt idx="6252">
                  <c:v>17365</c:v>
                </c:pt>
                <c:pt idx="6253">
                  <c:v>17366</c:v>
                </c:pt>
                <c:pt idx="6254">
                  <c:v>17369</c:v>
                </c:pt>
                <c:pt idx="6255">
                  <c:v>17370</c:v>
                </c:pt>
                <c:pt idx="6256">
                  <c:v>17371</c:v>
                </c:pt>
                <c:pt idx="6257">
                  <c:v>17372</c:v>
                </c:pt>
                <c:pt idx="6258">
                  <c:v>17373</c:v>
                </c:pt>
                <c:pt idx="6259">
                  <c:v>17376</c:v>
                </c:pt>
                <c:pt idx="6260">
                  <c:v>17377</c:v>
                </c:pt>
                <c:pt idx="6261">
                  <c:v>17378</c:v>
                </c:pt>
                <c:pt idx="6262">
                  <c:v>17379</c:v>
                </c:pt>
                <c:pt idx="6263">
                  <c:v>17380</c:v>
                </c:pt>
                <c:pt idx="6264">
                  <c:v>17383</c:v>
                </c:pt>
                <c:pt idx="6265">
                  <c:v>17384</c:v>
                </c:pt>
                <c:pt idx="6266">
                  <c:v>17385</c:v>
                </c:pt>
                <c:pt idx="6267">
                  <c:v>17386</c:v>
                </c:pt>
                <c:pt idx="6268">
                  <c:v>17387</c:v>
                </c:pt>
                <c:pt idx="6269">
                  <c:v>17390</c:v>
                </c:pt>
                <c:pt idx="6270">
                  <c:v>17391</c:v>
                </c:pt>
                <c:pt idx="6271">
                  <c:v>17392</c:v>
                </c:pt>
                <c:pt idx="6272">
                  <c:v>17393</c:v>
                </c:pt>
                <c:pt idx="6273">
                  <c:v>17394</c:v>
                </c:pt>
                <c:pt idx="6274">
                  <c:v>17397</c:v>
                </c:pt>
                <c:pt idx="6275">
                  <c:v>17398</c:v>
                </c:pt>
                <c:pt idx="6276">
                  <c:v>17399</c:v>
                </c:pt>
                <c:pt idx="6277">
                  <c:v>17400</c:v>
                </c:pt>
                <c:pt idx="6278">
                  <c:v>17401</c:v>
                </c:pt>
                <c:pt idx="6279">
                  <c:v>17404</c:v>
                </c:pt>
                <c:pt idx="6280">
                  <c:v>17405</c:v>
                </c:pt>
                <c:pt idx="6281">
                  <c:v>17406</c:v>
                </c:pt>
                <c:pt idx="6282">
                  <c:v>17407</c:v>
                </c:pt>
                <c:pt idx="6283">
                  <c:v>17408</c:v>
                </c:pt>
                <c:pt idx="6284">
                  <c:v>17412</c:v>
                </c:pt>
                <c:pt idx="6285">
                  <c:v>17413</c:v>
                </c:pt>
                <c:pt idx="6286">
                  <c:v>17414</c:v>
                </c:pt>
                <c:pt idx="6287">
                  <c:v>17415</c:v>
                </c:pt>
                <c:pt idx="6288">
                  <c:v>17418</c:v>
                </c:pt>
                <c:pt idx="6289">
                  <c:v>17419</c:v>
                </c:pt>
                <c:pt idx="6290">
                  <c:v>17420</c:v>
                </c:pt>
                <c:pt idx="6291">
                  <c:v>17421</c:v>
                </c:pt>
                <c:pt idx="6292">
                  <c:v>17422</c:v>
                </c:pt>
                <c:pt idx="6293">
                  <c:v>17425</c:v>
                </c:pt>
                <c:pt idx="6294">
                  <c:v>17426</c:v>
                </c:pt>
                <c:pt idx="6295">
                  <c:v>17427</c:v>
                </c:pt>
                <c:pt idx="6296">
                  <c:v>17428</c:v>
                </c:pt>
                <c:pt idx="6297">
                  <c:v>17429</c:v>
                </c:pt>
                <c:pt idx="6298">
                  <c:v>17432</c:v>
                </c:pt>
                <c:pt idx="6299">
                  <c:v>17433</c:v>
                </c:pt>
                <c:pt idx="6300">
                  <c:v>17434</c:v>
                </c:pt>
                <c:pt idx="6301">
                  <c:v>17435</c:v>
                </c:pt>
                <c:pt idx="6302">
                  <c:v>17436</c:v>
                </c:pt>
                <c:pt idx="6303">
                  <c:v>17439</c:v>
                </c:pt>
                <c:pt idx="6304">
                  <c:v>17440</c:v>
                </c:pt>
                <c:pt idx="6305">
                  <c:v>17441</c:v>
                </c:pt>
                <c:pt idx="6306">
                  <c:v>17442</c:v>
                </c:pt>
                <c:pt idx="6307">
                  <c:v>17443</c:v>
                </c:pt>
                <c:pt idx="6308">
                  <c:v>17444</c:v>
                </c:pt>
                <c:pt idx="6309">
                  <c:v>17446</c:v>
                </c:pt>
                <c:pt idx="6310">
                  <c:v>17447</c:v>
                </c:pt>
                <c:pt idx="6311">
                  <c:v>17448</c:v>
                </c:pt>
                <c:pt idx="6312">
                  <c:v>17449</c:v>
                </c:pt>
                <c:pt idx="6313">
                  <c:v>17450</c:v>
                </c:pt>
                <c:pt idx="6314">
                  <c:v>17451</c:v>
                </c:pt>
                <c:pt idx="6315">
                  <c:v>17454</c:v>
                </c:pt>
                <c:pt idx="6316">
                  <c:v>17455</c:v>
                </c:pt>
                <c:pt idx="6317">
                  <c:v>17456</c:v>
                </c:pt>
                <c:pt idx="6318">
                  <c:v>17457</c:v>
                </c:pt>
                <c:pt idx="6319">
                  <c:v>17458</c:v>
                </c:pt>
                <c:pt idx="6320">
                  <c:v>17460</c:v>
                </c:pt>
                <c:pt idx="6321">
                  <c:v>17461</c:v>
                </c:pt>
                <c:pt idx="6322">
                  <c:v>17462</c:v>
                </c:pt>
                <c:pt idx="6323">
                  <c:v>17463</c:v>
                </c:pt>
                <c:pt idx="6324">
                  <c:v>17464</c:v>
                </c:pt>
                <c:pt idx="6325">
                  <c:v>17465</c:v>
                </c:pt>
                <c:pt idx="6326">
                  <c:v>17467</c:v>
                </c:pt>
                <c:pt idx="6327">
                  <c:v>17468</c:v>
                </c:pt>
                <c:pt idx="6328">
                  <c:v>17469</c:v>
                </c:pt>
                <c:pt idx="6329">
                  <c:v>17470</c:v>
                </c:pt>
                <c:pt idx="6330">
                  <c:v>17471</c:v>
                </c:pt>
                <c:pt idx="6331">
                  <c:v>17472</c:v>
                </c:pt>
                <c:pt idx="6332">
                  <c:v>17474</c:v>
                </c:pt>
                <c:pt idx="6333">
                  <c:v>17476</c:v>
                </c:pt>
                <c:pt idx="6334">
                  <c:v>17477</c:v>
                </c:pt>
                <c:pt idx="6335">
                  <c:v>17478</c:v>
                </c:pt>
                <c:pt idx="6336">
                  <c:v>17479</c:v>
                </c:pt>
                <c:pt idx="6337">
                  <c:v>17481</c:v>
                </c:pt>
                <c:pt idx="6338">
                  <c:v>17483</c:v>
                </c:pt>
                <c:pt idx="6339">
                  <c:v>17484</c:v>
                </c:pt>
                <c:pt idx="6340">
                  <c:v>17485</c:v>
                </c:pt>
                <c:pt idx="6341">
                  <c:v>17486</c:v>
                </c:pt>
                <c:pt idx="6342">
                  <c:v>17488</c:v>
                </c:pt>
                <c:pt idx="6343">
                  <c:v>17489</c:v>
                </c:pt>
                <c:pt idx="6344">
                  <c:v>17490</c:v>
                </c:pt>
                <c:pt idx="6345">
                  <c:v>17491</c:v>
                </c:pt>
                <c:pt idx="6346">
                  <c:v>17492</c:v>
                </c:pt>
                <c:pt idx="6347">
                  <c:v>17493</c:v>
                </c:pt>
                <c:pt idx="6348">
                  <c:v>17495</c:v>
                </c:pt>
                <c:pt idx="6349">
                  <c:v>17496</c:v>
                </c:pt>
                <c:pt idx="6350">
                  <c:v>17497</c:v>
                </c:pt>
                <c:pt idx="6351">
                  <c:v>17499</c:v>
                </c:pt>
                <c:pt idx="6352">
                  <c:v>17500</c:v>
                </c:pt>
                <c:pt idx="6353">
                  <c:v>17502</c:v>
                </c:pt>
                <c:pt idx="6354">
                  <c:v>17503</c:v>
                </c:pt>
                <c:pt idx="6355">
                  <c:v>17504</c:v>
                </c:pt>
                <c:pt idx="6356">
                  <c:v>17505</c:v>
                </c:pt>
                <c:pt idx="6357">
                  <c:v>17506</c:v>
                </c:pt>
                <c:pt idx="6358">
                  <c:v>17507</c:v>
                </c:pt>
                <c:pt idx="6359">
                  <c:v>17509</c:v>
                </c:pt>
                <c:pt idx="6360">
                  <c:v>17510</c:v>
                </c:pt>
                <c:pt idx="6361">
                  <c:v>17511</c:v>
                </c:pt>
                <c:pt idx="6362">
                  <c:v>17512</c:v>
                </c:pt>
                <c:pt idx="6363">
                  <c:v>17513</c:v>
                </c:pt>
                <c:pt idx="6364">
                  <c:v>17514</c:v>
                </c:pt>
                <c:pt idx="6365">
                  <c:v>17516</c:v>
                </c:pt>
                <c:pt idx="6366">
                  <c:v>17517</c:v>
                </c:pt>
                <c:pt idx="6367">
                  <c:v>17518</c:v>
                </c:pt>
                <c:pt idx="6368">
                  <c:v>17519</c:v>
                </c:pt>
                <c:pt idx="6369">
                  <c:v>17520</c:v>
                </c:pt>
                <c:pt idx="6370">
                  <c:v>17521</c:v>
                </c:pt>
                <c:pt idx="6371">
                  <c:v>17523</c:v>
                </c:pt>
                <c:pt idx="6372">
                  <c:v>17524</c:v>
                </c:pt>
                <c:pt idx="6373">
                  <c:v>17525</c:v>
                </c:pt>
                <c:pt idx="6374">
                  <c:v>17527</c:v>
                </c:pt>
                <c:pt idx="6375">
                  <c:v>17528</c:v>
                </c:pt>
                <c:pt idx="6376">
                  <c:v>17530</c:v>
                </c:pt>
                <c:pt idx="6377">
                  <c:v>17531</c:v>
                </c:pt>
                <c:pt idx="6378">
                  <c:v>17532</c:v>
                </c:pt>
                <c:pt idx="6379">
                  <c:v>17534</c:v>
                </c:pt>
                <c:pt idx="6380">
                  <c:v>17537</c:v>
                </c:pt>
                <c:pt idx="6381">
                  <c:v>17538</c:v>
                </c:pt>
                <c:pt idx="6382">
                  <c:v>17539</c:v>
                </c:pt>
                <c:pt idx="6383">
                  <c:v>17540</c:v>
                </c:pt>
                <c:pt idx="6384">
                  <c:v>17541</c:v>
                </c:pt>
                <c:pt idx="6385">
                  <c:v>17542</c:v>
                </c:pt>
                <c:pt idx="6386">
                  <c:v>17544</c:v>
                </c:pt>
                <c:pt idx="6387">
                  <c:v>17545</c:v>
                </c:pt>
                <c:pt idx="6388">
                  <c:v>17546</c:v>
                </c:pt>
                <c:pt idx="6389">
                  <c:v>17547</c:v>
                </c:pt>
                <c:pt idx="6390">
                  <c:v>17548</c:v>
                </c:pt>
                <c:pt idx="6391">
                  <c:v>17549</c:v>
                </c:pt>
                <c:pt idx="6392">
                  <c:v>17551</c:v>
                </c:pt>
                <c:pt idx="6393">
                  <c:v>17552</c:v>
                </c:pt>
                <c:pt idx="6394">
                  <c:v>17553</c:v>
                </c:pt>
                <c:pt idx="6395">
                  <c:v>17554</c:v>
                </c:pt>
                <c:pt idx="6396">
                  <c:v>17555</c:v>
                </c:pt>
                <c:pt idx="6397">
                  <c:v>17556</c:v>
                </c:pt>
                <c:pt idx="6398">
                  <c:v>17558</c:v>
                </c:pt>
                <c:pt idx="6399">
                  <c:v>17559</c:v>
                </c:pt>
                <c:pt idx="6400">
                  <c:v>17560</c:v>
                </c:pt>
                <c:pt idx="6401">
                  <c:v>17561</c:v>
                </c:pt>
                <c:pt idx="6402">
                  <c:v>17562</c:v>
                </c:pt>
                <c:pt idx="6403">
                  <c:v>17563</c:v>
                </c:pt>
                <c:pt idx="6404">
                  <c:v>17565</c:v>
                </c:pt>
                <c:pt idx="6405">
                  <c:v>17566</c:v>
                </c:pt>
                <c:pt idx="6406">
                  <c:v>17567</c:v>
                </c:pt>
                <c:pt idx="6407">
                  <c:v>17568</c:v>
                </c:pt>
                <c:pt idx="6408">
                  <c:v>17569</c:v>
                </c:pt>
                <c:pt idx="6409">
                  <c:v>17570</c:v>
                </c:pt>
                <c:pt idx="6410">
                  <c:v>17572</c:v>
                </c:pt>
                <c:pt idx="6411">
                  <c:v>17573</c:v>
                </c:pt>
                <c:pt idx="6412">
                  <c:v>17574</c:v>
                </c:pt>
                <c:pt idx="6413">
                  <c:v>17576</c:v>
                </c:pt>
                <c:pt idx="6414">
                  <c:v>17577</c:v>
                </c:pt>
                <c:pt idx="6415">
                  <c:v>17579</c:v>
                </c:pt>
                <c:pt idx="6416">
                  <c:v>17580</c:v>
                </c:pt>
                <c:pt idx="6417">
                  <c:v>17581</c:v>
                </c:pt>
                <c:pt idx="6418">
                  <c:v>17582</c:v>
                </c:pt>
                <c:pt idx="6419">
                  <c:v>17583</c:v>
                </c:pt>
                <c:pt idx="6420">
                  <c:v>17584</c:v>
                </c:pt>
                <c:pt idx="6421">
                  <c:v>17587</c:v>
                </c:pt>
                <c:pt idx="6422">
                  <c:v>17588</c:v>
                </c:pt>
                <c:pt idx="6423">
                  <c:v>17589</c:v>
                </c:pt>
                <c:pt idx="6424">
                  <c:v>17590</c:v>
                </c:pt>
                <c:pt idx="6425">
                  <c:v>17591</c:v>
                </c:pt>
                <c:pt idx="6426">
                  <c:v>17593</c:v>
                </c:pt>
                <c:pt idx="6427">
                  <c:v>17594</c:v>
                </c:pt>
                <c:pt idx="6428">
                  <c:v>17595</c:v>
                </c:pt>
                <c:pt idx="6429">
                  <c:v>17596</c:v>
                </c:pt>
                <c:pt idx="6430">
                  <c:v>17597</c:v>
                </c:pt>
                <c:pt idx="6431">
                  <c:v>17598</c:v>
                </c:pt>
                <c:pt idx="6432">
                  <c:v>17600</c:v>
                </c:pt>
                <c:pt idx="6433">
                  <c:v>17601</c:v>
                </c:pt>
                <c:pt idx="6434">
                  <c:v>17602</c:v>
                </c:pt>
                <c:pt idx="6435">
                  <c:v>17603</c:v>
                </c:pt>
                <c:pt idx="6436">
                  <c:v>17604</c:v>
                </c:pt>
                <c:pt idx="6437">
                  <c:v>17605</c:v>
                </c:pt>
                <c:pt idx="6438">
                  <c:v>17607</c:v>
                </c:pt>
                <c:pt idx="6439">
                  <c:v>17608</c:v>
                </c:pt>
                <c:pt idx="6440">
                  <c:v>17609</c:v>
                </c:pt>
                <c:pt idx="6441">
                  <c:v>17610</c:v>
                </c:pt>
                <c:pt idx="6442">
                  <c:v>17611</c:v>
                </c:pt>
                <c:pt idx="6443">
                  <c:v>17612</c:v>
                </c:pt>
                <c:pt idx="6444">
                  <c:v>17614</c:v>
                </c:pt>
                <c:pt idx="6445">
                  <c:v>17615</c:v>
                </c:pt>
                <c:pt idx="6446">
                  <c:v>17616</c:v>
                </c:pt>
                <c:pt idx="6447">
                  <c:v>17617</c:v>
                </c:pt>
                <c:pt idx="6448">
                  <c:v>17619</c:v>
                </c:pt>
                <c:pt idx="6449">
                  <c:v>17621</c:v>
                </c:pt>
                <c:pt idx="6450">
                  <c:v>17622</c:v>
                </c:pt>
                <c:pt idx="6451">
                  <c:v>17623</c:v>
                </c:pt>
                <c:pt idx="6452">
                  <c:v>17624</c:v>
                </c:pt>
                <c:pt idx="6453">
                  <c:v>17625</c:v>
                </c:pt>
                <c:pt idx="6454">
                  <c:v>17626</c:v>
                </c:pt>
                <c:pt idx="6455">
                  <c:v>17628</c:v>
                </c:pt>
                <c:pt idx="6456">
                  <c:v>17629</c:v>
                </c:pt>
                <c:pt idx="6457">
                  <c:v>17630</c:v>
                </c:pt>
                <c:pt idx="6458">
                  <c:v>17631</c:v>
                </c:pt>
                <c:pt idx="6459">
                  <c:v>17632</c:v>
                </c:pt>
                <c:pt idx="6460">
                  <c:v>17633</c:v>
                </c:pt>
                <c:pt idx="6461">
                  <c:v>17635</c:v>
                </c:pt>
                <c:pt idx="6462">
                  <c:v>17636</c:v>
                </c:pt>
                <c:pt idx="6463">
                  <c:v>17637</c:v>
                </c:pt>
                <c:pt idx="6464">
                  <c:v>17638</c:v>
                </c:pt>
                <c:pt idx="6465">
                  <c:v>17639</c:v>
                </c:pt>
                <c:pt idx="6466">
                  <c:v>17640</c:v>
                </c:pt>
                <c:pt idx="6467">
                  <c:v>17642</c:v>
                </c:pt>
                <c:pt idx="6468">
                  <c:v>17643</c:v>
                </c:pt>
                <c:pt idx="6469">
                  <c:v>17644</c:v>
                </c:pt>
                <c:pt idx="6470">
                  <c:v>17645</c:v>
                </c:pt>
                <c:pt idx="6471">
                  <c:v>17646</c:v>
                </c:pt>
                <c:pt idx="6472">
                  <c:v>17647</c:v>
                </c:pt>
                <c:pt idx="6473">
                  <c:v>17649</c:v>
                </c:pt>
                <c:pt idx="6474">
                  <c:v>17650</c:v>
                </c:pt>
                <c:pt idx="6475">
                  <c:v>17651</c:v>
                </c:pt>
                <c:pt idx="6476">
                  <c:v>17652</c:v>
                </c:pt>
                <c:pt idx="6477">
                  <c:v>17653</c:v>
                </c:pt>
                <c:pt idx="6478">
                  <c:v>17654</c:v>
                </c:pt>
                <c:pt idx="6479">
                  <c:v>17656</c:v>
                </c:pt>
                <c:pt idx="6480">
                  <c:v>17657</c:v>
                </c:pt>
                <c:pt idx="6481">
                  <c:v>17658</c:v>
                </c:pt>
                <c:pt idx="6482">
                  <c:v>17659</c:v>
                </c:pt>
                <c:pt idx="6483">
                  <c:v>17660</c:v>
                </c:pt>
                <c:pt idx="6484">
                  <c:v>17661</c:v>
                </c:pt>
                <c:pt idx="6485">
                  <c:v>17663</c:v>
                </c:pt>
                <c:pt idx="6486">
                  <c:v>17664</c:v>
                </c:pt>
                <c:pt idx="6487">
                  <c:v>17665</c:v>
                </c:pt>
                <c:pt idx="6488">
                  <c:v>17666</c:v>
                </c:pt>
                <c:pt idx="6489">
                  <c:v>17667</c:v>
                </c:pt>
                <c:pt idx="6490">
                  <c:v>17668</c:v>
                </c:pt>
                <c:pt idx="6491">
                  <c:v>17670</c:v>
                </c:pt>
                <c:pt idx="6492">
                  <c:v>17671</c:v>
                </c:pt>
                <c:pt idx="6493">
                  <c:v>17672</c:v>
                </c:pt>
                <c:pt idx="6494">
                  <c:v>17673</c:v>
                </c:pt>
                <c:pt idx="6495">
                  <c:v>17674</c:v>
                </c:pt>
                <c:pt idx="6496">
                  <c:v>17675</c:v>
                </c:pt>
                <c:pt idx="6497">
                  <c:v>17677</c:v>
                </c:pt>
                <c:pt idx="6498">
                  <c:v>17678</c:v>
                </c:pt>
                <c:pt idx="6499">
                  <c:v>17679</c:v>
                </c:pt>
                <c:pt idx="6500">
                  <c:v>17680</c:v>
                </c:pt>
                <c:pt idx="6501">
                  <c:v>17681</c:v>
                </c:pt>
                <c:pt idx="6502">
                  <c:v>17685</c:v>
                </c:pt>
                <c:pt idx="6503">
                  <c:v>17686</c:v>
                </c:pt>
                <c:pt idx="6504">
                  <c:v>17687</c:v>
                </c:pt>
                <c:pt idx="6505">
                  <c:v>17688</c:v>
                </c:pt>
                <c:pt idx="6506">
                  <c:v>17691</c:v>
                </c:pt>
                <c:pt idx="6507">
                  <c:v>17692</c:v>
                </c:pt>
                <c:pt idx="6508">
                  <c:v>17693</c:v>
                </c:pt>
                <c:pt idx="6509">
                  <c:v>17694</c:v>
                </c:pt>
                <c:pt idx="6510">
                  <c:v>17695</c:v>
                </c:pt>
                <c:pt idx="6511">
                  <c:v>17698</c:v>
                </c:pt>
                <c:pt idx="6512">
                  <c:v>17699</c:v>
                </c:pt>
                <c:pt idx="6513">
                  <c:v>17700</c:v>
                </c:pt>
                <c:pt idx="6514">
                  <c:v>17701</c:v>
                </c:pt>
                <c:pt idx="6515">
                  <c:v>17702</c:v>
                </c:pt>
                <c:pt idx="6516">
                  <c:v>17705</c:v>
                </c:pt>
                <c:pt idx="6517">
                  <c:v>17706</c:v>
                </c:pt>
                <c:pt idx="6518">
                  <c:v>17707</c:v>
                </c:pt>
                <c:pt idx="6519">
                  <c:v>17708</c:v>
                </c:pt>
                <c:pt idx="6520">
                  <c:v>17709</c:v>
                </c:pt>
                <c:pt idx="6521">
                  <c:v>17712</c:v>
                </c:pt>
                <c:pt idx="6522">
                  <c:v>17713</c:v>
                </c:pt>
                <c:pt idx="6523">
                  <c:v>17714</c:v>
                </c:pt>
                <c:pt idx="6524">
                  <c:v>17715</c:v>
                </c:pt>
                <c:pt idx="6525">
                  <c:v>17716</c:v>
                </c:pt>
                <c:pt idx="6526">
                  <c:v>17720</c:v>
                </c:pt>
                <c:pt idx="6527">
                  <c:v>17721</c:v>
                </c:pt>
                <c:pt idx="6528">
                  <c:v>17722</c:v>
                </c:pt>
                <c:pt idx="6529">
                  <c:v>17723</c:v>
                </c:pt>
                <c:pt idx="6530">
                  <c:v>17726</c:v>
                </c:pt>
                <c:pt idx="6531">
                  <c:v>17727</c:v>
                </c:pt>
                <c:pt idx="6532">
                  <c:v>17728</c:v>
                </c:pt>
                <c:pt idx="6533">
                  <c:v>17729</c:v>
                </c:pt>
                <c:pt idx="6534">
                  <c:v>17730</c:v>
                </c:pt>
                <c:pt idx="6535">
                  <c:v>17733</c:v>
                </c:pt>
                <c:pt idx="6536">
                  <c:v>17734</c:v>
                </c:pt>
                <c:pt idx="6537">
                  <c:v>17735</c:v>
                </c:pt>
                <c:pt idx="6538">
                  <c:v>17736</c:v>
                </c:pt>
                <c:pt idx="6539">
                  <c:v>17737</c:v>
                </c:pt>
                <c:pt idx="6540">
                  <c:v>17740</c:v>
                </c:pt>
                <c:pt idx="6541">
                  <c:v>17741</c:v>
                </c:pt>
                <c:pt idx="6542">
                  <c:v>17742</c:v>
                </c:pt>
                <c:pt idx="6543">
                  <c:v>17743</c:v>
                </c:pt>
                <c:pt idx="6544">
                  <c:v>17744</c:v>
                </c:pt>
                <c:pt idx="6545">
                  <c:v>17747</c:v>
                </c:pt>
                <c:pt idx="6546">
                  <c:v>17748</c:v>
                </c:pt>
                <c:pt idx="6547">
                  <c:v>17749</c:v>
                </c:pt>
                <c:pt idx="6548">
                  <c:v>17750</c:v>
                </c:pt>
                <c:pt idx="6549">
                  <c:v>17751</c:v>
                </c:pt>
                <c:pt idx="6550">
                  <c:v>17754</c:v>
                </c:pt>
                <c:pt idx="6551">
                  <c:v>17755</c:v>
                </c:pt>
                <c:pt idx="6552">
                  <c:v>17756</c:v>
                </c:pt>
                <c:pt idx="6553">
                  <c:v>17757</c:v>
                </c:pt>
                <c:pt idx="6554">
                  <c:v>17758</c:v>
                </c:pt>
                <c:pt idx="6555">
                  <c:v>17761</c:v>
                </c:pt>
                <c:pt idx="6556">
                  <c:v>17762</c:v>
                </c:pt>
                <c:pt idx="6557">
                  <c:v>17763</c:v>
                </c:pt>
                <c:pt idx="6558">
                  <c:v>17764</c:v>
                </c:pt>
                <c:pt idx="6559">
                  <c:v>17765</c:v>
                </c:pt>
                <c:pt idx="6560">
                  <c:v>17768</c:v>
                </c:pt>
                <c:pt idx="6561">
                  <c:v>17769</c:v>
                </c:pt>
                <c:pt idx="6562">
                  <c:v>17770</c:v>
                </c:pt>
                <c:pt idx="6563">
                  <c:v>17771</c:v>
                </c:pt>
                <c:pt idx="6564">
                  <c:v>17772</c:v>
                </c:pt>
                <c:pt idx="6565">
                  <c:v>17775</c:v>
                </c:pt>
                <c:pt idx="6566">
                  <c:v>17776</c:v>
                </c:pt>
                <c:pt idx="6567">
                  <c:v>17777</c:v>
                </c:pt>
                <c:pt idx="6568">
                  <c:v>17778</c:v>
                </c:pt>
                <c:pt idx="6569">
                  <c:v>17779</c:v>
                </c:pt>
                <c:pt idx="6570">
                  <c:v>17783</c:v>
                </c:pt>
                <c:pt idx="6571">
                  <c:v>17784</c:v>
                </c:pt>
                <c:pt idx="6572">
                  <c:v>17785</c:v>
                </c:pt>
                <c:pt idx="6573">
                  <c:v>17786</c:v>
                </c:pt>
                <c:pt idx="6574">
                  <c:v>17789</c:v>
                </c:pt>
                <c:pt idx="6575">
                  <c:v>17790</c:v>
                </c:pt>
                <c:pt idx="6576">
                  <c:v>17791</c:v>
                </c:pt>
                <c:pt idx="6577">
                  <c:v>17792</c:v>
                </c:pt>
                <c:pt idx="6578">
                  <c:v>17793</c:v>
                </c:pt>
                <c:pt idx="6579">
                  <c:v>17796</c:v>
                </c:pt>
                <c:pt idx="6580">
                  <c:v>17797</c:v>
                </c:pt>
                <c:pt idx="6581">
                  <c:v>17798</c:v>
                </c:pt>
                <c:pt idx="6582">
                  <c:v>17799</c:v>
                </c:pt>
                <c:pt idx="6583">
                  <c:v>17800</c:v>
                </c:pt>
                <c:pt idx="6584">
                  <c:v>17803</c:v>
                </c:pt>
                <c:pt idx="6585">
                  <c:v>17804</c:v>
                </c:pt>
                <c:pt idx="6586">
                  <c:v>17805</c:v>
                </c:pt>
                <c:pt idx="6587">
                  <c:v>17806</c:v>
                </c:pt>
                <c:pt idx="6588">
                  <c:v>17807</c:v>
                </c:pt>
                <c:pt idx="6589">
                  <c:v>17808</c:v>
                </c:pt>
                <c:pt idx="6590">
                  <c:v>17810</c:v>
                </c:pt>
                <c:pt idx="6591">
                  <c:v>17811</c:v>
                </c:pt>
                <c:pt idx="6592">
                  <c:v>17812</c:v>
                </c:pt>
                <c:pt idx="6593">
                  <c:v>17813</c:v>
                </c:pt>
                <c:pt idx="6594">
                  <c:v>17814</c:v>
                </c:pt>
                <c:pt idx="6595">
                  <c:v>17815</c:v>
                </c:pt>
                <c:pt idx="6596">
                  <c:v>17817</c:v>
                </c:pt>
                <c:pt idx="6597">
                  <c:v>17819</c:v>
                </c:pt>
                <c:pt idx="6598">
                  <c:v>17820</c:v>
                </c:pt>
                <c:pt idx="6599">
                  <c:v>17821</c:v>
                </c:pt>
                <c:pt idx="6600">
                  <c:v>17822</c:v>
                </c:pt>
                <c:pt idx="6601">
                  <c:v>17824</c:v>
                </c:pt>
                <c:pt idx="6602">
                  <c:v>17825</c:v>
                </c:pt>
                <c:pt idx="6603">
                  <c:v>17826</c:v>
                </c:pt>
                <c:pt idx="6604">
                  <c:v>17827</c:v>
                </c:pt>
                <c:pt idx="6605">
                  <c:v>17828</c:v>
                </c:pt>
                <c:pt idx="6606">
                  <c:v>17829</c:v>
                </c:pt>
                <c:pt idx="6607">
                  <c:v>17831</c:v>
                </c:pt>
                <c:pt idx="6608">
                  <c:v>17832</c:v>
                </c:pt>
                <c:pt idx="6609">
                  <c:v>17833</c:v>
                </c:pt>
                <c:pt idx="6610">
                  <c:v>17834</c:v>
                </c:pt>
                <c:pt idx="6611">
                  <c:v>17835</c:v>
                </c:pt>
                <c:pt idx="6612">
                  <c:v>17836</c:v>
                </c:pt>
                <c:pt idx="6613">
                  <c:v>17838</c:v>
                </c:pt>
                <c:pt idx="6614">
                  <c:v>17840</c:v>
                </c:pt>
                <c:pt idx="6615">
                  <c:v>17841</c:v>
                </c:pt>
                <c:pt idx="6616">
                  <c:v>17842</c:v>
                </c:pt>
                <c:pt idx="6617">
                  <c:v>17843</c:v>
                </c:pt>
                <c:pt idx="6618">
                  <c:v>17845</c:v>
                </c:pt>
                <c:pt idx="6619">
                  <c:v>17846</c:v>
                </c:pt>
                <c:pt idx="6620">
                  <c:v>17847</c:v>
                </c:pt>
                <c:pt idx="6621">
                  <c:v>17849</c:v>
                </c:pt>
                <c:pt idx="6622">
                  <c:v>17850</c:v>
                </c:pt>
                <c:pt idx="6623">
                  <c:v>17852</c:v>
                </c:pt>
                <c:pt idx="6624">
                  <c:v>17853</c:v>
                </c:pt>
                <c:pt idx="6625">
                  <c:v>17854</c:v>
                </c:pt>
                <c:pt idx="6626">
                  <c:v>17855</c:v>
                </c:pt>
                <c:pt idx="6627">
                  <c:v>17856</c:v>
                </c:pt>
                <c:pt idx="6628">
                  <c:v>17857</c:v>
                </c:pt>
                <c:pt idx="6629">
                  <c:v>17859</c:v>
                </c:pt>
                <c:pt idx="6630">
                  <c:v>17860</c:v>
                </c:pt>
                <c:pt idx="6631">
                  <c:v>17861</c:v>
                </c:pt>
                <c:pt idx="6632">
                  <c:v>17863</c:v>
                </c:pt>
                <c:pt idx="6633">
                  <c:v>17864</c:v>
                </c:pt>
                <c:pt idx="6634">
                  <c:v>17866</c:v>
                </c:pt>
                <c:pt idx="6635">
                  <c:v>17867</c:v>
                </c:pt>
                <c:pt idx="6636">
                  <c:v>17868</c:v>
                </c:pt>
                <c:pt idx="6637">
                  <c:v>17869</c:v>
                </c:pt>
                <c:pt idx="6638">
                  <c:v>17870</c:v>
                </c:pt>
                <c:pt idx="6639">
                  <c:v>17871</c:v>
                </c:pt>
                <c:pt idx="6640">
                  <c:v>17873</c:v>
                </c:pt>
                <c:pt idx="6641">
                  <c:v>17874</c:v>
                </c:pt>
                <c:pt idx="6642">
                  <c:v>17875</c:v>
                </c:pt>
                <c:pt idx="6643">
                  <c:v>17876</c:v>
                </c:pt>
                <c:pt idx="6644">
                  <c:v>17877</c:v>
                </c:pt>
                <c:pt idx="6645">
                  <c:v>17878</c:v>
                </c:pt>
                <c:pt idx="6646">
                  <c:v>17880</c:v>
                </c:pt>
                <c:pt idx="6647">
                  <c:v>17881</c:v>
                </c:pt>
                <c:pt idx="6648">
                  <c:v>17882</c:v>
                </c:pt>
                <c:pt idx="6649">
                  <c:v>17883</c:v>
                </c:pt>
                <c:pt idx="6650">
                  <c:v>17884</c:v>
                </c:pt>
                <c:pt idx="6651">
                  <c:v>17885</c:v>
                </c:pt>
                <c:pt idx="6652">
                  <c:v>17887</c:v>
                </c:pt>
                <c:pt idx="6653">
                  <c:v>17888</c:v>
                </c:pt>
                <c:pt idx="6654">
                  <c:v>17889</c:v>
                </c:pt>
                <c:pt idx="6655">
                  <c:v>17890</c:v>
                </c:pt>
                <c:pt idx="6656">
                  <c:v>17891</c:v>
                </c:pt>
                <c:pt idx="6657">
                  <c:v>17894</c:v>
                </c:pt>
                <c:pt idx="6658">
                  <c:v>17895</c:v>
                </c:pt>
                <c:pt idx="6659">
                  <c:v>17896</c:v>
                </c:pt>
                <c:pt idx="6660">
                  <c:v>17897</c:v>
                </c:pt>
                <c:pt idx="6661">
                  <c:v>17898</c:v>
                </c:pt>
                <c:pt idx="6662">
                  <c:v>17901</c:v>
                </c:pt>
                <c:pt idx="6663">
                  <c:v>17902</c:v>
                </c:pt>
                <c:pt idx="6664">
                  <c:v>17903</c:v>
                </c:pt>
                <c:pt idx="6665">
                  <c:v>17904</c:v>
                </c:pt>
                <c:pt idx="6666">
                  <c:v>17905</c:v>
                </c:pt>
                <c:pt idx="6667">
                  <c:v>17906</c:v>
                </c:pt>
                <c:pt idx="6668">
                  <c:v>17908</c:v>
                </c:pt>
                <c:pt idx="6669">
                  <c:v>17909</c:v>
                </c:pt>
                <c:pt idx="6670">
                  <c:v>17910</c:v>
                </c:pt>
                <c:pt idx="6671">
                  <c:v>17911</c:v>
                </c:pt>
                <c:pt idx="6672">
                  <c:v>17912</c:v>
                </c:pt>
                <c:pt idx="6673">
                  <c:v>17913</c:v>
                </c:pt>
                <c:pt idx="6674">
                  <c:v>17915</c:v>
                </c:pt>
                <c:pt idx="6675">
                  <c:v>17916</c:v>
                </c:pt>
                <c:pt idx="6676">
                  <c:v>17917</c:v>
                </c:pt>
                <c:pt idx="6677">
                  <c:v>17918</c:v>
                </c:pt>
                <c:pt idx="6678">
                  <c:v>17919</c:v>
                </c:pt>
                <c:pt idx="6679">
                  <c:v>17920</c:v>
                </c:pt>
                <c:pt idx="6680">
                  <c:v>17922</c:v>
                </c:pt>
                <c:pt idx="6681">
                  <c:v>17923</c:v>
                </c:pt>
                <c:pt idx="6682">
                  <c:v>17924</c:v>
                </c:pt>
                <c:pt idx="6683">
                  <c:v>17925</c:v>
                </c:pt>
                <c:pt idx="6684">
                  <c:v>17926</c:v>
                </c:pt>
                <c:pt idx="6685">
                  <c:v>17927</c:v>
                </c:pt>
                <c:pt idx="6686">
                  <c:v>17929</c:v>
                </c:pt>
                <c:pt idx="6687">
                  <c:v>17930</c:v>
                </c:pt>
                <c:pt idx="6688">
                  <c:v>17931</c:v>
                </c:pt>
                <c:pt idx="6689">
                  <c:v>17932</c:v>
                </c:pt>
                <c:pt idx="6690">
                  <c:v>17933</c:v>
                </c:pt>
                <c:pt idx="6691">
                  <c:v>17934</c:v>
                </c:pt>
                <c:pt idx="6692">
                  <c:v>17936</c:v>
                </c:pt>
                <c:pt idx="6693">
                  <c:v>17937</c:v>
                </c:pt>
                <c:pt idx="6694">
                  <c:v>17938</c:v>
                </c:pt>
                <c:pt idx="6695">
                  <c:v>17939</c:v>
                </c:pt>
                <c:pt idx="6696">
                  <c:v>17940</c:v>
                </c:pt>
                <c:pt idx="6697">
                  <c:v>17943</c:v>
                </c:pt>
                <c:pt idx="6698">
                  <c:v>17944</c:v>
                </c:pt>
                <c:pt idx="6699">
                  <c:v>17945</c:v>
                </c:pt>
                <c:pt idx="6700">
                  <c:v>17946</c:v>
                </c:pt>
                <c:pt idx="6701">
                  <c:v>17947</c:v>
                </c:pt>
                <c:pt idx="6702">
                  <c:v>17948</c:v>
                </c:pt>
                <c:pt idx="6703">
                  <c:v>17950</c:v>
                </c:pt>
                <c:pt idx="6704">
                  <c:v>17952</c:v>
                </c:pt>
                <c:pt idx="6705">
                  <c:v>17953</c:v>
                </c:pt>
                <c:pt idx="6706">
                  <c:v>17954</c:v>
                </c:pt>
                <c:pt idx="6707">
                  <c:v>17955</c:v>
                </c:pt>
                <c:pt idx="6708">
                  <c:v>17957</c:v>
                </c:pt>
                <c:pt idx="6709">
                  <c:v>17958</c:v>
                </c:pt>
                <c:pt idx="6710">
                  <c:v>17959</c:v>
                </c:pt>
                <c:pt idx="6711">
                  <c:v>17960</c:v>
                </c:pt>
                <c:pt idx="6712">
                  <c:v>17961</c:v>
                </c:pt>
                <c:pt idx="6713">
                  <c:v>17962</c:v>
                </c:pt>
                <c:pt idx="6714">
                  <c:v>17964</c:v>
                </c:pt>
                <c:pt idx="6715">
                  <c:v>17965</c:v>
                </c:pt>
                <c:pt idx="6716">
                  <c:v>17966</c:v>
                </c:pt>
                <c:pt idx="6717">
                  <c:v>17967</c:v>
                </c:pt>
                <c:pt idx="6718">
                  <c:v>17968</c:v>
                </c:pt>
                <c:pt idx="6719">
                  <c:v>17969</c:v>
                </c:pt>
                <c:pt idx="6720">
                  <c:v>17971</c:v>
                </c:pt>
                <c:pt idx="6721">
                  <c:v>17972</c:v>
                </c:pt>
                <c:pt idx="6722">
                  <c:v>17973</c:v>
                </c:pt>
                <c:pt idx="6723">
                  <c:v>17974</c:v>
                </c:pt>
                <c:pt idx="6724">
                  <c:v>17975</c:v>
                </c:pt>
                <c:pt idx="6725">
                  <c:v>17976</c:v>
                </c:pt>
                <c:pt idx="6726">
                  <c:v>17978</c:v>
                </c:pt>
                <c:pt idx="6727">
                  <c:v>17979</c:v>
                </c:pt>
                <c:pt idx="6728">
                  <c:v>17980</c:v>
                </c:pt>
                <c:pt idx="6729">
                  <c:v>17981</c:v>
                </c:pt>
                <c:pt idx="6730">
                  <c:v>17982</c:v>
                </c:pt>
                <c:pt idx="6731">
                  <c:v>17983</c:v>
                </c:pt>
                <c:pt idx="6732">
                  <c:v>17985</c:v>
                </c:pt>
                <c:pt idx="6733">
                  <c:v>17986</c:v>
                </c:pt>
                <c:pt idx="6734">
                  <c:v>17987</c:v>
                </c:pt>
                <c:pt idx="6735">
                  <c:v>17988</c:v>
                </c:pt>
                <c:pt idx="6736">
                  <c:v>17989</c:v>
                </c:pt>
                <c:pt idx="6737">
                  <c:v>17990</c:v>
                </c:pt>
                <c:pt idx="6738">
                  <c:v>17992</c:v>
                </c:pt>
                <c:pt idx="6739">
                  <c:v>17993</c:v>
                </c:pt>
                <c:pt idx="6740">
                  <c:v>17994</c:v>
                </c:pt>
                <c:pt idx="6741">
                  <c:v>17995</c:v>
                </c:pt>
                <c:pt idx="6742">
                  <c:v>17996</c:v>
                </c:pt>
                <c:pt idx="6743">
                  <c:v>17997</c:v>
                </c:pt>
                <c:pt idx="6744">
                  <c:v>17999</c:v>
                </c:pt>
                <c:pt idx="6745">
                  <c:v>18000</c:v>
                </c:pt>
                <c:pt idx="6746">
                  <c:v>18001</c:v>
                </c:pt>
                <c:pt idx="6747">
                  <c:v>18002</c:v>
                </c:pt>
                <c:pt idx="6748">
                  <c:v>18004</c:v>
                </c:pt>
                <c:pt idx="6749">
                  <c:v>18006</c:v>
                </c:pt>
                <c:pt idx="6750">
                  <c:v>18007</c:v>
                </c:pt>
                <c:pt idx="6751">
                  <c:v>18008</c:v>
                </c:pt>
                <c:pt idx="6752">
                  <c:v>18009</c:v>
                </c:pt>
                <c:pt idx="6753">
                  <c:v>18010</c:v>
                </c:pt>
                <c:pt idx="6754">
                  <c:v>18011</c:v>
                </c:pt>
                <c:pt idx="6755">
                  <c:v>18013</c:v>
                </c:pt>
                <c:pt idx="6756">
                  <c:v>18014</c:v>
                </c:pt>
                <c:pt idx="6757">
                  <c:v>18015</c:v>
                </c:pt>
                <c:pt idx="6758">
                  <c:v>18016</c:v>
                </c:pt>
                <c:pt idx="6759">
                  <c:v>18017</c:v>
                </c:pt>
                <c:pt idx="6760">
                  <c:v>18018</c:v>
                </c:pt>
                <c:pt idx="6761">
                  <c:v>18020</c:v>
                </c:pt>
                <c:pt idx="6762">
                  <c:v>18021</c:v>
                </c:pt>
                <c:pt idx="6763">
                  <c:v>18022</c:v>
                </c:pt>
                <c:pt idx="6764">
                  <c:v>18023</c:v>
                </c:pt>
                <c:pt idx="6765">
                  <c:v>18024</c:v>
                </c:pt>
                <c:pt idx="6766">
                  <c:v>18025</c:v>
                </c:pt>
                <c:pt idx="6767">
                  <c:v>18027</c:v>
                </c:pt>
                <c:pt idx="6768">
                  <c:v>18028</c:v>
                </c:pt>
                <c:pt idx="6769">
                  <c:v>18029</c:v>
                </c:pt>
                <c:pt idx="6770">
                  <c:v>18030</c:v>
                </c:pt>
                <c:pt idx="6771">
                  <c:v>18031</c:v>
                </c:pt>
                <c:pt idx="6772">
                  <c:v>18032</c:v>
                </c:pt>
                <c:pt idx="6773">
                  <c:v>18034</c:v>
                </c:pt>
                <c:pt idx="6774">
                  <c:v>18035</c:v>
                </c:pt>
                <c:pt idx="6775">
                  <c:v>18036</c:v>
                </c:pt>
                <c:pt idx="6776">
                  <c:v>18037</c:v>
                </c:pt>
                <c:pt idx="6777">
                  <c:v>18038</c:v>
                </c:pt>
                <c:pt idx="6778">
                  <c:v>18039</c:v>
                </c:pt>
                <c:pt idx="6779">
                  <c:v>18041</c:v>
                </c:pt>
                <c:pt idx="6780">
                  <c:v>18042</c:v>
                </c:pt>
                <c:pt idx="6781">
                  <c:v>18043</c:v>
                </c:pt>
                <c:pt idx="6782">
                  <c:v>18044</c:v>
                </c:pt>
                <c:pt idx="6783">
                  <c:v>18045</c:v>
                </c:pt>
                <c:pt idx="6784">
                  <c:v>18049</c:v>
                </c:pt>
                <c:pt idx="6785">
                  <c:v>18050</c:v>
                </c:pt>
                <c:pt idx="6786">
                  <c:v>18051</c:v>
                </c:pt>
                <c:pt idx="6787">
                  <c:v>18052</c:v>
                </c:pt>
                <c:pt idx="6788">
                  <c:v>18055</c:v>
                </c:pt>
                <c:pt idx="6789">
                  <c:v>18056</c:v>
                </c:pt>
                <c:pt idx="6790">
                  <c:v>18057</c:v>
                </c:pt>
                <c:pt idx="6791">
                  <c:v>18058</c:v>
                </c:pt>
                <c:pt idx="6792">
                  <c:v>18059</c:v>
                </c:pt>
                <c:pt idx="6793">
                  <c:v>18062</c:v>
                </c:pt>
                <c:pt idx="6794">
                  <c:v>18063</c:v>
                </c:pt>
                <c:pt idx="6795">
                  <c:v>18064</c:v>
                </c:pt>
                <c:pt idx="6796">
                  <c:v>18065</c:v>
                </c:pt>
                <c:pt idx="6797">
                  <c:v>18066</c:v>
                </c:pt>
                <c:pt idx="6798">
                  <c:v>18069</c:v>
                </c:pt>
                <c:pt idx="6799">
                  <c:v>18070</c:v>
                </c:pt>
                <c:pt idx="6800">
                  <c:v>18071</c:v>
                </c:pt>
                <c:pt idx="6801">
                  <c:v>18072</c:v>
                </c:pt>
                <c:pt idx="6802">
                  <c:v>18073</c:v>
                </c:pt>
                <c:pt idx="6803">
                  <c:v>18076</c:v>
                </c:pt>
                <c:pt idx="6804">
                  <c:v>18077</c:v>
                </c:pt>
                <c:pt idx="6805">
                  <c:v>18078</c:v>
                </c:pt>
                <c:pt idx="6806">
                  <c:v>18079</c:v>
                </c:pt>
                <c:pt idx="6807">
                  <c:v>18080</c:v>
                </c:pt>
                <c:pt idx="6808">
                  <c:v>18084</c:v>
                </c:pt>
                <c:pt idx="6809">
                  <c:v>18085</c:v>
                </c:pt>
                <c:pt idx="6810">
                  <c:v>18086</c:v>
                </c:pt>
                <c:pt idx="6811">
                  <c:v>18087</c:v>
                </c:pt>
                <c:pt idx="6812">
                  <c:v>18090</c:v>
                </c:pt>
                <c:pt idx="6813">
                  <c:v>18091</c:v>
                </c:pt>
                <c:pt idx="6814">
                  <c:v>18092</c:v>
                </c:pt>
                <c:pt idx="6815">
                  <c:v>18093</c:v>
                </c:pt>
                <c:pt idx="6816">
                  <c:v>18094</c:v>
                </c:pt>
                <c:pt idx="6817">
                  <c:v>18097</c:v>
                </c:pt>
                <c:pt idx="6818">
                  <c:v>18098</c:v>
                </c:pt>
                <c:pt idx="6819">
                  <c:v>18099</c:v>
                </c:pt>
                <c:pt idx="6820">
                  <c:v>18100</c:v>
                </c:pt>
                <c:pt idx="6821">
                  <c:v>18101</c:v>
                </c:pt>
                <c:pt idx="6822">
                  <c:v>18104</c:v>
                </c:pt>
                <c:pt idx="6823">
                  <c:v>18105</c:v>
                </c:pt>
                <c:pt idx="6824">
                  <c:v>18106</c:v>
                </c:pt>
                <c:pt idx="6825">
                  <c:v>18107</c:v>
                </c:pt>
                <c:pt idx="6826">
                  <c:v>18108</c:v>
                </c:pt>
                <c:pt idx="6827">
                  <c:v>18111</c:v>
                </c:pt>
                <c:pt idx="6828">
                  <c:v>18112</c:v>
                </c:pt>
                <c:pt idx="6829">
                  <c:v>18113</c:v>
                </c:pt>
                <c:pt idx="6830">
                  <c:v>18114</c:v>
                </c:pt>
                <c:pt idx="6831">
                  <c:v>18115</c:v>
                </c:pt>
                <c:pt idx="6832">
                  <c:v>18118</c:v>
                </c:pt>
                <c:pt idx="6833">
                  <c:v>18119</c:v>
                </c:pt>
                <c:pt idx="6834">
                  <c:v>18120</c:v>
                </c:pt>
                <c:pt idx="6835">
                  <c:v>18121</c:v>
                </c:pt>
                <c:pt idx="6836">
                  <c:v>18122</c:v>
                </c:pt>
                <c:pt idx="6837">
                  <c:v>18125</c:v>
                </c:pt>
                <c:pt idx="6838">
                  <c:v>18126</c:v>
                </c:pt>
                <c:pt idx="6839">
                  <c:v>18127</c:v>
                </c:pt>
                <c:pt idx="6840">
                  <c:v>18128</c:v>
                </c:pt>
                <c:pt idx="6841">
                  <c:v>18129</c:v>
                </c:pt>
                <c:pt idx="6842">
                  <c:v>18132</c:v>
                </c:pt>
                <c:pt idx="6843">
                  <c:v>18133</c:v>
                </c:pt>
                <c:pt idx="6844">
                  <c:v>18134</c:v>
                </c:pt>
                <c:pt idx="6845">
                  <c:v>18135</c:v>
                </c:pt>
                <c:pt idx="6846">
                  <c:v>18136</c:v>
                </c:pt>
                <c:pt idx="6847">
                  <c:v>18139</c:v>
                </c:pt>
                <c:pt idx="6848">
                  <c:v>18140</c:v>
                </c:pt>
                <c:pt idx="6849">
                  <c:v>18141</c:v>
                </c:pt>
                <c:pt idx="6850">
                  <c:v>18142</c:v>
                </c:pt>
                <c:pt idx="6851">
                  <c:v>18143</c:v>
                </c:pt>
                <c:pt idx="6852">
                  <c:v>18147</c:v>
                </c:pt>
                <c:pt idx="6853">
                  <c:v>18148</c:v>
                </c:pt>
                <c:pt idx="6854">
                  <c:v>18149</c:v>
                </c:pt>
                <c:pt idx="6855">
                  <c:v>18150</c:v>
                </c:pt>
                <c:pt idx="6856">
                  <c:v>18153</c:v>
                </c:pt>
                <c:pt idx="6857">
                  <c:v>18154</c:v>
                </c:pt>
                <c:pt idx="6858">
                  <c:v>18155</c:v>
                </c:pt>
                <c:pt idx="6859">
                  <c:v>18156</c:v>
                </c:pt>
                <c:pt idx="6860">
                  <c:v>18157</c:v>
                </c:pt>
                <c:pt idx="6861">
                  <c:v>18160</c:v>
                </c:pt>
                <c:pt idx="6862">
                  <c:v>18161</c:v>
                </c:pt>
                <c:pt idx="6863">
                  <c:v>18162</c:v>
                </c:pt>
                <c:pt idx="6864">
                  <c:v>18163</c:v>
                </c:pt>
                <c:pt idx="6865">
                  <c:v>18164</c:v>
                </c:pt>
                <c:pt idx="6866">
                  <c:v>18167</c:v>
                </c:pt>
                <c:pt idx="6867">
                  <c:v>18168</c:v>
                </c:pt>
                <c:pt idx="6868">
                  <c:v>18169</c:v>
                </c:pt>
                <c:pt idx="6869">
                  <c:v>18170</c:v>
                </c:pt>
                <c:pt idx="6870">
                  <c:v>18171</c:v>
                </c:pt>
                <c:pt idx="6871">
                  <c:v>18172</c:v>
                </c:pt>
                <c:pt idx="6872">
                  <c:v>18174</c:v>
                </c:pt>
                <c:pt idx="6873">
                  <c:v>18175</c:v>
                </c:pt>
                <c:pt idx="6874">
                  <c:v>18176</c:v>
                </c:pt>
                <c:pt idx="6875">
                  <c:v>18177</c:v>
                </c:pt>
                <c:pt idx="6876">
                  <c:v>18178</c:v>
                </c:pt>
                <c:pt idx="6877">
                  <c:v>18179</c:v>
                </c:pt>
                <c:pt idx="6878">
                  <c:v>18181</c:v>
                </c:pt>
                <c:pt idx="6879">
                  <c:v>18182</c:v>
                </c:pt>
                <c:pt idx="6880">
                  <c:v>18184</c:v>
                </c:pt>
                <c:pt idx="6881">
                  <c:v>18185</c:v>
                </c:pt>
                <c:pt idx="6882">
                  <c:v>18186</c:v>
                </c:pt>
                <c:pt idx="6883">
                  <c:v>18188</c:v>
                </c:pt>
                <c:pt idx="6884">
                  <c:v>18189</c:v>
                </c:pt>
                <c:pt idx="6885">
                  <c:v>18190</c:v>
                </c:pt>
                <c:pt idx="6886">
                  <c:v>18191</c:v>
                </c:pt>
                <c:pt idx="6887">
                  <c:v>18192</c:v>
                </c:pt>
                <c:pt idx="6888">
                  <c:v>18193</c:v>
                </c:pt>
                <c:pt idx="6889">
                  <c:v>18195</c:v>
                </c:pt>
                <c:pt idx="6890">
                  <c:v>18196</c:v>
                </c:pt>
                <c:pt idx="6891">
                  <c:v>18197</c:v>
                </c:pt>
                <c:pt idx="6892">
                  <c:v>18198</c:v>
                </c:pt>
                <c:pt idx="6893">
                  <c:v>18199</c:v>
                </c:pt>
                <c:pt idx="6894">
                  <c:v>18200</c:v>
                </c:pt>
                <c:pt idx="6895">
                  <c:v>18202</c:v>
                </c:pt>
                <c:pt idx="6896">
                  <c:v>18203</c:v>
                </c:pt>
                <c:pt idx="6897">
                  <c:v>18204</c:v>
                </c:pt>
                <c:pt idx="6898">
                  <c:v>18205</c:v>
                </c:pt>
                <c:pt idx="6899">
                  <c:v>18206</c:v>
                </c:pt>
                <c:pt idx="6900">
                  <c:v>18207</c:v>
                </c:pt>
                <c:pt idx="6901">
                  <c:v>18209</c:v>
                </c:pt>
                <c:pt idx="6902">
                  <c:v>18211</c:v>
                </c:pt>
                <c:pt idx="6903">
                  <c:v>18212</c:v>
                </c:pt>
                <c:pt idx="6904">
                  <c:v>18214</c:v>
                </c:pt>
                <c:pt idx="6905">
                  <c:v>18216</c:v>
                </c:pt>
                <c:pt idx="6906">
                  <c:v>18217</c:v>
                </c:pt>
                <c:pt idx="6907">
                  <c:v>18218</c:v>
                </c:pt>
                <c:pt idx="6908">
                  <c:v>18219</c:v>
                </c:pt>
                <c:pt idx="6909">
                  <c:v>18220</c:v>
                </c:pt>
                <c:pt idx="6910">
                  <c:v>18221</c:v>
                </c:pt>
                <c:pt idx="6911">
                  <c:v>18223</c:v>
                </c:pt>
                <c:pt idx="6912">
                  <c:v>18224</c:v>
                </c:pt>
                <c:pt idx="6913">
                  <c:v>18225</c:v>
                </c:pt>
                <c:pt idx="6914">
                  <c:v>18227</c:v>
                </c:pt>
                <c:pt idx="6915">
                  <c:v>18228</c:v>
                </c:pt>
                <c:pt idx="6916">
                  <c:v>18230</c:v>
                </c:pt>
                <c:pt idx="6917">
                  <c:v>18231</c:v>
                </c:pt>
                <c:pt idx="6918">
                  <c:v>18232</c:v>
                </c:pt>
                <c:pt idx="6919">
                  <c:v>18233</c:v>
                </c:pt>
                <c:pt idx="6920">
                  <c:v>18234</c:v>
                </c:pt>
                <c:pt idx="6921">
                  <c:v>18235</c:v>
                </c:pt>
                <c:pt idx="6922">
                  <c:v>18237</c:v>
                </c:pt>
                <c:pt idx="6923">
                  <c:v>18238</c:v>
                </c:pt>
                <c:pt idx="6924">
                  <c:v>18239</c:v>
                </c:pt>
                <c:pt idx="6925">
                  <c:v>18240</c:v>
                </c:pt>
                <c:pt idx="6926">
                  <c:v>18241</c:v>
                </c:pt>
                <c:pt idx="6927">
                  <c:v>18242</c:v>
                </c:pt>
                <c:pt idx="6928">
                  <c:v>18244</c:v>
                </c:pt>
                <c:pt idx="6929">
                  <c:v>18245</c:v>
                </c:pt>
                <c:pt idx="6930">
                  <c:v>18246</c:v>
                </c:pt>
                <c:pt idx="6931">
                  <c:v>18247</c:v>
                </c:pt>
                <c:pt idx="6932">
                  <c:v>18248</c:v>
                </c:pt>
                <c:pt idx="6933">
                  <c:v>18249</c:v>
                </c:pt>
                <c:pt idx="6934">
                  <c:v>18251</c:v>
                </c:pt>
                <c:pt idx="6935">
                  <c:v>18252</c:v>
                </c:pt>
                <c:pt idx="6936">
                  <c:v>18253</c:v>
                </c:pt>
                <c:pt idx="6937">
                  <c:v>18254</c:v>
                </c:pt>
                <c:pt idx="6938">
                  <c:v>18255</c:v>
                </c:pt>
                <c:pt idx="6939">
                  <c:v>18259</c:v>
                </c:pt>
                <c:pt idx="6940">
                  <c:v>18260</c:v>
                </c:pt>
                <c:pt idx="6941">
                  <c:v>18261</c:v>
                </c:pt>
                <c:pt idx="6942">
                  <c:v>18262</c:v>
                </c:pt>
                <c:pt idx="6943">
                  <c:v>18263</c:v>
                </c:pt>
                <c:pt idx="6944">
                  <c:v>18266</c:v>
                </c:pt>
                <c:pt idx="6945">
                  <c:v>18267</c:v>
                </c:pt>
                <c:pt idx="6946">
                  <c:v>18268</c:v>
                </c:pt>
                <c:pt idx="6947">
                  <c:v>18269</c:v>
                </c:pt>
                <c:pt idx="6948">
                  <c:v>18270</c:v>
                </c:pt>
                <c:pt idx="6949">
                  <c:v>18272</c:v>
                </c:pt>
                <c:pt idx="6950">
                  <c:v>18273</c:v>
                </c:pt>
                <c:pt idx="6951">
                  <c:v>18274</c:v>
                </c:pt>
                <c:pt idx="6952">
                  <c:v>18275</c:v>
                </c:pt>
                <c:pt idx="6953">
                  <c:v>18276</c:v>
                </c:pt>
                <c:pt idx="6954">
                  <c:v>18277</c:v>
                </c:pt>
                <c:pt idx="6955">
                  <c:v>18279</c:v>
                </c:pt>
                <c:pt idx="6956">
                  <c:v>18280</c:v>
                </c:pt>
                <c:pt idx="6957">
                  <c:v>18281</c:v>
                </c:pt>
                <c:pt idx="6958">
                  <c:v>18282</c:v>
                </c:pt>
                <c:pt idx="6959">
                  <c:v>18283</c:v>
                </c:pt>
                <c:pt idx="6960">
                  <c:v>18284</c:v>
                </c:pt>
                <c:pt idx="6961">
                  <c:v>18286</c:v>
                </c:pt>
                <c:pt idx="6962">
                  <c:v>18287</c:v>
                </c:pt>
                <c:pt idx="6963">
                  <c:v>18288</c:v>
                </c:pt>
                <c:pt idx="6964">
                  <c:v>18289</c:v>
                </c:pt>
                <c:pt idx="6965">
                  <c:v>18290</c:v>
                </c:pt>
                <c:pt idx="6966">
                  <c:v>18291</c:v>
                </c:pt>
                <c:pt idx="6967">
                  <c:v>18293</c:v>
                </c:pt>
                <c:pt idx="6968">
                  <c:v>18294</c:v>
                </c:pt>
                <c:pt idx="6969">
                  <c:v>18295</c:v>
                </c:pt>
                <c:pt idx="6970">
                  <c:v>18296</c:v>
                </c:pt>
                <c:pt idx="6971">
                  <c:v>18297</c:v>
                </c:pt>
                <c:pt idx="6972">
                  <c:v>18298</c:v>
                </c:pt>
                <c:pt idx="6973">
                  <c:v>18300</c:v>
                </c:pt>
                <c:pt idx="6974">
                  <c:v>18301</c:v>
                </c:pt>
                <c:pt idx="6975">
                  <c:v>18302</c:v>
                </c:pt>
                <c:pt idx="6976">
                  <c:v>18303</c:v>
                </c:pt>
                <c:pt idx="6977">
                  <c:v>18304</c:v>
                </c:pt>
                <c:pt idx="6978">
                  <c:v>18305</c:v>
                </c:pt>
                <c:pt idx="6979">
                  <c:v>18308</c:v>
                </c:pt>
                <c:pt idx="6980">
                  <c:v>18309</c:v>
                </c:pt>
                <c:pt idx="6981">
                  <c:v>18310</c:v>
                </c:pt>
                <c:pt idx="6982">
                  <c:v>18311</c:v>
                </c:pt>
                <c:pt idx="6983">
                  <c:v>18312</c:v>
                </c:pt>
                <c:pt idx="6984">
                  <c:v>18314</c:v>
                </c:pt>
                <c:pt idx="6985">
                  <c:v>18315</c:v>
                </c:pt>
                <c:pt idx="6986">
                  <c:v>18317</c:v>
                </c:pt>
                <c:pt idx="6987">
                  <c:v>18318</c:v>
                </c:pt>
                <c:pt idx="6988">
                  <c:v>18319</c:v>
                </c:pt>
                <c:pt idx="6989">
                  <c:v>18321</c:v>
                </c:pt>
                <c:pt idx="6990">
                  <c:v>18322</c:v>
                </c:pt>
                <c:pt idx="6991">
                  <c:v>18323</c:v>
                </c:pt>
                <c:pt idx="6992">
                  <c:v>18324</c:v>
                </c:pt>
                <c:pt idx="6993">
                  <c:v>18325</c:v>
                </c:pt>
                <c:pt idx="6994">
                  <c:v>18326</c:v>
                </c:pt>
                <c:pt idx="6995">
                  <c:v>18328</c:v>
                </c:pt>
                <c:pt idx="6996">
                  <c:v>18329</c:v>
                </c:pt>
                <c:pt idx="6997">
                  <c:v>18330</c:v>
                </c:pt>
                <c:pt idx="6998">
                  <c:v>18331</c:v>
                </c:pt>
                <c:pt idx="6999">
                  <c:v>18332</c:v>
                </c:pt>
                <c:pt idx="7000">
                  <c:v>18333</c:v>
                </c:pt>
                <c:pt idx="7001">
                  <c:v>18335</c:v>
                </c:pt>
                <c:pt idx="7002">
                  <c:v>18336</c:v>
                </c:pt>
                <c:pt idx="7003">
                  <c:v>18337</c:v>
                </c:pt>
                <c:pt idx="7004">
                  <c:v>18338</c:v>
                </c:pt>
                <c:pt idx="7005">
                  <c:v>18339</c:v>
                </c:pt>
                <c:pt idx="7006">
                  <c:v>18340</c:v>
                </c:pt>
                <c:pt idx="7007">
                  <c:v>18342</c:v>
                </c:pt>
                <c:pt idx="7008">
                  <c:v>18343</c:v>
                </c:pt>
                <c:pt idx="7009">
                  <c:v>18344</c:v>
                </c:pt>
                <c:pt idx="7010">
                  <c:v>18345</c:v>
                </c:pt>
                <c:pt idx="7011">
                  <c:v>18346</c:v>
                </c:pt>
                <c:pt idx="7012">
                  <c:v>18347</c:v>
                </c:pt>
                <c:pt idx="7013">
                  <c:v>18349</c:v>
                </c:pt>
                <c:pt idx="7014">
                  <c:v>18350</c:v>
                </c:pt>
                <c:pt idx="7015">
                  <c:v>18351</c:v>
                </c:pt>
                <c:pt idx="7016">
                  <c:v>18352</c:v>
                </c:pt>
                <c:pt idx="7017">
                  <c:v>18353</c:v>
                </c:pt>
                <c:pt idx="7018">
                  <c:v>18354</c:v>
                </c:pt>
                <c:pt idx="7019">
                  <c:v>18356</c:v>
                </c:pt>
                <c:pt idx="7020">
                  <c:v>18357</c:v>
                </c:pt>
                <c:pt idx="7021">
                  <c:v>18358</c:v>
                </c:pt>
                <c:pt idx="7022">
                  <c:v>18359</c:v>
                </c:pt>
                <c:pt idx="7023">
                  <c:v>18361</c:v>
                </c:pt>
                <c:pt idx="7024">
                  <c:v>18363</c:v>
                </c:pt>
                <c:pt idx="7025">
                  <c:v>18364</c:v>
                </c:pt>
                <c:pt idx="7026">
                  <c:v>18365</c:v>
                </c:pt>
                <c:pt idx="7027">
                  <c:v>18366</c:v>
                </c:pt>
                <c:pt idx="7028">
                  <c:v>18367</c:v>
                </c:pt>
                <c:pt idx="7029">
                  <c:v>18368</c:v>
                </c:pt>
                <c:pt idx="7030">
                  <c:v>18370</c:v>
                </c:pt>
                <c:pt idx="7031">
                  <c:v>18371</c:v>
                </c:pt>
                <c:pt idx="7032">
                  <c:v>18372</c:v>
                </c:pt>
                <c:pt idx="7033">
                  <c:v>18373</c:v>
                </c:pt>
                <c:pt idx="7034">
                  <c:v>18374</c:v>
                </c:pt>
                <c:pt idx="7035">
                  <c:v>18375</c:v>
                </c:pt>
                <c:pt idx="7036">
                  <c:v>18377</c:v>
                </c:pt>
                <c:pt idx="7037">
                  <c:v>18378</c:v>
                </c:pt>
                <c:pt idx="7038">
                  <c:v>18379</c:v>
                </c:pt>
                <c:pt idx="7039">
                  <c:v>18380</c:v>
                </c:pt>
                <c:pt idx="7040">
                  <c:v>18381</c:v>
                </c:pt>
                <c:pt idx="7041">
                  <c:v>18382</c:v>
                </c:pt>
                <c:pt idx="7042">
                  <c:v>18384</c:v>
                </c:pt>
                <c:pt idx="7043">
                  <c:v>18385</c:v>
                </c:pt>
                <c:pt idx="7044">
                  <c:v>18386</c:v>
                </c:pt>
                <c:pt idx="7045">
                  <c:v>18387</c:v>
                </c:pt>
                <c:pt idx="7046">
                  <c:v>18388</c:v>
                </c:pt>
                <c:pt idx="7047">
                  <c:v>18389</c:v>
                </c:pt>
                <c:pt idx="7048">
                  <c:v>18391</c:v>
                </c:pt>
                <c:pt idx="7049">
                  <c:v>18392</c:v>
                </c:pt>
                <c:pt idx="7050">
                  <c:v>18393</c:v>
                </c:pt>
                <c:pt idx="7051">
                  <c:v>18394</c:v>
                </c:pt>
                <c:pt idx="7052">
                  <c:v>18395</c:v>
                </c:pt>
                <c:pt idx="7053">
                  <c:v>18396</c:v>
                </c:pt>
                <c:pt idx="7054">
                  <c:v>18398</c:v>
                </c:pt>
                <c:pt idx="7055">
                  <c:v>18399</c:v>
                </c:pt>
                <c:pt idx="7056">
                  <c:v>18400</c:v>
                </c:pt>
                <c:pt idx="7057">
                  <c:v>18401</c:v>
                </c:pt>
                <c:pt idx="7058">
                  <c:v>18402</c:v>
                </c:pt>
                <c:pt idx="7059">
                  <c:v>18403</c:v>
                </c:pt>
                <c:pt idx="7060">
                  <c:v>18405</c:v>
                </c:pt>
                <c:pt idx="7061">
                  <c:v>18406</c:v>
                </c:pt>
                <c:pt idx="7062">
                  <c:v>18407</c:v>
                </c:pt>
                <c:pt idx="7063">
                  <c:v>18408</c:v>
                </c:pt>
                <c:pt idx="7064">
                  <c:v>18409</c:v>
                </c:pt>
                <c:pt idx="7065">
                  <c:v>18410</c:v>
                </c:pt>
                <c:pt idx="7066">
                  <c:v>18412</c:v>
                </c:pt>
                <c:pt idx="7067">
                  <c:v>18414</c:v>
                </c:pt>
                <c:pt idx="7068">
                  <c:v>18415</c:v>
                </c:pt>
                <c:pt idx="7069">
                  <c:v>18416</c:v>
                </c:pt>
                <c:pt idx="7070">
                  <c:v>18419</c:v>
                </c:pt>
                <c:pt idx="7071">
                  <c:v>18420</c:v>
                </c:pt>
                <c:pt idx="7072">
                  <c:v>18421</c:v>
                </c:pt>
                <c:pt idx="7073">
                  <c:v>18422</c:v>
                </c:pt>
                <c:pt idx="7074">
                  <c:v>18423</c:v>
                </c:pt>
                <c:pt idx="7075">
                  <c:v>18426</c:v>
                </c:pt>
                <c:pt idx="7076">
                  <c:v>18427</c:v>
                </c:pt>
                <c:pt idx="7077">
                  <c:v>18428</c:v>
                </c:pt>
                <c:pt idx="7078">
                  <c:v>18429</c:v>
                </c:pt>
                <c:pt idx="7079">
                  <c:v>18430</c:v>
                </c:pt>
                <c:pt idx="7080">
                  <c:v>18433</c:v>
                </c:pt>
                <c:pt idx="7081">
                  <c:v>18434</c:v>
                </c:pt>
                <c:pt idx="7082">
                  <c:v>18435</c:v>
                </c:pt>
                <c:pt idx="7083">
                  <c:v>18436</c:v>
                </c:pt>
                <c:pt idx="7084">
                  <c:v>18437</c:v>
                </c:pt>
                <c:pt idx="7085">
                  <c:v>18440</c:v>
                </c:pt>
                <c:pt idx="7086">
                  <c:v>18441</c:v>
                </c:pt>
                <c:pt idx="7087">
                  <c:v>18442</c:v>
                </c:pt>
                <c:pt idx="7088">
                  <c:v>18443</c:v>
                </c:pt>
                <c:pt idx="7089">
                  <c:v>18444</c:v>
                </c:pt>
                <c:pt idx="7090">
                  <c:v>18447</c:v>
                </c:pt>
                <c:pt idx="7091">
                  <c:v>18449</c:v>
                </c:pt>
                <c:pt idx="7092">
                  <c:v>18450</c:v>
                </c:pt>
                <c:pt idx="7093">
                  <c:v>18451</c:v>
                </c:pt>
                <c:pt idx="7094">
                  <c:v>18454</c:v>
                </c:pt>
                <c:pt idx="7095">
                  <c:v>18455</c:v>
                </c:pt>
                <c:pt idx="7096">
                  <c:v>18456</c:v>
                </c:pt>
                <c:pt idx="7097">
                  <c:v>18457</c:v>
                </c:pt>
                <c:pt idx="7098">
                  <c:v>18458</c:v>
                </c:pt>
                <c:pt idx="7099">
                  <c:v>18461</c:v>
                </c:pt>
                <c:pt idx="7100">
                  <c:v>18462</c:v>
                </c:pt>
                <c:pt idx="7101">
                  <c:v>18463</c:v>
                </c:pt>
                <c:pt idx="7102">
                  <c:v>18464</c:v>
                </c:pt>
                <c:pt idx="7103">
                  <c:v>18465</c:v>
                </c:pt>
                <c:pt idx="7104">
                  <c:v>18468</c:v>
                </c:pt>
                <c:pt idx="7105">
                  <c:v>18469</c:v>
                </c:pt>
                <c:pt idx="7106">
                  <c:v>18470</c:v>
                </c:pt>
                <c:pt idx="7107">
                  <c:v>18471</c:v>
                </c:pt>
                <c:pt idx="7108">
                  <c:v>18472</c:v>
                </c:pt>
                <c:pt idx="7109">
                  <c:v>18475</c:v>
                </c:pt>
                <c:pt idx="7110">
                  <c:v>18476</c:v>
                </c:pt>
                <c:pt idx="7111">
                  <c:v>18477</c:v>
                </c:pt>
                <c:pt idx="7112">
                  <c:v>18478</c:v>
                </c:pt>
                <c:pt idx="7113">
                  <c:v>18479</c:v>
                </c:pt>
                <c:pt idx="7114">
                  <c:v>18482</c:v>
                </c:pt>
                <c:pt idx="7115">
                  <c:v>18483</c:v>
                </c:pt>
                <c:pt idx="7116">
                  <c:v>18484</c:v>
                </c:pt>
                <c:pt idx="7117">
                  <c:v>18485</c:v>
                </c:pt>
                <c:pt idx="7118">
                  <c:v>18486</c:v>
                </c:pt>
                <c:pt idx="7119">
                  <c:v>18489</c:v>
                </c:pt>
                <c:pt idx="7120">
                  <c:v>18490</c:v>
                </c:pt>
                <c:pt idx="7121">
                  <c:v>18491</c:v>
                </c:pt>
                <c:pt idx="7122">
                  <c:v>18492</c:v>
                </c:pt>
                <c:pt idx="7123">
                  <c:v>18493</c:v>
                </c:pt>
                <c:pt idx="7124">
                  <c:v>18496</c:v>
                </c:pt>
                <c:pt idx="7125">
                  <c:v>18497</c:v>
                </c:pt>
                <c:pt idx="7126">
                  <c:v>18498</c:v>
                </c:pt>
                <c:pt idx="7127">
                  <c:v>18499</c:v>
                </c:pt>
                <c:pt idx="7128">
                  <c:v>18500</c:v>
                </c:pt>
                <c:pt idx="7129">
                  <c:v>18503</c:v>
                </c:pt>
                <c:pt idx="7130">
                  <c:v>18504</c:v>
                </c:pt>
                <c:pt idx="7131">
                  <c:v>18505</c:v>
                </c:pt>
                <c:pt idx="7132">
                  <c:v>18506</c:v>
                </c:pt>
                <c:pt idx="7133">
                  <c:v>18507</c:v>
                </c:pt>
                <c:pt idx="7134">
                  <c:v>18511</c:v>
                </c:pt>
                <c:pt idx="7135">
                  <c:v>18512</c:v>
                </c:pt>
                <c:pt idx="7136">
                  <c:v>18513</c:v>
                </c:pt>
                <c:pt idx="7137">
                  <c:v>18514</c:v>
                </c:pt>
                <c:pt idx="7138">
                  <c:v>18517</c:v>
                </c:pt>
                <c:pt idx="7139">
                  <c:v>18518</c:v>
                </c:pt>
                <c:pt idx="7140">
                  <c:v>18519</c:v>
                </c:pt>
                <c:pt idx="7141">
                  <c:v>18520</c:v>
                </c:pt>
                <c:pt idx="7142">
                  <c:v>18521</c:v>
                </c:pt>
                <c:pt idx="7143">
                  <c:v>18524</c:v>
                </c:pt>
                <c:pt idx="7144">
                  <c:v>18525</c:v>
                </c:pt>
                <c:pt idx="7145">
                  <c:v>18526</c:v>
                </c:pt>
                <c:pt idx="7146">
                  <c:v>18527</c:v>
                </c:pt>
                <c:pt idx="7147">
                  <c:v>18528</c:v>
                </c:pt>
                <c:pt idx="7148">
                  <c:v>18531</c:v>
                </c:pt>
                <c:pt idx="7149">
                  <c:v>18532</c:v>
                </c:pt>
                <c:pt idx="7150">
                  <c:v>18533</c:v>
                </c:pt>
                <c:pt idx="7151">
                  <c:v>18534</c:v>
                </c:pt>
                <c:pt idx="7152">
                  <c:v>18535</c:v>
                </c:pt>
                <c:pt idx="7153">
                  <c:v>18538</c:v>
                </c:pt>
                <c:pt idx="7154">
                  <c:v>18539</c:v>
                </c:pt>
                <c:pt idx="7155">
                  <c:v>18540</c:v>
                </c:pt>
                <c:pt idx="7156">
                  <c:v>18541</c:v>
                </c:pt>
                <c:pt idx="7157">
                  <c:v>18542</c:v>
                </c:pt>
                <c:pt idx="7158">
                  <c:v>18543</c:v>
                </c:pt>
                <c:pt idx="7159">
                  <c:v>18545</c:v>
                </c:pt>
                <c:pt idx="7160">
                  <c:v>18546</c:v>
                </c:pt>
                <c:pt idx="7161">
                  <c:v>18547</c:v>
                </c:pt>
                <c:pt idx="7162">
                  <c:v>18549</c:v>
                </c:pt>
                <c:pt idx="7163">
                  <c:v>18550</c:v>
                </c:pt>
                <c:pt idx="7164">
                  <c:v>18552</c:v>
                </c:pt>
                <c:pt idx="7165">
                  <c:v>18553</c:v>
                </c:pt>
                <c:pt idx="7166">
                  <c:v>18554</c:v>
                </c:pt>
                <c:pt idx="7167">
                  <c:v>18555</c:v>
                </c:pt>
                <c:pt idx="7168">
                  <c:v>18556</c:v>
                </c:pt>
                <c:pt idx="7169">
                  <c:v>18557</c:v>
                </c:pt>
                <c:pt idx="7170">
                  <c:v>18559</c:v>
                </c:pt>
                <c:pt idx="7171">
                  <c:v>18560</c:v>
                </c:pt>
                <c:pt idx="7172">
                  <c:v>18561</c:v>
                </c:pt>
                <c:pt idx="7173">
                  <c:v>18562</c:v>
                </c:pt>
                <c:pt idx="7174">
                  <c:v>18563</c:v>
                </c:pt>
                <c:pt idx="7175">
                  <c:v>18564</c:v>
                </c:pt>
                <c:pt idx="7176">
                  <c:v>18566</c:v>
                </c:pt>
                <c:pt idx="7177">
                  <c:v>18567</c:v>
                </c:pt>
                <c:pt idx="7178">
                  <c:v>18568</c:v>
                </c:pt>
                <c:pt idx="7179">
                  <c:v>18569</c:v>
                </c:pt>
                <c:pt idx="7180">
                  <c:v>18570</c:v>
                </c:pt>
                <c:pt idx="7181">
                  <c:v>18571</c:v>
                </c:pt>
                <c:pt idx="7182">
                  <c:v>18573</c:v>
                </c:pt>
                <c:pt idx="7183">
                  <c:v>18575</c:v>
                </c:pt>
                <c:pt idx="7184">
                  <c:v>18576</c:v>
                </c:pt>
                <c:pt idx="7185">
                  <c:v>18577</c:v>
                </c:pt>
                <c:pt idx="7186">
                  <c:v>18580</c:v>
                </c:pt>
                <c:pt idx="7187">
                  <c:v>18581</c:v>
                </c:pt>
                <c:pt idx="7188">
                  <c:v>18582</c:v>
                </c:pt>
                <c:pt idx="7189">
                  <c:v>18583</c:v>
                </c:pt>
                <c:pt idx="7190">
                  <c:v>18584</c:v>
                </c:pt>
                <c:pt idx="7191">
                  <c:v>18585</c:v>
                </c:pt>
                <c:pt idx="7192">
                  <c:v>18587</c:v>
                </c:pt>
                <c:pt idx="7193">
                  <c:v>18588</c:v>
                </c:pt>
                <c:pt idx="7194">
                  <c:v>18589</c:v>
                </c:pt>
                <c:pt idx="7195">
                  <c:v>18591</c:v>
                </c:pt>
                <c:pt idx="7196">
                  <c:v>18592</c:v>
                </c:pt>
                <c:pt idx="7197">
                  <c:v>18594</c:v>
                </c:pt>
                <c:pt idx="7198">
                  <c:v>18595</c:v>
                </c:pt>
                <c:pt idx="7199">
                  <c:v>18596</c:v>
                </c:pt>
                <c:pt idx="7200">
                  <c:v>18597</c:v>
                </c:pt>
                <c:pt idx="7201">
                  <c:v>18598</c:v>
                </c:pt>
                <c:pt idx="7202">
                  <c:v>18599</c:v>
                </c:pt>
                <c:pt idx="7203">
                  <c:v>18601</c:v>
                </c:pt>
                <c:pt idx="7204">
                  <c:v>18602</c:v>
                </c:pt>
                <c:pt idx="7205">
                  <c:v>18603</c:v>
                </c:pt>
                <c:pt idx="7206">
                  <c:v>18604</c:v>
                </c:pt>
                <c:pt idx="7207">
                  <c:v>18605</c:v>
                </c:pt>
                <c:pt idx="7208">
                  <c:v>18606</c:v>
                </c:pt>
                <c:pt idx="7209">
                  <c:v>18608</c:v>
                </c:pt>
                <c:pt idx="7210">
                  <c:v>18609</c:v>
                </c:pt>
                <c:pt idx="7211">
                  <c:v>18610</c:v>
                </c:pt>
                <c:pt idx="7212">
                  <c:v>18611</c:v>
                </c:pt>
                <c:pt idx="7213">
                  <c:v>18612</c:v>
                </c:pt>
                <c:pt idx="7214">
                  <c:v>18613</c:v>
                </c:pt>
                <c:pt idx="7215">
                  <c:v>18615</c:v>
                </c:pt>
                <c:pt idx="7216">
                  <c:v>18616</c:v>
                </c:pt>
                <c:pt idx="7217">
                  <c:v>18617</c:v>
                </c:pt>
                <c:pt idx="7218">
                  <c:v>18618</c:v>
                </c:pt>
                <c:pt idx="7219">
                  <c:v>18619</c:v>
                </c:pt>
                <c:pt idx="7220">
                  <c:v>18623</c:v>
                </c:pt>
                <c:pt idx="7221">
                  <c:v>18624</c:v>
                </c:pt>
                <c:pt idx="7222">
                  <c:v>18625</c:v>
                </c:pt>
                <c:pt idx="7223">
                  <c:v>18626</c:v>
                </c:pt>
                <c:pt idx="7224">
                  <c:v>18627</c:v>
                </c:pt>
                <c:pt idx="7225">
                  <c:v>18630</c:v>
                </c:pt>
                <c:pt idx="7226">
                  <c:v>18631</c:v>
                </c:pt>
                <c:pt idx="7227">
                  <c:v>18632</c:v>
                </c:pt>
                <c:pt idx="7228">
                  <c:v>18633</c:v>
                </c:pt>
                <c:pt idx="7229">
                  <c:v>18634</c:v>
                </c:pt>
                <c:pt idx="7230">
                  <c:v>18636</c:v>
                </c:pt>
                <c:pt idx="7231">
                  <c:v>18637</c:v>
                </c:pt>
                <c:pt idx="7232">
                  <c:v>18638</c:v>
                </c:pt>
                <c:pt idx="7233">
                  <c:v>18639</c:v>
                </c:pt>
                <c:pt idx="7234">
                  <c:v>18640</c:v>
                </c:pt>
                <c:pt idx="7235">
                  <c:v>18641</c:v>
                </c:pt>
                <c:pt idx="7236">
                  <c:v>18643</c:v>
                </c:pt>
                <c:pt idx="7237">
                  <c:v>18644</c:v>
                </c:pt>
                <c:pt idx="7238">
                  <c:v>18645</c:v>
                </c:pt>
                <c:pt idx="7239">
                  <c:v>18646</c:v>
                </c:pt>
                <c:pt idx="7240">
                  <c:v>18647</c:v>
                </c:pt>
                <c:pt idx="7241">
                  <c:v>18648</c:v>
                </c:pt>
                <c:pt idx="7242">
                  <c:v>18650</c:v>
                </c:pt>
                <c:pt idx="7243">
                  <c:v>18651</c:v>
                </c:pt>
                <c:pt idx="7244">
                  <c:v>18652</c:v>
                </c:pt>
                <c:pt idx="7245">
                  <c:v>18653</c:v>
                </c:pt>
                <c:pt idx="7246">
                  <c:v>18654</c:v>
                </c:pt>
                <c:pt idx="7247">
                  <c:v>18655</c:v>
                </c:pt>
                <c:pt idx="7248">
                  <c:v>18657</c:v>
                </c:pt>
                <c:pt idx="7249">
                  <c:v>18658</c:v>
                </c:pt>
                <c:pt idx="7250">
                  <c:v>18659</c:v>
                </c:pt>
                <c:pt idx="7251">
                  <c:v>18660</c:v>
                </c:pt>
                <c:pt idx="7252">
                  <c:v>18661</c:v>
                </c:pt>
                <c:pt idx="7253">
                  <c:v>18662</c:v>
                </c:pt>
                <c:pt idx="7254">
                  <c:v>18664</c:v>
                </c:pt>
                <c:pt idx="7255">
                  <c:v>18665</c:v>
                </c:pt>
                <c:pt idx="7256">
                  <c:v>18666</c:v>
                </c:pt>
                <c:pt idx="7257">
                  <c:v>18667</c:v>
                </c:pt>
                <c:pt idx="7258">
                  <c:v>18668</c:v>
                </c:pt>
                <c:pt idx="7259">
                  <c:v>18669</c:v>
                </c:pt>
                <c:pt idx="7260">
                  <c:v>18672</c:v>
                </c:pt>
                <c:pt idx="7261">
                  <c:v>18673</c:v>
                </c:pt>
                <c:pt idx="7262">
                  <c:v>18674</c:v>
                </c:pt>
                <c:pt idx="7263">
                  <c:v>18675</c:v>
                </c:pt>
                <c:pt idx="7264">
                  <c:v>18676</c:v>
                </c:pt>
                <c:pt idx="7265">
                  <c:v>18678</c:v>
                </c:pt>
                <c:pt idx="7266">
                  <c:v>18679</c:v>
                </c:pt>
                <c:pt idx="7267">
                  <c:v>18680</c:v>
                </c:pt>
                <c:pt idx="7268">
                  <c:v>18682</c:v>
                </c:pt>
                <c:pt idx="7269">
                  <c:v>18683</c:v>
                </c:pt>
                <c:pt idx="7270">
                  <c:v>18685</c:v>
                </c:pt>
                <c:pt idx="7271">
                  <c:v>18686</c:v>
                </c:pt>
                <c:pt idx="7272">
                  <c:v>18687</c:v>
                </c:pt>
                <c:pt idx="7273">
                  <c:v>18688</c:v>
                </c:pt>
                <c:pt idx="7274">
                  <c:v>18689</c:v>
                </c:pt>
                <c:pt idx="7275">
                  <c:v>18690</c:v>
                </c:pt>
                <c:pt idx="7276">
                  <c:v>18692</c:v>
                </c:pt>
                <c:pt idx="7277">
                  <c:v>18693</c:v>
                </c:pt>
                <c:pt idx="7278">
                  <c:v>18694</c:v>
                </c:pt>
                <c:pt idx="7279">
                  <c:v>18695</c:v>
                </c:pt>
                <c:pt idx="7280">
                  <c:v>18696</c:v>
                </c:pt>
                <c:pt idx="7281">
                  <c:v>18697</c:v>
                </c:pt>
                <c:pt idx="7282">
                  <c:v>18699</c:v>
                </c:pt>
                <c:pt idx="7283">
                  <c:v>18700</c:v>
                </c:pt>
                <c:pt idx="7284">
                  <c:v>18701</c:v>
                </c:pt>
                <c:pt idx="7285">
                  <c:v>18702</c:v>
                </c:pt>
                <c:pt idx="7286">
                  <c:v>18703</c:v>
                </c:pt>
                <c:pt idx="7287">
                  <c:v>18704</c:v>
                </c:pt>
                <c:pt idx="7288">
                  <c:v>18706</c:v>
                </c:pt>
                <c:pt idx="7289">
                  <c:v>18707</c:v>
                </c:pt>
                <c:pt idx="7290">
                  <c:v>18708</c:v>
                </c:pt>
                <c:pt idx="7291">
                  <c:v>18709</c:v>
                </c:pt>
                <c:pt idx="7292">
                  <c:v>18711</c:v>
                </c:pt>
                <c:pt idx="7293">
                  <c:v>18713</c:v>
                </c:pt>
                <c:pt idx="7294">
                  <c:v>18714</c:v>
                </c:pt>
                <c:pt idx="7295">
                  <c:v>18715</c:v>
                </c:pt>
                <c:pt idx="7296">
                  <c:v>18716</c:v>
                </c:pt>
                <c:pt idx="7297">
                  <c:v>18717</c:v>
                </c:pt>
                <c:pt idx="7298">
                  <c:v>18718</c:v>
                </c:pt>
                <c:pt idx="7299">
                  <c:v>18720</c:v>
                </c:pt>
                <c:pt idx="7300">
                  <c:v>18721</c:v>
                </c:pt>
                <c:pt idx="7301">
                  <c:v>18722</c:v>
                </c:pt>
                <c:pt idx="7302">
                  <c:v>18723</c:v>
                </c:pt>
                <c:pt idx="7303">
                  <c:v>18724</c:v>
                </c:pt>
                <c:pt idx="7304">
                  <c:v>18725</c:v>
                </c:pt>
                <c:pt idx="7305">
                  <c:v>18727</c:v>
                </c:pt>
                <c:pt idx="7306">
                  <c:v>18728</c:v>
                </c:pt>
                <c:pt idx="7307">
                  <c:v>18729</c:v>
                </c:pt>
                <c:pt idx="7308">
                  <c:v>18730</c:v>
                </c:pt>
                <c:pt idx="7309">
                  <c:v>18731</c:v>
                </c:pt>
                <c:pt idx="7310">
                  <c:v>18732</c:v>
                </c:pt>
                <c:pt idx="7311">
                  <c:v>18734</c:v>
                </c:pt>
                <c:pt idx="7312">
                  <c:v>18735</c:v>
                </c:pt>
                <c:pt idx="7313">
                  <c:v>18736</c:v>
                </c:pt>
                <c:pt idx="7314">
                  <c:v>18737</c:v>
                </c:pt>
                <c:pt idx="7315">
                  <c:v>18738</c:v>
                </c:pt>
                <c:pt idx="7316">
                  <c:v>18739</c:v>
                </c:pt>
                <c:pt idx="7317">
                  <c:v>18741</c:v>
                </c:pt>
                <c:pt idx="7318">
                  <c:v>18742</c:v>
                </c:pt>
                <c:pt idx="7319">
                  <c:v>18743</c:v>
                </c:pt>
                <c:pt idx="7320">
                  <c:v>18744</c:v>
                </c:pt>
                <c:pt idx="7321">
                  <c:v>18745</c:v>
                </c:pt>
                <c:pt idx="7322">
                  <c:v>18746</c:v>
                </c:pt>
                <c:pt idx="7323">
                  <c:v>18748</c:v>
                </c:pt>
                <c:pt idx="7324">
                  <c:v>18749</c:v>
                </c:pt>
                <c:pt idx="7325">
                  <c:v>18750</c:v>
                </c:pt>
                <c:pt idx="7326">
                  <c:v>18751</c:v>
                </c:pt>
                <c:pt idx="7327">
                  <c:v>18752</c:v>
                </c:pt>
                <c:pt idx="7328">
                  <c:v>18753</c:v>
                </c:pt>
                <c:pt idx="7329">
                  <c:v>18755</c:v>
                </c:pt>
                <c:pt idx="7330">
                  <c:v>18756</c:v>
                </c:pt>
                <c:pt idx="7331">
                  <c:v>18757</c:v>
                </c:pt>
                <c:pt idx="7332">
                  <c:v>18758</c:v>
                </c:pt>
                <c:pt idx="7333">
                  <c:v>18759</c:v>
                </c:pt>
                <c:pt idx="7334">
                  <c:v>18760</c:v>
                </c:pt>
                <c:pt idx="7335">
                  <c:v>18762</c:v>
                </c:pt>
                <c:pt idx="7336">
                  <c:v>18763</c:v>
                </c:pt>
                <c:pt idx="7337">
                  <c:v>18764</c:v>
                </c:pt>
                <c:pt idx="7338">
                  <c:v>18765</c:v>
                </c:pt>
                <c:pt idx="7339">
                  <c:v>18766</c:v>
                </c:pt>
                <c:pt idx="7340">
                  <c:v>18767</c:v>
                </c:pt>
                <c:pt idx="7341">
                  <c:v>18769</c:v>
                </c:pt>
                <c:pt idx="7342">
                  <c:v>18770</c:v>
                </c:pt>
                <c:pt idx="7343">
                  <c:v>18771</c:v>
                </c:pt>
                <c:pt idx="7344">
                  <c:v>18772</c:v>
                </c:pt>
                <c:pt idx="7345">
                  <c:v>18773</c:v>
                </c:pt>
                <c:pt idx="7346">
                  <c:v>18774</c:v>
                </c:pt>
                <c:pt idx="7347">
                  <c:v>18776</c:v>
                </c:pt>
                <c:pt idx="7348">
                  <c:v>18777</c:v>
                </c:pt>
                <c:pt idx="7349">
                  <c:v>18779</c:v>
                </c:pt>
                <c:pt idx="7350">
                  <c:v>18780</c:v>
                </c:pt>
                <c:pt idx="7351">
                  <c:v>18783</c:v>
                </c:pt>
                <c:pt idx="7352">
                  <c:v>18784</c:v>
                </c:pt>
                <c:pt idx="7353">
                  <c:v>18785</c:v>
                </c:pt>
                <c:pt idx="7354">
                  <c:v>18786</c:v>
                </c:pt>
                <c:pt idx="7355">
                  <c:v>18787</c:v>
                </c:pt>
                <c:pt idx="7356">
                  <c:v>18790</c:v>
                </c:pt>
                <c:pt idx="7357">
                  <c:v>18791</c:v>
                </c:pt>
                <c:pt idx="7358">
                  <c:v>18792</c:v>
                </c:pt>
                <c:pt idx="7359">
                  <c:v>18793</c:v>
                </c:pt>
                <c:pt idx="7360">
                  <c:v>18794</c:v>
                </c:pt>
                <c:pt idx="7361">
                  <c:v>18797</c:v>
                </c:pt>
                <c:pt idx="7362">
                  <c:v>18798</c:v>
                </c:pt>
                <c:pt idx="7363">
                  <c:v>18799</c:v>
                </c:pt>
                <c:pt idx="7364">
                  <c:v>18800</c:v>
                </c:pt>
                <c:pt idx="7365">
                  <c:v>18801</c:v>
                </c:pt>
                <c:pt idx="7366">
                  <c:v>18804</c:v>
                </c:pt>
                <c:pt idx="7367">
                  <c:v>18805</c:v>
                </c:pt>
                <c:pt idx="7368">
                  <c:v>18806</c:v>
                </c:pt>
                <c:pt idx="7369">
                  <c:v>18807</c:v>
                </c:pt>
                <c:pt idx="7370">
                  <c:v>18808</c:v>
                </c:pt>
                <c:pt idx="7371">
                  <c:v>18811</c:v>
                </c:pt>
                <c:pt idx="7372">
                  <c:v>18812</c:v>
                </c:pt>
                <c:pt idx="7373">
                  <c:v>18814</c:v>
                </c:pt>
                <c:pt idx="7374">
                  <c:v>18815</c:v>
                </c:pt>
                <c:pt idx="7375">
                  <c:v>18818</c:v>
                </c:pt>
                <c:pt idx="7376">
                  <c:v>18819</c:v>
                </c:pt>
                <c:pt idx="7377">
                  <c:v>18820</c:v>
                </c:pt>
                <c:pt idx="7378">
                  <c:v>18821</c:v>
                </c:pt>
                <c:pt idx="7379">
                  <c:v>18822</c:v>
                </c:pt>
                <c:pt idx="7380">
                  <c:v>18825</c:v>
                </c:pt>
                <c:pt idx="7381">
                  <c:v>18826</c:v>
                </c:pt>
                <c:pt idx="7382">
                  <c:v>18827</c:v>
                </c:pt>
                <c:pt idx="7383">
                  <c:v>18828</c:v>
                </c:pt>
                <c:pt idx="7384">
                  <c:v>18829</c:v>
                </c:pt>
                <c:pt idx="7385">
                  <c:v>18832</c:v>
                </c:pt>
                <c:pt idx="7386">
                  <c:v>18833</c:v>
                </c:pt>
                <c:pt idx="7387">
                  <c:v>18834</c:v>
                </c:pt>
                <c:pt idx="7388">
                  <c:v>18835</c:v>
                </c:pt>
                <c:pt idx="7389">
                  <c:v>18836</c:v>
                </c:pt>
                <c:pt idx="7390">
                  <c:v>18839</c:v>
                </c:pt>
                <c:pt idx="7391">
                  <c:v>18840</c:v>
                </c:pt>
                <c:pt idx="7392">
                  <c:v>18841</c:v>
                </c:pt>
                <c:pt idx="7393">
                  <c:v>18842</c:v>
                </c:pt>
                <c:pt idx="7394">
                  <c:v>18843</c:v>
                </c:pt>
                <c:pt idx="7395">
                  <c:v>18846</c:v>
                </c:pt>
                <c:pt idx="7396">
                  <c:v>18847</c:v>
                </c:pt>
                <c:pt idx="7397">
                  <c:v>18848</c:v>
                </c:pt>
                <c:pt idx="7398">
                  <c:v>18849</c:v>
                </c:pt>
                <c:pt idx="7399">
                  <c:v>18850</c:v>
                </c:pt>
                <c:pt idx="7400">
                  <c:v>18853</c:v>
                </c:pt>
                <c:pt idx="7401">
                  <c:v>18854</c:v>
                </c:pt>
                <c:pt idx="7402">
                  <c:v>18855</c:v>
                </c:pt>
                <c:pt idx="7403">
                  <c:v>18856</c:v>
                </c:pt>
                <c:pt idx="7404">
                  <c:v>18857</c:v>
                </c:pt>
                <c:pt idx="7405">
                  <c:v>18860</c:v>
                </c:pt>
                <c:pt idx="7406">
                  <c:v>18861</c:v>
                </c:pt>
                <c:pt idx="7407">
                  <c:v>18862</c:v>
                </c:pt>
                <c:pt idx="7408">
                  <c:v>18863</c:v>
                </c:pt>
                <c:pt idx="7409">
                  <c:v>18864</c:v>
                </c:pt>
                <c:pt idx="7410">
                  <c:v>18867</c:v>
                </c:pt>
                <c:pt idx="7411">
                  <c:v>18868</c:v>
                </c:pt>
                <c:pt idx="7412">
                  <c:v>18869</c:v>
                </c:pt>
                <c:pt idx="7413">
                  <c:v>18870</c:v>
                </c:pt>
                <c:pt idx="7414">
                  <c:v>18871</c:v>
                </c:pt>
                <c:pt idx="7415">
                  <c:v>18875</c:v>
                </c:pt>
                <c:pt idx="7416">
                  <c:v>18876</c:v>
                </c:pt>
                <c:pt idx="7417">
                  <c:v>18877</c:v>
                </c:pt>
                <c:pt idx="7418">
                  <c:v>18878</c:v>
                </c:pt>
                <c:pt idx="7419">
                  <c:v>18881</c:v>
                </c:pt>
                <c:pt idx="7420">
                  <c:v>18882</c:v>
                </c:pt>
                <c:pt idx="7421">
                  <c:v>18883</c:v>
                </c:pt>
                <c:pt idx="7422">
                  <c:v>18884</c:v>
                </c:pt>
                <c:pt idx="7423">
                  <c:v>18885</c:v>
                </c:pt>
                <c:pt idx="7424">
                  <c:v>18888</c:v>
                </c:pt>
                <c:pt idx="7425">
                  <c:v>18889</c:v>
                </c:pt>
                <c:pt idx="7426">
                  <c:v>18890</c:v>
                </c:pt>
                <c:pt idx="7427">
                  <c:v>18891</c:v>
                </c:pt>
                <c:pt idx="7428">
                  <c:v>18892</c:v>
                </c:pt>
                <c:pt idx="7429">
                  <c:v>18895</c:v>
                </c:pt>
                <c:pt idx="7430">
                  <c:v>18896</c:v>
                </c:pt>
                <c:pt idx="7431">
                  <c:v>18897</c:v>
                </c:pt>
                <c:pt idx="7432">
                  <c:v>18898</c:v>
                </c:pt>
                <c:pt idx="7433">
                  <c:v>18899</c:v>
                </c:pt>
                <c:pt idx="7434">
                  <c:v>18902</c:v>
                </c:pt>
                <c:pt idx="7435">
                  <c:v>18903</c:v>
                </c:pt>
                <c:pt idx="7436">
                  <c:v>18904</c:v>
                </c:pt>
                <c:pt idx="7437">
                  <c:v>18905</c:v>
                </c:pt>
                <c:pt idx="7438">
                  <c:v>18906</c:v>
                </c:pt>
                <c:pt idx="7439">
                  <c:v>18907</c:v>
                </c:pt>
                <c:pt idx="7440">
                  <c:v>18909</c:v>
                </c:pt>
                <c:pt idx="7441">
                  <c:v>18910</c:v>
                </c:pt>
                <c:pt idx="7442">
                  <c:v>18911</c:v>
                </c:pt>
                <c:pt idx="7443">
                  <c:v>18912</c:v>
                </c:pt>
                <c:pt idx="7444">
                  <c:v>18914</c:v>
                </c:pt>
                <c:pt idx="7445">
                  <c:v>18916</c:v>
                </c:pt>
                <c:pt idx="7446">
                  <c:v>18917</c:v>
                </c:pt>
                <c:pt idx="7447">
                  <c:v>18918</c:v>
                </c:pt>
                <c:pt idx="7448">
                  <c:v>18919</c:v>
                </c:pt>
                <c:pt idx="7449">
                  <c:v>18920</c:v>
                </c:pt>
                <c:pt idx="7450">
                  <c:v>18921</c:v>
                </c:pt>
                <c:pt idx="7451">
                  <c:v>18923</c:v>
                </c:pt>
                <c:pt idx="7452">
                  <c:v>18924</c:v>
                </c:pt>
                <c:pt idx="7453">
                  <c:v>18925</c:v>
                </c:pt>
                <c:pt idx="7454">
                  <c:v>18926</c:v>
                </c:pt>
                <c:pt idx="7455">
                  <c:v>18927</c:v>
                </c:pt>
                <c:pt idx="7456">
                  <c:v>18928</c:v>
                </c:pt>
                <c:pt idx="7457">
                  <c:v>18930</c:v>
                </c:pt>
                <c:pt idx="7458">
                  <c:v>18931</c:v>
                </c:pt>
                <c:pt idx="7459">
                  <c:v>18932</c:v>
                </c:pt>
                <c:pt idx="7460">
                  <c:v>18933</c:v>
                </c:pt>
                <c:pt idx="7461">
                  <c:v>18934</c:v>
                </c:pt>
                <c:pt idx="7462">
                  <c:v>18935</c:v>
                </c:pt>
                <c:pt idx="7463">
                  <c:v>18937</c:v>
                </c:pt>
                <c:pt idx="7464">
                  <c:v>18939</c:v>
                </c:pt>
                <c:pt idx="7465">
                  <c:v>18940</c:v>
                </c:pt>
                <c:pt idx="7466">
                  <c:v>18941</c:v>
                </c:pt>
                <c:pt idx="7467">
                  <c:v>18942</c:v>
                </c:pt>
                <c:pt idx="7468">
                  <c:v>18945</c:v>
                </c:pt>
                <c:pt idx="7469">
                  <c:v>18946</c:v>
                </c:pt>
                <c:pt idx="7470">
                  <c:v>18947</c:v>
                </c:pt>
                <c:pt idx="7471">
                  <c:v>18948</c:v>
                </c:pt>
                <c:pt idx="7472">
                  <c:v>18949</c:v>
                </c:pt>
                <c:pt idx="7473">
                  <c:v>18951</c:v>
                </c:pt>
                <c:pt idx="7474">
                  <c:v>18952</c:v>
                </c:pt>
                <c:pt idx="7475">
                  <c:v>18953</c:v>
                </c:pt>
                <c:pt idx="7476">
                  <c:v>18955</c:v>
                </c:pt>
                <c:pt idx="7477">
                  <c:v>18956</c:v>
                </c:pt>
                <c:pt idx="7478">
                  <c:v>18958</c:v>
                </c:pt>
                <c:pt idx="7479">
                  <c:v>18959</c:v>
                </c:pt>
                <c:pt idx="7480">
                  <c:v>18960</c:v>
                </c:pt>
                <c:pt idx="7481">
                  <c:v>18961</c:v>
                </c:pt>
                <c:pt idx="7482">
                  <c:v>18962</c:v>
                </c:pt>
                <c:pt idx="7483">
                  <c:v>18963</c:v>
                </c:pt>
                <c:pt idx="7484">
                  <c:v>18965</c:v>
                </c:pt>
                <c:pt idx="7485">
                  <c:v>18966</c:v>
                </c:pt>
                <c:pt idx="7486">
                  <c:v>18967</c:v>
                </c:pt>
                <c:pt idx="7487">
                  <c:v>18968</c:v>
                </c:pt>
                <c:pt idx="7488">
                  <c:v>18969</c:v>
                </c:pt>
                <c:pt idx="7489">
                  <c:v>18970</c:v>
                </c:pt>
                <c:pt idx="7490">
                  <c:v>18972</c:v>
                </c:pt>
                <c:pt idx="7491">
                  <c:v>18973</c:v>
                </c:pt>
                <c:pt idx="7492">
                  <c:v>18974</c:v>
                </c:pt>
                <c:pt idx="7493">
                  <c:v>18975</c:v>
                </c:pt>
                <c:pt idx="7494">
                  <c:v>18976</c:v>
                </c:pt>
                <c:pt idx="7495">
                  <c:v>18977</c:v>
                </c:pt>
                <c:pt idx="7496">
                  <c:v>18979</c:v>
                </c:pt>
                <c:pt idx="7497">
                  <c:v>18980</c:v>
                </c:pt>
                <c:pt idx="7498">
                  <c:v>18981</c:v>
                </c:pt>
                <c:pt idx="7499">
                  <c:v>18982</c:v>
                </c:pt>
                <c:pt idx="7500">
                  <c:v>18983</c:v>
                </c:pt>
                <c:pt idx="7501">
                  <c:v>18984</c:v>
                </c:pt>
                <c:pt idx="7502">
                  <c:v>18986</c:v>
                </c:pt>
                <c:pt idx="7503">
                  <c:v>18988</c:v>
                </c:pt>
                <c:pt idx="7504">
                  <c:v>18989</c:v>
                </c:pt>
                <c:pt idx="7505">
                  <c:v>18990</c:v>
                </c:pt>
                <c:pt idx="7506">
                  <c:v>18991</c:v>
                </c:pt>
                <c:pt idx="7507">
                  <c:v>18993</c:v>
                </c:pt>
                <c:pt idx="7508">
                  <c:v>18995</c:v>
                </c:pt>
                <c:pt idx="7509">
                  <c:v>18996</c:v>
                </c:pt>
                <c:pt idx="7510">
                  <c:v>18997</c:v>
                </c:pt>
                <c:pt idx="7511">
                  <c:v>18998</c:v>
                </c:pt>
                <c:pt idx="7512">
                  <c:v>19000</c:v>
                </c:pt>
                <c:pt idx="7513">
                  <c:v>19001</c:v>
                </c:pt>
                <c:pt idx="7514">
                  <c:v>19002</c:v>
                </c:pt>
                <c:pt idx="7515">
                  <c:v>19003</c:v>
                </c:pt>
                <c:pt idx="7516">
                  <c:v>19004</c:v>
                </c:pt>
                <c:pt idx="7517">
                  <c:v>19005</c:v>
                </c:pt>
                <c:pt idx="7518">
                  <c:v>19007</c:v>
                </c:pt>
                <c:pt idx="7519">
                  <c:v>19008</c:v>
                </c:pt>
                <c:pt idx="7520">
                  <c:v>19009</c:v>
                </c:pt>
                <c:pt idx="7521">
                  <c:v>19010</c:v>
                </c:pt>
                <c:pt idx="7522">
                  <c:v>19011</c:v>
                </c:pt>
                <c:pt idx="7523">
                  <c:v>19012</c:v>
                </c:pt>
                <c:pt idx="7524">
                  <c:v>19014</c:v>
                </c:pt>
                <c:pt idx="7525">
                  <c:v>19015</c:v>
                </c:pt>
                <c:pt idx="7526">
                  <c:v>19016</c:v>
                </c:pt>
                <c:pt idx="7527">
                  <c:v>19017</c:v>
                </c:pt>
                <c:pt idx="7528">
                  <c:v>19018</c:v>
                </c:pt>
                <c:pt idx="7529">
                  <c:v>19019</c:v>
                </c:pt>
                <c:pt idx="7530">
                  <c:v>19021</c:v>
                </c:pt>
                <c:pt idx="7531">
                  <c:v>19022</c:v>
                </c:pt>
                <c:pt idx="7532">
                  <c:v>19023</c:v>
                </c:pt>
                <c:pt idx="7533">
                  <c:v>19024</c:v>
                </c:pt>
                <c:pt idx="7534">
                  <c:v>19025</c:v>
                </c:pt>
                <c:pt idx="7535">
                  <c:v>19026</c:v>
                </c:pt>
                <c:pt idx="7536">
                  <c:v>19028</c:v>
                </c:pt>
                <c:pt idx="7537">
                  <c:v>19029</c:v>
                </c:pt>
                <c:pt idx="7538">
                  <c:v>19030</c:v>
                </c:pt>
                <c:pt idx="7539">
                  <c:v>19031</c:v>
                </c:pt>
                <c:pt idx="7540">
                  <c:v>19032</c:v>
                </c:pt>
                <c:pt idx="7541">
                  <c:v>19033</c:v>
                </c:pt>
                <c:pt idx="7542">
                  <c:v>19035</c:v>
                </c:pt>
                <c:pt idx="7543">
                  <c:v>19037</c:v>
                </c:pt>
                <c:pt idx="7544">
                  <c:v>19038</c:v>
                </c:pt>
                <c:pt idx="7545">
                  <c:v>19039</c:v>
                </c:pt>
                <c:pt idx="7546">
                  <c:v>19040</c:v>
                </c:pt>
                <c:pt idx="7547">
                  <c:v>19042</c:v>
                </c:pt>
                <c:pt idx="7548">
                  <c:v>19043</c:v>
                </c:pt>
                <c:pt idx="7549">
                  <c:v>19044</c:v>
                </c:pt>
                <c:pt idx="7550">
                  <c:v>19045</c:v>
                </c:pt>
                <c:pt idx="7551">
                  <c:v>19047</c:v>
                </c:pt>
                <c:pt idx="7552">
                  <c:v>19049</c:v>
                </c:pt>
                <c:pt idx="7553">
                  <c:v>19050</c:v>
                </c:pt>
                <c:pt idx="7554">
                  <c:v>19051</c:v>
                </c:pt>
                <c:pt idx="7555">
                  <c:v>19052</c:v>
                </c:pt>
                <c:pt idx="7556">
                  <c:v>19053</c:v>
                </c:pt>
                <c:pt idx="7557">
                  <c:v>19054</c:v>
                </c:pt>
                <c:pt idx="7558">
                  <c:v>19056</c:v>
                </c:pt>
                <c:pt idx="7559">
                  <c:v>19057</c:v>
                </c:pt>
                <c:pt idx="7560">
                  <c:v>19058</c:v>
                </c:pt>
                <c:pt idx="7561">
                  <c:v>19059</c:v>
                </c:pt>
                <c:pt idx="7562">
                  <c:v>19060</c:v>
                </c:pt>
                <c:pt idx="7563">
                  <c:v>19061</c:v>
                </c:pt>
                <c:pt idx="7564">
                  <c:v>19063</c:v>
                </c:pt>
                <c:pt idx="7565">
                  <c:v>19064</c:v>
                </c:pt>
                <c:pt idx="7566">
                  <c:v>19065</c:v>
                </c:pt>
                <c:pt idx="7567">
                  <c:v>19066</c:v>
                </c:pt>
                <c:pt idx="7568">
                  <c:v>19067</c:v>
                </c:pt>
                <c:pt idx="7569">
                  <c:v>19068</c:v>
                </c:pt>
                <c:pt idx="7570">
                  <c:v>19070</c:v>
                </c:pt>
                <c:pt idx="7571">
                  <c:v>19071</c:v>
                </c:pt>
                <c:pt idx="7572">
                  <c:v>19072</c:v>
                </c:pt>
                <c:pt idx="7573">
                  <c:v>19073</c:v>
                </c:pt>
                <c:pt idx="7574">
                  <c:v>19074</c:v>
                </c:pt>
                <c:pt idx="7575">
                  <c:v>19075</c:v>
                </c:pt>
                <c:pt idx="7576">
                  <c:v>19077</c:v>
                </c:pt>
                <c:pt idx="7577">
                  <c:v>19078</c:v>
                </c:pt>
                <c:pt idx="7578">
                  <c:v>19079</c:v>
                </c:pt>
                <c:pt idx="7579">
                  <c:v>19080</c:v>
                </c:pt>
                <c:pt idx="7580">
                  <c:v>19081</c:v>
                </c:pt>
                <c:pt idx="7581">
                  <c:v>19082</c:v>
                </c:pt>
                <c:pt idx="7582">
                  <c:v>19084</c:v>
                </c:pt>
                <c:pt idx="7583">
                  <c:v>19085</c:v>
                </c:pt>
                <c:pt idx="7584">
                  <c:v>19086</c:v>
                </c:pt>
                <c:pt idx="7585">
                  <c:v>19087</c:v>
                </c:pt>
                <c:pt idx="7586">
                  <c:v>19088</c:v>
                </c:pt>
                <c:pt idx="7587">
                  <c:v>19089</c:v>
                </c:pt>
                <c:pt idx="7588">
                  <c:v>19091</c:v>
                </c:pt>
                <c:pt idx="7589">
                  <c:v>19092</c:v>
                </c:pt>
                <c:pt idx="7590">
                  <c:v>19093</c:v>
                </c:pt>
                <c:pt idx="7591">
                  <c:v>19094</c:v>
                </c:pt>
                <c:pt idx="7592">
                  <c:v>19096</c:v>
                </c:pt>
                <c:pt idx="7593">
                  <c:v>19098</c:v>
                </c:pt>
                <c:pt idx="7594">
                  <c:v>19099</c:v>
                </c:pt>
                <c:pt idx="7595">
                  <c:v>19100</c:v>
                </c:pt>
                <c:pt idx="7596">
                  <c:v>19101</c:v>
                </c:pt>
                <c:pt idx="7597">
                  <c:v>19102</c:v>
                </c:pt>
                <c:pt idx="7598">
                  <c:v>19103</c:v>
                </c:pt>
                <c:pt idx="7599">
                  <c:v>19105</c:v>
                </c:pt>
                <c:pt idx="7600">
                  <c:v>19106</c:v>
                </c:pt>
                <c:pt idx="7601">
                  <c:v>19107</c:v>
                </c:pt>
                <c:pt idx="7602">
                  <c:v>19108</c:v>
                </c:pt>
                <c:pt idx="7603">
                  <c:v>19109</c:v>
                </c:pt>
                <c:pt idx="7604">
                  <c:v>19110</c:v>
                </c:pt>
                <c:pt idx="7605">
                  <c:v>19112</c:v>
                </c:pt>
                <c:pt idx="7606">
                  <c:v>19113</c:v>
                </c:pt>
                <c:pt idx="7607">
                  <c:v>19114</c:v>
                </c:pt>
                <c:pt idx="7608">
                  <c:v>19115</c:v>
                </c:pt>
                <c:pt idx="7609">
                  <c:v>19116</c:v>
                </c:pt>
                <c:pt idx="7610">
                  <c:v>19117</c:v>
                </c:pt>
                <c:pt idx="7611">
                  <c:v>19119</c:v>
                </c:pt>
                <c:pt idx="7612">
                  <c:v>19120</c:v>
                </c:pt>
                <c:pt idx="7613">
                  <c:v>19121</c:v>
                </c:pt>
                <c:pt idx="7614">
                  <c:v>19122</c:v>
                </c:pt>
                <c:pt idx="7615">
                  <c:v>19123</c:v>
                </c:pt>
                <c:pt idx="7616">
                  <c:v>19124</c:v>
                </c:pt>
                <c:pt idx="7617">
                  <c:v>19126</c:v>
                </c:pt>
                <c:pt idx="7618">
                  <c:v>19127</c:v>
                </c:pt>
                <c:pt idx="7619">
                  <c:v>19128</c:v>
                </c:pt>
                <c:pt idx="7620">
                  <c:v>19129</c:v>
                </c:pt>
                <c:pt idx="7621">
                  <c:v>19130</c:v>
                </c:pt>
                <c:pt idx="7622">
                  <c:v>19131</c:v>
                </c:pt>
                <c:pt idx="7623">
                  <c:v>19133</c:v>
                </c:pt>
                <c:pt idx="7624">
                  <c:v>19134</c:v>
                </c:pt>
                <c:pt idx="7625">
                  <c:v>19135</c:v>
                </c:pt>
                <c:pt idx="7626">
                  <c:v>19136</c:v>
                </c:pt>
                <c:pt idx="7627">
                  <c:v>19137</c:v>
                </c:pt>
                <c:pt idx="7628">
                  <c:v>19138</c:v>
                </c:pt>
                <c:pt idx="7629">
                  <c:v>19140</c:v>
                </c:pt>
                <c:pt idx="7630">
                  <c:v>19141</c:v>
                </c:pt>
                <c:pt idx="7631">
                  <c:v>19142</c:v>
                </c:pt>
                <c:pt idx="7632">
                  <c:v>19143</c:v>
                </c:pt>
                <c:pt idx="7633">
                  <c:v>19147</c:v>
                </c:pt>
                <c:pt idx="7634">
                  <c:v>19148</c:v>
                </c:pt>
                <c:pt idx="7635">
                  <c:v>19149</c:v>
                </c:pt>
                <c:pt idx="7636">
                  <c:v>19150</c:v>
                </c:pt>
                <c:pt idx="7637">
                  <c:v>19151</c:v>
                </c:pt>
                <c:pt idx="7638">
                  <c:v>19154</c:v>
                </c:pt>
                <c:pt idx="7639">
                  <c:v>19155</c:v>
                </c:pt>
                <c:pt idx="7640">
                  <c:v>19156</c:v>
                </c:pt>
                <c:pt idx="7641">
                  <c:v>19157</c:v>
                </c:pt>
                <c:pt idx="7642">
                  <c:v>19158</c:v>
                </c:pt>
                <c:pt idx="7643">
                  <c:v>19161</c:v>
                </c:pt>
                <c:pt idx="7644">
                  <c:v>19162</c:v>
                </c:pt>
                <c:pt idx="7645">
                  <c:v>19163</c:v>
                </c:pt>
                <c:pt idx="7646">
                  <c:v>19164</c:v>
                </c:pt>
                <c:pt idx="7647">
                  <c:v>19165</c:v>
                </c:pt>
                <c:pt idx="7648">
                  <c:v>19168</c:v>
                </c:pt>
                <c:pt idx="7649">
                  <c:v>19169</c:v>
                </c:pt>
                <c:pt idx="7650">
                  <c:v>19170</c:v>
                </c:pt>
                <c:pt idx="7651">
                  <c:v>19171</c:v>
                </c:pt>
                <c:pt idx="7652">
                  <c:v>19172</c:v>
                </c:pt>
                <c:pt idx="7653">
                  <c:v>19175</c:v>
                </c:pt>
                <c:pt idx="7654">
                  <c:v>19176</c:v>
                </c:pt>
                <c:pt idx="7655">
                  <c:v>19177</c:v>
                </c:pt>
                <c:pt idx="7656">
                  <c:v>19178</c:v>
                </c:pt>
                <c:pt idx="7657">
                  <c:v>19182</c:v>
                </c:pt>
                <c:pt idx="7658">
                  <c:v>19183</c:v>
                </c:pt>
                <c:pt idx="7659">
                  <c:v>19184</c:v>
                </c:pt>
                <c:pt idx="7660">
                  <c:v>19185</c:v>
                </c:pt>
                <c:pt idx="7661">
                  <c:v>19186</c:v>
                </c:pt>
                <c:pt idx="7662">
                  <c:v>19189</c:v>
                </c:pt>
                <c:pt idx="7663">
                  <c:v>19190</c:v>
                </c:pt>
                <c:pt idx="7664">
                  <c:v>19191</c:v>
                </c:pt>
                <c:pt idx="7665">
                  <c:v>19192</c:v>
                </c:pt>
                <c:pt idx="7666">
                  <c:v>19193</c:v>
                </c:pt>
                <c:pt idx="7667">
                  <c:v>19196</c:v>
                </c:pt>
                <c:pt idx="7668">
                  <c:v>19197</c:v>
                </c:pt>
                <c:pt idx="7669">
                  <c:v>19198</c:v>
                </c:pt>
                <c:pt idx="7670">
                  <c:v>19199</c:v>
                </c:pt>
                <c:pt idx="7671">
                  <c:v>19200</c:v>
                </c:pt>
                <c:pt idx="7672">
                  <c:v>19203</c:v>
                </c:pt>
                <c:pt idx="7673">
                  <c:v>19204</c:v>
                </c:pt>
                <c:pt idx="7674">
                  <c:v>19205</c:v>
                </c:pt>
                <c:pt idx="7675">
                  <c:v>19206</c:v>
                </c:pt>
                <c:pt idx="7676">
                  <c:v>19207</c:v>
                </c:pt>
                <c:pt idx="7677">
                  <c:v>19210</c:v>
                </c:pt>
                <c:pt idx="7678">
                  <c:v>19211</c:v>
                </c:pt>
                <c:pt idx="7679">
                  <c:v>19212</c:v>
                </c:pt>
                <c:pt idx="7680">
                  <c:v>19213</c:v>
                </c:pt>
                <c:pt idx="7681">
                  <c:v>19214</c:v>
                </c:pt>
                <c:pt idx="7682">
                  <c:v>19217</c:v>
                </c:pt>
                <c:pt idx="7683">
                  <c:v>19218</c:v>
                </c:pt>
                <c:pt idx="7684">
                  <c:v>19219</c:v>
                </c:pt>
                <c:pt idx="7685">
                  <c:v>19220</c:v>
                </c:pt>
                <c:pt idx="7686">
                  <c:v>19221</c:v>
                </c:pt>
                <c:pt idx="7687">
                  <c:v>19224</c:v>
                </c:pt>
                <c:pt idx="7688">
                  <c:v>19225</c:v>
                </c:pt>
                <c:pt idx="7689">
                  <c:v>19226</c:v>
                </c:pt>
                <c:pt idx="7690">
                  <c:v>19227</c:v>
                </c:pt>
                <c:pt idx="7691">
                  <c:v>19228</c:v>
                </c:pt>
                <c:pt idx="7692">
                  <c:v>19231</c:v>
                </c:pt>
                <c:pt idx="7693">
                  <c:v>19232</c:v>
                </c:pt>
                <c:pt idx="7694">
                  <c:v>19233</c:v>
                </c:pt>
                <c:pt idx="7695">
                  <c:v>19234</c:v>
                </c:pt>
                <c:pt idx="7696">
                  <c:v>19235</c:v>
                </c:pt>
                <c:pt idx="7697">
                  <c:v>19239</c:v>
                </c:pt>
                <c:pt idx="7698">
                  <c:v>19240</c:v>
                </c:pt>
                <c:pt idx="7699">
                  <c:v>19241</c:v>
                </c:pt>
                <c:pt idx="7700">
                  <c:v>19242</c:v>
                </c:pt>
                <c:pt idx="7701">
                  <c:v>19245</c:v>
                </c:pt>
                <c:pt idx="7702">
                  <c:v>19246</c:v>
                </c:pt>
                <c:pt idx="7703">
                  <c:v>19247</c:v>
                </c:pt>
                <c:pt idx="7704">
                  <c:v>19248</c:v>
                </c:pt>
                <c:pt idx="7705">
                  <c:v>19249</c:v>
                </c:pt>
                <c:pt idx="7706">
                  <c:v>19252</c:v>
                </c:pt>
                <c:pt idx="7707">
                  <c:v>19253</c:v>
                </c:pt>
                <c:pt idx="7708">
                  <c:v>19254</c:v>
                </c:pt>
                <c:pt idx="7709">
                  <c:v>19255</c:v>
                </c:pt>
                <c:pt idx="7710">
                  <c:v>19256</c:v>
                </c:pt>
                <c:pt idx="7711">
                  <c:v>19259</c:v>
                </c:pt>
                <c:pt idx="7712">
                  <c:v>19260</c:v>
                </c:pt>
                <c:pt idx="7713">
                  <c:v>19261</c:v>
                </c:pt>
                <c:pt idx="7714">
                  <c:v>19262</c:v>
                </c:pt>
                <c:pt idx="7715">
                  <c:v>19263</c:v>
                </c:pt>
                <c:pt idx="7716">
                  <c:v>19266</c:v>
                </c:pt>
                <c:pt idx="7717">
                  <c:v>19267</c:v>
                </c:pt>
                <c:pt idx="7718">
                  <c:v>19268</c:v>
                </c:pt>
                <c:pt idx="7719">
                  <c:v>19269</c:v>
                </c:pt>
                <c:pt idx="7720">
                  <c:v>19270</c:v>
                </c:pt>
                <c:pt idx="7721">
                  <c:v>19273</c:v>
                </c:pt>
                <c:pt idx="7722">
                  <c:v>19274</c:v>
                </c:pt>
                <c:pt idx="7723">
                  <c:v>19275</c:v>
                </c:pt>
                <c:pt idx="7724">
                  <c:v>19276</c:v>
                </c:pt>
                <c:pt idx="7725">
                  <c:v>19277</c:v>
                </c:pt>
                <c:pt idx="7726">
                  <c:v>19281</c:v>
                </c:pt>
                <c:pt idx="7727">
                  <c:v>19282</c:v>
                </c:pt>
                <c:pt idx="7728">
                  <c:v>19283</c:v>
                </c:pt>
                <c:pt idx="7729">
                  <c:v>19284</c:v>
                </c:pt>
                <c:pt idx="7730">
                  <c:v>19287</c:v>
                </c:pt>
                <c:pt idx="7731">
                  <c:v>19288</c:v>
                </c:pt>
                <c:pt idx="7732">
                  <c:v>19289</c:v>
                </c:pt>
                <c:pt idx="7733">
                  <c:v>19290</c:v>
                </c:pt>
                <c:pt idx="7734">
                  <c:v>19291</c:v>
                </c:pt>
                <c:pt idx="7735">
                  <c:v>19294</c:v>
                </c:pt>
                <c:pt idx="7736">
                  <c:v>19295</c:v>
                </c:pt>
                <c:pt idx="7737">
                  <c:v>19296</c:v>
                </c:pt>
                <c:pt idx="7738">
                  <c:v>19297</c:v>
                </c:pt>
                <c:pt idx="7739">
                  <c:v>19298</c:v>
                </c:pt>
                <c:pt idx="7740">
                  <c:v>19301</c:v>
                </c:pt>
                <c:pt idx="7741">
                  <c:v>19303</c:v>
                </c:pt>
                <c:pt idx="7742">
                  <c:v>19304</c:v>
                </c:pt>
                <c:pt idx="7743">
                  <c:v>19305</c:v>
                </c:pt>
                <c:pt idx="7744">
                  <c:v>19308</c:v>
                </c:pt>
                <c:pt idx="7745">
                  <c:v>19310</c:v>
                </c:pt>
                <c:pt idx="7746">
                  <c:v>19311</c:v>
                </c:pt>
                <c:pt idx="7747">
                  <c:v>19312</c:v>
                </c:pt>
                <c:pt idx="7748">
                  <c:v>19315</c:v>
                </c:pt>
                <c:pt idx="7749">
                  <c:v>19316</c:v>
                </c:pt>
                <c:pt idx="7750">
                  <c:v>19317</c:v>
                </c:pt>
                <c:pt idx="7751">
                  <c:v>19318</c:v>
                </c:pt>
                <c:pt idx="7752">
                  <c:v>19319</c:v>
                </c:pt>
                <c:pt idx="7753">
                  <c:v>19322</c:v>
                </c:pt>
                <c:pt idx="7754">
                  <c:v>19323</c:v>
                </c:pt>
                <c:pt idx="7755">
                  <c:v>19324</c:v>
                </c:pt>
                <c:pt idx="7756">
                  <c:v>19326</c:v>
                </c:pt>
                <c:pt idx="7757">
                  <c:v>19329</c:v>
                </c:pt>
                <c:pt idx="7758">
                  <c:v>19330</c:v>
                </c:pt>
                <c:pt idx="7759">
                  <c:v>19331</c:v>
                </c:pt>
                <c:pt idx="7760">
                  <c:v>19332</c:v>
                </c:pt>
                <c:pt idx="7761">
                  <c:v>19333</c:v>
                </c:pt>
                <c:pt idx="7762">
                  <c:v>19336</c:v>
                </c:pt>
                <c:pt idx="7763">
                  <c:v>19337</c:v>
                </c:pt>
                <c:pt idx="7764">
                  <c:v>19338</c:v>
                </c:pt>
                <c:pt idx="7765">
                  <c:v>19339</c:v>
                </c:pt>
                <c:pt idx="7766">
                  <c:v>19340</c:v>
                </c:pt>
                <c:pt idx="7767">
                  <c:v>19343</c:v>
                </c:pt>
                <c:pt idx="7768">
                  <c:v>19344</c:v>
                </c:pt>
                <c:pt idx="7769">
                  <c:v>19345</c:v>
                </c:pt>
                <c:pt idx="7770">
                  <c:v>19346</c:v>
                </c:pt>
                <c:pt idx="7771">
                  <c:v>19347</c:v>
                </c:pt>
                <c:pt idx="7772">
                  <c:v>19350</c:v>
                </c:pt>
                <c:pt idx="7773">
                  <c:v>19351</c:v>
                </c:pt>
                <c:pt idx="7774">
                  <c:v>19352</c:v>
                </c:pt>
                <c:pt idx="7775">
                  <c:v>19354</c:v>
                </c:pt>
                <c:pt idx="7776">
                  <c:v>19357</c:v>
                </c:pt>
                <c:pt idx="7777">
                  <c:v>19358</c:v>
                </c:pt>
                <c:pt idx="7778">
                  <c:v>19359</c:v>
                </c:pt>
                <c:pt idx="7779">
                  <c:v>19361</c:v>
                </c:pt>
                <c:pt idx="7780">
                  <c:v>19364</c:v>
                </c:pt>
                <c:pt idx="7781">
                  <c:v>19365</c:v>
                </c:pt>
                <c:pt idx="7782">
                  <c:v>19366</c:v>
                </c:pt>
                <c:pt idx="7783">
                  <c:v>19367</c:v>
                </c:pt>
                <c:pt idx="7784">
                  <c:v>19368</c:v>
                </c:pt>
                <c:pt idx="7785">
                  <c:v>19371</c:v>
                </c:pt>
                <c:pt idx="7786">
                  <c:v>19372</c:v>
                </c:pt>
                <c:pt idx="7787">
                  <c:v>19373</c:v>
                </c:pt>
                <c:pt idx="7788">
                  <c:v>19374</c:v>
                </c:pt>
                <c:pt idx="7789">
                  <c:v>19375</c:v>
                </c:pt>
                <c:pt idx="7790">
                  <c:v>19378</c:v>
                </c:pt>
                <c:pt idx="7791">
                  <c:v>19379</c:v>
                </c:pt>
                <c:pt idx="7792">
                  <c:v>19380</c:v>
                </c:pt>
                <c:pt idx="7793">
                  <c:v>19381</c:v>
                </c:pt>
                <c:pt idx="7794">
                  <c:v>19382</c:v>
                </c:pt>
                <c:pt idx="7795">
                  <c:v>19385</c:v>
                </c:pt>
                <c:pt idx="7796">
                  <c:v>19386</c:v>
                </c:pt>
                <c:pt idx="7797">
                  <c:v>19387</c:v>
                </c:pt>
                <c:pt idx="7798">
                  <c:v>19388</c:v>
                </c:pt>
                <c:pt idx="7799">
                  <c:v>19389</c:v>
                </c:pt>
                <c:pt idx="7800">
                  <c:v>19392</c:v>
                </c:pt>
                <c:pt idx="7801">
                  <c:v>19393</c:v>
                </c:pt>
                <c:pt idx="7802">
                  <c:v>19394</c:v>
                </c:pt>
                <c:pt idx="7803">
                  <c:v>19395</c:v>
                </c:pt>
                <c:pt idx="7804">
                  <c:v>19396</c:v>
                </c:pt>
                <c:pt idx="7805">
                  <c:v>19399</c:v>
                </c:pt>
                <c:pt idx="7806">
                  <c:v>19400</c:v>
                </c:pt>
                <c:pt idx="7807">
                  <c:v>19401</c:v>
                </c:pt>
                <c:pt idx="7808">
                  <c:v>19403</c:v>
                </c:pt>
                <c:pt idx="7809">
                  <c:v>19406</c:v>
                </c:pt>
                <c:pt idx="7810">
                  <c:v>19407</c:v>
                </c:pt>
                <c:pt idx="7811">
                  <c:v>19408</c:v>
                </c:pt>
                <c:pt idx="7812">
                  <c:v>19409</c:v>
                </c:pt>
                <c:pt idx="7813">
                  <c:v>19410</c:v>
                </c:pt>
                <c:pt idx="7814">
                  <c:v>19414</c:v>
                </c:pt>
                <c:pt idx="7815">
                  <c:v>19415</c:v>
                </c:pt>
                <c:pt idx="7816">
                  <c:v>19416</c:v>
                </c:pt>
                <c:pt idx="7817">
                  <c:v>19417</c:v>
                </c:pt>
                <c:pt idx="7818">
                  <c:v>19420</c:v>
                </c:pt>
                <c:pt idx="7819">
                  <c:v>19421</c:v>
                </c:pt>
                <c:pt idx="7820">
                  <c:v>19422</c:v>
                </c:pt>
                <c:pt idx="7821">
                  <c:v>19423</c:v>
                </c:pt>
                <c:pt idx="7822">
                  <c:v>19424</c:v>
                </c:pt>
                <c:pt idx="7823">
                  <c:v>19427</c:v>
                </c:pt>
                <c:pt idx="7824">
                  <c:v>19428</c:v>
                </c:pt>
                <c:pt idx="7825">
                  <c:v>19429</c:v>
                </c:pt>
                <c:pt idx="7826">
                  <c:v>19430</c:v>
                </c:pt>
                <c:pt idx="7827">
                  <c:v>19431</c:v>
                </c:pt>
                <c:pt idx="7828">
                  <c:v>19434</c:v>
                </c:pt>
                <c:pt idx="7829">
                  <c:v>19435</c:v>
                </c:pt>
                <c:pt idx="7830">
                  <c:v>19436</c:v>
                </c:pt>
                <c:pt idx="7831">
                  <c:v>19437</c:v>
                </c:pt>
                <c:pt idx="7832">
                  <c:v>19438</c:v>
                </c:pt>
                <c:pt idx="7833">
                  <c:v>19441</c:v>
                </c:pt>
                <c:pt idx="7834">
                  <c:v>19442</c:v>
                </c:pt>
                <c:pt idx="7835">
                  <c:v>19443</c:v>
                </c:pt>
                <c:pt idx="7836">
                  <c:v>19444</c:v>
                </c:pt>
                <c:pt idx="7837">
                  <c:v>19445</c:v>
                </c:pt>
                <c:pt idx="7838">
                  <c:v>19448</c:v>
                </c:pt>
                <c:pt idx="7839">
                  <c:v>19449</c:v>
                </c:pt>
                <c:pt idx="7840">
                  <c:v>19450</c:v>
                </c:pt>
                <c:pt idx="7841">
                  <c:v>19451</c:v>
                </c:pt>
                <c:pt idx="7842">
                  <c:v>19455</c:v>
                </c:pt>
                <c:pt idx="7843">
                  <c:v>19456</c:v>
                </c:pt>
                <c:pt idx="7844">
                  <c:v>19457</c:v>
                </c:pt>
                <c:pt idx="7845">
                  <c:v>19458</c:v>
                </c:pt>
                <c:pt idx="7846">
                  <c:v>19459</c:v>
                </c:pt>
                <c:pt idx="7847">
                  <c:v>19462</c:v>
                </c:pt>
                <c:pt idx="7848">
                  <c:v>19463</c:v>
                </c:pt>
                <c:pt idx="7849">
                  <c:v>19464</c:v>
                </c:pt>
                <c:pt idx="7850">
                  <c:v>19465</c:v>
                </c:pt>
                <c:pt idx="7851">
                  <c:v>19466</c:v>
                </c:pt>
                <c:pt idx="7852">
                  <c:v>19469</c:v>
                </c:pt>
                <c:pt idx="7853">
                  <c:v>19470</c:v>
                </c:pt>
                <c:pt idx="7854">
                  <c:v>19471</c:v>
                </c:pt>
                <c:pt idx="7855">
                  <c:v>19472</c:v>
                </c:pt>
                <c:pt idx="7856">
                  <c:v>19473</c:v>
                </c:pt>
                <c:pt idx="7857">
                  <c:v>19476</c:v>
                </c:pt>
                <c:pt idx="7858">
                  <c:v>19477</c:v>
                </c:pt>
                <c:pt idx="7859">
                  <c:v>19478</c:v>
                </c:pt>
                <c:pt idx="7860">
                  <c:v>19479</c:v>
                </c:pt>
                <c:pt idx="7861">
                  <c:v>19480</c:v>
                </c:pt>
                <c:pt idx="7862">
                  <c:v>19483</c:v>
                </c:pt>
                <c:pt idx="7863">
                  <c:v>19484</c:v>
                </c:pt>
                <c:pt idx="7864">
                  <c:v>19485</c:v>
                </c:pt>
                <c:pt idx="7865">
                  <c:v>19486</c:v>
                </c:pt>
                <c:pt idx="7866">
                  <c:v>19487</c:v>
                </c:pt>
                <c:pt idx="7867">
                  <c:v>19490</c:v>
                </c:pt>
                <c:pt idx="7868">
                  <c:v>19491</c:v>
                </c:pt>
                <c:pt idx="7869">
                  <c:v>19492</c:v>
                </c:pt>
                <c:pt idx="7870">
                  <c:v>19493</c:v>
                </c:pt>
                <c:pt idx="7871">
                  <c:v>19494</c:v>
                </c:pt>
                <c:pt idx="7872">
                  <c:v>19497</c:v>
                </c:pt>
                <c:pt idx="7873">
                  <c:v>19498</c:v>
                </c:pt>
                <c:pt idx="7874">
                  <c:v>19499</c:v>
                </c:pt>
                <c:pt idx="7875">
                  <c:v>19500</c:v>
                </c:pt>
                <c:pt idx="7876">
                  <c:v>19501</c:v>
                </c:pt>
                <c:pt idx="7877">
                  <c:v>19504</c:v>
                </c:pt>
                <c:pt idx="7878">
                  <c:v>19505</c:v>
                </c:pt>
                <c:pt idx="7879">
                  <c:v>19506</c:v>
                </c:pt>
                <c:pt idx="7880">
                  <c:v>19507</c:v>
                </c:pt>
                <c:pt idx="7881">
                  <c:v>19508</c:v>
                </c:pt>
                <c:pt idx="7882">
                  <c:v>19511</c:v>
                </c:pt>
                <c:pt idx="7883">
                  <c:v>19512</c:v>
                </c:pt>
                <c:pt idx="7884">
                  <c:v>19513</c:v>
                </c:pt>
                <c:pt idx="7885">
                  <c:v>19514</c:v>
                </c:pt>
                <c:pt idx="7886">
                  <c:v>19515</c:v>
                </c:pt>
                <c:pt idx="7887">
                  <c:v>19518</c:v>
                </c:pt>
                <c:pt idx="7888">
                  <c:v>19519</c:v>
                </c:pt>
                <c:pt idx="7889">
                  <c:v>19520</c:v>
                </c:pt>
                <c:pt idx="7890">
                  <c:v>19521</c:v>
                </c:pt>
                <c:pt idx="7891">
                  <c:v>19522</c:v>
                </c:pt>
                <c:pt idx="7892">
                  <c:v>19525</c:v>
                </c:pt>
                <c:pt idx="7893">
                  <c:v>19526</c:v>
                </c:pt>
                <c:pt idx="7894">
                  <c:v>19527</c:v>
                </c:pt>
                <c:pt idx="7895">
                  <c:v>19528</c:v>
                </c:pt>
                <c:pt idx="7896">
                  <c:v>19529</c:v>
                </c:pt>
                <c:pt idx="7897">
                  <c:v>19532</c:v>
                </c:pt>
                <c:pt idx="7898">
                  <c:v>19533</c:v>
                </c:pt>
                <c:pt idx="7899">
                  <c:v>19534</c:v>
                </c:pt>
                <c:pt idx="7900">
                  <c:v>19535</c:v>
                </c:pt>
                <c:pt idx="7901">
                  <c:v>19536</c:v>
                </c:pt>
                <c:pt idx="7902">
                  <c:v>19539</c:v>
                </c:pt>
                <c:pt idx="7903">
                  <c:v>19540</c:v>
                </c:pt>
                <c:pt idx="7904">
                  <c:v>19541</c:v>
                </c:pt>
                <c:pt idx="7905">
                  <c:v>19542</c:v>
                </c:pt>
                <c:pt idx="7906">
                  <c:v>19543</c:v>
                </c:pt>
                <c:pt idx="7907">
                  <c:v>19546</c:v>
                </c:pt>
                <c:pt idx="7908">
                  <c:v>19547</c:v>
                </c:pt>
                <c:pt idx="7909">
                  <c:v>19548</c:v>
                </c:pt>
                <c:pt idx="7910">
                  <c:v>19549</c:v>
                </c:pt>
                <c:pt idx="7911">
                  <c:v>19550</c:v>
                </c:pt>
                <c:pt idx="7912">
                  <c:v>19553</c:v>
                </c:pt>
                <c:pt idx="7913">
                  <c:v>19554</c:v>
                </c:pt>
                <c:pt idx="7914">
                  <c:v>19555</c:v>
                </c:pt>
                <c:pt idx="7915">
                  <c:v>19556</c:v>
                </c:pt>
                <c:pt idx="7916">
                  <c:v>19557</c:v>
                </c:pt>
                <c:pt idx="7917">
                  <c:v>19560</c:v>
                </c:pt>
                <c:pt idx="7918">
                  <c:v>19561</c:v>
                </c:pt>
                <c:pt idx="7919">
                  <c:v>19562</c:v>
                </c:pt>
                <c:pt idx="7920">
                  <c:v>19563</c:v>
                </c:pt>
                <c:pt idx="7921">
                  <c:v>19564</c:v>
                </c:pt>
                <c:pt idx="7922">
                  <c:v>19567</c:v>
                </c:pt>
                <c:pt idx="7923">
                  <c:v>19568</c:v>
                </c:pt>
                <c:pt idx="7924">
                  <c:v>19569</c:v>
                </c:pt>
                <c:pt idx="7925">
                  <c:v>19570</c:v>
                </c:pt>
                <c:pt idx="7926">
                  <c:v>19571</c:v>
                </c:pt>
                <c:pt idx="7927">
                  <c:v>19574</c:v>
                </c:pt>
                <c:pt idx="7928">
                  <c:v>19575</c:v>
                </c:pt>
                <c:pt idx="7929">
                  <c:v>19576</c:v>
                </c:pt>
                <c:pt idx="7930">
                  <c:v>19577</c:v>
                </c:pt>
                <c:pt idx="7931">
                  <c:v>19578</c:v>
                </c:pt>
                <c:pt idx="7932">
                  <c:v>19581</c:v>
                </c:pt>
                <c:pt idx="7933">
                  <c:v>19582</c:v>
                </c:pt>
                <c:pt idx="7934">
                  <c:v>19583</c:v>
                </c:pt>
                <c:pt idx="7935">
                  <c:v>19584</c:v>
                </c:pt>
                <c:pt idx="7936">
                  <c:v>19585</c:v>
                </c:pt>
                <c:pt idx="7937">
                  <c:v>19588</c:v>
                </c:pt>
                <c:pt idx="7938">
                  <c:v>19589</c:v>
                </c:pt>
                <c:pt idx="7939">
                  <c:v>19590</c:v>
                </c:pt>
                <c:pt idx="7940">
                  <c:v>19591</c:v>
                </c:pt>
                <c:pt idx="7941">
                  <c:v>19592</c:v>
                </c:pt>
                <c:pt idx="7942">
                  <c:v>19595</c:v>
                </c:pt>
                <c:pt idx="7943">
                  <c:v>19596</c:v>
                </c:pt>
                <c:pt idx="7944">
                  <c:v>19597</c:v>
                </c:pt>
                <c:pt idx="7945">
                  <c:v>19598</c:v>
                </c:pt>
                <c:pt idx="7946">
                  <c:v>19599</c:v>
                </c:pt>
                <c:pt idx="7947">
                  <c:v>19602</c:v>
                </c:pt>
                <c:pt idx="7948">
                  <c:v>19603</c:v>
                </c:pt>
                <c:pt idx="7949">
                  <c:v>19604</c:v>
                </c:pt>
                <c:pt idx="7950">
                  <c:v>19605</c:v>
                </c:pt>
                <c:pt idx="7951">
                  <c:v>19606</c:v>
                </c:pt>
                <c:pt idx="7952">
                  <c:v>19610</c:v>
                </c:pt>
                <c:pt idx="7953">
                  <c:v>19611</c:v>
                </c:pt>
                <c:pt idx="7954">
                  <c:v>19612</c:v>
                </c:pt>
                <c:pt idx="7955">
                  <c:v>19613</c:v>
                </c:pt>
                <c:pt idx="7956">
                  <c:v>19616</c:v>
                </c:pt>
                <c:pt idx="7957">
                  <c:v>19617</c:v>
                </c:pt>
                <c:pt idx="7958">
                  <c:v>19618</c:v>
                </c:pt>
                <c:pt idx="7959">
                  <c:v>19619</c:v>
                </c:pt>
                <c:pt idx="7960">
                  <c:v>19620</c:v>
                </c:pt>
                <c:pt idx="7961">
                  <c:v>19623</c:v>
                </c:pt>
                <c:pt idx="7962">
                  <c:v>19624</c:v>
                </c:pt>
                <c:pt idx="7963">
                  <c:v>19625</c:v>
                </c:pt>
                <c:pt idx="7964">
                  <c:v>19626</c:v>
                </c:pt>
                <c:pt idx="7965">
                  <c:v>19627</c:v>
                </c:pt>
                <c:pt idx="7966">
                  <c:v>19630</c:v>
                </c:pt>
                <c:pt idx="7967">
                  <c:v>19631</c:v>
                </c:pt>
                <c:pt idx="7968">
                  <c:v>19632</c:v>
                </c:pt>
                <c:pt idx="7969">
                  <c:v>19633</c:v>
                </c:pt>
                <c:pt idx="7970">
                  <c:v>19634</c:v>
                </c:pt>
                <c:pt idx="7971">
                  <c:v>19637</c:v>
                </c:pt>
                <c:pt idx="7972">
                  <c:v>19638</c:v>
                </c:pt>
                <c:pt idx="7973">
                  <c:v>19639</c:v>
                </c:pt>
                <c:pt idx="7974">
                  <c:v>19640</c:v>
                </c:pt>
                <c:pt idx="7975">
                  <c:v>19641</c:v>
                </c:pt>
                <c:pt idx="7976">
                  <c:v>19645</c:v>
                </c:pt>
                <c:pt idx="7977">
                  <c:v>19646</c:v>
                </c:pt>
                <c:pt idx="7978">
                  <c:v>19647</c:v>
                </c:pt>
                <c:pt idx="7979">
                  <c:v>19648</c:v>
                </c:pt>
                <c:pt idx="7980">
                  <c:v>19651</c:v>
                </c:pt>
                <c:pt idx="7981">
                  <c:v>19652</c:v>
                </c:pt>
                <c:pt idx="7982">
                  <c:v>19653</c:v>
                </c:pt>
                <c:pt idx="7983">
                  <c:v>19654</c:v>
                </c:pt>
                <c:pt idx="7984">
                  <c:v>19655</c:v>
                </c:pt>
                <c:pt idx="7985">
                  <c:v>19658</c:v>
                </c:pt>
                <c:pt idx="7986">
                  <c:v>19659</c:v>
                </c:pt>
                <c:pt idx="7987">
                  <c:v>19660</c:v>
                </c:pt>
                <c:pt idx="7988">
                  <c:v>19661</c:v>
                </c:pt>
                <c:pt idx="7989">
                  <c:v>19662</c:v>
                </c:pt>
                <c:pt idx="7990">
                  <c:v>19665</c:v>
                </c:pt>
                <c:pt idx="7991">
                  <c:v>19667</c:v>
                </c:pt>
                <c:pt idx="7992">
                  <c:v>19668</c:v>
                </c:pt>
                <c:pt idx="7993">
                  <c:v>19669</c:v>
                </c:pt>
                <c:pt idx="7994">
                  <c:v>19672</c:v>
                </c:pt>
                <c:pt idx="7995">
                  <c:v>19673</c:v>
                </c:pt>
                <c:pt idx="7996">
                  <c:v>19675</c:v>
                </c:pt>
                <c:pt idx="7997">
                  <c:v>19676</c:v>
                </c:pt>
                <c:pt idx="7998">
                  <c:v>19679</c:v>
                </c:pt>
                <c:pt idx="7999">
                  <c:v>19680</c:v>
                </c:pt>
                <c:pt idx="8000">
                  <c:v>19681</c:v>
                </c:pt>
                <c:pt idx="8001">
                  <c:v>19682</c:v>
                </c:pt>
                <c:pt idx="8002">
                  <c:v>19683</c:v>
                </c:pt>
                <c:pt idx="8003">
                  <c:v>19686</c:v>
                </c:pt>
                <c:pt idx="8004">
                  <c:v>19687</c:v>
                </c:pt>
                <c:pt idx="8005">
                  <c:v>19688</c:v>
                </c:pt>
                <c:pt idx="8006">
                  <c:v>19690</c:v>
                </c:pt>
                <c:pt idx="8007">
                  <c:v>19693</c:v>
                </c:pt>
                <c:pt idx="8008">
                  <c:v>19694</c:v>
                </c:pt>
                <c:pt idx="8009">
                  <c:v>19695</c:v>
                </c:pt>
                <c:pt idx="8010">
                  <c:v>19696</c:v>
                </c:pt>
                <c:pt idx="8011">
                  <c:v>19697</c:v>
                </c:pt>
                <c:pt idx="8012">
                  <c:v>19700</c:v>
                </c:pt>
                <c:pt idx="8013">
                  <c:v>19701</c:v>
                </c:pt>
                <c:pt idx="8014">
                  <c:v>19702</c:v>
                </c:pt>
                <c:pt idx="8015">
                  <c:v>19703</c:v>
                </c:pt>
                <c:pt idx="8016">
                  <c:v>19704</c:v>
                </c:pt>
                <c:pt idx="8017">
                  <c:v>19707</c:v>
                </c:pt>
                <c:pt idx="8018">
                  <c:v>19708</c:v>
                </c:pt>
                <c:pt idx="8019">
                  <c:v>19709</c:v>
                </c:pt>
                <c:pt idx="8020">
                  <c:v>19710</c:v>
                </c:pt>
                <c:pt idx="8021">
                  <c:v>19711</c:v>
                </c:pt>
                <c:pt idx="8022">
                  <c:v>19714</c:v>
                </c:pt>
                <c:pt idx="8023">
                  <c:v>19715</c:v>
                </c:pt>
                <c:pt idx="8024">
                  <c:v>19716</c:v>
                </c:pt>
                <c:pt idx="8025">
                  <c:v>19717</c:v>
                </c:pt>
                <c:pt idx="8026">
                  <c:v>19721</c:v>
                </c:pt>
                <c:pt idx="8027">
                  <c:v>19722</c:v>
                </c:pt>
                <c:pt idx="8028">
                  <c:v>19723</c:v>
                </c:pt>
                <c:pt idx="8029">
                  <c:v>19724</c:v>
                </c:pt>
                <c:pt idx="8030">
                  <c:v>19728</c:v>
                </c:pt>
                <c:pt idx="8031">
                  <c:v>19729</c:v>
                </c:pt>
                <c:pt idx="8032">
                  <c:v>19730</c:v>
                </c:pt>
                <c:pt idx="8033">
                  <c:v>19731</c:v>
                </c:pt>
                <c:pt idx="8034">
                  <c:v>19732</c:v>
                </c:pt>
                <c:pt idx="8035">
                  <c:v>19735</c:v>
                </c:pt>
                <c:pt idx="8036">
                  <c:v>19736</c:v>
                </c:pt>
                <c:pt idx="8037">
                  <c:v>19737</c:v>
                </c:pt>
                <c:pt idx="8038">
                  <c:v>19738</c:v>
                </c:pt>
                <c:pt idx="8039">
                  <c:v>19739</c:v>
                </c:pt>
                <c:pt idx="8040">
                  <c:v>19742</c:v>
                </c:pt>
                <c:pt idx="8041">
                  <c:v>19743</c:v>
                </c:pt>
                <c:pt idx="8042">
                  <c:v>19744</c:v>
                </c:pt>
                <c:pt idx="8043">
                  <c:v>19745</c:v>
                </c:pt>
                <c:pt idx="8044">
                  <c:v>19746</c:v>
                </c:pt>
                <c:pt idx="8045">
                  <c:v>19749</c:v>
                </c:pt>
                <c:pt idx="8046">
                  <c:v>19750</c:v>
                </c:pt>
                <c:pt idx="8047">
                  <c:v>19751</c:v>
                </c:pt>
                <c:pt idx="8048">
                  <c:v>19752</c:v>
                </c:pt>
                <c:pt idx="8049">
                  <c:v>19753</c:v>
                </c:pt>
                <c:pt idx="8050">
                  <c:v>19756</c:v>
                </c:pt>
                <c:pt idx="8051">
                  <c:v>19757</c:v>
                </c:pt>
                <c:pt idx="8052">
                  <c:v>19758</c:v>
                </c:pt>
                <c:pt idx="8053">
                  <c:v>19759</c:v>
                </c:pt>
                <c:pt idx="8054">
                  <c:v>19760</c:v>
                </c:pt>
                <c:pt idx="8055">
                  <c:v>19763</c:v>
                </c:pt>
                <c:pt idx="8056">
                  <c:v>19764</c:v>
                </c:pt>
                <c:pt idx="8057">
                  <c:v>19765</c:v>
                </c:pt>
                <c:pt idx="8058">
                  <c:v>19766</c:v>
                </c:pt>
                <c:pt idx="8059">
                  <c:v>19767</c:v>
                </c:pt>
                <c:pt idx="8060">
                  <c:v>19770</c:v>
                </c:pt>
                <c:pt idx="8061">
                  <c:v>19771</c:v>
                </c:pt>
                <c:pt idx="8062">
                  <c:v>19772</c:v>
                </c:pt>
                <c:pt idx="8063">
                  <c:v>19773</c:v>
                </c:pt>
                <c:pt idx="8064">
                  <c:v>19774</c:v>
                </c:pt>
                <c:pt idx="8065">
                  <c:v>19778</c:v>
                </c:pt>
                <c:pt idx="8066">
                  <c:v>19779</c:v>
                </c:pt>
                <c:pt idx="8067">
                  <c:v>19780</c:v>
                </c:pt>
                <c:pt idx="8068">
                  <c:v>19781</c:v>
                </c:pt>
                <c:pt idx="8069">
                  <c:v>19784</c:v>
                </c:pt>
                <c:pt idx="8070">
                  <c:v>19785</c:v>
                </c:pt>
                <c:pt idx="8071">
                  <c:v>19786</c:v>
                </c:pt>
                <c:pt idx="8072">
                  <c:v>19787</c:v>
                </c:pt>
                <c:pt idx="8073">
                  <c:v>19788</c:v>
                </c:pt>
                <c:pt idx="8074">
                  <c:v>19791</c:v>
                </c:pt>
                <c:pt idx="8075">
                  <c:v>19792</c:v>
                </c:pt>
                <c:pt idx="8076">
                  <c:v>19793</c:v>
                </c:pt>
                <c:pt idx="8077">
                  <c:v>19794</c:v>
                </c:pt>
                <c:pt idx="8078">
                  <c:v>19795</c:v>
                </c:pt>
                <c:pt idx="8079">
                  <c:v>19798</c:v>
                </c:pt>
                <c:pt idx="8080">
                  <c:v>19799</c:v>
                </c:pt>
                <c:pt idx="8081">
                  <c:v>19800</c:v>
                </c:pt>
                <c:pt idx="8082">
                  <c:v>19801</c:v>
                </c:pt>
                <c:pt idx="8083">
                  <c:v>19802</c:v>
                </c:pt>
                <c:pt idx="8084">
                  <c:v>19805</c:v>
                </c:pt>
                <c:pt idx="8085">
                  <c:v>19806</c:v>
                </c:pt>
                <c:pt idx="8086">
                  <c:v>19807</c:v>
                </c:pt>
                <c:pt idx="8087">
                  <c:v>19808</c:v>
                </c:pt>
                <c:pt idx="8088">
                  <c:v>19809</c:v>
                </c:pt>
                <c:pt idx="8089">
                  <c:v>19812</c:v>
                </c:pt>
                <c:pt idx="8090">
                  <c:v>19813</c:v>
                </c:pt>
                <c:pt idx="8091">
                  <c:v>19814</c:v>
                </c:pt>
                <c:pt idx="8092">
                  <c:v>19815</c:v>
                </c:pt>
                <c:pt idx="8093">
                  <c:v>19816</c:v>
                </c:pt>
                <c:pt idx="8094">
                  <c:v>19819</c:v>
                </c:pt>
                <c:pt idx="8095">
                  <c:v>19820</c:v>
                </c:pt>
                <c:pt idx="8096">
                  <c:v>19821</c:v>
                </c:pt>
                <c:pt idx="8097">
                  <c:v>19822</c:v>
                </c:pt>
                <c:pt idx="8098">
                  <c:v>19823</c:v>
                </c:pt>
                <c:pt idx="8099">
                  <c:v>19826</c:v>
                </c:pt>
                <c:pt idx="8100">
                  <c:v>19827</c:v>
                </c:pt>
                <c:pt idx="8101">
                  <c:v>19828</c:v>
                </c:pt>
                <c:pt idx="8102">
                  <c:v>19829</c:v>
                </c:pt>
                <c:pt idx="8103">
                  <c:v>19833</c:v>
                </c:pt>
                <c:pt idx="8104">
                  <c:v>19834</c:v>
                </c:pt>
                <c:pt idx="8105">
                  <c:v>19835</c:v>
                </c:pt>
                <c:pt idx="8106">
                  <c:v>19836</c:v>
                </c:pt>
                <c:pt idx="8107">
                  <c:v>19837</c:v>
                </c:pt>
                <c:pt idx="8108">
                  <c:v>19840</c:v>
                </c:pt>
                <c:pt idx="8109">
                  <c:v>19841</c:v>
                </c:pt>
                <c:pt idx="8110">
                  <c:v>19842</c:v>
                </c:pt>
                <c:pt idx="8111">
                  <c:v>19843</c:v>
                </c:pt>
                <c:pt idx="8112">
                  <c:v>19844</c:v>
                </c:pt>
                <c:pt idx="8113">
                  <c:v>19847</c:v>
                </c:pt>
                <c:pt idx="8114">
                  <c:v>19848</c:v>
                </c:pt>
                <c:pt idx="8115">
                  <c:v>19849</c:v>
                </c:pt>
                <c:pt idx="8116">
                  <c:v>19850</c:v>
                </c:pt>
                <c:pt idx="8117">
                  <c:v>19851</c:v>
                </c:pt>
                <c:pt idx="8118">
                  <c:v>19854</c:v>
                </c:pt>
                <c:pt idx="8119">
                  <c:v>19855</c:v>
                </c:pt>
                <c:pt idx="8120">
                  <c:v>19856</c:v>
                </c:pt>
                <c:pt idx="8121">
                  <c:v>19857</c:v>
                </c:pt>
                <c:pt idx="8122">
                  <c:v>19858</c:v>
                </c:pt>
                <c:pt idx="8123">
                  <c:v>19861</c:v>
                </c:pt>
                <c:pt idx="8124">
                  <c:v>19862</c:v>
                </c:pt>
                <c:pt idx="8125">
                  <c:v>19863</c:v>
                </c:pt>
                <c:pt idx="8126">
                  <c:v>19864</c:v>
                </c:pt>
                <c:pt idx="8127">
                  <c:v>19865</c:v>
                </c:pt>
                <c:pt idx="8128">
                  <c:v>19868</c:v>
                </c:pt>
                <c:pt idx="8129">
                  <c:v>19869</c:v>
                </c:pt>
                <c:pt idx="8130">
                  <c:v>19870</c:v>
                </c:pt>
                <c:pt idx="8131">
                  <c:v>19871</c:v>
                </c:pt>
                <c:pt idx="8132">
                  <c:v>19872</c:v>
                </c:pt>
                <c:pt idx="8133">
                  <c:v>19876</c:v>
                </c:pt>
                <c:pt idx="8134">
                  <c:v>19877</c:v>
                </c:pt>
                <c:pt idx="8135">
                  <c:v>19878</c:v>
                </c:pt>
                <c:pt idx="8136">
                  <c:v>19879</c:v>
                </c:pt>
                <c:pt idx="8137">
                  <c:v>19882</c:v>
                </c:pt>
                <c:pt idx="8138">
                  <c:v>19883</c:v>
                </c:pt>
                <c:pt idx="8139">
                  <c:v>19884</c:v>
                </c:pt>
                <c:pt idx="8140">
                  <c:v>19885</c:v>
                </c:pt>
                <c:pt idx="8141">
                  <c:v>19886</c:v>
                </c:pt>
                <c:pt idx="8142">
                  <c:v>19889</c:v>
                </c:pt>
                <c:pt idx="8143">
                  <c:v>19890</c:v>
                </c:pt>
                <c:pt idx="8144">
                  <c:v>19891</c:v>
                </c:pt>
                <c:pt idx="8145">
                  <c:v>19892</c:v>
                </c:pt>
                <c:pt idx="8146">
                  <c:v>19893</c:v>
                </c:pt>
                <c:pt idx="8147">
                  <c:v>19896</c:v>
                </c:pt>
                <c:pt idx="8148">
                  <c:v>19897</c:v>
                </c:pt>
                <c:pt idx="8149">
                  <c:v>19898</c:v>
                </c:pt>
                <c:pt idx="8150">
                  <c:v>19899</c:v>
                </c:pt>
                <c:pt idx="8151">
                  <c:v>19900</c:v>
                </c:pt>
                <c:pt idx="8152">
                  <c:v>19903</c:v>
                </c:pt>
                <c:pt idx="8153">
                  <c:v>19904</c:v>
                </c:pt>
                <c:pt idx="8154">
                  <c:v>19905</c:v>
                </c:pt>
                <c:pt idx="8155">
                  <c:v>19906</c:v>
                </c:pt>
                <c:pt idx="8156">
                  <c:v>19907</c:v>
                </c:pt>
                <c:pt idx="8157">
                  <c:v>19911</c:v>
                </c:pt>
                <c:pt idx="8158">
                  <c:v>19912</c:v>
                </c:pt>
                <c:pt idx="8159">
                  <c:v>19913</c:v>
                </c:pt>
                <c:pt idx="8160">
                  <c:v>19914</c:v>
                </c:pt>
                <c:pt idx="8161">
                  <c:v>19917</c:v>
                </c:pt>
                <c:pt idx="8162">
                  <c:v>19918</c:v>
                </c:pt>
                <c:pt idx="8163">
                  <c:v>19919</c:v>
                </c:pt>
                <c:pt idx="8164">
                  <c:v>19920</c:v>
                </c:pt>
                <c:pt idx="8165">
                  <c:v>19921</c:v>
                </c:pt>
                <c:pt idx="8166">
                  <c:v>19924</c:v>
                </c:pt>
                <c:pt idx="8167">
                  <c:v>19925</c:v>
                </c:pt>
                <c:pt idx="8168">
                  <c:v>19926</c:v>
                </c:pt>
                <c:pt idx="8169">
                  <c:v>19927</c:v>
                </c:pt>
                <c:pt idx="8170">
                  <c:v>19928</c:v>
                </c:pt>
                <c:pt idx="8171">
                  <c:v>19931</c:v>
                </c:pt>
                <c:pt idx="8172">
                  <c:v>19932</c:v>
                </c:pt>
                <c:pt idx="8173">
                  <c:v>19933</c:v>
                </c:pt>
                <c:pt idx="8174">
                  <c:v>19934</c:v>
                </c:pt>
                <c:pt idx="8175">
                  <c:v>19935</c:v>
                </c:pt>
                <c:pt idx="8176">
                  <c:v>19938</c:v>
                </c:pt>
                <c:pt idx="8177">
                  <c:v>19939</c:v>
                </c:pt>
                <c:pt idx="8178">
                  <c:v>19940</c:v>
                </c:pt>
                <c:pt idx="8179">
                  <c:v>19941</c:v>
                </c:pt>
                <c:pt idx="8180">
                  <c:v>19942</c:v>
                </c:pt>
                <c:pt idx="8181">
                  <c:v>19945</c:v>
                </c:pt>
                <c:pt idx="8182">
                  <c:v>19946</c:v>
                </c:pt>
                <c:pt idx="8183">
                  <c:v>19947</c:v>
                </c:pt>
                <c:pt idx="8184">
                  <c:v>19948</c:v>
                </c:pt>
                <c:pt idx="8185">
                  <c:v>19949</c:v>
                </c:pt>
                <c:pt idx="8186">
                  <c:v>19952</c:v>
                </c:pt>
                <c:pt idx="8187">
                  <c:v>19953</c:v>
                </c:pt>
                <c:pt idx="8188">
                  <c:v>19954</c:v>
                </c:pt>
                <c:pt idx="8189">
                  <c:v>19955</c:v>
                </c:pt>
                <c:pt idx="8190">
                  <c:v>19956</c:v>
                </c:pt>
                <c:pt idx="8191">
                  <c:v>19959</c:v>
                </c:pt>
                <c:pt idx="8192">
                  <c:v>19960</c:v>
                </c:pt>
                <c:pt idx="8193">
                  <c:v>19961</c:v>
                </c:pt>
                <c:pt idx="8194">
                  <c:v>19962</c:v>
                </c:pt>
                <c:pt idx="8195">
                  <c:v>19963</c:v>
                </c:pt>
                <c:pt idx="8196">
                  <c:v>19966</c:v>
                </c:pt>
                <c:pt idx="8197">
                  <c:v>19967</c:v>
                </c:pt>
                <c:pt idx="8198">
                  <c:v>19968</c:v>
                </c:pt>
                <c:pt idx="8199">
                  <c:v>19969</c:v>
                </c:pt>
                <c:pt idx="8200">
                  <c:v>19970</c:v>
                </c:pt>
                <c:pt idx="8201">
                  <c:v>19974</c:v>
                </c:pt>
                <c:pt idx="8202">
                  <c:v>19975</c:v>
                </c:pt>
                <c:pt idx="8203">
                  <c:v>19976</c:v>
                </c:pt>
                <c:pt idx="8204">
                  <c:v>19977</c:v>
                </c:pt>
                <c:pt idx="8205">
                  <c:v>19980</c:v>
                </c:pt>
                <c:pt idx="8206">
                  <c:v>19981</c:v>
                </c:pt>
                <c:pt idx="8207">
                  <c:v>19982</c:v>
                </c:pt>
                <c:pt idx="8208">
                  <c:v>19983</c:v>
                </c:pt>
                <c:pt idx="8209">
                  <c:v>19984</c:v>
                </c:pt>
                <c:pt idx="8210">
                  <c:v>19987</c:v>
                </c:pt>
                <c:pt idx="8211">
                  <c:v>19988</c:v>
                </c:pt>
                <c:pt idx="8212">
                  <c:v>19989</c:v>
                </c:pt>
                <c:pt idx="8213">
                  <c:v>19990</c:v>
                </c:pt>
                <c:pt idx="8214">
                  <c:v>19991</c:v>
                </c:pt>
                <c:pt idx="8215">
                  <c:v>19994</c:v>
                </c:pt>
                <c:pt idx="8216">
                  <c:v>19995</c:v>
                </c:pt>
                <c:pt idx="8217">
                  <c:v>19996</c:v>
                </c:pt>
                <c:pt idx="8218">
                  <c:v>19997</c:v>
                </c:pt>
                <c:pt idx="8219">
                  <c:v>19998</c:v>
                </c:pt>
                <c:pt idx="8220">
                  <c:v>20001</c:v>
                </c:pt>
                <c:pt idx="8221">
                  <c:v>20002</c:v>
                </c:pt>
                <c:pt idx="8222">
                  <c:v>20003</c:v>
                </c:pt>
                <c:pt idx="8223">
                  <c:v>20004</c:v>
                </c:pt>
                <c:pt idx="8224">
                  <c:v>20005</c:v>
                </c:pt>
                <c:pt idx="8225">
                  <c:v>20008</c:v>
                </c:pt>
                <c:pt idx="8226">
                  <c:v>20009</c:v>
                </c:pt>
                <c:pt idx="8227">
                  <c:v>20010</c:v>
                </c:pt>
                <c:pt idx="8228">
                  <c:v>20011</c:v>
                </c:pt>
                <c:pt idx="8229">
                  <c:v>20012</c:v>
                </c:pt>
                <c:pt idx="8230">
                  <c:v>20015</c:v>
                </c:pt>
                <c:pt idx="8231">
                  <c:v>20016</c:v>
                </c:pt>
                <c:pt idx="8232">
                  <c:v>20017</c:v>
                </c:pt>
                <c:pt idx="8233">
                  <c:v>20018</c:v>
                </c:pt>
                <c:pt idx="8234">
                  <c:v>20019</c:v>
                </c:pt>
                <c:pt idx="8235">
                  <c:v>20022</c:v>
                </c:pt>
                <c:pt idx="8236">
                  <c:v>20023</c:v>
                </c:pt>
                <c:pt idx="8237">
                  <c:v>20024</c:v>
                </c:pt>
                <c:pt idx="8238">
                  <c:v>20025</c:v>
                </c:pt>
                <c:pt idx="8239">
                  <c:v>20026</c:v>
                </c:pt>
                <c:pt idx="8240">
                  <c:v>20029</c:v>
                </c:pt>
                <c:pt idx="8241">
                  <c:v>20031</c:v>
                </c:pt>
                <c:pt idx="8242">
                  <c:v>20032</c:v>
                </c:pt>
                <c:pt idx="8243">
                  <c:v>20033</c:v>
                </c:pt>
                <c:pt idx="8244">
                  <c:v>20036</c:v>
                </c:pt>
                <c:pt idx="8245">
                  <c:v>20037</c:v>
                </c:pt>
                <c:pt idx="8246">
                  <c:v>20038</c:v>
                </c:pt>
                <c:pt idx="8247">
                  <c:v>20039</c:v>
                </c:pt>
                <c:pt idx="8248">
                  <c:v>20040</c:v>
                </c:pt>
                <c:pt idx="8249">
                  <c:v>20043</c:v>
                </c:pt>
                <c:pt idx="8250">
                  <c:v>20044</c:v>
                </c:pt>
                <c:pt idx="8251">
                  <c:v>20045</c:v>
                </c:pt>
                <c:pt idx="8252">
                  <c:v>20046</c:v>
                </c:pt>
                <c:pt idx="8253">
                  <c:v>20047</c:v>
                </c:pt>
                <c:pt idx="8254">
                  <c:v>20050</c:v>
                </c:pt>
                <c:pt idx="8255">
                  <c:v>20051</c:v>
                </c:pt>
                <c:pt idx="8256">
                  <c:v>20052</c:v>
                </c:pt>
                <c:pt idx="8257">
                  <c:v>20054</c:v>
                </c:pt>
                <c:pt idx="8258">
                  <c:v>20057</c:v>
                </c:pt>
                <c:pt idx="8259">
                  <c:v>20058</c:v>
                </c:pt>
                <c:pt idx="8260">
                  <c:v>20059</c:v>
                </c:pt>
                <c:pt idx="8261">
                  <c:v>20060</c:v>
                </c:pt>
                <c:pt idx="8262">
                  <c:v>20061</c:v>
                </c:pt>
                <c:pt idx="8263">
                  <c:v>20064</c:v>
                </c:pt>
                <c:pt idx="8264">
                  <c:v>20065</c:v>
                </c:pt>
                <c:pt idx="8265">
                  <c:v>20066</c:v>
                </c:pt>
                <c:pt idx="8266">
                  <c:v>20067</c:v>
                </c:pt>
                <c:pt idx="8267">
                  <c:v>20068</c:v>
                </c:pt>
                <c:pt idx="8268">
                  <c:v>20071</c:v>
                </c:pt>
                <c:pt idx="8269">
                  <c:v>20072</c:v>
                </c:pt>
                <c:pt idx="8270">
                  <c:v>20073</c:v>
                </c:pt>
                <c:pt idx="8271">
                  <c:v>20074</c:v>
                </c:pt>
                <c:pt idx="8272">
                  <c:v>20075</c:v>
                </c:pt>
                <c:pt idx="8273">
                  <c:v>20078</c:v>
                </c:pt>
                <c:pt idx="8274">
                  <c:v>20079</c:v>
                </c:pt>
                <c:pt idx="8275">
                  <c:v>20080</c:v>
                </c:pt>
                <c:pt idx="8276">
                  <c:v>20081</c:v>
                </c:pt>
                <c:pt idx="8277">
                  <c:v>20085</c:v>
                </c:pt>
                <c:pt idx="8278">
                  <c:v>20086</c:v>
                </c:pt>
                <c:pt idx="8279">
                  <c:v>20087</c:v>
                </c:pt>
                <c:pt idx="8280">
                  <c:v>20088</c:v>
                </c:pt>
                <c:pt idx="8281">
                  <c:v>20089</c:v>
                </c:pt>
                <c:pt idx="8282">
                  <c:v>20092</c:v>
                </c:pt>
                <c:pt idx="8283">
                  <c:v>20093</c:v>
                </c:pt>
                <c:pt idx="8284">
                  <c:v>20094</c:v>
                </c:pt>
                <c:pt idx="8285">
                  <c:v>20095</c:v>
                </c:pt>
                <c:pt idx="8286">
                  <c:v>20096</c:v>
                </c:pt>
                <c:pt idx="8287">
                  <c:v>20099</c:v>
                </c:pt>
                <c:pt idx="8288">
                  <c:v>20100</c:v>
                </c:pt>
                <c:pt idx="8289">
                  <c:v>20101</c:v>
                </c:pt>
                <c:pt idx="8290">
                  <c:v>20102</c:v>
                </c:pt>
                <c:pt idx="8291">
                  <c:v>20103</c:v>
                </c:pt>
                <c:pt idx="8292">
                  <c:v>20106</c:v>
                </c:pt>
                <c:pt idx="8293">
                  <c:v>20107</c:v>
                </c:pt>
                <c:pt idx="8294">
                  <c:v>20108</c:v>
                </c:pt>
                <c:pt idx="8295">
                  <c:v>20109</c:v>
                </c:pt>
                <c:pt idx="8296">
                  <c:v>20110</c:v>
                </c:pt>
                <c:pt idx="8297">
                  <c:v>20113</c:v>
                </c:pt>
                <c:pt idx="8298">
                  <c:v>20114</c:v>
                </c:pt>
                <c:pt idx="8299">
                  <c:v>20115</c:v>
                </c:pt>
                <c:pt idx="8300">
                  <c:v>20116</c:v>
                </c:pt>
                <c:pt idx="8301">
                  <c:v>20117</c:v>
                </c:pt>
                <c:pt idx="8302">
                  <c:v>20120</c:v>
                </c:pt>
                <c:pt idx="8303">
                  <c:v>20121</c:v>
                </c:pt>
                <c:pt idx="8304">
                  <c:v>20122</c:v>
                </c:pt>
                <c:pt idx="8305">
                  <c:v>20123</c:v>
                </c:pt>
                <c:pt idx="8306">
                  <c:v>20124</c:v>
                </c:pt>
                <c:pt idx="8307">
                  <c:v>20127</c:v>
                </c:pt>
                <c:pt idx="8308">
                  <c:v>20128</c:v>
                </c:pt>
                <c:pt idx="8309">
                  <c:v>20129</c:v>
                </c:pt>
                <c:pt idx="8310">
                  <c:v>20130</c:v>
                </c:pt>
                <c:pt idx="8311">
                  <c:v>20131</c:v>
                </c:pt>
                <c:pt idx="8312">
                  <c:v>20134</c:v>
                </c:pt>
                <c:pt idx="8313">
                  <c:v>20135</c:v>
                </c:pt>
                <c:pt idx="8314">
                  <c:v>20136</c:v>
                </c:pt>
                <c:pt idx="8315">
                  <c:v>20137</c:v>
                </c:pt>
                <c:pt idx="8316">
                  <c:v>20138</c:v>
                </c:pt>
                <c:pt idx="8317">
                  <c:v>20141</c:v>
                </c:pt>
                <c:pt idx="8318">
                  <c:v>20143</c:v>
                </c:pt>
                <c:pt idx="8319">
                  <c:v>20144</c:v>
                </c:pt>
                <c:pt idx="8320">
                  <c:v>20145</c:v>
                </c:pt>
                <c:pt idx="8321">
                  <c:v>20148</c:v>
                </c:pt>
                <c:pt idx="8322">
                  <c:v>20149</c:v>
                </c:pt>
                <c:pt idx="8323">
                  <c:v>20150</c:v>
                </c:pt>
                <c:pt idx="8324">
                  <c:v>20151</c:v>
                </c:pt>
                <c:pt idx="8325">
                  <c:v>20152</c:v>
                </c:pt>
                <c:pt idx="8326">
                  <c:v>20155</c:v>
                </c:pt>
                <c:pt idx="8327">
                  <c:v>20156</c:v>
                </c:pt>
                <c:pt idx="8328">
                  <c:v>20157</c:v>
                </c:pt>
                <c:pt idx="8329">
                  <c:v>20158</c:v>
                </c:pt>
                <c:pt idx="8330">
                  <c:v>20159</c:v>
                </c:pt>
                <c:pt idx="8331">
                  <c:v>20162</c:v>
                </c:pt>
                <c:pt idx="8332">
                  <c:v>20163</c:v>
                </c:pt>
                <c:pt idx="8333">
                  <c:v>20164</c:v>
                </c:pt>
                <c:pt idx="8334">
                  <c:v>20165</c:v>
                </c:pt>
                <c:pt idx="8335">
                  <c:v>20166</c:v>
                </c:pt>
                <c:pt idx="8336">
                  <c:v>20169</c:v>
                </c:pt>
                <c:pt idx="8337">
                  <c:v>20170</c:v>
                </c:pt>
                <c:pt idx="8338">
                  <c:v>20171</c:v>
                </c:pt>
                <c:pt idx="8339">
                  <c:v>20172</c:v>
                </c:pt>
                <c:pt idx="8340">
                  <c:v>20173</c:v>
                </c:pt>
                <c:pt idx="8341">
                  <c:v>20176</c:v>
                </c:pt>
                <c:pt idx="8342">
                  <c:v>20177</c:v>
                </c:pt>
                <c:pt idx="8343">
                  <c:v>20178</c:v>
                </c:pt>
                <c:pt idx="8344">
                  <c:v>20179</c:v>
                </c:pt>
                <c:pt idx="8345">
                  <c:v>20180</c:v>
                </c:pt>
                <c:pt idx="8346">
                  <c:v>20183</c:v>
                </c:pt>
                <c:pt idx="8347">
                  <c:v>20184</c:v>
                </c:pt>
                <c:pt idx="8348">
                  <c:v>20185</c:v>
                </c:pt>
                <c:pt idx="8349">
                  <c:v>20186</c:v>
                </c:pt>
                <c:pt idx="8350">
                  <c:v>20190</c:v>
                </c:pt>
                <c:pt idx="8351">
                  <c:v>20191</c:v>
                </c:pt>
                <c:pt idx="8352">
                  <c:v>20192</c:v>
                </c:pt>
                <c:pt idx="8353">
                  <c:v>20193</c:v>
                </c:pt>
                <c:pt idx="8354">
                  <c:v>20194</c:v>
                </c:pt>
                <c:pt idx="8355">
                  <c:v>20197</c:v>
                </c:pt>
                <c:pt idx="8356">
                  <c:v>20198</c:v>
                </c:pt>
                <c:pt idx="8357">
                  <c:v>20199</c:v>
                </c:pt>
                <c:pt idx="8358">
                  <c:v>20200</c:v>
                </c:pt>
                <c:pt idx="8359">
                  <c:v>20201</c:v>
                </c:pt>
                <c:pt idx="8360">
                  <c:v>20204</c:v>
                </c:pt>
                <c:pt idx="8361">
                  <c:v>20205</c:v>
                </c:pt>
                <c:pt idx="8362">
                  <c:v>20206</c:v>
                </c:pt>
                <c:pt idx="8363">
                  <c:v>20207</c:v>
                </c:pt>
                <c:pt idx="8364">
                  <c:v>20208</c:v>
                </c:pt>
                <c:pt idx="8365">
                  <c:v>20211</c:v>
                </c:pt>
                <c:pt idx="8366">
                  <c:v>20212</c:v>
                </c:pt>
                <c:pt idx="8367">
                  <c:v>20213</c:v>
                </c:pt>
                <c:pt idx="8368">
                  <c:v>20214</c:v>
                </c:pt>
                <c:pt idx="8369">
                  <c:v>20215</c:v>
                </c:pt>
                <c:pt idx="8370">
                  <c:v>20218</c:v>
                </c:pt>
                <c:pt idx="8371">
                  <c:v>20219</c:v>
                </c:pt>
                <c:pt idx="8372">
                  <c:v>20220</c:v>
                </c:pt>
                <c:pt idx="8373">
                  <c:v>20221</c:v>
                </c:pt>
                <c:pt idx="8374">
                  <c:v>20222</c:v>
                </c:pt>
                <c:pt idx="8375">
                  <c:v>20225</c:v>
                </c:pt>
                <c:pt idx="8376">
                  <c:v>20226</c:v>
                </c:pt>
                <c:pt idx="8377">
                  <c:v>20227</c:v>
                </c:pt>
                <c:pt idx="8378">
                  <c:v>20228</c:v>
                </c:pt>
                <c:pt idx="8379">
                  <c:v>20229</c:v>
                </c:pt>
                <c:pt idx="8380">
                  <c:v>20232</c:v>
                </c:pt>
                <c:pt idx="8381">
                  <c:v>20233</c:v>
                </c:pt>
                <c:pt idx="8382">
                  <c:v>20234</c:v>
                </c:pt>
                <c:pt idx="8383">
                  <c:v>20235</c:v>
                </c:pt>
                <c:pt idx="8384">
                  <c:v>20236</c:v>
                </c:pt>
                <c:pt idx="8385">
                  <c:v>20240</c:v>
                </c:pt>
                <c:pt idx="8386">
                  <c:v>20241</c:v>
                </c:pt>
                <c:pt idx="8387">
                  <c:v>20242</c:v>
                </c:pt>
                <c:pt idx="8388">
                  <c:v>20243</c:v>
                </c:pt>
                <c:pt idx="8389">
                  <c:v>20246</c:v>
                </c:pt>
                <c:pt idx="8390">
                  <c:v>20247</c:v>
                </c:pt>
                <c:pt idx="8391">
                  <c:v>20248</c:v>
                </c:pt>
                <c:pt idx="8392">
                  <c:v>20249</c:v>
                </c:pt>
                <c:pt idx="8393">
                  <c:v>20250</c:v>
                </c:pt>
                <c:pt idx="8394">
                  <c:v>20253</c:v>
                </c:pt>
                <c:pt idx="8395">
                  <c:v>20254</c:v>
                </c:pt>
                <c:pt idx="8396">
                  <c:v>20255</c:v>
                </c:pt>
                <c:pt idx="8397">
                  <c:v>20256</c:v>
                </c:pt>
                <c:pt idx="8398">
                  <c:v>20257</c:v>
                </c:pt>
                <c:pt idx="8399">
                  <c:v>20260</c:v>
                </c:pt>
                <c:pt idx="8400">
                  <c:v>20261</c:v>
                </c:pt>
                <c:pt idx="8401">
                  <c:v>20262</c:v>
                </c:pt>
                <c:pt idx="8402">
                  <c:v>20263</c:v>
                </c:pt>
                <c:pt idx="8403">
                  <c:v>20264</c:v>
                </c:pt>
                <c:pt idx="8404">
                  <c:v>20267</c:v>
                </c:pt>
                <c:pt idx="8405">
                  <c:v>20268</c:v>
                </c:pt>
                <c:pt idx="8406">
                  <c:v>20269</c:v>
                </c:pt>
                <c:pt idx="8407">
                  <c:v>20270</c:v>
                </c:pt>
                <c:pt idx="8408">
                  <c:v>20271</c:v>
                </c:pt>
                <c:pt idx="8409">
                  <c:v>20275</c:v>
                </c:pt>
                <c:pt idx="8410">
                  <c:v>20276</c:v>
                </c:pt>
                <c:pt idx="8411">
                  <c:v>20277</c:v>
                </c:pt>
                <c:pt idx="8412">
                  <c:v>20278</c:v>
                </c:pt>
                <c:pt idx="8413">
                  <c:v>20281</c:v>
                </c:pt>
                <c:pt idx="8414">
                  <c:v>20282</c:v>
                </c:pt>
                <c:pt idx="8415">
                  <c:v>20283</c:v>
                </c:pt>
                <c:pt idx="8416">
                  <c:v>20284</c:v>
                </c:pt>
                <c:pt idx="8417">
                  <c:v>20285</c:v>
                </c:pt>
                <c:pt idx="8418">
                  <c:v>20288</c:v>
                </c:pt>
                <c:pt idx="8419">
                  <c:v>20289</c:v>
                </c:pt>
                <c:pt idx="8420">
                  <c:v>20290</c:v>
                </c:pt>
                <c:pt idx="8421">
                  <c:v>20291</c:v>
                </c:pt>
                <c:pt idx="8422">
                  <c:v>20292</c:v>
                </c:pt>
                <c:pt idx="8423">
                  <c:v>20295</c:v>
                </c:pt>
                <c:pt idx="8424">
                  <c:v>20296</c:v>
                </c:pt>
                <c:pt idx="8425">
                  <c:v>20297</c:v>
                </c:pt>
                <c:pt idx="8426">
                  <c:v>20298</c:v>
                </c:pt>
                <c:pt idx="8427">
                  <c:v>20299</c:v>
                </c:pt>
                <c:pt idx="8428">
                  <c:v>20302</c:v>
                </c:pt>
                <c:pt idx="8429">
                  <c:v>20303</c:v>
                </c:pt>
                <c:pt idx="8430">
                  <c:v>20304</c:v>
                </c:pt>
                <c:pt idx="8431">
                  <c:v>20305</c:v>
                </c:pt>
                <c:pt idx="8432">
                  <c:v>20306</c:v>
                </c:pt>
                <c:pt idx="8433">
                  <c:v>20309</c:v>
                </c:pt>
                <c:pt idx="8434">
                  <c:v>20310</c:v>
                </c:pt>
                <c:pt idx="8435">
                  <c:v>20311</c:v>
                </c:pt>
                <c:pt idx="8436">
                  <c:v>20312</c:v>
                </c:pt>
                <c:pt idx="8437">
                  <c:v>20313</c:v>
                </c:pt>
                <c:pt idx="8438">
                  <c:v>20316</c:v>
                </c:pt>
                <c:pt idx="8439">
                  <c:v>20317</c:v>
                </c:pt>
                <c:pt idx="8440">
                  <c:v>20318</c:v>
                </c:pt>
                <c:pt idx="8441">
                  <c:v>20319</c:v>
                </c:pt>
                <c:pt idx="8442">
                  <c:v>20320</c:v>
                </c:pt>
                <c:pt idx="8443">
                  <c:v>20323</c:v>
                </c:pt>
                <c:pt idx="8444">
                  <c:v>20324</c:v>
                </c:pt>
                <c:pt idx="8445">
                  <c:v>20325</c:v>
                </c:pt>
                <c:pt idx="8446">
                  <c:v>20326</c:v>
                </c:pt>
                <c:pt idx="8447">
                  <c:v>20327</c:v>
                </c:pt>
                <c:pt idx="8448">
                  <c:v>20330</c:v>
                </c:pt>
                <c:pt idx="8449">
                  <c:v>20331</c:v>
                </c:pt>
                <c:pt idx="8450">
                  <c:v>20332</c:v>
                </c:pt>
                <c:pt idx="8451">
                  <c:v>20333</c:v>
                </c:pt>
                <c:pt idx="8452">
                  <c:v>20334</c:v>
                </c:pt>
                <c:pt idx="8453">
                  <c:v>20338</c:v>
                </c:pt>
                <c:pt idx="8454">
                  <c:v>20339</c:v>
                </c:pt>
                <c:pt idx="8455">
                  <c:v>20340</c:v>
                </c:pt>
                <c:pt idx="8456">
                  <c:v>20341</c:v>
                </c:pt>
                <c:pt idx="8457">
                  <c:v>20344</c:v>
                </c:pt>
                <c:pt idx="8458">
                  <c:v>20345</c:v>
                </c:pt>
                <c:pt idx="8459">
                  <c:v>20346</c:v>
                </c:pt>
                <c:pt idx="8460">
                  <c:v>20347</c:v>
                </c:pt>
                <c:pt idx="8461">
                  <c:v>20348</c:v>
                </c:pt>
                <c:pt idx="8462">
                  <c:v>20351</c:v>
                </c:pt>
                <c:pt idx="8463">
                  <c:v>20352</c:v>
                </c:pt>
                <c:pt idx="8464">
                  <c:v>20353</c:v>
                </c:pt>
                <c:pt idx="8465">
                  <c:v>20354</c:v>
                </c:pt>
                <c:pt idx="8466">
                  <c:v>20355</c:v>
                </c:pt>
                <c:pt idx="8467">
                  <c:v>20358</c:v>
                </c:pt>
                <c:pt idx="8468">
                  <c:v>20359</c:v>
                </c:pt>
                <c:pt idx="8469">
                  <c:v>20360</c:v>
                </c:pt>
                <c:pt idx="8470">
                  <c:v>20361</c:v>
                </c:pt>
                <c:pt idx="8471">
                  <c:v>20362</c:v>
                </c:pt>
                <c:pt idx="8472">
                  <c:v>20365</c:v>
                </c:pt>
                <c:pt idx="8473">
                  <c:v>20366</c:v>
                </c:pt>
                <c:pt idx="8474">
                  <c:v>20367</c:v>
                </c:pt>
                <c:pt idx="8475">
                  <c:v>20368</c:v>
                </c:pt>
                <c:pt idx="8476">
                  <c:v>20369</c:v>
                </c:pt>
                <c:pt idx="8477">
                  <c:v>20372</c:v>
                </c:pt>
                <c:pt idx="8478">
                  <c:v>20373</c:v>
                </c:pt>
                <c:pt idx="8479">
                  <c:v>20374</c:v>
                </c:pt>
                <c:pt idx="8480">
                  <c:v>20375</c:v>
                </c:pt>
                <c:pt idx="8481">
                  <c:v>20376</c:v>
                </c:pt>
                <c:pt idx="8482">
                  <c:v>20379</c:v>
                </c:pt>
                <c:pt idx="8483">
                  <c:v>20380</c:v>
                </c:pt>
                <c:pt idx="8484">
                  <c:v>20381</c:v>
                </c:pt>
                <c:pt idx="8485">
                  <c:v>20382</c:v>
                </c:pt>
                <c:pt idx="8486">
                  <c:v>20383</c:v>
                </c:pt>
                <c:pt idx="8487">
                  <c:v>20386</c:v>
                </c:pt>
                <c:pt idx="8488">
                  <c:v>20387</c:v>
                </c:pt>
                <c:pt idx="8489">
                  <c:v>20388</c:v>
                </c:pt>
                <c:pt idx="8490">
                  <c:v>20389</c:v>
                </c:pt>
                <c:pt idx="8491">
                  <c:v>20390</c:v>
                </c:pt>
                <c:pt idx="8492">
                  <c:v>20393</c:v>
                </c:pt>
                <c:pt idx="8493">
                  <c:v>20394</c:v>
                </c:pt>
                <c:pt idx="8494">
                  <c:v>20395</c:v>
                </c:pt>
                <c:pt idx="8495">
                  <c:v>20396</c:v>
                </c:pt>
                <c:pt idx="8496">
                  <c:v>20397</c:v>
                </c:pt>
                <c:pt idx="8497">
                  <c:v>20400</c:v>
                </c:pt>
                <c:pt idx="8498">
                  <c:v>20402</c:v>
                </c:pt>
                <c:pt idx="8499">
                  <c:v>20403</c:v>
                </c:pt>
                <c:pt idx="8500">
                  <c:v>20404</c:v>
                </c:pt>
                <c:pt idx="8501">
                  <c:v>20407</c:v>
                </c:pt>
                <c:pt idx="8502">
                  <c:v>20408</c:v>
                </c:pt>
                <c:pt idx="8503">
                  <c:v>20409</c:v>
                </c:pt>
                <c:pt idx="8504">
                  <c:v>20410</c:v>
                </c:pt>
                <c:pt idx="8505">
                  <c:v>20411</c:v>
                </c:pt>
                <c:pt idx="8506">
                  <c:v>20414</c:v>
                </c:pt>
                <c:pt idx="8507">
                  <c:v>20415</c:v>
                </c:pt>
                <c:pt idx="8508">
                  <c:v>20416</c:v>
                </c:pt>
                <c:pt idx="8509">
                  <c:v>20418</c:v>
                </c:pt>
                <c:pt idx="8510">
                  <c:v>20421</c:v>
                </c:pt>
                <c:pt idx="8511">
                  <c:v>20422</c:v>
                </c:pt>
                <c:pt idx="8512">
                  <c:v>20423</c:v>
                </c:pt>
                <c:pt idx="8513">
                  <c:v>20424</c:v>
                </c:pt>
                <c:pt idx="8514">
                  <c:v>20425</c:v>
                </c:pt>
                <c:pt idx="8515">
                  <c:v>20428</c:v>
                </c:pt>
                <c:pt idx="8516">
                  <c:v>20429</c:v>
                </c:pt>
                <c:pt idx="8517">
                  <c:v>20430</c:v>
                </c:pt>
                <c:pt idx="8518">
                  <c:v>20431</c:v>
                </c:pt>
                <c:pt idx="8519">
                  <c:v>20432</c:v>
                </c:pt>
                <c:pt idx="8520">
                  <c:v>20435</c:v>
                </c:pt>
                <c:pt idx="8521">
                  <c:v>20436</c:v>
                </c:pt>
                <c:pt idx="8522">
                  <c:v>20437</c:v>
                </c:pt>
                <c:pt idx="8523">
                  <c:v>20438</c:v>
                </c:pt>
                <c:pt idx="8524">
                  <c:v>20439</c:v>
                </c:pt>
                <c:pt idx="8525">
                  <c:v>20442</c:v>
                </c:pt>
                <c:pt idx="8526">
                  <c:v>20443</c:v>
                </c:pt>
                <c:pt idx="8527">
                  <c:v>20444</c:v>
                </c:pt>
                <c:pt idx="8528">
                  <c:v>20445</c:v>
                </c:pt>
                <c:pt idx="8529">
                  <c:v>20446</c:v>
                </c:pt>
                <c:pt idx="8530">
                  <c:v>20450</c:v>
                </c:pt>
                <c:pt idx="8531">
                  <c:v>20451</c:v>
                </c:pt>
                <c:pt idx="8532">
                  <c:v>20452</c:v>
                </c:pt>
                <c:pt idx="8533">
                  <c:v>20453</c:v>
                </c:pt>
                <c:pt idx="8534">
                  <c:v>20457</c:v>
                </c:pt>
                <c:pt idx="8535">
                  <c:v>20458</c:v>
                </c:pt>
                <c:pt idx="8536">
                  <c:v>20459</c:v>
                </c:pt>
                <c:pt idx="8537">
                  <c:v>20460</c:v>
                </c:pt>
                <c:pt idx="8538">
                  <c:v>20463</c:v>
                </c:pt>
                <c:pt idx="8539">
                  <c:v>20464</c:v>
                </c:pt>
                <c:pt idx="8540">
                  <c:v>20465</c:v>
                </c:pt>
                <c:pt idx="8541">
                  <c:v>20466</c:v>
                </c:pt>
                <c:pt idx="8542">
                  <c:v>20467</c:v>
                </c:pt>
                <c:pt idx="8543">
                  <c:v>20470</c:v>
                </c:pt>
                <c:pt idx="8544">
                  <c:v>20471</c:v>
                </c:pt>
                <c:pt idx="8545">
                  <c:v>20472</c:v>
                </c:pt>
                <c:pt idx="8546">
                  <c:v>20473</c:v>
                </c:pt>
                <c:pt idx="8547">
                  <c:v>20474</c:v>
                </c:pt>
                <c:pt idx="8548">
                  <c:v>20477</c:v>
                </c:pt>
                <c:pt idx="8549">
                  <c:v>20478</c:v>
                </c:pt>
                <c:pt idx="8550">
                  <c:v>20479</c:v>
                </c:pt>
                <c:pt idx="8551">
                  <c:v>20480</c:v>
                </c:pt>
                <c:pt idx="8552">
                  <c:v>20481</c:v>
                </c:pt>
                <c:pt idx="8553">
                  <c:v>20484</c:v>
                </c:pt>
                <c:pt idx="8554">
                  <c:v>20485</c:v>
                </c:pt>
                <c:pt idx="8555">
                  <c:v>20486</c:v>
                </c:pt>
                <c:pt idx="8556">
                  <c:v>20487</c:v>
                </c:pt>
                <c:pt idx="8557">
                  <c:v>20488</c:v>
                </c:pt>
                <c:pt idx="8558">
                  <c:v>20491</c:v>
                </c:pt>
                <c:pt idx="8559">
                  <c:v>20492</c:v>
                </c:pt>
                <c:pt idx="8560">
                  <c:v>20493</c:v>
                </c:pt>
                <c:pt idx="8561">
                  <c:v>20494</c:v>
                </c:pt>
                <c:pt idx="8562">
                  <c:v>20495</c:v>
                </c:pt>
                <c:pt idx="8563">
                  <c:v>20498</c:v>
                </c:pt>
                <c:pt idx="8564">
                  <c:v>20499</c:v>
                </c:pt>
                <c:pt idx="8565">
                  <c:v>20500</c:v>
                </c:pt>
                <c:pt idx="8566">
                  <c:v>20501</c:v>
                </c:pt>
                <c:pt idx="8567">
                  <c:v>20502</c:v>
                </c:pt>
                <c:pt idx="8568">
                  <c:v>20505</c:v>
                </c:pt>
                <c:pt idx="8569">
                  <c:v>20506</c:v>
                </c:pt>
                <c:pt idx="8570">
                  <c:v>20508</c:v>
                </c:pt>
                <c:pt idx="8571">
                  <c:v>20509</c:v>
                </c:pt>
                <c:pt idx="8572">
                  <c:v>20512</c:v>
                </c:pt>
                <c:pt idx="8573">
                  <c:v>20513</c:v>
                </c:pt>
                <c:pt idx="8574">
                  <c:v>20514</c:v>
                </c:pt>
                <c:pt idx="8575">
                  <c:v>20515</c:v>
                </c:pt>
                <c:pt idx="8576">
                  <c:v>20516</c:v>
                </c:pt>
                <c:pt idx="8577">
                  <c:v>20519</c:v>
                </c:pt>
                <c:pt idx="8578">
                  <c:v>20520</c:v>
                </c:pt>
                <c:pt idx="8579">
                  <c:v>20521</c:v>
                </c:pt>
                <c:pt idx="8580">
                  <c:v>20522</c:v>
                </c:pt>
                <c:pt idx="8581">
                  <c:v>20523</c:v>
                </c:pt>
                <c:pt idx="8582">
                  <c:v>20526</c:v>
                </c:pt>
                <c:pt idx="8583">
                  <c:v>20527</c:v>
                </c:pt>
                <c:pt idx="8584">
                  <c:v>20528</c:v>
                </c:pt>
                <c:pt idx="8585">
                  <c:v>20529</c:v>
                </c:pt>
                <c:pt idx="8586">
                  <c:v>20530</c:v>
                </c:pt>
                <c:pt idx="8587">
                  <c:v>20533</c:v>
                </c:pt>
                <c:pt idx="8588">
                  <c:v>20534</c:v>
                </c:pt>
                <c:pt idx="8589">
                  <c:v>20535</c:v>
                </c:pt>
                <c:pt idx="8590">
                  <c:v>20536</c:v>
                </c:pt>
                <c:pt idx="8591">
                  <c:v>20537</c:v>
                </c:pt>
                <c:pt idx="8592">
                  <c:v>20540</c:v>
                </c:pt>
                <c:pt idx="8593">
                  <c:v>20541</c:v>
                </c:pt>
                <c:pt idx="8594">
                  <c:v>20542</c:v>
                </c:pt>
                <c:pt idx="8595">
                  <c:v>20543</c:v>
                </c:pt>
                <c:pt idx="8596">
                  <c:v>20547</c:v>
                </c:pt>
                <c:pt idx="8597">
                  <c:v>20548</c:v>
                </c:pt>
                <c:pt idx="8598">
                  <c:v>20549</c:v>
                </c:pt>
                <c:pt idx="8599">
                  <c:v>20550</c:v>
                </c:pt>
                <c:pt idx="8600">
                  <c:v>20551</c:v>
                </c:pt>
                <c:pt idx="8601">
                  <c:v>20554</c:v>
                </c:pt>
                <c:pt idx="8602">
                  <c:v>20555</c:v>
                </c:pt>
                <c:pt idx="8603">
                  <c:v>20556</c:v>
                </c:pt>
                <c:pt idx="8604">
                  <c:v>20557</c:v>
                </c:pt>
                <c:pt idx="8605">
                  <c:v>20558</c:v>
                </c:pt>
                <c:pt idx="8606">
                  <c:v>20561</c:v>
                </c:pt>
                <c:pt idx="8607">
                  <c:v>20562</c:v>
                </c:pt>
                <c:pt idx="8608">
                  <c:v>20563</c:v>
                </c:pt>
                <c:pt idx="8609">
                  <c:v>20564</c:v>
                </c:pt>
                <c:pt idx="8610">
                  <c:v>20565</c:v>
                </c:pt>
                <c:pt idx="8611">
                  <c:v>20568</c:v>
                </c:pt>
                <c:pt idx="8612">
                  <c:v>20569</c:v>
                </c:pt>
                <c:pt idx="8613">
                  <c:v>20570</c:v>
                </c:pt>
                <c:pt idx="8614">
                  <c:v>20571</c:v>
                </c:pt>
                <c:pt idx="8615">
                  <c:v>20572</c:v>
                </c:pt>
                <c:pt idx="8616">
                  <c:v>20575</c:v>
                </c:pt>
                <c:pt idx="8617">
                  <c:v>20576</c:v>
                </c:pt>
                <c:pt idx="8618">
                  <c:v>20577</c:v>
                </c:pt>
                <c:pt idx="8619">
                  <c:v>20578</c:v>
                </c:pt>
                <c:pt idx="8620">
                  <c:v>20579</c:v>
                </c:pt>
                <c:pt idx="8621">
                  <c:v>20582</c:v>
                </c:pt>
                <c:pt idx="8622">
                  <c:v>20583</c:v>
                </c:pt>
                <c:pt idx="8623">
                  <c:v>20584</c:v>
                </c:pt>
                <c:pt idx="8624">
                  <c:v>20585</c:v>
                </c:pt>
                <c:pt idx="8625">
                  <c:v>20586</c:v>
                </c:pt>
                <c:pt idx="8626">
                  <c:v>20589</c:v>
                </c:pt>
                <c:pt idx="8627">
                  <c:v>20590</c:v>
                </c:pt>
                <c:pt idx="8628">
                  <c:v>20591</c:v>
                </c:pt>
                <c:pt idx="8629">
                  <c:v>20592</c:v>
                </c:pt>
                <c:pt idx="8630">
                  <c:v>20593</c:v>
                </c:pt>
                <c:pt idx="8631">
                  <c:v>20596</c:v>
                </c:pt>
                <c:pt idx="8632">
                  <c:v>20597</c:v>
                </c:pt>
                <c:pt idx="8633">
                  <c:v>20598</c:v>
                </c:pt>
                <c:pt idx="8634">
                  <c:v>20599</c:v>
                </c:pt>
                <c:pt idx="8635">
                  <c:v>20600</c:v>
                </c:pt>
                <c:pt idx="8636">
                  <c:v>20603</c:v>
                </c:pt>
                <c:pt idx="8637">
                  <c:v>20604</c:v>
                </c:pt>
                <c:pt idx="8638">
                  <c:v>20606</c:v>
                </c:pt>
                <c:pt idx="8639">
                  <c:v>20607</c:v>
                </c:pt>
                <c:pt idx="8640">
                  <c:v>20610</c:v>
                </c:pt>
                <c:pt idx="8641">
                  <c:v>20611</c:v>
                </c:pt>
                <c:pt idx="8642">
                  <c:v>20612</c:v>
                </c:pt>
                <c:pt idx="8643">
                  <c:v>20613</c:v>
                </c:pt>
                <c:pt idx="8644">
                  <c:v>20614</c:v>
                </c:pt>
                <c:pt idx="8645">
                  <c:v>20617</c:v>
                </c:pt>
                <c:pt idx="8646">
                  <c:v>20618</c:v>
                </c:pt>
                <c:pt idx="8647">
                  <c:v>20619</c:v>
                </c:pt>
                <c:pt idx="8648">
                  <c:v>20620</c:v>
                </c:pt>
                <c:pt idx="8649">
                  <c:v>20621</c:v>
                </c:pt>
                <c:pt idx="8650">
                  <c:v>20624</c:v>
                </c:pt>
                <c:pt idx="8651">
                  <c:v>20625</c:v>
                </c:pt>
                <c:pt idx="8652">
                  <c:v>20626</c:v>
                </c:pt>
                <c:pt idx="8653">
                  <c:v>20627</c:v>
                </c:pt>
                <c:pt idx="8654">
                  <c:v>20628</c:v>
                </c:pt>
                <c:pt idx="8655">
                  <c:v>20631</c:v>
                </c:pt>
                <c:pt idx="8656">
                  <c:v>20632</c:v>
                </c:pt>
                <c:pt idx="8657">
                  <c:v>20633</c:v>
                </c:pt>
                <c:pt idx="8658">
                  <c:v>20634</c:v>
                </c:pt>
                <c:pt idx="8659">
                  <c:v>20635</c:v>
                </c:pt>
                <c:pt idx="8660">
                  <c:v>20638</c:v>
                </c:pt>
                <c:pt idx="8661">
                  <c:v>20639</c:v>
                </c:pt>
                <c:pt idx="8662">
                  <c:v>20641</c:v>
                </c:pt>
                <c:pt idx="8663">
                  <c:v>20642</c:v>
                </c:pt>
                <c:pt idx="8664">
                  <c:v>20645</c:v>
                </c:pt>
                <c:pt idx="8665">
                  <c:v>20646</c:v>
                </c:pt>
                <c:pt idx="8666">
                  <c:v>20647</c:v>
                </c:pt>
                <c:pt idx="8667">
                  <c:v>20648</c:v>
                </c:pt>
                <c:pt idx="8668">
                  <c:v>20649</c:v>
                </c:pt>
                <c:pt idx="8669">
                  <c:v>20652</c:v>
                </c:pt>
                <c:pt idx="8670">
                  <c:v>20653</c:v>
                </c:pt>
                <c:pt idx="8671">
                  <c:v>20654</c:v>
                </c:pt>
                <c:pt idx="8672">
                  <c:v>20655</c:v>
                </c:pt>
                <c:pt idx="8673">
                  <c:v>20656</c:v>
                </c:pt>
                <c:pt idx="8674">
                  <c:v>20659</c:v>
                </c:pt>
                <c:pt idx="8675">
                  <c:v>20660</c:v>
                </c:pt>
                <c:pt idx="8676">
                  <c:v>20661</c:v>
                </c:pt>
                <c:pt idx="8677">
                  <c:v>20662</c:v>
                </c:pt>
                <c:pt idx="8678">
                  <c:v>20663</c:v>
                </c:pt>
                <c:pt idx="8679">
                  <c:v>20666</c:v>
                </c:pt>
                <c:pt idx="8680">
                  <c:v>20667</c:v>
                </c:pt>
                <c:pt idx="8681">
                  <c:v>20668</c:v>
                </c:pt>
                <c:pt idx="8682">
                  <c:v>20669</c:v>
                </c:pt>
                <c:pt idx="8683">
                  <c:v>20670</c:v>
                </c:pt>
                <c:pt idx="8684">
                  <c:v>20673</c:v>
                </c:pt>
                <c:pt idx="8685">
                  <c:v>20674</c:v>
                </c:pt>
                <c:pt idx="8686">
                  <c:v>20675</c:v>
                </c:pt>
                <c:pt idx="8687">
                  <c:v>20676</c:v>
                </c:pt>
                <c:pt idx="8688">
                  <c:v>20677</c:v>
                </c:pt>
                <c:pt idx="8689">
                  <c:v>20680</c:v>
                </c:pt>
                <c:pt idx="8690">
                  <c:v>20681</c:v>
                </c:pt>
                <c:pt idx="8691">
                  <c:v>20682</c:v>
                </c:pt>
                <c:pt idx="8692">
                  <c:v>20683</c:v>
                </c:pt>
                <c:pt idx="8693">
                  <c:v>20684</c:v>
                </c:pt>
                <c:pt idx="8694">
                  <c:v>20687</c:v>
                </c:pt>
                <c:pt idx="8695">
                  <c:v>20688</c:v>
                </c:pt>
                <c:pt idx="8696">
                  <c:v>20689</c:v>
                </c:pt>
                <c:pt idx="8697">
                  <c:v>20690</c:v>
                </c:pt>
                <c:pt idx="8698">
                  <c:v>20691</c:v>
                </c:pt>
                <c:pt idx="8699">
                  <c:v>20694</c:v>
                </c:pt>
                <c:pt idx="8700">
                  <c:v>20695</c:v>
                </c:pt>
                <c:pt idx="8701">
                  <c:v>20696</c:v>
                </c:pt>
                <c:pt idx="8702">
                  <c:v>20697</c:v>
                </c:pt>
                <c:pt idx="8703">
                  <c:v>20698</c:v>
                </c:pt>
                <c:pt idx="8704">
                  <c:v>20702</c:v>
                </c:pt>
                <c:pt idx="8705">
                  <c:v>20703</c:v>
                </c:pt>
                <c:pt idx="8706">
                  <c:v>20704</c:v>
                </c:pt>
                <c:pt idx="8707">
                  <c:v>20705</c:v>
                </c:pt>
                <c:pt idx="8708">
                  <c:v>20708</c:v>
                </c:pt>
                <c:pt idx="8709">
                  <c:v>20709</c:v>
                </c:pt>
                <c:pt idx="8710">
                  <c:v>20710</c:v>
                </c:pt>
                <c:pt idx="8711">
                  <c:v>20711</c:v>
                </c:pt>
                <c:pt idx="8712">
                  <c:v>20712</c:v>
                </c:pt>
                <c:pt idx="8713">
                  <c:v>20715</c:v>
                </c:pt>
                <c:pt idx="8714">
                  <c:v>20716</c:v>
                </c:pt>
                <c:pt idx="8715">
                  <c:v>20717</c:v>
                </c:pt>
                <c:pt idx="8716">
                  <c:v>20718</c:v>
                </c:pt>
                <c:pt idx="8717">
                  <c:v>20719</c:v>
                </c:pt>
                <c:pt idx="8718">
                  <c:v>20722</c:v>
                </c:pt>
                <c:pt idx="8719">
                  <c:v>20723</c:v>
                </c:pt>
                <c:pt idx="8720">
                  <c:v>20724</c:v>
                </c:pt>
                <c:pt idx="8721">
                  <c:v>20725</c:v>
                </c:pt>
                <c:pt idx="8722">
                  <c:v>20726</c:v>
                </c:pt>
                <c:pt idx="8723">
                  <c:v>20729</c:v>
                </c:pt>
                <c:pt idx="8724">
                  <c:v>20730</c:v>
                </c:pt>
                <c:pt idx="8725">
                  <c:v>20731</c:v>
                </c:pt>
                <c:pt idx="8726">
                  <c:v>20732</c:v>
                </c:pt>
                <c:pt idx="8727">
                  <c:v>20733</c:v>
                </c:pt>
                <c:pt idx="8728">
                  <c:v>20736</c:v>
                </c:pt>
                <c:pt idx="8729">
                  <c:v>20737</c:v>
                </c:pt>
                <c:pt idx="8730">
                  <c:v>20738</c:v>
                </c:pt>
                <c:pt idx="8731">
                  <c:v>20739</c:v>
                </c:pt>
                <c:pt idx="8732">
                  <c:v>20740</c:v>
                </c:pt>
                <c:pt idx="8733">
                  <c:v>20743</c:v>
                </c:pt>
                <c:pt idx="8734">
                  <c:v>20744</c:v>
                </c:pt>
                <c:pt idx="8735">
                  <c:v>20745</c:v>
                </c:pt>
                <c:pt idx="8736">
                  <c:v>20746</c:v>
                </c:pt>
                <c:pt idx="8737">
                  <c:v>20747</c:v>
                </c:pt>
                <c:pt idx="8738">
                  <c:v>20750</c:v>
                </c:pt>
                <c:pt idx="8739">
                  <c:v>20751</c:v>
                </c:pt>
                <c:pt idx="8740">
                  <c:v>20752</c:v>
                </c:pt>
                <c:pt idx="8741">
                  <c:v>20753</c:v>
                </c:pt>
                <c:pt idx="8742">
                  <c:v>20754</c:v>
                </c:pt>
                <c:pt idx="8743">
                  <c:v>20757</c:v>
                </c:pt>
                <c:pt idx="8744">
                  <c:v>20758</c:v>
                </c:pt>
                <c:pt idx="8745">
                  <c:v>20759</c:v>
                </c:pt>
                <c:pt idx="8746">
                  <c:v>20760</c:v>
                </c:pt>
                <c:pt idx="8747">
                  <c:v>20761</c:v>
                </c:pt>
                <c:pt idx="8748">
                  <c:v>20764</c:v>
                </c:pt>
                <c:pt idx="8749">
                  <c:v>20766</c:v>
                </c:pt>
                <c:pt idx="8750">
                  <c:v>20767</c:v>
                </c:pt>
                <c:pt idx="8751">
                  <c:v>20768</c:v>
                </c:pt>
                <c:pt idx="8752">
                  <c:v>20771</c:v>
                </c:pt>
                <c:pt idx="8753">
                  <c:v>20772</c:v>
                </c:pt>
                <c:pt idx="8754">
                  <c:v>20773</c:v>
                </c:pt>
                <c:pt idx="8755">
                  <c:v>20774</c:v>
                </c:pt>
                <c:pt idx="8756">
                  <c:v>20775</c:v>
                </c:pt>
                <c:pt idx="8757">
                  <c:v>20778</c:v>
                </c:pt>
                <c:pt idx="8758">
                  <c:v>20779</c:v>
                </c:pt>
                <c:pt idx="8759">
                  <c:v>20780</c:v>
                </c:pt>
                <c:pt idx="8760">
                  <c:v>20782</c:v>
                </c:pt>
                <c:pt idx="8761">
                  <c:v>20785</c:v>
                </c:pt>
                <c:pt idx="8762">
                  <c:v>20786</c:v>
                </c:pt>
                <c:pt idx="8763">
                  <c:v>20787</c:v>
                </c:pt>
                <c:pt idx="8764">
                  <c:v>20788</c:v>
                </c:pt>
                <c:pt idx="8765">
                  <c:v>20789</c:v>
                </c:pt>
                <c:pt idx="8766">
                  <c:v>20792</c:v>
                </c:pt>
                <c:pt idx="8767">
                  <c:v>20793</c:v>
                </c:pt>
                <c:pt idx="8768">
                  <c:v>20794</c:v>
                </c:pt>
                <c:pt idx="8769">
                  <c:v>20795</c:v>
                </c:pt>
                <c:pt idx="8770">
                  <c:v>20796</c:v>
                </c:pt>
                <c:pt idx="8771">
                  <c:v>20799</c:v>
                </c:pt>
                <c:pt idx="8772">
                  <c:v>20800</c:v>
                </c:pt>
                <c:pt idx="8773">
                  <c:v>20801</c:v>
                </c:pt>
                <c:pt idx="8774">
                  <c:v>20802</c:v>
                </c:pt>
                <c:pt idx="8775">
                  <c:v>20803</c:v>
                </c:pt>
                <c:pt idx="8776">
                  <c:v>20806</c:v>
                </c:pt>
                <c:pt idx="8777">
                  <c:v>20807</c:v>
                </c:pt>
                <c:pt idx="8778">
                  <c:v>20808</c:v>
                </c:pt>
                <c:pt idx="8779">
                  <c:v>20809</c:v>
                </c:pt>
                <c:pt idx="8780">
                  <c:v>20810</c:v>
                </c:pt>
                <c:pt idx="8781">
                  <c:v>20815</c:v>
                </c:pt>
                <c:pt idx="8782">
                  <c:v>20816</c:v>
                </c:pt>
                <c:pt idx="8783">
                  <c:v>20817</c:v>
                </c:pt>
                <c:pt idx="8784">
                  <c:v>20820</c:v>
                </c:pt>
                <c:pt idx="8785">
                  <c:v>20822</c:v>
                </c:pt>
                <c:pt idx="8786">
                  <c:v>20823</c:v>
                </c:pt>
                <c:pt idx="8787">
                  <c:v>20824</c:v>
                </c:pt>
                <c:pt idx="8788">
                  <c:v>20827</c:v>
                </c:pt>
                <c:pt idx="8789">
                  <c:v>20828</c:v>
                </c:pt>
                <c:pt idx="8790">
                  <c:v>20829</c:v>
                </c:pt>
                <c:pt idx="8791">
                  <c:v>20830</c:v>
                </c:pt>
                <c:pt idx="8792">
                  <c:v>20831</c:v>
                </c:pt>
                <c:pt idx="8793">
                  <c:v>20834</c:v>
                </c:pt>
                <c:pt idx="8794">
                  <c:v>20835</c:v>
                </c:pt>
                <c:pt idx="8795">
                  <c:v>20836</c:v>
                </c:pt>
                <c:pt idx="8796">
                  <c:v>20837</c:v>
                </c:pt>
                <c:pt idx="8797">
                  <c:v>20838</c:v>
                </c:pt>
                <c:pt idx="8798">
                  <c:v>20841</c:v>
                </c:pt>
                <c:pt idx="8799">
                  <c:v>20842</c:v>
                </c:pt>
                <c:pt idx="8800">
                  <c:v>20843</c:v>
                </c:pt>
                <c:pt idx="8801">
                  <c:v>20844</c:v>
                </c:pt>
                <c:pt idx="8802">
                  <c:v>20845</c:v>
                </c:pt>
                <c:pt idx="8803">
                  <c:v>20848</c:v>
                </c:pt>
                <c:pt idx="8804">
                  <c:v>20849</c:v>
                </c:pt>
                <c:pt idx="8805">
                  <c:v>20850</c:v>
                </c:pt>
                <c:pt idx="8806">
                  <c:v>20851</c:v>
                </c:pt>
                <c:pt idx="8807">
                  <c:v>20852</c:v>
                </c:pt>
                <c:pt idx="8808">
                  <c:v>20855</c:v>
                </c:pt>
                <c:pt idx="8809">
                  <c:v>20856</c:v>
                </c:pt>
                <c:pt idx="8810">
                  <c:v>20857</c:v>
                </c:pt>
                <c:pt idx="8811">
                  <c:v>20858</c:v>
                </c:pt>
                <c:pt idx="8812">
                  <c:v>20859</c:v>
                </c:pt>
                <c:pt idx="8813">
                  <c:v>20862</c:v>
                </c:pt>
                <c:pt idx="8814">
                  <c:v>20863</c:v>
                </c:pt>
                <c:pt idx="8815">
                  <c:v>20864</c:v>
                </c:pt>
                <c:pt idx="8816">
                  <c:v>20865</c:v>
                </c:pt>
                <c:pt idx="8817">
                  <c:v>20866</c:v>
                </c:pt>
                <c:pt idx="8818">
                  <c:v>20869</c:v>
                </c:pt>
                <c:pt idx="8819">
                  <c:v>20870</c:v>
                </c:pt>
                <c:pt idx="8820">
                  <c:v>20871</c:v>
                </c:pt>
                <c:pt idx="8821">
                  <c:v>20872</c:v>
                </c:pt>
                <c:pt idx="8822">
                  <c:v>20876</c:v>
                </c:pt>
                <c:pt idx="8823">
                  <c:v>20877</c:v>
                </c:pt>
                <c:pt idx="8824">
                  <c:v>20878</c:v>
                </c:pt>
                <c:pt idx="8825">
                  <c:v>20879</c:v>
                </c:pt>
                <c:pt idx="8826">
                  <c:v>20880</c:v>
                </c:pt>
                <c:pt idx="8827">
                  <c:v>20883</c:v>
                </c:pt>
                <c:pt idx="8828">
                  <c:v>20884</c:v>
                </c:pt>
                <c:pt idx="8829">
                  <c:v>20885</c:v>
                </c:pt>
                <c:pt idx="8830">
                  <c:v>20886</c:v>
                </c:pt>
                <c:pt idx="8831">
                  <c:v>20887</c:v>
                </c:pt>
                <c:pt idx="8832">
                  <c:v>20890</c:v>
                </c:pt>
                <c:pt idx="8833">
                  <c:v>20891</c:v>
                </c:pt>
                <c:pt idx="8834">
                  <c:v>20892</c:v>
                </c:pt>
                <c:pt idx="8835">
                  <c:v>20893</c:v>
                </c:pt>
                <c:pt idx="8836">
                  <c:v>20894</c:v>
                </c:pt>
                <c:pt idx="8837">
                  <c:v>20897</c:v>
                </c:pt>
                <c:pt idx="8838">
                  <c:v>20898</c:v>
                </c:pt>
                <c:pt idx="8839">
                  <c:v>20899</c:v>
                </c:pt>
                <c:pt idx="8840">
                  <c:v>20900</c:v>
                </c:pt>
                <c:pt idx="8841">
                  <c:v>20901</c:v>
                </c:pt>
                <c:pt idx="8842">
                  <c:v>20904</c:v>
                </c:pt>
                <c:pt idx="8843">
                  <c:v>20905</c:v>
                </c:pt>
                <c:pt idx="8844">
                  <c:v>20906</c:v>
                </c:pt>
                <c:pt idx="8845">
                  <c:v>20907</c:v>
                </c:pt>
                <c:pt idx="8846">
                  <c:v>20908</c:v>
                </c:pt>
                <c:pt idx="8847">
                  <c:v>20911</c:v>
                </c:pt>
                <c:pt idx="8848">
                  <c:v>20912</c:v>
                </c:pt>
                <c:pt idx="8849">
                  <c:v>20913</c:v>
                </c:pt>
                <c:pt idx="8850">
                  <c:v>20914</c:v>
                </c:pt>
                <c:pt idx="8851">
                  <c:v>20915</c:v>
                </c:pt>
                <c:pt idx="8852">
                  <c:v>20918</c:v>
                </c:pt>
                <c:pt idx="8853">
                  <c:v>20919</c:v>
                </c:pt>
                <c:pt idx="8854">
                  <c:v>20920</c:v>
                </c:pt>
                <c:pt idx="8855">
                  <c:v>20921</c:v>
                </c:pt>
                <c:pt idx="8856">
                  <c:v>20922</c:v>
                </c:pt>
                <c:pt idx="8857">
                  <c:v>20925</c:v>
                </c:pt>
                <c:pt idx="8858">
                  <c:v>20926</c:v>
                </c:pt>
                <c:pt idx="8859">
                  <c:v>20927</c:v>
                </c:pt>
                <c:pt idx="8860">
                  <c:v>20928</c:v>
                </c:pt>
                <c:pt idx="8861">
                  <c:v>20932</c:v>
                </c:pt>
                <c:pt idx="8862">
                  <c:v>20933</c:v>
                </c:pt>
                <c:pt idx="8863">
                  <c:v>20934</c:v>
                </c:pt>
                <c:pt idx="8864">
                  <c:v>20935</c:v>
                </c:pt>
                <c:pt idx="8865">
                  <c:v>20936</c:v>
                </c:pt>
                <c:pt idx="8866">
                  <c:v>20939</c:v>
                </c:pt>
                <c:pt idx="8867">
                  <c:v>20940</c:v>
                </c:pt>
                <c:pt idx="8868">
                  <c:v>20941</c:v>
                </c:pt>
                <c:pt idx="8869">
                  <c:v>20942</c:v>
                </c:pt>
                <c:pt idx="8870">
                  <c:v>20943</c:v>
                </c:pt>
                <c:pt idx="8871">
                  <c:v>20946</c:v>
                </c:pt>
                <c:pt idx="8872">
                  <c:v>20947</c:v>
                </c:pt>
                <c:pt idx="8873">
                  <c:v>20948</c:v>
                </c:pt>
                <c:pt idx="8874">
                  <c:v>20949</c:v>
                </c:pt>
                <c:pt idx="8875">
                  <c:v>20950</c:v>
                </c:pt>
                <c:pt idx="8876">
                  <c:v>20953</c:v>
                </c:pt>
                <c:pt idx="8877">
                  <c:v>20954</c:v>
                </c:pt>
                <c:pt idx="8878">
                  <c:v>20955</c:v>
                </c:pt>
                <c:pt idx="8879">
                  <c:v>20956</c:v>
                </c:pt>
                <c:pt idx="8880">
                  <c:v>20957</c:v>
                </c:pt>
                <c:pt idx="8881">
                  <c:v>20960</c:v>
                </c:pt>
                <c:pt idx="8882">
                  <c:v>20961</c:v>
                </c:pt>
                <c:pt idx="8883">
                  <c:v>20962</c:v>
                </c:pt>
                <c:pt idx="8884">
                  <c:v>20963</c:v>
                </c:pt>
                <c:pt idx="8885">
                  <c:v>20964</c:v>
                </c:pt>
                <c:pt idx="8886">
                  <c:v>20967</c:v>
                </c:pt>
                <c:pt idx="8887">
                  <c:v>20968</c:v>
                </c:pt>
                <c:pt idx="8888">
                  <c:v>20969</c:v>
                </c:pt>
                <c:pt idx="8889">
                  <c:v>20971</c:v>
                </c:pt>
                <c:pt idx="8890">
                  <c:v>20974</c:v>
                </c:pt>
                <c:pt idx="8891">
                  <c:v>20975</c:v>
                </c:pt>
                <c:pt idx="8892">
                  <c:v>20976</c:v>
                </c:pt>
                <c:pt idx="8893">
                  <c:v>20977</c:v>
                </c:pt>
                <c:pt idx="8894">
                  <c:v>20978</c:v>
                </c:pt>
                <c:pt idx="8895">
                  <c:v>20981</c:v>
                </c:pt>
                <c:pt idx="8896">
                  <c:v>20982</c:v>
                </c:pt>
                <c:pt idx="8897">
                  <c:v>20983</c:v>
                </c:pt>
                <c:pt idx="8898">
                  <c:v>20984</c:v>
                </c:pt>
                <c:pt idx="8899">
                  <c:v>20985</c:v>
                </c:pt>
                <c:pt idx="8900">
                  <c:v>20988</c:v>
                </c:pt>
                <c:pt idx="8901">
                  <c:v>20989</c:v>
                </c:pt>
                <c:pt idx="8902">
                  <c:v>20990</c:v>
                </c:pt>
                <c:pt idx="8903">
                  <c:v>20991</c:v>
                </c:pt>
                <c:pt idx="8904">
                  <c:v>20992</c:v>
                </c:pt>
                <c:pt idx="8905">
                  <c:v>20995</c:v>
                </c:pt>
                <c:pt idx="8906">
                  <c:v>20996</c:v>
                </c:pt>
                <c:pt idx="8907">
                  <c:v>20997</c:v>
                </c:pt>
                <c:pt idx="8908">
                  <c:v>20998</c:v>
                </c:pt>
                <c:pt idx="8909">
                  <c:v>20999</c:v>
                </c:pt>
                <c:pt idx="8910">
                  <c:v>21002</c:v>
                </c:pt>
                <c:pt idx="8911">
                  <c:v>21003</c:v>
                </c:pt>
                <c:pt idx="8912">
                  <c:v>21004</c:v>
                </c:pt>
                <c:pt idx="8913">
                  <c:v>21006</c:v>
                </c:pt>
                <c:pt idx="8914">
                  <c:v>21009</c:v>
                </c:pt>
                <c:pt idx="8915">
                  <c:v>21010</c:v>
                </c:pt>
                <c:pt idx="8916">
                  <c:v>21011</c:v>
                </c:pt>
                <c:pt idx="8917">
                  <c:v>21012</c:v>
                </c:pt>
                <c:pt idx="8918">
                  <c:v>21013</c:v>
                </c:pt>
                <c:pt idx="8919">
                  <c:v>21016</c:v>
                </c:pt>
                <c:pt idx="8920">
                  <c:v>21017</c:v>
                </c:pt>
                <c:pt idx="8921">
                  <c:v>21018</c:v>
                </c:pt>
                <c:pt idx="8922">
                  <c:v>21019</c:v>
                </c:pt>
                <c:pt idx="8923">
                  <c:v>21020</c:v>
                </c:pt>
                <c:pt idx="8924">
                  <c:v>21023</c:v>
                </c:pt>
                <c:pt idx="8925">
                  <c:v>21024</c:v>
                </c:pt>
                <c:pt idx="8926">
                  <c:v>21025</c:v>
                </c:pt>
                <c:pt idx="8927">
                  <c:v>21026</c:v>
                </c:pt>
                <c:pt idx="8928">
                  <c:v>21027</c:v>
                </c:pt>
                <c:pt idx="8929">
                  <c:v>21030</c:v>
                </c:pt>
                <c:pt idx="8930">
                  <c:v>21031</c:v>
                </c:pt>
                <c:pt idx="8931">
                  <c:v>21032</c:v>
                </c:pt>
                <c:pt idx="8932">
                  <c:v>21033</c:v>
                </c:pt>
                <c:pt idx="8933">
                  <c:v>21034</c:v>
                </c:pt>
                <c:pt idx="8934">
                  <c:v>21037</c:v>
                </c:pt>
                <c:pt idx="8935">
                  <c:v>21038</c:v>
                </c:pt>
                <c:pt idx="8936">
                  <c:v>21039</c:v>
                </c:pt>
                <c:pt idx="8937">
                  <c:v>21040</c:v>
                </c:pt>
                <c:pt idx="8938">
                  <c:v>21041</c:v>
                </c:pt>
                <c:pt idx="8939">
                  <c:v>21044</c:v>
                </c:pt>
                <c:pt idx="8940">
                  <c:v>21045</c:v>
                </c:pt>
                <c:pt idx="8941">
                  <c:v>21046</c:v>
                </c:pt>
                <c:pt idx="8942">
                  <c:v>21047</c:v>
                </c:pt>
                <c:pt idx="8943">
                  <c:v>21048</c:v>
                </c:pt>
                <c:pt idx="8944">
                  <c:v>21051</c:v>
                </c:pt>
                <c:pt idx="8945">
                  <c:v>21052</c:v>
                </c:pt>
                <c:pt idx="8946">
                  <c:v>21053</c:v>
                </c:pt>
                <c:pt idx="8947">
                  <c:v>21054</c:v>
                </c:pt>
                <c:pt idx="8948">
                  <c:v>21055</c:v>
                </c:pt>
                <c:pt idx="8949">
                  <c:v>21058</c:v>
                </c:pt>
                <c:pt idx="8950">
                  <c:v>21059</c:v>
                </c:pt>
                <c:pt idx="8951">
                  <c:v>21060</c:v>
                </c:pt>
                <c:pt idx="8952">
                  <c:v>21061</c:v>
                </c:pt>
                <c:pt idx="8953">
                  <c:v>21062</c:v>
                </c:pt>
                <c:pt idx="8954">
                  <c:v>21066</c:v>
                </c:pt>
                <c:pt idx="8955">
                  <c:v>21067</c:v>
                </c:pt>
                <c:pt idx="8956">
                  <c:v>21068</c:v>
                </c:pt>
                <c:pt idx="8957">
                  <c:v>21069</c:v>
                </c:pt>
                <c:pt idx="8958">
                  <c:v>21072</c:v>
                </c:pt>
                <c:pt idx="8959">
                  <c:v>21073</c:v>
                </c:pt>
                <c:pt idx="8960">
                  <c:v>21074</c:v>
                </c:pt>
                <c:pt idx="8961">
                  <c:v>21075</c:v>
                </c:pt>
                <c:pt idx="8962">
                  <c:v>21076</c:v>
                </c:pt>
                <c:pt idx="8963">
                  <c:v>21079</c:v>
                </c:pt>
                <c:pt idx="8964">
                  <c:v>21080</c:v>
                </c:pt>
                <c:pt idx="8965">
                  <c:v>21081</c:v>
                </c:pt>
                <c:pt idx="8966">
                  <c:v>21082</c:v>
                </c:pt>
                <c:pt idx="8967">
                  <c:v>21083</c:v>
                </c:pt>
                <c:pt idx="8968">
                  <c:v>21086</c:v>
                </c:pt>
                <c:pt idx="8969">
                  <c:v>21087</c:v>
                </c:pt>
                <c:pt idx="8970">
                  <c:v>21088</c:v>
                </c:pt>
                <c:pt idx="8971">
                  <c:v>21089</c:v>
                </c:pt>
                <c:pt idx="8972">
                  <c:v>21090</c:v>
                </c:pt>
                <c:pt idx="8973">
                  <c:v>21093</c:v>
                </c:pt>
                <c:pt idx="8974">
                  <c:v>21094</c:v>
                </c:pt>
                <c:pt idx="8975">
                  <c:v>21095</c:v>
                </c:pt>
                <c:pt idx="8976">
                  <c:v>21096</c:v>
                </c:pt>
                <c:pt idx="8977">
                  <c:v>21097</c:v>
                </c:pt>
                <c:pt idx="8978">
                  <c:v>21100</c:v>
                </c:pt>
                <c:pt idx="8979">
                  <c:v>21101</c:v>
                </c:pt>
                <c:pt idx="8980">
                  <c:v>21102</c:v>
                </c:pt>
                <c:pt idx="8981">
                  <c:v>21103</c:v>
                </c:pt>
                <c:pt idx="8982">
                  <c:v>21104</c:v>
                </c:pt>
                <c:pt idx="8983">
                  <c:v>21107</c:v>
                </c:pt>
                <c:pt idx="8984">
                  <c:v>21108</c:v>
                </c:pt>
                <c:pt idx="8985">
                  <c:v>21109</c:v>
                </c:pt>
                <c:pt idx="8986">
                  <c:v>21110</c:v>
                </c:pt>
                <c:pt idx="8987">
                  <c:v>21111</c:v>
                </c:pt>
                <c:pt idx="8988">
                  <c:v>21114</c:v>
                </c:pt>
                <c:pt idx="8989">
                  <c:v>21115</c:v>
                </c:pt>
                <c:pt idx="8990">
                  <c:v>21116</c:v>
                </c:pt>
                <c:pt idx="8991">
                  <c:v>21117</c:v>
                </c:pt>
                <c:pt idx="8992">
                  <c:v>21118</c:v>
                </c:pt>
                <c:pt idx="8993">
                  <c:v>21121</c:v>
                </c:pt>
                <c:pt idx="8994">
                  <c:v>21122</c:v>
                </c:pt>
                <c:pt idx="8995">
                  <c:v>21123</c:v>
                </c:pt>
                <c:pt idx="8996">
                  <c:v>21124</c:v>
                </c:pt>
                <c:pt idx="8997">
                  <c:v>21125</c:v>
                </c:pt>
                <c:pt idx="8998">
                  <c:v>21128</c:v>
                </c:pt>
                <c:pt idx="8999">
                  <c:v>21130</c:v>
                </c:pt>
                <c:pt idx="9000">
                  <c:v>21131</c:v>
                </c:pt>
                <c:pt idx="9001">
                  <c:v>21132</c:v>
                </c:pt>
                <c:pt idx="9002">
                  <c:v>21135</c:v>
                </c:pt>
                <c:pt idx="9003">
                  <c:v>21136</c:v>
                </c:pt>
                <c:pt idx="9004">
                  <c:v>21137</c:v>
                </c:pt>
                <c:pt idx="9005">
                  <c:v>21138</c:v>
                </c:pt>
                <c:pt idx="9006">
                  <c:v>21139</c:v>
                </c:pt>
                <c:pt idx="9007">
                  <c:v>21142</c:v>
                </c:pt>
                <c:pt idx="9008">
                  <c:v>21143</c:v>
                </c:pt>
                <c:pt idx="9009">
                  <c:v>21144</c:v>
                </c:pt>
                <c:pt idx="9010">
                  <c:v>21145</c:v>
                </c:pt>
                <c:pt idx="9011">
                  <c:v>21146</c:v>
                </c:pt>
                <c:pt idx="9012">
                  <c:v>21149</c:v>
                </c:pt>
                <c:pt idx="9013">
                  <c:v>21150</c:v>
                </c:pt>
                <c:pt idx="9014">
                  <c:v>21151</c:v>
                </c:pt>
                <c:pt idx="9015">
                  <c:v>21153</c:v>
                </c:pt>
                <c:pt idx="9016">
                  <c:v>21156</c:v>
                </c:pt>
                <c:pt idx="9017">
                  <c:v>21157</c:v>
                </c:pt>
                <c:pt idx="9018">
                  <c:v>21158</c:v>
                </c:pt>
                <c:pt idx="9019">
                  <c:v>21159</c:v>
                </c:pt>
                <c:pt idx="9020">
                  <c:v>21160</c:v>
                </c:pt>
                <c:pt idx="9021">
                  <c:v>21163</c:v>
                </c:pt>
                <c:pt idx="9022">
                  <c:v>21164</c:v>
                </c:pt>
                <c:pt idx="9023">
                  <c:v>21165</c:v>
                </c:pt>
                <c:pt idx="9024">
                  <c:v>21166</c:v>
                </c:pt>
                <c:pt idx="9025">
                  <c:v>21167</c:v>
                </c:pt>
                <c:pt idx="9026">
                  <c:v>21170</c:v>
                </c:pt>
                <c:pt idx="9027">
                  <c:v>21171</c:v>
                </c:pt>
                <c:pt idx="9028">
                  <c:v>21172</c:v>
                </c:pt>
                <c:pt idx="9029">
                  <c:v>21173</c:v>
                </c:pt>
                <c:pt idx="9030">
                  <c:v>21174</c:v>
                </c:pt>
                <c:pt idx="9031">
                  <c:v>21177</c:v>
                </c:pt>
                <c:pt idx="9032">
                  <c:v>21178</c:v>
                </c:pt>
                <c:pt idx="9033">
                  <c:v>21180</c:v>
                </c:pt>
                <c:pt idx="9034">
                  <c:v>21181</c:v>
                </c:pt>
                <c:pt idx="9035">
                  <c:v>21184</c:v>
                </c:pt>
                <c:pt idx="9036">
                  <c:v>21185</c:v>
                </c:pt>
                <c:pt idx="9037">
                  <c:v>21187</c:v>
                </c:pt>
                <c:pt idx="9038">
                  <c:v>21188</c:v>
                </c:pt>
                <c:pt idx="9039">
                  <c:v>21191</c:v>
                </c:pt>
                <c:pt idx="9040">
                  <c:v>21192</c:v>
                </c:pt>
                <c:pt idx="9041">
                  <c:v>21193</c:v>
                </c:pt>
                <c:pt idx="9042">
                  <c:v>21194</c:v>
                </c:pt>
                <c:pt idx="9043">
                  <c:v>21195</c:v>
                </c:pt>
                <c:pt idx="9044">
                  <c:v>21198</c:v>
                </c:pt>
                <c:pt idx="9045">
                  <c:v>21199</c:v>
                </c:pt>
                <c:pt idx="9046">
                  <c:v>21200</c:v>
                </c:pt>
                <c:pt idx="9047">
                  <c:v>21201</c:v>
                </c:pt>
                <c:pt idx="9048">
                  <c:v>21202</c:v>
                </c:pt>
                <c:pt idx="9049">
                  <c:v>21205</c:v>
                </c:pt>
                <c:pt idx="9050">
                  <c:v>21206</c:v>
                </c:pt>
                <c:pt idx="9051">
                  <c:v>21207</c:v>
                </c:pt>
                <c:pt idx="9052">
                  <c:v>21208</c:v>
                </c:pt>
                <c:pt idx="9053">
                  <c:v>21209</c:v>
                </c:pt>
                <c:pt idx="9054">
                  <c:v>21212</c:v>
                </c:pt>
                <c:pt idx="9055">
                  <c:v>21213</c:v>
                </c:pt>
                <c:pt idx="9056">
                  <c:v>21214</c:v>
                </c:pt>
                <c:pt idx="9057">
                  <c:v>21215</c:v>
                </c:pt>
                <c:pt idx="9058">
                  <c:v>21216</c:v>
                </c:pt>
                <c:pt idx="9059">
                  <c:v>21219</c:v>
                </c:pt>
                <c:pt idx="9060">
                  <c:v>21220</c:v>
                </c:pt>
                <c:pt idx="9061">
                  <c:v>21221</c:v>
                </c:pt>
                <c:pt idx="9062">
                  <c:v>21222</c:v>
                </c:pt>
                <c:pt idx="9063">
                  <c:v>21223</c:v>
                </c:pt>
                <c:pt idx="9064">
                  <c:v>21226</c:v>
                </c:pt>
                <c:pt idx="9065">
                  <c:v>21227</c:v>
                </c:pt>
                <c:pt idx="9066">
                  <c:v>21228</c:v>
                </c:pt>
                <c:pt idx="9067">
                  <c:v>21229</c:v>
                </c:pt>
                <c:pt idx="9068">
                  <c:v>21230</c:v>
                </c:pt>
                <c:pt idx="9069">
                  <c:v>21233</c:v>
                </c:pt>
                <c:pt idx="9070">
                  <c:v>21234</c:v>
                </c:pt>
                <c:pt idx="9071">
                  <c:v>21235</c:v>
                </c:pt>
                <c:pt idx="9072">
                  <c:v>21236</c:v>
                </c:pt>
                <c:pt idx="9073">
                  <c:v>21237</c:v>
                </c:pt>
                <c:pt idx="9074">
                  <c:v>21240</c:v>
                </c:pt>
                <c:pt idx="9075">
                  <c:v>21241</c:v>
                </c:pt>
                <c:pt idx="9076">
                  <c:v>21242</c:v>
                </c:pt>
                <c:pt idx="9077">
                  <c:v>21243</c:v>
                </c:pt>
                <c:pt idx="9078">
                  <c:v>21244</c:v>
                </c:pt>
                <c:pt idx="9079">
                  <c:v>21247</c:v>
                </c:pt>
                <c:pt idx="9080">
                  <c:v>21248</c:v>
                </c:pt>
                <c:pt idx="9081">
                  <c:v>21249</c:v>
                </c:pt>
                <c:pt idx="9082">
                  <c:v>21250</c:v>
                </c:pt>
                <c:pt idx="9083">
                  <c:v>21251</c:v>
                </c:pt>
                <c:pt idx="9084">
                  <c:v>21254</c:v>
                </c:pt>
                <c:pt idx="9085">
                  <c:v>21255</c:v>
                </c:pt>
                <c:pt idx="9086">
                  <c:v>21256</c:v>
                </c:pt>
                <c:pt idx="9087">
                  <c:v>21257</c:v>
                </c:pt>
                <c:pt idx="9088">
                  <c:v>21258</c:v>
                </c:pt>
                <c:pt idx="9089">
                  <c:v>21261</c:v>
                </c:pt>
                <c:pt idx="9090">
                  <c:v>21262</c:v>
                </c:pt>
                <c:pt idx="9091">
                  <c:v>21263</c:v>
                </c:pt>
                <c:pt idx="9092">
                  <c:v>21264</c:v>
                </c:pt>
                <c:pt idx="9093">
                  <c:v>21265</c:v>
                </c:pt>
                <c:pt idx="9094">
                  <c:v>21268</c:v>
                </c:pt>
                <c:pt idx="9095">
                  <c:v>21269</c:v>
                </c:pt>
                <c:pt idx="9096">
                  <c:v>21270</c:v>
                </c:pt>
                <c:pt idx="9097">
                  <c:v>21271</c:v>
                </c:pt>
                <c:pt idx="9098">
                  <c:v>21272</c:v>
                </c:pt>
                <c:pt idx="9099">
                  <c:v>21275</c:v>
                </c:pt>
                <c:pt idx="9100">
                  <c:v>21276</c:v>
                </c:pt>
                <c:pt idx="9101">
                  <c:v>21277</c:v>
                </c:pt>
                <c:pt idx="9102">
                  <c:v>21278</c:v>
                </c:pt>
                <c:pt idx="9103">
                  <c:v>21282</c:v>
                </c:pt>
                <c:pt idx="9104">
                  <c:v>21283</c:v>
                </c:pt>
                <c:pt idx="9105">
                  <c:v>21284</c:v>
                </c:pt>
                <c:pt idx="9106">
                  <c:v>21285</c:v>
                </c:pt>
                <c:pt idx="9107">
                  <c:v>21286</c:v>
                </c:pt>
                <c:pt idx="9108">
                  <c:v>21289</c:v>
                </c:pt>
                <c:pt idx="9109">
                  <c:v>21290</c:v>
                </c:pt>
                <c:pt idx="9110">
                  <c:v>21291</c:v>
                </c:pt>
                <c:pt idx="9111">
                  <c:v>21292</c:v>
                </c:pt>
                <c:pt idx="9112">
                  <c:v>21293</c:v>
                </c:pt>
                <c:pt idx="9113">
                  <c:v>21296</c:v>
                </c:pt>
                <c:pt idx="9114">
                  <c:v>21297</c:v>
                </c:pt>
                <c:pt idx="9115">
                  <c:v>21298</c:v>
                </c:pt>
                <c:pt idx="9116">
                  <c:v>21299</c:v>
                </c:pt>
                <c:pt idx="9117">
                  <c:v>21300</c:v>
                </c:pt>
                <c:pt idx="9118">
                  <c:v>21303</c:v>
                </c:pt>
                <c:pt idx="9119">
                  <c:v>21304</c:v>
                </c:pt>
                <c:pt idx="9120">
                  <c:v>21305</c:v>
                </c:pt>
                <c:pt idx="9121">
                  <c:v>21306</c:v>
                </c:pt>
                <c:pt idx="9122">
                  <c:v>21307</c:v>
                </c:pt>
                <c:pt idx="9123">
                  <c:v>21310</c:v>
                </c:pt>
                <c:pt idx="9124">
                  <c:v>21311</c:v>
                </c:pt>
                <c:pt idx="9125">
                  <c:v>21312</c:v>
                </c:pt>
                <c:pt idx="9126">
                  <c:v>21313</c:v>
                </c:pt>
                <c:pt idx="9127">
                  <c:v>21314</c:v>
                </c:pt>
                <c:pt idx="9128">
                  <c:v>21317</c:v>
                </c:pt>
                <c:pt idx="9129">
                  <c:v>21318</c:v>
                </c:pt>
                <c:pt idx="9130">
                  <c:v>21319</c:v>
                </c:pt>
                <c:pt idx="9131">
                  <c:v>21320</c:v>
                </c:pt>
                <c:pt idx="9132">
                  <c:v>21321</c:v>
                </c:pt>
                <c:pt idx="9133">
                  <c:v>21324</c:v>
                </c:pt>
                <c:pt idx="9134">
                  <c:v>21325</c:v>
                </c:pt>
                <c:pt idx="9135">
                  <c:v>21326</c:v>
                </c:pt>
                <c:pt idx="9136">
                  <c:v>21327</c:v>
                </c:pt>
                <c:pt idx="9137">
                  <c:v>21328</c:v>
                </c:pt>
                <c:pt idx="9138">
                  <c:v>21331</c:v>
                </c:pt>
                <c:pt idx="9139">
                  <c:v>21332</c:v>
                </c:pt>
                <c:pt idx="9140">
                  <c:v>21333</c:v>
                </c:pt>
                <c:pt idx="9141">
                  <c:v>21334</c:v>
                </c:pt>
                <c:pt idx="9142">
                  <c:v>21338</c:v>
                </c:pt>
                <c:pt idx="9143">
                  <c:v>21339</c:v>
                </c:pt>
                <c:pt idx="9144">
                  <c:v>21340</c:v>
                </c:pt>
                <c:pt idx="9145">
                  <c:v>21341</c:v>
                </c:pt>
                <c:pt idx="9146">
                  <c:v>21342</c:v>
                </c:pt>
                <c:pt idx="9147">
                  <c:v>21345</c:v>
                </c:pt>
                <c:pt idx="9148">
                  <c:v>21346</c:v>
                </c:pt>
                <c:pt idx="9149">
                  <c:v>21347</c:v>
                </c:pt>
                <c:pt idx="9150">
                  <c:v>21348</c:v>
                </c:pt>
                <c:pt idx="9151">
                  <c:v>21349</c:v>
                </c:pt>
                <c:pt idx="9152">
                  <c:v>21352</c:v>
                </c:pt>
                <c:pt idx="9153">
                  <c:v>21353</c:v>
                </c:pt>
                <c:pt idx="9154">
                  <c:v>21354</c:v>
                </c:pt>
                <c:pt idx="9155">
                  <c:v>21355</c:v>
                </c:pt>
                <c:pt idx="9156">
                  <c:v>21356</c:v>
                </c:pt>
                <c:pt idx="9157">
                  <c:v>21359</c:v>
                </c:pt>
                <c:pt idx="9158">
                  <c:v>21360</c:v>
                </c:pt>
                <c:pt idx="9159">
                  <c:v>21361</c:v>
                </c:pt>
                <c:pt idx="9160">
                  <c:v>21362</c:v>
                </c:pt>
                <c:pt idx="9161">
                  <c:v>21363</c:v>
                </c:pt>
                <c:pt idx="9162">
                  <c:v>21366</c:v>
                </c:pt>
                <c:pt idx="9163">
                  <c:v>21367</c:v>
                </c:pt>
                <c:pt idx="9164">
                  <c:v>21368</c:v>
                </c:pt>
                <c:pt idx="9165">
                  <c:v>21369</c:v>
                </c:pt>
                <c:pt idx="9166">
                  <c:v>21373</c:v>
                </c:pt>
                <c:pt idx="9167">
                  <c:v>21374</c:v>
                </c:pt>
                <c:pt idx="9168">
                  <c:v>21375</c:v>
                </c:pt>
                <c:pt idx="9169">
                  <c:v>21376</c:v>
                </c:pt>
                <c:pt idx="9170">
                  <c:v>21377</c:v>
                </c:pt>
                <c:pt idx="9171">
                  <c:v>21380</c:v>
                </c:pt>
                <c:pt idx="9172">
                  <c:v>21381</c:v>
                </c:pt>
                <c:pt idx="9173">
                  <c:v>21382</c:v>
                </c:pt>
                <c:pt idx="9174">
                  <c:v>21383</c:v>
                </c:pt>
                <c:pt idx="9175">
                  <c:v>21384</c:v>
                </c:pt>
                <c:pt idx="9176">
                  <c:v>21387</c:v>
                </c:pt>
                <c:pt idx="9177">
                  <c:v>21388</c:v>
                </c:pt>
                <c:pt idx="9178">
                  <c:v>21389</c:v>
                </c:pt>
                <c:pt idx="9179">
                  <c:v>21390</c:v>
                </c:pt>
                <c:pt idx="9180">
                  <c:v>21391</c:v>
                </c:pt>
                <c:pt idx="9181">
                  <c:v>21394</c:v>
                </c:pt>
                <c:pt idx="9182">
                  <c:v>21395</c:v>
                </c:pt>
                <c:pt idx="9183">
                  <c:v>21396</c:v>
                </c:pt>
                <c:pt idx="9184">
                  <c:v>21397</c:v>
                </c:pt>
                <c:pt idx="9185">
                  <c:v>21398</c:v>
                </c:pt>
                <c:pt idx="9186">
                  <c:v>21401</c:v>
                </c:pt>
                <c:pt idx="9187">
                  <c:v>21402</c:v>
                </c:pt>
                <c:pt idx="9188">
                  <c:v>21403</c:v>
                </c:pt>
                <c:pt idx="9189">
                  <c:v>21404</c:v>
                </c:pt>
                <c:pt idx="9190">
                  <c:v>21405</c:v>
                </c:pt>
                <c:pt idx="9191">
                  <c:v>21408</c:v>
                </c:pt>
                <c:pt idx="9192">
                  <c:v>21409</c:v>
                </c:pt>
                <c:pt idx="9193">
                  <c:v>21410</c:v>
                </c:pt>
                <c:pt idx="9194">
                  <c:v>21411</c:v>
                </c:pt>
                <c:pt idx="9195">
                  <c:v>21412</c:v>
                </c:pt>
                <c:pt idx="9196">
                  <c:v>21415</c:v>
                </c:pt>
                <c:pt idx="9197">
                  <c:v>21416</c:v>
                </c:pt>
                <c:pt idx="9198">
                  <c:v>21417</c:v>
                </c:pt>
                <c:pt idx="9199">
                  <c:v>21418</c:v>
                </c:pt>
                <c:pt idx="9200">
                  <c:v>21419</c:v>
                </c:pt>
                <c:pt idx="9201">
                  <c:v>21422</c:v>
                </c:pt>
                <c:pt idx="9202">
                  <c:v>21423</c:v>
                </c:pt>
                <c:pt idx="9203">
                  <c:v>21424</c:v>
                </c:pt>
                <c:pt idx="9204">
                  <c:v>21425</c:v>
                </c:pt>
                <c:pt idx="9205">
                  <c:v>21426</c:v>
                </c:pt>
                <c:pt idx="9206">
                  <c:v>21430</c:v>
                </c:pt>
                <c:pt idx="9207">
                  <c:v>21431</c:v>
                </c:pt>
                <c:pt idx="9208">
                  <c:v>21432</c:v>
                </c:pt>
                <c:pt idx="9209">
                  <c:v>21433</c:v>
                </c:pt>
                <c:pt idx="9210">
                  <c:v>21436</c:v>
                </c:pt>
                <c:pt idx="9211">
                  <c:v>21437</c:v>
                </c:pt>
                <c:pt idx="9212">
                  <c:v>21438</c:v>
                </c:pt>
                <c:pt idx="9213">
                  <c:v>21439</c:v>
                </c:pt>
                <c:pt idx="9214">
                  <c:v>21440</c:v>
                </c:pt>
                <c:pt idx="9215">
                  <c:v>21443</c:v>
                </c:pt>
                <c:pt idx="9216">
                  <c:v>21444</c:v>
                </c:pt>
                <c:pt idx="9217">
                  <c:v>21445</c:v>
                </c:pt>
                <c:pt idx="9218">
                  <c:v>21446</c:v>
                </c:pt>
                <c:pt idx="9219">
                  <c:v>21447</c:v>
                </c:pt>
                <c:pt idx="9220">
                  <c:v>21450</c:v>
                </c:pt>
                <c:pt idx="9221">
                  <c:v>21451</c:v>
                </c:pt>
                <c:pt idx="9222">
                  <c:v>21452</c:v>
                </c:pt>
                <c:pt idx="9223">
                  <c:v>21453</c:v>
                </c:pt>
                <c:pt idx="9224">
                  <c:v>21454</c:v>
                </c:pt>
                <c:pt idx="9225">
                  <c:v>21457</c:v>
                </c:pt>
                <c:pt idx="9226">
                  <c:v>21458</c:v>
                </c:pt>
                <c:pt idx="9227">
                  <c:v>21459</c:v>
                </c:pt>
                <c:pt idx="9228">
                  <c:v>21460</c:v>
                </c:pt>
                <c:pt idx="9229">
                  <c:v>21461</c:v>
                </c:pt>
                <c:pt idx="9230">
                  <c:v>21464</c:v>
                </c:pt>
                <c:pt idx="9231">
                  <c:v>21465</c:v>
                </c:pt>
                <c:pt idx="9232">
                  <c:v>21466</c:v>
                </c:pt>
                <c:pt idx="9233">
                  <c:v>21467</c:v>
                </c:pt>
                <c:pt idx="9234">
                  <c:v>21468</c:v>
                </c:pt>
                <c:pt idx="9235">
                  <c:v>21471</c:v>
                </c:pt>
                <c:pt idx="9236">
                  <c:v>21472</c:v>
                </c:pt>
                <c:pt idx="9237">
                  <c:v>21473</c:v>
                </c:pt>
                <c:pt idx="9238">
                  <c:v>21474</c:v>
                </c:pt>
                <c:pt idx="9239">
                  <c:v>21475</c:v>
                </c:pt>
                <c:pt idx="9240">
                  <c:v>21478</c:v>
                </c:pt>
                <c:pt idx="9241">
                  <c:v>21479</c:v>
                </c:pt>
                <c:pt idx="9242">
                  <c:v>21480</c:v>
                </c:pt>
                <c:pt idx="9243">
                  <c:v>21481</c:v>
                </c:pt>
                <c:pt idx="9244">
                  <c:v>21482</c:v>
                </c:pt>
                <c:pt idx="9245">
                  <c:v>21485</c:v>
                </c:pt>
                <c:pt idx="9246">
                  <c:v>21486</c:v>
                </c:pt>
                <c:pt idx="9247">
                  <c:v>21487</c:v>
                </c:pt>
                <c:pt idx="9248">
                  <c:v>21488</c:v>
                </c:pt>
                <c:pt idx="9249">
                  <c:v>21489</c:v>
                </c:pt>
                <c:pt idx="9250">
                  <c:v>21492</c:v>
                </c:pt>
                <c:pt idx="9251">
                  <c:v>21494</c:v>
                </c:pt>
                <c:pt idx="9252">
                  <c:v>21495</c:v>
                </c:pt>
                <c:pt idx="9253">
                  <c:v>21496</c:v>
                </c:pt>
                <c:pt idx="9254">
                  <c:v>21499</c:v>
                </c:pt>
                <c:pt idx="9255">
                  <c:v>21500</c:v>
                </c:pt>
                <c:pt idx="9256">
                  <c:v>21501</c:v>
                </c:pt>
                <c:pt idx="9257">
                  <c:v>21502</c:v>
                </c:pt>
                <c:pt idx="9258">
                  <c:v>21503</c:v>
                </c:pt>
                <c:pt idx="9259">
                  <c:v>21506</c:v>
                </c:pt>
                <c:pt idx="9260">
                  <c:v>21507</c:v>
                </c:pt>
                <c:pt idx="9261">
                  <c:v>21508</c:v>
                </c:pt>
                <c:pt idx="9262">
                  <c:v>21509</c:v>
                </c:pt>
                <c:pt idx="9263">
                  <c:v>21510</c:v>
                </c:pt>
                <c:pt idx="9264">
                  <c:v>21513</c:v>
                </c:pt>
                <c:pt idx="9265">
                  <c:v>21514</c:v>
                </c:pt>
                <c:pt idx="9266">
                  <c:v>21515</c:v>
                </c:pt>
                <c:pt idx="9267">
                  <c:v>21517</c:v>
                </c:pt>
                <c:pt idx="9268">
                  <c:v>21520</c:v>
                </c:pt>
                <c:pt idx="9269">
                  <c:v>21521</c:v>
                </c:pt>
                <c:pt idx="9270">
                  <c:v>21522</c:v>
                </c:pt>
                <c:pt idx="9271">
                  <c:v>21523</c:v>
                </c:pt>
                <c:pt idx="9272">
                  <c:v>21524</c:v>
                </c:pt>
                <c:pt idx="9273">
                  <c:v>21527</c:v>
                </c:pt>
                <c:pt idx="9274">
                  <c:v>21528</c:v>
                </c:pt>
                <c:pt idx="9275">
                  <c:v>21529</c:v>
                </c:pt>
                <c:pt idx="9276">
                  <c:v>21530</c:v>
                </c:pt>
                <c:pt idx="9277">
                  <c:v>21531</c:v>
                </c:pt>
                <c:pt idx="9278">
                  <c:v>21534</c:v>
                </c:pt>
                <c:pt idx="9279">
                  <c:v>21535</c:v>
                </c:pt>
                <c:pt idx="9280">
                  <c:v>21536</c:v>
                </c:pt>
                <c:pt idx="9281">
                  <c:v>21537</c:v>
                </c:pt>
                <c:pt idx="9282">
                  <c:v>21538</c:v>
                </c:pt>
                <c:pt idx="9283">
                  <c:v>21541</c:v>
                </c:pt>
                <c:pt idx="9284">
                  <c:v>21542</c:v>
                </c:pt>
                <c:pt idx="9285">
                  <c:v>21543</c:v>
                </c:pt>
                <c:pt idx="9286">
                  <c:v>21548</c:v>
                </c:pt>
                <c:pt idx="9287">
                  <c:v>21549</c:v>
                </c:pt>
                <c:pt idx="9288">
                  <c:v>21550</c:v>
                </c:pt>
                <c:pt idx="9289">
                  <c:v>21552</c:v>
                </c:pt>
                <c:pt idx="9290">
                  <c:v>21555</c:v>
                </c:pt>
                <c:pt idx="9291">
                  <c:v>21556</c:v>
                </c:pt>
                <c:pt idx="9292">
                  <c:v>21557</c:v>
                </c:pt>
                <c:pt idx="9293">
                  <c:v>21558</c:v>
                </c:pt>
                <c:pt idx="9294">
                  <c:v>21559</c:v>
                </c:pt>
                <c:pt idx="9295">
                  <c:v>21562</c:v>
                </c:pt>
                <c:pt idx="9296">
                  <c:v>21563</c:v>
                </c:pt>
                <c:pt idx="9297">
                  <c:v>21564</c:v>
                </c:pt>
                <c:pt idx="9298">
                  <c:v>21565</c:v>
                </c:pt>
                <c:pt idx="9299">
                  <c:v>21566</c:v>
                </c:pt>
                <c:pt idx="9300">
                  <c:v>21569</c:v>
                </c:pt>
                <c:pt idx="9301">
                  <c:v>21570</c:v>
                </c:pt>
                <c:pt idx="9302">
                  <c:v>21571</c:v>
                </c:pt>
                <c:pt idx="9303">
                  <c:v>21572</c:v>
                </c:pt>
                <c:pt idx="9304">
                  <c:v>21573</c:v>
                </c:pt>
                <c:pt idx="9305">
                  <c:v>21576</c:v>
                </c:pt>
                <c:pt idx="9306">
                  <c:v>21577</c:v>
                </c:pt>
                <c:pt idx="9307">
                  <c:v>21578</c:v>
                </c:pt>
                <c:pt idx="9308">
                  <c:v>21579</c:v>
                </c:pt>
                <c:pt idx="9309">
                  <c:v>21580</c:v>
                </c:pt>
                <c:pt idx="9310">
                  <c:v>21583</c:v>
                </c:pt>
                <c:pt idx="9311">
                  <c:v>21584</c:v>
                </c:pt>
                <c:pt idx="9312">
                  <c:v>21585</c:v>
                </c:pt>
                <c:pt idx="9313">
                  <c:v>21586</c:v>
                </c:pt>
                <c:pt idx="9314">
                  <c:v>21587</c:v>
                </c:pt>
                <c:pt idx="9315">
                  <c:v>21590</c:v>
                </c:pt>
                <c:pt idx="9316">
                  <c:v>21591</c:v>
                </c:pt>
                <c:pt idx="9317">
                  <c:v>21592</c:v>
                </c:pt>
                <c:pt idx="9318">
                  <c:v>21593</c:v>
                </c:pt>
                <c:pt idx="9319">
                  <c:v>21594</c:v>
                </c:pt>
                <c:pt idx="9320">
                  <c:v>21597</c:v>
                </c:pt>
                <c:pt idx="9321">
                  <c:v>21598</c:v>
                </c:pt>
                <c:pt idx="9322">
                  <c:v>21599</c:v>
                </c:pt>
                <c:pt idx="9323">
                  <c:v>21600</c:v>
                </c:pt>
                <c:pt idx="9324">
                  <c:v>21601</c:v>
                </c:pt>
                <c:pt idx="9325">
                  <c:v>21605</c:v>
                </c:pt>
                <c:pt idx="9326">
                  <c:v>21606</c:v>
                </c:pt>
                <c:pt idx="9327">
                  <c:v>21607</c:v>
                </c:pt>
                <c:pt idx="9328">
                  <c:v>21608</c:v>
                </c:pt>
                <c:pt idx="9329">
                  <c:v>21611</c:v>
                </c:pt>
                <c:pt idx="9330">
                  <c:v>21612</c:v>
                </c:pt>
                <c:pt idx="9331">
                  <c:v>21613</c:v>
                </c:pt>
                <c:pt idx="9332">
                  <c:v>21614</c:v>
                </c:pt>
                <c:pt idx="9333">
                  <c:v>21615</c:v>
                </c:pt>
                <c:pt idx="9334">
                  <c:v>21618</c:v>
                </c:pt>
                <c:pt idx="9335">
                  <c:v>21619</c:v>
                </c:pt>
                <c:pt idx="9336">
                  <c:v>21620</c:v>
                </c:pt>
                <c:pt idx="9337">
                  <c:v>21621</c:v>
                </c:pt>
                <c:pt idx="9338">
                  <c:v>21622</c:v>
                </c:pt>
                <c:pt idx="9339">
                  <c:v>21625</c:v>
                </c:pt>
                <c:pt idx="9340">
                  <c:v>21626</c:v>
                </c:pt>
                <c:pt idx="9341">
                  <c:v>21627</c:v>
                </c:pt>
                <c:pt idx="9342">
                  <c:v>21628</c:v>
                </c:pt>
                <c:pt idx="9343">
                  <c:v>21629</c:v>
                </c:pt>
                <c:pt idx="9344">
                  <c:v>21632</c:v>
                </c:pt>
                <c:pt idx="9345">
                  <c:v>21633</c:v>
                </c:pt>
                <c:pt idx="9346">
                  <c:v>21634</c:v>
                </c:pt>
                <c:pt idx="9347">
                  <c:v>21635</c:v>
                </c:pt>
                <c:pt idx="9348">
                  <c:v>21639</c:v>
                </c:pt>
                <c:pt idx="9349">
                  <c:v>21640</c:v>
                </c:pt>
                <c:pt idx="9350">
                  <c:v>21641</c:v>
                </c:pt>
                <c:pt idx="9351">
                  <c:v>21642</c:v>
                </c:pt>
                <c:pt idx="9352">
                  <c:v>21643</c:v>
                </c:pt>
                <c:pt idx="9353">
                  <c:v>21646</c:v>
                </c:pt>
                <c:pt idx="9354">
                  <c:v>21647</c:v>
                </c:pt>
                <c:pt idx="9355">
                  <c:v>21648</c:v>
                </c:pt>
                <c:pt idx="9356">
                  <c:v>21649</c:v>
                </c:pt>
                <c:pt idx="9357">
                  <c:v>21650</c:v>
                </c:pt>
                <c:pt idx="9358">
                  <c:v>21653</c:v>
                </c:pt>
                <c:pt idx="9359">
                  <c:v>21654</c:v>
                </c:pt>
                <c:pt idx="9360">
                  <c:v>21655</c:v>
                </c:pt>
                <c:pt idx="9361">
                  <c:v>21656</c:v>
                </c:pt>
                <c:pt idx="9362">
                  <c:v>21657</c:v>
                </c:pt>
                <c:pt idx="9363">
                  <c:v>21660</c:v>
                </c:pt>
                <c:pt idx="9364">
                  <c:v>21661</c:v>
                </c:pt>
                <c:pt idx="9365">
                  <c:v>21662</c:v>
                </c:pt>
                <c:pt idx="9366">
                  <c:v>21663</c:v>
                </c:pt>
                <c:pt idx="9367">
                  <c:v>21664</c:v>
                </c:pt>
                <c:pt idx="9368">
                  <c:v>21667</c:v>
                </c:pt>
                <c:pt idx="9369">
                  <c:v>21668</c:v>
                </c:pt>
                <c:pt idx="9370">
                  <c:v>21669</c:v>
                </c:pt>
                <c:pt idx="9371">
                  <c:v>21670</c:v>
                </c:pt>
                <c:pt idx="9372">
                  <c:v>21671</c:v>
                </c:pt>
                <c:pt idx="9373">
                  <c:v>21674</c:v>
                </c:pt>
                <c:pt idx="9374">
                  <c:v>21675</c:v>
                </c:pt>
                <c:pt idx="9375">
                  <c:v>21676</c:v>
                </c:pt>
                <c:pt idx="9376">
                  <c:v>21677</c:v>
                </c:pt>
                <c:pt idx="9377">
                  <c:v>21678</c:v>
                </c:pt>
                <c:pt idx="9378">
                  <c:v>21681</c:v>
                </c:pt>
                <c:pt idx="9379">
                  <c:v>21682</c:v>
                </c:pt>
                <c:pt idx="9380">
                  <c:v>21683</c:v>
                </c:pt>
                <c:pt idx="9381">
                  <c:v>21684</c:v>
                </c:pt>
                <c:pt idx="9382">
                  <c:v>21685</c:v>
                </c:pt>
                <c:pt idx="9383">
                  <c:v>21688</c:v>
                </c:pt>
                <c:pt idx="9384">
                  <c:v>21689</c:v>
                </c:pt>
                <c:pt idx="9385">
                  <c:v>21690</c:v>
                </c:pt>
                <c:pt idx="9386">
                  <c:v>21691</c:v>
                </c:pt>
                <c:pt idx="9387">
                  <c:v>21692</c:v>
                </c:pt>
                <c:pt idx="9388">
                  <c:v>21695</c:v>
                </c:pt>
                <c:pt idx="9389">
                  <c:v>21696</c:v>
                </c:pt>
                <c:pt idx="9390">
                  <c:v>21697</c:v>
                </c:pt>
                <c:pt idx="9391">
                  <c:v>21698</c:v>
                </c:pt>
                <c:pt idx="9392">
                  <c:v>21699</c:v>
                </c:pt>
                <c:pt idx="9393">
                  <c:v>21702</c:v>
                </c:pt>
                <c:pt idx="9394">
                  <c:v>21703</c:v>
                </c:pt>
                <c:pt idx="9395">
                  <c:v>21704</c:v>
                </c:pt>
                <c:pt idx="9396">
                  <c:v>21705</c:v>
                </c:pt>
                <c:pt idx="9397">
                  <c:v>21706</c:v>
                </c:pt>
                <c:pt idx="9398">
                  <c:v>21709</c:v>
                </c:pt>
                <c:pt idx="9399">
                  <c:v>21710</c:v>
                </c:pt>
                <c:pt idx="9400">
                  <c:v>21711</c:v>
                </c:pt>
                <c:pt idx="9401">
                  <c:v>21712</c:v>
                </c:pt>
                <c:pt idx="9402">
                  <c:v>21713</c:v>
                </c:pt>
                <c:pt idx="9403">
                  <c:v>21716</c:v>
                </c:pt>
                <c:pt idx="9404">
                  <c:v>21717</c:v>
                </c:pt>
                <c:pt idx="9405">
                  <c:v>21718</c:v>
                </c:pt>
                <c:pt idx="9406">
                  <c:v>21719</c:v>
                </c:pt>
                <c:pt idx="9407">
                  <c:v>21720</c:v>
                </c:pt>
                <c:pt idx="9408">
                  <c:v>21723</c:v>
                </c:pt>
                <c:pt idx="9409">
                  <c:v>21724</c:v>
                </c:pt>
                <c:pt idx="9410">
                  <c:v>21725</c:v>
                </c:pt>
                <c:pt idx="9411">
                  <c:v>21726</c:v>
                </c:pt>
                <c:pt idx="9412">
                  <c:v>21727</c:v>
                </c:pt>
                <c:pt idx="9413">
                  <c:v>21730</c:v>
                </c:pt>
                <c:pt idx="9414">
                  <c:v>21731</c:v>
                </c:pt>
                <c:pt idx="9415">
                  <c:v>21732</c:v>
                </c:pt>
                <c:pt idx="9416">
                  <c:v>21733</c:v>
                </c:pt>
                <c:pt idx="9417">
                  <c:v>21737</c:v>
                </c:pt>
                <c:pt idx="9418">
                  <c:v>21738</c:v>
                </c:pt>
                <c:pt idx="9419">
                  <c:v>21739</c:v>
                </c:pt>
                <c:pt idx="9420">
                  <c:v>21740</c:v>
                </c:pt>
                <c:pt idx="9421">
                  <c:v>21741</c:v>
                </c:pt>
                <c:pt idx="9422">
                  <c:v>21744</c:v>
                </c:pt>
                <c:pt idx="9423">
                  <c:v>21745</c:v>
                </c:pt>
                <c:pt idx="9424">
                  <c:v>21746</c:v>
                </c:pt>
                <c:pt idx="9425">
                  <c:v>21747</c:v>
                </c:pt>
                <c:pt idx="9426">
                  <c:v>21748</c:v>
                </c:pt>
                <c:pt idx="9427">
                  <c:v>21751</c:v>
                </c:pt>
                <c:pt idx="9428">
                  <c:v>21752</c:v>
                </c:pt>
                <c:pt idx="9429">
                  <c:v>21753</c:v>
                </c:pt>
                <c:pt idx="9430">
                  <c:v>21754</c:v>
                </c:pt>
                <c:pt idx="9431">
                  <c:v>21755</c:v>
                </c:pt>
                <c:pt idx="9432">
                  <c:v>21758</c:v>
                </c:pt>
                <c:pt idx="9433">
                  <c:v>21759</c:v>
                </c:pt>
                <c:pt idx="9434">
                  <c:v>21760</c:v>
                </c:pt>
                <c:pt idx="9435">
                  <c:v>21761</c:v>
                </c:pt>
                <c:pt idx="9436">
                  <c:v>21762</c:v>
                </c:pt>
                <c:pt idx="9437">
                  <c:v>21765</c:v>
                </c:pt>
                <c:pt idx="9438">
                  <c:v>21766</c:v>
                </c:pt>
                <c:pt idx="9439">
                  <c:v>21767</c:v>
                </c:pt>
                <c:pt idx="9440">
                  <c:v>21768</c:v>
                </c:pt>
                <c:pt idx="9441">
                  <c:v>21769</c:v>
                </c:pt>
                <c:pt idx="9442">
                  <c:v>21772</c:v>
                </c:pt>
                <c:pt idx="9443">
                  <c:v>21773</c:v>
                </c:pt>
                <c:pt idx="9444">
                  <c:v>21774</c:v>
                </c:pt>
                <c:pt idx="9445">
                  <c:v>21775</c:v>
                </c:pt>
                <c:pt idx="9446">
                  <c:v>21776</c:v>
                </c:pt>
                <c:pt idx="9447">
                  <c:v>21779</c:v>
                </c:pt>
                <c:pt idx="9448">
                  <c:v>21780</c:v>
                </c:pt>
                <c:pt idx="9449">
                  <c:v>21781</c:v>
                </c:pt>
                <c:pt idx="9450">
                  <c:v>21782</c:v>
                </c:pt>
                <c:pt idx="9451">
                  <c:v>21783</c:v>
                </c:pt>
                <c:pt idx="9452">
                  <c:v>21786</c:v>
                </c:pt>
                <c:pt idx="9453">
                  <c:v>21787</c:v>
                </c:pt>
                <c:pt idx="9454">
                  <c:v>21788</c:v>
                </c:pt>
                <c:pt idx="9455">
                  <c:v>21789</c:v>
                </c:pt>
                <c:pt idx="9456">
                  <c:v>21790</c:v>
                </c:pt>
                <c:pt idx="9457">
                  <c:v>21793</c:v>
                </c:pt>
                <c:pt idx="9458">
                  <c:v>21794</c:v>
                </c:pt>
                <c:pt idx="9459">
                  <c:v>21795</c:v>
                </c:pt>
                <c:pt idx="9460">
                  <c:v>21796</c:v>
                </c:pt>
                <c:pt idx="9461">
                  <c:v>21797</c:v>
                </c:pt>
                <c:pt idx="9462">
                  <c:v>21801</c:v>
                </c:pt>
                <c:pt idx="9463">
                  <c:v>21802</c:v>
                </c:pt>
                <c:pt idx="9464">
                  <c:v>21803</c:v>
                </c:pt>
                <c:pt idx="9465">
                  <c:v>21804</c:v>
                </c:pt>
                <c:pt idx="9466">
                  <c:v>21807</c:v>
                </c:pt>
                <c:pt idx="9467">
                  <c:v>21808</c:v>
                </c:pt>
                <c:pt idx="9468">
                  <c:v>21809</c:v>
                </c:pt>
                <c:pt idx="9469">
                  <c:v>21810</c:v>
                </c:pt>
                <c:pt idx="9470">
                  <c:v>21811</c:v>
                </c:pt>
                <c:pt idx="9471">
                  <c:v>21814</c:v>
                </c:pt>
                <c:pt idx="9472">
                  <c:v>21815</c:v>
                </c:pt>
                <c:pt idx="9473">
                  <c:v>21816</c:v>
                </c:pt>
                <c:pt idx="9474">
                  <c:v>21817</c:v>
                </c:pt>
                <c:pt idx="9475">
                  <c:v>21818</c:v>
                </c:pt>
                <c:pt idx="9476">
                  <c:v>21821</c:v>
                </c:pt>
                <c:pt idx="9477">
                  <c:v>21822</c:v>
                </c:pt>
                <c:pt idx="9478">
                  <c:v>21823</c:v>
                </c:pt>
                <c:pt idx="9479">
                  <c:v>21824</c:v>
                </c:pt>
                <c:pt idx="9480">
                  <c:v>21825</c:v>
                </c:pt>
                <c:pt idx="9481">
                  <c:v>21828</c:v>
                </c:pt>
                <c:pt idx="9482">
                  <c:v>21829</c:v>
                </c:pt>
                <c:pt idx="9483">
                  <c:v>21830</c:v>
                </c:pt>
                <c:pt idx="9484">
                  <c:v>21831</c:v>
                </c:pt>
                <c:pt idx="9485">
                  <c:v>21832</c:v>
                </c:pt>
                <c:pt idx="9486">
                  <c:v>21835</c:v>
                </c:pt>
                <c:pt idx="9487">
                  <c:v>21836</c:v>
                </c:pt>
                <c:pt idx="9488">
                  <c:v>21837</c:v>
                </c:pt>
                <c:pt idx="9489">
                  <c:v>21838</c:v>
                </c:pt>
                <c:pt idx="9490">
                  <c:v>21839</c:v>
                </c:pt>
                <c:pt idx="9491">
                  <c:v>21842</c:v>
                </c:pt>
                <c:pt idx="9492">
                  <c:v>21843</c:v>
                </c:pt>
                <c:pt idx="9493">
                  <c:v>21844</c:v>
                </c:pt>
                <c:pt idx="9494">
                  <c:v>21845</c:v>
                </c:pt>
                <c:pt idx="9495">
                  <c:v>21846</c:v>
                </c:pt>
                <c:pt idx="9496">
                  <c:v>21849</c:v>
                </c:pt>
                <c:pt idx="9497">
                  <c:v>21850</c:v>
                </c:pt>
                <c:pt idx="9498">
                  <c:v>21851</c:v>
                </c:pt>
                <c:pt idx="9499">
                  <c:v>21852</c:v>
                </c:pt>
                <c:pt idx="9500">
                  <c:v>21853</c:v>
                </c:pt>
                <c:pt idx="9501">
                  <c:v>21856</c:v>
                </c:pt>
                <c:pt idx="9502">
                  <c:v>21858</c:v>
                </c:pt>
                <c:pt idx="9503">
                  <c:v>21859</c:v>
                </c:pt>
                <c:pt idx="9504">
                  <c:v>21860</c:v>
                </c:pt>
                <c:pt idx="9505">
                  <c:v>21863</c:v>
                </c:pt>
                <c:pt idx="9506">
                  <c:v>21864</c:v>
                </c:pt>
                <c:pt idx="9507">
                  <c:v>21865</c:v>
                </c:pt>
                <c:pt idx="9508">
                  <c:v>21866</c:v>
                </c:pt>
                <c:pt idx="9509">
                  <c:v>21867</c:v>
                </c:pt>
                <c:pt idx="9510">
                  <c:v>21870</c:v>
                </c:pt>
                <c:pt idx="9511">
                  <c:v>21871</c:v>
                </c:pt>
                <c:pt idx="9512">
                  <c:v>21872</c:v>
                </c:pt>
                <c:pt idx="9513">
                  <c:v>21873</c:v>
                </c:pt>
                <c:pt idx="9514">
                  <c:v>21874</c:v>
                </c:pt>
                <c:pt idx="9515">
                  <c:v>21877</c:v>
                </c:pt>
                <c:pt idx="9516">
                  <c:v>21878</c:v>
                </c:pt>
                <c:pt idx="9517">
                  <c:v>21879</c:v>
                </c:pt>
                <c:pt idx="9518">
                  <c:v>21881</c:v>
                </c:pt>
                <c:pt idx="9519">
                  <c:v>21884</c:v>
                </c:pt>
                <c:pt idx="9520">
                  <c:v>21885</c:v>
                </c:pt>
                <c:pt idx="9521">
                  <c:v>21886</c:v>
                </c:pt>
                <c:pt idx="9522">
                  <c:v>21887</c:v>
                </c:pt>
                <c:pt idx="9523">
                  <c:v>21888</c:v>
                </c:pt>
                <c:pt idx="9524">
                  <c:v>21891</c:v>
                </c:pt>
                <c:pt idx="9525">
                  <c:v>21892</c:v>
                </c:pt>
                <c:pt idx="9526">
                  <c:v>21893</c:v>
                </c:pt>
                <c:pt idx="9527">
                  <c:v>21894</c:v>
                </c:pt>
                <c:pt idx="9528">
                  <c:v>21895</c:v>
                </c:pt>
                <c:pt idx="9529">
                  <c:v>21898</c:v>
                </c:pt>
                <c:pt idx="9530">
                  <c:v>21899</c:v>
                </c:pt>
                <c:pt idx="9531">
                  <c:v>21900</c:v>
                </c:pt>
                <c:pt idx="9532">
                  <c:v>21901</c:v>
                </c:pt>
                <c:pt idx="9533">
                  <c:v>21902</c:v>
                </c:pt>
                <c:pt idx="9534">
                  <c:v>21905</c:v>
                </c:pt>
                <c:pt idx="9535">
                  <c:v>21906</c:v>
                </c:pt>
                <c:pt idx="9536">
                  <c:v>21907</c:v>
                </c:pt>
                <c:pt idx="9537">
                  <c:v>21908</c:v>
                </c:pt>
                <c:pt idx="9538">
                  <c:v>21912</c:v>
                </c:pt>
                <c:pt idx="9539">
                  <c:v>21913</c:v>
                </c:pt>
                <c:pt idx="9540">
                  <c:v>21914</c:v>
                </c:pt>
                <c:pt idx="9541">
                  <c:v>21915</c:v>
                </c:pt>
                <c:pt idx="9542">
                  <c:v>21919</c:v>
                </c:pt>
                <c:pt idx="9543">
                  <c:v>21920</c:v>
                </c:pt>
                <c:pt idx="9544">
                  <c:v>21921</c:v>
                </c:pt>
                <c:pt idx="9545">
                  <c:v>21922</c:v>
                </c:pt>
                <c:pt idx="9546">
                  <c:v>21923</c:v>
                </c:pt>
                <c:pt idx="9547">
                  <c:v>21926</c:v>
                </c:pt>
                <c:pt idx="9548">
                  <c:v>21927</c:v>
                </c:pt>
                <c:pt idx="9549">
                  <c:v>21928</c:v>
                </c:pt>
                <c:pt idx="9550">
                  <c:v>21929</c:v>
                </c:pt>
                <c:pt idx="9551">
                  <c:v>21930</c:v>
                </c:pt>
                <c:pt idx="9552">
                  <c:v>21933</c:v>
                </c:pt>
                <c:pt idx="9553">
                  <c:v>21934</c:v>
                </c:pt>
                <c:pt idx="9554">
                  <c:v>21935</c:v>
                </c:pt>
                <c:pt idx="9555">
                  <c:v>21936</c:v>
                </c:pt>
                <c:pt idx="9556">
                  <c:v>21937</c:v>
                </c:pt>
                <c:pt idx="9557">
                  <c:v>21940</c:v>
                </c:pt>
                <c:pt idx="9558">
                  <c:v>21941</c:v>
                </c:pt>
                <c:pt idx="9559">
                  <c:v>21942</c:v>
                </c:pt>
                <c:pt idx="9560">
                  <c:v>21943</c:v>
                </c:pt>
                <c:pt idx="9561">
                  <c:v>21944</c:v>
                </c:pt>
                <c:pt idx="9562">
                  <c:v>21947</c:v>
                </c:pt>
                <c:pt idx="9563">
                  <c:v>21948</c:v>
                </c:pt>
                <c:pt idx="9564">
                  <c:v>21949</c:v>
                </c:pt>
                <c:pt idx="9565">
                  <c:v>21950</c:v>
                </c:pt>
                <c:pt idx="9566">
                  <c:v>21951</c:v>
                </c:pt>
                <c:pt idx="9567">
                  <c:v>21954</c:v>
                </c:pt>
                <c:pt idx="9568">
                  <c:v>21955</c:v>
                </c:pt>
                <c:pt idx="9569">
                  <c:v>21956</c:v>
                </c:pt>
                <c:pt idx="9570">
                  <c:v>21957</c:v>
                </c:pt>
                <c:pt idx="9571">
                  <c:v>21958</c:v>
                </c:pt>
                <c:pt idx="9572">
                  <c:v>21961</c:v>
                </c:pt>
                <c:pt idx="9573">
                  <c:v>21962</c:v>
                </c:pt>
                <c:pt idx="9574">
                  <c:v>21963</c:v>
                </c:pt>
                <c:pt idx="9575">
                  <c:v>21964</c:v>
                </c:pt>
                <c:pt idx="9576">
                  <c:v>21965</c:v>
                </c:pt>
                <c:pt idx="9577">
                  <c:v>21969</c:v>
                </c:pt>
                <c:pt idx="9578">
                  <c:v>21970</c:v>
                </c:pt>
                <c:pt idx="9579">
                  <c:v>21971</c:v>
                </c:pt>
                <c:pt idx="9580">
                  <c:v>21972</c:v>
                </c:pt>
                <c:pt idx="9581">
                  <c:v>21975</c:v>
                </c:pt>
                <c:pt idx="9582">
                  <c:v>21976</c:v>
                </c:pt>
                <c:pt idx="9583">
                  <c:v>21977</c:v>
                </c:pt>
                <c:pt idx="9584">
                  <c:v>21978</c:v>
                </c:pt>
                <c:pt idx="9585">
                  <c:v>21979</c:v>
                </c:pt>
                <c:pt idx="9586">
                  <c:v>21982</c:v>
                </c:pt>
                <c:pt idx="9587">
                  <c:v>21983</c:v>
                </c:pt>
                <c:pt idx="9588">
                  <c:v>21984</c:v>
                </c:pt>
                <c:pt idx="9589">
                  <c:v>21985</c:v>
                </c:pt>
                <c:pt idx="9590">
                  <c:v>21986</c:v>
                </c:pt>
                <c:pt idx="9591">
                  <c:v>21989</c:v>
                </c:pt>
                <c:pt idx="9592">
                  <c:v>21990</c:v>
                </c:pt>
                <c:pt idx="9593">
                  <c:v>21991</c:v>
                </c:pt>
                <c:pt idx="9594">
                  <c:v>21992</c:v>
                </c:pt>
                <c:pt idx="9595">
                  <c:v>21993</c:v>
                </c:pt>
                <c:pt idx="9596">
                  <c:v>21996</c:v>
                </c:pt>
                <c:pt idx="9597">
                  <c:v>21997</c:v>
                </c:pt>
                <c:pt idx="9598">
                  <c:v>21998</c:v>
                </c:pt>
                <c:pt idx="9599">
                  <c:v>21999</c:v>
                </c:pt>
                <c:pt idx="9600">
                  <c:v>22000</c:v>
                </c:pt>
                <c:pt idx="9601">
                  <c:v>22003</c:v>
                </c:pt>
                <c:pt idx="9602">
                  <c:v>22004</c:v>
                </c:pt>
                <c:pt idx="9603">
                  <c:v>22005</c:v>
                </c:pt>
                <c:pt idx="9604">
                  <c:v>22006</c:v>
                </c:pt>
                <c:pt idx="9605">
                  <c:v>22007</c:v>
                </c:pt>
                <c:pt idx="9606">
                  <c:v>22010</c:v>
                </c:pt>
                <c:pt idx="9607">
                  <c:v>22011</c:v>
                </c:pt>
                <c:pt idx="9608">
                  <c:v>22012</c:v>
                </c:pt>
                <c:pt idx="9609">
                  <c:v>22013</c:v>
                </c:pt>
                <c:pt idx="9610">
                  <c:v>22014</c:v>
                </c:pt>
                <c:pt idx="9611">
                  <c:v>22017</c:v>
                </c:pt>
                <c:pt idx="9612">
                  <c:v>22018</c:v>
                </c:pt>
                <c:pt idx="9613">
                  <c:v>22019</c:v>
                </c:pt>
                <c:pt idx="9614">
                  <c:v>22020</c:v>
                </c:pt>
                <c:pt idx="9615">
                  <c:v>22024</c:v>
                </c:pt>
                <c:pt idx="9616">
                  <c:v>22025</c:v>
                </c:pt>
                <c:pt idx="9617">
                  <c:v>22026</c:v>
                </c:pt>
                <c:pt idx="9618">
                  <c:v>22027</c:v>
                </c:pt>
                <c:pt idx="9619">
                  <c:v>22028</c:v>
                </c:pt>
                <c:pt idx="9620">
                  <c:v>22031</c:v>
                </c:pt>
                <c:pt idx="9621">
                  <c:v>22032</c:v>
                </c:pt>
                <c:pt idx="9622">
                  <c:v>22033</c:v>
                </c:pt>
                <c:pt idx="9623">
                  <c:v>22034</c:v>
                </c:pt>
                <c:pt idx="9624">
                  <c:v>22035</c:v>
                </c:pt>
                <c:pt idx="9625">
                  <c:v>22038</c:v>
                </c:pt>
                <c:pt idx="9626">
                  <c:v>22039</c:v>
                </c:pt>
                <c:pt idx="9627">
                  <c:v>22040</c:v>
                </c:pt>
                <c:pt idx="9628">
                  <c:v>22041</c:v>
                </c:pt>
                <c:pt idx="9629">
                  <c:v>22042</c:v>
                </c:pt>
                <c:pt idx="9630">
                  <c:v>22045</c:v>
                </c:pt>
                <c:pt idx="9631">
                  <c:v>22046</c:v>
                </c:pt>
                <c:pt idx="9632">
                  <c:v>22047</c:v>
                </c:pt>
                <c:pt idx="9633">
                  <c:v>22048</c:v>
                </c:pt>
                <c:pt idx="9634">
                  <c:v>22049</c:v>
                </c:pt>
                <c:pt idx="9635">
                  <c:v>22052</c:v>
                </c:pt>
                <c:pt idx="9636">
                  <c:v>22053</c:v>
                </c:pt>
                <c:pt idx="9637">
                  <c:v>22054</c:v>
                </c:pt>
                <c:pt idx="9638">
                  <c:v>22055</c:v>
                </c:pt>
                <c:pt idx="9639">
                  <c:v>22056</c:v>
                </c:pt>
                <c:pt idx="9640">
                  <c:v>22059</c:v>
                </c:pt>
                <c:pt idx="9641">
                  <c:v>22060</c:v>
                </c:pt>
                <c:pt idx="9642">
                  <c:v>22061</c:v>
                </c:pt>
                <c:pt idx="9643">
                  <c:v>22062</c:v>
                </c:pt>
                <c:pt idx="9644">
                  <c:v>22063</c:v>
                </c:pt>
                <c:pt idx="9645">
                  <c:v>22067</c:v>
                </c:pt>
                <c:pt idx="9646">
                  <c:v>22068</c:v>
                </c:pt>
                <c:pt idx="9647">
                  <c:v>22069</c:v>
                </c:pt>
                <c:pt idx="9648">
                  <c:v>22070</c:v>
                </c:pt>
                <c:pt idx="9649">
                  <c:v>22073</c:v>
                </c:pt>
                <c:pt idx="9650">
                  <c:v>22074</c:v>
                </c:pt>
                <c:pt idx="9651">
                  <c:v>22075</c:v>
                </c:pt>
                <c:pt idx="9652">
                  <c:v>22076</c:v>
                </c:pt>
                <c:pt idx="9653">
                  <c:v>22077</c:v>
                </c:pt>
                <c:pt idx="9654">
                  <c:v>22080</c:v>
                </c:pt>
                <c:pt idx="9655">
                  <c:v>22081</c:v>
                </c:pt>
                <c:pt idx="9656">
                  <c:v>22082</c:v>
                </c:pt>
                <c:pt idx="9657">
                  <c:v>22083</c:v>
                </c:pt>
                <c:pt idx="9658">
                  <c:v>22084</c:v>
                </c:pt>
                <c:pt idx="9659">
                  <c:v>22087</c:v>
                </c:pt>
                <c:pt idx="9660">
                  <c:v>22088</c:v>
                </c:pt>
                <c:pt idx="9661">
                  <c:v>22089</c:v>
                </c:pt>
                <c:pt idx="9662">
                  <c:v>22090</c:v>
                </c:pt>
                <c:pt idx="9663">
                  <c:v>22091</c:v>
                </c:pt>
                <c:pt idx="9664">
                  <c:v>22094</c:v>
                </c:pt>
                <c:pt idx="9665">
                  <c:v>22095</c:v>
                </c:pt>
                <c:pt idx="9666">
                  <c:v>22096</c:v>
                </c:pt>
                <c:pt idx="9667">
                  <c:v>22097</c:v>
                </c:pt>
                <c:pt idx="9668">
                  <c:v>22098</c:v>
                </c:pt>
                <c:pt idx="9669">
                  <c:v>22102</c:v>
                </c:pt>
                <c:pt idx="9670">
                  <c:v>22103</c:v>
                </c:pt>
                <c:pt idx="9671">
                  <c:v>22104</c:v>
                </c:pt>
                <c:pt idx="9672">
                  <c:v>22105</c:v>
                </c:pt>
                <c:pt idx="9673">
                  <c:v>22108</c:v>
                </c:pt>
                <c:pt idx="9674">
                  <c:v>22109</c:v>
                </c:pt>
                <c:pt idx="9675">
                  <c:v>22110</c:v>
                </c:pt>
                <c:pt idx="9676">
                  <c:v>22111</c:v>
                </c:pt>
                <c:pt idx="9677">
                  <c:v>22112</c:v>
                </c:pt>
                <c:pt idx="9678">
                  <c:v>22115</c:v>
                </c:pt>
                <c:pt idx="9679">
                  <c:v>22116</c:v>
                </c:pt>
                <c:pt idx="9680">
                  <c:v>22117</c:v>
                </c:pt>
                <c:pt idx="9681">
                  <c:v>22118</c:v>
                </c:pt>
                <c:pt idx="9682">
                  <c:v>22119</c:v>
                </c:pt>
                <c:pt idx="9683">
                  <c:v>22122</c:v>
                </c:pt>
                <c:pt idx="9684">
                  <c:v>22123</c:v>
                </c:pt>
                <c:pt idx="9685">
                  <c:v>22124</c:v>
                </c:pt>
                <c:pt idx="9686">
                  <c:v>22125</c:v>
                </c:pt>
                <c:pt idx="9687">
                  <c:v>22126</c:v>
                </c:pt>
                <c:pt idx="9688">
                  <c:v>22129</c:v>
                </c:pt>
                <c:pt idx="9689">
                  <c:v>22130</c:v>
                </c:pt>
                <c:pt idx="9690">
                  <c:v>22131</c:v>
                </c:pt>
                <c:pt idx="9691">
                  <c:v>22132</c:v>
                </c:pt>
                <c:pt idx="9692">
                  <c:v>22133</c:v>
                </c:pt>
                <c:pt idx="9693">
                  <c:v>22136</c:v>
                </c:pt>
                <c:pt idx="9694">
                  <c:v>22137</c:v>
                </c:pt>
                <c:pt idx="9695">
                  <c:v>22138</c:v>
                </c:pt>
                <c:pt idx="9696">
                  <c:v>22139</c:v>
                </c:pt>
                <c:pt idx="9697">
                  <c:v>22140</c:v>
                </c:pt>
                <c:pt idx="9698">
                  <c:v>22143</c:v>
                </c:pt>
                <c:pt idx="9699">
                  <c:v>22144</c:v>
                </c:pt>
                <c:pt idx="9700">
                  <c:v>22145</c:v>
                </c:pt>
                <c:pt idx="9701">
                  <c:v>22146</c:v>
                </c:pt>
                <c:pt idx="9702">
                  <c:v>22147</c:v>
                </c:pt>
                <c:pt idx="9703">
                  <c:v>22150</c:v>
                </c:pt>
                <c:pt idx="9704">
                  <c:v>22151</c:v>
                </c:pt>
                <c:pt idx="9705">
                  <c:v>22152</c:v>
                </c:pt>
                <c:pt idx="9706">
                  <c:v>22153</c:v>
                </c:pt>
                <c:pt idx="9707">
                  <c:v>22154</c:v>
                </c:pt>
                <c:pt idx="9708">
                  <c:v>22157</c:v>
                </c:pt>
                <c:pt idx="9709">
                  <c:v>22158</c:v>
                </c:pt>
                <c:pt idx="9710">
                  <c:v>22159</c:v>
                </c:pt>
                <c:pt idx="9711">
                  <c:v>22160</c:v>
                </c:pt>
                <c:pt idx="9712">
                  <c:v>22161</c:v>
                </c:pt>
                <c:pt idx="9713">
                  <c:v>22165</c:v>
                </c:pt>
                <c:pt idx="9714">
                  <c:v>22166</c:v>
                </c:pt>
                <c:pt idx="9715">
                  <c:v>22167</c:v>
                </c:pt>
                <c:pt idx="9716">
                  <c:v>22168</c:v>
                </c:pt>
                <c:pt idx="9717">
                  <c:v>22171</c:v>
                </c:pt>
                <c:pt idx="9718">
                  <c:v>22172</c:v>
                </c:pt>
                <c:pt idx="9719">
                  <c:v>22173</c:v>
                </c:pt>
                <c:pt idx="9720">
                  <c:v>22174</c:v>
                </c:pt>
                <c:pt idx="9721">
                  <c:v>22175</c:v>
                </c:pt>
                <c:pt idx="9722">
                  <c:v>22178</c:v>
                </c:pt>
                <c:pt idx="9723">
                  <c:v>22179</c:v>
                </c:pt>
                <c:pt idx="9724">
                  <c:v>22180</c:v>
                </c:pt>
                <c:pt idx="9725">
                  <c:v>22181</c:v>
                </c:pt>
                <c:pt idx="9726">
                  <c:v>22182</c:v>
                </c:pt>
                <c:pt idx="9727">
                  <c:v>22185</c:v>
                </c:pt>
                <c:pt idx="9728">
                  <c:v>22186</c:v>
                </c:pt>
                <c:pt idx="9729">
                  <c:v>22187</c:v>
                </c:pt>
                <c:pt idx="9730">
                  <c:v>22188</c:v>
                </c:pt>
                <c:pt idx="9731">
                  <c:v>22189</c:v>
                </c:pt>
                <c:pt idx="9732">
                  <c:v>22192</c:v>
                </c:pt>
                <c:pt idx="9733">
                  <c:v>22193</c:v>
                </c:pt>
                <c:pt idx="9734">
                  <c:v>22194</c:v>
                </c:pt>
                <c:pt idx="9735">
                  <c:v>22195</c:v>
                </c:pt>
                <c:pt idx="9736">
                  <c:v>22196</c:v>
                </c:pt>
                <c:pt idx="9737">
                  <c:v>22199</c:v>
                </c:pt>
                <c:pt idx="9738">
                  <c:v>22200</c:v>
                </c:pt>
                <c:pt idx="9739">
                  <c:v>22201</c:v>
                </c:pt>
                <c:pt idx="9740">
                  <c:v>22202</c:v>
                </c:pt>
                <c:pt idx="9741">
                  <c:v>22203</c:v>
                </c:pt>
                <c:pt idx="9742">
                  <c:v>22206</c:v>
                </c:pt>
                <c:pt idx="9743">
                  <c:v>22207</c:v>
                </c:pt>
                <c:pt idx="9744">
                  <c:v>22208</c:v>
                </c:pt>
                <c:pt idx="9745">
                  <c:v>22209</c:v>
                </c:pt>
                <c:pt idx="9746">
                  <c:v>22210</c:v>
                </c:pt>
                <c:pt idx="9747">
                  <c:v>22213</c:v>
                </c:pt>
                <c:pt idx="9748">
                  <c:v>22214</c:v>
                </c:pt>
                <c:pt idx="9749">
                  <c:v>22215</c:v>
                </c:pt>
                <c:pt idx="9750">
                  <c:v>22216</c:v>
                </c:pt>
                <c:pt idx="9751">
                  <c:v>22217</c:v>
                </c:pt>
                <c:pt idx="9752">
                  <c:v>22220</c:v>
                </c:pt>
                <c:pt idx="9753">
                  <c:v>22221</c:v>
                </c:pt>
                <c:pt idx="9754">
                  <c:v>22222</c:v>
                </c:pt>
                <c:pt idx="9755">
                  <c:v>22223</c:v>
                </c:pt>
                <c:pt idx="9756">
                  <c:v>22224</c:v>
                </c:pt>
                <c:pt idx="9757">
                  <c:v>22227</c:v>
                </c:pt>
                <c:pt idx="9758">
                  <c:v>22229</c:v>
                </c:pt>
                <c:pt idx="9759">
                  <c:v>22230</c:v>
                </c:pt>
                <c:pt idx="9760">
                  <c:v>22231</c:v>
                </c:pt>
                <c:pt idx="9761">
                  <c:v>22234</c:v>
                </c:pt>
                <c:pt idx="9762">
                  <c:v>22235</c:v>
                </c:pt>
                <c:pt idx="9763">
                  <c:v>22236</c:v>
                </c:pt>
                <c:pt idx="9764">
                  <c:v>22237</c:v>
                </c:pt>
                <c:pt idx="9765">
                  <c:v>22238</c:v>
                </c:pt>
                <c:pt idx="9766">
                  <c:v>22241</c:v>
                </c:pt>
                <c:pt idx="9767">
                  <c:v>22242</c:v>
                </c:pt>
                <c:pt idx="9768">
                  <c:v>22243</c:v>
                </c:pt>
                <c:pt idx="9769">
                  <c:v>22245</c:v>
                </c:pt>
                <c:pt idx="9770">
                  <c:v>22248</c:v>
                </c:pt>
                <c:pt idx="9771">
                  <c:v>22249</c:v>
                </c:pt>
                <c:pt idx="9772">
                  <c:v>22250</c:v>
                </c:pt>
                <c:pt idx="9773">
                  <c:v>22251</c:v>
                </c:pt>
                <c:pt idx="9774">
                  <c:v>22252</c:v>
                </c:pt>
                <c:pt idx="9775">
                  <c:v>22255</c:v>
                </c:pt>
                <c:pt idx="9776">
                  <c:v>22256</c:v>
                </c:pt>
                <c:pt idx="9777">
                  <c:v>22257</c:v>
                </c:pt>
                <c:pt idx="9778">
                  <c:v>22258</c:v>
                </c:pt>
                <c:pt idx="9779">
                  <c:v>22259</c:v>
                </c:pt>
                <c:pt idx="9780">
                  <c:v>22262</c:v>
                </c:pt>
                <c:pt idx="9781">
                  <c:v>22263</c:v>
                </c:pt>
                <c:pt idx="9782">
                  <c:v>22264</c:v>
                </c:pt>
                <c:pt idx="9783">
                  <c:v>22265</c:v>
                </c:pt>
                <c:pt idx="9784">
                  <c:v>22266</c:v>
                </c:pt>
                <c:pt idx="9785">
                  <c:v>22269</c:v>
                </c:pt>
                <c:pt idx="9786">
                  <c:v>22270</c:v>
                </c:pt>
                <c:pt idx="9787">
                  <c:v>22271</c:v>
                </c:pt>
                <c:pt idx="9788">
                  <c:v>22272</c:v>
                </c:pt>
                <c:pt idx="9789">
                  <c:v>22273</c:v>
                </c:pt>
                <c:pt idx="9790">
                  <c:v>22277</c:v>
                </c:pt>
                <c:pt idx="9791">
                  <c:v>22278</c:v>
                </c:pt>
                <c:pt idx="9792">
                  <c:v>22279</c:v>
                </c:pt>
                <c:pt idx="9793">
                  <c:v>22280</c:v>
                </c:pt>
                <c:pt idx="9794">
                  <c:v>22284</c:v>
                </c:pt>
                <c:pt idx="9795">
                  <c:v>22285</c:v>
                </c:pt>
                <c:pt idx="9796">
                  <c:v>22286</c:v>
                </c:pt>
                <c:pt idx="9797">
                  <c:v>22287</c:v>
                </c:pt>
                <c:pt idx="9798">
                  <c:v>22290</c:v>
                </c:pt>
                <c:pt idx="9799">
                  <c:v>22291</c:v>
                </c:pt>
                <c:pt idx="9800">
                  <c:v>22292</c:v>
                </c:pt>
                <c:pt idx="9801">
                  <c:v>22293</c:v>
                </c:pt>
                <c:pt idx="9802">
                  <c:v>22294</c:v>
                </c:pt>
                <c:pt idx="9803">
                  <c:v>22297</c:v>
                </c:pt>
                <c:pt idx="9804">
                  <c:v>22298</c:v>
                </c:pt>
                <c:pt idx="9805">
                  <c:v>22299</c:v>
                </c:pt>
                <c:pt idx="9806">
                  <c:v>22300</c:v>
                </c:pt>
                <c:pt idx="9807">
                  <c:v>22301</c:v>
                </c:pt>
                <c:pt idx="9808">
                  <c:v>22304</c:v>
                </c:pt>
                <c:pt idx="9809">
                  <c:v>22305</c:v>
                </c:pt>
                <c:pt idx="9810">
                  <c:v>22306</c:v>
                </c:pt>
                <c:pt idx="9811">
                  <c:v>22307</c:v>
                </c:pt>
                <c:pt idx="9812">
                  <c:v>22308</c:v>
                </c:pt>
                <c:pt idx="9813">
                  <c:v>22311</c:v>
                </c:pt>
                <c:pt idx="9814">
                  <c:v>22312</c:v>
                </c:pt>
                <c:pt idx="9815">
                  <c:v>22313</c:v>
                </c:pt>
                <c:pt idx="9816">
                  <c:v>22314</c:v>
                </c:pt>
                <c:pt idx="9817">
                  <c:v>22315</c:v>
                </c:pt>
                <c:pt idx="9818">
                  <c:v>22318</c:v>
                </c:pt>
                <c:pt idx="9819">
                  <c:v>22319</c:v>
                </c:pt>
                <c:pt idx="9820">
                  <c:v>22320</c:v>
                </c:pt>
                <c:pt idx="9821">
                  <c:v>22321</c:v>
                </c:pt>
                <c:pt idx="9822">
                  <c:v>22322</c:v>
                </c:pt>
                <c:pt idx="9823">
                  <c:v>22325</c:v>
                </c:pt>
                <c:pt idx="9824">
                  <c:v>22326</c:v>
                </c:pt>
                <c:pt idx="9825">
                  <c:v>22327</c:v>
                </c:pt>
                <c:pt idx="9826">
                  <c:v>22328</c:v>
                </c:pt>
                <c:pt idx="9827">
                  <c:v>22329</c:v>
                </c:pt>
                <c:pt idx="9828">
                  <c:v>22332</c:v>
                </c:pt>
                <c:pt idx="9829">
                  <c:v>22333</c:v>
                </c:pt>
                <c:pt idx="9830">
                  <c:v>22335</c:v>
                </c:pt>
                <c:pt idx="9831">
                  <c:v>22336</c:v>
                </c:pt>
                <c:pt idx="9832">
                  <c:v>22339</c:v>
                </c:pt>
                <c:pt idx="9833">
                  <c:v>22340</c:v>
                </c:pt>
                <c:pt idx="9834">
                  <c:v>22341</c:v>
                </c:pt>
                <c:pt idx="9835">
                  <c:v>22342</c:v>
                </c:pt>
                <c:pt idx="9836">
                  <c:v>22343</c:v>
                </c:pt>
                <c:pt idx="9837">
                  <c:v>22346</c:v>
                </c:pt>
                <c:pt idx="9838">
                  <c:v>22347</c:v>
                </c:pt>
                <c:pt idx="9839">
                  <c:v>22348</c:v>
                </c:pt>
                <c:pt idx="9840">
                  <c:v>22349</c:v>
                </c:pt>
                <c:pt idx="9841">
                  <c:v>22350</c:v>
                </c:pt>
                <c:pt idx="9842">
                  <c:v>22353</c:v>
                </c:pt>
                <c:pt idx="9843">
                  <c:v>22354</c:v>
                </c:pt>
                <c:pt idx="9844">
                  <c:v>22355</c:v>
                </c:pt>
                <c:pt idx="9845">
                  <c:v>22356</c:v>
                </c:pt>
                <c:pt idx="9846">
                  <c:v>22357</c:v>
                </c:pt>
                <c:pt idx="9847">
                  <c:v>22360</c:v>
                </c:pt>
                <c:pt idx="9848">
                  <c:v>22361</c:v>
                </c:pt>
                <c:pt idx="9849">
                  <c:v>22362</c:v>
                </c:pt>
                <c:pt idx="9850">
                  <c:v>22363</c:v>
                </c:pt>
                <c:pt idx="9851">
                  <c:v>22364</c:v>
                </c:pt>
                <c:pt idx="9852">
                  <c:v>22367</c:v>
                </c:pt>
                <c:pt idx="9853">
                  <c:v>22368</c:v>
                </c:pt>
                <c:pt idx="9854">
                  <c:v>22369</c:v>
                </c:pt>
                <c:pt idx="9855">
                  <c:v>22370</c:v>
                </c:pt>
                <c:pt idx="9856">
                  <c:v>22374</c:v>
                </c:pt>
                <c:pt idx="9857">
                  <c:v>22375</c:v>
                </c:pt>
                <c:pt idx="9858">
                  <c:v>22376</c:v>
                </c:pt>
                <c:pt idx="9859">
                  <c:v>22377</c:v>
                </c:pt>
                <c:pt idx="9860">
                  <c:v>22378</c:v>
                </c:pt>
                <c:pt idx="9861">
                  <c:v>22381</c:v>
                </c:pt>
                <c:pt idx="9862">
                  <c:v>22382</c:v>
                </c:pt>
                <c:pt idx="9863">
                  <c:v>22383</c:v>
                </c:pt>
                <c:pt idx="9864">
                  <c:v>22384</c:v>
                </c:pt>
                <c:pt idx="9865">
                  <c:v>22385</c:v>
                </c:pt>
                <c:pt idx="9866">
                  <c:v>22388</c:v>
                </c:pt>
                <c:pt idx="9867">
                  <c:v>22389</c:v>
                </c:pt>
                <c:pt idx="9868">
                  <c:v>22390</c:v>
                </c:pt>
                <c:pt idx="9869">
                  <c:v>22391</c:v>
                </c:pt>
                <c:pt idx="9870">
                  <c:v>22392</c:v>
                </c:pt>
                <c:pt idx="9871">
                  <c:v>22395</c:v>
                </c:pt>
                <c:pt idx="9872">
                  <c:v>22396</c:v>
                </c:pt>
                <c:pt idx="9873">
                  <c:v>22397</c:v>
                </c:pt>
                <c:pt idx="9874">
                  <c:v>22398</c:v>
                </c:pt>
                <c:pt idx="9875">
                  <c:v>22399</c:v>
                </c:pt>
                <c:pt idx="9876">
                  <c:v>22402</c:v>
                </c:pt>
                <c:pt idx="9877">
                  <c:v>22403</c:v>
                </c:pt>
                <c:pt idx="9878">
                  <c:v>22404</c:v>
                </c:pt>
                <c:pt idx="9879">
                  <c:v>22405</c:v>
                </c:pt>
                <c:pt idx="9880">
                  <c:v>22406</c:v>
                </c:pt>
                <c:pt idx="9881">
                  <c:v>22409</c:v>
                </c:pt>
                <c:pt idx="9882">
                  <c:v>22410</c:v>
                </c:pt>
                <c:pt idx="9883">
                  <c:v>22411</c:v>
                </c:pt>
                <c:pt idx="9884">
                  <c:v>22412</c:v>
                </c:pt>
                <c:pt idx="9885">
                  <c:v>22413</c:v>
                </c:pt>
                <c:pt idx="9886">
                  <c:v>22416</c:v>
                </c:pt>
                <c:pt idx="9887">
                  <c:v>22417</c:v>
                </c:pt>
                <c:pt idx="9888">
                  <c:v>22418</c:v>
                </c:pt>
                <c:pt idx="9889">
                  <c:v>22419</c:v>
                </c:pt>
                <c:pt idx="9890">
                  <c:v>22420</c:v>
                </c:pt>
                <c:pt idx="9891">
                  <c:v>22423</c:v>
                </c:pt>
                <c:pt idx="9892">
                  <c:v>22424</c:v>
                </c:pt>
                <c:pt idx="9893">
                  <c:v>22425</c:v>
                </c:pt>
                <c:pt idx="9894">
                  <c:v>22426</c:v>
                </c:pt>
                <c:pt idx="9895">
                  <c:v>22427</c:v>
                </c:pt>
                <c:pt idx="9896">
                  <c:v>22432</c:v>
                </c:pt>
                <c:pt idx="9897">
                  <c:v>22433</c:v>
                </c:pt>
                <c:pt idx="9898">
                  <c:v>22434</c:v>
                </c:pt>
                <c:pt idx="9899">
                  <c:v>22437</c:v>
                </c:pt>
                <c:pt idx="9900">
                  <c:v>22438</c:v>
                </c:pt>
                <c:pt idx="9901">
                  <c:v>22439</c:v>
                </c:pt>
                <c:pt idx="9902">
                  <c:v>22440</c:v>
                </c:pt>
                <c:pt idx="9903">
                  <c:v>22441</c:v>
                </c:pt>
                <c:pt idx="9904">
                  <c:v>22444</c:v>
                </c:pt>
                <c:pt idx="9905">
                  <c:v>22445</c:v>
                </c:pt>
                <c:pt idx="9906">
                  <c:v>22446</c:v>
                </c:pt>
                <c:pt idx="9907">
                  <c:v>22447</c:v>
                </c:pt>
                <c:pt idx="9908">
                  <c:v>22448</c:v>
                </c:pt>
                <c:pt idx="9909">
                  <c:v>22451</c:v>
                </c:pt>
                <c:pt idx="9910">
                  <c:v>22452</c:v>
                </c:pt>
                <c:pt idx="9911">
                  <c:v>22453</c:v>
                </c:pt>
                <c:pt idx="9912">
                  <c:v>22454</c:v>
                </c:pt>
                <c:pt idx="9913">
                  <c:v>22455</c:v>
                </c:pt>
                <c:pt idx="9914">
                  <c:v>22458</c:v>
                </c:pt>
                <c:pt idx="9915">
                  <c:v>22459</c:v>
                </c:pt>
                <c:pt idx="9916">
                  <c:v>22460</c:v>
                </c:pt>
                <c:pt idx="9917">
                  <c:v>22461</c:v>
                </c:pt>
                <c:pt idx="9918">
                  <c:v>22462</c:v>
                </c:pt>
                <c:pt idx="9919">
                  <c:v>22465</c:v>
                </c:pt>
                <c:pt idx="9920">
                  <c:v>22467</c:v>
                </c:pt>
                <c:pt idx="9921">
                  <c:v>22468</c:v>
                </c:pt>
                <c:pt idx="9922">
                  <c:v>22469</c:v>
                </c:pt>
                <c:pt idx="9923">
                  <c:v>22472</c:v>
                </c:pt>
                <c:pt idx="9924">
                  <c:v>22473</c:v>
                </c:pt>
                <c:pt idx="9925">
                  <c:v>22474</c:v>
                </c:pt>
                <c:pt idx="9926">
                  <c:v>22475</c:v>
                </c:pt>
                <c:pt idx="9927">
                  <c:v>22476</c:v>
                </c:pt>
                <c:pt idx="9928">
                  <c:v>22479</c:v>
                </c:pt>
                <c:pt idx="9929">
                  <c:v>22480</c:v>
                </c:pt>
                <c:pt idx="9930">
                  <c:v>22481</c:v>
                </c:pt>
                <c:pt idx="9931">
                  <c:v>22482</c:v>
                </c:pt>
                <c:pt idx="9932">
                  <c:v>22483</c:v>
                </c:pt>
                <c:pt idx="9933">
                  <c:v>22486</c:v>
                </c:pt>
                <c:pt idx="9934">
                  <c:v>22487</c:v>
                </c:pt>
                <c:pt idx="9935">
                  <c:v>22488</c:v>
                </c:pt>
                <c:pt idx="9936">
                  <c:v>22489</c:v>
                </c:pt>
                <c:pt idx="9937">
                  <c:v>22490</c:v>
                </c:pt>
                <c:pt idx="9938">
                  <c:v>22493</c:v>
                </c:pt>
                <c:pt idx="9939">
                  <c:v>22494</c:v>
                </c:pt>
                <c:pt idx="9940">
                  <c:v>22495</c:v>
                </c:pt>
                <c:pt idx="9941">
                  <c:v>22496</c:v>
                </c:pt>
                <c:pt idx="9942">
                  <c:v>22497</c:v>
                </c:pt>
                <c:pt idx="9943">
                  <c:v>22500</c:v>
                </c:pt>
                <c:pt idx="9944">
                  <c:v>22501</c:v>
                </c:pt>
                <c:pt idx="9945">
                  <c:v>22502</c:v>
                </c:pt>
                <c:pt idx="9946">
                  <c:v>22503</c:v>
                </c:pt>
                <c:pt idx="9947">
                  <c:v>22504</c:v>
                </c:pt>
                <c:pt idx="9948">
                  <c:v>22507</c:v>
                </c:pt>
                <c:pt idx="9949">
                  <c:v>22508</c:v>
                </c:pt>
                <c:pt idx="9950">
                  <c:v>22509</c:v>
                </c:pt>
                <c:pt idx="9951">
                  <c:v>22510</c:v>
                </c:pt>
                <c:pt idx="9952">
                  <c:v>22511</c:v>
                </c:pt>
                <c:pt idx="9953">
                  <c:v>22514</c:v>
                </c:pt>
                <c:pt idx="9954">
                  <c:v>22515</c:v>
                </c:pt>
                <c:pt idx="9955">
                  <c:v>22516</c:v>
                </c:pt>
                <c:pt idx="9956">
                  <c:v>22517</c:v>
                </c:pt>
                <c:pt idx="9957">
                  <c:v>22518</c:v>
                </c:pt>
                <c:pt idx="9958">
                  <c:v>22521</c:v>
                </c:pt>
                <c:pt idx="9959">
                  <c:v>22522</c:v>
                </c:pt>
                <c:pt idx="9960">
                  <c:v>22523</c:v>
                </c:pt>
                <c:pt idx="9961">
                  <c:v>22524</c:v>
                </c:pt>
                <c:pt idx="9962">
                  <c:v>22525</c:v>
                </c:pt>
                <c:pt idx="9963">
                  <c:v>22529</c:v>
                </c:pt>
                <c:pt idx="9964">
                  <c:v>22530</c:v>
                </c:pt>
                <c:pt idx="9965">
                  <c:v>22531</c:v>
                </c:pt>
                <c:pt idx="9966">
                  <c:v>22532</c:v>
                </c:pt>
                <c:pt idx="9967">
                  <c:v>22535</c:v>
                </c:pt>
                <c:pt idx="9968">
                  <c:v>22536</c:v>
                </c:pt>
                <c:pt idx="9969">
                  <c:v>22537</c:v>
                </c:pt>
                <c:pt idx="9970">
                  <c:v>22538</c:v>
                </c:pt>
                <c:pt idx="9971">
                  <c:v>22539</c:v>
                </c:pt>
                <c:pt idx="9972">
                  <c:v>22542</c:v>
                </c:pt>
                <c:pt idx="9973">
                  <c:v>22543</c:v>
                </c:pt>
                <c:pt idx="9974">
                  <c:v>22544</c:v>
                </c:pt>
                <c:pt idx="9975">
                  <c:v>22545</c:v>
                </c:pt>
                <c:pt idx="9976">
                  <c:v>22546</c:v>
                </c:pt>
                <c:pt idx="9977">
                  <c:v>22549</c:v>
                </c:pt>
                <c:pt idx="9978">
                  <c:v>22550</c:v>
                </c:pt>
                <c:pt idx="9979">
                  <c:v>22551</c:v>
                </c:pt>
                <c:pt idx="9980">
                  <c:v>22552</c:v>
                </c:pt>
                <c:pt idx="9981">
                  <c:v>22553</c:v>
                </c:pt>
                <c:pt idx="9982">
                  <c:v>22556</c:v>
                </c:pt>
                <c:pt idx="9983">
                  <c:v>22557</c:v>
                </c:pt>
                <c:pt idx="9984">
                  <c:v>22558</c:v>
                </c:pt>
                <c:pt idx="9985">
                  <c:v>22559</c:v>
                </c:pt>
                <c:pt idx="9986">
                  <c:v>22560</c:v>
                </c:pt>
                <c:pt idx="9987">
                  <c:v>22563</c:v>
                </c:pt>
                <c:pt idx="9988">
                  <c:v>22564</c:v>
                </c:pt>
                <c:pt idx="9989">
                  <c:v>22565</c:v>
                </c:pt>
                <c:pt idx="9990">
                  <c:v>22566</c:v>
                </c:pt>
                <c:pt idx="9991">
                  <c:v>22567</c:v>
                </c:pt>
                <c:pt idx="9992">
                  <c:v>22570</c:v>
                </c:pt>
                <c:pt idx="9993">
                  <c:v>22571</c:v>
                </c:pt>
                <c:pt idx="9994">
                  <c:v>22572</c:v>
                </c:pt>
                <c:pt idx="9995">
                  <c:v>22573</c:v>
                </c:pt>
                <c:pt idx="9996">
                  <c:v>22574</c:v>
                </c:pt>
                <c:pt idx="9997">
                  <c:v>22577</c:v>
                </c:pt>
                <c:pt idx="9998">
                  <c:v>22578</c:v>
                </c:pt>
                <c:pt idx="9999">
                  <c:v>22579</c:v>
                </c:pt>
                <c:pt idx="10000">
                  <c:v>22580</c:v>
                </c:pt>
                <c:pt idx="10001">
                  <c:v>22581</c:v>
                </c:pt>
                <c:pt idx="10002">
                  <c:v>22584</c:v>
                </c:pt>
                <c:pt idx="10003">
                  <c:v>22585</c:v>
                </c:pt>
                <c:pt idx="10004">
                  <c:v>22586</c:v>
                </c:pt>
                <c:pt idx="10005">
                  <c:v>22587</c:v>
                </c:pt>
                <c:pt idx="10006">
                  <c:v>22588</c:v>
                </c:pt>
                <c:pt idx="10007">
                  <c:v>22591</c:v>
                </c:pt>
                <c:pt idx="10008">
                  <c:v>22593</c:v>
                </c:pt>
                <c:pt idx="10009">
                  <c:v>22594</c:v>
                </c:pt>
                <c:pt idx="10010">
                  <c:v>22595</c:v>
                </c:pt>
                <c:pt idx="10011">
                  <c:v>22598</c:v>
                </c:pt>
                <c:pt idx="10012">
                  <c:v>22599</c:v>
                </c:pt>
                <c:pt idx="10013">
                  <c:v>22600</c:v>
                </c:pt>
                <c:pt idx="10014">
                  <c:v>22601</c:v>
                </c:pt>
                <c:pt idx="10015">
                  <c:v>22602</c:v>
                </c:pt>
                <c:pt idx="10016">
                  <c:v>22605</c:v>
                </c:pt>
                <c:pt idx="10017">
                  <c:v>22606</c:v>
                </c:pt>
                <c:pt idx="10018">
                  <c:v>22607</c:v>
                </c:pt>
                <c:pt idx="10019">
                  <c:v>22609</c:v>
                </c:pt>
                <c:pt idx="10020">
                  <c:v>22612</c:v>
                </c:pt>
                <c:pt idx="10021">
                  <c:v>22613</c:v>
                </c:pt>
                <c:pt idx="10022">
                  <c:v>22614</c:v>
                </c:pt>
                <c:pt idx="10023">
                  <c:v>22615</c:v>
                </c:pt>
                <c:pt idx="10024">
                  <c:v>22616</c:v>
                </c:pt>
                <c:pt idx="10025">
                  <c:v>22619</c:v>
                </c:pt>
                <c:pt idx="10026">
                  <c:v>22620</c:v>
                </c:pt>
                <c:pt idx="10027">
                  <c:v>22621</c:v>
                </c:pt>
                <c:pt idx="10028">
                  <c:v>22622</c:v>
                </c:pt>
                <c:pt idx="10029">
                  <c:v>22623</c:v>
                </c:pt>
                <c:pt idx="10030">
                  <c:v>22626</c:v>
                </c:pt>
                <c:pt idx="10031">
                  <c:v>22627</c:v>
                </c:pt>
                <c:pt idx="10032">
                  <c:v>22628</c:v>
                </c:pt>
                <c:pt idx="10033">
                  <c:v>22629</c:v>
                </c:pt>
                <c:pt idx="10034">
                  <c:v>22630</c:v>
                </c:pt>
                <c:pt idx="10035">
                  <c:v>22633</c:v>
                </c:pt>
                <c:pt idx="10036">
                  <c:v>22634</c:v>
                </c:pt>
                <c:pt idx="10037">
                  <c:v>22635</c:v>
                </c:pt>
                <c:pt idx="10038">
                  <c:v>22636</c:v>
                </c:pt>
                <c:pt idx="10039">
                  <c:v>22637</c:v>
                </c:pt>
                <c:pt idx="10040">
                  <c:v>22641</c:v>
                </c:pt>
                <c:pt idx="10041">
                  <c:v>22642</c:v>
                </c:pt>
                <c:pt idx="10042">
                  <c:v>22643</c:v>
                </c:pt>
                <c:pt idx="10043">
                  <c:v>22644</c:v>
                </c:pt>
                <c:pt idx="10044">
                  <c:v>22648</c:v>
                </c:pt>
                <c:pt idx="10045">
                  <c:v>22649</c:v>
                </c:pt>
                <c:pt idx="10046">
                  <c:v>22650</c:v>
                </c:pt>
                <c:pt idx="10047">
                  <c:v>22651</c:v>
                </c:pt>
                <c:pt idx="10048">
                  <c:v>22654</c:v>
                </c:pt>
                <c:pt idx="10049">
                  <c:v>22655</c:v>
                </c:pt>
                <c:pt idx="10050">
                  <c:v>22656</c:v>
                </c:pt>
                <c:pt idx="10051">
                  <c:v>22657</c:v>
                </c:pt>
                <c:pt idx="10052">
                  <c:v>22658</c:v>
                </c:pt>
                <c:pt idx="10053">
                  <c:v>22661</c:v>
                </c:pt>
                <c:pt idx="10054">
                  <c:v>22662</c:v>
                </c:pt>
                <c:pt idx="10055">
                  <c:v>22663</c:v>
                </c:pt>
                <c:pt idx="10056">
                  <c:v>22664</c:v>
                </c:pt>
                <c:pt idx="10057">
                  <c:v>22665</c:v>
                </c:pt>
                <c:pt idx="10058">
                  <c:v>22668</c:v>
                </c:pt>
                <c:pt idx="10059">
                  <c:v>22669</c:v>
                </c:pt>
                <c:pt idx="10060">
                  <c:v>22670</c:v>
                </c:pt>
                <c:pt idx="10061">
                  <c:v>22671</c:v>
                </c:pt>
                <c:pt idx="10062">
                  <c:v>22672</c:v>
                </c:pt>
                <c:pt idx="10063">
                  <c:v>22675</c:v>
                </c:pt>
                <c:pt idx="10064">
                  <c:v>22676</c:v>
                </c:pt>
                <c:pt idx="10065">
                  <c:v>22677</c:v>
                </c:pt>
                <c:pt idx="10066">
                  <c:v>22678</c:v>
                </c:pt>
                <c:pt idx="10067">
                  <c:v>22679</c:v>
                </c:pt>
                <c:pt idx="10068">
                  <c:v>22682</c:v>
                </c:pt>
                <c:pt idx="10069">
                  <c:v>22683</c:v>
                </c:pt>
                <c:pt idx="10070">
                  <c:v>22684</c:v>
                </c:pt>
                <c:pt idx="10071">
                  <c:v>22685</c:v>
                </c:pt>
                <c:pt idx="10072">
                  <c:v>22686</c:v>
                </c:pt>
                <c:pt idx="10073">
                  <c:v>22689</c:v>
                </c:pt>
                <c:pt idx="10074">
                  <c:v>22690</c:v>
                </c:pt>
                <c:pt idx="10075">
                  <c:v>22691</c:v>
                </c:pt>
                <c:pt idx="10076">
                  <c:v>22692</c:v>
                </c:pt>
                <c:pt idx="10077">
                  <c:v>22693</c:v>
                </c:pt>
                <c:pt idx="10078">
                  <c:v>22696</c:v>
                </c:pt>
                <c:pt idx="10079">
                  <c:v>22697</c:v>
                </c:pt>
                <c:pt idx="10080">
                  <c:v>22698</c:v>
                </c:pt>
                <c:pt idx="10081">
                  <c:v>22700</c:v>
                </c:pt>
                <c:pt idx="10082">
                  <c:v>22703</c:v>
                </c:pt>
                <c:pt idx="10083">
                  <c:v>22704</c:v>
                </c:pt>
                <c:pt idx="10084">
                  <c:v>22705</c:v>
                </c:pt>
                <c:pt idx="10085">
                  <c:v>22706</c:v>
                </c:pt>
                <c:pt idx="10086">
                  <c:v>22707</c:v>
                </c:pt>
                <c:pt idx="10087">
                  <c:v>22710</c:v>
                </c:pt>
                <c:pt idx="10088">
                  <c:v>22711</c:v>
                </c:pt>
                <c:pt idx="10089">
                  <c:v>22712</c:v>
                </c:pt>
                <c:pt idx="10090">
                  <c:v>22713</c:v>
                </c:pt>
                <c:pt idx="10091">
                  <c:v>22714</c:v>
                </c:pt>
                <c:pt idx="10092">
                  <c:v>22717</c:v>
                </c:pt>
                <c:pt idx="10093">
                  <c:v>22718</c:v>
                </c:pt>
                <c:pt idx="10094">
                  <c:v>22719</c:v>
                </c:pt>
                <c:pt idx="10095">
                  <c:v>22720</c:v>
                </c:pt>
                <c:pt idx="10096">
                  <c:v>22721</c:v>
                </c:pt>
                <c:pt idx="10097">
                  <c:v>22724</c:v>
                </c:pt>
                <c:pt idx="10098">
                  <c:v>22725</c:v>
                </c:pt>
                <c:pt idx="10099">
                  <c:v>22726</c:v>
                </c:pt>
                <c:pt idx="10100">
                  <c:v>22727</c:v>
                </c:pt>
                <c:pt idx="10101">
                  <c:v>22728</c:v>
                </c:pt>
                <c:pt idx="10102">
                  <c:v>22731</c:v>
                </c:pt>
                <c:pt idx="10103">
                  <c:v>22732</c:v>
                </c:pt>
                <c:pt idx="10104">
                  <c:v>22733</c:v>
                </c:pt>
                <c:pt idx="10105">
                  <c:v>22734</c:v>
                </c:pt>
                <c:pt idx="10106">
                  <c:v>22735</c:v>
                </c:pt>
                <c:pt idx="10107">
                  <c:v>22738</c:v>
                </c:pt>
                <c:pt idx="10108">
                  <c:v>22739</c:v>
                </c:pt>
                <c:pt idx="10109">
                  <c:v>22740</c:v>
                </c:pt>
                <c:pt idx="10110">
                  <c:v>22741</c:v>
                </c:pt>
                <c:pt idx="10111">
                  <c:v>22742</c:v>
                </c:pt>
                <c:pt idx="10112">
                  <c:v>22745</c:v>
                </c:pt>
                <c:pt idx="10113">
                  <c:v>22746</c:v>
                </c:pt>
                <c:pt idx="10114">
                  <c:v>22747</c:v>
                </c:pt>
                <c:pt idx="10115">
                  <c:v>22748</c:v>
                </c:pt>
                <c:pt idx="10116">
                  <c:v>22749</c:v>
                </c:pt>
                <c:pt idx="10117">
                  <c:v>22752</c:v>
                </c:pt>
                <c:pt idx="10118">
                  <c:v>22753</c:v>
                </c:pt>
                <c:pt idx="10119">
                  <c:v>22754</c:v>
                </c:pt>
                <c:pt idx="10120">
                  <c:v>22755</c:v>
                </c:pt>
                <c:pt idx="10121">
                  <c:v>22759</c:v>
                </c:pt>
                <c:pt idx="10122">
                  <c:v>22760</c:v>
                </c:pt>
                <c:pt idx="10123">
                  <c:v>22761</c:v>
                </c:pt>
                <c:pt idx="10124">
                  <c:v>22762</c:v>
                </c:pt>
                <c:pt idx="10125">
                  <c:v>22763</c:v>
                </c:pt>
                <c:pt idx="10126">
                  <c:v>22766</c:v>
                </c:pt>
                <c:pt idx="10127">
                  <c:v>22767</c:v>
                </c:pt>
                <c:pt idx="10128">
                  <c:v>22768</c:v>
                </c:pt>
                <c:pt idx="10129">
                  <c:v>22769</c:v>
                </c:pt>
                <c:pt idx="10130">
                  <c:v>22770</c:v>
                </c:pt>
                <c:pt idx="10131">
                  <c:v>22773</c:v>
                </c:pt>
                <c:pt idx="10132">
                  <c:v>22774</c:v>
                </c:pt>
                <c:pt idx="10133">
                  <c:v>22775</c:v>
                </c:pt>
                <c:pt idx="10134">
                  <c:v>22776</c:v>
                </c:pt>
                <c:pt idx="10135">
                  <c:v>22777</c:v>
                </c:pt>
                <c:pt idx="10136">
                  <c:v>22780</c:v>
                </c:pt>
                <c:pt idx="10137">
                  <c:v>22781</c:v>
                </c:pt>
                <c:pt idx="10138">
                  <c:v>22782</c:v>
                </c:pt>
                <c:pt idx="10139">
                  <c:v>22783</c:v>
                </c:pt>
                <c:pt idx="10140">
                  <c:v>22784</c:v>
                </c:pt>
                <c:pt idx="10141">
                  <c:v>22787</c:v>
                </c:pt>
                <c:pt idx="10142">
                  <c:v>22788</c:v>
                </c:pt>
                <c:pt idx="10143">
                  <c:v>22789</c:v>
                </c:pt>
                <c:pt idx="10144">
                  <c:v>22790</c:v>
                </c:pt>
                <c:pt idx="10145">
                  <c:v>22791</c:v>
                </c:pt>
                <c:pt idx="10146">
                  <c:v>22794</c:v>
                </c:pt>
                <c:pt idx="10147">
                  <c:v>22795</c:v>
                </c:pt>
                <c:pt idx="10148">
                  <c:v>22797</c:v>
                </c:pt>
                <c:pt idx="10149">
                  <c:v>22798</c:v>
                </c:pt>
                <c:pt idx="10150">
                  <c:v>22801</c:v>
                </c:pt>
                <c:pt idx="10151">
                  <c:v>22802</c:v>
                </c:pt>
                <c:pt idx="10152">
                  <c:v>22803</c:v>
                </c:pt>
                <c:pt idx="10153">
                  <c:v>22804</c:v>
                </c:pt>
                <c:pt idx="10154">
                  <c:v>22805</c:v>
                </c:pt>
                <c:pt idx="10155">
                  <c:v>22808</c:v>
                </c:pt>
                <c:pt idx="10156">
                  <c:v>22809</c:v>
                </c:pt>
                <c:pt idx="10157">
                  <c:v>22810</c:v>
                </c:pt>
                <c:pt idx="10158">
                  <c:v>22811</c:v>
                </c:pt>
                <c:pt idx="10159">
                  <c:v>22812</c:v>
                </c:pt>
                <c:pt idx="10160">
                  <c:v>22815</c:v>
                </c:pt>
                <c:pt idx="10161">
                  <c:v>22816</c:v>
                </c:pt>
                <c:pt idx="10162">
                  <c:v>22817</c:v>
                </c:pt>
                <c:pt idx="10163">
                  <c:v>22818</c:v>
                </c:pt>
                <c:pt idx="10164">
                  <c:v>22819</c:v>
                </c:pt>
                <c:pt idx="10165">
                  <c:v>22822</c:v>
                </c:pt>
                <c:pt idx="10166">
                  <c:v>22823</c:v>
                </c:pt>
                <c:pt idx="10167">
                  <c:v>22824</c:v>
                </c:pt>
                <c:pt idx="10168">
                  <c:v>22825</c:v>
                </c:pt>
                <c:pt idx="10169">
                  <c:v>22826</c:v>
                </c:pt>
                <c:pt idx="10170">
                  <c:v>22829</c:v>
                </c:pt>
                <c:pt idx="10171">
                  <c:v>22830</c:v>
                </c:pt>
                <c:pt idx="10172">
                  <c:v>22832</c:v>
                </c:pt>
                <c:pt idx="10173">
                  <c:v>22833</c:v>
                </c:pt>
                <c:pt idx="10174">
                  <c:v>22836</c:v>
                </c:pt>
                <c:pt idx="10175">
                  <c:v>22837</c:v>
                </c:pt>
                <c:pt idx="10176">
                  <c:v>22838</c:v>
                </c:pt>
                <c:pt idx="10177">
                  <c:v>22839</c:v>
                </c:pt>
                <c:pt idx="10178">
                  <c:v>22840</c:v>
                </c:pt>
                <c:pt idx="10179">
                  <c:v>22843</c:v>
                </c:pt>
                <c:pt idx="10180">
                  <c:v>22844</c:v>
                </c:pt>
                <c:pt idx="10181">
                  <c:v>22845</c:v>
                </c:pt>
                <c:pt idx="10182">
                  <c:v>22846</c:v>
                </c:pt>
                <c:pt idx="10183">
                  <c:v>22847</c:v>
                </c:pt>
                <c:pt idx="10184">
                  <c:v>22850</c:v>
                </c:pt>
                <c:pt idx="10185">
                  <c:v>22851</c:v>
                </c:pt>
                <c:pt idx="10186">
                  <c:v>22852</c:v>
                </c:pt>
                <c:pt idx="10187">
                  <c:v>22853</c:v>
                </c:pt>
                <c:pt idx="10188">
                  <c:v>22854</c:v>
                </c:pt>
                <c:pt idx="10189">
                  <c:v>22857</c:v>
                </c:pt>
                <c:pt idx="10190">
                  <c:v>22858</c:v>
                </c:pt>
                <c:pt idx="10191">
                  <c:v>22859</c:v>
                </c:pt>
                <c:pt idx="10192">
                  <c:v>22860</c:v>
                </c:pt>
                <c:pt idx="10193">
                  <c:v>22861</c:v>
                </c:pt>
                <c:pt idx="10194">
                  <c:v>22864</c:v>
                </c:pt>
                <c:pt idx="10195">
                  <c:v>22865</c:v>
                </c:pt>
                <c:pt idx="10196">
                  <c:v>22866</c:v>
                </c:pt>
                <c:pt idx="10197">
                  <c:v>22867</c:v>
                </c:pt>
                <c:pt idx="10198">
                  <c:v>22868</c:v>
                </c:pt>
                <c:pt idx="10199">
                  <c:v>22871</c:v>
                </c:pt>
                <c:pt idx="10200">
                  <c:v>22872</c:v>
                </c:pt>
                <c:pt idx="10201">
                  <c:v>22873</c:v>
                </c:pt>
                <c:pt idx="10202">
                  <c:v>22874</c:v>
                </c:pt>
                <c:pt idx="10203">
                  <c:v>22875</c:v>
                </c:pt>
                <c:pt idx="10204">
                  <c:v>22878</c:v>
                </c:pt>
                <c:pt idx="10205">
                  <c:v>22879</c:v>
                </c:pt>
                <c:pt idx="10206">
                  <c:v>22880</c:v>
                </c:pt>
                <c:pt idx="10207">
                  <c:v>22881</c:v>
                </c:pt>
                <c:pt idx="10208">
                  <c:v>22882</c:v>
                </c:pt>
                <c:pt idx="10209">
                  <c:v>22885</c:v>
                </c:pt>
                <c:pt idx="10210">
                  <c:v>22886</c:v>
                </c:pt>
                <c:pt idx="10211">
                  <c:v>22887</c:v>
                </c:pt>
                <c:pt idx="10212">
                  <c:v>22888</c:v>
                </c:pt>
                <c:pt idx="10213">
                  <c:v>22889</c:v>
                </c:pt>
                <c:pt idx="10214">
                  <c:v>22893</c:v>
                </c:pt>
                <c:pt idx="10215">
                  <c:v>22894</c:v>
                </c:pt>
                <c:pt idx="10216">
                  <c:v>22895</c:v>
                </c:pt>
                <c:pt idx="10217">
                  <c:v>22896</c:v>
                </c:pt>
                <c:pt idx="10218">
                  <c:v>22899</c:v>
                </c:pt>
                <c:pt idx="10219">
                  <c:v>22900</c:v>
                </c:pt>
                <c:pt idx="10220">
                  <c:v>22901</c:v>
                </c:pt>
                <c:pt idx="10221">
                  <c:v>22902</c:v>
                </c:pt>
                <c:pt idx="10222">
                  <c:v>22903</c:v>
                </c:pt>
                <c:pt idx="10223">
                  <c:v>22906</c:v>
                </c:pt>
                <c:pt idx="10224">
                  <c:v>22907</c:v>
                </c:pt>
                <c:pt idx="10225">
                  <c:v>22908</c:v>
                </c:pt>
                <c:pt idx="10226">
                  <c:v>22909</c:v>
                </c:pt>
                <c:pt idx="10227">
                  <c:v>22910</c:v>
                </c:pt>
                <c:pt idx="10228">
                  <c:v>22913</c:v>
                </c:pt>
                <c:pt idx="10229">
                  <c:v>22914</c:v>
                </c:pt>
                <c:pt idx="10230">
                  <c:v>22915</c:v>
                </c:pt>
                <c:pt idx="10231">
                  <c:v>22916</c:v>
                </c:pt>
                <c:pt idx="10232">
                  <c:v>22917</c:v>
                </c:pt>
                <c:pt idx="10233">
                  <c:v>22920</c:v>
                </c:pt>
                <c:pt idx="10234">
                  <c:v>22921</c:v>
                </c:pt>
                <c:pt idx="10235">
                  <c:v>22922</c:v>
                </c:pt>
                <c:pt idx="10236">
                  <c:v>22923</c:v>
                </c:pt>
                <c:pt idx="10237">
                  <c:v>22924</c:v>
                </c:pt>
                <c:pt idx="10238">
                  <c:v>22927</c:v>
                </c:pt>
                <c:pt idx="10239">
                  <c:v>22928</c:v>
                </c:pt>
                <c:pt idx="10240">
                  <c:v>22929</c:v>
                </c:pt>
                <c:pt idx="10241">
                  <c:v>22930</c:v>
                </c:pt>
                <c:pt idx="10242">
                  <c:v>22931</c:v>
                </c:pt>
                <c:pt idx="10243">
                  <c:v>22934</c:v>
                </c:pt>
                <c:pt idx="10244">
                  <c:v>22935</c:v>
                </c:pt>
                <c:pt idx="10245">
                  <c:v>22936</c:v>
                </c:pt>
                <c:pt idx="10246">
                  <c:v>22937</c:v>
                </c:pt>
                <c:pt idx="10247">
                  <c:v>22938</c:v>
                </c:pt>
                <c:pt idx="10248">
                  <c:v>22941</c:v>
                </c:pt>
                <c:pt idx="10249">
                  <c:v>22942</c:v>
                </c:pt>
                <c:pt idx="10250">
                  <c:v>22943</c:v>
                </c:pt>
                <c:pt idx="10251">
                  <c:v>22944</c:v>
                </c:pt>
                <c:pt idx="10252">
                  <c:v>22945</c:v>
                </c:pt>
                <c:pt idx="10253">
                  <c:v>22948</c:v>
                </c:pt>
                <c:pt idx="10254">
                  <c:v>22949</c:v>
                </c:pt>
                <c:pt idx="10255">
                  <c:v>22950</c:v>
                </c:pt>
                <c:pt idx="10256">
                  <c:v>22951</c:v>
                </c:pt>
                <c:pt idx="10257">
                  <c:v>22952</c:v>
                </c:pt>
                <c:pt idx="10258">
                  <c:v>22955</c:v>
                </c:pt>
                <c:pt idx="10259">
                  <c:v>22957</c:v>
                </c:pt>
                <c:pt idx="10260">
                  <c:v>22958</c:v>
                </c:pt>
                <c:pt idx="10261">
                  <c:v>22959</c:v>
                </c:pt>
                <c:pt idx="10262">
                  <c:v>22962</c:v>
                </c:pt>
                <c:pt idx="10263">
                  <c:v>22963</c:v>
                </c:pt>
                <c:pt idx="10264">
                  <c:v>22964</c:v>
                </c:pt>
                <c:pt idx="10265">
                  <c:v>22965</c:v>
                </c:pt>
                <c:pt idx="10266">
                  <c:v>22966</c:v>
                </c:pt>
                <c:pt idx="10267">
                  <c:v>22969</c:v>
                </c:pt>
                <c:pt idx="10268">
                  <c:v>22970</c:v>
                </c:pt>
                <c:pt idx="10269">
                  <c:v>22971</c:v>
                </c:pt>
                <c:pt idx="10270">
                  <c:v>22973</c:v>
                </c:pt>
                <c:pt idx="10271">
                  <c:v>22976</c:v>
                </c:pt>
                <c:pt idx="10272">
                  <c:v>22977</c:v>
                </c:pt>
                <c:pt idx="10273">
                  <c:v>22978</c:v>
                </c:pt>
                <c:pt idx="10274">
                  <c:v>22979</c:v>
                </c:pt>
                <c:pt idx="10275">
                  <c:v>22980</c:v>
                </c:pt>
                <c:pt idx="10276">
                  <c:v>22983</c:v>
                </c:pt>
                <c:pt idx="10277">
                  <c:v>22984</c:v>
                </c:pt>
                <c:pt idx="10278">
                  <c:v>22985</c:v>
                </c:pt>
                <c:pt idx="10279">
                  <c:v>22986</c:v>
                </c:pt>
                <c:pt idx="10280">
                  <c:v>22987</c:v>
                </c:pt>
                <c:pt idx="10281">
                  <c:v>22990</c:v>
                </c:pt>
                <c:pt idx="10282">
                  <c:v>22991</c:v>
                </c:pt>
                <c:pt idx="10283">
                  <c:v>22992</c:v>
                </c:pt>
                <c:pt idx="10284">
                  <c:v>22993</c:v>
                </c:pt>
                <c:pt idx="10285">
                  <c:v>22994</c:v>
                </c:pt>
                <c:pt idx="10286">
                  <c:v>22997</c:v>
                </c:pt>
                <c:pt idx="10287">
                  <c:v>22998</c:v>
                </c:pt>
                <c:pt idx="10288">
                  <c:v>22999</c:v>
                </c:pt>
                <c:pt idx="10289">
                  <c:v>23000</c:v>
                </c:pt>
                <c:pt idx="10290">
                  <c:v>23001</c:v>
                </c:pt>
                <c:pt idx="10291">
                  <c:v>23004</c:v>
                </c:pt>
                <c:pt idx="10292">
                  <c:v>23006</c:v>
                </c:pt>
                <c:pt idx="10293">
                  <c:v>23007</c:v>
                </c:pt>
                <c:pt idx="10294">
                  <c:v>23008</c:v>
                </c:pt>
                <c:pt idx="10295">
                  <c:v>23011</c:v>
                </c:pt>
                <c:pt idx="10296">
                  <c:v>23013</c:v>
                </c:pt>
                <c:pt idx="10297">
                  <c:v>23014</c:v>
                </c:pt>
                <c:pt idx="10298">
                  <c:v>23015</c:v>
                </c:pt>
                <c:pt idx="10299">
                  <c:v>23018</c:v>
                </c:pt>
                <c:pt idx="10300">
                  <c:v>23019</c:v>
                </c:pt>
                <c:pt idx="10301">
                  <c:v>23020</c:v>
                </c:pt>
                <c:pt idx="10302">
                  <c:v>23021</c:v>
                </c:pt>
                <c:pt idx="10303">
                  <c:v>23022</c:v>
                </c:pt>
                <c:pt idx="10304">
                  <c:v>23025</c:v>
                </c:pt>
                <c:pt idx="10305">
                  <c:v>23026</c:v>
                </c:pt>
                <c:pt idx="10306">
                  <c:v>23027</c:v>
                </c:pt>
                <c:pt idx="10307">
                  <c:v>23028</c:v>
                </c:pt>
                <c:pt idx="10308">
                  <c:v>23029</c:v>
                </c:pt>
                <c:pt idx="10309">
                  <c:v>23032</c:v>
                </c:pt>
                <c:pt idx="10310">
                  <c:v>23033</c:v>
                </c:pt>
                <c:pt idx="10311">
                  <c:v>23034</c:v>
                </c:pt>
                <c:pt idx="10312">
                  <c:v>23035</c:v>
                </c:pt>
                <c:pt idx="10313">
                  <c:v>23036</c:v>
                </c:pt>
                <c:pt idx="10314">
                  <c:v>23039</c:v>
                </c:pt>
                <c:pt idx="10315">
                  <c:v>23040</c:v>
                </c:pt>
                <c:pt idx="10316">
                  <c:v>23041</c:v>
                </c:pt>
                <c:pt idx="10317">
                  <c:v>23042</c:v>
                </c:pt>
                <c:pt idx="10318">
                  <c:v>23043</c:v>
                </c:pt>
                <c:pt idx="10319">
                  <c:v>23046</c:v>
                </c:pt>
                <c:pt idx="10320">
                  <c:v>23047</c:v>
                </c:pt>
                <c:pt idx="10321">
                  <c:v>23048</c:v>
                </c:pt>
                <c:pt idx="10322">
                  <c:v>23049</c:v>
                </c:pt>
                <c:pt idx="10323">
                  <c:v>23050</c:v>
                </c:pt>
                <c:pt idx="10324">
                  <c:v>23053</c:v>
                </c:pt>
                <c:pt idx="10325">
                  <c:v>23054</c:v>
                </c:pt>
                <c:pt idx="10326">
                  <c:v>23055</c:v>
                </c:pt>
                <c:pt idx="10327">
                  <c:v>23056</c:v>
                </c:pt>
                <c:pt idx="10328">
                  <c:v>23057</c:v>
                </c:pt>
                <c:pt idx="10329">
                  <c:v>23060</c:v>
                </c:pt>
                <c:pt idx="10330">
                  <c:v>23061</c:v>
                </c:pt>
                <c:pt idx="10331">
                  <c:v>23062</c:v>
                </c:pt>
                <c:pt idx="10332">
                  <c:v>23063</c:v>
                </c:pt>
                <c:pt idx="10333">
                  <c:v>23067</c:v>
                </c:pt>
                <c:pt idx="10334">
                  <c:v>23068</c:v>
                </c:pt>
                <c:pt idx="10335">
                  <c:v>23069</c:v>
                </c:pt>
                <c:pt idx="10336">
                  <c:v>23070</c:v>
                </c:pt>
                <c:pt idx="10337">
                  <c:v>23071</c:v>
                </c:pt>
                <c:pt idx="10338">
                  <c:v>23074</c:v>
                </c:pt>
                <c:pt idx="10339">
                  <c:v>23075</c:v>
                </c:pt>
                <c:pt idx="10340">
                  <c:v>23076</c:v>
                </c:pt>
                <c:pt idx="10341">
                  <c:v>23077</c:v>
                </c:pt>
                <c:pt idx="10342">
                  <c:v>23078</c:v>
                </c:pt>
                <c:pt idx="10343">
                  <c:v>23081</c:v>
                </c:pt>
                <c:pt idx="10344">
                  <c:v>23082</c:v>
                </c:pt>
                <c:pt idx="10345">
                  <c:v>23083</c:v>
                </c:pt>
                <c:pt idx="10346">
                  <c:v>23084</c:v>
                </c:pt>
                <c:pt idx="10347">
                  <c:v>23085</c:v>
                </c:pt>
                <c:pt idx="10348">
                  <c:v>23088</c:v>
                </c:pt>
                <c:pt idx="10349">
                  <c:v>23089</c:v>
                </c:pt>
                <c:pt idx="10350">
                  <c:v>23090</c:v>
                </c:pt>
                <c:pt idx="10351">
                  <c:v>23091</c:v>
                </c:pt>
                <c:pt idx="10352">
                  <c:v>23092</c:v>
                </c:pt>
                <c:pt idx="10353">
                  <c:v>23095</c:v>
                </c:pt>
                <c:pt idx="10354">
                  <c:v>23096</c:v>
                </c:pt>
                <c:pt idx="10355">
                  <c:v>23097</c:v>
                </c:pt>
                <c:pt idx="10356">
                  <c:v>23098</c:v>
                </c:pt>
                <c:pt idx="10357">
                  <c:v>23099</c:v>
                </c:pt>
                <c:pt idx="10358">
                  <c:v>23102</c:v>
                </c:pt>
                <c:pt idx="10359">
                  <c:v>23103</c:v>
                </c:pt>
                <c:pt idx="10360">
                  <c:v>23104</c:v>
                </c:pt>
                <c:pt idx="10361">
                  <c:v>23105</c:v>
                </c:pt>
                <c:pt idx="10362">
                  <c:v>23106</c:v>
                </c:pt>
                <c:pt idx="10363">
                  <c:v>23109</c:v>
                </c:pt>
                <c:pt idx="10364">
                  <c:v>23110</c:v>
                </c:pt>
                <c:pt idx="10365">
                  <c:v>23111</c:v>
                </c:pt>
                <c:pt idx="10366">
                  <c:v>23112</c:v>
                </c:pt>
                <c:pt idx="10367">
                  <c:v>23116</c:v>
                </c:pt>
                <c:pt idx="10368">
                  <c:v>23117</c:v>
                </c:pt>
                <c:pt idx="10369">
                  <c:v>23118</c:v>
                </c:pt>
                <c:pt idx="10370">
                  <c:v>23119</c:v>
                </c:pt>
                <c:pt idx="10371">
                  <c:v>23120</c:v>
                </c:pt>
                <c:pt idx="10372">
                  <c:v>23123</c:v>
                </c:pt>
                <c:pt idx="10373">
                  <c:v>23124</c:v>
                </c:pt>
                <c:pt idx="10374">
                  <c:v>23125</c:v>
                </c:pt>
                <c:pt idx="10375">
                  <c:v>23126</c:v>
                </c:pt>
                <c:pt idx="10376">
                  <c:v>23127</c:v>
                </c:pt>
                <c:pt idx="10377">
                  <c:v>23130</c:v>
                </c:pt>
                <c:pt idx="10378">
                  <c:v>23131</c:v>
                </c:pt>
                <c:pt idx="10379">
                  <c:v>23132</c:v>
                </c:pt>
                <c:pt idx="10380">
                  <c:v>23133</c:v>
                </c:pt>
                <c:pt idx="10381">
                  <c:v>23134</c:v>
                </c:pt>
                <c:pt idx="10382">
                  <c:v>23137</c:v>
                </c:pt>
                <c:pt idx="10383">
                  <c:v>23138</c:v>
                </c:pt>
                <c:pt idx="10384">
                  <c:v>23139</c:v>
                </c:pt>
                <c:pt idx="10385">
                  <c:v>23140</c:v>
                </c:pt>
                <c:pt idx="10386">
                  <c:v>23141</c:v>
                </c:pt>
                <c:pt idx="10387">
                  <c:v>23144</c:v>
                </c:pt>
                <c:pt idx="10388">
                  <c:v>23145</c:v>
                </c:pt>
                <c:pt idx="10389">
                  <c:v>23146</c:v>
                </c:pt>
                <c:pt idx="10390">
                  <c:v>23147</c:v>
                </c:pt>
                <c:pt idx="10391">
                  <c:v>23148</c:v>
                </c:pt>
                <c:pt idx="10392">
                  <c:v>23151</c:v>
                </c:pt>
                <c:pt idx="10393">
                  <c:v>23152</c:v>
                </c:pt>
                <c:pt idx="10394">
                  <c:v>23153</c:v>
                </c:pt>
                <c:pt idx="10395">
                  <c:v>23154</c:v>
                </c:pt>
                <c:pt idx="10396">
                  <c:v>23155</c:v>
                </c:pt>
                <c:pt idx="10397">
                  <c:v>23158</c:v>
                </c:pt>
                <c:pt idx="10398">
                  <c:v>23159</c:v>
                </c:pt>
                <c:pt idx="10399">
                  <c:v>23160</c:v>
                </c:pt>
                <c:pt idx="10400">
                  <c:v>23162</c:v>
                </c:pt>
                <c:pt idx="10401">
                  <c:v>23165</c:v>
                </c:pt>
                <c:pt idx="10402">
                  <c:v>23166</c:v>
                </c:pt>
                <c:pt idx="10403">
                  <c:v>23167</c:v>
                </c:pt>
                <c:pt idx="10404">
                  <c:v>23168</c:v>
                </c:pt>
                <c:pt idx="10405">
                  <c:v>23169</c:v>
                </c:pt>
                <c:pt idx="10406">
                  <c:v>23172</c:v>
                </c:pt>
                <c:pt idx="10407">
                  <c:v>23173</c:v>
                </c:pt>
                <c:pt idx="10408">
                  <c:v>23174</c:v>
                </c:pt>
                <c:pt idx="10409">
                  <c:v>23175</c:v>
                </c:pt>
                <c:pt idx="10410">
                  <c:v>23176</c:v>
                </c:pt>
                <c:pt idx="10411">
                  <c:v>23179</c:v>
                </c:pt>
                <c:pt idx="10412">
                  <c:v>23180</c:v>
                </c:pt>
                <c:pt idx="10413">
                  <c:v>23181</c:v>
                </c:pt>
                <c:pt idx="10414">
                  <c:v>23182</c:v>
                </c:pt>
                <c:pt idx="10415">
                  <c:v>23183</c:v>
                </c:pt>
                <c:pt idx="10416">
                  <c:v>23186</c:v>
                </c:pt>
                <c:pt idx="10417">
                  <c:v>23187</c:v>
                </c:pt>
                <c:pt idx="10418">
                  <c:v>23188</c:v>
                </c:pt>
                <c:pt idx="10419">
                  <c:v>23189</c:v>
                </c:pt>
                <c:pt idx="10420">
                  <c:v>23190</c:v>
                </c:pt>
                <c:pt idx="10421">
                  <c:v>23193</c:v>
                </c:pt>
                <c:pt idx="10422">
                  <c:v>23194</c:v>
                </c:pt>
                <c:pt idx="10423">
                  <c:v>23195</c:v>
                </c:pt>
                <c:pt idx="10424">
                  <c:v>23197</c:v>
                </c:pt>
                <c:pt idx="10425">
                  <c:v>23200</c:v>
                </c:pt>
                <c:pt idx="10426">
                  <c:v>23201</c:v>
                </c:pt>
                <c:pt idx="10427">
                  <c:v>23202</c:v>
                </c:pt>
                <c:pt idx="10428">
                  <c:v>23203</c:v>
                </c:pt>
                <c:pt idx="10429">
                  <c:v>23204</c:v>
                </c:pt>
                <c:pt idx="10430">
                  <c:v>23207</c:v>
                </c:pt>
                <c:pt idx="10431">
                  <c:v>23208</c:v>
                </c:pt>
                <c:pt idx="10432">
                  <c:v>23209</c:v>
                </c:pt>
                <c:pt idx="10433">
                  <c:v>23210</c:v>
                </c:pt>
                <c:pt idx="10434">
                  <c:v>23211</c:v>
                </c:pt>
                <c:pt idx="10435">
                  <c:v>23214</c:v>
                </c:pt>
                <c:pt idx="10436">
                  <c:v>23215</c:v>
                </c:pt>
                <c:pt idx="10437">
                  <c:v>23216</c:v>
                </c:pt>
                <c:pt idx="10438">
                  <c:v>23217</c:v>
                </c:pt>
                <c:pt idx="10439">
                  <c:v>23218</c:v>
                </c:pt>
                <c:pt idx="10440">
                  <c:v>23221</c:v>
                </c:pt>
                <c:pt idx="10441">
                  <c:v>23222</c:v>
                </c:pt>
                <c:pt idx="10442">
                  <c:v>23223</c:v>
                </c:pt>
                <c:pt idx="10443">
                  <c:v>23224</c:v>
                </c:pt>
                <c:pt idx="10444">
                  <c:v>23225</c:v>
                </c:pt>
                <c:pt idx="10445">
                  <c:v>23228</c:v>
                </c:pt>
                <c:pt idx="10446">
                  <c:v>23229</c:v>
                </c:pt>
                <c:pt idx="10447">
                  <c:v>23230</c:v>
                </c:pt>
                <c:pt idx="10448">
                  <c:v>23231</c:v>
                </c:pt>
                <c:pt idx="10449">
                  <c:v>23232</c:v>
                </c:pt>
                <c:pt idx="10450">
                  <c:v>23235</c:v>
                </c:pt>
                <c:pt idx="10451">
                  <c:v>23236</c:v>
                </c:pt>
                <c:pt idx="10452">
                  <c:v>23237</c:v>
                </c:pt>
                <c:pt idx="10453">
                  <c:v>23238</c:v>
                </c:pt>
                <c:pt idx="10454">
                  <c:v>23239</c:v>
                </c:pt>
                <c:pt idx="10455">
                  <c:v>23242</c:v>
                </c:pt>
                <c:pt idx="10456">
                  <c:v>23243</c:v>
                </c:pt>
                <c:pt idx="10457">
                  <c:v>23244</c:v>
                </c:pt>
                <c:pt idx="10458">
                  <c:v>23245</c:v>
                </c:pt>
                <c:pt idx="10459">
                  <c:v>23246</c:v>
                </c:pt>
                <c:pt idx="10460">
                  <c:v>23249</c:v>
                </c:pt>
                <c:pt idx="10461">
                  <c:v>23250</c:v>
                </c:pt>
                <c:pt idx="10462">
                  <c:v>23251</c:v>
                </c:pt>
                <c:pt idx="10463">
                  <c:v>23252</c:v>
                </c:pt>
                <c:pt idx="10464">
                  <c:v>23253</c:v>
                </c:pt>
                <c:pt idx="10465">
                  <c:v>23257</c:v>
                </c:pt>
                <c:pt idx="10466">
                  <c:v>23258</c:v>
                </c:pt>
                <c:pt idx="10467">
                  <c:v>23259</c:v>
                </c:pt>
                <c:pt idx="10468">
                  <c:v>23260</c:v>
                </c:pt>
                <c:pt idx="10469">
                  <c:v>23263</c:v>
                </c:pt>
                <c:pt idx="10470">
                  <c:v>23264</c:v>
                </c:pt>
                <c:pt idx="10471">
                  <c:v>23265</c:v>
                </c:pt>
                <c:pt idx="10472">
                  <c:v>23266</c:v>
                </c:pt>
                <c:pt idx="10473">
                  <c:v>23267</c:v>
                </c:pt>
                <c:pt idx="10474">
                  <c:v>23270</c:v>
                </c:pt>
                <c:pt idx="10475">
                  <c:v>23271</c:v>
                </c:pt>
                <c:pt idx="10476">
                  <c:v>23272</c:v>
                </c:pt>
                <c:pt idx="10477">
                  <c:v>23273</c:v>
                </c:pt>
                <c:pt idx="10478">
                  <c:v>23274</c:v>
                </c:pt>
                <c:pt idx="10479">
                  <c:v>23277</c:v>
                </c:pt>
                <c:pt idx="10480">
                  <c:v>23278</c:v>
                </c:pt>
                <c:pt idx="10481">
                  <c:v>23279</c:v>
                </c:pt>
                <c:pt idx="10482">
                  <c:v>23280</c:v>
                </c:pt>
                <c:pt idx="10483">
                  <c:v>23281</c:v>
                </c:pt>
                <c:pt idx="10484">
                  <c:v>23284</c:v>
                </c:pt>
                <c:pt idx="10485">
                  <c:v>23285</c:v>
                </c:pt>
                <c:pt idx="10486">
                  <c:v>23286</c:v>
                </c:pt>
                <c:pt idx="10487">
                  <c:v>23287</c:v>
                </c:pt>
                <c:pt idx="10488">
                  <c:v>23288</c:v>
                </c:pt>
                <c:pt idx="10489">
                  <c:v>23291</c:v>
                </c:pt>
                <c:pt idx="10490">
                  <c:v>23292</c:v>
                </c:pt>
                <c:pt idx="10491">
                  <c:v>23293</c:v>
                </c:pt>
                <c:pt idx="10492">
                  <c:v>23294</c:v>
                </c:pt>
                <c:pt idx="10493">
                  <c:v>23295</c:v>
                </c:pt>
                <c:pt idx="10494">
                  <c:v>23298</c:v>
                </c:pt>
                <c:pt idx="10495">
                  <c:v>23299</c:v>
                </c:pt>
                <c:pt idx="10496">
                  <c:v>23300</c:v>
                </c:pt>
                <c:pt idx="10497">
                  <c:v>23301</c:v>
                </c:pt>
                <c:pt idx="10498">
                  <c:v>23302</c:v>
                </c:pt>
                <c:pt idx="10499">
                  <c:v>23305</c:v>
                </c:pt>
                <c:pt idx="10500">
                  <c:v>23306</c:v>
                </c:pt>
                <c:pt idx="10501">
                  <c:v>23307</c:v>
                </c:pt>
                <c:pt idx="10502">
                  <c:v>23308</c:v>
                </c:pt>
                <c:pt idx="10503">
                  <c:v>23309</c:v>
                </c:pt>
                <c:pt idx="10504">
                  <c:v>23312</c:v>
                </c:pt>
                <c:pt idx="10505">
                  <c:v>23313</c:v>
                </c:pt>
                <c:pt idx="10506">
                  <c:v>23314</c:v>
                </c:pt>
                <c:pt idx="10507">
                  <c:v>23315</c:v>
                </c:pt>
                <c:pt idx="10508">
                  <c:v>23316</c:v>
                </c:pt>
                <c:pt idx="10509">
                  <c:v>23319</c:v>
                </c:pt>
                <c:pt idx="10510">
                  <c:v>23321</c:v>
                </c:pt>
                <c:pt idx="10511">
                  <c:v>23322</c:v>
                </c:pt>
                <c:pt idx="10512">
                  <c:v>23323</c:v>
                </c:pt>
                <c:pt idx="10513">
                  <c:v>23326</c:v>
                </c:pt>
                <c:pt idx="10514">
                  <c:v>23327</c:v>
                </c:pt>
                <c:pt idx="10515">
                  <c:v>23328</c:v>
                </c:pt>
                <c:pt idx="10516">
                  <c:v>23329</c:v>
                </c:pt>
                <c:pt idx="10517">
                  <c:v>23330</c:v>
                </c:pt>
                <c:pt idx="10518">
                  <c:v>23333</c:v>
                </c:pt>
                <c:pt idx="10519">
                  <c:v>23334</c:v>
                </c:pt>
                <c:pt idx="10520">
                  <c:v>23335</c:v>
                </c:pt>
                <c:pt idx="10521">
                  <c:v>23336</c:v>
                </c:pt>
                <c:pt idx="10522">
                  <c:v>23337</c:v>
                </c:pt>
                <c:pt idx="10523">
                  <c:v>23341</c:v>
                </c:pt>
                <c:pt idx="10524">
                  <c:v>23342</c:v>
                </c:pt>
                <c:pt idx="10525">
                  <c:v>23344</c:v>
                </c:pt>
                <c:pt idx="10526">
                  <c:v>23347</c:v>
                </c:pt>
                <c:pt idx="10527">
                  <c:v>23348</c:v>
                </c:pt>
                <c:pt idx="10528">
                  <c:v>23349</c:v>
                </c:pt>
                <c:pt idx="10529">
                  <c:v>23350</c:v>
                </c:pt>
                <c:pt idx="10530">
                  <c:v>23351</c:v>
                </c:pt>
                <c:pt idx="10531">
                  <c:v>23354</c:v>
                </c:pt>
                <c:pt idx="10532">
                  <c:v>23355</c:v>
                </c:pt>
                <c:pt idx="10533">
                  <c:v>23356</c:v>
                </c:pt>
                <c:pt idx="10534">
                  <c:v>23357</c:v>
                </c:pt>
                <c:pt idx="10535">
                  <c:v>23358</c:v>
                </c:pt>
                <c:pt idx="10536">
                  <c:v>23361</c:v>
                </c:pt>
                <c:pt idx="10537">
                  <c:v>23362</c:v>
                </c:pt>
                <c:pt idx="10538">
                  <c:v>23363</c:v>
                </c:pt>
                <c:pt idx="10539">
                  <c:v>23364</c:v>
                </c:pt>
                <c:pt idx="10540">
                  <c:v>23365</c:v>
                </c:pt>
                <c:pt idx="10541">
                  <c:v>23368</c:v>
                </c:pt>
                <c:pt idx="10542">
                  <c:v>23369</c:v>
                </c:pt>
                <c:pt idx="10543">
                  <c:v>23371</c:v>
                </c:pt>
                <c:pt idx="10544">
                  <c:v>23372</c:v>
                </c:pt>
                <c:pt idx="10545">
                  <c:v>23375</c:v>
                </c:pt>
                <c:pt idx="10546">
                  <c:v>23376</c:v>
                </c:pt>
                <c:pt idx="10547">
                  <c:v>23378</c:v>
                </c:pt>
                <c:pt idx="10548">
                  <c:v>23379</c:v>
                </c:pt>
                <c:pt idx="10549">
                  <c:v>23382</c:v>
                </c:pt>
                <c:pt idx="10550">
                  <c:v>23383</c:v>
                </c:pt>
                <c:pt idx="10551">
                  <c:v>23384</c:v>
                </c:pt>
                <c:pt idx="10552">
                  <c:v>23385</c:v>
                </c:pt>
                <c:pt idx="10553">
                  <c:v>23386</c:v>
                </c:pt>
                <c:pt idx="10554">
                  <c:v>23389</c:v>
                </c:pt>
                <c:pt idx="10555">
                  <c:v>23390</c:v>
                </c:pt>
                <c:pt idx="10556">
                  <c:v>23391</c:v>
                </c:pt>
                <c:pt idx="10557">
                  <c:v>23392</c:v>
                </c:pt>
                <c:pt idx="10558">
                  <c:v>23393</c:v>
                </c:pt>
                <c:pt idx="10559">
                  <c:v>23396</c:v>
                </c:pt>
                <c:pt idx="10560">
                  <c:v>23397</c:v>
                </c:pt>
                <c:pt idx="10561">
                  <c:v>23398</c:v>
                </c:pt>
                <c:pt idx="10562">
                  <c:v>23399</c:v>
                </c:pt>
                <c:pt idx="10563">
                  <c:v>23400</c:v>
                </c:pt>
                <c:pt idx="10564">
                  <c:v>23403</c:v>
                </c:pt>
                <c:pt idx="10565">
                  <c:v>23404</c:v>
                </c:pt>
                <c:pt idx="10566">
                  <c:v>23405</c:v>
                </c:pt>
                <c:pt idx="10567">
                  <c:v>23406</c:v>
                </c:pt>
                <c:pt idx="10568">
                  <c:v>23407</c:v>
                </c:pt>
                <c:pt idx="10569">
                  <c:v>23410</c:v>
                </c:pt>
                <c:pt idx="10570">
                  <c:v>23411</c:v>
                </c:pt>
                <c:pt idx="10571">
                  <c:v>23412</c:v>
                </c:pt>
                <c:pt idx="10572">
                  <c:v>23413</c:v>
                </c:pt>
                <c:pt idx="10573">
                  <c:v>23414</c:v>
                </c:pt>
                <c:pt idx="10574">
                  <c:v>23417</c:v>
                </c:pt>
                <c:pt idx="10575">
                  <c:v>23418</c:v>
                </c:pt>
                <c:pt idx="10576">
                  <c:v>23419</c:v>
                </c:pt>
                <c:pt idx="10577">
                  <c:v>23420</c:v>
                </c:pt>
                <c:pt idx="10578">
                  <c:v>23421</c:v>
                </c:pt>
                <c:pt idx="10579">
                  <c:v>23424</c:v>
                </c:pt>
                <c:pt idx="10580">
                  <c:v>23425</c:v>
                </c:pt>
                <c:pt idx="10581">
                  <c:v>23426</c:v>
                </c:pt>
                <c:pt idx="10582">
                  <c:v>23427</c:v>
                </c:pt>
                <c:pt idx="10583">
                  <c:v>23431</c:v>
                </c:pt>
                <c:pt idx="10584">
                  <c:v>23432</c:v>
                </c:pt>
                <c:pt idx="10585">
                  <c:v>23433</c:v>
                </c:pt>
                <c:pt idx="10586">
                  <c:v>23434</c:v>
                </c:pt>
                <c:pt idx="10587">
                  <c:v>23435</c:v>
                </c:pt>
                <c:pt idx="10588">
                  <c:v>23438</c:v>
                </c:pt>
                <c:pt idx="10589">
                  <c:v>23439</c:v>
                </c:pt>
                <c:pt idx="10590">
                  <c:v>23440</c:v>
                </c:pt>
                <c:pt idx="10591">
                  <c:v>23441</c:v>
                </c:pt>
                <c:pt idx="10592">
                  <c:v>23442</c:v>
                </c:pt>
                <c:pt idx="10593">
                  <c:v>23445</c:v>
                </c:pt>
                <c:pt idx="10594">
                  <c:v>23446</c:v>
                </c:pt>
                <c:pt idx="10595">
                  <c:v>23447</c:v>
                </c:pt>
                <c:pt idx="10596">
                  <c:v>23448</c:v>
                </c:pt>
                <c:pt idx="10597">
                  <c:v>23449</c:v>
                </c:pt>
                <c:pt idx="10598">
                  <c:v>23452</c:v>
                </c:pt>
                <c:pt idx="10599">
                  <c:v>23453</c:v>
                </c:pt>
                <c:pt idx="10600">
                  <c:v>23454</c:v>
                </c:pt>
                <c:pt idx="10601">
                  <c:v>23455</c:v>
                </c:pt>
                <c:pt idx="10602">
                  <c:v>23456</c:v>
                </c:pt>
                <c:pt idx="10603">
                  <c:v>23459</c:v>
                </c:pt>
                <c:pt idx="10604">
                  <c:v>23460</c:v>
                </c:pt>
                <c:pt idx="10605">
                  <c:v>23461</c:v>
                </c:pt>
                <c:pt idx="10606">
                  <c:v>23462</c:v>
                </c:pt>
                <c:pt idx="10607">
                  <c:v>23466</c:v>
                </c:pt>
                <c:pt idx="10608">
                  <c:v>23467</c:v>
                </c:pt>
                <c:pt idx="10609">
                  <c:v>23468</c:v>
                </c:pt>
                <c:pt idx="10610">
                  <c:v>23469</c:v>
                </c:pt>
                <c:pt idx="10611">
                  <c:v>23470</c:v>
                </c:pt>
                <c:pt idx="10612">
                  <c:v>23473</c:v>
                </c:pt>
                <c:pt idx="10613">
                  <c:v>23474</c:v>
                </c:pt>
                <c:pt idx="10614">
                  <c:v>23475</c:v>
                </c:pt>
                <c:pt idx="10615">
                  <c:v>23476</c:v>
                </c:pt>
                <c:pt idx="10616">
                  <c:v>23477</c:v>
                </c:pt>
                <c:pt idx="10617">
                  <c:v>23480</c:v>
                </c:pt>
                <c:pt idx="10618">
                  <c:v>23481</c:v>
                </c:pt>
                <c:pt idx="10619">
                  <c:v>23482</c:v>
                </c:pt>
                <c:pt idx="10620">
                  <c:v>23483</c:v>
                </c:pt>
                <c:pt idx="10621">
                  <c:v>23484</c:v>
                </c:pt>
                <c:pt idx="10622">
                  <c:v>23487</c:v>
                </c:pt>
                <c:pt idx="10623">
                  <c:v>23488</c:v>
                </c:pt>
                <c:pt idx="10624">
                  <c:v>23489</c:v>
                </c:pt>
                <c:pt idx="10625">
                  <c:v>23490</c:v>
                </c:pt>
                <c:pt idx="10626">
                  <c:v>23491</c:v>
                </c:pt>
                <c:pt idx="10627">
                  <c:v>23494</c:v>
                </c:pt>
                <c:pt idx="10628">
                  <c:v>23495</c:v>
                </c:pt>
                <c:pt idx="10629">
                  <c:v>23496</c:v>
                </c:pt>
                <c:pt idx="10630">
                  <c:v>23497</c:v>
                </c:pt>
                <c:pt idx="10631">
                  <c:v>23498</c:v>
                </c:pt>
                <c:pt idx="10632">
                  <c:v>23501</c:v>
                </c:pt>
                <c:pt idx="10633">
                  <c:v>23502</c:v>
                </c:pt>
                <c:pt idx="10634">
                  <c:v>23503</c:v>
                </c:pt>
                <c:pt idx="10635">
                  <c:v>23504</c:v>
                </c:pt>
                <c:pt idx="10636">
                  <c:v>23505</c:v>
                </c:pt>
                <c:pt idx="10637">
                  <c:v>23508</c:v>
                </c:pt>
                <c:pt idx="10638">
                  <c:v>23509</c:v>
                </c:pt>
                <c:pt idx="10639">
                  <c:v>23510</c:v>
                </c:pt>
                <c:pt idx="10640">
                  <c:v>23511</c:v>
                </c:pt>
                <c:pt idx="10641">
                  <c:v>23512</c:v>
                </c:pt>
                <c:pt idx="10642">
                  <c:v>23515</c:v>
                </c:pt>
                <c:pt idx="10643">
                  <c:v>23516</c:v>
                </c:pt>
                <c:pt idx="10644">
                  <c:v>23517</c:v>
                </c:pt>
                <c:pt idx="10645">
                  <c:v>23518</c:v>
                </c:pt>
                <c:pt idx="10646">
                  <c:v>23519</c:v>
                </c:pt>
                <c:pt idx="10647">
                  <c:v>23522</c:v>
                </c:pt>
                <c:pt idx="10648">
                  <c:v>23523</c:v>
                </c:pt>
                <c:pt idx="10649">
                  <c:v>23524</c:v>
                </c:pt>
                <c:pt idx="10650">
                  <c:v>23525</c:v>
                </c:pt>
                <c:pt idx="10651">
                  <c:v>23529</c:v>
                </c:pt>
                <c:pt idx="10652">
                  <c:v>23530</c:v>
                </c:pt>
                <c:pt idx="10653">
                  <c:v>23531</c:v>
                </c:pt>
                <c:pt idx="10654">
                  <c:v>23532</c:v>
                </c:pt>
                <c:pt idx="10655">
                  <c:v>23533</c:v>
                </c:pt>
                <c:pt idx="10656">
                  <c:v>23536</c:v>
                </c:pt>
                <c:pt idx="10657">
                  <c:v>23537</c:v>
                </c:pt>
                <c:pt idx="10658">
                  <c:v>23538</c:v>
                </c:pt>
                <c:pt idx="10659">
                  <c:v>23539</c:v>
                </c:pt>
                <c:pt idx="10660">
                  <c:v>23540</c:v>
                </c:pt>
                <c:pt idx="10661">
                  <c:v>23543</c:v>
                </c:pt>
                <c:pt idx="10662">
                  <c:v>23544</c:v>
                </c:pt>
                <c:pt idx="10663">
                  <c:v>23545</c:v>
                </c:pt>
                <c:pt idx="10664">
                  <c:v>23546</c:v>
                </c:pt>
                <c:pt idx="10665">
                  <c:v>23547</c:v>
                </c:pt>
                <c:pt idx="10666">
                  <c:v>23550</c:v>
                </c:pt>
                <c:pt idx="10667">
                  <c:v>23551</c:v>
                </c:pt>
                <c:pt idx="10668">
                  <c:v>23552</c:v>
                </c:pt>
                <c:pt idx="10669">
                  <c:v>23553</c:v>
                </c:pt>
                <c:pt idx="10670">
                  <c:v>23554</c:v>
                </c:pt>
                <c:pt idx="10671">
                  <c:v>23557</c:v>
                </c:pt>
                <c:pt idx="10672">
                  <c:v>23558</c:v>
                </c:pt>
                <c:pt idx="10673">
                  <c:v>23559</c:v>
                </c:pt>
                <c:pt idx="10674">
                  <c:v>23560</c:v>
                </c:pt>
                <c:pt idx="10675">
                  <c:v>23564</c:v>
                </c:pt>
                <c:pt idx="10676">
                  <c:v>23565</c:v>
                </c:pt>
                <c:pt idx="10677">
                  <c:v>23566</c:v>
                </c:pt>
                <c:pt idx="10678">
                  <c:v>23567</c:v>
                </c:pt>
                <c:pt idx="10679">
                  <c:v>23568</c:v>
                </c:pt>
                <c:pt idx="10680">
                  <c:v>23571</c:v>
                </c:pt>
                <c:pt idx="10681">
                  <c:v>23572</c:v>
                </c:pt>
                <c:pt idx="10682">
                  <c:v>23573</c:v>
                </c:pt>
                <c:pt idx="10683">
                  <c:v>23574</c:v>
                </c:pt>
                <c:pt idx="10684">
                  <c:v>23575</c:v>
                </c:pt>
                <c:pt idx="10685">
                  <c:v>23578</c:v>
                </c:pt>
                <c:pt idx="10686">
                  <c:v>23579</c:v>
                </c:pt>
                <c:pt idx="10687">
                  <c:v>23580</c:v>
                </c:pt>
                <c:pt idx="10688">
                  <c:v>23581</c:v>
                </c:pt>
                <c:pt idx="10689">
                  <c:v>23582</c:v>
                </c:pt>
                <c:pt idx="10690">
                  <c:v>23585</c:v>
                </c:pt>
                <c:pt idx="10691">
                  <c:v>23586</c:v>
                </c:pt>
                <c:pt idx="10692">
                  <c:v>23587</c:v>
                </c:pt>
                <c:pt idx="10693">
                  <c:v>23588</c:v>
                </c:pt>
                <c:pt idx="10694">
                  <c:v>23589</c:v>
                </c:pt>
                <c:pt idx="10695">
                  <c:v>23592</c:v>
                </c:pt>
                <c:pt idx="10696">
                  <c:v>23593</c:v>
                </c:pt>
                <c:pt idx="10697">
                  <c:v>23594</c:v>
                </c:pt>
                <c:pt idx="10698">
                  <c:v>23595</c:v>
                </c:pt>
                <c:pt idx="10699">
                  <c:v>23596</c:v>
                </c:pt>
                <c:pt idx="10700">
                  <c:v>23599</c:v>
                </c:pt>
                <c:pt idx="10701">
                  <c:v>23600</c:v>
                </c:pt>
                <c:pt idx="10702">
                  <c:v>23601</c:v>
                </c:pt>
                <c:pt idx="10703">
                  <c:v>23602</c:v>
                </c:pt>
                <c:pt idx="10704">
                  <c:v>23603</c:v>
                </c:pt>
                <c:pt idx="10705">
                  <c:v>23606</c:v>
                </c:pt>
                <c:pt idx="10706">
                  <c:v>23607</c:v>
                </c:pt>
                <c:pt idx="10707">
                  <c:v>23608</c:v>
                </c:pt>
                <c:pt idx="10708">
                  <c:v>23609</c:v>
                </c:pt>
                <c:pt idx="10709">
                  <c:v>23610</c:v>
                </c:pt>
                <c:pt idx="10710">
                  <c:v>23613</c:v>
                </c:pt>
                <c:pt idx="10711">
                  <c:v>23614</c:v>
                </c:pt>
                <c:pt idx="10712">
                  <c:v>23615</c:v>
                </c:pt>
                <c:pt idx="10713">
                  <c:v>23616</c:v>
                </c:pt>
                <c:pt idx="10714">
                  <c:v>23617</c:v>
                </c:pt>
                <c:pt idx="10715">
                  <c:v>23620</c:v>
                </c:pt>
                <c:pt idx="10716">
                  <c:v>23621</c:v>
                </c:pt>
                <c:pt idx="10717">
                  <c:v>23622</c:v>
                </c:pt>
                <c:pt idx="10718">
                  <c:v>23623</c:v>
                </c:pt>
                <c:pt idx="10719">
                  <c:v>23624</c:v>
                </c:pt>
                <c:pt idx="10720">
                  <c:v>23628</c:v>
                </c:pt>
                <c:pt idx="10721">
                  <c:v>23629</c:v>
                </c:pt>
                <c:pt idx="10722">
                  <c:v>23630</c:v>
                </c:pt>
                <c:pt idx="10723">
                  <c:v>23631</c:v>
                </c:pt>
                <c:pt idx="10724">
                  <c:v>23634</c:v>
                </c:pt>
                <c:pt idx="10725">
                  <c:v>23635</c:v>
                </c:pt>
                <c:pt idx="10726">
                  <c:v>23636</c:v>
                </c:pt>
                <c:pt idx="10727">
                  <c:v>23637</c:v>
                </c:pt>
                <c:pt idx="10728">
                  <c:v>23638</c:v>
                </c:pt>
                <c:pt idx="10729">
                  <c:v>23641</c:v>
                </c:pt>
                <c:pt idx="10730">
                  <c:v>23642</c:v>
                </c:pt>
                <c:pt idx="10731">
                  <c:v>23643</c:v>
                </c:pt>
                <c:pt idx="10732">
                  <c:v>23644</c:v>
                </c:pt>
                <c:pt idx="10733">
                  <c:v>23645</c:v>
                </c:pt>
                <c:pt idx="10734">
                  <c:v>23648</c:v>
                </c:pt>
                <c:pt idx="10735">
                  <c:v>23649</c:v>
                </c:pt>
                <c:pt idx="10736">
                  <c:v>23650</c:v>
                </c:pt>
                <c:pt idx="10737">
                  <c:v>23651</c:v>
                </c:pt>
                <c:pt idx="10738">
                  <c:v>23652</c:v>
                </c:pt>
                <c:pt idx="10739">
                  <c:v>23655</c:v>
                </c:pt>
                <c:pt idx="10740">
                  <c:v>23656</c:v>
                </c:pt>
                <c:pt idx="10741">
                  <c:v>23657</c:v>
                </c:pt>
                <c:pt idx="10742">
                  <c:v>23658</c:v>
                </c:pt>
                <c:pt idx="10743">
                  <c:v>23659</c:v>
                </c:pt>
                <c:pt idx="10744">
                  <c:v>23662</c:v>
                </c:pt>
                <c:pt idx="10745">
                  <c:v>23663</c:v>
                </c:pt>
                <c:pt idx="10746">
                  <c:v>23664</c:v>
                </c:pt>
                <c:pt idx="10747">
                  <c:v>23665</c:v>
                </c:pt>
                <c:pt idx="10748">
                  <c:v>23666</c:v>
                </c:pt>
                <c:pt idx="10749">
                  <c:v>23669</c:v>
                </c:pt>
                <c:pt idx="10750">
                  <c:v>23670</c:v>
                </c:pt>
                <c:pt idx="10751">
                  <c:v>23671</c:v>
                </c:pt>
                <c:pt idx="10752">
                  <c:v>23672</c:v>
                </c:pt>
                <c:pt idx="10753">
                  <c:v>23673</c:v>
                </c:pt>
                <c:pt idx="10754">
                  <c:v>23676</c:v>
                </c:pt>
                <c:pt idx="10755">
                  <c:v>23677</c:v>
                </c:pt>
                <c:pt idx="10756">
                  <c:v>23678</c:v>
                </c:pt>
                <c:pt idx="10757">
                  <c:v>23679</c:v>
                </c:pt>
                <c:pt idx="10758">
                  <c:v>23680</c:v>
                </c:pt>
                <c:pt idx="10759">
                  <c:v>23683</c:v>
                </c:pt>
                <c:pt idx="10760">
                  <c:v>23685</c:v>
                </c:pt>
                <c:pt idx="10761">
                  <c:v>23686</c:v>
                </c:pt>
                <c:pt idx="10762">
                  <c:v>23687</c:v>
                </c:pt>
                <c:pt idx="10763">
                  <c:v>23690</c:v>
                </c:pt>
                <c:pt idx="10764">
                  <c:v>23691</c:v>
                </c:pt>
                <c:pt idx="10765">
                  <c:v>23692</c:v>
                </c:pt>
                <c:pt idx="10766">
                  <c:v>23693</c:v>
                </c:pt>
                <c:pt idx="10767">
                  <c:v>23694</c:v>
                </c:pt>
                <c:pt idx="10768">
                  <c:v>23697</c:v>
                </c:pt>
                <c:pt idx="10769">
                  <c:v>23698</c:v>
                </c:pt>
                <c:pt idx="10770">
                  <c:v>23699</c:v>
                </c:pt>
                <c:pt idx="10771">
                  <c:v>23700</c:v>
                </c:pt>
                <c:pt idx="10772">
                  <c:v>23701</c:v>
                </c:pt>
                <c:pt idx="10773">
                  <c:v>23704</c:v>
                </c:pt>
                <c:pt idx="10774">
                  <c:v>23705</c:v>
                </c:pt>
                <c:pt idx="10775">
                  <c:v>23706</c:v>
                </c:pt>
                <c:pt idx="10776">
                  <c:v>23708</c:v>
                </c:pt>
                <c:pt idx="10777">
                  <c:v>23711</c:v>
                </c:pt>
                <c:pt idx="10778">
                  <c:v>23712</c:v>
                </c:pt>
                <c:pt idx="10779">
                  <c:v>23713</c:v>
                </c:pt>
                <c:pt idx="10780">
                  <c:v>23714</c:v>
                </c:pt>
                <c:pt idx="10781">
                  <c:v>23715</c:v>
                </c:pt>
                <c:pt idx="10782">
                  <c:v>23718</c:v>
                </c:pt>
                <c:pt idx="10783">
                  <c:v>23719</c:v>
                </c:pt>
                <c:pt idx="10784">
                  <c:v>23720</c:v>
                </c:pt>
                <c:pt idx="10785">
                  <c:v>23721</c:v>
                </c:pt>
                <c:pt idx="10786">
                  <c:v>23722</c:v>
                </c:pt>
                <c:pt idx="10787">
                  <c:v>23725</c:v>
                </c:pt>
                <c:pt idx="10788">
                  <c:v>23726</c:v>
                </c:pt>
                <c:pt idx="10789">
                  <c:v>23727</c:v>
                </c:pt>
                <c:pt idx="10790">
                  <c:v>23728</c:v>
                </c:pt>
                <c:pt idx="10791">
                  <c:v>23729</c:v>
                </c:pt>
                <c:pt idx="10792">
                  <c:v>23732</c:v>
                </c:pt>
                <c:pt idx="10793">
                  <c:v>23733</c:v>
                </c:pt>
                <c:pt idx="10794">
                  <c:v>23734</c:v>
                </c:pt>
                <c:pt idx="10795">
                  <c:v>23735</c:v>
                </c:pt>
                <c:pt idx="10796">
                  <c:v>23739</c:v>
                </c:pt>
                <c:pt idx="10797">
                  <c:v>23740</c:v>
                </c:pt>
                <c:pt idx="10798">
                  <c:v>23741</c:v>
                </c:pt>
                <c:pt idx="10799">
                  <c:v>23742</c:v>
                </c:pt>
                <c:pt idx="10800">
                  <c:v>23746</c:v>
                </c:pt>
                <c:pt idx="10801">
                  <c:v>23747</c:v>
                </c:pt>
                <c:pt idx="10802">
                  <c:v>23748</c:v>
                </c:pt>
                <c:pt idx="10803">
                  <c:v>23749</c:v>
                </c:pt>
                <c:pt idx="10804">
                  <c:v>23750</c:v>
                </c:pt>
                <c:pt idx="10805">
                  <c:v>23753</c:v>
                </c:pt>
                <c:pt idx="10806">
                  <c:v>23754</c:v>
                </c:pt>
                <c:pt idx="10807">
                  <c:v>23755</c:v>
                </c:pt>
                <c:pt idx="10808">
                  <c:v>23756</c:v>
                </c:pt>
                <c:pt idx="10809">
                  <c:v>23757</c:v>
                </c:pt>
                <c:pt idx="10810">
                  <c:v>23760</c:v>
                </c:pt>
                <c:pt idx="10811">
                  <c:v>23761</c:v>
                </c:pt>
                <c:pt idx="10812">
                  <c:v>23762</c:v>
                </c:pt>
                <c:pt idx="10813">
                  <c:v>23763</c:v>
                </c:pt>
                <c:pt idx="10814">
                  <c:v>23764</c:v>
                </c:pt>
                <c:pt idx="10815">
                  <c:v>23767</c:v>
                </c:pt>
                <c:pt idx="10816">
                  <c:v>23768</c:v>
                </c:pt>
                <c:pt idx="10817">
                  <c:v>23769</c:v>
                </c:pt>
                <c:pt idx="10818">
                  <c:v>23770</c:v>
                </c:pt>
                <c:pt idx="10819">
                  <c:v>23771</c:v>
                </c:pt>
                <c:pt idx="10820">
                  <c:v>23774</c:v>
                </c:pt>
                <c:pt idx="10821">
                  <c:v>23775</c:v>
                </c:pt>
                <c:pt idx="10822">
                  <c:v>23776</c:v>
                </c:pt>
                <c:pt idx="10823">
                  <c:v>23777</c:v>
                </c:pt>
                <c:pt idx="10824">
                  <c:v>23778</c:v>
                </c:pt>
                <c:pt idx="10825">
                  <c:v>23781</c:v>
                </c:pt>
                <c:pt idx="10826">
                  <c:v>23782</c:v>
                </c:pt>
                <c:pt idx="10827">
                  <c:v>23783</c:v>
                </c:pt>
                <c:pt idx="10828">
                  <c:v>23784</c:v>
                </c:pt>
                <c:pt idx="10829">
                  <c:v>23785</c:v>
                </c:pt>
                <c:pt idx="10830">
                  <c:v>23788</c:v>
                </c:pt>
                <c:pt idx="10831">
                  <c:v>23789</c:v>
                </c:pt>
                <c:pt idx="10832">
                  <c:v>23790</c:v>
                </c:pt>
                <c:pt idx="10833">
                  <c:v>23791</c:v>
                </c:pt>
                <c:pt idx="10834">
                  <c:v>23792</c:v>
                </c:pt>
                <c:pt idx="10835">
                  <c:v>23796</c:v>
                </c:pt>
                <c:pt idx="10836">
                  <c:v>23797</c:v>
                </c:pt>
                <c:pt idx="10837">
                  <c:v>23798</c:v>
                </c:pt>
                <c:pt idx="10838">
                  <c:v>23799</c:v>
                </c:pt>
                <c:pt idx="10839">
                  <c:v>23802</c:v>
                </c:pt>
                <c:pt idx="10840">
                  <c:v>23803</c:v>
                </c:pt>
                <c:pt idx="10841">
                  <c:v>23804</c:v>
                </c:pt>
                <c:pt idx="10842">
                  <c:v>23805</c:v>
                </c:pt>
                <c:pt idx="10843">
                  <c:v>23806</c:v>
                </c:pt>
                <c:pt idx="10844">
                  <c:v>23809</c:v>
                </c:pt>
                <c:pt idx="10845">
                  <c:v>23810</c:v>
                </c:pt>
                <c:pt idx="10846">
                  <c:v>23811</c:v>
                </c:pt>
                <c:pt idx="10847">
                  <c:v>23812</c:v>
                </c:pt>
                <c:pt idx="10848">
                  <c:v>23813</c:v>
                </c:pt>
                <c:pt idx="10849">
                  <c:v>23816</c:v>
                </c:pt>
                <c:pt idx="10850">
                  <c:v>23817</c:v>
                </c:pt>
                <c:pt idx="10851">
                  <c:v>23818</c:v>
                </c:pt>
                <c:pt idx="10852">
                  <c:v>23819</c:v>
                </c:pt>
                <c:pt idx="10853">
                  <c:v>23820</c:v>
                </c:pt>
                <c:pt idx="10854">
                  <c:v>23823</c:v>
                </c:pt>
                <c:pt idx="10855">
                  <c:v>23824</c:v>
                </c:pt>
                <c:pt idx="10856">
                  <c:v>23825</c:v>
                </c:pt>
                <c:pt idx="10857">
                  <c:v>23826</c:v>
                </c:pt>
                <c:pt idx="10858">
                  <c:v>23827</c:v>
                </c:pt>
                <c:pt idx="10859">
                  <c:v>23830</c:v>
                </c:pt>
                <c:pt idx="10860">
                  <c:v>23831</c:v>
                </c:pt>
                <c:pt idx="10861">
                  <c:v>23832</c:v>
                </c:pt>
                <c:pt idx="10862">
                  <c:v>23833</c:v>
                </c:pt>
                <c:pt idx="10863">
                  <c:v>23834</c:v>
                </c:pt>
                <c:pt idx="10864">
                  <c:v>23837</c:v>
                </c:pt>
                <c:pt idx="10865">
                  <c:v>23838</c:v>
                </c:pt>
                <c:pt idx="10866">
                  <c:v>23839</c:v>
                </c:pt>
                <c:pt idx="10867">
                  <c:v>23840</c:v>
                </c:pt>
                <c:pt idx="10868">
                  <c:v>23841</c:v>
                </c:pt>
                <c:pt idx="10869">
                  <c:v>23844</c:v>
                </c:pt>
                <c:pt idx="10870">
                  <c:v>23845</c:v>
                </c:pt>
                <c:pt idx="10871">
                  <c:v>23846</c:v>
                </c:pt>
                <c:pt idx="10872">
                  <c:v>23847</c:v>
                </c:pt>
                <c:pt idx="10873">
                  <c:v>23851</c:v>
                </c:pt>
                <c:pt idx="10874">
                  <c:v>23852</c:v>
                </c:pt>
                <c:pt idx="10875">
                  <c:v>23853</c:v>
                </c:pt>
                <c:pt idx="10876">
                  <c:v>23854</c:v>
                </c:pt>
                <c:pt idx="10877">
                  <c:v>23855</c:v>
                </c:pt>
                <c:pt idx="10878">
                  <c:v>23858</c:v>
                </c:pt>
                <c:pt idx="10879">
                  <c:v>23859</c:v>
                </c:pt>
                <c:pt idx="10880">
                  <c:v>23860</c:v>
                </c:pt>
                <c:pt idx="10881">
                  <c:v>23861</c:v>
                </c:pt>
                <c:pt idx="10882">
                  <c:v>23862</c:v>
                </c:pt>
                <c:pt idx="10883">
                  <c:v>23865</c:v>
                </c:pt>
                <c:pt idx="10884">
                  <c:v>23866</c:v>
                </c:pt>
                <c:pt idx="10885">
                  <c:v>23867</c:v>
                </c:pt>
                <c:pt idx="10886">
                  <c:v>23868</c:v>
                </c:pt>
                <c:pt idx="10887">
                  <c:v>23869</c:v>
                </c:pt>
                <c:pt idx="10888">
                  <c:v>23872</c:v>
                </c:pt>
                <c:pt idx="10889">
                  <c:v>23873</c:v>
                </c:pt>
                <c:pt idx="10890">
                  <c:v>23874</c:v>
                </c:pt>
                <c:pt idx="10891">
                  <c:v>23875</c:v>
                </c:pt>
                <c:pt idx="10892">
                  <c:v>23876</c:v>
                </c:pt>
                <c:pt idx="10893">
                  <c:v>23879</c:v>
                </c:pt>
                <c:pt idx="10894">
                  <c:v>23880</c:v>
                </c:pt>
                <c:pt idx="10895">
                  <c:v>23881</c:v>
                </c:pt>
                <c:pt idx="10896">
                  <c:v>23882</c:v>
                </c:pt>
                <c:pt idx="10897">
                  <c:v>23883</c:v>
                </c:pt>
                <c:pt idx="10898">
                  <c:v>23886</c:v>
                </c:pt>
                <c:pt idx="10899">
                  <c:v>23887</c:v>
                </c:pt>
                <c:pt idx="10900">
                  <c:v>23888</c:v>
                </c:pt>
                <c:pt idx="10901">
                  <c:v>23889</c:v>
                </c:pt>
                <c:pt idx="10902">
                  <c:v>23890</c:v>
                </c:pt>
                <c:pt idx="10903">
                  <c:v>23894</c:v>
                </c:pt>
                <c:pt idx="10904">
                  <c:v>23895</c:v>
                </c:pt>
                <c:pt idx="10905">
                  <c:v>23896</c:v>
                </c:pt>
                <c:pt idx="10906">
                  <c:v>23897</c:v>
                </c:pt>
                <c:pt idx="10907">
                  <c:v>23900</c:v>
                </c:pt>
                <c:pt idx="10908">
                  <c:v>23901</c:v>
                </c:pt>
                <c:pt idx="10909">
                  <c:v>23902</c:v>
                </c:pt>
                <c:pt idx="10910">
                  <c:v>23903</c:v>
                </c:pt>
                <c:pt idx="10911">
                  <c:v>23904</c:v>
                </c:pt>
                <c:pt idx="10912">
                  <c:v>23907</c:v>
                </c:pt>
                <c:pt idx="10913">
                  <c:v>23908</c:v>
                </c:pt>
                <c:pt idx="10914">
                  <c:v>23909</c:v>
                </c:pt>
                <c:pt idx="10915">
                  <c:v>23910</c:v>
                </c:pt>
                <c:pt idx="10916">
                  <c:v>23911</c:v>
                </c:pt>
                <c:pt idx="10917">
                  <c:v>23914</c:v>
                </c:pt>
                <c:pt idx="10918">
                  <c:v>23915</c:v>
                </c:pt>
                <c:pt idx="10919">
                  <c:v>23916</c:v>
                </c:pt>
                <c:pt idx="10920">
                  <c:v>23917</c:v>
                </c:pt>
                <c:pt idx="10921">
                  <c:v>23918</c:v>
                </c:pt>
                <c:pt idx="10922">
                  <c:v>23921</c:v>
                </c:pt>
                <c:pt idx="10923">
                  <c:v>23922</c:v>
                </c:pt>
                <c:pt idx="10924">
                  <c:v>23923</c:v>
                </c:pt>
                <c:pt idx="10925">
                  <c:v>23924</c:v>
                </c:pt>
                <c:pt idx="10926">
                  <c:v>23925</c:v>
                </c:pt>
                <c:pt idx="10927">
                  <c:v>23929</c:v>
                </c:pt>
                <c:pt idx="10928">
                  <c:v>23930</c:v>
                </c:pt>
                <c:pt idx="10929">
                  <c:v>23931</c:v>
                </c:pt>
                <c:pt idx="10930">
                  <c:v>23932</c:v>
                </c:pt>
                <c:pt idx="10931">
                  <c:v>23935</c:v>
                </c:pt>
                <c:pt idx="10932">
                  <c:v>23936</c:v>
                </c:pt>
                <c:pt idx="10933">
                  <c:v>23937</c:v>
                </c:pt>
                <c:pt idx="10934">
                  <c:v>23938</c:v>
                </c:pt>
                <c:pt idx="10935">
                  <c:v>23939</c:v>
                </c:pt>
                <c:pt idx="10936">
                  <c:v>23942</c:v>
                </c:pt>
                <c:pt idx="10937">
                  <c:v>23943</c:v>
                </c:pt>
                <c:pt idx="10938">
                  <c:v>23944</c:v>
                </c:pt>
                <c:pt idx="10939">
                  <c:v>23945</c:v>
                </c:pt>
                <c:pt idx="10940">
                  <c:v>23946</c:v>
                </c:pt>
                <c:pt idx="10941">
                  <c:v>23949</c:v>
                </c:pt>
                <c:pt idx="10942">
                  <c:v>23950</c:v>
                </c:pt>
                <c:pt idx="10943">
                  <c:v>23951</c:v>
                </c:pt>
                <c:pt idx="10944">
                  <c:v>23952</c:v>
                </c:pt>
                <c:pt idx="10945">
                  <c:v>23953</c:v>
                </c:pt>
                <c:pt idx="10946">
                  <c:v>23956</c:v>
                </c:pt>
                <c:pt idx="10947">
                  <c:v>23957</c:v>
                </c:pt>
                <c:pt idx="10948">
                  <c:v>23958</c:v>
                </c:pt>
                <c:pt idx="10949">
                  <c:v>23959</c:v>
                </c:pt>
                <c:pt idx="10950">
                  <c:v>23960</c:v>
                </c:pt>
                <c:pt idx="10951">
                  <c:v>23963</c:v>
                </c:pt>
                <c:pt idx="10952">
                  <c:v>23964</c:v>
                </c:pt>
                <c:pt idx="10953">
                  <c:v>23965</c:v>
                </c:pt>
                <c:pt idx="10954">
                  <c:v>23966</c:v>
                </c:pt>
                <c:pt idx="10955">
                  <c:v>23967</c:v>
                </c:pt>
                <c:pt idx="10956">
                  <c:v>23970</c:v>
                </c:pt>
                <c:pt idx="10957">
                  <c:v>23971</c:v>
                </c:pt>
                <c:pt idx="10958">
                  <c:v>23972</c:v>
                </c:pt>
                <c:pt idx="10959">
                  <c:v>23973</c:v>
                </c:pt>
                <c:pt idx="10960">
                  <c:v>23974</c:v>
                </c:pt>
                <c:pt idx="10961">
                  <c:v>23977</c:v>
                </c:pt>
                <c:pt idx="10962">
                  <c:v>23978</c:v>
                </c:pt>
                <c:pt idx="10963">
                  <c:v>23979</c:v>
                </c:pt>
                <c:pt idx="10964">
                  <c:v>23980</c:v>
                </c:pt>
                <c:pt idx="10965">
                  <c:v>23981</c:v>
                </c:pt>
                <c:pt idx="10966">
                  <c:v>23984</c:v>
                </c:pt>
                <c:pt idx="10967">
                  <c:v>23985</c:v>
                </c:pt>
                <c:pt idx="10968">
                  <c:v>23986</c:v>
                </c:pt>
                <c:pt idx="10969">
                  <c:v>23987</c:v>
                </c:pt>
                <c:pt idx="10970">
                  <c:v>23988</c:v>
                </c:pt>
                <c:pt idx="10971">
                  <c:v>23992</c:v>
                </c:pt>
                <c:pt idx="10972">
                  <c:v>23993</c:v>
                </c:pt>
                <c:pt idx="10973">
                  <c:v>23994</c:v>
                </c:pt>
                <c:pt idx="10974">
                  <c:v>23995</c:v>
                </c:pt>
                <c:pt idx="10975">
                  <c:v>23998</c:v>
                </c:pt>
                <c:pt idx="10976">
                  <c:v>23999</c:v>
                </c:pt>
                <c:pt idx="10977">
                  <c:v>24000</c:v>
                </c:pt>
                <c:pt idx="10978">
                  <c:v>24001</c:v>
                </c:pt>
                <c:pt idx="10979">
                  <c:v>24002</c:v>
                </c:pt>
                <c:pt idx="10980">
                  <c:v>24005</c:v>
                </c:pt>
                <c:pt idx="10981">
                  <c:v>24006</c:v>
                </c:pt>
                <c:pt idx="10982">
                  <c:v>24007</c:v>
                </c:pt>
                <c:pt idx="10983">
                  <c:v>24008</c:v>
                </c:pt>
                <c:pt idx="10984">
                  <c:v>24009</c:v>
                </c:pt>
                <c:pt idx="10985">
                  <c:v>24012</c:v>
                </c:pt>
                <c:pt idx="10986">
                  <c:v>24013</c:v>
                </c:pt>
                <c:pt idx="10987">
                  <c:v>24014</c:v>
                </c:pt>
                <c:pt idx="10988">
                  <c:v>24015</c:v>
                </c:pt>
                <c:pt idx="10989">
                  <c:v>24016</c:v>
                </c:pt>
                <c:pt idx="10990">
                  <c:v>24019</c:v>
                </c:pt>
                <c:pt idx="10991">
                  <c:v>24020</c:v>
                </c:pt>
                <c:pt idx="10992">
                  <c:v>24021</c:v>
                </c:pt>
                <c:pt idx="10993">
                  <c:v>24022</c:v>
                </c:pt>
                <c:pt idx="10994">
                  <c:v>24023</c:v>
                </c:pt>
                <c:pt idx="10995">
                  <c:v>24026</c:v>
                </c:pt>
                <c:pt idx="10996">
                  <c:v>24027</c:v>
                </c:pt>
                <c:pt idx="10997">
                  <c:v>24028</c:v>
                </c:pt>
                <c:pt idx="10998">
                  <c:v>24029</c:v>
                </c:pt>
                <c:pt idx="10999">
                  <c:v>24030</c:v>
                </c:pt>
                <c:pt idx="11000">
                  <c:v>24033</c:v>
                </c:pt>
                <c:pt idx="11001">
                  <c:v>24034</c:v>
                </c:pt>
                <c:pt idx="11002">
                  <c:v>24035</c:v>
                </c:pt>
                <c:pt idx="11003">
                  <c:v>24036</c:v>
                </c:pt>
                <c:pt idx="11004">
                  <c:v>24037</c:v>
                </c:pt>
                <c:pt idx="11005">
                  <c:v>24040</c:v>
                </c:pt>
                <c:pt idx="11006">
                  <c:v>24041</c:v>
                </c:pt>
                <c:pt idx="11007">
                  <c:v>24042</c:v>
                </c:pt>
                <c:pt idx="11008">
                  <c:v>24043</c:v>
                </c:pt>
                <c:pt idx="11009">
                  <c:v>24044</c:v>
                </c:pt>
                <c:pt idx="11010">
                  <c:v>24047</c:v>
                </c:pt>
                <c:pt idx="11011">
                  <c:v>24049</c:v>
                </c:pt>
                <c:pt idx="11012">
                  <c:v>24050</c:v>
                </c:pt>
                <c:pt idx="11013">
                  <c:v>24051</c:v>
                </c:pt>
                <c:pt idx="11014">
                  <c:v>24054</c:v>
                </c:pt>
                <c:pt idx="11015">
                  <c:v>24055</c:v>
                </c:pt>
                <c:pt idx="11016">
                  <c:v>24056</c:v>
                </c:pt>
                <c:pt idx="11017">
                  <c:v>24057</c:v>
                </c:pt>
                <c:pt idx="11018">
                  <c:v>24058</c:v>
                </c:pt>
                <c:pt idx="11019">
                  <c:v>24061</c:v>
                </c:pt>
                <c:pt idx="11020">
                  <c:v>24062</c:v>
                </c:pt>
                <c:pt idx="11021">
                  <c:v>24063</c:v>
                </c:pt>
                <c:pt idx="11022">
                  <c:v>24064</c:v>
                </c:pt>
                <c:pt idx="11023">
                  <c:v>24065</c:v>
                </c:pt>
                <c:pt idx="11024">
                  <c:v>24068</c:v>
                </c:pt>
                <c:pt idx="11025">
                  <c:v>24069</c:v>
                </c:pt>
                <c:pt idx="11026">
                  <c:v>24070</c:v>
                </c:pt>
                <c:pt idx="11027">
                  <c:v>24072</c:v>
                </c:pt>
                <c:pt idx="11028">
                  <c:v>24075</c:v>
                </c:pt>
                <c:pt idx="11029">
                  <c:v>24076</c:v>
                </c:pt>
                <c:pt idx="11030">
                  <c:v>24077</c:v>
                </c:pt>
                <c:pt idx="11031">
                  <c:v>24078</c:v>
                </c:pt>
                <c:pt idx="11032">
                  <c:v>24079</c:v>
                </c:pt>
                <c:pt idx="11033">
                  <c:v>24082</c:v>
                </c:pt>
                <c:pt idx="11034">
                  <c:v>24083</c:v>
                </c:pt>
                <c:pt idx="11035">
                  <c:v>24084</c:v>
                </c:pt>
                <c:pt idx="11036">
                  <c:v>24085</c:v>
                </c:pt>
                <c:pt idx="11037">
                  <c:v>24086</c:v>
                </c:pt>
                <c:pt idx="11038">
                  <c:v>24089</c:v>
                </c:pt>
                <c:pt idx="11039">
                  <c:v>24090</c:v>
                </c:pt>
                <c:pt idx="11040">
                  <c:v>24091</c:v>
                </c:pt>
                <c:pt idx="11041">
                  <c:v>24092</c:v>
                </c:pt>
                <c:pt idx="11042">
                  <c:v>24093</c:v>
                </c:pt>
                <c:pt idx="11043">
                  <c:v>24096</c:v>
                </c:pt>
                <c:pt idx="11044">
                  <c:v>24097</c:v>
                </c:pt>
                <c:pt idx="11045">
                  <c:v>24098</c:v>
                </c:pt>
                <c:pt idx="11046">
                  <c:v>24099</c:v>
                </c:pt>
                <c:pt idx="11047">
                  <c:v>24103</c:v>
                </c:pt>
                <c:pt idx="11048">
                  <c:v>24104</c:v>
                </c:pt>
                <c:pt idx="11049">
                  <c:v>24105</c:v>
                </c:pt>
                <c:pt idx="11050">
                  <c:v>24106</c:v>
                </c:pt>
                <c:pt idx="11051">
                  <c:v>24107</c:v>
                </c:pt>
                <c:pt idx="11052">
                  <c:v>24110</c:v>
                </c:pt>
                <c:pt idx="11053">
                  <c:v>24111</c:v>
                </c:pt>
                <c:pt idx="11054">
                  <c:v>24112</c:v>
                </c:pt>
                <c:pt idx="11055">
                  <c:v>24113</c:v>
                </c:pt>
                <c:pt idx="11056">
                  <c:v>24114</c:v>
                </c:pt>
                <c:pt idx="11057">
                  <c:v>24117</c:v>
                </c:pt>
                <c:pt idx="11058">
                  <c:v>24118</c:v>
                </c:pt>
                <c:pt idx="11059">
                  <c:v>24119</c:v>
                </c:pt>
                <c:pt idx="11060">
                  <c:v>24120</c:v>
                </c:pt>
                <c:pt idx="11061">
                  <c:v>24121</c:v>
                </c:pt>
                <c:pt idx="11062">
                  <c:v>24124</c:v>
                </c:pt>
                <c:pt idx="11063">
                  <c:v>24125</c:v>
                </c:pt>
                <c:pt idx="11064">
                  <c:v>24126</c:v>
                </c:pt>
                <c:pt idx="11065">
                  <c:v>24127</c:v>
                </c:pt>
                <c:pt idx="11066">
                  <c:v>24128</c:v>
                </c:pt>
                <c:pt idx="11067">
                  <c:v>24131</c:v>
                </c:pt>
                <c:pt idx="11068">
                  <c:v>24132</c:v>
                </c:pt>
                <c:pt idx="11069">
                  <c:v>24133</c:v>
                </c:pt>
                <c:pt idx="11070">
                  <c:v>24134</c:v>
                </c:pt>
                <c:pt idx="11071">
                  <c:v>24135</c:v>
                </c:pt>
                <c:pt idx="11072">
                  <c:v>24138</c:v>
                </c:pt>
                <c:pt idx="11073">
                  <c:v>24139</c:v>
                </c:pt>
                <c:pt idx="11074">
                  <c:v>24140</c:v>
                </c:pt>
                <c:pt idx="11075">
                  <c:v>24141</c:v>
                </c:pt>
                <c:pt idx="11076">
                  <c:v>24142</c:v>
                </c:pt>
                <c:pt idx="11077">
                  <c:v>24145</c:v>
                </c:pt>
                <c:pt idx="11078">
                  <c:v>24146</c:v>
                </c:pt>
                <c:pt idx="11079">
                  <c:v>24147</c:v>
                </c:pt>
                <c:pt idx="11080">
                  <c:v>24148</c:v>
                </c:pt>
                <c:pt idx="11081">
                  <c:v>24149</c:v>
                </c:pt>
                <c:pt idx="11082">
                  <c:v>24152</c:v>
                </c:pt>
                <c:pt idx="11083">
                  <c:v>24153</c:v>
                </c:pt>
                <c:pt idx="11084">
                  <c:v>24154</c:v>
                </c:pt>
                <c:pt idx="11085">
                  <c:v>24155</c:v>
                </c:pt>
                <c:pt idx="11086">
                  <c:v>24156</c:v>
                </c:pt>
                <c:pt idx="11087">
                  <c:v>24159</c:v>
                </c:pt>
                <c:pt idx="11088">
                  <c:v>24161</c:v>
                </c:pt>
                <c:pt idx="11089">
                  <c:v>24162</c:v>
                </c:pt>
                <c:pt idx="11090">
                  <c:v>24163</c:v>
                </c:pt>
                <c:pt idx="11091">
                  <c:v>24166</c:v>
                </c:pt>
                <c:pt idx="11092">
                  <c:v>24167</c:v>
                </c:pt>
                <c:pt idx="11093">
                  <c:v>24168</c:v>
                </c:pt>
                <c:pt idx="11094">
                  <c:v>24169</c:v>
                </c:pt>
                <c:pt idx="11095">
                  <c:v>24170</c:v>
                </c:pt>
                <c:pt idx="11096">
                  <c:v>24173</c:v>
                </c:pt>
                <c:pt idx="11097">
                  <c:v>24174</c:v>
                </c:pt>
                <c:pt idx="11098">
                  <c:v>24175</c:v>
                </c:pt>
                <c:pt idx="11099">
                  <c:v>24176</c:v>
                </c:pt>
                <c:pt idx="11100">
                  <c:v>24177</c:v>
                </c:pt>
                <c:pt idx="11101">
                  <c:v>24180</c:v>
                </c:pt>
                <c:pt idx="11102">
                  <c:v>24181</c:v>
                </c:pt>
                <c:pt idx="11103">
                  <c:v>24182</c:v>
                </c:pt>
                <c:pt idx="11104">
                  <c:v>24183</c:v>
                </c:pt>
                <c:pt idx="11105">
                  <c:v>24184</c:v>
                </c:pt>
                <c:pt idx="11106">
                  <c:v>24187</c:v>
                </c:pt>
                <c:pt idx="11107">
                  <c:v>24188</c:v>
                </c:pt>
                <c:pt idx="11108">
                  <c:v>24189</c:v>
                </c:pt>
                <c:pt idx="11109">
                  <c:v>24190</c:v>
                </c:pt>
                <c:pt idx="11110">
                  <c:v>24191</c:v>
                </c:pt>
                <c:pt idx="11111">
                  <c:v>24194</c:v>
                </c:pt>
                <c:pt idx="11112">
                  <c:v>24195</c:v>
                </c:pt>
                <c:pt idx="11113">
                  <c:v>24196</c:v>
                </c:pt>
                <c:pt idx="11114">
                  <c:v>24197</c:v>
                </c:pt>
                <c:pt idx="11115">
                  <c:v>24198</c:v>
                </c:pt>
                <c:pt idx="11116">
                  <c:v>24201</c:v>
                </c:pt>
                <c:pt idx="11117">
                  <c:v>24202</c:v>
                </c:pt>
                <c:pt idx="11118">
                  <c:v>24203</c:v>
                </c:pt>
                <c:pt idx="11119">
                  <c:v>24204</c:v>
                </c:pt>
                <c:pt idx="11120">
                  <c:v>24208</c:v>
                </c:pt>
                <c:pt idx="11121">
                  <c:v>24209</c:v>
                </c:pt>
                <c:pt idx="11122">
                  <c:v>24210</c:v>
                </c:pt>
                <c:pt idx="11123">
                  <c:v>24211</c:v>
                </c:pt>
                <c:pt idx="11124">
                  <c:v>24212</c:v>
                </c:pt>
                <c:pt idx="11125">
                  <c:v>24215</c:v>
                </c:pt>
                <c:pt idx="11126">
                  <c:v>24216</c:v>
                </c:pt>
                <c:pt idx="11127">
                  <c:v>24217</c:v>
                </c:pt>
                <c:pt idx="11128">
                  <c:v>24218</c:v>
                </c:pt>
                <c:pt idx="11129">
                  <c:v>24219</c:v>
                </c:pt>
                <c:pt idx="11130">
                  <c:v>24222</c:v>
                </c:pt>
                <c:pt idx="11131">
                  <c:v>24223</c:v>
                </c:pt>
                <c:pt idx="11132">
                  <c:v>24224</c:v>
                </c:pt>
                <c:pt idx="11133">
                  <c:v>24225</c:v>
                </c:pt>
                <c:pt idx="11134">
                  <c:v>24226</c:v>
                </c:pt>
                <c:pt idx="11135">
                  <c:v>24229</c:v>
                </c:pt>
                <c:pt idx="11136">
                  <c:v>24230</c:v>
                </c:pt>
                <c:pt idx="11137">
                  <c:v>24231</c:v>
                </c:pt>
                <c:pt idx="11138">
                  <c:v>24232</c:v>
                </c:pt>
                <c:pt idx="11139">
                  <c:v>24233</c:v>
                </c:pt>
                <c:pt idx="11140">
                  <c:v>24236</c:v>
                </c:pt>
                <c:pt idx="11141">
                  <c:v>24237</c:v>
                </c:pt>
                <c:pt idx="11142">
                  <c:v>24238</c:v>
                </c:pt>
                <c:pt idx="11143">
                  <c:v>24239</c:v>
                </c:pt>
                <c:pt idx="11144">
                  <c:v>24240</c:v>
                </c:pt>
                <c:pt idx="11145">
                  <c:v>24243</c:v>
                </c:pt>
                <c:pt idx="11146">
                  <c:v>24244</c:v>
                </c:pt>
                <c:pt idx="11147">
                  <c:v>24245</c:v>
                </c:pt>
                <c:pt idx="11148">
                  <c:v>24246</c:v>
                </c:pt>
                <c:pt idx="11149">
                  <c:v>24247</c:v>
                </c:pt>
                <c:pt idx="11150">
                  <c:v>24250</c:v>
                </c:pt>
                <c:pt idx="11151">
                  <c:v>24251</c:v>
                </c:pt>
                <c:pt idx="11152">
                  <c:v>24252</c:v>
                </c:pt>
                <c:pt idx="11153">
                  <c:v>24253</c:v>
                </c:pt>
                <c:pt idx="11154">
                  <c:v>24254</c:v>
                </c:pt>
                <c:pt idx="11155">
                  <c:v>24258</c:v>
                </c:pt>
                <c:pt idx="11156">
                  <c:v>24259</c:v>
                </c:pt>
                <c:pt idx="11157">
                  <c:v>24260</c:v>
                </c:pt>
                <c:pt idx="11158">
                  <c:v>24261</c:v>
                </c:pt>
                <c:pt idx="11159">
                  <c:v>24264</c:v>
                </c:pt>
                <c:pt idx="11160">
                  <c:v>24265</c:v>
                </c:pt>
                <c:pt idx="11161">
                  <c:v>24266</c:v>
                </c:pt>
                <c:pt idx="11162">
                  <c:v>24267</c:v>
                </c:pt>
                <c:pt idx="11163">
                  <c:v>24268</c:v>
                </c:pt>
                <c:pt idx="11164">
                  <c:v>24271</c:v>
                </c:pt>
                <c:pt idx="11165">
                  <c:v>24272</c:v>
                </c:pt>
                <c:pt idx="11166">
                  <c:v>24273</c:v>
                </c:pt>
                <c:pt idx="11167">
                  <c:v>24274</c:v>
                </c:pt>
                <c:pt idx="11168">
                  <c:v>24275</c:v>
                </c:pt>
                <c:pt idx="11169">
                  <c:v>24278</c:v>
                </c:pt>
                <c:pt idx="11170">
                  <c:v>24279</c:v>
                </c:pt>
                <c:pt idx="11171">
                  <c:v>24280</c:v>
                </c:pt>
                <c:pt idx="11172">
                  <c:v>24281</c:v>
                </c:pt>
                <c:pt idx="11173">
                  <c:v>24282</c:v>
                </c:pt>
                <c:pt idx="11174">
                  <c:v>24285</c:v>
                </c:pt>
                <c:pt idx="11175">
                  <c:v>24286</c:v>
                </c:pt>
                <c:pt idx="11176">
                  <c:v>24287</c:v>
                </c:pt>
                <c:pt idx="11177">
                  <c:v>24288</c:v>
                </c:pt>
                <c:pt idx="11178">
                  <c:v>24289</c:v>
                </c:pt>
                <c:pt idx="11179">
                  <c:v>24293</c:v>
                </c:pt>
                <c:pt idx="11180">
                  <c:v>24294</c:v>
                </c:pt>
                <c:pt idx="11181">
                  <c:v>24295</c:v>
                </c:pt>
                <c:pt idx="11182">
                  <c:v>24296</c:v>
                </c:pt>
                <c:pt idx="11183">
                  <c:v>24299</c:v>
                </c:pt>
                <c:pt idx="11184">
                  <c:v>24300</c:v>
                </c:pt>
                <c:pt idx="11185">
                  <c:v>24301</c:v>
                </c:pt>
                <c:pt idx="11186">
                  <c:v>24302</c:v>
                </c:pt>
                <c:pt idx="11187">
                  <c:v>24303</c:v>
                </c:pt>
                <c:pt idx="11188">
                  <c:v>24306</c:v>
                </c:pt>
                <c:pt idx="11189">
                  <c:v>24307</c:v>
                </c:pt>
                <c:pt idx="11190">
                  <c:v>24308</c:v>
                </c:pt>
                <c:pt idx="11191">
                  <c:v>24309</c:v>
                </c:pt>
                <c:pt idx="11192">
                  <c:v>24310</c:v>
                </c:pt>
                <c:pt idx="11193">
                  <c:v>24313</c:v>
                </c:pt>
                <c:pt idx="11194">
                  <c:v>24314</c:v>
                </c:pt>
                <c:pt idx="11195">
                  <c:v>24315</c:v>
                </c:pt>
                <c:pt idx="11196">
                  <c:v>24316</c:v>
                </c:pt>
                <c:pt idx="11197">
                  <c:v>24317</c:v>
                </c:pt>
                <c:pt idx="11198">
                  <c:v>24320</c:v>
                </c:pt>
                <c:pt idx="11199">
                  <c:v>24321</c:v>
                </c:pt>
                <c:pt idx="11200">
                  <c:v>24322</c:v>
                </c:pt>
                <c:pt idx="11201">
                  <c:v>24323</c:v>
                </c:pt>
                <c:pt idx="11202">
                  <c:v>24324</c:v>
                </c:pt>
                <c:pt idx="11203">
                  <c:v>24327</c:v>
                </c:pt>
                <c:pt idx="11204">
                  <c:v>24328</c:v>
                </c:pt>
                <c:pt idx="11205">
                  <c:v>24329</c:v>
                </c:pt>
                <c:pt idx="11206">
                  <c:v>24330</c:v>
                </c:pt>
                <c:pt idx="11207">
                  <c:v>24331</c:v>
                </c:pt>
                <c:pt idx="11208">
                  <c:v>24334</c:v>
                </c:pt>
                <c:pt idx="11209">
                  <c:v>24335</c:v>
                </c:pt>
                <c:pt idx="11210">
                  <c:v>24336</c:v>
                </c:pt>
                <c:pt idx="11211">
                  <c:v>24337</c:v>
                </c:pt>
                <c:pt idx="11212">
                  <c:v>24338</c:v>
                </c:pt>
                <c:pt idx="11213">
                  <c:v>24341</c:v>
                </c:pt>
                <c:pt idx="11214">
                  <c:v>24342</c:v>
                </c:pt>
                <c:pt idx="11215">
                  <c:v>24343</c:v>
                </c:pt>
                <c:pt idx="11216">
                  <c:v>24344</c:v>
                </c:pt>
                <c:pt idx="11217">
                  <c:v>24345</c:v>
                </c:pt>
                <c:pt idx="11218">
                  <c:v>24348</c:v>
                </c:pt>
                <c:pt idx="11219">
                  <c:v>24349</c:v>
                </c:pt>
                <c:pt idx="11220">
                  <c:v>24350</c:v>
                </c:pt>
                <c:pt idx="11221">
                  <c:v>24351</c:v>
                </c:pt>
                <c:pt idx="11222">
                  <c:v>24352</c:v>
                </c:pt>
                <c:pt idx="11223">
                  <c:v>24356</c:v>
                </c:pt>
                <c:pt idx="11224">
                  <c:v>24357</c:v>
                </c:pt>
                <c:pt idx="11225">
                  <c:v>24358</c:v>
                </c:pt>
                <c:pt idx="11226">
                  <c:v>24359</c:v>
                </c:pt>
                <c:pt idx="11227">
                  <c:v>24362</c:v>
                </c:pt>
                <c:pt idx="11228">
                  <c:v>24363</c:v>
                </c:pt>
                <c:pt idx="11229">
                  <c:v>24364</c:v>
                </c:pt>
                <c:pt idx="11230">
                  <c:v>24365</c:v>
                </c:pt>
                <c:pt idx="11231">
                  <c:v>24366</c:v>
                </c:pt>
                <c:pt idx="11232">
                  <c:v>24369</c:v>
                </c:pt>
                <c:pt idx="11233">
                  <c:v>24370</c:v>
                </c:pt>
                <c:pt idx="11234">
                  <c:v>24371</c:v>
                </c:pt>
                <c:pt idx="11235">
                  <c:v>24372</c:v>
                </c:pt>
                <c:pt idx="11236">
                  <c:v>24373</c:v>
                </c:pt>
                <c:pt idx="11237">
                  <c:v>24376</c:v>
                </c:pt>
                <c:pt idx="11238">
                  <c:v>24377</c:v>
                </c:pt>
                <c:pt idx="11239">
                  <c:v>24378</c:v>
                </c:pt>
                <c:pt idx="11240">
                  <c:v>24379</c:v>
                </c:pt>
                <c:pt idx="11241">
                  <c:v>24380</c:v>
                </c:pt>
                <c:pt idx="11242">
                  <c:v>24383</c:v>
                </c:pt>
                <c:pt idx="11243">
                  <c:v>24384</c:v>
                </c:pt>
                <c:pt idx="11244">
                  <c:v>24385</c:v>
                </c:pt>
                <c:pt idx="11245">
                  <c:v>24386</c:v>
                </c:pt>
                <c:pt idx="11246">
                  <c:v>24387</c:v>
                </c:pt>
                <c:pt idx="11247">
                  <c:v>24390</c:v>
                </c:pt>
                <c:pt idx="11248">
                  <c:v>24391</c:v>
                </c:pt>
                <c:pt idx="11249">
                  <c:v>24392</c:v>
                </c:pt>
                <c:pt idx="11250">
                  <c:v>24393</c:v>
                </c:pt>
                <c:pt idx="11251">
                  <c:v>24394</c:v>
                </c:pt>
                <c:pt idx="11252">
                  <c:v>24397</c:v>
                </c:pt>
                <c:pt idx="11253">
                  <c:v>24398</c:v>
                </c:pt>
                <c:pt idx="11254">
                  <c:v>24399</c:v>
                </c:pt>
                <c:pt idx="11255">
                  <c:v>24400</c:v>
                </c:pt>
                <c:pt idx="11256">
                  <c:v>24401</c:v>
                </c:pt>
                <c:pt idx="11257">
                  <c:v>24404</c:v>
                </c:pt>
                <c:pt idx="11258">
                  <c:v>24405</c:v>
                </c:pt>
                <c:pt idx="11259">
                  <c:v>24406</c:v>
                </c:pt>
                <c:pt idx="11260">
                  <c:v>24407</c:v>
                </c:pt>
                <c:pt idx="11261">
                  <c:v>24408</c:v>
                </c:pt>
                <c:pt idx="11262">
                  <c:v>24411</c:v>
                </c:pt>
                <c:pt idx="11263">
                  <c:v>24412</c:v>
                </c:pt>
                <c:pt idx="11264">
                  <c:v>24413</c:v>
                </c:pt>
                <c:pt idx="11265">
                  <c:v>24414</c:v>
                </c:pt>
                <c:pt idx="11266">
                  <c:v>24415</c:v>
                </c:pt>
                <c:pt idx="11267">
                  <c:v>24418</c:v>
                </c:pt>
                <c:pt idx="11268">
                  <c:v>24420</c:v>
                </c:pt>
                <c:pt idx="11269">
                  <c:v>24421</c:v>
                </c:pt>
                <c:pt idx="11270">
                  <c:v>24422</c:v>
                </c:pt>
                <c:pt idx="11271">
                  <c:v>24425</c:v>
                </c:pt>
                <c:pt idx="11272">
                  <c:v>24426</c:v>
                </c:pt>
                <c:pt idx="11273">
                  <c:v>24427</c:v>
                </c:pt>
                <c:pt idx="11274">
                  <c:v>24428</c:v>
                </c:pt>
                <c:pt idx="11275">
                  <c:v>24429</c:v>
                </c:pt>
                <c:pt idx="11276">
                  <c:v>24432</c:v>
                </c:pt>
                <c:pt idx="11277">
                  <c:v>24433</c:v>
                </c:pt>
                <c:pt idx="11278">
                  <c:v>24434</c:v>
                </c:pt>
                <c:pt idx="11279">
                  <c:v>24436</c:v>
                </c:pt>
                <c:pt idx="11280">
                  <c:v>24439</c:v>
                </c:pt>
                <c:pt idx="11281">
                  <c:v>24440</c:v>
                </c:pt>
                <c:pt idx="11282">
                  <c:v>24441</c:v>
                </c:pt>
                <c:pt idx="11283">
                  <c:v>24442</c:v>
                </c:pt>
                <c:pt idx="11284">
                  <c:v>24443</c:v>
                </c:pt>
                <c:pt idx="11285">
                  <c:v>24446</c:v>
                </c:pt>
                <c:pt idx="11286">
                  <c:v>24447</c:v>
                </c:pt>
                <c:pt idx="11287">
                  <c:v>24448</c:v>
                </c:pt>
                <c:pt idx="11288">
                  <c:v>24449</c:v>
                </c:pt>
                <c:pt idx="11289">
                  <c:v>24450</c:v>
                </c:pt>
                <c:pt idx="11290">
                  <c:v>24453</c:v>
                </c:pt>
                <c:pt idx="11291">
                  <c:v>24454</c:v>
                </c:pt>
                <c:pt idx="11292">
                  <c:v>24455</c:v>
                </c:pt>
                <c:pt idx="11293">
                  <c:v>24456</c:v>
                </c:pt>
                <c:pt idx="11294">
                  <c:v>24457</c:v>
                </c:pt>
                <c:pt idx="11295">
                  <c:v>24460</c:v>
                </c:pt>
                <c:pt idx="11296">
                  <c:v>24461</c:v>
                </c:pt>
                <c:pt idx="11297">
                  <c:v>24462</c:v>
                </c:pt>
                <c:pt idx="11298">
                  <c:v>24463</c:v>
                </c:pt>
                <c:pt idx="11299">
                  <c:v>24464</c:v>
                </c:pt>
                <c:pt idx="11300">
                  <c:v>24468</c:v>
                </c:pt>
                <c:pt idx="11301">
                  <c:v>24469</c:v>
                </c:pt>
                <c:pt idx="11302">
                  <c:v>24470</c:v>
                </c:pt>
                <c:pt idx="11303">
                  <c:v>24471</c:v>
                </c:pt>
                <c:pt idx="11304">
                  <c:v>24475</c:v>
                </c:pt>
                <c:pt idx="11305">
                  <c:v>24476</c:v>
                </c:pt>
                <c:pt idx="11306">
                  <c:v>24477</c:v>
                </c:pt>
                <c:pt idx="11307">
                  <c:v>24478</c:v>
                </c:pt>
                <c:pt idx="11308">
                  <c:v>24481</c:v>
                </c:pt>
                <c:pt idx="11309">
                  <c:v>24482</c:v>
                </c:pt>
                <c:pt idx="11310">
                  <c:v>24483</c:v>
                </c:pt>
                <c:pt idx="11311">
                  <c:v>24484</c:v>
                </c:pt>
                <c:pt idx="11312">
                  <c:v>24485</c:v>
                </c:pt>
                <c:pt idx="11313">
                  <c:v>24488</c:v>
                </c:pt>
                <c:pt idx="11314">
                  <c:v>24489</c:v>
                </c:pt>
                <c:pt idx="11315">
                  <c:v>24490</c:v>
                </c:pt>
                <c:pt idx="11316">
                  <c:v>24491</c:v>
                </c:pt>
                <c:pt idx="11317">
                  <c:v>24492</c:v>
                </c:pt>
                <c:pt idx="11318">
                  <c:v>24495</c:v>
                </c:pt>
                <c:pt idx="11319">
                  <c:v>24496</c:v>
                </c:pt>
                <c:pt idx="11320">
                  <c:v>24497</c:v>
                </c:pt>
                <c:pt idx="11321">
                  <c:v>24498</c:v>
                </c:pt>
                <c:pt idx="11322">
                  <c:v>24499</c:v>
                </c:pt>
                <c:pt idx="11323">
                  <c:v>24502</c:v>
                </c:pt>
                <c:pt idx="11324">
                  <c:v>24503</c:v>
                </c:pt>
                <c:pt idx="11325">
                  <c:v>24504</c:v>
                </c:pt>
                <c:pt idx="11326">
                  <c:v>24505</c:v>
                </c:pt>
                <c:pt idx="11327">
                  <c:v>24506</c:v>
                </c:pt>
                <c:pt idx="11328">
                  <c:v>24509</c:v>
                </c:pt>
                <c:pt idx="11329">
                  <c:v>24510</c:v>
                </c:pt>
                <c:pt idx="11330">
                  <c:v>24511</c:v>
                </c:pt>
                <c:pt idx="11331">
                  <c:v>24512</c:v>
                </c:pt>
                <c:pt idx="11332">
                  <c:v>24513</c:v>
                </c:pt>
                <c:pt idx="11333">
                  <c:v>24516</c:v>
                </c:pt>
                <c:pt idx="11334">
                  <c:v>24517</c:v>
                </c:pt>
                <c:pt idx="11335">
                  <c:v>24518</c:v>
                </c:pt>
                <c:pt idx="11336">
                  <c:v>24519</c:v>
                </c:pt>
                <c:pt idx="11337">
                  <c:v>24520</c:v>
                </c:pt>
                <c:pt idx="11338">
                  <c:v>24523</c:v>
                </c:pt>
                <c:pt idx="11339">
                  <c:v>24524</c:v>
                </c:pt>
                <c:pt idx="11340">
                  <c:v>24526</c:v>
                </c:pt>
                <c:pt idx="11341">
                  <c:v>24527</c:v>
                </c:pt>
                <c:pt idx="11342">
                  <c:v>24530</c:v>
                </c:pt>
                <c:pt idx="11343">
                  <c:v>24531</c:v>
                </c:pt>
                <c:pt idx="11344">
                  <c:v>24532</c:v>
                </c:pt>
                <c:pt idx="11345">
                  <c:v>24533</c:v>
                </c:pt>
                <c:pt idx="11346">
                  <c:v>24534</c:v>
                </c:pt>
                <c:pt idx="11347">
                  <c:v>24537</c:v>
                </c:pt>
                <c:pt idx="11348">
                  <c:v>24538</c:v>
                </c:pt>
                <c:pt idx="11349">
                  <c:v>24539</c:v>
                </c:pt>
                <c:pt idx="11350">
                  <c:v>24540</c:v>
                </c:pt>
                <c:pt idx="11351">
                  <c:v>24541</c:v>
                </c:pt>
                <c:pt idx="11352">
                  <c:v>24544</c:v>
                </c:pt>
                <c:pt idx="11353">
                  <c:v>24545</c:v>
                </c:pt>
                <c:pt idx="11354">
                  <c:v>24546</c:v>
                </c:pt>
                <c:pt idx="11355">
                  <c:v>24547</c:v>
                </c:pt>
                <c:pt idx="11356">
                  <c:v>24548</c:v>
                </c:pt>
                <c:pt idx="11357">
                  <c:v>24551</c:v>
                </c:pt>
                <c:pt idx="11358">
                  <c:v>24552</c:v>
                </c:pt>
                <c:pt idx="11359">
                  <c:v>24553</c:v>
                </c:pt>
                <c:pt idx="11360">
                  <c:v>24554</c:v>
                </c:pt>
                <c:pt idx="11361">
                  <c:v>24558</c:v>
                </c:pt>
                <c:pt idx="11362">
                  <c:v>24559</c:v>
                </c:pt>
                <c:pt idx="11363">
                  <c:v>24560</c:v>
                </c:pt>
                <c:pt idx="11364">
                  <c:v>24561</c:v>
                </c:pt>
                <c:pt idx="11365">
                  <c:v>24562</c:v>
                </c:pt>
                <c:pt idx="11366">
                  <c:v>24565</c:v>
                </c:pt>
                <c:pt idx="11367">
                  <c:v>24566</c:v>
                </c:pt>
                <c:pt idx="11368">
                  <c:v>24567</c:v>
                </c:pt>
                <c:pt idx="11369">
                  <c:v>24568</c:v>
                </c:pt>
                <c:pt idx="11370">
                  <c:v>24569</c:v>
                </c:pt>
                <c:pt idx="11371">
                  <c:v>24572</c:v>
                </c:pt>
                <c:pt idx="11372">
                  <c:v>24573</c:v>
                </c:pt>
                <c:pt idx="11373">
                  <c:v>24574</c:v>
                </c:pt>
                <c:pt idx="11374">
                  <c:v>24575</c:v>
                </c:pt>
                <c:pt idx="11375">
                  <c:v>24576</c:v>
                </c:pt>
                <c:pt idx="11376">
                  <c:v>24579</c:v>
                </c:pt>
                <c:pt idx="11377">
                  <c:v>24580</c:v>
                </c:pt>
                <c:pt idx="11378">
                  <c:v>24581</c:v>
                </c:pt>
                <c:pt idx="11379">
                  <c:v>24582</c:v>
                </c:pt>
                <c:pt idx="11380">
                  <c:v>24583</c:v>
                </c:pt>
                <c:pt idx="11381">
                  <c:v>24586</c:v>
                </c:pt>
                <c:pt idx="11382">
                  <c:v>24587</c:v>
                </c:pt>
                <c:pt idx="11383">
                  <c:v>24588</c:v>
                </c:pt>
                <c:pt idx="11384">
                  <c:v>24589</c:v>
                </c:pt>
                <c:pt idx="11385">
                  <c:v>24590</c:v>
                </c:pt>
                <c:pt idx="11386">
                  <c:v>24593</c:v>
                </c:pt>
                <c:pt idx="11387">
                  <c:v>24594</c:v>
                </c:pt>
                <c:pt idx="11388">
                  <c:v>24595</c:v>
                </c:pt>
                <c:pt idx="11389">
                  <c:v>24596</c:v>
                </c:pt>
                <c:pt idx="11390">
                  <c:v>24597</c:v>
                </c:pt>
                <c:pt idx="11391">
                  <c:v>24600</c:v>
                </c:pt>
                <c:pt idx="11392">
                  <c:v>24601</c:v>
                </c:pt>
                <c:pt idx="11393">
                  <c:v>24602</c:v>
                </c:pt>
                <c:pt idx="11394">
                  <c:v>24603</c:v>
                </c:pt>
                <c:pt idx="11395">
                  <c:v>24604</c:v>
                </c:pt>
                <c:pt idx="11396">
                  <c:v>24607</c:v>
                </c:pt>
                <c:pt idx="11397">
                  <c:v>24608</c:v>
                </c:pt>
                <c:pt idx="11398">
                  <c:v>24609</c:v>
                </c:pt>
                <c:pt idx="11399">
                  <c:v>24610</c:v>
                </c:pt>
                <c:pt idx="11400">
                  <c:v>24611</c:v>
                </c:pt>
                <c:pt idx="11401">
                  <c:v>24614</c:v>
                </c:pt>
                <c:pt idx="11402">
                  <c:v>24615</c:v>
                </c:pt>
                <c:pt idx="11403">
                  <c:v>24616</c:v>
                </c:pt>
                <c:pt idx="11404">
                  <c:v>24617</c:v>
                </c:pt>
                <c:pt idx="11405">
                  <c:v>24618</c:v>
                </c:pt>
                <c:pt idx="11406">
                  <c:v>24621</c:v>
                </c:pt>
                <c:pt idx="11407">
                  <c:v>24623</c:v>
                </c:pt>
                <c:pt idx="11408">
                  <c:v>24624</c:v>
                </c:pt>
                <c:pt idx="11409">
                  <c:v>24625</c:v>
                </c:pt>
                <c:pt idx="11410">
                  <c:v>24628</c:v>
                </c:pt>
                <c:pt idx="11411">
                  <c:v>24629</c:v>
                </c:pt>
                <c:pt idx="11412">
                  <c:v>24630</c:v>
                </c:pt>
                <c:pt idx="11413">
                  <c:v>24631</c:v>
                </c:pt>
                <c:pt idx="11414">
                  <c:v>24632</c:v>
                </c:pt>
                <c:pt idx="11415">
                  <c:v>24635</c:v>
                </c:pt>
                <c:pt idx="11416">
                  <c:v>24636</c:v>
                </c:pt>
                <c:pt idx="11417">
                  <c:v>24637</c:v>
                </c:pt>
                <c:pt idx="11418">
                  <c:v>24638</c:v>
                </c:pt>
                <c:pt idx="11419">
                  <c:v>24639</c:v>
                </c:pt>
                <c:pt idx="11420">
                  <c:v>24642</c:v>
                </c:pt>
                <c:pt idx="11421">
                  <c:v>24643</c:v>
                </c:pt>
                <c:pt idx="11422">
                  <c:v>24644</c:v>
                </c:pt>
                <c:pt idx="11423">
                  <c:v>24645</c:v>
                </c:pt>
                <c:pt idx="11424">
                  <c:v>24646</c:v>
                </c:pt>
                <c:pt idx="11425">
                  <c:v>24649</c:v>
                </c:pt>
                <c:pt idx="11426">
                  <c:v>24650</c:v>
                </c:pt>
                <c:pt idx="11427">
                  <c:v>24651</c:v>
                </c:pt>
                <c:pt idx="11428">
                  <c:v>24652</c:v>
                </c:pt>
                <c:pt idx="11429">
                  <c:v>24653</c:v>
                </c:pt>
                <c:pt idx="11430">
                  <c:v>24656</c:v>
                </c:pt>
                <c:pt idx="11431">
                  <c:v>24658</c:v>
                </c:pt>
                <c:pt idx="11432">
                  <c:v>24659</c:v>
                </c:pt>
                <c:pt idx="11433">
                  <c:v>24660</c:v>
                </c:pt>
                <c:pt idx="11434">
                  <c:v>24663</c:v>
                </c:pt>
                <c:pt idx="11435">
                  <c:v>24664</c:v>
                </c:pt>
                <c:pt idx="11436">
                  <c:v>24665</c:v>
                </c:pt>
                <c:pt idx="11437">
                  <c:v>24666</c:v>
                </c:pt>
                <c:pt idx="11438">
                  <c:v>24667</c:v>
                </c:pt>
                <c:pt idx="11439">
                  <c:v>24670</c:v>
                </c:pt>
                <c:pt idx="11440">
                  <c:v>24671</c:v>
                </c:pt>
                <c:pt idx="11441">
                  <c:v>24672</c:v>
                </c:pt>
                <c:pt idx="11442">
                  <c:v>24673</c:v>
                </c:pt>
                <c:pt idx="11443">
                  <c:v>24674</c:v>
                </c:pt>
                <c:pt idx="11444">
                  <c:v>24677</c:v>
                </c:pt>
                <c:pt idx="11445">
                  <c:v>24678</c:v>
                </c:pt>
                <c:pt idx="11446">
                  <c:v>24679</c:v>
                </c:pt>
                <c:pt idx="11447">
                  <c:v>24680</c:v>
                </c:pt>
                <c:pt idx="11448">
                  <c:v>24681</c:v>
                </c:pt>
                <c:pt idx="11449">
                  <c:v>24684</c:v>
                </c:pt>
                <c:pt idx="11450">
                  <c:v>24685</c:v>
                </c:pt>
                <c:pt idx="11451">
                  <c:v>24686</c:v>
                </c:pt>
                <c:pt idx="11452">
                  <c:v>24687</c:v>
                </c:pt>
                <c:pt idx="11453">
                  <c:v>24688</c:v>
                </c:pt>
                <c:pt idx="11454">
                  <c:v>24691</c:v>
                </c:pt>
                <c:pt idx="11455">
                  <c:v>24692</c:v>
                </c:pt>
                <c:pt idx="11456">
                  <c:v>24693</c:v>
                </c:pt>
                <c:pt idx="11457">
                  <c:v>24694</c:v>
                </c:pt>
                <c:pt idx="11458">
                  <c:v>24695</c:v>
                </c:pt>
                <c:pt idx="11459">
                  <c:v>24698</c:v>
                </c:pt>
                <c:pt idx="11460">
                  <c:v>24699</c:v>
                </c:pt>
                <c:pt idx="11461">
                  <c:v>24700</c:v>
                </c:pt>
                <c:pt idx="11462">
                  <c:v>24701</c:v>
                </c:pt>
                <c:pt idx="11463">
                  <c:v>24702</c:v>
                </c:pt>
                <c:pt idx="11464">
                  <c:v>24705</c:v>
                </c:pt>
                <c:pt idx="11465">
                  <c:v>24706</c:v>
                </c:pt>
                <c:pt idx="11466">
                  <c:v>24707</c:v>
                </c:pt>
                <c:pt idx="11467">
                  <c:v>24708</c:v>
                </c:pt>
                <c:pt idx="11468">
                  <c:v>24709</c:v>
                </c:pt>
                <c:pt idx="11469">
                  <c:v>24712</c:v>
                </c:pt>
                <c:pt idx="11470">
                  <c:v>24713</c:v>
                </c:pt>
                <c:pt idx="11471">
                  <c:v>24714</c:v>
                </c:pt>
                <c:pt idx="11472">
                  <c:v>24715</c:v>
                </c:pt>
                <c:pt idx="11473">
                  <c:v>24716</c:v>
                </c:pt>
                <c:pt idx="11474">
                  <c:v>24720</c:v>
                </c:pt>
                <c:pt idx="11475">
                  <c:v>24721</c:v>
                </c:pt>
                <c:pt idx="11476">
                  <c:v>24722</c:v>
                </c:pt>
                <c:pt idx="11477">
                  <c:v>24723</c:v>
                </c:pt>
                <c:pt idx="11478">
                  <c:v>24726</c:v>
                </c:pt>
                <c:pt idx="11479">
                  <c:v>24727</c:v>
                </c:pt>
                <c:pt idx="11480">
                  <c:v>24728</c:v>
                </c:pt>
                <c:pt idx="11481">
                  <c:v>24729</c:v>
                </c:pt>
                <c:pt idx="11482">
                  <c:v>24730</c:v>
                </c:pt>
                <c:pt idx="11483">
                  <c:v>24733</c:v>
                </c:pt>
                <c:pt idx="11484">
                  <c:v>24734</c:v>
                </c:pt>
                <c:pt idx="11485">
                  <c:v>24735</c:v>
                </c:pt>
                <c:pt idx="11486">
                  <c:v>24736</c:v>
                </c:pt>
                <c:pt idx="11487">
                  <c:v>24737</c:v>
                </c:pt>
                <c:pt idx="11488">
                  <c:v>24740</c:v>
                </c:pt>
                <c:pt idx="11489">
                  <c:v>24741</c:v>
                </c:pt>
                <c:pt idx="11490">
                  <c:v>24742</c:v>
                </c:pt>
                <c:pt idx="11491">
                  <c:v>24743</c:v>
                </c:pt>
                <c:pt idx="11492">
                  <c:v>24744</c:v>
                </c:pt>
                <c:pt idx="11493">
                  <c:v>24747</c:v>
                </c:pt>
                <c:pt idx="11494">
                  <c:v>24748</c:v>
                </c:pt>
                <c:pt idx="11495">
                  <c:v>24749</c:v>
                </c:pt>
                <c:pt idx="11496">
                  <c:v>24750</c:v>
                </c:pt>
                <c:pt idx="11497">
                  <c:v>24751</c:v>
                </c:pt>
                <c:pt idx="11498">
                  <c:v>24754</c:v>
                </c:pt>
                <c:pt idx="11499">
                  <c:v>24755</c:v>
                </c:pt>
                <c:pt idx="11500">
                  <c:v>24756</c:v>
                </c:pt>
                <c:pt idx="11501">
                  <c:v>24757</c:v>
                </c:pt>
                <c:pt idx="11502">
                  <c:v>24758</c:v>
                </c:pt>
                <c:pt idx="11503">
                  <c:v>24761</c:v>
                </c:pt>
                <c:pt idx="11504">
                  <c:v>24762</c:v>
                </c:pt>
                <c:pt idx="11505">
                  <c:v>24763</c:v>
                </c:pt>
                <c:pt idx="11506">
                  <c:v>24764</c:v>
                </c:pt>
                <c:pt idx="11507">
                  <c:v>24765</c:v>
                </c:pt>
                <c:pt idx="11508">
                  <c:v>24768</c:v>
                </c:pt>
                <c:pt idx="11509">
                  <c:v>24769</c:v>
                </c:pt>
                <c:pt idx="11510">
                  <c:v>24770</c:v>
                </c:pt>
                <c:pt idx="11511">
                  <c:v>24771</c:v>
                </c:pt>
                <c:pt idx="11512">
                  <c:v>24772</c:v>
                </c:pt>
                <c:pt idx="11513">
                  <c:v>24775</c:v>
                </c:pt>
                <c:pt idx="11514">
                  <c:v>24776</c:v>
                </c:pt>
                <c:pt idx="11515">
                  <c:v>24777</c:v>
                </c:pt>
                <c:pt idx="11516">
                  <c:v>24778</c:v>
                </c:pt>
                <c:pt idx="11517">
                  <c:v>24779</c:v>
                </c:pt>
                <c:pt idx="11518">
                  <c:v>24782</c:v>
                </c:pt>
                <c:pt idx="11519">
                  <c:v>24784</c:v>
                </c:pt>
                <c:pt idx="11520">
                  <c:v>24785</c:v>
                </c:pt>
                <c:pt idx="11521">
                  <c:v>24786</c:v>
                </c:pt>
                <c:pt idx="11522">
                  <c:v>24789</c:v>
                </c:pt>
                <c:pt idx="11523">
                  <c:v>24790</c:v>
                </c:pt>
                <c:pt idx="11524">
                  <c:v>24791</c:v>
                </c:pt>
                <c:pt idx="11525">
                  <c:v>24792</c:v>
                </c:pt>
                <c:pt idx="11526">
                  <c:v>24793</c:v>
                </c:pt>
                <c:pt idx="11527">
                  <c:v>24796</c:v>
                </c:pt>
                <c:pt idx="11528">
                  <c:v>24797</c:v>
                </c:pt>
                <c:pt idx="11529">
                  <c:v>24798</c:v>
                </c:pt>
                <c:pt idx="11530">
                  <c:v>24800</c:v>
                </c:pt>
                <c:pt idx="11531">
                  <c:v>24803</c:v>
                </c:pt>
                <c:pt idx="11532">
                  <c:v>24804</c:v>
                </c:pt>
                <c:pt idx="11533">
                  <c:v>24805</c:v>
                </c:pt>
                <c:pt idx="11534">
                  <c:v>24806</c:v>
                </c:pt>
                <c:pt idx="11535">
                  <c:v>24807</c:v>
                </c:pt>
                <c:pt idx="11536">
                  <c:v>24810</c:v>
                </c:pt>
                <c:pt idx="11537">
                  <c:v>24811</c:v>
                </c:pt>
                <c:pt idx="11538">
                  <c:v>24812</c:v>
                </c:pt>
                <c:pt idx="11539">
                  <c:v>24813</c:v>
                </c:pt>
                <c:pt idx="11540">
                  <c:v>24814</c:v>
                </c:pt>
                <c:pt idx="11541">
                  <c:v>24817</c:v>
                </c:pt>
                <c:pt idx="11542">
                  <c:v>24818</c:v>
                </c:pt>
                <c:pt idx="11543">
                  <c:v>24819</c:v>
                </c:pt>
                <c:pt idx="11544">
                  <c:v>24820</c:v>
                </c:pt>
                <c:pt idx="11545">
                  <c:v>24821</c:v>
                </c:pt>
                <c:pt idx="11546">
                  <c:v>24824</c:v>
                </c:pt>
                <c:pt idx="11547">
                  <c:v>24825</c:v>
                </c:pt>
                <c:pt idx="11548">
                  <c:v>24826</c:v>
                </c:pt>
                <c:pt idx="11549">
                  <c:v>24827</c:v>
                </c:pt>
                <c:pt idx="11550">
                  <c:v>24828</c:v>
                </c:pt>
                <c:pt idx="11551">
                  <c:v>24832</c:v>
                </c:pt>
                <c:pt idx="11552">
                  <c:v>24833</c:v>
                </c:pt>
                <c:pt idx="11553">
                  <c:v>24834</c:v>
                </c:pt>
                <c:pt idx="11554">
                  <c:v>24835</c:v>
                </c:pt>
                <c:pt idx="11555">
                  <c:v>24839</c:v>
                </c:pt>
                <c:pt idx="11556">
                  <c:v>24840</c:v>
                </c:pt>
                <c:pt idx="11557">
                  <c:v>24841</c:v>
                </c:pt>
                <c:pt idx="11558">
                  <c:v>24842</c:v>
                </c:pt>
                <c:pt idx="11559">
                  <c:v>24845</c:v>
                </c:pt>
                <c:pt idx="11560">
                  <c:v>24846</c:v>
                </c:pt>
                <c:pt idx="11561">
                  <c:v>24847</c:v>
                </c:pt>
                <c:pt idx="11562">
                  <c:v>24848</c:v>
                </c:pt>
                <c:pt idx="11563">
                  <c:v>24849</c:v>
                </c:pt>
                <c:pt idx="11564">
                  <c:v>24852</c:v>
                </c:pt>
                <c:pt idx="11565">
                  <c:v>24853</c:v>
                </c:pt>
                <c:pt idx="11566">
                  <c:v>24854</c:v>
                </c:pt>
                <c:pt idx="11567">
                  <c:v>24855</c:v>
                </c:pt>
                <c:pt idx="11568">
                  <c:v>24856</c:v>
                </c:pt>
                <c:pt idx="11569">
                  <c:v>24859</c:v>
                </c:pt>
                <c:pt idx="11570">
                  <c:v>24860</c:v>
                </c:pt>
                <c:pt idx="11571">
                  <c:v>24861</c:v>
                </c:pt>
                <c:pt idx="11572">
                  <c:v>24862</c:v>
                </c:pt>
                <c:pt idx="11573">
                  <c:v>24863</c:v>
                </c:pt>
                <c:pt idx="11574">
                  <c:v>24866</c:v>
                </c:pt>
                <c:pt idx="11575">
                  <c:v>24867</c:v>
                </c:pt>
                <c:pt idx="11576">
                  <c:v>24868</c:v>
                </c:pt>
                <c:pt idx="11577">
                  <c:v>24869</c:v>
                </c:pt>
                <c:pt idx="11578">
                  <c:v>24870</c:v>
                </c:pt>
                <c:pt idx="11579">
                  <c:v>24873</c:v>
                </c:pt>
                <c:pt idx="11580">
                  <c:v>24874</c:v>
                </c:pt>
                <c:pt idx="11581">
                  <c:v>24875</c:v>
                </c:pt>
                <c:pt idx="11582">
                  <c:v>24876</c:v>
                </c:pt>
                <c:pt idx="11583">
                  <c:v>24877</c:v>
                </c:pt>
                <c:pt idx="11584">
                  <c:v>24881</c:v>
                </c:pt>
                <c:pt idx="11585">
                  <c:v>24882</c:v>
                </c:pt>
                <c:pt idx="11586">
                  <c:v>24883</c:v>
                </c:pt>
                <c:pt idx="11587">
                  <c:v>24884</c:v>
                </c:pt>
                <c:pt idx="11588">
                  <c:v>24887</c:v>
                </c:pt>
                <c:pt idx="11589">
                  <c:v>24888</c:v>
                </c:pt>
                <c:pt idx="11590">
                  <c:v>24889</c:v>
                </c:pt>
                <c:pt idx="11591">
                  <c:v>24891</c:v>
                </c:pt>
                <c:pt idx="11592">
                  <c:v>24894</c:v>
                </c:pt>
                <c:pt idx="11593">
                  <c:v>24895</c:v>
                </c:pt>
                <c:pt idx="11594">
                  <c:v>24896</c:v>
                </c:pt>
                <c:pt idx="11595">
                  <c:v>24897</c:v>
                </c:pt>
                <c:pt idx="11596">
                  <c:v>24898</c:v>
                </c:pt>
                <c:pt idx="11597">
                  <c:v>24901</c:v>
                </c:pt>
                <c:pt idx="11598">
                  <c:v>24902</c:v>
                </c:pt>
                <c:pt idx="11599">
                  <c:v>24903</c:v>
                </c:pt>
                <c:pt idx="11600">
                  <c:v>24904</c:v>
                </c:pt>
                <c:pt idx="11601">
                  <c:v>24905</c:v>
                </c:pt>
                <c:pt idx="11602">
                  <c:v>24908</c:v>
                </c:pt>
                <c:pt idx="11603">
                  <c:v>24909</c:v>
                </c:pt>
                <c:pt idx="11604">
                  <c:v>24910</c:v>
                </c:pt>
                <c:pt idx="11605">
                  <c:v>24911</c:v>
                </c:pt>
                <c:pt idx="11606">
                  <c:v>24912</c:v>
                </c:pt>
                <c:pt idx="11607">
                  <c:v>24915</c:v>
                </c:pt>
                <c:pt idx="11608">
                  <c:v>24916</c:v>
                </c:pt>
                <c:pt idx="11609">
                  <c:v>24917</c:v>
                </c:pt>
                <c:pt idx="11610">
                  <c:v>24918</c:v>
                </c:pt>
                <c:pt idx="11611">
                  <c:v>24919</c:v>
                </c:pt>
                <c:pt idx="11612">
                  <c:v>24922</c:v>
                </c:pt>
                <c:pt idx="11613">
                  <c:v>24923</c:v>
                </c:pt>
                <c:pt idx="11614">
                  <c:v>24924</c:v>
                </c:pt>
                <c:pt idx="11615">
                  <c:v>24925</c:v>
                </c:pt>
                <c:pt idx="11616">
                  <c:v>24926</c:v>
                </c:pt>
                <c:pt idx="11617">
                  <c:v>24929</c:v>
                </c:pt>
                <c:pt idx="11618">
                  <c:v>24930</c:v>
                </c:pt>
                <c:pt idx="11619">
                  <c:v>24931</c:v>
                </c:pt>
                <c:pt idx="11620">
                  <c:v>24932</c:v>
                </c:pt>
                <c:pt idx="11621">
                  <c:v>24933</c:v>
                </c:pt>
                <c:pt idx="11622">
                  <c:v>24936</c:v>
                </c:pt>
                <c:pt idx="11623">
                  <c:v>24938</c:v>
                </c:pt>
                <c:pt idx="11624">
                  <c:v>24939</c:v>
                </c:pt>
                <c:pt idx="11625">
                  <c:v>24943</c:v>
                </c:pt>
                <c:pt idx="11626">
                  <c:v>24944</c:v>
                </c:pt>
                <c:pt idx="11627">
                  <c:v>24945</c:v>
                </c:pt>
                <c:pt idx="11628">
                  <c:v>24946</c:v>
                </c:pt>
                <c:pt idx="11629">
                  <c:v>24947</c:v>
                </c:pt>
                <c:pt idx="11630">
                  <c:v>24950</c:v>
                </c:pt>
                <c:pt idx="11631">
                  <c:v>24951</c:v>
                </c:pt>
                <c:pt idx="11632">
                  <c:v>24952</c:v>
                </c:pt>
                <c:pt idx="11633">
                  <c:v>24953</c:v>
                </c:pt>
                <c:pt idx="11634">
                  <c:v>24954</c:v>
                </c:pt>
                <c:pt idx="11635">
                  <c:v>24957</c:v>
                </c:pt>
                <c:pt idx="11636">
                  <c:v>24958</c:v>
                </c:pt>
                <c:pt idx="11637">
                  <c:v>24959</c:v>
                </c:pt>
                <c:pt idx="11638">
                  <c:v>24960</c:v>
                </c:pt>
                <c:pt idx="11639">
                  <c:v>24961</c:v>
                </c:pt>
                <c:pt idx="11640">
                  <c:v>24964</c:v>
                </c:pt>
                <c:pt idx="11641">
                  <c:v>24965</c:v>
                </c:pt>
                <c:pt idx="11642">
                  <c:v>24966</c:v>
                </c:pt>
                <c:pt idx="11643">
                  <c:v>24967</c:v>
                </c:pt>
                <c:pt idx="11644">
                  <c:v>24968</c:v>
                </c:pt>
                <c:pt idx="11645">
                  <c:v>24971</c:v>
                </c:pt>
                <c:pt idx="11646">
                  <c:v>24972</c:v>
                </c:pt>
                <c:pt idx="11647">
                  <c:v>24973</c:v>
                </c:pt>
                <c:pt idx="11648">
                  <c:v>24974</c:v>
                </c:pt>
                <c:pt idx="11649">
                  <c:v>24975</c:v>
                </c:pt>
                <c:pt idx="11650">
                  <c:v>24978</c:v>
                </c:pt>
                <c:pt idx="11651">
                  <c:v>24979</c:v>
                </c:pt>
                <c:pt idx="11652">
                  <c:v>24980</c:v>
                </c:pt>
                <c:pt idx="11653">
                  <c:v>24981</c:v>
                </c:pt>
                <c:pt idx="11654">
                  <c:v>24982</c:v>
                </c:pt>
                <c:pt idx="11655">
                  <c:v>24985</c:v>
                </c:pt>
                <c:pt idx="11656">
                  <c:v>24986</c:v>
                </c:pt>
                <c:pt idx="11657">
                  <c:v>24987</c:v>
                </c:pt>
                <c:pt idx="11658">
                  <c:v>24989</c:v>
                </c:pt>
                <c:pt idx="11659">
                  <c:v>24992</c:v>
                </c:pt>
                <c:pt idx="11660">
                  <c:v>24993</c:v>
                </c:pt>
                <c:pt idx="11661">
                  <c:v>24994</c:v>
                </c:pt>
                <c:pt idx="11662">
                  <c:v>24995</c:v>
                </c:pt>
                <c:pt idx="11663">
                  <c:v>24996</c:v>
                </c:pt>
                <c:pt idx="11664">
                  <c:v>24999</c:v>
                </c:pt>
                <c:pt idx="11665">
                  <c:v>25000</c:v>
                </c:pt>
                <c:pt idx="11666">
                  <c:v>25002</c:v>
                </c:pt>
                <c:pt idx="11667">
                  <c:v>25003</c:v>
                </c:pt>
                <c:pt idx="11668">
                  <c:v>25006</c:v>
                </c:pt>
                <c:pt idx="11669">
                  <c:v>25007</c:v>
                </c:pt>
                <c:pt idx="11670">
                  <c:v>25009</c:v>
                </c:pt>
                <c:pt idx="11671">
                  <c:v>25010</c:v>
                </c:pt>
                <c:pt idx="11672">
                  <c:v>25013</c:v>
                </c:pt>
                <c:pt idx="11673">
                  <c:v>25014</c:v>
                </c:pt>
                <c:pt idx="11674">
                  <c:v>25016</c:v>
                </c:pt>
                <c:pt idx="11675">
                  <c:v>25017</c:v>
                </c:pt>
                <c:pt idx="11676">
                  <c:v>25020</c:v>
                </c:pt>
                <c:pt idx="11677">
                  <c:v>25021</c:v>
                </c:pt>
                <c:pt idx="11678">
                  <c:v>25022</c:v>
                </c:pt>
                <c:pt idx="11679">
                  <c:v>25027</c:v>
                </c:pt>
                <c:pt idx="11680">
                  <c:v>25028</c:v>
                </c:pt>
                <c:pt idx="11681">
                  <c:v>25030</c:v>
                </c:pt>
                <c:pt idx="11682">
                  <c:v>25031</c:v>
                </c:pt>
                <c:pt idx="11683">
                  <c:v>25034</c:v>
                </c:pt>
                <c:pt idx="11684">
                  <c:v>25035</c:v>
                </c:pt>
                <c:pt idx="11685">
                  <c:v>25037</c:v>
                </c:pt>
                <c:pt idx="11686">
                  <c:v>25038</c:v>
                </c:pt>
                <c:pt idx="11687">
                  <c:v>25041</c:v>
                </c:pt>
                <c:pt idx="11688">
                  <c:v>25042</c:v>
                </c:pt>
                <c:pt idx="11689">
                  <c:v>25044</c:v>
                </c:pt>
                <c:pt idx="11690">
                  <c:v>25045</c:v>
                </c:pt>
                <c:pt idx="11691">
                  <c:v>25048</c:v>
                </c:pt>
                <c:pt idx="11692">
                  <c:v>25049</c:v>
                </c:pt>
                <c:pt idx="11693">
                  <c:v>25051</c:v>
                </c:pt>
                <c:pt idx="11694">
                  <c:v>25052</c:v>
                </c:pt>
                <c:pt idx="11695">
                  <c:v>25055</c:v>
                </c:pt>
                <c:pt idx="11696">
                  <c:v>25056</c:v>
                </c:pt>
                <c:pt idx="11697">
                  <c:v>25058</c:v>
                </c:pt>
                <c:pt idx="11698">
                  <c:v>25059</c:v>
                </c:pt>
                <c:pt idx="11699">
                  <c:v>25062</c:v>
                </c:pt>
                <c:pt idx="11700">
                  <c:v>25063</c:v>
                </c:pt>
                <c:pt idx="11701">
                  <c:v>25065</c:v>
                </c:pt>
                <c:pt idx="11702">
                  <c:v>25066</c:v>
                </c:pt>
                <c:pt idx="11703">
                  <c:v>25069</c:v>
                </c:pt>
                <c:pt idx="11704">
                  <c:v>25070</c:v>
                </c:pt>
                <c:pt idx="11705">
                  <c:v>25072</c:v>
                </c:pt>
                <c:pt idx="11706">
                  <c:v>25073</c:v>
                </c:pt>
                <c:pt idx="11707">
                  <c:v>25076</c:v>
                </c:pt>
                <c:pt idx="11708">
                  <c:v>25077</c:v>
                </c:pt>
                <c:pt idx="11709">
                  <c:v>25079</c:v>
                </c:pt>
                <c:pt idx="11710">
                  <c:v>25080</c:v>
                </c:pt>
                <c:pt idx="11711">
                  <c:v>25084</c:v>
                </c:pt>
                <c:pt idx="11712">
                  <c:v>25085</c:v>
                </c:pt>
                <c:pt idx="11713">
                  <c:v>25086</c:v>
                </c:pt>
                <c:pt idx="11714">
                  <c:v>25087</c:v>
                </c:pt>
                <c:pt idx="11715">
                  <c:v>25090</c:v>
                </c:pt>
                <c:pt idx="11716">
                  <c:v>25091</c:v>
                </c:pt>
                <c:pt idx="11717">
                  <c:v>25093</c:v>
                </c:pt>
                <c:pt idx="11718">
                  <c:v>25094</c:v>
                </c:pt>
                <c:pt idx="11719">
                  <c:v>25097</c:v>
                </c:pt>
                <c:pt idx="11720">
                  <c:v>25098</c:v>
                </c:pt>
                <c:pt idx="11721">
                  <c:v>25100</c:v>
                </c:pt>
                <c:pt idx="11722">
                  <c:v>25101</c:v>
                </c:pt>
                <c:pt idx="11723">
                  <c:v>25104</c:v>
                </c:pt>
                <c:pt idx="11724">
                  <c:v>25105</c:v>
                </c:pt>
                <c:pt idx="11725">
                  <c:v>25107</c:v>
                </c:pt>
                <c:pt idx="11726">
                  <c:v>25108</c:v>
                </c:pt>
                <c:pt idx="11727">
                  <c:v>25111</c:v>
                </c:pt>
                <c:pt idx="11728">
                  <c:v>25112</c:v>
                </c:pt>
                <c:pt idx="11729">
                  <c:v>25114</c:v>
                </c:pt>
                <c:pt idx="11730">
                  <c:v>25115</c:v>
                </c:pt>
                <c:pt idx="11731">
                  <c:v>25118</c:v>
                </c:pt>
                <c:pt idx="11732">
                  <c:v>25119</c:v>
                </c:pt>
                <c:pt idx="11733">
                  <c:v>25121</c:v>
                </c:pt>
                <c:pt idx="11734">
                  <c:v>25122</c:v>
                </c:pt>
                <c:pt idx="11735">
                  <c:v>25125</c:v>
                </c:pt>
                <c:pt idx="11736">
                  <c:v>25126</c:v>
                </c:pt>
                <c:pt idx="11737">
                  <c:v>25128</c:v>
                </c:pt>
                <c:pt idx="11738">
                  <c:v>25129</c:v>
                </c:pt>
                <c:pt idx="11739">
                  <c:v>25132</c:v>
                </c:pt>
                <c:pt idx="11740">
                  <c:v>25133</c:v>
                </c:pt>
                <c:pt idx="11741">
                  <c:v>25135</c:v>
                </c:pt>
                <c:pt idx="11742">
                  <c:v>25136</c:v>
                </c:pt>
                <c:pt idx="11743">
                  <c:v>25139</c:v>
                </c:pt>
                <c:pt idx="11744">
                  <c:v>25140</c:v>
                </c:pt>
                <c:pt idx="11745">
                  <c:v>25142</c:v>
                </c:pt>
                <c:pt idx="11746">
                  <c:v>25143</c:v>
                </c:pt>
                <c:pt idx="11747">
                  <c:v>25146</c:v>
                </c:pt>
                <c:pt idx="11748">
                  <c:v>25148</c:v>
                </c:pt>
                <c:pt idx="11749">
                  <c:v>25149</c:v>
                </c:pt>
                <c:pt idx="11750">
                  <c:v>25150</c:v>
                </c:pt>
                <c:pt idx="11751">
                  <c:v>25154</c:v>
                </c:pt>
                <c:pt idx="11752">
                  <c:v>25155</c:v>
                </c:pt>
                <c:pt idx="11753">
                  <c:v>25156</c:v>
                </c:pt>
                <c:pt idx="11754">
                  <c:v>25157</c:v>
                </c:pt>
                <c:pt idx="11755">
                  <c:v>25160</c:v>
                </c:pt>
                <c:pt idx="11756">
                  <c:v>25161</c:v>
                </c:pt>
                <c:pt idx="11757">
                  <c:v>25163</c:v>
                </c:pt>
                <c:pt idx="11758">
                  <c:v>25164</c:v>
                </c:pt>
                <c:pt idx="11759">
                  <c:v>25167</c:v>
                </c:pt>
                <c:pt idx="11760">
                  <c:v>25168</c:v>
                </c:pt>
                <c:pt idx="11761">
                  <c:v>25169</c:v>
                </c:pt>
                <c:pt idx="11762">
                  <c:v>25171</c:v>
                </c:pt>
                <c:pt idx="11763">
                  <c:v>25174</c:v>
                </c:pt>
                <c:pt idx="11764">
                  <c:v>25175</c:v>
                </c:pt>
                <c:pt idx="11765">
                  <c:v>25177</c:v>
                </c:pt>
                <c:pt idx="11766">
                  <c:v>25178</c:v>
                </c:pt>
                <c:pt idx="11767">
                  <c:v>25181</c:v>
                </c:pt>
                <c:pt idx="11768">
                  <c:v>25182</c:v>
                </c:pt>
                <c:pt idx="11769">
                  <c:v>25184</c:v>
                </c:pt>
                <c:pt idx="11770">
                  <c:v>25185</c:v>
                </c:pt>
                <c:pt idx="11771">
                  <c:v>25188</c:v>
                </c:pt>
                <c:pt idx="11772">
                  <c:v>25189</c:v>
                </c:pt>
                <c:pt idx="11773">
                  <c:v>25191</c:v>
                </c:pt>
                <c:pt idx="11774">
                  <c:v>25192</c:v>
                </c:pt>
                <c:pt idx="11775">
                  <c:v>25195</c:v>
                </c:pt>
                <c:pt idx="11776">
                  <c:v>25196</c:v>
                </c:pt>
                <c:pt idx="11777">
                  <c:v>25198</c:v>
                </c:pt>
                <c:pt idx="11778">
                  <c:v>25199</c:v>
                </c:pt>
                <c:pt idx="11779">
                  <c:v>25202</c:v>
                </c:pt>
                <c:pt idx="11780">
                  <c:v>25203</c:v>
                </c:pt>
                <c:pt idx="11781">
                  <c:v>25205</c:v>
                </c:pt>
                <c:pt idx="11782">
                  <c:v>25206</c:v>
                </c:pt>
                <c:pt idx="11783">
                  <c:v>25209</c:v>
                </c:pt>
                <c:pt idx="11784">
                  <c:v>25210</c:v>
                </c:pt>
                <c:pt idx="11785">
                  <c:v>25211</c:v>
                </c:pt>
                <c:pt idx="11786">
                  <c:v>25212</c:v>
                </c:pt>
                <c:pt idx="11787">
                  <c:v>25213</c:v>
                </c:pt>
                <c:pt idx="11788">
                  <c:v>25216</c:v>
                </c:pt>
                <c:pt idx="11789">
                  <c:v>25217</c:v>
                </c:pt>
                <c:pt idx="11790">
                  <c:v>25218</c:v>
                </c:pt>
                <c:pt idx="11791">
                  <c:v>25219</c:v>
                </c:pt>
                <c:pt idx="11792">
                  <c:v>25220</c:v>
                </c:pt>
                <c:pt idx="11793">
                  <c:v>25223</c:v>
                </c:pt>
                <c:pt idx="11794">
                  <c:v>25224</c:v>
                </c:pt>
                <c:pt idx="11795">
                  <c:v>25225</c:v>
                </c:pt>
                <c:pt idx="11796">
                  <c:v>25226</c:v>
                </c:pt>
                <c:pt idx="11797">
                  <c:v>25227</c:v>
                </c:pt>
                <c:pt idx="11798">
                  <c:v>25230</c:v>
                </c:pt>
                <c:pt idx="11799">
                  <c:v>25231</c:v>
                </c:pt>
                <c:pt idx="11800">
                  <c:v>25232</c:v>
                </c:pt>
                <c:pt idx="11801">
                  <c:v>25233</c:v>
                </c:pt>
                <c:pt idx="11802">
                  <c:v>25234</c:v>
                </c:pt>
                <c:pt idx="11803">
                  <c:v>25237</c:v>
                </c:pt>
                <c:pt idx="11804">
                  <c:v>25238</c:v>
                </c:pt>
                <c:pt idx="11805">
                  <c:v>25239</c:v>
                </c:pt>
                <c:pt idx="11806">
                  <c:v>25240</c:v>
                </c:pt>
                <c:pt idx="11807">
                  <c:v>25241</c:v>
                </c:pt>
                <c:pt idx="11808">
                  <c:v>25245</c:v>
                </c:pt>
                <c:pt idx="11809">
                  <c:v>25246</c:v>
                </c:pt>
                <c:pt idx="11810">
                  <c:v>25247</c:v>
                </c:pt>
                <c:pt idx="11811">
                  <c:v>25248</c:v>
                </c:pt>
                <c:pt idx="11812">
                  <c:v>25251</c:v>
                </c:pt>
                <c:pt idx="11813">
                  <c:v>25252</c:v>
                </c:pt>
                <c:pt idx="11814">
                  <c:v>25253</c:v>
                </c:pt>
                <c:pt idx="11815">
                  <c:v>25254</c:v>
                </c:pt>
                <c:pt idx="11816">
                  <c:v>25258</c:v>
                </c:pt>
                <c:pt idx="11817">
                  <c:v>25259</c:v>
                </c:pt>
                <c:pt idx="11818">
                  <c:v>25260</c:v>
                </c:pt>
                <c:pt idx="11819">
                  <c:v>25261</c:v>
                </c:pt>
                <c:pt idx="11820">
                  <c:v>25262</c:v>
                </c:pt>
                <c:pt idx="11821">
                  <c:v>25265</c:v>
                </c:pt>
                <c:pt idx="11822">
                  <c:v>25266</c:v>
                </c:pt>
                <c:pt idx="11823">
                  <c:v>25267</c:v>
                </c:pt>
                <c:pt idx="11824">
                  <c:v>25268</c:v>
                </c:pt>
                <c:pt idx="11825">
                  <c:v>25269</c:v>
                </c:pt>
                <c:pt idx="11826">
                  <c:v>25272</c:v>
                </c:pt>
                <c:pt idx="11827">
                  <c:v>25273</c:v>
                </c:pt>
                <c:pt idx="11828">
                  <c:v>25274</c:v>
                </c:pt>
                <c:pt idx="11829">
                  <c:v>25275</c:v>
                </c:pt>
                <c:pt idx="11830">
                  <c:v>25276</c:v>
                </c:pt>
                <c:pt idx="11831">
                  <c:v>25279</c:v>
                </c:pt>
                <c:pt idx="11832">
                  <c:v>25280</c:v>
                </c:pt>
                <c:pt idx="11833">
                  <c:v>25281</c:v>
                </c:pt>
                <c:pt idx="11834">
                  <c:v>25282</c:v>
                </c:pt>
                <c:pt idx="11835">
                  <c:v>25283</c:v>
                </c:pt>
                <c:pt idx="11836">
                  <c:v>25286</c:v>
                </c:pt>
                <c:pt idx="11837">
                  <c:v>25287</c:v>
                </c:pt>
                <c:pt idx="11838">
                  <c:v>25288</c:v>
                </c:pt>
                <c:pt idx="11839">
                  <c:v>25289</c:v>
                </c:pt>
                <c:pt idx="11840">
                  <c:v>25290</c:v>
                </c:pt>
                <c:pt idx="11841">
                  <c:v>25294</c:v>
                </c:pt>
                <c:pt idx="11842">
                  <c:v>25295</c:v>
                </c:pt>
                <c:pt idx="11843">
                  <c:v>25296</c:v>
                </c:pt>
                <c:pt idx="11844">
                  <c:v>25300</c:v>
                </c:pt>
                <c:pt idx="11845">
                  <c:v>25301</c:v>
                </c:pt>
                <c:pt idx="11846">
                  <c:v>25302</c:v>
                </c:pt>
                <c:pt idx="11847">
                  <c:v>25303</c:v>
                </c:pt>
                <c:pt idx="11848">
                  <c:v>25304</c:v>
                </c:pt>
                <c:pt idx="11849">
                  <c:v>25307</c:v>
                </c:pt>
                <c:pt idx="11850">
                  <c:v>25308</c:v>
                </c:pt>
                <c:pt idx="11851">
                  <c:v>25309</c:v>
                </c:pt>
                <c:pt idx="11852">
                  <c:v>25310</c:v>
                </c:pt>
                <c:pt idx="11853">
                  <c:v>25311</c:v>
                </c:pt>
                <c:pt idx="11854">
                  <c:v>25314</c:v>
                </c:pt>
                <c:pt idx="11855">
                  <c:v>25315</c:v>
                </c:pt>
                <c:pt idx="11856">
                  <c:v>25316</c:v>
                </c:pt>
                <c:pt idx="11857">
                  <c:v>25317</c:v>
                </c:pt>
                <c:pt idx="11858">
                  <c:v>25318</c:v>
                </c:pt>
                <c:pt idx="11859">
                  <c:v>25321</c:v>
                </c:pt>
                <c:pt idx="11860">
                  <c:v>25322</c:v>
                </c:pt>
                <c:pt idx="11861">
                  <c:v>25323</c:v>
                </c:pt>
                <c:pt idx="11862">
                  <c:v>25324</c:v>
                </c:pt>
                <c:pt idx="11863">
                  <c:v>25325</c:v>
                </c:pt>
                <c:pt idx="11864">
                  <c:v>25328</c:v>
                </c:pt>
                <c:pt idx="11865">
                  <c:v>25329</c:v>
                </c:pt>
                <c:pt idx="11866">
                  <c:v>25330</c:v>
                </c:pt>
                <c:pt idx="11867">
                  <c:v>25331</c:v>
                </c:pt>
                <c:pt idx="11868">
                  <c:v>25332</c:v>
                </c:pt>
                <c:pt idx="11869">
                  <c:v>25335</c:v>
                </c:pt>
                <c:pt idx="11870">
                  <c:v>25336</c:v>
                </c:pt>
                <c:pt idx="11871">
                  <c:v>25337</c:v>
                </c:pt>
                <c:pt idx="11872">
                  <c:v>25338</c:v>
                </c:pt>
                <c:pt idx="11873">
                  <c:v>25339</c:v>
                </c:pt>
                <c:pt idx="11874">
                  <c:v>25342</c:v>
                </c:pt>
                <c:pt idx="11875">
                  <c:v>25343</c:v>
                </c:pt>
                <c:pt idx="11876">
                  <c:v>25344</c:v>
                </c:pt>
                <c:pt idx="11877">
                  <c:v>25345</c:v>
                </c:pt>
                <c:pt idx="11878">
                  <c:v>25346</c:v>
                </c:pt>
                <c:pt idx="11879">
                  <c:v>25349</c:v>
                </c:pt>
                <c:pt idx="11880">
                  <c:v>25350</c:v>
                </c:pt>
                <c:pt idx="11881">
                  <c:v>25351</c:v>
                </c:pt>
                <c:pt idx="11882">
                  <c:v>25352</c:v>
                </c:pt>
                <c:pt idx="11883">
                  <c:v>25356</c:v>
                </c:pt>
                <c:pt idx="11884">
                  <c:v>25357</c:v>
                </c:pt>
                <c:pt idx="11885">
                  <c:v>25358</c:v>
                </c:pt>
                <c:pt idx="11886">
                  <c:v>25359</c:v>
                </c:pt>
                <c:pt idx="11887">
                  <c:v>25360</c:v>
                </c:pt>
                <c:pt idx="11888">
                  <c:v>25363</c:v>
                </c:pt>
                <c:pt idx="11889">
                  <c:v>25364</c:v>
                </c:pt>
                <c:pt idx="11890">
                  <c:v>25365</c:v>
                </c:pt>
                <c:pt idx="11891">
                  <c:v>25366</c:v>
                </c:pt>
                <c:pt idx="11892">
                  <c:v>25367</c:v>
                </c:pt>
                <c:pt idx="11893">
                  <c:v>25370</c:v>
                </c:pt>
                <c:pt idx="11894">
                  <c:v>25371</c:v>
                </c:pt>
                <c:pt idx="11895">
                  <c:v>25372</c:v>
                </c:pt>
                <c:pt idx="11896">
                  <c:v>25373</c:v>
                </c:pt>
                <c:pt idx="11897">
                  <c:v>25374</c:v>
                </c:pt>
                <c:pt idx="11898">
                  <c:v>25377</c:v>
                </c:pt>
                <c:pt idx="11899">
                  <c:v>25378</c:v>
                </c:pt>
                <c:pt idx="11900">
                  <c:v>25379</c:v>
                </c:pt>
                <c:pt idx="11901">
                  <c:v>25380</c:v>
                </c:pt>
                <c:pt idx="11902">
                  <c:v>25381</c:v>
                </c:pt>
                <c:pt idx="11903">
                  <c:v>25384</c:v>
                </c:pt>
                <c:pt idx="11904">
                  <c:v>25385</c:v>
                </c:pt>
                <c:pt idx="11905">
                  <c:v>25386</c:v>
                </c:pt>
                <c:pt idx="11906">
                  <c:v>25387</c:v>
                </c:pt>
                <c:pt idx="11907">
                  <c:v>25391</c:v>
                </c:pt>
                <c:pt idx="11908">
                  <c:v>25392</c:v>
                </c:pt>
                <c:pt idx="11909">
                  <c:v>25393</c:v>
                </c:pt>
                <c:pt idx="11910">
                  <c:v>25394</c:v>
                </c:pt>
                <c:pt idx="11911">
                  <c:v>25395</c:v>
                </c:pt>
                <c:pt idx="11912">
                  <c:v>25398</c:v>
                </c:pt>
                <c:pt idx="11913">
                  <c:v>25399</c:v>
                </c:pt>
                <c:pt idx="11914">
                  <c:v>25400</c:v>
                </c:pt>
                <c:pt idx="11915">
                  <c:v>25401</c:v>
                </c:pt>
                <c:pt idx="11916">
                  <c:v>25402</c:v>
                </c:pt>
                <c:pt idx="11917">
                  <c:v>25406</c:v>
                </c:pt>
                <c:pt idx="11918">
                  <c:v>25407</c:v>
                </c:pt>
                <c:pt idx="11919">
                  <c:v>25408</c:v>
                </c:pt>
                <c:pt idx="11920">
                  <c:v>25409</c:v>
                </c:pt>
                <c:pt idx="11921">
                  <c:v>25412</c:v>
                </c:pt>
                <c:pt idx="11922">
                  <c:v>25413</c:v>
                </c:pt>
                <c:pt idx="11923">
                  <c:v>25414</c:v>
                </c:pt>
                <c:pt idx="11924">
                  <c:v>25415</c:v>
                </c:pt>
                <c:pt idx="11925">
                  <c:v>25416</c:v>
                </c:pt>
                <c:pt idx="11926">
                  <c:v>25419</c:v>
                </c:pt>
                <c:pt idx="11927">
                  <c:v>25420</c:v>
                </c:pt>
                <c:pt idx="11928">
                  <c:v>25421</c:v>
                </c:pt>
                <c:pt idx="11929">
                  <c:v>25422</c:v>
                </c:pt>
                <c:pt idx="11930">
                  <c:v>25423</c:v>
                </c:pt>
                <c:pt idx="11931">
                  <c:v>25426</c:v>
                </c:pt>
                <c:pt idx="11932">
                  <c:v>25427</c:v>
                </c:pt>
                <c:pt idx="11933">
                  <c:v>25428</c:v>
                </c:pt>
                <c:pt idx="11934">
                  <c:v>25429</c:v>
                </c:pt>
                <c:pt idx="11935">
                  <c:v>25430</c:v>
                </c:pt>
                <c:pt idx="11936">
                  <c:v>25433</c:v>
                </c:pt>
                <c:pt idx="11937">
                  <c:v>25434</c:v>
                </c:pt>
                <c:pt idx="11938">
                  <c:v>25435</c:v>
                </c:pt>
                <c:pt idx="11939">
                  <c:v>25436</c:v>
                </c:pt>
                <c:pt idx="11940">
                  <c:v>25437</c:v>
                </c:pt>
                <c:pt idx="11941">
                  <c:v>25440</c:v>
                </c:pt>
                <c:pt idx="11942">
                  <c:v>25441</c:v>
                </c:pt>
                <c:pt idx="11943">
                  <c:v>25442</c:v>
                </c:pt>
                <c:pt idx="11944">
                  <c:v>25443</c:v>
                </c:pt>
                <c:pt idx="11945">
                  <c:v>25444</c:v>
                </c:pt>
                <c:pt idx="11946">
                  <c:v>25448</c:v>
                </c:pt>
                <c:pt idx="11947">
                  <c:v>25449</c:v>
                </c:pt>
                <c:pt idx="11948">
                  <c:v>25450</c:v>
                </c:pt>
                <c:pt idx="11949">
                  <c:v>25451</c:v>
                </c:pt>
                <c:pt idx="11950">
                  <c:v>25454</c:v>
                </c:pt>
                <c:pt idx="11951">
                  <c:v>25455</c:v>
                </c:pt>
                <c:pt idx="11952">
                  <c:v>25456</c:v>
                </c:pt>
                <c:pt idx="11953">
                  <c:v>25457</c:v>
                </c:pt>
                <c:pt idx="11954">
                  <c:v>25458</c:v>
                </c:pt>
                <c:pt idx="11955">
                  <c:v>25461</c:v>
                </c:pt>
                <c:pt idx="11956">
                  <c:v>25462</c:v>
                </c:pt>
                <c:pt idx="11957">
                  <c:v>25463</c:v>
                </c:pt>
                <c:pt idx="11958">
                  <c:v>25464</c:v>
                </c:pt>
                <c:pt idx="11959">
                  <c:v>25465</c:v>
                </c:pt>
                <c:pt idx="11960">
                  <c:v>25468</c:v>
                </c:pt>
                <c:pt idx="11961">
                  <c:v>25469</c:v>
                </c:pt>
                <c:pt idx="11962">
                  <c:v>25470</c:v>
                </c:pt>
                <c:pt idx="11963">
                  <c:v>25471</c:v>
                </c:pt>
                <c:pt idx="11964">
                  <c:v>25472</c:v>
                </c:pt>
                <c:pt idx="11965">
                  <c:v>25475</c:v>
                </c:pt>
                <c:pt idx="11966">
                  <c:v>25476</c:v>
                </c:pt>
                <c:pt idx="11967">
                  <c:v>25477</c:v>
                </c:pt>
                <c:pt idx="11968">
                  <c:v>25478</c:v>
                </c:pt>
                <c:pt idx="11969">
                  <c:v>25479</c:v>
                </c:pt>
                <c:pt idx="11970">
                  <c:v>25482</c:v>
                </c:pt>
                <c:pt idx="11971">
                  <c:v>25483</c:v>
                </c:pt>
                <c:pt idx="11972">
                  <c:v>25484</c:v>
                </c:pt>
                <c:pt idx="11973">
                  <c:v>25485</c:v>
                </c:pt>
                <c:pt idx="11974">
                  <c:v>25486</c:v>
                </c:pt>
                <c:pt idx="11975">
                  <c:v>25489</c:v>
                </c:pt>
                <c:pt idx="11976">
                  <c:v>25490</c:v>
                </c:pt>
                <c:pt idx="11977">
                  <c:v>25491</c:v>
                </c:pt>
                <c:pt idx="11978">
                  <c:v>25492</c:v>
                </c:pt>
                <c:pt idx="11979">
                  <c:v>25493</c:v>
                </c:pt>
                <c:pt idx="11980">
                  <c:v>25496</c:v>
                </c:pt>
                <c:pt idx="11981">
                  <c:v>25497</c:v>
                </c:pt>
                <c:pt idx="11982">
                  <c:v>25498</c:v>
                </c:pt>
                <c:pt idx="11983">
                  <c:v>25499</c:v>
                </c:pt>
                <c:pt idx="11984">
                  <c:v>25500</c:v>
                </c:pt>
                <c:pt idx="11985">
                  <c:v>25503</c:v>
                </c:pt>
                <c:pt idx="11986">
                  <c:v>25504</c:v>
                </c:pt>
                <c:pt idx="11987">
                  <c:v>25505</c:v>
                </c:pt>
                <c:pt idx="11988">
                  <c:v>25506</c:v>
                </c:pt>
                <c:pt idx="11989">
                  <c:v>25507</c:v>
                </c:pt>
                <c:pt idx="11990">
                  <c:v>25510</c:v>
                </c:pt>
                <c:pt idx="11991">
                  <c:v>25511</c:v>
                </c:pt>
                <c:pt idx="11992">
                  <c:v>25512</c:v>
                </c:pt>
                <c:pt idx="11993">
                  <c:v>25513</c:v>
                </c:pt>
                <c:pt idx="11994">
                  <c:v>25514</c:v>
                </c:pt>
                <c:pt idx="11995">
                  <c:v>25517</c:v>
                </c:pt>
                <c:pt idx="11996">
                  <c:v>25518</c:v>
                </c:pt>
                <c:pt idx="11997">
                  <c:v>25519</c:v>
                </c:pt>
                <c:pt idx="11998">
                  <c:v>25520</c:v>
                </c:pt>
                <c:pt idx="11999">
                  <c:v>25521</c:v>
                </c:pt>
                <c:pt idx="12000">
                  <c:v>25524</c:v>
                </c:pt>
                <c:pt idx="12001">
                  <c:v>25525</c:v>
                </c:pt>
                <c:pt idx="12002">
                  <c:v>25526</c:v>
                </c:pt>
                <c:pt idx="12003">
                  <c:v>25527</c:v>
                </c:pt>
                <c:pt idx="12004">
                  <c:v>25528</c:v>
                </c:pt>
                <c:pt idx="12005">
                  <c:v>25531</c:v>
                </c:pt>
                <c:pt idx="12006">
                  <c:v>25532</c:v>
                </c:pt>
                <c:pt idx="12007">
                  <c:v>25533</c:v>
                </c:pt>
                <c:pt idx="12008">
                  <c:v>25535</c:v>
                </c:pt>
                <c:pt idx="12009">
                  <c:v>25538</c:v>
                </c:pt>
                <c:pt idx="12010">
                  <c:v>25539</c:v>
                </c:pt>
                <c:pt idx="12011">
                  <c:v>25540</c:v>
                </c:pt>
                <c:pt idx="12012">
                  <c:v>25541</c:v>
                </c:pt>
                <c:pt idx="12013">
                  <c:v>25542</c:v>
                </c:pt>
                <c:pt idx="12014">
                  <c:v>25545</c:v>
                </c:pt>
                <c:pt idx="12015">
                  <c:v>25546</c:v>
                </c:pt>
                <c:pt idx="12016">
                  <c:v>25547</c:v>
                </c:pt>
                <c:pt idx="12017">
                  <c:v>25548</c:v>
                </c:pt>
                <c:pt idx="12018">
                  <c:v>25549</c:v>
                </c:pt>
                <c:pt idx="12019">
                  <c:v>25552</c:v>
                </c:pt>
                <c:pt idx="12020">
                  <c:v>25553</c:v>
                </c:pt>
                <c:pt idx="12021">
                  <c:v>25554</c:v>
                </c:pt>
                <c:pt idx="12022">
                  <c:v>25555</c:v>
                </c:pt>
                <c:pt idx="12023">
                  <c:v>25556</c:v>
                </c:pt>
                <c:pt idx="12024">
                  <c:v>25559</c:v>
                </c:pt>
                <c:pt idx="12025">
                  <c:v>25560</c:v>
                </c:pt>
                <c:pt idx="12026">
                  <c:v>25561</c:v>
                </c:pt>
                <c:pt idx="12027">
                  <c:v>25563</c:v>
                </c:pt>
                <c:pt idx="12028">
                  <c:v>25566</c:v>
                </c:pt>
                <c:pt idx="12029">
                  <c:v>25567</c:v>
                </c:pt>
                <c:pt idx="12030">
                  <c:v>25568</c:v>
                </c:pt>
                <c:pt idx="12031">
                  <c:v>25570</c:v>
                </c:pt>
                <c:pt idx="12032">
                  <c:v>25573</c:v>
                </c:pt>
                <c:pt idx="12033">
                  <c:v>25574</c:v>
                </c:pt>
                <c:pt idx="12034">
                  <c:v>25575</c:v>
                </c:pt>
                <c:pt idx="12035">
                  <c:v>25576</c:v>
                </c:pt>
                <c:pt idx="12036">
                  <c:v>25577</c:v>
                </c:pt>
                <c:pt idx="12037">
                  <c:v>25580</c:v>
                </c:pt>
                <c:pt idx="12038">
                  <c:v>25581</c:v>
                </c:pt>
                <c:pt idx="12039">
                  <c:v>25582</c:v>
                </c:pt>
                <c:pt idx="12040">
                  <c:v>25583</c:v>
                </c:pt>
                <c:pt idx="12041">
                  <c:v>25584</c:v>
                </c:pt>
                <c:pt idx="12042">
                  <c:v>25587</c:v>
                </c:pt>
                <c:pt idx="12043">
                  <c:v>25588</c:v>
                </c:pt>
                <c:pt idx="12044">
                  <c:v>25589</c:v>
                </c:pt>
                <c:pt idx="12045">
                  <c:v>25590</c:v>
                </c:pt>
                <c:pt idx="12046">
                  <c:v>25591</c:v>
                </c:pt>
                <c:pt idx="12047">
                  <c:v>25594</c:v>
                </c:pt>
                <c:pt idx="12048">
                  <c:v>25595</c:v>
                </c:pt>
                <c:pt idx="12049">
                  <c:v>25596</c:v>
                </c:pt>
                <c:pt idx="12050">
                  <c:v>25597</c:v>
                </c:pt>
                <c:pt idx="12051">
                  <c:v>25598</c:v>
                </c:pt>
                <c:pt idx="12052">
                  <c:v>25601</c:v>
                </c:pt>
                <c:pt idx="12053">
                  <c:v>25602</c:v>
                </c:pt>
                <c:pt idx="12054">
                  <c:v>25603</c:v>
                </c:pt>
                <c:pt idx="12055">
                  <c:v>25604</c:v>
                </c:pt>
                <c:pt idx="12056">
                  <c:v>25605</c:v>
                </c:pt>
                <c:pt idx="12057">
                  <c:v>25608</c:v>
                </c:pt>
                <c:pt idx="12058">
                  <c:v>25609</c:v>
                </c:pt>
                <c:pt idx="12059">
                  <c:v>25610</c:v>
                </c:pt>
                <c:pt idx="12060">
                  <c:v>25611</c:v>
                </c:pt>
                <c:pt idx="12061">
                  <c:v>25612</c:v>
                </c:pt>
                <c:pt idx="12062">
                  <c:v>25615</c:v>
                </c:pt>
                <c:pt idx="12063">
                  <c:v>25616</c:v>
                </c:pt>
                <c:pt idx="12064">
                  <c:v>25617</c:v>
                </c:pt>
                <c:pt idx="12065">
                  <c:v>25618</c:v>
                </c:pt>
                <c:pt idx="12066">
                  <c:v>25619</c:v>
                </c:pt>
                <c:pt idx="12067">
                  <c:v>25623</c:v>
                </c:pt>
                <c:pt idx="12068">
                  <c:v>25624</c:v>
                </c:pt>
                <c:pt idx="12069">
                  <c:v>25625</c:v>
                </c:pt>
                <c:pt idx="12070">
                  <c:v>25626</c:v>
                </c:pt>
                <c:pt idx="12071">
                  <c:v>25629</c:v>
                </c:pt>
                <c:pt idx="12072">
                  <c:v>25630</c:v>
                </c:pt>
                <c:pt idx="12073">
                  <c:v>25631</c:v>
                </c:pt>
                <c:pt idx="12074">
                  <c:v>25632</c:v>
                </c:pt>
                <c:pt idx="12075">
                  <c:v>25633</c:v>
                </c:pt>
                <c:pt idx="12076">
                  <c:v>25636</c:v>
                </c:pt>
                <c:pt idx="12077">
                  <c:v>25637</c:v>
                </c:pt>
                <c:pt idx="12078">
                  <c:v>25638</c:v>
                </c:pt>
                <c:pt idx="12079">
                  <c:v>25639</c:v>
                </c:pt>
                <c:pt idx="12080">
                  <c:v>25640</c:v>
                </c:pt>
                <c:pt idx="12081">
                  <c:v>25643</c:v>
                </c:pt>
                <c:pt idx="12082">
                  <c:v>25644</c:v>
                </c:pt>
                <c:pt idx="12083">
                  <c:v>25645</c:v>
                </c:pt>
                <c:pt idx="12084">
                  <c:v>25646</c:v>
                </c:pt>
                <c:pt idx="12085">
                  <c:v>25647</c:v>
                </c:pt>
                <c:pt idx="12086">
                  <c:v>25650</c:v>
                </c:pt>
                <c:pt idx="12087">
                  <c:v>25651</c:v>
                </c:pt>
                <c:pt idx="12088">
                  <c:v>25652</c:v>
                </c:pt>
                <c:pt idx="12089">
                  <c:v>25653</c:v>
                </c:pt>
                <c:pt idx="12090">
                  <c:v>25657</c:v>
                </c:pt>
                <c:pt idx="12091">
                  <c:v>25658</c:v>
                </c:pt>
                <c:pt idx="12092">
                  <c:v>25659</c:v>
                </c:pt>
                <c:pt idx="12093">
                  <c:v>25660</c:v>
                </c:pt>
                <c:pt idx="12094">
                  <c:v>25661</c:v>
                </c:pt>
                <c:pt idx="12095">
                  <c:v>25664</c:v>
                </c:pt>
                <c:pt idx="12096">
                  <c:v>25665</c:v>
                </c:pt>
                <c:pt idx="12097">
                  <c:v>25666</c:v>
                </c:pt>
                <c:pt idx="12098">
                  <c:v>25667</c:v>
                </c:pt>
                <c:pt idx="12099">
                  <c:v>25668</c:v>
                </c:pt>
                <c:pt idx="12100">
                  <c:v>25671</c:v>
                </c:pt>
                <c:pt idx="12101">
                  <c:v>25672</c:v>
                </c:pt>
                <c:pt idx="12102">
                  <c:v>25673</c:v>
                </c:pt>
                <c:pt idx="12103">
                  <c:v>25674</c:v>
                </c:pt>
                <c:pt idx="12104">
                  <c:v>25675</c:v>
                </c:pt>
                <c:pt idx="12105">
                  <c:v>25678</c:v>
                </c:pt>
                <c:pt idx="12106">
                  <c:v>25679</c:v>
                </c:pt>
                <c:pt idx="12107">
                  <c:v>25680</c:v>
                </c:pt>
                <c:pt idx="12108">
                  <c:v>25681</c:v>
                </c:pt>
                <c:pt idx="12109">
                  <c:v>25682</c:v>
                </c:pt>
                <c:pt idx="12110">
                  <c:v>25685</c:v>
                </c:pt>
                <c:pt idx="12111">
                  <c:v>25686</c:v>
                </c:pt>
                <c:pt idx="12112">
                  <c:v>25687</c:v>
                </c:pt>
                <c:pt idx="12113">
                  <c:v>25688</c:v>
                </c:pt>
                <c:pt idx="12114">
                  <c:v>25689</c:v>
                </c:pt>
                <c:pt idx="12115">
                  <c:v>25692</c:v>
                </c:pt>
                <c:pt idx="12116">
                  <c:v>25693</c:v>
                </c:pt>
                <c:pt idx="12117">
                  <c:v>25694</c:v>
                </c:pt>
                <c:pt idx="12118">
                  <c:v>25695</c:v>
                </c:pt>
                <c:pt idx="12119">
                  <c:v>25696</c:v>
                </c:pt>
                <c:pt idx="12120">
                  <c:v>25699</c:v>
                </c:pt>
                <c:pt idx="12121">
                  <c:v>25700</c:v>
                </c:pt>
                <c:pt idx="12122">
                  <c:v>25701</c:v>
                </c:pt>
                <c:pt idx="12123">
                  <c:v>25702</c:v>
                </c:pt>
                <c:pt idx="12124">
                  <c:v>25703</c:v>
                </c:pt>
                <c:pt idx="12125">
                  <c:v>25706</c:v>
                </c:pt>
                <c:pt idx="12126">
                  <c:v>25707</c:v>
                </c:pt>
                <c:pt idx="12127">
                  <c:v>25708</c:v>
                </c:pt>
                <c:pt idx="12128">
                  <c:v>25709</c:v>
                </c:pt>
                <c:pt idx="12129">
                  <c:v>25710</c:v>
                </c:pt>
                <c:pt idx="12130">
                  <c:v>25713</c:v>
                </c:pt>
                <c:pt idx="12131">
                  <c:v>25714</c:v>
                </c:pt>
                <c:pt idx="12132">
                  <c:v>25715</c:v>
                </c:pt>
                <c:pt idx="12133">
                  <c:v>25716</c:v>
                </c:pt>
                <c:pt idx="12134">
                  <c:v>25717</c:v>
                </c:pt>
                <c:pt idx="12135">
                  <c:v>25720</c:v>
                </c:pt>
                <c:pt idx="12136">
                  <c:v>25721</c:v>
                </c:pt>
                <c:pt idx="12137">
                  <c:v>25722</c:v>
                </c:pt>
                <c:pt idx="12138">
                  <c:v>25723</c:v>
                </c:pt>
                <c:pt idx="12139">
                  <c:v>25724</c:v>
                </c:pt>
                <c:pt idx="12140">
                  <c:v>25727</c:v>
                </c:pt>
                <c:pt idx="12141">
                  <c:v>25728</c:v>
                </c:pt>
                <c:pt idx="12142">
                  <c:v>25729</c:v>
                </c:pt>
                <c:pt idx="12143">
                  <c:v>25730</c:v>
                </c:pt>
                <c:pt idx="12144">
                  <c:v>25731</c:v>
                </c:pt>
                <c:pt idx="12145">
                  <c:v>25734</c:v>
                </c:pt>
                <c:pt idx="12146">
                  <c:v>25735</c:v>
                </c:pt>
                <c:pt idx="12147">
                  <c:v>25736</c:v>
                </c:pt>
                <c:pt idx="12148">
                  <c:v>25737</c:v>
                </c:pt>
                <c:pt idx="12149">
                  <c:v>25738</c:v>
                </c:pt>
                <c:pt idx="12150">
                  <c:v>25741</c:v>
                </c:pt>
                <c:pt idx="12151">
                  <c:v>25742</c:v>
                </c:pt>
                <c:pt idx="12152">
                  <c:v>25743</c:v>
                </c:pt>
                <c:pt idx="12153">
                  <c:v>25744</c:v>
                </c:pt>
                <c:pt idx="12154">
                  <c:v>25745</c:v>
                </c:pt>
                <c:pt idx="12155">
                  <c:v>25748</c:v>
                </c:pt>
                <c:pt idx="12156">
                  <c:v>25749</c:v>
                </c:pt>
                <c:pt idx="12157">
                  <c:v>25750</c:v>
                </c:pt>
                <c:pt idx="12158">
                  <c:v>25751</c:v>
                </c:pt>
                <c:pt idx="12159">
                  <c:v>25755</c:v>
                </c:pt>
                <c:pt idx="12160">
                  <c:v>25756</c:v>
                </c:pt>
                <c:pt idx="12161">
                  <c:v>25757</c:v>
                </c:pt>
                <c:pt idx="12162">
                  <c:v>25758</c:v>
                </c:pt>
                <c:pt idx="12163">
                  <c:v>25759</c:v>
                </c:pt>
                <c:pt idx="12164">
                  <c:v>25762</c:v>
                </c:pt>
                <c:pt idx="12165">
                  <c:v>25763</c:v>
                </c:pt>
                <c:pt idx="12166">
                  <c:v>25764</c:v>
                </c:pt>
                <c:pt idx="12167">
                  <c:v>25765</c:v>
                </c:pt>
                <c:pt idx="12168">
                  <c:v>25766</c:v>
                </c:pt>
                <c:pt idx="12169">
                  <c:v>25769</c:v>
                </c:pt>
                <c:pt idx="12170">
                  <c:v>25770</c:v>
                </c:pt>
                <c:pt idx="12171">
                  <c:v>25771</c:v>
                </c:pt>
                <c:pt idx="12172">
                  <c:v>25772</c:v>
                </c:pt>
                <c:pt idx="12173">
                  <c:v>25773</c:v>
                </c:pt>
                <c:pt idx="12174">
                  <c:v>25776</c:v>
                </c:pt>
                <c:pt idx="12175">
                  <c:v>25777</c:v>
                </c:pt>
                <c:pt idx="12176">
                  <c:v>25778</c:v>
                </c:pt>
                <c:pt idx="12177">
                  <c:v>25779</c:v>
                </c:pt>
                <c:pt idx="12178">
                  <c:v>25780</c:v>
                </c:pt>
                <c:pt idx="12179">
                  <c:v>25783</c:v>
                </c:pt>
                <c:pt idx="12180">
                  <c:v>25784</c:v>
                </c:pt>
                <c:pt idx="12181">
                  <c:v>25785</c:v>
                </c:pt>
                <c:pt idx="12182">
                  <c:v>25786</c:v>
                </c:pt>
                <c:pt idx="12183">
                  <c:v>25787</c:v>
                </c:pt>
                <c:pt idx="12184">
                  <c:v>25790</c:v>
                </c:pt>
                <c:pt idx="12185">
                  <c:v>25791</c:v>
                </c:pt>
                <c:pt idx="12186">
                  <c:v>25792</c:v>
                </c:pt>
                <c:pt idx="12187">
                  <c:v>25793</c:v>
                </c:pt>
                <c:pt idx="12188">
                  <c:v>25794</c:v>
                </c:pt>
                <c:pt idx="12189">
                  <c:v>25797</c:v>
                </c:pt>
                <c:pt idx="12190">
                  <c:v>25798</c:v>
                </c:pt>
                <c:pt idx="12191">
                  <c:v>25799</c:v>
                </c:pt>
                <c:pt idx="12192">
                  <c:v>25800</c:v>
                </c:pt>
                <c:pt idx="12193">
                  <c:v>25801</c:v>
                </c:pt>
                <c:pt idx="12194">
                  <c:v>25804</c:v>
                </c:pt>
                <c:pt idx="12195">
                  <c:v>25805</c:v>
                </c:pt>
                <c:pt idx="12196">
                  <c:v>25806</c:v>
                </c:pt>
                <c:pt idx="12197">
                  <c:v>25807</c:v>
                </c:pt>
                <c:pt idx="12198">
                  <c:v>25808</c:v>
                </c:pt>
                <c:pt idx="12199">
                  <c:v>25811</c:v>
                </c:pt>
                <c:pt idx="12200">
                  <c:v>25812</c:v>
                </c:pt>
                <c:pt idx="12201">
                  <c:v>25813</c:v>
                </c:pt>
                <c:pt idx="12202">
                  <c:v>25814</c:v>
                </c:pt>
                <c:pt idx="12203">
                  <c:v>25815</c:v>
                </c:pt>
                <c:pt idx="12204">
                  <c:v>25819</c:v>
                </c:pt>
                <c:pt idx="12205">
                  <c:v>25820</c:v>
                </c:pt>
                <c:pt idx="12206">
                  <c:v>25821</c:v>
                </c:pt>
                <c:pt idx="12207">
                  <c:v>25822</c:v>
                </c:pt>
                <c:pt idx="12208">
                  <c:v>25825</c:v>
                </c:pt>
                <c:pt idx="12209">
                  <c:v>25826</c:v>
                </c:pt>
                <c:pt idx="12210">
                  <c:v>25827</c:v>
                </c:pt>
                <c:pt idx="12211">
                  <c:v>25828</c:v>
                </c:pt>
                <c:pt idx="12212">
                  <c:v>25829</c:v>
                </c:pt>
                <c:pt idx="12213">
                  <c:v>25832</c:v>
                </c:pt>
                <c:pt idx="12214">
                  <c:v>25833</c:v>
                </c:pt>
                <c:pt idx="12215">
                  <c:v>25834</c:v>
                </c:pt>
                <c:pt idx="12216">
                  <c:v>25835</c:v>
                </c:pt>
                <c:pt idx="12217">
                  <c:v>25836</c:v>
                </c:pt>
                <c:pt idx="12218">
                  <c:v>25839</c:v>
                </c:pt>
                <c:pt idx="12219">
                  <c:v>25840</c:v>
                </c:pt>
                <c:pt idx="12220">
                  <c:v>25841</c:v>
                </c:pt>
                <c:pt idx="12221">
                  <c:v>25842</c:v>
                </c:pt>
                <c:pt idx="12222">
                  <c:v>25843</c:v>
                </c:pt>
                <c:pt idx="12223">
                  <c:v>25846</c:v>
                </c:pt>
                <c:pt idx="12224">
                  <c:v>25847</c:v>
                </c:pt>
                <c:pt idx="12225">
                  <c:v>25848</c:v>
                </c:pt>
                <c:pt idx="12226">
                  <c:v>25849</c:v>
                </c:pt>
                <c:pt idx="12227">
                  <c:v>25850</c:v>
                </c:pt>
                <c:pt idx="12228">
                  <c:v>25853</c:v>
                </c:pt>
                <c:pt idx="12229">
                  <c:v>25854</c:v>
                </c:pt>
                <c:pt idx="12230">
                  <c:v>25855</c:v>
                </c:pt>
                <c:pt idx="12231">
                  <c:v>25856</c:v>
                </c:pt>
                <c:pt idx="12232">
                  <c:v>25857</c:v>
                </c:pt>
                <c:pt idx="12233">
                  <c:v>25860</c:v>
                </c:pt>
                <c:pt idx="12234">
                  <c:v>25861</c:v>
                </c:pt>
                <c:pt idx="12235">
                  <c:v>25862</c:v>
                </c:pt>
                <c:pt idx="12236">
                  <c:v>25863</c:v>
                </c:pt>
                <c:pt idx="12237">
                  <c:v>25864</c:v>
                </c:pt>
                <c:pt idx="12238">
                  <c:v>25867</c:v>
                </c:pt>
                <c:pt idx="12239">
                  <c:v>25868</c:v>
                </c:pt>
                <c:pt idx="12240">
                  <c:v>25869</c:v>
                </c:pt>
                <c:pt idx="12241">
                  <c:v>25870</c:v>
                </c:pt>
                <c:pt idx="12242">
                  <c:v>25871</c:v>
                </c:pt>
                <c:pt idx="12243">
                  <c:v>25874</c:v>
                </c:pt>
                <c:pt idx="12244">
                  <c:v>25875</c:v>
                </c:pt>
                <c:pt idx="12245">
                  <c:v>25876</c:v>
                </c:pt>
                <c:pt idx="12246">
                  <c:v>25877</c:v>
                </c:pt>
                <c:pt idx="12247">
                  <c:v>25878</c:v>
                </c:pt>
                <c:pt idx="12248">
                  <c:v>25881</c:v>
                </c:pt>
                <c:pt idx="12249">
                  <c:v>25882</c:v>
                </c:pt>
                <c:pt idx="12250">
                  <c:v>25883</c:v>
                </c:pt>
                <c:pt idx="12251">
                  <c:v>25884</c:v>
                </c:pt>
                <c:pt idx="12252">
                  <c:v>25885</c:v>
                </c:pt>
                <c:pt idx="12253">
                  <c:v>25888</c:v>
                </c:pt>
                <c:pt idx="12254">
                  <c:v>25889</c:v>
                </c:pt>
                <c:pt idx="12255">
                  <c:v>25890</c:v>
                </c:pt>
                <c:pt idx="12256">
                  <c:v>25891</c:v>
                </c:pt>
                <c:pt idx="12257">
                  <c:v>25892</c:v>
                </c:pt>
                <c:pt idx="12258">
                  <c:v>25895</c:v>
                </c:pt>
                <c:pt idx="12259">
                  <c:v>25896</c:v>
                </c:pt>
                <c:pt idx="12260">
                  <c:v>25897</c:v>
                </c:pt>
                <c:pt idx="12261">
                  <c:v>25899</c:v>
                </c:pt>
                <c:pt idx="12262">
                  <c:v>25902</c:v>
                </c:pt>
                <c:pt idx="12263">
                  <c:v>25903</c:v>
                </c:pt>
                <c:pt idx="12264">
                  <c:v>25904</c:v>
                </c:pt>
                <c:pt idx="12265">
                  <c:v>25905</c:v>
                </c:pt>
                <c:pt idx="12266">
                  <c:v>25906</c:v>
                </c:pt>
                <c:pt idx="12267">
                  <c:v>25909</c:v>
                </c:pt>
                <c:pt idx="12268">
                  <c:v>25910</c:v>
                </c:pt>
                <c:pt idx="12269">
                  <c:v>25911</c:v>
                </c:pt>
                <c:pt idx="12270">
                  <c:v>25912</c:v>
                </c:pt>
                <c:pt idx="12271">
                  <c:v>25913</c:v>
                </c:pt>
                <c:pt idx="12272">
                  <c:v>25916</c:v>
                </c:pt>
                <c:pt idx="12273">
                  <c:v>25917</c:v>
                </c:pt>
                <c:pt idx="12274">
                  <c:v>25918</c:v>
                </c:pt>
                <c:pt idx="12275">
                  <c:v>25919</c:v>
                </c:pt>
                <c:pt idx="12276">
                  <c:v>25920</c:v>
                </c:pt>
                <c:pt idx="12277">
                  <c:v>25923</c:v>
                </c:pt>
                <c:pt idx="12278">
                  <c:v>25924</c:v>
                </c:pt>
                <c:pt idx="12279">
                  <c:v>25925</c:v>
                </c:pt>
                <c:pt idx="12280">
                  <c:v>25926</c:v>
                </c:pt>
                <c:pt idx="12281">
                  <c:v>25930</c:v>
                </c:pt>
                <c:pt idx="12282">
                  <c:v>25931</c:v>
                </c:pt>
                <c:pt idx="12283">
                  <c:v>25932</c:v>
                </c:pt>
                <c:pt idx="12284">
                  <c:v>25933</c:v>
                </c:pt>
                <c:pt idx="12285">
                  <c:v>25937</c:v>
                </c:pt>
                <c:pt idx="12286">
                  <c:v>25938</c:v>
                </c:pt>
                <c:pt idx="12287">
                  <c:v>25939</c:v>
                </c:pt>
                <c:pt idx="12288">
                  <c:v>25940</c:v>
                </c:pt>
                <c:pt idx="12289">
                  <c:v>25941</c:v>
                </c:pt>
                <c:pt idx="12290">
                  <c:v>25944</c:v>
                </c:pt>
                <c:pt idx="12291">
                  <c:v>25945</c:v>
                </c:pt>
                <c:pt idx="12292">
                  <c:v>25946</c:v>
                </c:pt>
                <c:pt idx="12293">
                  <c:v>25947</c:v>
                </c:pt>
                <c:pt idx="12294">
                  <c:v>25948</c:v>
                </c:pt>
                <c:pt idx="12295">
                  <c:v>25951</c:v>
                </c:pt>
                <c:pt idx="12296">
                  <c:v>25952</c:v>
                </c:pt>
                <c:pt idx="12297">
                  <c:v>25953</c:v>
                </c:pt>
                <c:pt idx="12298">
                  <c:v>25954</c:v>
                </c:pt>
                <c:pt idx="12299">
                  <c:v>25955</c:v>
                </c:pt>
                <c:pt idx="12300">
                  <c:v>25958</c:v>
                </c:pt>
                <c:pt idx="12301">
                  <c:v>25959</c:v>
                </c:pt>
                <c:pt idx="12302">
                  <c:v>25960</c:v>
                </c:pt>
                <c:pt idx="12303">
                  <c:v>25961</c:v>
                </c:pt>
                <c:pt idx="12304">
                  <c:v>25962</c:v>
                </c:pt>
                <c:pt idx="12305">
                  <c:v>25965</c:v>
                </c:pt>
                <c:pt idx="12306">
                  <c:v>25966</c:v>
                </c:pt>
                <c:pt idx="12307">
                  <c:v>25967</c:v>
                </c:pt>
                <c:pt idx="12308">
                  <c:v>25968</c:v>
                </c:pt>
                <c:pt idx="12309">
                  <c:v>25969</c:v>
                </c:pt>
                <c:pt idx="12310">
                  <c:v>25972</c:v>
                </c:pt>
                <c:pt idx="12311">
                  <c:v>25973</c:v>
                </c:pt>
                <c:pt idx="12312">
                  <c:v>25974</c:v>
                </c:pt>
                <c:pt idx="12313">
                  <c:v>25975</c:v>
                </c:pt>
                <c:pt idx="12314">
                  <c:v>25976</c:v>
                </c:pt>
                <c:pt idx="12315">
                  <c:v>25980</c:v>
                </c:pt>
                <c:pt idx="12316">
                  <c:v>25981</c:v>
                </c:pt>
                <c:pt idx="12317">
                  <c:v>25982</c:v>
                </c:pt>
                <c:pt idx="12318">
                  <c:v>25983</c:v>
                </c:pt>
                <c:pt idx="12319">
                  <c:v>25986</c:v>
                </c:pt>
                <c:pt idx="12320">
                  <c:v>25987</c:v>
                </c:pt>
                <c:pt idx="12321">
                  <c:v>25988</c:v>
                </c:pt>
                <c:pt idx="12322">
                  <c:v>25989</c:v>
                </c:pt>
                <c:pt idx="12323">
                  <c:v>25990</c:v>
                </c:pt>
                <c:pt idx="12324">
                  <c:v>25993</c:v>
                </c:pt>
                <c:pt idx="12325">
                  <c:v>25994</c:v>
                </c:pt>
                <c:pt idx="12326">
                  <c:v>25995</c:v>
                </c:pt>
                <c:pt idx="12327">
                  <c:v>25996</c:v>
                </c:pt>
                <c:pt idx="12328">
                  <c:v>25997</c:v>
                </c:pt>
                <c:pt idx="12329">
                  <c:v>26000</c:v>
                </c:pt>
                <c:pt idx="12330">
                  <c:v>26001</c:v>
                </c:pt>
                <c:pt idx="12331">
                  <c:v>26002</c:v>
                </c:pt>
                <c:pt idx="12332">
                  <c:v>26003</c:v>
                </c:pt>
                <c:pt idx="12333">
                  <c:v>26004</c:v>
                </c:pt>
                <c:pt idx="12334">
                  <c:v>26007</c:v>
                </c:pt>
                <c:pt idx="12335">
                  <c:v>26008</c:v>
                </c:pt>
                <c:pt idx="12336">
                  <c:v>26009</c:v>
                </c:pt>
                <c:pt idx="12337">
                  <c:v>26010</c:v>
                </c:pt>
                <c:pt idx="12338">
                  <c:v>26011</c:v>
                </c:pt>
                <c:pt idx="12339">
                  <c:v>26014</c:v>
                </c:pt>
                <c:pt idx="12340">
                  <c:v>26015</c:v>
                </c:pt>
                <c:pt idx="12341">
                  <c:v>26016</c:v>
                </c:pt>
                <c:pt idx="12342">
                  <c:v>26017</c:v>
                </c:pt>
                <c:pt idx="12343">
                  <c:v>26018</c:v>
                </c:pt>
                <c:pt idx="12344">
                  <c:v>26021</c:v>
                </c:pt>
                <c:pt idx="12345">
                  <c:v>26022</c:v>
                </c:pt>
                <c:pt idx="12346">
                  <c:v>26023</c:v>
                </c:pt>
                <c:pt idx="12347">
                  <c:v>26024</c:v>
                </c:pt>
                <c:pt idx="12348">
                  <c:v>26025</c:v>
                </c:pt>
                <c:pt idx="12349">
                  <c:v>26028</c:v>
                </c:pt>
                <c:pt idx="12350">
                  <c:v>26029</c:v>
                </c:pt>
                <c:pt idx="12351">
                  <c:v>26030</c:v>
                </c:pt>
                <c:pt idx="12352">
                  <c:v>26031</c:v>
                </c:pt>
                <c:pt idx="12353">
                  <c:v>26035</c:v>
                </c:pt>
                <c:pt idx="12354">
                  <c:v>26036</c:v>
                </c:pt>
                <c:pt idx="12355">
                  <c:v>26037</c:v>
                </c:pt>
                <c:pt idx="12356">
                  <c:v>26038</c:v>
                </c:pt>
                <c:pt idx="12357">
                  <c:v>26039</c:v>
                </c:pt>
                <c:pt idx="12358">
                  <c:v>26042</c:v>
                </c:pt>
                <c:pt idx="12359">
                  <c:v>26043</c:v>
                </c:pt>
                <c:pt idx="12360">
                  <c:v>26044</c:v>
                </c:pt>
                <c:pt idx="12361">
                  <c:v>26045</c:v>
                </c:pt>
                <c:pt idx="12362">
                  <c:v>26046</c:v>
                </c:pt>
                <c:pt idx="12363">
                  <c:v>26049</c:v>
                </c:pt>
                <c:pt idx="12364">
                  <c:v>26050</c:v>
                </c:pt>
                <c:pt idx="12365">
                  <c:v>26051</c:v>
                </c:pt>
                <c:pt idx="12366">
                  <c:v>26052</c:v>
                </c:pt>
                <c:pt idx="12367">
                  <c:v>26053</c:v>
                </c:pt>
                <c:pt idx="12368">
                  <c:v>26056</c:v>
                </c:pt>
                <c:pt idx="12369">
                  <c:v>26057</c:v>
                </c:pt>
                <c:pt idx="12370">
                  <c:v>26058</c:v>
                </c:pt>
                <c:pt idx="12371">
                  <c:v>26059</c:v>
                </c:pt>
                <c:pt idx="12372">
                  <c:v>26060</c:v>
                </c:pt>
                <c:pt idx="12373">
                  <c:v>26063</c:v>
                </c:pt>
                <c:pt idx="12374">
                  <c:v>26064</c:v>
                </c:pt>
                <c:pt idx="12375">
                  <c:v>26065</c:v>
                </c:pt>
                <c:pt idx="12376">
                  <c:v>26066</c:v>
                </c:pt>
                <c:pt idx="12377">
                  <c:v>26067</c:v>
                </c:pt>
                <c:pt idx="12378">
                  <c:v>26070</c:v>
                </c:pt>
                <c:pt idx="12379">
                  <c:v>26071</c:v>
                </c:pt>
                <c:pt idx="12380">
                  <c:v>26072</c:v>
                </c:pt>
                <c:pt idx="12381">
                  <c:v>26073</c:v>
                </c:pt>
                <c:pt idx="12382">
                  <c:v>26074</c:v>
                </c:pt>
                <c:pt idx="12383">
                  <c:v>26077</c:v>
                </c:pt>
                <c:pt idx="12384">
                  <c:v>26078</c:v>
                </c:pt>
                <c:pt idx="12385">
                  <c:v>26079</c:v>
                </c:pt>
                <c:pt idx="12386">
                  <c:v>26080</c:v>
                </c:pt>
                <c:pt idx="12387">
                  <c:v>26081</c:v>
                </c:pt>
                <c:pt idx="12388">
                  <c:v>26085</c:v>
                </c:pt>
                <c:pt idx="12389">
                  <c:v>26086</c:v>
                </c:pt>
                <c:pt idx="12390">
                  <c:v>26087</c:v>
                </c:pt>
                <c:pt idx="12391">
                  <c:v>26088</c:v>
                </c:pt>
                <c:pt idx="12392">
                  <c:v>26091</c:v>
                </c:pt>
                <c:pt idx="12393">
                  <c:v>26092</c:v>
                </c:pt>
                <c:pt idx="12394">
                  <c:v>26093</c:v>
                </c:pt>
                <c:pt idx="12395">
                  <c:v>26094</c:v>
                </c:pt>
                <c:pt idx="12396">
                  <c:v>26095</c:v>
                </c:pt>
                <c:pt idx="12397">
                  <c:v>26098</c:v>
                </c:pt>
                <c:pt idx="12398">
                  <c:v>26099</c:v>
                </c:pt>
                <c:pt idx="12399">
                  <c:v>26100</c:v>
                </c:pt>
                <c:pt idx="12400">
                  <c:v>26101</c:v>
                </c:pt>
                <c:pt idx="12401">
                  <c:v>26102</c:v>
                </c:pt>
                <c:pt idx="12402">
                  <c:v>26105</c:v>
                </c:pt>
                <c:pt idx="12403">
                  <c:v>26106</c:v>
                </c:pt>
                <c:pt idx="12404">
                  <c:v>26107</c:v>
                </c:pt>
                <c:pt idx="12405">
                  <c:v>26108</c:v>
                </c:pt>
                <c:pt idx="12406">
                  <c:v>26109</c:v>
                </c:pt>
                <c:pt idx="12407">
                  <c:v>26112</c:v>
                </c:pt>
                <c:pt idx="12408">
                  <c:v>26113</c:v>
                </c:pt>
                <c:pt idx="12409">
                  <c:v>26114</c:v>
                </c:pt>
                <c:pt idx="12410">
                  <c:v>26115</c:v>
                </c:pt>
                <c:pt idx="12411">
                  <c:v>26116</c:v>
                </c:pt>
                <c:pt idx="12412">
                  <c:v>26120</c:v>
                </c:pt>
                <c:pt idx="12413">
                  <c:v>26121</c:v>
                </c:pt>
                <c:pt idx="12414">
                  <c:v>26122</c:v>
                </c:pt>
                <c:pt idx="12415">
                  <c:v>26123</c:v>
                </c:pt>
                <c:pt idx="12416">
                  <c:v>26126</c:v>
                </c:pt>
                <c:pt idx="12417">
                  <c:v>26127</c:v>
                </c:pt>
                <c:pt idx="12418">
                  <c:v>26128</c:v>
                </c:pt>
                <c:pt idx="12419">
                  <c:v>26129</c:v>
                </c:pt>
                <c:pt idx="12420">
                  <c:v>26130</c:v>
                </c:pt>
                <c:pt idx="12421">
                  <c:v>26133</c:v>
                </c:pt>
                <c:pt idx="12422">
                  <c:v>26134</c:v>
                </c:pt>
                <c:pt idx="12423">
                  <c:v>26135</c:v>
                </c:pt>
                <c:pt idx="12424">
                  <c:v>26136</c:v>
                </c:pt>
                <c:pt idx="12425">
                  <c:v>26137</c:v>
                </c:pt>
                <c:pt idx="12426">
                  <c:v>26140</c:v>
                </c:pt>
                <c:pt idx="12427">
                  <c:v>26141</c:v>
                </c:pt>
                <c:pt idx="12428">
                  <c:v>26142</c:v>
                </c:pt>
                <c:pt idx="12429">
                  <c:v>26143</c:v>
                </c:pt>
                <c:pt idx="12430">
                  <c:v>26144</c:v>
                </c:pt>
                <c:pt idx="12431">
                  <c:v>26147</c:v>
                </c:pt>
                <c:pt idx="12432">
                  <c:v>26148</c:v>
                </c:pt>
                <c:pt idx="12433">
                  <c:v>26149</c:v>
                </c:pt>
                <c:pt idx="12434">
                  <c:v>26150</c:v>
                </c:pt>
                <c:pt idx="12435">
                  <c:v>26151</c:v>
                </c:pt>
                <c:pt idx="12436">
                  <c:v>26154</c:v>
                </c:pt>
                <c:pt idx="12437">
                  <c:v>26155</c:v>
                </c:pt>
                <c:pt idx="12438">
                  <c:v>26156</c:v>
                </c:pt>
                <c:pt idx="12439">
                  <c:v>26157</c:v>
                </c:pt>
                <c:pt idx="12440">
                  <c:v>26158</c:v>
                </c:pt>
                <c:pt idx="12441">
                  <c:v>26161</c:v>
                </c:pt>
                <c:pt idx="12442">
                  <c:v>26162</c:v>
                </c:pt>
                <c:pt idx="12443">
                  <c:v>26163</c:v>
                </c:pt>
                <c:pt idx="12444">
                  <c:v>26164</c:v>
                </c:pt>
                <c:pt idx="12445">
                  <c:v>26165</c:v>
                </c:pt>
                <c:pt idx="12446">
                  <c:v>26168</c:v>
                </c:pt>
                <c:pt idx="12447">
                  <c:v>26169</c:v>
                </c:pt>
                <c:pt idx="12448">
                  <c:v>26170</c:v>
                </c:pt>
                <c:pt idx="12449">
                  <c:v>26171</c:v>
                </c:pt>
                <c:pt idx="12450">
                  <c:v>26172</c:v>
                </c:pt>
                <c:pt idx="12451">
                  <c:v>26175</c:v>
                </c:pt>
                <c:pt idx="12452">
                  <c:v>26176</c:v>
                </c:pt>
                <c:pt idx="12453">
                  <c:v>26177</c:v>
                </c:pt>
                <c:pt idx="12454">
                  <c:v>26178</c:v>
                </c:pt>
                <c:pt idx="12455">
                  <c:v>26179</c:v>
                </c:pt>
                <c:pt idx="12456">
                  <c:v>26183</c:v>
                </c:pt>
                <c:pt idx="12457">
                  <c:v>26184</c:v>
                </c:pt>
                <c:pt idx="12458">
                  <c:v>26185</c:v>
                </c:pt>
                <c:pt idx="12459">
                  <c:v>26186</c:v>
                </c:pt>
                <c:pt idx="12460">
                  <c:v>26189</c:v>
                </c:pt>
                <c:pt idx="12461">
                  <c:v>26190</c:v>
                </c:pt>
                <c:pt idx="12462">
                  <c:v>26191</c:v>
                </c:pt>
                <c:pt idx="12463">
                  <c:v>26192</c:v>
                </c:pt>
                <c:pt idx="12464">
                  <c:v>26193</c:v>
                </c:pt>
                <c:pt idx="12465">
                  <c:v>26196</c:v>
                </c:pt>
                <c:pt idx="12466">
                  <c:v>26197</c:v>
                </c:pt>
                <c:pt idx="12467">
                  <c:v>26198</c:v>
                </c:pt>
                <c:pt idx="12468">
                  <c:v>26199</c:v>
                </c:pt>
                <c:pt idx="12469">
                  <c:v>26200</c:v>
                </c:pt>
                <c:pt idx="12470">
                  <c:v>26203</c:v>
                </c:pt>
                <c:pt idx="12471">
                  <c:v>26204</c:v>
                </c:pt>
                <c:pt idx="12472">
                  <c:v>26205</c:v>
                </c:pt>
                <c:pt idx="12473">
                  <c:v>26206</c:v>
                </c:pt>
                <c:pt idx="12474">
                  <c:v>26207</c:v>
                </c:pt>
                <c:pt idx="12475">
                  <c:v>26210</c:v>
                </c:pt>
                <c:pt idx="12476">
                  <c:v>26211</c:v>
                </c:pt>
                <c:pt idx="12477">
                  <c:v>26212</c:v>
                </c:pt>
                <c:pt idx="12478">
                  <c:v>26213</c:v>
                </c:pt>
                <c:pt idx="12479">
                  <c:v>26214</c:v>
                </c:pt>
                <c:pt idx="12480">
                  <c:v>26217</c:v>
                </c:pt>
                <c:pt idx="12481">
                  <c:v>26218</c:v>
                </c:pt>
                <c:pt idx="12482">
                  <c:v>26219</c:v>
                </c:pt>
                <c:pt idx="12483">
                  <c:v>26220</c:v>
                </c:pt>
                <c:pt idx="12484">
                  <c:v>26221</c:v>
                </c:pt>
                <c:pt idx="12485">
                  <c:v>26224</c:v>
                </c:pt>
                <c:pt idx="12486">
                  <c:v>26225</c:v>
                </c:pt>
                <c:pt idx="12487">
                  <c:v>26226</c:v>
                </c:pt>
                <c:pt idx="12488">
                  <c:v>26227</c:v>
                </c:pt>
                <c:pt idx="12489">
                  <c:v>26228</c:v>
                </c:pt>
                <c:pt idx="12490">
                  <c:v>26231</c:v>
                </c:pt>
                <c:pt idx="12491">
                  <c:v>26232</c:v>
                </c:pt>
                <c:pt idx="12492">
                  <c:v>26233</c:v>
                </c:pt>
                <c:pt idx="12493">
                  <c:v>26234</c:v>
                </c:pt>
                <c:pt idx="12494">
                  <c:v>26235</c:v>
                </c:pt>
                <c:pt idx="12495">
                  <c:v>26238</c:v>
                </c:pt>
                <c:pt idx="12496">
                  <c:v>26239</c:v>
                </c:pt>
                <c:pt idx="12497">
                  <c:v>26240</c:v>
                </c:pt>
                <c:pt idx="12498">
                  <c:v>26241</c:v>
                </c:pt>
                <c:pt idx="12499">
                  <c:v>26242</c:v>
                </c:pt>
                <c:pt idx="12500">
                  <c:v>26245</c:v>
                </c:pt>
                <c:pt idx="12501">
                  <c:v>26246</c:v>
                </c:pt>
                <c:pt idx="12502">
                  <c:v>26247</c:v>
                </c:pt>
                <c:pt idx="12503">
                  <c:v>26248</c:v>
                </c:pt>
                <c:pt idx="12504">
                  <c:v>26249</c:v>
                </c:pt>
                <c:pt idx="12505">
                  <c:v>26252</c:v>
                </c:pt>
                <c:pt idx="12506">
                  <c:v>26253</c:v>
                </c:pt>
                <c:pt idx="12507">
                  <c:v>26254</c:v>
                </c:pt>
                <c:pt idx="12508">
                  <c:v>26255</c:v>
                </c:pt>
                <c:pt idx="12509">
                  <c:v>26256</c:v>
                </c:pt>
                <c:pt idx="12510">
                  <c:v>26259</c:v>
                </c:pt>
                <c:pt idx="12511">
                  <c:v>26260</c:v>
                </c:pt>
                <c:pt idx="12512">
                  <c:v>26261</c:v>
                </c:pt>
                <c:pt idx="12513">
                  <c:v>26263</c:v>
                </c:pt>
                <c:pt idx="12514">
                  <c:v>26266</c:v>
                </c:pt>
                <c:pt idx="12515">
                  <c:v>26267</c:v>
                </c:pt>
                <c:pt idx="12516">
                  <c:v>26268</c:v>
                </c:pt>
                <c:pt idx="12517">
                  <c:v>26269</c:v>
                </c:pt>
                <c:pt idx="12518">
                  <c:v>26270</c:v>
                </c:pt>
                <c:pt idx="12519">
                  <c:v>26273</c:v>
                </c:pt>
                <c:pt idx="12520">
                  <c:v>26274</c:v>
                </c:pt>
                <c:pt idx="12521">
                  <c:v>26275</c:v>
                </c:pt>
                <c:pt idx="12522">
                  <c:v>26276</c:v>
                </c:pt>
                <c:pt idx="12523">
                  <c:v>26277</c:v>
                </c:pt>
                <c:pt idx="12524">
                  <c:v>26280</c:v>
                </c:pt>
                <c:pt idx="12525">
                  <c:v>26281</c:v>
                </c:pt>
                <c:pt idx="12526">
                  <c:v>26282</c:v>
                </c:pt>
                <c:pt idx="12527">
                  <c:v>26283</c:v>
                </c:pt>
                <c:pt idx="12528">
                  <c:v>26284</c:v>
                </c:pt>
                <c:pt idx="12529">
                  <c:v>26287</c:v>
                </c:pt>
                <c:pt idx="12530">
                  <c:v>26288</c:v>
                </c:pt>
                <c:pt idx="12531">
                  <c:v>26289</c:v>
                </c:pt>
                <c:pt idx="12532">
                  <c:v>26290</c:v>
                </c:pt>
                <c:pt idx="12533">
                  <c:v>26294</c:v>
                </c:pt>
                <c:pt idx="12534">
                  <c:v>26295</c:v>
                </c:pt>
                <c:pt idx="12535">
                  <c:v>26296</c:v>
                </c:pt>
                <c:pt idx="12536">
                  <c:v>26297</c:v>
                </c:pt>
                <c:pt idx="12537">
                  <c:v>26298</c:v>
                </c:pt>
                <c:pt idx="12538">
                  <c:v>26301</c:v>
                </c:pt>
                <c:pt idx="12539">
                  <c:v>26302</c:v>
                </c:pt>
                <c:pt idx="12540">
                  <c:v>26303</c:v>
                </c:pt>
                <c:pt idx="12541">
                  <c:v>26304</c:v>
                </c:pt>
                <c:pt idx="12542">
                  <c:v>26305</c:v>
                </c:pt>
                <c:pt idx="12543">
                  <c:v>26308</c:v>
                </c:pt>
                <c:pt idx="12544">
                  <c:v>26309</c:v>
                </c:pt>
                <c:pt idx="12545">
                  <c:v>26310</c:v>
                </c:pt>
                <c:pt idx="12546">
                  <c:v>26311</c:v>
                </c:pt>
                <c:pt idx="12547">
                  <c:v>26312</c:v>
                </c:pt>
                <c:pt idx="12548">
                  <c:v>26315</c:v>
                </c:pt>
                <c:pt idx="12549">
                  <c:v>26316</c:v>
                </c:pt>
                <c:pt idx="12550">
                  <c:v>26317</c:v>
                </c:pt>
                <c:pt idx="12551">
                  <c:v>26318</c:v>
                </c:pt>
                <c:pt idx="12552">
                  <c:v>26319</c:v>
                </c:pt>
                <c:pt idx="12553">
                  <c:v>26322</c:v>
                </c:pt>
                <c:pt idx="12554">
                  <c:v>26323</c:v>
                </c:pt>
                <c:pt idx="12555">
                  <c:v>26324</c:v>
                </c:pt>
                <c:pt idx="12556">
                  <c:v>26325</c:v>
                </c:pt>
                <c:pt idx="12557">
                  <c:v>26326</c:v>
                </c:pt>
                <c:pt idx="12558">
                  <c:v>26329</c:v>
                </c:pt>
                <c:pt idx="12559">
                  <c:v>26330</c:v>
                </c:pt>
                <c:pt idx="12560">
                  <c:v>26331</c:v>
                </c:pt>
                <c:pt idx="12561">
                  <c:v>26332</c:v>
                </c:pt>
                <c:pt idx="12562">
                  <c:v>26333</c:v>
                </c:pt>
                <c:pt idx="12563">
                  <c:v>26336</c:v>
                </c:pt>
                <c:pt idx="12564">
                  <c:v>26337</c:v>
                </c:pt>
                <c:pt idx="12565">
                  <c:v>26338</c:v>
                </c:pt>
                <c:pt idx="12566">
                  <c:v>26339</c:v>
                </c:pt>
                <c:pt idx="12567">
                  <c:v>26340</c:v>
                </c:pt>
                <c:pt idx="12568">
                  <c:v>26343</c:v>
                </c:pt>
                <c:pt idx="12569">
                  <c:v>26344</c:v>
                </c:pt>
                <c:pt idx="12570">
                  <c:v>26345</c:v>
                </c:pt>
                <c:pt idx="12571">
                  <c:v>26346</c:v>
                </c:pt>
                <c:pt idx="12572">
                  <c:v>26347</c:v>
                </c:pt>
                <c:pt idx="12573">
                  <c:v>26351</c:v>
                </c:pt>
                <c:pt idx="12574">
                  <c:v>26352</c:v>
                </c:pt>
                <c:pt idx="12575">
                  <c:v>26353</c:v>
                </c:pt>
                <c:pt idx="12576">
                  <c:v>26354</c:v>
                </c:pt>
                <c:pt idx="12577">
                  <c:v>26357</c:v>
                </c:pt>
                <c:pt idx="12578">
                  <c:v>26358</c:v>
                </c:pt>
                <c:pt idx="12579">
                  <c:v>26359</c:v>
                </c:pt>
                <c:pt idx="12580">
                  <c:v>26360</c:v>
                </c:pt>
                <c:pt idx="12581">
                  <c:v>26361</c:v>
                </c:pt>
                <c:pt idx="12582">
                  <c:v>26364</c:v>
                </c:pt>
                <c:pt idx="12583">
                  <c:v>26365</c:v>
                </c:pt>
                <c:pt idx="12584">
                  <c:v>26366</c:v>
                </c:pt>
                <c:pt idx="12585">
                  <c:v>26367</c:v>
                </c:pt>
                <c:pt idx="12586">
                  <c:v>26368</c:v>
                </c:pt>
                <c:pt idx="12587">
                  <c:v>26371</c:v>
                </c:pt>
                <c:pt idx="12588">
                  <c:v>26372</c:v>
                </c:pt>
                <c:pt idx="12589">
                  <c:v>26373</c:v>
                </c:pt>
                <c:pt idx="12590">
                  <c:v>26374</c:v>
                </c:pt>
                <c:pt idx="12591">
                  <c:v>26375</c:v>
                </c:pt>
                <c:pt idx="12592">
                  <c:v>26378</c:v>
                </c:pt>
                <c:pt idx="12593">
                  <c:v>26379</c:v>
                </c:pt>
                <c:pt idx="12594">
                  <c:v>26380</c:v>
                </c:pt>
                <c:pt idx="12595">
                  <c:v>26381</c:v>
                </c:pt>
                <c:pt idx="12596">
                  <c:v>26382</c:v>
                </c:pt>
                <c:pt idx="12597">
                  <c:v>26385</c:v>
                </c:pt>
                <c:pt idx="12598">
                  <c:v>26386</c:v>
                </c:pt>
                <c:pt idx="12599">
                  <c:v>26387</c:v>
                </c:pt>
                <c:pt idx="12600">
                  <c:v>26388</c:v>
                </c:pt>
                <c:pt idx="12601">
                  <c:v>26392</c:v>
                </c:pt>
                <c:pt idx="12602">
                  <c:v>26393</c:v>
                </c:pt>
                <c:pt idx="12603">
                  <c:v>26394</c:v>
                </c:pt>
                <c:pt idx="12604">
                  <c:v>26395</c:v>
                </c:pt>
                <c:pt idx="12605">
                  <c:v>26396</c:v>
                </c:pt>
                <c:pt idx="12606">
                  <c:v>26399</c:v>
                </c:pt>
                <c:pt idx="12607">
                  <c:v>26400</c:v>
                </c:pt>
                <c:pt idx="12608">
                  <c:v>26401</c:v>
                </c:pt>
                <c:pt idx="12609">
                  <c:v>26402</c:v>
                </c:pt>
                <c:pt idx="12610">
                  <c:v>26403</c:v>
                </c:pt>
                <c:pt idx="12611">
                  <c:v>26406</c:v>
                </c:pt>
                <c:pt idx="12612">
                  <c:v>26407</c:v>
                </c:pt>
                <c:pt idx="12613">
                  <c:v>26408</c:v>
                </c:pt>
                <c:pt idx="12614">
                  <c:v>26409</c:v>
                </c:pt>
                <c:pt idx="12615">
                  <c:v>26410</c:v>
                </c:pt>
                <c:pt idx="12616">
                  <c:v>26413</c:v>
                </c:pt>
                <c:pt idx="12617">
                  <c:v>26414</c:v>
                </c:pt>
                <c:pt idx="12618">
                  <c:v>26415</c:v>
                </c:pt>
                <c:pt idx="12619">
                  <c:v>26416</c:v>
                </c:pt>
                <c:pt idx="12620">
                  <c:v>26417</c:v>
                </c:pt>
                <c:pt idx="12621">
                  <c:v>26420</c:v>
                </c:pt>
                <c:pt idx="12622">
                  <c:v>26421</c:v>
                </c:pt>
                <c:pt idx="12623">
                  <c:v>26422</c:v>
                </c:pt>
                <c:pt idx="12624">
                  <c:v>26423</c:v>
                </c:pt>
                <c:pt idx="12625">
                  <c:v>26424</c:v>
                </c:pt>
                <c:pt idx="12626">
                  <c:v>26427</c:v>
                </c:pt>
                <c:pt idx="12627">
                  <c:v>26428</c:v>
                </c:pt>
                <c:pt idx="12628">
                  <c:v>26429</c:v>
                </c:pt>
                <c:pt idx="12629">
                  <c:v>26430</c:v>
                </c:pt>
                <c:pt idx="12630">
                  <c:v>26431</c:v>
                </c:pt>
                <c:pt idx="12631">
                  <c:v>26434</c:v>
                </c:pt>
                <c:pt idx="12632">
                  <c:v>26435</c:v>
                </c:pt>
                <c:pt idx="12633">
                  <c:v>26436</c:v>
                </c:pt>
                <c:pt idx="12634">
                  <c:v>26437</c:v>
                </c:pt>
                <c:pt idx="12635">
                  <c:v>26438</c:v>
                </c:pt>
                <c:pt idx="12636">
                  <c:v>26441</c:v>
                </c:pt>
                <c:pt idx="12637">
                  <c:v>26442</c:v>
                </c:pt>
                <c:pt idx="12638">
                  <c:v>26443</c:v>
                </c:pt>
                <c:pt idx="12639">
                  <c:v>26444</c:v>
                </c:pt>
                <c:pt idx="12640">
                  <c:v>26445</c:v>
                </c:pt>
                <c:pt idx="12641">
                  <c:v>26449</c:v>
                </c:pt>
                <c:pt idx="12642">
                  <c:v>26450</c:v>
                </c:pt>
                <c:pt idx="12643">
                  <c:v>26451</c:v>
                </c:pt>
                <c:pt idx="12644">
                  <c:v>26452</c:v>
                </c:pt>
                <c:pt idx="12645">
                  <c:v>26455</c:v>
                </c:pt>
                <c:pt idx="12646">
                  <c:v>26456</c:v>
                </c:pt>
                <c:pt idx="12647">
                  <c:v>26457</c:v>
                </c:pt>
                <c:pt idx="12648">
                  <c:v>26458</c:v>
                </c:pt>
                <c:pt idx="12649">
                  <c:v>26459</c:v>
                </c:pt>
                <c:pt idx="12650">
                  <c:v>26462</c:v>
                </c:pt>
                <c:pt idx="12651">
                  <c:v>26463</c:v>
                </c:pt>
                <c:pt idx="12652">
                  <c:v>26464</c:v>
                </c:pt>
                <c:pt idx="12653">
                  <c:v>26465</c:v>
                </c:pt>
                <c:pt idx="12654">
                  <c:v>26466</c:v>
                </c:pt>
                <c:pt idx="12655">
                  <c:v>26469</c:v>
                </c:pt>
                <c:pt idx="12656">
                  <c:v>26470</c:v>
                </c:pt>
                <c:pt idx="12657">
                  <c:v>26471</c:v>
                </c:pt>
                <c:pt idx="12658">
                  <c:v>26472</c:v>
                </c:pt>
                <c:pt idx="12659">
                  <c:v>26473</c:v>
                </c:pt>
                <c:pt idx="12660">
                  <c:v>26476</c:v>
                </c:pt>
                <c:pt idx="12661">
                  <c:v>26477</c:v>
                </c:pt>
                <c:pt idx="12662">
                  <c:v>26478</c:v>
                </c:pt>
                <c:pt idx="12663">
                  <c:v>26479</c:v>
                </c:pt>
                <c:pt idx="12664">
                  <c:v>26480</c:v>
                </c:pt>
                <c:pt idx="12665">
                  <c:v>26483</c:v>
                </c:pt>
                <c:pt idx="12666">
                  <c:v>26485</c:v>
                </c:pt>
                <c:pt idx="12667">
                  <c:v>26486</c:v>
                </c:pt>
                <c:pt idx="12668">
                  <c:v>26487</c:v>
                </c:pt>
                <c:pt idx="12669">
                  <c:v>26490</c:v>
                </c:pt>
                <c:pt idx="12670">
                  <c:v>26491</c:v>
                </c:pt>
                <c:pt idx="12671">
                  <c:v>26492</c:v>
                </c:pt>
                <c:pt idx="12672">
                  <c:v>26493</c:v>
                </c:pt>
                <c:pt idx="12673">
                  <c:v>26494</c:v>
                </c:pt>
                <c:pt idx="12674">
                  <c:v>26497</c:v>
                </c:pt>
                <c:pt idx="12675">
                  <c:v>26498</c:v>
                </c:pt>
                <c:pt idx="12676">
                  <c:v>26499</c:v>
                </c:pt>
                <c:pt idx="12677">
                  <c:v>26500</c:v>
                </c:pt>
                <c:pt idx="12678">
                  <c:v>26501</c:v>
                </c:pt>
                <c:pt idx="12679">
                  <c:v>26504</c:v>
                </c:pt>
                <c:pt idx="12680">
                  <c:v>26505</c:v>
                </c:pt>
                <c:pt idx="12681">
                  <c:v>26506</c:v>
                </c:pt>
                <c:pt idx="12682">
                  <c:v>26507</c:v>
                </c:pt>
                <c:pt idx="12683">
                  <c:v>26508</c:v>
                </c:pt>
                <c:pt idx="12684">
                  <c:v>26511</c:v>
                </c:pt>
                <c:pt idx="12685">
                  <c:v>26512</c:v>
                </c:pt>
                <c:pt idx="12686">
                  <c:v>26513</c:v>
                </c:pt>
                <c:pt idx="12687">
                  <c:v>26514</c:v>
                </c:pt>
                <c:pt idx="12688">
                  <c:v>26515</c:v>
                </c:pt>
                <c:pt idx="12689">
                  <c:v>26518</c:v>
                </c:pt>
                <c:pt idx="12690">
                  <c:v>26519</c:v>
                </c:pt>
                <c:pt idx="12691">
                  <c:v>26520</c:v>
                </c:pt>
                <c:pt idx="12692">
                  <c:v>26521</c:v>
                </c:pt>
                <c:pt idx="12693">
                  <c:v>26522</c:v>
                </c:pt>
                <c:pt idx="12694">
                  <c:v>26525</c:v>
                </c:pt>
                <c:pt idx="12695">
                  <c:v>26526</c:v>
                </c:pt>
                <c:pt idx="12696">
                  <c:v>26527</c:v>
                </c:pt>
                <c:pt idx="12697">
                  <c:v>26528</c:v>
                </c:pt>
                <c:pt idx="12698">
                  <c:v>26529</c:v>
                </c:pt>
                <c:pt idx="12699">
                  <c:v>26532</c:v>
                </c:pt>
                <c:pt idx="12700">
                  <c:v>26533</c:v>
                </c:pt>
                <c:pt idx="12701">
                  <c:v>26534</c:v>
                </c:pt>
                <c:pt idx="12702">
                  <c:v>26535</c:v>
                </c:pt>
                <c:pt idx="12703">
                  <c:v>26536</c:v>
                </c:pt>
                <c:pt idx="12704">
                  <c:v>26539</c:v>
                </c:pt>
                <c:pt idx="12705">
                  <c:v>26540</c:v>
                </c:pt>
                <c:pt idx="12706">
                  <c:v>26541</c:v>
                </c:pt>
                <c:pt idx="12707">
                  <c:v>26542</c:v>
                </c:pt>
                <c:pt idx="12708">
                  <c:v>26543</c:v>
                </c:pt>
                <c:pt idx="12709">
                  <c:v>26547</c:v>
                </c:pt>
                <c:pt idx="12710">
                  <c:v>26548</c:v>
                </c:pt>
                <c:pt idx="12711">
                  <c:v>26549</c:v>
                </c:pt>
                <c:pt idx="12712">
                  <c:v>26550</c:v>
                </c:pt>
                <c:pt idx="12713">
                  <c:v>26553</c:v>
                </c:pt>
                <c:pt idx="12714">
                  <c:v>26554</c:v>
                </c:pt>
                <c:pt idx="12715">
                  <c:v>26555</c:v>
                </c:pt>
                <c:pt idx="12716">
                  <c:v>26556</c:v>
                </c:pt>
                <c:pt idx="12717">
                  <c:v>26557</c:v>
                </c:pt>
                <c:pt idx="12718">
                  <c:v>26560</c:v>
                </c:pt>
                <c:pt idx="12719">
                  <c:v>26561</c:v>
                </c:pt>
                <c:pt idx="12720">
                  <c:v>26562</c:v>
                </c:pt>
                <c:pt idx="12721">
                  <c:v>26563</c:v>
                </c:pt>
                <c:pt idx="12722">
                  <c:v>26564</c:v>
                </c:pt>
                <c:pt idx="12723">
                  <c:v>26567</c:v>
                </c:pt>
                <c:pt idx="12724">
                  <c:v>26568</c:v>
                </c:pt>
                <c:pt idx="12725">
                  <c:v>26569</c:v>
                </c:pt>
                <c:pt idx="12726">
                  <c:v>26570</c:v>
                </c:pt>
                <c:pt idx="12727">
                  <c:v>26571</c:v>
                </c:pt>
                <c:pt idx="12728">
                  <c:v>26574</c:v>
                </c:pt>
                <c:pt idx="12729">
                  <c:v>26575</c:v>
                </c:pt>
                <c:pt idx="12730">
                  <c:v>26576</c:v>
                </c:pt>
                <c:pt idx="12731">
                  <c:v>26577</c:v>
                </c:pt>
                <c:pt idx="12732">
                  <c:v>26578</c:v>
                </c:pt>
                <c:pt idx="12733">
                  <c:v>26581</c:v>
                </c:pt>
                <c:pt idx="12734">
                  <c:v>26582</c:v>
                </c:pt>
                <c:pt idx="12735">
                  <c:v>26583</c:v>
                </c:pt>
                <c:pt idx="12736">
                  <c:v>26584</c:v>
                </c:pt>
                <c:pt idx="12737">
                  <c:v>26585</c:v>
                </c:pt>
                <c:pt idx="12738">
                  <c:v>26588</c:v>
                </c:pt>
                <c:pt idx="12739">
                  <c:v>26589</c:v>
                </c:pt>
                <c:pt idx="12740">
                  <c:v>26590</c:v>
                </c:pt>
                <c:pt idx="12741">
                  <c:v>26591</c:v>
                </c:pt>
                <c:pt idx="12742">
                  <c:v>26592</c:v>
                </c:pt>
                <c:pt idx="12743">
                  <c:v>26595</c:v>
                </c:pt>
                <c:pt idx="12744">
                  <c:v>26596</c:v>
                </c:pt>
                <c:pt idx="12745">
                  <c:v>26597</c:v>
                </c:pt>
                <c:pt idx="12746">
                  <c:v>26598</c:v>
                </c:pt>
                <c:pt idx="12747">
                  <c:v>26599</c:v>
                </c:pt>
                <c:pt idx="12748">
                  <c:v>26602</c:v>
                </c:pt>
                <c:pt idx="12749">
                  <c:v>26603</c:v>
                </c:pt>
                <c:pt idx="12750">
                  <c:v>26604</c:v>
                </c:pt>
                <c:pt idx="12751">
                  <c:v>26605</c:v>
                </c:pt>
                <c:pt idx="12752">
                  <c:v>26606</c:v>
                </c:pt>
                <c:pt idx="12753">
                  <c:v>26609</c:v>
                </c:pt>
                <c:pt idx="12754">
                  <c:v>26611</c:v>
                </c:pt>
                <c:pt idx="12755">
                  <c:v>26612</c:v>
                </c:pt>
                <c:pt idx="12756">
                  <c:v>26613</c:v>
                </c:pt>
                <c:pt idx="12757">
                  <c:v>26616</c:v>
                </c:pt>
                <c:pt idx="12758">
                  <c:v>26617</c:v>
                </c:pt>
                <c:pt idx="12759">
                  <c:v>26618</c:v>
                </c:pt>
                <c:pt idx="12760">
                  <c:v>26619</c:v>
                </c:pt>
                <c:pt idx="12761">
                  <c:v>26620</c:v>
                </c:pt>
                <c:pt idx="12762">
                  <c:v>26623</c:v>
                </c:pt>
                <c:pt idx="12763">
                  <c:v>26624</c:v>
                </c:pt>
                <c:pt idx="12764">
                  <c:v>26625</c:v>
                </c:pt>
                <c:pt idx="12765">
                  <c:v>26627</c:v>
                </c:pt>
                <c:pt idx="12766">
                  <c:v>26630</c:v>
                </c:pt>
                <c:pt idx="12767">
                  <c:v>26631</c:v>
                </c:pt>
                <c:pt idx="12768">
                  <c:v>26632</c:v>
                </c:pt>
                <c:pt idx="12769">
                  <c:v>26633</c:v>
                </c:pt>
                <c:pt idx="12770">
                  <c:v>26634</c:v>
                </c:pt>
                <c:pt idx="12771">
                  <c:v>26637</c:v>
                </c:pt>
                <c:pt idx="12772">
                  <c:v>26638</c:v>
                </c:pt>
                <c:pt idx="12773">
                  <c:v>26639</c:v>
                </c:pt>
                <c:pt idx="12774">
                  <c:v>26640</c:v>
                </c:pt>
                <c:pt idx="12775">
                  <c:v>26641</c:v>
                </c:pt>
                <c:pt idx="12776">
                  <c:v>26644</c:v>
                </c:pt>
                <c:pt idx="12777">
                  <c:v>26645</c:v>
                </c:pt>
                <c:pt idx="12778">
                  <c:v>26646</c:v>
                </c:pt>
                <c:pt idx="12779">
                  <c:v>26647</c:v>
                </c:pt>
                <c:pt idx="12780">
                  <c:v>26648</c:v>
                </c:pt>
                <c:pt idx="12781">
                  <c:v>26651</c:v>
                </c:pt>
                <c:pt idx="12782">
                  <c:v>26652</c:v>
                </c:pt>
                <c:pt idx="12783">
                  <c:v>26653</c:v>
                </c:pt>
                <c:pt idx="12784">
                  <c:v>26654</c:v>
                </c:pt>
                <c:pt idx="12785">
                  <c:v>26655</c:v>
                </c:pt>
                <c:pt idx="12786">
                  <c:v>26659</c:v>
                </c:pt>
                <c:pt idx="12787">
                  <c:v>26660</c:v>
                </c:pt>
                <c:pt idx="12788">
                  <c:v>26662</c:v>
                </c:pt>
                <c:pt idx="12789">
                  <c:v>26666</c:v>
                </c:pt>
                <c:pt idx="12790">
                  <c:v>26667</c:v>
                </c:pt>
                <c:pt idx="12791">
                  <c:v>26668</c:v>
                </c:pt>
                <c:pt idx="12792">
                  <c:v>26669</c:v>
                </c:pt>
                <c:pt idx="12793">
                  <c:v>26672</c:v>
                </c:pt>
                <c:pt idx="12794">
                  <c:v>26673</c:v>
                </c:pt>
                <c:pt idx="12795">
                  <c:v>26674</c:v>
                </c:pt>
                <c:pt idx="12796">
                  <c:v>26675</c:v>
                </c:pt>
                <c:pt idx="12797">
                  <c:v>26676</c:v>
                </c:pt>
                <c:pt idx="12798">
                  <c:v>26679</c:v>
                </c:pt>
                <c:pt idx="12799">
                  <c:v>26680</c:v>
                </c:pt>
                <c:pt idx="12800">
                  <c:v>26681</c:v>
                </c:pt>
                <c:pt idx="12801">
                  <c:v>26682</c:v>
                </c:pt>
                <c:pt idx="12802">
                  <c:v>26683</c:v>
                </c:pt>
                <c:pt idx="12803">
                  <c:v>26686</c:v>
                </c:pt>
                <c:pt idx="12804">
                  <c:v>26687</c:v>
                </c:pt>
                <c:pt idx="12805">
                  <c:v>26688</c:v>
                </c:pt>
                <c:pt idx="12806">
                  <c:v>26690</c:v>
                </c:pt>
                <c:pt idx="12807">
                  <c:v>26693</c:v>
                </c:pt>
                <c:pt idx="12808">
                  <c:v>26694</c:v>
                </c:pt>
                <c:pt idx="12809">
                  <c:v>26695</c:v>
                </c:pt>
                <c:pt idx="12810">
                  <c:v>26696</c:v>
                </c:pt>
                <c:pt idx="12811">
                  <c:v>26697</c:v>
                </c:pt>
                <c:pt idx="12812">
                  <c:v>26700</c:v>
                </c:pt>
                <c:pt idx="12813">
                  <c:v>26701</c:v>
                </c:pt>
                <c:pt idx="12814">
                  <c:v>26702</c:v>
                </c:pt>
                <c:pt idx="12815">
                  <c:v>26703</c:v>
                </c:pt>
                <c:pt idx="12816">
                  <c:v>26704</c:v>
                </c:pt>
                <c:pt idx="12817">
                  <c:v>26707</c:v>
                </c:pt>
                <c:pt idx="12818">
                  <c:v>26708</c:v>
                </c:pt>
                <c:pt idx="12819">
                  <c:v>26709</c:v>
                </c:pt>
                <c:pt idx="12820">
                  <c:v>26710</c:v>
                </c:pt>
                <c:pt idx="12821">
                  <c:v>26711</c:v>
                </c:pt>
                <c:pt idx="12822">
                  <c:v>26715</c:v>
                </c:pt>
                <c:pt idx="12823">
                  <c:v>26716</c:v>
                </c:pt>
                <c:pt idx="12824">
                  <c:v>26717</c:v>
                </c:pt>
                <c:pt idx="12825">
                  <c:v>26718</c:v>
                </c:pt>
                <c:pt idx="12826">
                  <c:v>26721</c:v>
                </c:pt>
                <c:pt idx="12827">
                  <c:v>26722</c:v>
                </c:pt>
                <c:pt idx="12828">
                  <c:v>26723</c:v>
                </c:pt>
                <c:pt idx="12829">
                  <c:v>26724</c:v>
                </c:pt>
                <c:pt idx="12830">
                  <c:v>26725</c:v>
                </c:pt>
                <c:pt idx="12831">
                  <c:v>26728</c:v>
                </c:pt>
                <c:pt idx="12832">
                  <c:v>26729</c:v>
                </c:pt>
                <c:pt idx="12833">
                  <c:v>26730</c:v>
                </c:pt>
                <c:pt idx="12834">
                  <c:v>26731</c:v>
                </c:pt>
                <c:pt idx="12835">
                  <c:v>26732</c:v>
                </c:pt>
                <c:pt idx="12836">
                  <c:v>26735</c:v>
                </c:pt>
                <c:pt idx="12837">
                  <c:v>26736</c:v>
                </c:pt>
                <c:pt idx="12838">
                  <c:v>26737</c:v>
                </c:pt>
                <c:pt idx="12839">
                  <c:v>26738</c:v>
                </c:pt>
                <c:pt idx="12840">
                  <c:v>26739</c:v>
                </c:pt>
                <c:pt idx="12841">
                  <c:v>26742</c:v>
                </c:pt>
                <c:pt idx="12842">
                  <c:v>26743</c:v>
                </c:pt>
                <c:pt idx="12843">
                  <c:v>26744</c:v>
                </c:pt>
                <c:pt idx="12844">
                  <c:v>26745</c:v>
                </c:pt>
                <c:pt idx="12845">
                  <c:v>26746</c:v>
                </c:pt>
                <c:pt idx="12846">
                  <c:v>26749</c:v>
                </c:pt>
                <c:pt idx="12847">
                  <c:v>26750</c:v>
                </c:pt>
                <c:pt idx="12848">
                  <c:v>26751</c:v>
                </c:pt>
                <c:pt idx="12849">
                  <c:v>26752</c:v>
                </c:pt>
                <c:pt idx="12850">
                  <c:v>26753</c:v>
                </c:pt>
                <c:pt idx="12851">
                  <c:v>26756</c:v>
                </c:pt>
                <c:pt idx="12852">
                  <c:v>26757</c:v>
                </c:pt>
                <c:pt idx="12853">
                  <c:v>26758</c:v>
                </c:pt>
                <c:pt idx="12854">
                  <c:v>26759</c:v>
                </c:pt>
                <c:pt idx="12855">
                  <c:v>26760</c:v>
                </c:pt>
                <c:pt idx="12856">
                  <c:v>26763</c:v>
                </c:pt>
                <c:pt idx="12857">
                  <c:v>26764</c:v>
                </c:pt>
                <c:pt idx="12858">
                  <c:v>26765</c:v>
                </c:pt>
                <c:pt idx="12859">
                  <c:v>26766</c:v>
                </c:pt>
                <c:pt idx="12860">
                  <c:v>26767</c:v>
                </c:pt>
                <c:pt idx="12861">
                  <c:v>26770</c:v>
                </c:pt>
                <c:pt idx="12862">
                  <c:v>26771</c:v>
                </c:pt>
                <c:pt idx="12863">
                  <c:v>26772</c:v>
                </c:pt>
                <c:pt idx="12864">
                  <c:v>26773</c:v>
                </c:pt>
                <c:pt idx="12865">
                  <c:v>26777</c:v>
                </c:pt>
                <c:pt idx="12866">
                  <c:v>26778</c:v>
                </c:pt>
                <c:pt idx="12867">
                  <c:v>26779</c:v>
                </c:pt>
                <c:pt idx="12868">
                  <c:v>26780</c:v>
                </c:pt>
                <c:pt idx="12869">
                  <c:v>26781</c:v>
                </c:pt>
                <c:pt idx="12870">
                  <c:v>26784</c:v>
                </c:pt>
                <c:pt idx="12871">
                  <c:v>26785</c:v>
                </c:pt>
                <c:pt idx="12872">
                  <c:v>26786</c:v>
                </c:pt>
                <c:pt idx="12873">
                  <c:v>26787</c:v>
                </c:pt>
                <c:pt idx="12874">
                  <c:v>26788</c:v>
                </c:pt>
                <c:pt idx="12875">
                  <c:v>26791</c:v>
                </c:pt>
                <c:pt idx="12876">
                  <c:v>26792</c:v>
                </c:pt>
                <c:pt idx="12877">
                  <c:v>26793</c:v>
                </c:pt>
                <c:pt idx="12878">
                  <c:v>26794</c:v>
                </c:pt>
                <c:pt idx="12879">
                  <c:v>26795</c:v>
                </c:pt>
                <c:pt idx="12880">
                  <c:v>26798</c:v>
                </c:pt>
                <c:pt idx="12881">
                  <c:v>26799</c:v>
                </c:pt>
                <c:pt idx="12882">
                  <c:v>26800</c:v>
                </c:pt>
                <c:pt idx="12883">
                  <c:v>26801</c:v>
                </c:pt>
                <c:pt idx="12884">
                  <c:v>26802</c:v>
                </c:pt>
                <c:pt idx="12885">
                  <c:v>26805</c:v>
                </c:pt>
                <c:pt idx="12886">
                  <c:v>26806</c:v>
                </c:pt>
                <c:pt idx="12887">
                  <c:v>26807</c:v>
                </c:pt>
                <c:pt idx="12888">
                  <c:v>26808</c:v>
                </c:pt>
                <c:pt idx="12889">
                  <c:v>26809</c:v>
                </c:pt>
                <c:pt idx="12890">
                  <c:v>26813</c:v>
                </c:pt>
                <c:pt idx="12891">
                  <c:v>26814</c:v>
                </c:pt>
                <c:pt idx="12892">
                  <c:v>26815</c:v>
                </c:pt>
                <c:pt idx="12893">
                  <c:v>26816</c:v>
                </c:pt>
                <c:pt idx="12894">
                  <c:v>26819</c:v>
                </c:pt>
                <c:pt idx="12895">
                  <c:v>26820</c:v>
                </c:pt>
                <c:pt idx="12896">
                  <c:v>26821</c:v>
                </c:pt>
                <c:pt idx="12897">
                  <c:v>26822</c:v>
                </c:pt>
                <c:pt idx="12898">
                  <c:v>26823</c:v>
                </c:pt>
                <c:pt idx="12899">
                  <c:v>26826</c:v>
                </c:pt>
                <c:pt idx="12900">
                  <c:v>26827</c:v>
                </c:pt>
                <c:pt idx="12901">
                  <c:v>26828</c:v>
                </c:pt>
                <c:pt idx="12902">
                  <c:v>26829</c:v>
                </c:pt>
                <c:pt idx="12903">
                  <c:v>26830</c:v>
                </c:pt>
                <c:pt idx="12904">
                  <c:v>26833</c:v>
                </c:pt>
                <c:pt idx="12905">
                  <c:v>26834</c:v>
                </c:pt>
                <c:pt idx="12906">
                  <c:v>26835</c:v>
                </c:pt>
                <c:pt idx="12907">
                  <c:v>26836</c:v>
                </c:pt>
                <c:pt idx="12908">
                  <c:v>26837</c:v>
                </c:pt>
                <c:pt idx="12909">
                  <c:v>26840</c:v>
                </c:pt>
                <c:pt idx="12910">
                  <c:v>26841</c:v>
                </c:pt>
                <c:pt idx="12911">
                  <c:v>26842</c:v>
                </c:pt>
                <c:pt idx="12912">
                  <c:v>26843</c:v>
                </c:pt>
                <c:pt idx="12913">
                  <c:v>26844</c:v>
                </c:pt>
                <c:pt idx="12914">
                  <c:v>26847</c:v>
                </c:pt>
                <c:pt idx="12915">
                  <c:v>26848</c:v>
                </c:pt>
                <c:pt idx="12916">
                  <c:v>26850</c:v>
                </c:pt>
                <c:pt idx="12917">
                  <c:v>26851</c:v>
                </c:pt>
                <c:pt idx="12918">
                  <c:v>26854</c:v>
                </c:pt>
                <c:pt idx="12919">
                  <c:v>26855</c:v>
                </c:pt>
                <c:pt idx="12920">
                  <c:v>26856</c:v>
                </c:pt>
                <c:pt idx="12921">
                  <c:v>26857</c:v>
                </c:pt>
                <c:pt idx="12922">
                  <c:v>26858</c:v>
                </c:pt>
                <c:pt idx="12923">
                  <c:v>26861</c:v>
                </c:pt>
                <c:pt idx="12924">
                  <c:v>26862</c:v>
                </c:pt>
                <c:pt idx="12925">
                  <c:v>26863</c:v>
                </c:pt>
                <c:pt idx="12926">
                  <c:v>26864</c:v>
                </c:pt>
                <c:pt idx="12927">
                  <c:v>26865</c:v>
                </c:pt>
                <c:pt idx="12928">
                  <c:v>26868</c:v>
                </c:pt>
                <c:pt idx="12929">
                  <c:v>26869</c:v>
                </c:pt>
                <c:pt idx="12930">
                  <c:v>26870</c:v>
                </c:pt>
                <c:pt idx="12931">
                  <c:v>26871</c:v>
                </c:pt>
                <c:pt idx="12932">
                  <c:v>26872</c:v>
                </c:pt>
                <c:pt idx="12933">
                  <c:v>26875</c:v>
                </c:pt>
                <c:pt idx="12934">
                  <c:v>26876</c:v>
                </c:pt>
                <c:pt idx="12935">
                  <c:v>26877</c:v>
                </c:pt>
                <c:pt idx="12936">
                  <c:v>26878</c:v>
                </c:pt>
                <c:pt idx="12937">
                  <c:v>26879</c:v>
                </c:pt>
                <c:pt idx="12938">
                  <c:v>26882</c:v>
                </c:pt>
                <c:pt idx="12939">
                  <c:v>26883</c:v>
                </c:pt>
                <c:pt idx="12940">
                  <c:v>26884</c:v>
                </c:pt>
                <c:pt idx="12941">
                  <c:v>26885</c:v>
                </c:pt>
                <c:pt idx="12942">
                  <c:v>26886</c:v>
                </c:pt>
                <c:pt idx="12943">
                  <c:v>26889</c:v>
                </c:pt>
                <c:pt idx="12944">
                  <c:v>26890</c:v>
                </c:pt>
                <c:pt idx="12945">
                  <c:v>26891</c:v>
                </c:pt>
                <c:pt idx="12946">
                  <c:v>26892</c:v>
                </c:pt>
                <c:pt idx="12947">
                  <c:v>26893</c:v>
                </c:pt>
                <c:pt idx="12948">
                  <c:v>26896</c:v>
                </c:pt>
                <c:pt idx="12949">
                  <c:v>26897</c:v>
                </c:pt>
                <c:pt idx="12950">
                  <c:v>26898</c:v>
                </c:pt>
                <c:pt idx="12951">
                  <c:v>26899</c:v>
                </c:pt>
                <c:pt idx="12952">
                  <c:v>26900</c:v>
                </c:pt>
                <c:pt idx="12953">
                  <c:v>26903</c:v>
                </c:pt>
                <c:pt idx="12954">
                  <c:v>26904</c:v>
                </c:pt>
                <c:pt idx="12955">
                  <c:v>26905</c:v>
                </c:pt>
                <c:pt idx="12956">
                  <c:v>26906</c:v>
                </c:pt>
                <c:pt idx="12957">
                  <c:v>26907</c:v>
                </c:pt>
                <c:pt idx="12958">
                  <c:v>26911</c:v>
                </c:pt>
                <c:pt idx="12959">
                  <c:v>26912</c:v>
                </c:pt>
                <c:pt idx="12960">
                  <c:v>26913</c:v>
                </c:pt>
                <c:pt idx="12961">
                  <c:v>26914</c:v>
                </c:pt>
                <c:pt idx="12962">
                  <c:v>26917</c:v>
                </c:pt>
                <c:pt idx="12963">
                  <c:v>26918</c:v>
                </c:pt>
                <c:pt idx="12964">
                  <c:v>26919</c:v>
                </c:pt>
                <c:pt idx="12965">
                  <c:v>26920</c:v>
                </c:pt>
                <c:pt idx="12966">
                  <c:v>26921</c:v>
                </c:pt>
                <c:pt idx="12967">
                  <c:v>26924</c:v>
                </c:pt>
                <c:pt idx="12968">
                  <c:v>26925</c:v>
                </c:pt>
                <c:pt idx="12969">
                  <c:v>26926</c:v>
                </c:pt>
                <c:pt idx="12970">
                  <c:v>26927</c:v>
                </c:pt>
                <c:pt idx="12971">
                  <c:v>26928</c:v>
                </c:pt>
                <c:pt idx="12972">
                  <c:v>26931</c:v>
                </c:pt>
                <c:pt idx="12973">
                  <c:v>26932</c:v>
                </c:pt>
                <c:pt idx="12974">
                  <c:v>26933</c:v>
                </c:pt>
                <c:pt idx="12975">
                  <c:v>26934</c:v>
                </c:pt>
                <c:pt idx="12976">
                  <c:v>26935</c:v>
                </c:pt>
                <c:pt idx="12977">
                  <c:v>26938</c:v>
                </c:pt>
                <c:pt idx="12978">
                  <c:v>26939</c:v>
                </c:pt>
                <c:pt idx="12979">
                  <c:v>26940</c:v>
                </c:pt>
                <c:pt idx="12980">
                  <c:v>26941</c:v>
                </c:pt>
                <c:pt idx="12981">
                  <c:v>26942</c:v>
                </c:pt>
                <c:pt idx="12982">
                  <c:v>26945</c:v>
                </c:pt>
                <c:pt idx="12983">
                  <c:v>26946</c:v>
                </c:pt>
                <c:pt idx="12984">
                  <c:v>26947</c:v>
                </c:pt>
                <c:pt idx="12985">
                  <c:v>26948</c:v>
                </c:pt>
                <c:pt idx="12986">
                  <c:v>26949</c:v>
                </c:pt>
                <c:pt idx="12987">
                  <c:v>26952</c:v>
                </c:pt>
                <c:pt idx="12988">
                  <c:v>26953</c:v>
                </c:pt>
                <c:pt idx="12989">
                  <c:v>26954</c:v>
                </c:pt>
                <c:pt idx="12990">
                  <c:v>26955</c:v>
                </c:pt>
                <c:pt idx="12991">
                  <c:v>26956</c:v>
                </c:pt>
                <c:pt idx="12992">
                  <c:v>26959</c:v>
                </c:pt>
                <c:pt idx="12993">
                  <c:v>26960</c:v>
                </c:pt>
                <c:pt idx="12994">
                  <c:v>26961</c:v>
                </c:pt>
                <c:pt idx="12995">
                  <c:v>26962</c:v>
                </c:pt>
                <c:pt idx="12996">
                  <c:v>26963</c:v>
                </c:pt>
                <c:pt idx="12997">
                  <c:v>26966</c:v>
                </c:pt>
                <c:pt idx="12998">
                  <c:v>26967</c:v>
                </c:pt>
                <c:pt idx="12999">
                  <c:v>26968</c:v>
                </c:pt>
                <c:pt idx="13000">
                  <c:v>26969</c:v>
                </c:pt>
                <c:pt idx="13001">
                  <c:v>26970</c:v>
                </c:pt>
                <c:pt idx="13002">
                  <c:v>26973</c:v>
                </c:pt>
                <c:pt idx="13003">
                  <c:v>26974</c:v>
                </c:pt>
                <c:pt idx="13004">
                  <c:v>26975</c:v>
                </c:pt>
                <c:pt idx="13005">
                  <c:v>26976</c:v>
                </c:pt>
                <c:pt idx="13006">
                  <c:v>26977</c:v>
                </c:pt>
                <c:pt idx="13007">
                  <c:v>26980</c:v>
                </c:pt>
                <c:pt idx="13008">
                  <c:v>26981</c:v>
                </c:pt>
                <c:pt idx="13009">
                  <c:v>26982</c:v>
                </c:pt>
                <c:pt idx="13010">
                  <c:v>26983</c:v>
                </c:pt>
                <c:pt idx="13011">
                  <c:v>26984</c:v>
                </c:pt>
                <c:pt idx="13012">
                  <c:v>26987</c:v>
                </c:pt>
                <c:pt idx="13013">
                  <c:v>26988</c:v>
                </c:pt>
                <c:pt idx="13014">
                  <c:v>26989</c:v>
                </c:pt>
                <c:pt idx="13015">
                  <c:v>26991</c:v>
                </c:pt>
                <c:pt idx="13016">
                  <c:v>26994</c:v>
                </c:pt>
                <c:pt idx="13017">
                  <c:v>26995</c:v>
                </c:pt>
                <c:pt idx="13018">
                  <c:v>26996</c:v>
                </c:pt>
                <c:pt idx="13019">
                  <c:v>26997</c:v>
                </c:pt>
                <c:pt idx="13020">
                  <c:v>26998</c:v>
                </c:pt>
                <c:pt idx="13021">
                  <c:v>27001</c:v>
                </c:pt>
                <c:pt idx="13022">
                  <c:v>27002</c:v>
                </c:pt>
                <c:pt idx="13023">
                  <c:v>27003</c:v>
                </c:pt>
                <c:pt idx="13024">
                  <c:v>27004</c:v>
                </c:pt>
                <c:pt idx="13025">
                  <c:v>27005</c:v>
                </c:pt>
                <c:pt idx="13026">
                  <c:v>27008</c:v>
                </c:pt>
                <c:pt idx="13027">
                  <c:v>27009</c:v>
                </c:pt>
                <c:pt idx="13028">
                  <c:v>27010</c:v>
                </c:pt>
                <c:pt idx="13029">
                  <c:v>27011</c:v>
                </c:pt>
                <c:pt idx="13030">
                  <c:v>27012</c:v>
                </c:pt>
                <c:pt idx="13031">
                  <c:v>27015</c:v>
                </c:pt>
                <c:pt idx="13032">
                  <c:v>27016</c:v>
                </c:pt>
                <c:pt idx="13033">
                  <c:v>27017</c:v>
                </c:pt>
                <c:pt idx="13034">
                  <c:v>27018</c:v>
                </c:pt>
                <c:pt idx="13035">
                  <c:v>27019</c:v>
                </c:pt>
                <c:pt idx="13036">
                  <c:v>27022</c:v>
                </c:pt>
                <c:pt idx="13037">
                  <c:v>27024</c:v>
                </c:pt>
                <c:pt idx="13038">
                  <c:v>27025</c:v>
                </c:pt>
                <c:pt idx="13039">
                  <c:v>27026</c:v>
                </c:pt>
                <c:pt idx="13040">
                  <c:v>27029</c:v>
                </c:pt>
                <c:pt idx="13041">
                  <c:v>27031</c:v>
                </c:pt>
                <c:pt idx="13042">
                  <c:v>27032</c:v>
                </c:pt>
                <c:pt idx="13043">
                  <c:v>27033</c:v>
                </c:pt>
                <c:pt idx="13044">
                  <c:v>27036</c:v>
                </c:pt>
                <c:pt idx="13045">
                  <c:v>27037</c:v>
                </c:pt>
                <c:pt idx="13046">
                  <c:v>27038</c:v>
                </c:pt>
                <c:pt idx="13047">
                  <c:v>27039</c:v>
                </c:pt>
                <c:pt idx="13048">
                  <c:v>27040</c:v>
                </c:pt>
                <c:pt idx="13049">
                  <c:v>27043</c:v>
                </c:pt>
                <c:pt idx="13050">
                  <c:v>27044</c:v>
                </c:pt>
                <c:pt idx="13051">
                  <c:v>27045</c:v>
                </c:pt>
                <c:pt idx="13052">
                  <c:v>27046</c:v>
                </c:pt>
                <c:pt idx="13053">
                  <c:v>27047</c:v>
                </c:pt>
                <c:pt idx="13054">
                  <c:v>27050</c:v>
                </c:pt>
                <c:pt idx="13055">
                  <c:v>27051</c:v>
                </c:pt>
                <c:pt idx="13056">
                  <c:v>27052</c:v>
                </c:pt>
                <c:pt idx="13057">
                  <c:v>27053</c:v>
                </c:pt>
                <c:pt idx="13058">
                  <c:v>27054</c:v>
                </c:pt>
                <c:pt idx="13059">
                  <c:v>27057</c:v>
                </c:pt>
                <c:pt idx="13060">
                  <c:v>27058</c:v>
                </c:pt>
                <c:pt idx="13061">
                  <c:v>27059</c:v>
                </c:pt>
                <c:pt idx="13062">
                  <c:v>27060</c:v>
                </c:pt>
                <c:pt idx="13063">
                  <c:v>27061</c:v>
                </c:pt>
                <c:pt idx="13064">
                  <c:v>27064</c:v>
                </c:pt>
                <c:pt idx="13065">
                  <c:v>27065</c:v>
                </c:pt>
                <c:pt idx="13066">
                  <c:v>27066</c:v>
                </c:pt>
                <c:pt idx="13067">
                  <c:v>27067</c:v>
                </c:pt>
                <c:pt idx="13068">
                  <c:v>27068</c:v>
                </c:pt>
                <c:pt idx="13069">
                  <c:v>27071</c:v>
                </c:pt>
                <c:pt idx="13070">
                  <c:v>27072</c:v>
                </c:pt>
                <c:pt idx="13071">
                  <c:v>27073</c:v>
                </c:pt>
                <c:pt idx="13072">
                  <c:v>27074</c:v>
                </c:pt>
                <c:pt idx="13073">
                  <c:v>27075</c:v>
                </c:pt>
                <c:pt idx="13074">
                  <c:v>27079</c:v>
                </c:pt>
                <c:pt idx="13075">
                  <c:v>27080</c:v>
                </c:pt>
                <c:pt idx="13076">
                  <c:v>27081</c:v>
                </c:pt>
                <c:pt idx="13077">
                  <c:v>27082</c:v>
                </c:pt>
                <c:pt idx="13078">
                  <c:v>27085</c:v>
                </c:pt>
                <c:pt idx="13079">
                  <c:v>27086</c:v>
                </c:pt>
                <c:pt idx="13080">
                  <c:v>27087</c:v>
                </c:pt>
                <c:pt idx="13081">
                  <c:v>27088</c:v>
                </c:pt>
                <c:pt idx="13082">
                  <c:v>27089</c:v>
                </c:pt>
                <c:pt idx="13083">
                  <c:v>27092</c:v>
                </c:pt>
                <c:pt idx="13084">
                  <c:v>27093</c:v>
                </c:pt>
                <c:pt idx="13085">
                  <c:v>27094</c:v>
                </c:pt>
                <c:pt idx="13086">
                  <c:v>27095</c:v>
                </c:pt>
                <c:pt idx="13087">
                  <c:v>27096</c:v>
                </c:pt>
                <c:pt idx="13088">
                  <c:v>27099</c:v>
                </c:pt>
                <c:pt idx="13089">
                  <c:v>27100</c:v>
                </c:pt>
                <c:pt idx="13090">
                  <c:v>27101</c:v>
                </c:pt>
                <c:pt idx="13091">
                  <c:v>27102</c:v>
                </c:pt>
                <c:pt idx="13092">
                  <c:v>27103</c:v>
                </c:pt>
                <c:pt idx="13093">
                  <c:v>27106</c:v>
                </c:pt>
                <c:pt idx="13094">
                  <c:v>27107</c:v>
                </c:pt>
                <c:pt idx="13095">
                  <c:v>27108</c:v>
                </c:pt>
                <c:pt idx="13096">
                  <c:v>27109</c:v>
                </c:pt>
                <c:pt idx="13097">
                  <c:v>27110</c:v>
                </c:pt>
                <c:pt idx="13098">
                  <c:v>27113</c:v>
                </c:pt>
                <c:pt idx="13099">
                  <c:v>27114</c:v>
                </c:pt>
                <c:pt idx="13100">
                  <c:v>27115</c:v>
                </c:pt>
                <c:pt idx="13101">
                  <c:v>27116</c:v>
                </c:pt>
                <c:pt idx="13102">
                  <c:v>27117</c:v>
                </c:pt>
                <c:pt idx="13103">
                  <c:v>27120</c:v>
                </c:pt>
                <c:pt idx="13104">
                  <c:v>27121</c:v>
                </c:pt>
                <c:pt idx="13105">
                  <c:v>27122</c:v>
                </c:pt>
                <c:pt idx="13106">
                  <c:v>27123</c:v>
                </c:pt>
                <c:pt idx="13107">
                  <c:v>27124</c:v>
                </c:pt>
                <c:pt idx="13108">
                  <c:v>27127</c:v>
                </c:pt>
                <c:pt idx="13109">
                  <c:v>27128</c:v>
                </c:pt>
                <c:pt idx="13110">
                  <c:v>27129</c:v>
                </c:pt>
                <c:pt idx="13111">
                  <c:v>27130</c:v>
                </c:pt>
                <c:pt idx="13112">
                  <c:v>27134</c:v>
                </c:pt>
                <c:pt idx="13113">
                  <c:v>27135</c:v>
                </c:pt>
                <c:pt idx="13114">
                  <c:v>27136</c:v>
                </c:pt>
                <c:pt idx="13115">
                  <c:v>27137</c:v>
                </c:pt>
                <c:pt idx="13116">
                  <c:v>27138</c:v>
                </c:pt>
                <c:pt idx="13117">
                  <c:v>27141</c:v>
                </c:pt>
                <c:pt idx="13118">
                  <c:v>27142</c:v>
                </c:pt>
                <c:pt idx="13119">
                  <c:v>27143</c:v>
                </c:pt>
                <c:pt idx="13120">
                  <c:v>27144</c:v>
                </c:pt>
                <c:pt idx="13121">
                  <c:v>27145</c:v>
                </c:pt>
                <c:pt idx="13122">
                  <c:v>27148</c:v>
                </c:pt>
                <c:pt idx="13123">
                  <c:v>27149</c:v>
                </c:pt>
                <c:pt idx="13124">
                  <c:v>27150</c:v>
                </c:pt>
                <c:pt idx="13125">
                  <c:v>27151</c:v>
                </c:pt>
                <c:pt idx="13126">
                  <c:v>27152</c:v>
                </c:pt>
                <c:pt idx="13127">
                  <c:v>27155</c:v>
                </c:pt>
                <c:pt idx="13128">
                  <c:v>27156</c:v>
                </c:pt>
                <c:pt idx="13129">
                  <c:v>27157</c:v>
                </c:pt>
                <c:pt idx="13130">
                  <c:v>27158</c:v>
                </c:pt>
                <c:pt idx="13131">
                  <c:v>27159</c:v>
                </c:pt>
                <c:pt idx="13132">
                  <c:v>27162</c:v>
                </c:pt>
                <c:pt idx="13133">
                  <c:v>27163</c:v>
                </c:pt>
                <c:pt idx="13134">
                  <c:v>27164</c:v>
                </c:pt>
                <c:pt idx="13135">
                  <c:v>27165</c:v>
                </c:pt>
                <c:pt idx="13136">
                  <c:v>27166</c:v>
                </c:pt>
                <c:pt idx="13137">
                  <c:v>27169</c:v>
                </c:pt>
                <c:pt idx="13138">
                  <c:v>27170</c:v>
                </c:pt>
                <c:pt idx="13139">
                  <c:v>27171</c:v>
                </c:pt>
                <c:pt idx="13140">
                  <c:v>27172</c:v>
                </c:pt>
                <c:pt idx="13141">
                  <c:v>27173</c:v>
                </c:pt>
                <c:pt idx="13142">
                  <c:v>27177</c:v>
                </c:pt>
                <c:pt idx="13143">
                  <c:v>27178</c:v>
                </c:pt>
                <c:pt idx="13144">
                  <c:v>27179</c:v>
                </c:pt>
                <c:pt idx="13145">
                  <c:v>27180</c:v>
                </c:pt>
                <c:pt idx="13146">
                  <c:v>27183</c:v>
                </c:pt>
                <c:pt idx="13147">
                  <c:v>27184</c:v>
                </c:pt>
                <c:pt idx="13148">
                  <c:v>27185</c:v>
                </c:pt>
                <c:pt idx="13149">
                  <c:v>27186</c:v>
                </c:pt>
                <c:pt idx="13150">
                  <c:v>27187</c:v>
                </c:pt>
                <c:pt idx="13151">
                  <c:v>27190</c:v>
                </c:pt>
                <c:pt idx="13152">
                  <c:v>27191</c:v>
                </c:pt>
                <c:pt idx="13153">
                  <c:v>27192</c:v>
                </c:pt>
                <c:pt idx="13154">
                  <c:v>27193</c:v>
                </c:pt>
                <c:pt idx="13155">
                  <c:v>27194</c:v>
                </c:pt>
                <c:pt idx="13156">
                  <c:v>27197</c:v>
                </c:pt>
                <c:pt idx="13157">
                  <c:v>27198</c:v>
                </c:pt>
                <c:pt idx="13158">
                  <c:v>27199</c:v>
                </c:pt>
                <c:pt idx="13159">
                  <c:v>27200</c:v>
                </c:pt>
                <c:pt idx="13160">
                  <c:v>27201</c:v>
                </c:pt>
                <c:pt idx="13161">
                  <c:v>27204</c:v>
                </c:pt>
                <c:pt idx="13162">
                  <c:v>27205</c:v>
                </c:pt>
                <c:pt idx="13163">
                  <c:v>27206</c:v>
                </c:pt>
                <c:pt idx="13164">
                  <c:v>27207</c:v>
                </c:pt>
                <c:pt idx="13165">
                  <c:v>27208</c:v>
                </c:pt>
                <c:pt idx="13166">
                  <c:v>27211</c:v>
                </c:pt>
                <c:pt idx="13167">
                  <c:v>27212</c:v>
                </c:pt>
                <c:pt idx="13168">
                  <c:v>27213</c:v>
                </c:pt>
                <c:pt idx="13169">
                  <c:v>27215</c:v>
                </c:pt>
                <c:pt idx="13170">
                  <c:v>27218</c:v>
                </c:pt>
                <c:pt idx="13171">
                  <c:v>27219</c:v>
                </c:pt>
                <c:pt idx="13172">
                  <c:v>27220</c:v>
                </c:pt>
                <c:pt idx="13173">
                  <c:v>27221</c:v>
                </c:pt>
                <c:pt idx="13174">
                  <c:v>27222</c:v>
                </c:pt>
                <c:pt idx="13175">
                  <c:v>27225</c:v>
                </c:pt>
                <c:pt idx="13176">
                  <c:v>27226</c:v>
                </c:pt>
                <c:pt idx="13177">
                  <c:v>27227</c:v>
                </c:pt>
                <c:pt idx="13178">
                  <c:v>27228</c:v>
                </c:pt>
                <c:pt idx="13179">
                  <c:v>27229</c:v>
                </c:pt>
                <c:pt idx="13180">
                  <c:v>27232</c:v>
                </c:pt>
                <c:pt idx="13181">
                  <c:v>27233</c:v>
                </c:pt>
                <c:pt idx="13182">
                  <c:v>27234</c:v>
                </c:pt>
                <c:pt idx="13183">
                  <c:v>27235</c:v>
                </c:pt>
                <c:pt idx="13184">
                  <c:v>27236</c:v>
                </c:pt>
                <c:pt idx="13185">
                  <c:v>27239</c:v>
                </c:pt>
                <c:pt idx="13186">
                  <c:v>27240</c:v>
                </c:pt>
                <c:pt idx="13187">
                  <c:v>27241</c:v>
                </c:pt>
                <c:pt idx="13188">
                  <c:v>27242</c:v>
                </c:pt>
                <c:pt idx="13189">
                  <c:v>27243</c:v>
                </c:pt>
                <c:pt idx="13190">
                  <c:v>27246</c:v>
                </c:pt>
                <c:pt idx="13191">
                  <c:v>27247</c:v>
                </c:pt>
                <c:pt idx="13192">
                  <c:v>27248</c:v>
                </c:pt>
                <c:pt idx="13193">
                  <c:v>27249</c:v>
                </c:pt>
                <c:pt idx="13194">
                  <c:v>27250</c:v>
                </c:pt>
                <c:pt idx="13195">
                  <c:v>27253</c:v>
                </c:pt>
                <c:pt idx="13196">
                  <c:v>27254</c:v>
                </c:pt>
                <c:pt idx="13197">
                  <c:v>27255</c:v>
                </c:pt>
                <c:pt idx="13198">
                  <c:v>27256</c:v>
                </c:pt>
                <c:pt idx="13199">
                  <c:v>27257</c:v>
                </c:pt>
                <c:pt idx="13200">
                  <c:v>27260</c:v>
                </c:pt>
                <c:pt idx="13201">
                  <c:v>27261</c:v>
                </c:pt>
                <c:pt idx="13202">
                  <c:v>27262</c:v>
                </c:pt>
                <c:pt idx="13203">
                  <c:v>27263</c:v>
                </c:pt>
                <c:pt idx="13204">
                  <c:v>27264</c:v>
                </c:pt>
                <c:pt idx="13205">
                  <c:v>27267</c:v>
                </c:pt>
                <c:pt idx="13206">
                  <c:v>27268</c:v>
                </c:pt>
                <c:pt idx="13207">
                  <c:v>27269</c:v>
                </c:pt>
                <c:pt idx="13208">
                  <c:v>27270</c:v>
                </c:pt>
                <c:pt idx="13209">
                  <c:v>27271</c:v>
                </c:pt>
                <c:pt idx="13210">
                  <c:v>27275</c:v>
                </c:pt>
                <c:pt idx="13211">
                  <c:v>27276</c:v>
                </c:pt>
                <c:pt idx="13212">
                  <c:v>27277</c:v>
                </c:pt>
                <c:pt idx="13213">
                  <c:v>27278</c:v>
                </c:pt>
                <c:pt idx="13214">
                  <c:v>27281</c:v>
                </c:pt>
                <c:pt idx="13215">
                  <c:v>27282</c:v>
                </c:pt>
                <c:pt idx="13216">
                  <c:v>27283</c:v>
                </c:pt>
                <c:pt idx="13217">
                  <c:v>27284</c:v>
                </c:pt>
                <c:pt idx="13218">
                  <c:v>27285</c:v>
                </c:pt>
                <c:pt idx="13219">
                  <c:v>27288</c:v>
                </c:pt>
                <c:pt idx="13220">
                  <c:v>27289</c:v>
                </c:pt>
                <c:pt idx="13221">
                  <c:v>27290</c:v>
                </c:pt>
                <c:pt idx="13222">
                  <c:v>27291</c:v>
                </c:pt>
                <c:pt idx="13223">
                  <c:v>27292</c:v>
                </c:pt>
                <c:pt idx="13224">
                  <c:v>27295</c:v>
                </c:pt>
                <c:pt idx="13225">
                  <c:v>27296</c:v>
                </c:pt>
                <c:pt idx="13226">
                  <c:v>27297</c:v>
                </c:pt>
                <c:pt idx="13227">
                  <c:v>27298</c:v>
                </c:pt>
                <c:pt idx="13228">
                  <c:v>27299</c:v>
                </c:pt>
                <c:pt idx="13229">
                  <c:v>27302</c:v>
                </c:pt>
                <c:pt idx="13230">
                  <c:v>27303</c:v>
                </c:pt>
                <c:pt idx="13231">
                  <c:v>27304</c:v>
                </c:pt>
                <c:pt idx="13232">
                  <c:v>27305</c:v>
                </c:pt>
                <c:pt idx="13233">
                  <c:v>27306</c:v>
                </c:pt>
                <c:pt idx="13234">
                  <c:v>27309</c:v>
                </c:pt>
                <c:pt idx="13235">
                  <c:v>27310</c:v>
                </c:pt>
                <c:pt idx="13236">
                  <c:v>27311</c:v>
                </c:pt>
                <c:pt idx="13237">
                  <c:v>27312</c:v>
                </c:pt>
                <c:pt idx="13238">
                  <c:v>27313</c:v>
                </c:pt>
                <c:pt idx="13239">
                  <c:v>27316</c:v>
                </c:pt>
                <c:pt idx="13240">
                  <c:v>27317</c:v>
                </c:pt>
                <c:pt idx="13241">
                  <c:v>27318</c:v>
                </c:pt>
                <c:pt idx="13242">
                  <c:v>27319</c:v>
                </c:pt>
                <c:pt idx="13243">
                  <c:v>27320</c:v>
                </c:pt>
                <c:pt idx="13244">
                  <c:v>27323</c:v>
                </c:pt>
                <c:pt idx="13245">
                  <c:v>27324</c:v>
                </c:pt>
                <c:pt idx="13246">
                  <c:v>27325</c:v>
                </c:pt>
                <c:pt idx="13247">
                  <c:v>27326</c:v>
                </c:pt>
                <c:pt idx="13248">
                  <c:v>27327</c:v>
                </c:pt>
                <c:pt idx="13249">
                  <c:v>27330</c:v>
                </c:pt>
                <c:pt idx="13250">
                  <c:v>27331</c:v>
                </c:pt>
                <c:pt idx="13251">
                  <c:v>27332</c:v>
                </c:pt>
                <c:pt idx="13252">
                  <c:v>27333</c:v>
                </c:pt>
                <c:pt idx="13253">
                  <c:v>27334</c:v>
                </c:pt>
                <c:pt idx="13254">
                  <c:v>27337</c:v>
                </c:pt>
                <c:pt idx="13255">
                  <c:v>27338</c:v>
                </c:pt>
                <c:pt idx="13256">
                  <c:v>27339</c:v>
                </c:pt>
                <c:pt idx="13257">
                  <c:v>27340</c:v>
                </c:pt>
                <c:pt idx="13258">
                  <c:v>27341</c:v>
                </c:pt>
                <c:pt idx="13259">
                  <c:v>27344</c:v>
                </c:pt>
                <c:pt idx="13260">
                  <c:v>27345</c:v>
                </c:pt>
                <c:pt idx="13261">
                  <c:v>27346</c:v>
                </c:pt>
                <c:pt idx="13262">
                  <c:v>27347</c:v>
                </c:pt>
                <c:pt idx="13263">
                  <c:v>27348</c:v>
                </c:pt>
                <c:pt idx="13264">
                  <c:v>27351</c:v>
                </c:pt>
                <c:pt idx="13265">
                  <c:v>27352</c:v>
                </c:pt>
                <c:pt idx="13266">
                  <c:v>27353</c:v>
                </c:pt>
                <c:pt idx="13267">
                  <c:v>27354</c:v>
                </c:pt>
                <c:pt idx="13268">
                  <c:v>27355</c:v>
                </c:pt>
                <c:pt idx="13269">
                  <c:v>27358</c:v>
                </c:pt>
                <c:pt idx="13270">
                  <c:v>27359</c:v>
                </c:pt>
                <c:pt idx="13271">
                  <c:v>27360</c:v>
                </c:pt>
                <c:pt idx="13272">
                  <c:v>27362</c:v>
                </c:pt>
                <c:pt idx="13273">
                  <c:v>27365</c:v>
                </c:pt>
                <c:pt idx="13274">
                  <c:v>27366</c:v>
                </c:pt>
                <c:pt idx="13275">
                  <c:v>27367</c:v>
                </c:pt>
                <c:pt idx="13276">
                  <c:v>27368</c:v>
                </c:pt>
                <c:pt idx="13277">
                  <c:v>27369</c:v>
                </c:pt>
                <c:pt idx="13278">
                  <c:v>27372</c:v>
                </c:pt>
                <c:pt idx="13279">
                  <c:v>27373</c:v>
                </c:pt>
                <c:pt idx="13280">
                  <c:v>27374</c:v>
                </c:pt>
                <c:pt idx="13281">
                  <c:v>27375</c:v>
                </c:pt>
                <c:pt idx="13282">
                  <c:v>27376</c:v>
                </c:pt>
                <c:pt idx="13283">
                  <c:v>27379</c:v>
                </c:pt>
                <c:pt idx="13284">
                  <c:v>27380</c:v>
                </c:pt>
                <c:pt idx="13285">
                  <c:v>27381</c:v>
                </c:pt>
                <c:pt idx="13286">
                  <c:v>27382</c:v>
                </c:pt>
                <c:pt idx="13287">
                  <c:v>27383</c:v>
                </c:pt>
                <c:pt idx="13288">
                  <c:v>27386</c:v>
                </c:pt>
                <c:pt idx="13289">
                  <c:v>27387</c:v>
                </c:pt>
                <c:pt idx="13290">
                  <c:v>27389</c:v>
                </c:pt>
                <c:pt idx="13291">
                  <c:v>27390</c:v>
                </c:pt>
                <c:pt idx="13292">
                  <c:v>27393</c:v>
                </c:pt>
                <c:pt idx="13293">
                  <c:v>27394</c:v>
                </c:pt>
                <c:pt idx="13294">
                  <c:v>27396</c:v>
                </c:pt>
                <c:pt idx="13295">
                  <c:v>27397</c:v>
                </c:pt>
                <c:pt idx="13296">
                  <c:v>27400</c:v>
                </c:pt>
                <c:pt idx="13297">
                  <c:v>27401</c:v>
                </c:pt>
                <c:pt idx="13298">
                  <c:v>27402</c:v>
                </c:pt>
                <c:pt idx="13299">
                  <c:v>27403</c:v>
                </c:pt>
                <c:pt idx="13300">
                  <c:v>27404</c:v>
                </c:pt>
                <c:pt idx="13301">
                  <c:v>27407</c:v>
                </c:pt>
                <c:pt idx="13302">
                  <c:v>27408</c:v>
                </c:pt>
                <c:pt idx="13303">
                  <c:v>27409</c:v>
                </c:pt>
                <c:pt idx="13304">
                  <c:v>27410</c:v>
                </c:pt>
                <c:pt idx="13305">
                  <c:v>27411</c:v>
                </c:pt>
                <c:pt idx="13306">
                  <c:v>27414</c:v>
                </c:pt>
                <c:pt idx="13307">
                  <c:v>27415</c:v>
                </c:pt>
                <c:pt idx="13308">
                  <c:v>27416</c:v>
                </c:pt>
                <c:pt idx="13309">
                  <c:v>27417</c:v>
                </c:pt>
                <c:pt idx="13310">
                  <c:v>27418</c:v>
                </c:pt>
                <c:pt idx="13311">
                  <c:v>27421</c:v>
                </c:pt>
                <c:pt idx="13312">
                  <c:v>27422</c:v>
                </c:pt>
                <c:pt idx="13313">
                  <c:v>27423</c:v>
                </c:pt>
                <c:pt idx="13314">
                  <c:v>27424</c:v>
                </c:pt>
                <c:pt idx="13315">
                  <c:v>27425</c:v>
                </c:pt>
                <c:pt idx="13316">
                  <c:v>27428</c:v>
                </c:pt>
                <c:pt idx="13317">
                  <c:v>27429</c:v>
                </c:pt>
                <c:pt idx="13318">
                  <c:v>27430</c:v>
                </c:pt>
                <c:pt idx="13319">
                  <c:v>27431</c:v>
                </c:pt>
                <c:pt idx="13320">
                  <c:v>27432</c:v>
                </c:pt>
                <c:pt idx="13321">
                  <c:v>27435</c:v>
                </c:pt>
                <c:pt idx="13322">
                  <c:v>27436</c:v>
                </c:pt>
                <c:pt idx="13323">
                  <c:v>27437</c:v>
                </c:pt>
                <c:pt idx="13324">
                  <c:v>27438</c:v>
                </c:pt>
                <c:pt idx="13325">
                  <c:v>27439</c:v>
                </c:pt>
                <c:pt idx="13326">
                  <c:v>27443</c:v>
                </c:pt>
                <c:pt idx="13327">
                  <c:v>27444</c:v>
                </c:pt>
                <c:pt idx="13328">
                  <c:v>27445</c:v>
                </c:pt>
                <c:pt idx="13329">
                  <c:v>27446</c:v>
                </c:pt>
                <c:pt idx="13330">
                  <c:v>27449</c:v>
                </c:pt>
                <c:pt idx="13331">
                  <c:v>27450</c:v>
                </c:pt>
                <c:pt idx="13332">
                  <c:v>27451</c:v>
                </c:pt>
                <c:pt idx="13333">
                  <c:v>27452</c:v>
                </c:pt>
                <c:pt idx="13334">
                  <c:v>27453</c:v>
                </c:pt>
                <c:pt idx="13335">
                  <c:v>27456</c:v>
                </c:pt>
                <c:pt idx="13336">
                  <c:v>27457</c:v>
                </c:pt>
                <c:pt idx="13337">
                  <c:v>27458</c:v>
                </c:pt>
                <c:pt idx="13338">
                  <c:v>27459</c:v>
                </c:pt>
                <c:pt idx="13339">
                  <c:v>27460</c:v>
                </c:pt>
                <c:pt idx="13340">
                  <c:v>27463</c:v>
                </c:pt>
                <c:pt idx="13341">
                  <c:v>27464</c:v>
                </c:pt>
                <c:pt idx="13342">
                  <c:v>27465</c:v>
                </c:pt>
                <c:pt idx="13343">
                  <c:v>27466</c:v>
                </c:pt>
                <c:pt idx="13344">
                  <c:v>27467</c:v>
                </c:pt>
                <c:pt idx="13345">
                  <c:v>27470</c:v>
                </c:pt>
                <c:pt idx="13346">
                  <c:v>27471</c:v>
                </c:pt>
                <c:pt idx="13347">
                  <c:v>27472</c:v>
                </c:pt>
                <c:pt idx="13348">
                  <c:v>27473</c:v>
                </c:pt>
                <c:pt idx="13349">
                  <c:v>27474</c:v>
                </c:pt>
                <c:pt idx="13350">
                  <c:v>27477</c:v>
                </c:pt>
                <c:pt idx="13351">
                  <c:v>27478</c:v>
                </c:pt>
                <c:pt idx="13352">
                  <c:v>27479</c:v>
                </c:pt>
                <c:pt idx="13353">
                  <c:v>27480</c:v>
                </c:pt>
                <c:pt idx="13354">
                  <c:v>27484</c:v>
                </c:pt>
                <c:pt idx="13355">
                  <c:v>27485</c:v>
                </c:pt>
                <c:pt idx="13356">
                  <c:v>27486</c:v>
                </c:pt>
                <c:pt idx="13357">
                  <c:v>27487</c:v>
                </c:pt>
                <c:pt idx="13358">
                  <c:v>27488</c:v>
                </c:pt>
                <c:pt idx="13359">
                  <c:v>27491</c:v>
                </c:pt>
                <c:pt idx="13360">
                  <c:v>27492</c:v>
                </c:pt>
                <c:pt idx="13361">
                  <c:v>27493</c:v>
                </c:pt>
                <c:pt idx="13362">
                  <c:v>27494</c:v>
                </c:pt>
                <c:pt idx="13363">
                  <c:v>27495</c:v>
                </c:pt>
                <c:pt idx="13364">
                  <c:v>27498</c:v>
                </c:pt>
                <c:pt idx="13365">
                  <c:v>27499</c:v>
                </c:pt>
                <c:pt idx="13366">
                  <c:v>27500</c:v>
                </c:pt>
                <c:pt idx="13367">
                  <c:v>27501</c:v>
                </c:pt>
                <c:pt idx="13368">
                  <c:v>27502</c:v>
                </c:pt>
                <c:pt idx="13369">
                  <c:v>27505</c:v>
                </c:pt>
                <c:pt idx="13370">
                  <c:v>27506</c:v>
                </c:pt>
                <c:pt idx="13371">
                  <c:v>27507</c:v>
                </c:pt>
                <c:pt idx="13372">
                  <c:v>27508</c:v>
                </c:pt>
                <c:pt idx="13373">
                  <c:v>27509</c:v>
                </c:pt>
                <c:pt idx="13374">
                  <c:v>27512</c:v>
                </c:pt>
                <c:pt idx="13375">
                  <c:v>27513</c:v>
                </c:pt>
                <c:pt idx="13376">
                  <c:v>27514</c:v>
                </c:pt>
                <c:pt idx="13377">
                  <c:v>27515</c:v>
                </c:pt>
                <c:pt idx="13378">
                  <c:v>27516</c:v>
                </c:pt>
                <c:pt idx="13379">
                  <c:v>27519</c:v>
                </c:pt>
                <c:pt idx="13380">
                  <c:v>27520</c:v>
                </c:pt>
                <c:pt idx="13381">
                  <c:v>27521</c:v>
                </c:pt>
                <c:pt idx="13382">
                  <c:v>27522</c:v>
                </c:pt>
                <c:pt idx="13383">
                  <c:v>27523</c:v>
                </c:pt>
                <c:pt idx="13384">
                  <c:v>27526</c:v>
                </c:pt>
                <c:pt idx="13385">
                  <c:v>27527</c:v>
                </c:pt>
                <c:pt idx="13386">
                  <c:v>27528</c:v>
                </c:pt>
                <c:pt idx="13387">
                  <c:v>27529</c:v>
                </c:pt>
                <c:pt idx="13388">
                  <c:v>27530</c:v>
                </c:pt>
                <c:pt idx="13389">
                  <c:v>27533</c:v>
                </c:pt>
                <c:pt idx="13390">
                  <c:v>27534</c:v>
                </c:pt>
                <c:pt idx="13391">
                  <c:v>27535</c:v>
                </c:pt>
                <c:pt idx="13392">
                  <c:v>27536</c:v>
                </c:pt>
                <c:pt idx="13393">
                  <c:v>27537</c:v>
                </c:pt>
                <c:pt idx="13394">
                  <c:v>27541</c:v>
                </c:pt>
                <c:pt idx="13395">
                  <c:v>27542</c:v>
                </c:pt>
                <c:pt idx="13396">
                  <c:v>27543</c:v>
                </c:pt>
                <c:pt idx="13397">
                  <c:v>27544</c:v>
                </c:pt>
                <c:pt idx="13398">
                  <c:v>27547</c:v>
                </c:pt>
                <c:pt idx="13399">
                  <c:v>27548</c:v>
                </c:pt>
                <c:pt idx="13400">
                  <c:v>27549</c:v>
                </c:pt>
                <c:pt idx="13401">
                  <c:v>27550</c:v>
                </c:pt>
                <c:pt idx="13402">
                  <c:v>27551</c:v>
                </c:pt>
                <c:pt idx="13403">
                  <c:v>27554</c:v>
                </c:pt>
                <c:pt idx="13404">
                  <c:v>27555</c:v>
                </c:pt>
                <c:pt idx="13405">
                  <c:v>27556</c:v>
                </c:pt>
                <c:pt idx="13406">
                  <c:v>27557</c:v>
                </c:pt>
                <c:pt idx="13407">
                  <c:v>27558</c:v>
                </c:pt>
                <c:pt idx="13408">
                  <c:v>27561</c:v>
                </c:pt>
                <c:pt idx="13409">
                  <c:v>27562</c:v>
                </c:pt>
                <c:pt idx="13410">
                  <c:v>27563</c:v>
                </c:pt>
                <c:pt idx="13411">
                  <c:v>27564</c:v>
                </c:pt>
                <c:pt idx="13412">
                  <c:v>27565</c:v>
                </c:pt>
                <c:pt idx="13413">
                  <c:v>27568</c:v>
                </c:pt>
                <c:pt idx="13414">
                  <c:v>27569</c:v>
                </c:pt>
                <c:pt idx="13415">
                  <c:v>27570</c:v>
                </c:pt>
                <c:pt idx="13416">
                  <c:v>27571</c:v>
                </c:pt>
                <c:pt idx="13417">
                  <c:v>27572</c:v>
                </c:pt>
                <c:pt idx="13418">
                  <c:v>27575</c:v>
                </c:pt>
                <c:pt idx="13419">
                  <c:v>27576</c:v>
                </c:pt>
                <c:pt idx="13420">
                  <c:v>27577</c:v>
                </c:pt>
                <c:pt idx="13421">
                  <c:v>27578</c:v>
                </c:pt>
                <c:pt idx="13422">
                  <c:v>27582</c:v>
                </c:pt>
                <c:pt idx="13423">
                  <c:v>27583</c:v>
                </c:pt>
                <c:pt idx="13424">
                  <c:v>27584</c:v>
                </c:pt>
                <c:pt idx="13425">
                  <c:v>27585</c:v>
                </c:pt>
                <c:pt idx="13426">
                  <c:v>27586</c:v>
                </c:pt>
                <c:pt idx="13427">
                  <c:v>27589</c:v>
                </c:pt>
                <c:pt idx="13428">
                  <c:v>27590</c:v>
                </c:pt>
                <c:pt idx="13429">
                  <c:v>27591</c:v>
                </c:pt>
                <c:pt idx="13430">
                  <c:v>27592</c:v>
                </c:pt>
                <c:pt idx="13431">
                  <c:v>27593</c:v>
                </c:pt>
                <c:pt idx="13432">
                  <c:v>27596</c:v>
                </c:pt>
                <c:pt idx="13433">
                  <c:v>27597</c:v>
                </c:pt>
                <c:pt idx="13434">
                  <c:v>27598</c:v>
                </c:pt>
                <c:pt idx="13435">
                  <c:v>27599</c:v>
                </c:pt>
                <c:pt idx="13436">
                  <c:v>27600</c:v>
                </c:pt>
                <c:pt idx="13437">
                  <c:v>27603</c:v>
                </c:pt>
                <c:pt idx="13438">
                  <c:v>27604</c:v>
                </c:pt>
                <c:pt idx="13439">
                  <c:v>27605</c:v>
                </c:pt>
                <c:pt idx="13440">
                  <c:v>27606</c:v>
                </c:pt>
                <c:pt idx="13441">
                  <c:v>27607</c:v>
                </c:pt>
                <c:pt idx="13442">
                  <c:v>27610</c:v>
                </c:pt>
                <c:pt idx="13443">
                  <c:v>27611</c:v>
                </c:pt>
                <c:pt idx="13444">
                  <c:v>27612</c:v>
                </c:pt>
                <c:pt idx="13445">
                  <c:v>27613</c:v>
                </c:pt>
                <c:pt idx="13446">
                  <c:v>27614</c:v>
                </c:pt>
                <c:pt idx="13447">
                  <c:v>27617</c:v>
                </c:pt>
                <c:pt idx="13448">
                  <c:v>27618</c:v>
                </c:pt>
                <c:pt idx="13449">
                  <c:v>27619</c:v>
                </c:pt>
                <c:pt idx="13450">
                  <c:v>27620</c:v>
                </c:pt>
                <c:pt idx="13451">
                  <c:v>27621</c:v>
                </c:pt>
                <c:pt idx="13452">
                  <c:v>27624</c:v>
                </c:pt>
                <c:pt idx="13453">
                  <c:v>27625</c:v>
                </c:pt>
                <c:pt idx="13454">
                  <c:v>27626</c:v>
                </c:pt>
                <c:pt idx="13455">
                  <c:v>27627</c:v>
                </c:pt>
                <c:pt idx="13456">
                  <c:v>27628</c:v>
                </c:pt>
                <c:pt idx="13457">
                  <c:v>27631</c:v>
                </c:pt>
                <c:pt idx="13458">
                  <c:v>27632</c:v>
                </c:pt>
                <c:pt idx="13459">
                  <c:v>27633</c:v>
                </c:pt>
                <c:pt idx="13460">
                  <c:v>27634</c:v>
                </c:pt>
                <c:pt idx="13461">
                  <c:v>27635</c:v>
                </c:pt>
                <c:pt idx="13462">
                  <c:v>27639</c:v>
                </c:pt>
                <c:pt idx="13463">
                  <c:v>27640</c:v>
                </c:pt>
                <c:pt idx="13464">
                  <c:v>27641</c:v>
                </c:pt>
                <c:pt idx="13465">
                  <c:v>27642</c:v>
                </c:pt>
                <c:pt idx="13466">
                  <c:v>27645</c:v>
                </c:pt>
                <c:pt idx="13467">
                  <c:v>27646</c:v>
                </c:pt>
                <c:pt idx="13468">
                  <c:v>27647</c:v>
                </c:pt>
                <c:pt idx="13469">
                  <c:v>27648</c:v>
                </c:pt>
                <c:pt idx="13470">
                  <c:v>27649</c:v>
                </c:pt>
                <c:pt idx="13471">
                  <c:v>27652</c:v>
                </c:pt>
                <c:pt idx="13472">
                  <c:v>27653</c:v>
                </c:pt>
                <c:pt idx="13473">
                  <c:v>27654</c:v>
                </c:pt>
                <c:pt idx="13474">
                  <c:v>27655</c:v>
                </c:pt>
                <c:pt idx="13475">
                  <c:v>27656</c:v>
                </c:pt>
                <c:pt idx="13476">
                  <c:v>27659</c:v>
                </c:pt>
                <c:pt idx="13477">
                  <c:v>27660</c:v>
                </c:pt>
                <c:pt idx="13478">
                  <c:v>27661</c:v>
                </c:pt>
                <c:pt idx="13479">
                  <c:v>27662</c:v>
                </c:pt>
                <c:pt idx="13480">
                  <c:v>27663</c:v>
                </c:pt>
                <c:pt idx="13481">
                  <c:v>27666</c:v>
                </c:pt>
                <c:pt idx="13482">
                  <c:v>27667</c:v>
                </c:pt>
                <c:pt idx="13483">
                  <c:v>27668</c:v>
                </c:pt>
                <c:pt idx="13484">
                  <c:v>27669</c:v>
                </c:pt>
                <c:pt idx="13485">
                  <c:v>27670</c:v>
                </c:pt>
                <c:pt idx="13486">
                  <c:v>27673</c:v>
                </c:pt>
                <c:pt idx="13487">
                  <c:v>27674</c:v>
                </c:pt>
                <c:pt idx="13488">
                  <c:v>27675</c:v>
                </c:pt>
                <c:pt idx="13489">
                  <c:v>27676</c:v>
                </c:pt>
                <c:pt idx="13490">
                  <c:v>27677</c:v>
                </c:pt>
                <c:pt idx="13491">
                  <c:v>27680</c:v>
                </c:pt>
                <c:pt idx="13492">
                  <c:v>27681</c:v>
                </c:pt>
                <c:pt idx="13493">
                  <c:v>27682</c:v>
                </c:pt>
                <c:pt idx="13494">
                  <c:v>27683</c:v>
                </c:pt>
                <c:pt idx="13495">
                  <c:v>27684</c:v>
                </c:pt>
                <c:pt idx="13496">
                  <c:v>27687</c:v>
                </c:pt>
                <c:pt idx="13497">
                  <c:v>27688</c:v>
                </c:pt>
                <c:pt idx="13498">
                  <c:v>27689</c:v>
                </c:pt>
                <c:pt idx="13499">
                  <c:v>27690</c:v>
                </c:pt>
                <c:pt idx="13500">
                  <c:v>27691</c:v>
                </c:pt>
                <c:pt idx="13501">
                  <c:v>27694</c:v>
                </c:pt>
                <c:pt idx="13502">
                  <c:v>27695</c:v>
                </c:pt>
                <c:pt idx="13503">
                  <c:v>27696</c:v>
                </c:pt>
                <c:pt idx="13504">
                  <c:v>27697</c:v>
                </c:pt>
                <c:pt idx="13505">
                  <c:v>27698</c:v>
                </c:pt>
                <c:pt idx="13506">
                  <c:v>27701</c:v>
                </c:pt>
                <c:pt idx="13507">
                  <c:v>27702</c:v>
                </c:pt>
                <c:pt idx="13508">
                  <c:v>27703</c:v>
                </c:pt>
                <c:pt idx="13509">
                  <c:v>27704</c:v>
                </c:pt>
                <c:pt idx="13510">
                  <c:v>27705</c:v>
                </c:pt>
                <c:pt idx="13511">
                  <c:v>27708</c:v>
                </c:pt>
                <c:pt idx="13512">
                  <c:v>27709</c:v>
                </c:pt>
                <c:pt idx="13513">
                  <c:v>27710</c:v>
                </c:pt>
                <c:pt idx="13514">
                  <c:v>27711</c:v>
                </c:pt>
                <c:pt idx="13515">
                  <c:v>27712</c:v>
                </c:pt>
                <c:pt idx="13516">
                  <c:v>27715</c:v>
                </c:pt>
                <c:pt idx="13517">
                  <c:v>27716</c:v>
                </c:pt>
                <c:pt idx="13518">
                  <c:v>27717</c:v>
                </c:pt>
                <c:pt idx="13519">
                  <c:v>27718</c:v>
                </c:pt>
                <c:pt idx="13520">
                  <c:v>27719</c:v>
                </c:pt>
                <c:pt idx="13521">
                  <c:v>27722</c:v>
                </c:pt>
                <c:pt idx="13522">
                  <c:v>27723</c:v>
                </c:pt>
                <c:pt idx="13523">
                  <c:v>27724</c:v>
                </c:pt>
                <c:pt idx="13524">
                  <c:v>27726</c:v>
                </c:pt>
                <c:pt idx="13525">
                  <c:v>27729</c:v>
                </c:pt>
                <c:pt idx="13526">
                  <c:v>27730</c:v>
                </c:pt>
                <c:pt idx="13527">
                  <c:v>27731</c:v>
                </c:pt>
                <c:pt idx="13528">
                  <c:v>27732</c:v>
                </c:pt>
                <c:pt idx="13529">
                  <c:v>27733</c:v>
                </c:pt>
                <c:pt idx="13530">
                  <c:v>27736</c:v>
                </c:pt>
                <c:pt idx="13531">
                  <c:v>27737</c:v>
                </c:pt>
                <c:pt idx="13532">
                  <c:v>27738</c:v>
                </c:pt>
                <c:pt idx="13533">
                  <c:v>27739</c:v>
                </c:pt>
                <c:pt idx="13534">
                  <c:v>27740</c:v>
                </c:pt>
                <c:pt idx="13535">
                  <c:v>27743</c:v>
                </c:pt>
                <c:pt idx="13536">
                  <c:v>27744</c:v>
                </c:pt>
                <c:pt idx="13537">
                  <c:v>27745</c:v>
                </c:pt>
                <c:pt idx="13538">
                  <c:v>27746</c:v>
                </c:pt>
                <c:pt idx="13539">
                  <c:v>27747</c:v>
                </c:pt>
                <c:pt idx="13540">
                  <c:v>27750</c:v>
                </c:pt>
                <c:pt idx="13541">
                  <c:v>27751</c:v>
                </c:pt>
                <c:pt idx="13542">
                  <c:v>27752</c:v>
                </c:pt>
                <c:pt idx="13543">
                  <c:v>27754</c:v>
                </c:pt>
                <c:pt idx="13544">
                  <c:v>27757</c:v>
                </c:pt>
                <c:pt idx="13545">
                  <c:v>27758</c:v>
                </c:pt>
                <c:pt idx="13546">
                  <c:v>27759</c:v>
                </c:pt>
                <c:pt idx="13547">
                  <c:v>27761</c:v>
                </c:pt>
                <c:pt idx="13548">
                  <c:v>27764</c:v>
                </c:pt>
                <c:pt idx="13549">
                  <c:v>27765</c:v>
                </c:pt>
                <c:pt idx="13550">
                  <c:v>27766</c:v>
                </c:pt>
                <c:pt idx="13551">
                  <c:v>27767</c:v>
                </c:pt>
                <c:pt idx="13552">
                  <c:v>27768</c:v>
                </c:pt>
                <c:pt idx="13553">
                  <c:v>27771</c:v>
                </c:pt>
                <c:pt idx="13554">
                  <c:v>27772</c:v>
                </c:pt>
                <c:pt idx="13555">
                  <c:v>27773</c:v>
                </c:pt>
                <c:pt idx="13556">
                  <c:v>27774</c:v>
                </c:pt>
                <c:pt idx="13557">
                  <c:v>27775</c:v>
                </c:pt>
                <c:pt idx="13558">
                  <c:v>27778</c:v>
                </c:pt>
                <c:pt idx="13559">
                  <c:v>27779</c:v>
                </c:pt>
                <c:pt idx="13560">
                  <c:v>27780</c:v>
                </c:pt>
                <c:pt idx="13561">
                  <c:v>27781</c:v>
                </c:pt>
                <c:pt idx="13562">
                  <c:v>27782</c:v>
                </c:pt>
                <c:pt idx="13563">
                  <c:v>27785</c:v>
                </c:pt>
                <c:pt idx="13564">
                  <c:v>27786</c:v>
                </c:pt>
                <c:pt idx="13565">
                  <c:v>27787</c:v>
                </c:pt>
                <c:pt idx="13566">
                  <c:v>27788</c:v>
                </c:pt>
                <c:pt idx="13567">
                  <c:v>27789</c:v>
                </c:pt>
                <c:pt idx="13568">
                  <c:v>27792</c:v>
                </c:pt>
                <c:pt idx="13569">
                  <c:v>27793</c:v>
                </c:pt>
                <c:pt idx="13570">
                  <c:v>27794</c:v>
                </c:pt>
                <c:pt idx="13571">
                  <c:v>27795</c:v>
                </c:pt>
                <c:pt idx="13572">
                  <c:v>27796</c:v>
                </c:pt>
                <c:pt idx="13573">
                  <c:v>27799</c:v>
                </c:pt>
                <c:pt idx="13574">
                  <c:v>27800</c:v>
                </c:pt>
                <c:pt idx="13575">
                  <c:v>27801</c:v>
                </c:pt>
                <c:pt idx="13576">
                  <c:v>27802</c:v>
                </c:pt>
                <c:pt idx="13577">
                  <c:v>27803</c:v>
                </c:pt>
                <c:pt idx="13578">
                  <c:v>27807</c:v>
                </c:pt>
                <c:pt idx="13579">
                  <c:v>27808</c:v>
                </c:pt>
                <c:pt idx="13580">
                  <c:v>27809</c:v>
                </c:pt>
                <c:pt idx="13581">
                  <c:v>27810</c:v>
                </c:pt>
                <c:pt idx="13582">
                  <c:v>27813</c:v>
                </c:pt>
                <c:pt idx="13583">
                  <c:v>27814</c:v>
                </c:pt>
                <c:pt idx="13584">
                  <c:v>27815</c:v>
                </c:pt>
                <c:pt idx="13585">
                  <c:v>27816</c:v>
                </c:pt>
                <c:pt idx="13586">
                  <c:v>27817</c:v>
                </c:pt>
                <c:pt idx="13587">
                  <c:v>27820</c:v>
                </c:pt>
                <c:pt idx="13588">
                  <c:v>27821</c:v>
                </c:pt>
                <c:pt idx="13589">
                  <c:v>27822</c:v>
                </c:pt>
                <c:pt idx="13590">
                  <c:v>27823</c:v>
                </c:pt>
                <c:pt idx="13591">
                  <c:v>27824</c:v>
                </c:pt>
                <c:pt idx="13592">
                  <c:v>27827</c:v>
                </c:pt>
                <c:pt idx="13593">
                  <c:v>27828</c:v>
                </c:pt>
                <c:pt idx="13594">
                  <c:v>27829</c:v>
                </c:pt>
                <c:pt idx="13595">
                  <c:v>27830</c:v>
                </c:pt>
                <c:pt idx="13596">
                  <c:v>27831</c:v>
                </c:pt>
                <c:pt idx="13597">
                  <c:v>27834</c:v>
                </c:pt>
                <c:pt idx="13598">
                  <c:v>27835</c:v>
                </c:pt>
                <c:pt idx="13599">
                  <c:v>27836</c:v>
                </c:pt>
                <c:pt idx="13600">
                  <c:v>27837</c:v>
                </c:pt>
                <c:pt idx="13601">
                  <c:v>27838</c:v>
                </c:pt>
                <c:pt idx="13602">
                  <c:v>27841</c:v>
                </c:pt>
                <c:pt idx="13603">
                  <c:v>27842</c:v>
                </c:pt>
                <c:pt idx="13604">
                  <c:v>27843</c:v>
                </c:pt>
                <c:pt idx="13605">
                  <c:v>27844</c:v>
                </c:pt>
                <c:pt idx="13606">
                  <c:v>27845</c:v>
                </c:pt>
                <c:pt idx="13607">
                  <c:v>27848</c:v>
                </c:pt>
                <c:pt idx="13608">
                  <c:v>27849</c:v>
                </c:pt>
                <c:pt idx="13609">
                  <c:v>27850</c:v>
                </c:pt>
                <c:pt idx="13610">
                  <c:v>27851</c:v>
                </c:pt>
                <c:pt idx="13611">
                  <c:v>27852</c:v>
                </c:pt>
                <c:pt idx="13612">
                  <c:v>27855</c:v>
                </c:pt>
                <c:pt idx="13613">
                  <c:v>27856</c:v>
                </c:pt>
                <c:pt idx="13614">
                  <c:v>27857</c:v>
                </c:pt>
                <c:pt idx="13615">
                  <c:v>27858</c:v>
                </c:pt>
                <c:pt idx="13616">
                  <c:v>27859</c:v>
                </c:pt>
                <c:pt idx="13617">
                  <c:v>27862</c:v>
                </c:pt>
                <c:pt idx="13618">
                  <c:v>27863</c:v>
                </c:pt>
                <c:pt idx="13619">
                  <c:v>27864</c:v>
                </c:pt>
                <c:pt idx="13620">
                  <c:v>27865</c:v>
                </c:pt>
                <c:pt idx="13621">
                  <c:v>27869</c:v>
                </c:pt>
                <c:pt idx="13622">
                  <c:v>27870</c:v>
                </c:pt>
                <c:pt idx="13623">
                  <c:v>27871</c:v>
                </c:pt>
                <c:pt idx="13624">
                  <c:v>27872</c:v>
                </c:pt>
                <c:pt idx="13625">
                  <c:v>27873</c:v>
                </c:pt>
                <c:pt idx="13626">
                  <c:v>27876</c:v>
                </c:pt>
                <c:pt idx="13627">
                  <c:v>27877</c:v>
                </c:pt>
                <c:pt idx="13628">
                  <c:v>27878</c:v>
                </c:pt>
                <c:pt idx="13629">
                  <c:v>27879</c:v>
                </c:pt>
                <c:pt idx="13630">
                  <c:v>27880</c:v>
                </c:pt>
                <c:pt idx="13631">
                  <c:v>27883</c:v>
                </c:pt>
                <c:pt idx="13632">
                  <c:v>27884</c:v>
                </c:pt>
                <c:pt idx="13633">
                  <c:v>27885</c:v>
                </c:pt>
                <c:pt idx="13634">
                  <c:v>27886</c:v>
                </c:pt>
                <c:pt idx="13635">
                  <c:v>27887</c:v>
                </c:pt>
                <c:pt idx="13636">
                  <c:v>27890</c:v>
                </c:pt>
                <c:pt idx="13637">
                  <c:v>27891</c:v>
                </c:pt>
                <c:pt idx="13638">
                  <c:v>27892</c:v>
                </c:pt>
                <c:pt idx="13639">
                  <c:v>27893</c:v>
                </c:pt>
                <c:pt idx="13640">
                  <c:v>27894</c:v>
                </c:pt>
                <c:pt idx="13641">
                  <c:v>27897</c:v>
                </c:pt>
                <c:pt idx="13642">
                  <c:v>27898</c:v>
                </c:pt>
                <c:pt idx="13643">
                  <c:v>27899</c:v>
                </c:pt>
                <c:pt idx="13644">
                  <c:v>27900</c:v>
                </c:pt>
                <c:pt idx="13645">
                  <c:v>27901</c:v>
                </c:pt>
                <c:pt idx="13646">
                  <c:v>27904</c:v>
                </c:pt>
                <c:pt idx="13647">
                  <c:v>27905</c:v>
                </c:pt>
                <c:pt idx="13648">
                  <c:v>27906</c:v>
                </c:pt>
                <c:pt idx="13649">
                  <c:v>27907</c:v>
                </c:pt>
                <c:pt idx="13650">
                  <c:v>27908</c:v>
                </c:pt>
                <c:pt idx="13651">
                  <c:v>27912</c:v>
                </c:pt>
                <c:pt idx="13652">
                  <c:v>27913</c:v>
                </c:pt>
                <c:pt idx="13653">
                  <c:v>27914</c:v>
                </c:pt>
                <c:pt idx="13654">
                  <c:v>27915</c:v>
                </c:pt>
                <c:pt idx="13655">
                  <c:v>27918</c:v>
                </c:pt>
                <c:pt idx="13656">
                  <c:v>27919</c:v>
                </c:pt>
                <c:pt idx="13657">
                  <c:v>27920</c:v>
                </c:pt>
                <c:pt idx="13658">
                  <c:v>27921</c:v>
                </c:pt>
                <c:pt idx="13659">
                  <c:v>27922</c:v>
                </c:pt>
                <c:pt idx="13660">
                  <c:v>27925</c:v>
                </c:pt>
                <c:pt idx="13661">
                  <c:v>27926</c:v>
                </c:pt>
                <c:pt idx="13662">
                  <c:v>27927</c:v>
                </c:pt>
                <c:pt idx="13663">
                  <c:v>27928</c:v>
                </c:pt>
                <c:pt idx="13664">
                  <c:v>27929</c:v>
                </c:pt>
                <c:pt idx="13665">
                  <c:v>27932</c:v>
                </c:pt>
                <c:pt idx="13666">
                  <c:v>27933</c:v>
                </c:pt>
                <c:pt idx="13667">
                  <c:v>27934</c:v>
                </c:pt>
                <c:pt idx="13668">
                  <c:v>27935</c:v>
                </c:pt>
                <c:pt idx="13669">
                  <c:v>27936</c:v>
                </c:pt>
                <c:pt idx="13670">
                  <c:v>27939</c:v>
                </c:pt>
                <c:pt idx="13671">
                  <c:v>27940</c:v>
                </c:pt>
                <c:pt idx="13672">
                  <c:v>27941</c:v>
                </c:pt>
                <c:pt idx="13673">
                  <c:v>27942</c:v>
                </c:pt>
                <c:pt idx="13674">
                  <c:v>27943</c:v>
                </c:pt>
                <c:pt idx="13675">
                  <c:v>27947</c:v>
                </c:pt>
                <c:pt idx="13676">
                  <c:v>27948</c:v>
                </c:pt>
                <c:pt idx="13677">
                  <c:v>27949</c:v>
                </c:pt>
                <c:pt idx="13678">
                  <c:v>27950</c:v>
                </c:pt>
                <c:pt idx="13679">
                  <c:v>27953</c:v>
                </c:pt>
                <c:pt idx="13680">
                  <c:v>27954</c:v>
                </c:pt>
                <c:pt idx="13681">
                  <c:v>27955</c:v>
                </c:pt>
                <c:pt idx="13682">
                  <c:v>27956</c:v>
                </c:pt>
                <c:pt idx="13683">
                  <c:v>27957</c:v>
                </c:pt>
                <c:pt idx="13684">
                  <c:v>27960</c:v>
                </c:pt>
                <c:pt idx="13685">
                  <c:v>27961</c:v>
                </c:pt>
                <c:pt idx="13686">
                  <c:v>27962</c:v>
                </c:pt>
                <c:pt idx="13687">
                  <c:v>27963</c:v>
                </c:pt>
                <c:pt idx="13688">
                  <c:v>27964</c:v>
                </c:pt>
                <c:pt idx="13689">
                  <c:v>27967</c:v>
                </c:pt>
                <c:pt idx="13690">
                  <c:v>27968</c:v>
                </c:pt>
                <c:pt idx="13691">
                  <c:v>27969</c:v>
                </c:pt>
                <c:pt idx="13692">
                  <c:v>27970</c:v>
                </c:pt>
                <c:pt idx="13693">
                  <c:v>27971</c:v>
                </c:pt>
                <c:pt idx="13694">
                  <c:v>27974</c:v>
                </c:pt>
                <c:pt idx="13695">
                  <c:v>27975</c:v>
                </c:pt>
                <c:pt idx="13696">
                  <c:v>27976</c:v>
                </c:pt>
                <c:pt idx="13697">
                  <c:v>27977</c:v>
                </c:pt>
                <c:pt idx="13698">
                  <c:v>27978</c:v>
                </c:pt>
                <c:pt idx="13699">
                  <c:v>27981</c:v>
                </c:pt>
                <c:pt idx="13700">
                  <c:v>27982</c:v>
                </c:pt>
                <c:pt idx="13701">
                  <c:v>27983</c:v>
                </c:pt>
                <c:pt idx="13702">
                  <c:v>27984</c:v>
                </c:pt>
                <c:pt idx="13703">
                  <c:v>27985</c:v>
                </c:pt>
                <c:pt idx="13704">
                  <c:v>27988</c:v>
                </c:pt>
                <c:pt idx="13705">
                  <c:v>27989</c:v>
                </c:pt>
                <c:pt idx="13706">
                  <c:v>27990</c:v>
                </c:pt>
                <c:pt idx="13707">
                  <c:v>27991</c:v>
                </c:pt>
                <c:pt idx="13708">
                  <c:v>27992</c:v>
                </c:pt>
                <c:pt idx="13709">
                  <c:v>27995</c:v>
                </c:pt>
                <c:pt idx="13710">
                  <c:v>27996</c:v>
                </c:pt>
                <c:pt idx="13711">
                  <c:v>27997</c:v>
                </c:pt>
                <c:pt idx="13712">
                  <c:v>27998</c:v>
                </c:pt>
                <c:pt idx="13713">
                  <c:v>27999</c:v>
                </c:pt>
                <c:pt idx="13714">
                  <c:v>28002</c:v>
                </c:pt>
                <c:pt idx="13715">
                  <c:v>28003</c:v>
                </c:pt>
                <c:pt idx="13716">
                  <c:v>28004</c:v>
                </c:pt>
                <c:pt idx="13717">
                  <c:v>28005</c:v>
                </c:pt>
                <c:pt idx="13718">
                  <c:v>28006</c:v>
                </c:pt>
                <c:pt idx="13719">
                  <c:v>28010</c:v>
                </c:pt>
                <c:pt idx="13720">
                  <c:v>28011</c:v>
                </c:pt>
                <c:pt idx="13721">
                  <c:v>28012</c:v>
                </c:pt>
                <c:pt idx="13722">
                  <c:v>28013</c:v>
                </c:pt>
                <c:pt idx="13723">
                  <c:v>28016</c:v>
                </c:pt>
                <c:pt idx="13724">
                  <c:v>28017</c:v>
                </c:pt>
                <c:pt idx="13725">
                  <c:v>28018</c:v>
                </c:pt>
                <c:pt idx="13726">
                  <c:v>28019</c:v>
                </c:pt>
                <c:pt idx="13727">
                  <c:v>28020</c:v>
                </c:pt>
                <c:pt idx="13728">
                  <c:v>28023</c:v>
                </c:pt>
                <c:pt idx="13729">
                  <c:v>28024</c:v>
                </c:pt>
                <c:pt idx="13730">
                  <c:v>28025</c:v>
                </c:pt>
                <c:pt idx="13731">
                  <c:v>28026</c:v>
                </c:pt>
                <c:pt idx="13732">
                  <c:v>28027</c:v>
                </c:pt>
                <c:pt idx="13733">
                  <c:v>28030</c:v>
                </c:pt>
                <c:pt idx="13734">
                  <c:v>28031</c:v>
                </c:pt>
                <c:pt idx="13735">
                  <c:v>28032</c:v>
                </c:pt>
                <c:pt idx="13736">
                  <c:v>28033</c:v>
                </c:pt>
                <c:pt idx="13737">
                  <c:v>28034</c:v>
                </c:pt>
                <c:pt idx="13738">
                  <c:v>28037</c:v>
                </c:pt>
                <c:pt idx="13739">
                  <c:v>28038</c:v>
                </c:pt>
                <c:pt idx="13740">
                  <c:v>28039</c:v>
                </c:pt>
                <c:pt idx="13741">
                  <c:v>28040</c:v>
                </c:pt>
                <c:pt idx="13742">
                  <c:v>28041</c:v>
                </c:pt>
                <c:pt idx="13743">
                  <c:v>28044</c:v>
                </c:pt>
                <c:pt idx="13744">
                  <c:v>28045</c:v>
                </c:pt>
                <c:pt idx="13745">
                  <c:v>28046</c:v>
                </c:pt>
                <c:pt idx="13746">
                  <c:v>28047</c:v>
                </c:pt>
                <c:pt idx="13747">
                  <c:v>28048</c:v>
                </c:pt>
                <c:pt idx="13748">
                  <c:v>28051</c:v>
                </c:pt>
                <c:pt idx="13749">
                  <c:v>28052</c:v>
                </c:pt>
                <c:pt idx="13750">
                  <c:v>28053</c:v>
                </c:pt>
                <c:pt idx="13751">
                  <c:v>28054</c:v>
                </c:pt>
                <c:pt idx="13752">
                  <c:v>28055</c:v>
                </c:pt>
                <c:pt idx="13753">
                  <c:v>28058</c:v>
                </c:pt>
                <c:pt idx="13754">
                  <c:v>28059</c:v>
                </c:pt>
                <c:pt idx="13755">
                  <c:v>28060</c:v>
                </c:pt>
                <c:pt idx="13756">
                  <c:v>28061</c:v>
                </c:pt>
                <c:pt idx="13757">
                  <c:v>28062</c:v>
                </c:pt>
                <c:pt idx="13758">
                  <c:v>28065</c:v>
                </c:pt>
                <c:pt idx="13759">
                  <c:v>28067</c:v>
                </c:pt>
                <c:pt idx="13760">
                  <c:v>28068</c:v>
                </c:pt>
                <c:pt idx="13761">
                  <c:v>28069</c:v>
                </c:pt>
                <c:pt idx="13762">
                  <c:v>28072</c:v>
                </c:pt>
                <c:pt idx="13763">
                  <c:v>28073</c:v>
                </c:pt>
                <c:pt idx="13764">
                  <c:v>28074</c:v>
                </c:pt>
                <c:pt idx="13765">
                  <c:v>28075</c:v>
                </c:pt>
                <c:pt idx="13766">
                  <c:v>28076</c:v>
                </c:pt>
                <c:pt idx="13767">
                  <c:v>28079</c:v>
                </c:pt>
                <c:pt idx="13768">
                  <c:v>28080</c:v>
                </c:pt>
                <c:pt idx="13769">
                  <c:v>28081</c:v>
                </c:pt>
                <c:pt idx="13770">
                  <c:v>28082</c:v>
                </c:pt>
                <c:pt idx="13771">
                  <c:v>28083</c:v>
                </c:pt>
                <c:pt idx="13772">
                  <c:v>28086</c:v>
                </c:pt>
                <c:pt idx="13773">
                  <c:v>28087</c:v>
                </c:pt>
                <c:pt idx="13774">
                  <c:v>28088</c:v>
                </c:pt>
                <c:pt idx="13775">
                  <c:v>28090</c:v>
                </c:pt>
                <c:pt idx="13776">
                  <c:v>28093</c:v>
                </c:pt>
                <c:pt idx="13777">
                  <c:v>28094</c:v>
                </c:pt>
                <c:pt idx="13778">
                  <c:v>28095</c:v>
                </c:pt>
                <c:pt idx="13779">
                  <c:v>28096</c:v>
                </c:pt>
                <c:pt idx="13780">
                  <c:v>28097</c:v>
                </c:pt>
                <c:pt idx="13781">
                  <c:v>28100</c:v>
                </c:pt>
                <c:pt idx="13782">
                  <c:v>28101</c:v>
                </c:pt>
                <c:pt idx="13783">
                  <c:v>28102</c:v>
                </c:pt>
                <c:pt idx="13784">
                  <c:v>28103</c:v>
                </c:pt>
                <c:pt idx="13785">
                  <c:v>28104</c:v>
                </c:pt>
                <c:pt idx="13786">
                  <c:v>28107</c:v>
                </c:pt>
                <c:pt idx="13787">
                  <c:v>28108</c:v>
                </c:pt>
                <c:pt idx="13788">
                  <c:v>28109</c:v>
                </c:pt>
                <c:pt idx="13789">
                  <c:v>28110</c:v>
                </c:pt>
                <c:pt idx="13790">
                  <c:v>28111</c:v>
                </c:pt>
                <c:pt idx="13791">
                  <c:v>28114</c:v>
                </c:pt>
                <c:pt idx="13792">
                  <c:v>28115</c:v>
                </c:pt>
                <c:pt idx="13793">
                  <c:v>28116</c:v>
                </c:pt>
                <c:pt idx="13794">
                  <c:v>28117</c:v>
                </c:pt>
                <c:pt idx="13795">
                  <c:v>28121</c:v>
                </c:pt>
                <c:pt idx="13796">
                  <c:v>28122</c:v>
                </c:pt>
                <c:pt idx="13797">
                  <c:v>28123</c:v>
                </c:pt>
                <c:pt idx="13798">
                  <c:v>28124</c:v>
                </c:pt>
                <c:pt idx="13799">
                  <c:v>28125</c:v>
                </c:pt>
                <c:pt idx="13800">
                  <c:v>28128</c:v>
                </c:pt>
                <c:pt idx="13801">
                  <c:v>28129</c:v>
                </c:pt>
                <c:pt idx="13802">
                  <c:v>28130</c:v>
                </c:pt>
                <c:pt idx="13803">
                  <c:v>28131</c:v>
                </c:pt>
                <c:pt idx="13804">
                  <c:v>28132</c:v>
                </c:pt>
                <c:pt idx="13805">
                  <c:v>28135</c:v>
                </c:pt>
                <c:pt idx="13806">
                  <c:v>28136</c:v>
                </c:pt>
                <c:pt idx="13807">
                  <c:v>28137</c:v>
                </c:pt>
                <c:pt idx="13808">
                  <c:v>28138</c:v>
                </c:pt>
                <c:pt idx="13809">
                  <c:v>28139</c:v>
                </c:pt>
                <c:pt idx="13810">
                  <c:v>28142</c:v>
                </c:pt>
                <c:pt idx="13811">
                  <c:v>28143</c:v>
                </c:pt>
                <c:pt idx="13812">
                  <c:v>28144</c:v>
                </c:pt>
                <c:pt idx="13813">
                  <c:v>28145</c:v>
                </c:pt>
                <c:pt idx="13814">
                  <c:v>28146</c:v>
                </c:pt>
                <c:pt idx="13815">
                  <c:v>28149</c:v>
                </c:pt>
                <c:pt idx="13816">
                  <c:v>28150</c:v>
                </c:pt>
                <c:pt idx="13817">
                  <c:v>28151</c:v>
                </c:pt>
                <c:pt idx="13818">
                  <c:v>28152</c:v>
                </c:pt>
                <c:pt idx="13819">
                  <c:v>28153</c:v>
                </c:pt>
                <c:pt idx="13820">
                  <c:v>28156</c:v>
                </c:pt>
                <c:pt idx="13821">
                  <c:v>28157</c:v>
                </c:pt>
                <c:pt idx="13822">
                  <c:v>28158</c:v>
                </c:pt>
                <c:pt idx="13823">
                  <c:v>28159</c:v>
                </c:pt>
                <c:pt idx="13824">
                  <c:v>28160</c:v>
                </c:pt>
                <c:pt idx="13825">
                  <c:v>28163</c:v>
                </c:pt>
                <c:pt idx="13826">
                  <c:v>28164</c:v>
                </c:pt>
                <c:pt idx="13827">
                  <c:v>28165</c:v>
                </c:pt>
                <c:pt idx="13828">
                  <c:v>28166</c:v>
                </c:pt>
                <c:pt idx="13829">
                  <c:v>28167</c:v>
                </c:pt>
                <c:pt idx="13830">
                  <c:v>28170</c:v>
                </c:pt>
                <c:pt idx="13831">
                  <c:v>28171</c:v>
                </c:pt>
                <c:pt idx="13832">
                  <c:v>28172</c:v>
                </c:pt>
                <c:pt idx="13833">
                  <c:v>28173</c:v>
                </c:pt>
                <c:pt idx="13834">
                  <c:v>28174</c:v>
                </c:pt>
                <c:pt idx="13835">
                  <c:v>28178</c:v>
                </c:pt>
                <c:pt idx="13836">
                  <c:v>28179</c:v>
                </c:pt>
                <c:pt idx="13837">
                  <c:v>28180</c:v>
                </c:pt>
                <c:pt idx="13838">
                  <c:v>28181</c:v>
                </c:pt>
                <c:pt idx="13839">
                  <c:v>28184</c:v>
                </c:pt>
                <c:pt idx="13840">
                  <c:v>28185</c:v>
                </c:pt>
                <c:pt idx="13841">
                  <c:v>28186</c:v>
                </c:pt>
                <c:pt idx="13842">
                  <c:v>28187</c:v>
                </c:pt>
                <c:pt idx="13843">
                  <c:v>28188</c:v>
                </c:pt>
                <c:pt idx="13844">
                  <c:v>28191</c:v>
                </c:pt>
                <c:pt idx="13845">
                  <c:v>28192</c:v>
                </c:pt>
                <c:pt idx="13846">
                  <c:v>28193</c:v>
                </c:pt>
                <c:pt idx="13847">
                  <c:v>28194</c:v>
                </c:pt>
                <c:pt idx="13848">
                  <c:v>28195</c:v>
                </c:pt>
                <c:pt idx="13849">
                  <c:v>28198</c:v>
                </c:pt>
                <c:pt idx="13850">
                  <c:v>28199</c:v>
                </c:pt>
                <c:pt idx="13851">
                  <c:v>28200</c:v>
                </c:pt>
                <c:pt idx="13852">
                  <c:v>28201</c:v>
                </c:pt>
                <c:pt idx="13853">
                  <c:v>28202</c:v>
                </c:pt>
                <c:pt idx="13854">
                  <c:v>28205</c:v>
                </c:pt>
                <c:pt idx="13855">
                  <c:v>28206</c:v>
                </c:pt>
                <c:pt idx="13856">
                  <c:v>28207</c:v>
                </c:pt>
                <c:pt idx="13857">
                  <c:v>28208</c:v>
                </c:pt>
                <c:pt idx="13858">
                  <c:v>28209</c:v>
                </c:pt>
                <c:pt idx="13859">
                  <c:v>28212</c:v>
                </c:pt>
                <c:pt idx="13860">
                  <c:v>28213</c:v>
                </c:pt>
                <c:pt idx="13861">
                  <c:v>28214</c:v>
                </c:pt>
                <c:pt idx="13862">
                  <c:v>28215</c:v>
                </c:pt>
                <c:pt idx="13863">
                  <c:v>28216</c:v>
                </c:pt>
                <c:pt idx="13864">
                  <c:v>28219</c:v>
                </c:pt>
                <c:pt idx="13865">
                  <c:v>28220</c:v>
                </c:pt>
                <c:pt idx="13866">
                  <c:v>28221</c:v>
                </c:pt>
                <c:pt idx="13867">
                  <c:v>28222</c:v>
                </c:pt>
                <c:pt idx="13868">
                  <c:v>28226</c:v>
                </c:pt>
                <c:pt idx="13869">
                  <c:v>28227</c:v>
                </c:pt>
                <c:pt idx="13870">
                  <c:v>28228</c:v>
                </c:pt>
                <c:pt idx="13871">
                  <c:v>28229</c:v>
                </c:pt>
                <c:pt idx="13872">
                  <c:v>28230</c:v>
                </c:pt>
                <c:pt idx="13873">
                  <c:v>28233</c:v>
                </c:pt>
                <c:pt idx="13874">
                  <c:v>28234</c:v>
                </c:pt>
                <c:pt idx="13875">
                  <c:v>28235</c:v>
                </c:pt>
                <c:pt idx="13876">
                  <c:v>28236</c:v>
                </c:pt>
                <c:pt idx="13877">
                  <c:v>28237</c:v>
                </c:pt>
                <c:pt idx="13878">
                  <c:v>28240</c:v>
                </c:pt>
                <c:pt idx="13879">
                  <c:v>28241</c:v>
                </c:pt>
                <c:pt idx="13880">
                  <c:v>28242</c:v>
                </c:pt>
                <c:pt idx="13881">
                  <c:v>28243</c:v>
                </c:pt>
                <c:pt idx="13882">
                  <c:v>28244</c:v>
                </c:pt>
                <c:pt idx="13883">
                  <c:v>28247</c:v>
                </c:pt>
                <c:pt idx="13884">
                  <c:v>28248</c:v>
                </c:pt>
                <c:pt idx="13885">
                  <c:v>28249</c:v>
                </c:pt>
                <c:pt idx="13886">
                  <c:v>28250</c:v>
                </c:pt>
                <c:pt idx="13887">
                  <c:v>28251</c:v>
                </c:pt>
                <c:pt idx="13888">
                  <c:v>28254</c:v>
                </c:pt>
                <c:pt idx="13889">
                  <c:v>28255</c:v>
                </c:pt>
                <c:pt idx="13890">
                  <c:v>28256</c:v>
                </c:pt>
                <c:pt idx="13891">
                  <c:v>28257</c:v>
                </c:pt>
                <c:pt idx="13892">
                  <c:v>28258</c:v>
                </c:pt>
                <c:pt idx="13893">
                  <c:v>28261</c:v>
                </c:pt>
                <c:pt idx="13894">
                  <c:v>28262</c:v>
                </c:pt>
                <c:pt idx="13895">
                  <c:v>28263</c:v>
                </c:pt>
                <c:pt idx="13896">
                  <c:v>28264</c:v>
                </c:pt>
                <c:pt idx="13897">
                  <c:v>28265</c:v>
                </c:pt>
                <c:pt idx="13898">
                  <c:v>28268</c:v>
                </c:pt>
                <c:pt idx="13899">
                  <c:v>28269</c:v>
                </c:pt>
                <c:pt idx="13900">
                  <c:v>28270</c:v>
                </c:pt>
                <c:pt idx="13901">
                  <c:v>28271</c:v>
                </c:pt>
                <c:pt idx="13902">
                  <c:v>28272</c:v>
                </c:pt>
                <c:pt idx="13903">
                  <c:v>28276</c:v>
                </c:pt>
                <c:pt idx="13904">
                  <c:v>28277</c:v>
                </c:pt>
                <c:pt idx="13905">
                  <c:v>28278</c:v>
                </c:pt>
                <c:pt idx="13906">
                  <c:v>28279</c:v>
                </c:pt>
                <c:pt idx="13907">
                  <c:v>28282</c:v>
                </c:pt>
                <c:pt idx="13908">
                  <c:v>28283</c:v>
                </c:pt>
                <c:pt idx="13909">
                  <c:v>28284</c:v>
                </c:pt>
                <c:pt idx="13910">
                  <c:v>28285</c:v>
                </c:pt>
                <c:pt idx="13911">
                  <c:v>28286</c:v>
                </c:pt>
                <c:pt idx="13912">
                  <c:v>28289</c:v>
                </c:pt>
                <c:pt idx="13913">
                  <c:v>28290</c:v>
                </c:pt>
                <c:pt idx="13914">
                  <c:v>28291</c:v>
                </c:pt>
                <c:pt idx="13915">
                  <c:v>28292</c:v>
                </c:pt>
                <c:pt idx="13916">
                  <c:v>28293</c:v>
                </c:pt>
                <c:pt idx="13917">
                  <c:v>28296</c:v>
                </c:pt>
                <c:pt idx="13918">
                  <c:v>28297</c:v>
                </c:pt>
                <c:pt idx="13919">
                  <c:v>28298</c:v>
                </c:pt>
                <c:pt idx="13920">
                  <c:v>28299</c:v>
                </c:pt>
                <c:pt idx="13921">
                  <c:v>28300</c:v>
                </c:pt>
                <c:pt idx="13922">
                  <c:v>28303</c:v>
                </c:pt>
                <c:pt idx="13923">
                  <c:v>28304</c:v>
                </c:pt>
                <c:pt idx="13924">
                  <c:v>28305</c:v>
                </c:pt>
                <c:pt idx="13925">
                  <c:v>28306</c:v>
                </c:pt>
                <c:pt idx="13926">
                  <c:v>28307</c:v>
                </c:pt>
                <c:pt idx="13927">
                  <c:v>28311</c:v>
                </c:pt>
                <c:pt idx="13928">
                  <c:v>28312</c:v>
                </c:pt>
                <c:pt idx="13929">
                  <c:v>28313</c:v>
                </c:pt>
                <c:pt idx="13930">
                  <c:v>28314</c:v>
                </c:pt>
                <c:pt idx="13931">
                  <c:v>28317</c:v>
                </c:pt>
                <c:pt idx="13932">
                  <c:v>28318</c:v>
                </c:pt>
                <c:pt idx="13933">
                  <c:v>28319</c:v>
                </c:pt>
                <c:pt idx="13934">
                  <c:v>28321</c:v>
                </c:pt>
                <c:pt idx="13935">
                  <c:v>28324</c:v>
                </c:pt>
                <c:pt idx="13936">
                  <c:v>28325</c:v>
                </c:pt>
                <c:pt idx="13937">
                  <c:v>28326</c:v>
                </c:pt>
                <c:pt idx="13938">
                  <c:v>28327</c:v>
                </c:pt>
                <c:pt idx="13939">
                  <c:v>28328</c:v>
                </c:pt>
                <c:pt idx="13940">
                  <c:v>28331</c:v>
                </c:pt>
                <c:pt idx="13941">
                  <c:v>28332</c:v>
                </c:pt>
                <c:pt idx="13942">
                  <c:v>28333</c:v>
                </c:pt>
                <c:pt idx="13943">
                  <c:v>28334</c:v>
                </c:pt>
                <c:pt idx="13944">
                  <c:v>28335</c:v>
                </c:pt>
                <c:pt idx="13945">
                  <c:v>28338</c:v>
                </c:pt>
                <c:pt idx="13946">
                  <c:v>28339</c:v>
                </c:pt>
                <c:pt idx="13947">
                  <c:v>28340</c:v>
                </c:pt>
                <c:pt idx="13948">
                  <c:v>28341</c:v>
                </c:pt>
                <c:pt idx="13949">
                  <c:v>28342</c:v>
                </c:pt>
                <c:pt idx="13950">
                  <c:v>28345</c:v>
                </c:pt>
                <c:pt idx="13951">
                  <c:v>28346</c:v>
                </c:pt>
                <c:pt idx="13952">
                  <c:v>28347</c:v>
                </c:pt>
                <c:pt idx="13953">
                  <c:v>28348</c:v>
                </c:pt>
                <c:pt idx="13954">
                  <c:v>28349</c:v>
                </c:pt>
                <c:pt idx="13955">
                  <c:v>28352</c:v>
                </c:pt>
                <c:pt idx="13956">
                  <c:v>28353</c:v>
                </c:pt>
                <c:pt idx="13957">
                  <c:v>28354</c:v>
                </c:pt>
                <c:pt idx="13958">
                  <c:v>28355</c:v>
                </c:pt>
                <c:pt idx="13959">
                  <c:v>28356</c:v>
                </c:pt>
                <c:pt idx="13960">
                  <c:v>28359</c:v>
                </c:pt>
                <c:pt idx="13961">
                  <c:v>28360</c:v>
                </c:pt>
                <c:pt idx="13962">
                  <c:v>28361</c:v>
                </c:pt>
                <c:pt idx="13963">
                  <c:v>28362</c:v>
                </c:pt>
                <c:pt idx="13964">
                  <c:v>28363</c:v>
                </c:pt>
                <c:pt idx="13965">
                  <c:v>28366</c:v>
                </c:pt>
                <c:pt idx="13966">
                  <c:v>28367</c:v>
                </c:pt>
                <c:pt idx="13967">
                  <c:v>28368</c:v>
                </c:pt>
                <c:pt idx="13968">
                  <c:v>28369</c:v>
                </c:pt>
                <c:pt idx="13969">
                  <c:v>28370</c:v>
                </c:pt>
                <c:pt idx="13970">
                  <c:v>28374</c:v>
                </c:pt>
                <c:pt idx="13971">
                  <c:v>28375</c:v>
                </c:pt>
                <c:pt idx="13972">
                  <c:v>28376</c:v>
                </c:pt>
                <c:pt idx="13973">
                  <c:v>28377</c:v>
                </c:pt>
                <c:pt idx="13974">
                  <c:v>28380</c:v>
                </c:pt>
                <c:pt idx="13975">
                  <c:v>28381</c:v>
                </c:pt>
                <c:pt idx="13976">
                  <c:v>28382</c:v>
                </c:pt>
                <c:pt idx="13977">
                  <c:v>28383</c:v>
                </c:pt>
                <c:pt idx="13978">
                  <c:v>28384</c:v>
                </c:pt>
                <c:pt idx="13979">
                  <c:v>28387</c:v>
                </c:pt>
                <c:pt idx="13980">
                  <c:v>28388</c:v>
                </c:pt>
                <c:pt idx="13981">
                  <c:v>28389</c:v>
                </c:pt>
                <c:pt idx="13982">
                  <c:v>28390</c:v>
                </c:pt>
                <c:pt idx="13983">
                  <c:v>28391</c:v>
                </c:pt>
                <c:pt idx="13984">
                  <c:v>28394</c:v>
                </c:pt>
                <c:pt idx="13985">
                  <c:v>28395</c:v>
                </c:pt>
                <c:pt idx="13986">
                  <c:v>28396</c:v>
                </c:pt>
                <c:pt idx="13987">
                  <c:v>28397</c:v>
                </c:pt>
                <c:pt idx="13988">
                  <c:v>28398</c:v>
                </c:pt>
                <c:pt idx="13989">
                  <c:v>28401</c:v>
                </c:pt>
                <c:pt idx="13990">
                  <c:v>28402</c:v>
                </c:pt>
                <c:pt idx="13991">
                  <c:v>28403</c:v>
                </c:pt>
                <c:pt idx="13992">
                  <c:v>28404</c:v>
                </c:pt>
                <c:pt idx="13993">
                  <c:v>28405</c:v>
                </c:pt>
                <c:pt idx="13994">
                  <c:v>28408</c:v>
                </c:pt>
                <c:pt idx="13995">
                  <c:v>28409</c:v>
                </c:pt>
                <c:pt idx="13996">
                  <c:v>28410</c:v>
                </c:pt>
                <c:pt idx="13997">
                  <c:v>28411</c:v>
                </c:pt>
                <c:pt idx="13998">
                  <c:v>28412</c:v>
                </c:pt>
                <c:pt idx="13999">
                  <c:v>28415</c:v>
                </c:pt>
                <c:pt idx="14000">
                  <c:v>28416</c:v>
                </c:pt>
                <c:pt idx="14001">
                  <c:v>28417</c:v>
                </c:pt>
                <c:pt idx="14002">
                  <c:v>28418</c:v>
                </c:pt>
                <c:pt idx="14003">
                  <c:v>28419</c:v>
                </c:pt>
                <c:pt idx="14004">
                  <c:v>28422</c:v>
                </c:pt>
                <c:pt idx="14005">
                  <c:v>28423</c:v>
                </c:pt>
                <c:pt idx="14006">
                  <c:v>28424</c:v>
                </c:pt>
                <c:pt idx="14007">
                  <c:v>28425</c:v>
                </c:pt>
                <c:pt idx="14008">
                  <c:v>28426</c:v>
                </c:pt>
                <c:pt idx="14009">
                  <c:v>28429</c:v>
                </c:pt>
                <c:pt idx="14010">
                  <c:v>28430</c:v>
                </c:pt>
                <c:pt idx="14011">
                  <c:v>28431</c:v>
                </c:pt>
                <c:pt idx="14012">
                  <c:v>28432</c:v>
                </c:pt>
                <c:pt idx="14013">
                  <c:v>28433</c:v>
                </c:pt>
                <c:pt idx="14014">
                  <c:v>28436</c:v>
                </c:pt>
                <c:pt idx="14015">
                  <c:v>28437</c:v>
                </c:pt>
                <c:pt idx="14016">
                  <c:v>28438</c:v>
                </c:pt>
                <c:pt idx="14017">
                  <c:v>28439</c:v>
                </c:pt>
                <c:pt idx="14018">
                  <c:v>28440</c:v>
                </c:pt>
                <c:pt idx="14019">
                  <c:v>28443</c:v>
                </c:pt>
                <c:pt idx="14020">
                  <c:v>28444</c:v>
                </c:pt>
                <c:pt idx="14021">
                  <c:v>28445</c:v>
                </c:pt>
                <c:pt idx="14022">
                  <c:v>28446</c:v>
                </c:pt>
                <c:pt idx="14023">
                  <c:v>28447</c:v>
                </c:pt>
                <c:pt idx="14024">
                  <c:v>28450</c:v>
                </c:pt>
                <c:pt idx="14025">
                  <c:v>28451</c:v>
                </c:pt>
                <c:pt idx="14026">
                  <c:v>28452</c:v>
                </c:pt>
                <c:pt idx="14027">
                  <c:v>28454</c:v>
                </c:pt>
                <c:pt idx="14028">
                  <c:v>28457</c:v>
                </c:pt>
                <c:pt idx="14029">
                  <c:v>28458</c:v>
                </c:pt>
                <c:pt idx="14030">
                  <c:v>28459</c:v>
                </c:pt>
                <c:pt idx="14031">
                  <c:v>28460</c:v>
                </c:pt>
                <c:pt idx="14032">
                  <c:v>28461</c:v>
                </c:pt>
                <c:pt idx="14033">
                  <c:v>28464</c:v>
                </c:pt>
                <c:pt idx="14034">
                  <c:v>28465</c:v>
                </c:pt>
                <c:pt idx="14035">
                  <c:v>28466</c:v>
                </c:pt>
                <c:pt idx="14036">
                  <c:v>28467</c:v>
                </c:pt>
                <c:pt idx="14037">
                  <c:v>28468</c:v>
                </c:pt>
                <c:pt idx="14038">
                  <c:v>28471</c:v>
                </c:pt>
                <c:pt idx="14039">
                  <c:v>28472</c:v>
                </c:pt>
                <c:pt idx="14040">
                  <c:v>28473</c:v>
                </c:pt>
                <c:pt idx="14041">
                  <c:v>28474</c:v>
                </c:pt>
                <c:pt idx="14042">
                  <c:v>28475</c:v>
                </c:pt>
                <c:pt idx="14043">
                  <c:v>28478</c:v>
                </c:pt>
                <c:pt idx="14044">
                  <c:v>28479</c:v>
                </c:pt>
                <c:pt idx="14045">
                  <c:v>28480</c:v>
                </c:pt>
                <c:pt idx="14046">
                  <c:v>28481</c:v>
                </c:pt>
                <c:pt idx="14047">
                  <c:v>28482</c:v>
                </c:pt>
                <c:pt idx="14048">
                  <c:v>28486</c:v>
                </c:pt>
                <c:pt idx="14049">
                  <c:v>28487</c:v>
                </c:pt>
                <c:pt idx="14050">
                  <c:v>28488</c:v>
                </c:pt>
                <c:pt idx="14051">
                  <c:v>28489</c:v>
                </c:pt>
                <c:pt idx="14052">
                  <c:v>28493</c:v>
                </c:pt>
                <c:pt idx="14053">
                  <c:v>28494</c:v>
                </c:pt>
                <c:pt idx="14054">
                  <c:v>28495</c:v>
                </c:pt>
                <c:pt idx="14055">
                  <c:v>28496</c:v>
                </c:pt>
                <c:pt idx="14056">
                  <c:v>28499</c:v>
                </c:pt>
                <c:pt idx="14057">
                  <c:v>28500</c:v>
                </c:pt>
                <c:pt idx="14058">
                  <c:v>28501</c:v>
                </c:pt>
                <c:pt idx="14059">
                  <c:v>28502</c:v>
                </c:pt>
                <c:pt idx="14060">
                  <c:v>28503</c:v>
                </c:pt>
                <c:pt idx="14061">
                  <c:v>28506</c:v>
                </c:pt>
                <c:pt idx="14062">
                  <c:v>28507</c:v>
                </c:pt>
                <c:pt idx="14063">
                  <c:v>28508</c:v>
                </c:pt>
                <c:pt idx="14064">
                  <c:v>28509</c:v>
                </c:pt>
                <c:pt idx="14065">
                  <c:v>28510</c:v>
                </c:pt>
                <c:pt idx="14066">
                  <c:v>28513</c:v>
                </c:pt>
                <c:pt idx="14067">
                  <c:v>28514</c:v>
                </c:pt>
                <c:pt idx="14068">
                  <c:v>28515</c:v>
                </c:pt>
                <c:pt idx="14069">
                  <c:v>28516</c:v>
                </c:pt>
                <c:pt idx="14070">
                  <c:v>28517</c:v>
                </c:pt>
                <c:pt idx="14071">
                  <c:v>28520</c:v>
                </c:pt>
                <c:pt idx="14072">
                  <c:v>28521</c:v>
                </c:pt>
                <c:pt idx="14073">
                  <c:v>28522</c:v>
                </c:pt>
                <c:pt idx="14074">
                  <c:v>28523</c:v>
                </c:pt>
                <c:pt idx="14075">
                  <c:v>28524</c:v>
                </c:pt>
                <c:pt idx="14076">
                  <c:v>28527</c:v>
                </c:pt>
                <c:pt idx="14077">
                  <c:v>28528</c:v>
                </c:pt>
                <c:pt idx="14078">
                  <c:v>28529</c:v>
                </c:pt>
                <c:pt idx="14079">
                  <c:v>28530</c:v>
                </c:pt>
                <c:pt idx="14080">
                  <c:v>28531</c:v>
                </c:pt>
                <c:pt idx="14081">
                  <c:v>28534</c:v>
                </c:pt>
                <c:pt idx="14082">
                  <c:v>28535</c:v>
                </c:pt>
                <c:pt idx="14083">
                  <c:v>28536</c:v>
                </c:pt>
                <c:pt idx="14084">
                  <c:v>28537</c:v>
                </c:pt>
                <c:pt idx="14085">
                  <c:v>28538</c:v>
                </c:pt>
                <c:pt idx="14086">
                  <c:v>28542</c:v>
                </c:pt>
                <c:pt idx="14087">
                  <c:v>28543</c:v>
                </c:pt>
                <c:pt idx="14088">
                  <c:v>28544</c:v>
                </c:pt>
                <c:pt idx="14089">
                  <c:v>28545</c:v>
                </c:pt>
                <c:pt idx="14090">
                  <c:v>28548</c:v>
                </c:pt>
                <c:pt idx="14091">
                  <c:v>28549</c:v>
                </c:pt>
                <c:pt idx="14092">
                  <c:v>28550</c:v>
                </c:pt>
                <c:pt idx="14093">
                  <c:v>28551</c:v>
                </c:pt>
                <c:pt idx="14094">
                  <c:v>28552</c:v>
                </c:pt>
                <c:pt idx="14095">
                  <c:v>28555</c:v>
                </c:pt>
                <c:pt idx="14096">
                  <c:v>28556</c:v>
                </c:pt>
                <c:pt idx="14097">
                  <c:v>28557</c:v>
                </c:pt>
                <c:pt idx="14098">
                  <c:v>28558</c:v>
                </c:pt>
                <c:pt idx="14099">
                  <c:v>28559</c:v>
                </c:pt>
                <c:pt idx="14100">
                  <c:v>28562</c:v>
                </c:pt>
                <c:pt idx="14101">
                  <c:v>28563</c:v>
                </c:pt>
                <c:pt idx="14102">
                  <c:v>28564</c:v>
                </c:pt>
                <c:pt idx="14103">
                  <c:v>28565</c:v>
                </c:pt>
                <c:pt idx="14104">
                  <c:v>28566</c:v>
                </c:pt>
                <c:pt idx="14105">
                  <c:v>28569</c:v>
                </c:pt>
                <c:pt idx="14106">
                  <c:v>28570</c:v>
                </c:pt>
                <c:pt idx="14107">
                  <c:v>28571</c:v>
                </c:pt>
                <c:pt idx="14108">
                  <c:v>28572</c:v>
                </c:pt>
                <c:pt idx="14109">
                  <c:v>28576</c:v>
                </c:pt>
                <c:pt idx="14110">
                  <c:v>28577</c:v>
                </c:pt>
                <c:pt idx="14111">
                  <c:v>28578</c:v>
                </c:pt>
                <c:pt idx="14112">
                  <c:v>28579</c:v>
                </c:pt>
                <c:pt idx="14113">
                  <c:v>28580</c:v>
                </c:pt>
                <c:pt idx="14114">
                  <c:v>28583</c:v>
                </c:pt>
                <c:pt idx="14115">
                  <c:v>28584</c:v>
                </c:pt>
                <c:pt idx="14116">
                  <c:v>28585</c:v>
                </c:pt>
                <c:pt idx="14117">
                  <c:v>28586</c:v>
                </c:pt>
                <c:pt idx="14118">
                  <c:v>28587</c:v>
                </c:pt>
                <c:pt idx="14119">
                  <c:v>28590</c:v>
                </c:pt>
                <c:pt idx="14120">
                  <c:v>28591</c:v>
                </c:pt>
                <c:pt idx="14121">
                  <c:v>28592</c:v>
                </c:pt>
                <c:pt idx="14122">
                  <c:v>28593</c:v>
                </c:pt>
                <c:pt idx="14123">
                  <c:v>28594</c:v>
                </c:pt>
                <c:pt idx="14124">
                  <c:v>28597</c:v>
                </c:pt>
                <c:pt idx="14125">
                  <c:v>28598</c:v>
                </c:pt>
                <c:pt idx="14126">
                  <c:v>28599</c:v>
                </c:pt>
                <c:pt idx="14127">
                  <c:v>28600</c:v>
                </c:pt>
                <c:pt idx="14128">
                  <c:v>28601</c:v>
                </c:pt>
                <c:pt idx="14129">
                  <c:v>28604</c:v>
                </c:pt>
                <c:pt idx="14130">
                  <c:v>28605</c:v>
                </c:pt>
                <c:pt idx="14131">
                  <c:v>28606</c:v>
                </c:pt>
                <c:pt idx="14132">
                  <c:v>28607</c:v>
                </c:pt>
                <c:pt idx="14133">
                  <c:v>28608</c:v>
                </c:pt>
                <c:pt idx="14134">
                  <c:v>28611</c:v>
                </c:pt>
                <c:pt idx="14135">
                  <c:v>28612</c:v>
                </c:pt>
                <c:pt idx="14136">
                  <c:v>28613</c:v>
                </c:pt>
                <c:pt idx="14137">
                  <c:v>28614</c:v>
                </c:pt>
                <c:pt idx="14138">
                  <c:v>28615</c:v>
                </c:pt>
                <c:pt idx="14139">
                  <c:v>28618</c:v>
                </c:pt>
                <c:pt idx="14140">
                  <c:v>28619</c:v>
                </c:pt>
                <c:pt idx="14141">
                  <c:v>28620</c:v>
                </c:pt>
                <c:pt idx="14142">
                  <c:v>28621</c:v>
                </c:pt>
                <c:pt idx="14143">
                  <c:v>28622</c:v>
                </c:pt>
                <c:pt idx="14144">
                  <c:v>28625</c:v>
                </c:pt>
                <c:pt idx="14145">
                  <c:v>28626</c:v>
                </c:pt>
                <c:pt idx="14146">
                  <c:v>28627</c:v>
                </c:pt>
                <c:pt idx="14147">
                  <c:v>28628</c:v>
                </c:pt>
                <c:pt idx="14148">
                  <c:v>28629</c:v>
                </c:pt>
                <c:pt idx="14149">
                  <c:v>28632</c:v>
                </c:pt>
                <c:pt idx="14150">
                  <c:v>28633</c:v>
                </c:pt>
                <c:pt idx="14151">
                  <c:v>28634</c:v>
                </c:pt>
                <c:pt idx="14152">
                  <c:v>28635</c:v>
                </c:pt>
                <c:pt idx="14153">
                  <c:v>28636</c:v>
                </c:pt>
                <c:pt idx="14154">
                  <c:v>28640</c:v>
                </c:pt>
                <c:pt idx="14155">
                  <c:v>28641</c:v>
                </c:pt>
                <c:pt idx="14156">
                  <c:v>28642</c:v>
                </c:pt>
                <c:pt idx="14157">
                  <c:v>28643</c:v>
                </c:pt>
                <c:pt idx="14158">
                  <c:v>28646</c:v>
                </c:pt>
                <c:pt idx="14159">
                  <c:v>28647</c:v>
                </c:pt>
                <c:pt idx="14160">
                  <c:v>28648</c:v>
                </c:pt>
                <c:pt idx="14161">
                  <c:v>28649</c:v>
                </c:pt>
                <c:pt idx="14162">
                  <c:v>28650</c:v>
                </c:pt>
                <c:pt idx="14163">
                  <c:v>28653</c:v>
                </c:pt>
                <c:pt idx="14164">
                  <c:v>28654</c:v>
                </c:pt>
                <c:pt idx="14165">
                  <c:v>28655</c:v>
                </c:pt>
                <c:pt idx="14166">
                  <c:v>28656</c:v>
                </c:pt>
                <c:pt idx="14167">
                  <c:v>28657</c:v>
                </c:pt>
                <c:pt idx="14168">
                  <c:v>28660</c:v>
                </c:pt>
                <c:pt idx="14169">
                  <c:v>28661</c:v>
                </c:pt>
                <c:pt idx="14170">
                  <c:v>28662</c:v>
                </c:pt>
                <c:pt idx="14171">
                  <c:v>28663</c:v>
                </c:pt>
                <c:pt idx="14172">
                  <c:v>28664</c:v>
                </c:pt>
                <c:pt idx="14173">
                  <c:v>28667</c:v>
                </c:pt>
                <c:pt idx="14174">
                  <c:v>28668</c:v>
                </c:pt>
                <c:pt idx="14175">
                  <c:v>28669</c:v>
                </c:pt>
                <c:pt idx="14176">
                  <c:v>28670</c:v>
                </c:pt>
                <c:pt idx="14177">
                  <c:v>28671</c:v>
                </c:pt>
                <c:pt idx="14178">
                  <c:v>28674</c:v>
                </c:pt>
                <c:pt idx="14179">
                  <c:v>28676</c:v>
                </c:pt>
                <c:pt idx="14180">
                  <c:v>28677</c:v>
                </c:pt>
                <c:pt idx="14181">
                  <c:v>28678</c:v>
                </c:pt>
                <c:pt idx="14182">
                  <c:v>28681</c:v>
                </c:pt>
                <c:pt idx="14183">
                  <c:v>28682</c:v>
                </c:pt>
                <c:pt idx="14184">
                  <c:v>28683</c:v>
                </c:pt>
                <c:pt idx="14185">
                  <c:v>28684</c:v>
                </c:pt>
                <c:pt idx="14186">
                  <c:v>28685</c:v>
                </c:pt>
                <c:pt idx="14187">
                  <c:v>28688</c:v>
                </c:pt>
                <c:pt idx="14188">
                  <c:v>28689</c:v>
                </c:pt>
                <c:pt idx="14189">
                  <c:v>28690</c:v>
                </c:pt>
                <c:pt idx="14190">
                  <c:v>28691</c:v>
                </c:pt>
                <c:pt idx="14191">
                  <c:v>28692</c:v>
                </c:pt>
                <c:pt idx="14192">
                  <c:v>28695</c:v>
                </c:pt>
                <c:pt idx="14193">
                  <c:v>28696</c:v>
                </c:pt>
                <c:pt idx="14194">
                  <c:v>28697</c:v>
                </c:pt>
                <c:pt idx="14195">
                  <c:v>28698</c:v>
                </c:pt>
                <c:pt idx="14196">
                  <c:v>28699</c:v>
                </c:pt>
                <c:pt idx="14197">
                  <c:v>28702</c:v>
                </c:pt>
                <c:pt idx="14198">
                  <c:v>28703</c:v>
                </c:pt>
                <c:pt idx="14199">
                  <c:v>28704</c:v>
                </c:pt>
                <c:pt idx="14200">
                  <c:v>28705</c:v>
                </c:pt>
                <c:pt idx="14201">
                  <c:v>28706</c:v>
                </c:pt>
                <c:pt idx="14202">
                  <c:v>28709</c:v>
                </c:pt>
                <c:pt idx="14203">
                  <c:v>28710</c:v>
                </c:pt>
                <c:pt idx="14204">
                  <c:v>28711</c:v>
                </c:pt>
                <c:pt idx="14205">
                  <c:v>28712</c:v>
                </c:pt>
                <c:pt idx="14206">
                  <c:v>28713</c:v>
                </c:pt>
                <c:pt idx="14207">
                  <c:v>28716</c:v>
                </c:pt>
                <c:pt idx="14208">
                  <c:v>28717</c:v>
                </c:pt>
                <c:pt idx="14209">
                  <c:v>28718</c:v>
                </c:pt>
                <c:pt idx="14210">
                  <c:v>28719</c:v>
                </c:pt>
                <c:pt idx="14211">
                  <c:v>28720</c:v>
                </c:pt>
                <c:pt idx="14212">
                  <c:v>28723</c:v>
                </c:pt>
                <c:pt idx="14213">
                  <c:v>28724</c:v>
                </c:pt>
                <c:pt idx="14214">
                  <c:v>28725</c:v>
                </c:pt>
                <c:pt idx="14215">
                  <c:v>28726</c:v>
                </c:pt>
                <c:pt idx="14216">
                  <c:v>28727</c:v>
                </c:pt>
                <c:pt idx="14217">
                  <c:v>28730</c:v>
                </c:pt>
                <c:pt idx="14218">
                  <c:v>28731</c:v>
                </c:pt>
                <c:pt idx="14219">
                  <c:v>28732</c:v>
                </c:pt>
                <c:pt idx="14220">
                  <c:v>28733</c:v>
                </c:pt>
                <c:pt idx="14221">
                  <c:v>28734</c:v>
                </c:pt>
                <c:pt idx="14222">
                  <c:v>28738</c:v>
                </c:pt>
                <c:pt idx="14223">
                  <c:v>28739</c:v>
                </c:pt>
                <c:pt idx="14224">
                  <c:v>28740</c:v>
                </c:pt>
                <c:pt idx="14225">
                  <c:v>28741</c:v>
                </c:pt>
                <c:pt idx="14226">
                  <c:v>28744</c:v>
                </c:pt>
                <c:pt idx="14227">
                  <c:v>28745</c:v>
                </c:pt>
                <c:pt idx="14228">
                  <c:v>28746</c:v>
                </c:pt>
                <c:pt idx="14229">
                  <c:v>28747</c:v>
                </c:pt>
                <c:pt idx="14230">
                  <c:v>28748</c:v>
                </c:pt>
                <c:pt idx="14231">
                  <c:v>28751</c:v>
                </c:pt>
                <c:pt idx="14232">
                  <c:v>28752</c:v>
                </c:pt>
                <c:pt idx="14233">
                  <c:v>28753</c:v>
                </c:pt>
                <c:pt idx="14234">
                  <c:v>28754</c:v>
                </c:pt>
                <c:pt idx="14235">
                  <c:v>28755</c:v>
                </c:pt>
                <c:pt idx="14236">
                  <c:v>28758</c:v>
                </c:pt>
                <c:pt idx="14237">
                  <c:v>28759</c:v>
                </c:pt>
                <c:pt idx="14238">
                  <c:v>28760</c:v>
                </c:pt>
                <c:pt idx="14239">
                  <c:v>28761</c:v>
                </c:pt>
                <c:pt idx="14240">
                  <c:v>28762</c:v>
                </c:pt>
                <c:pt idx="14241">
                  <c:v>28765</c:v>
                </c:pt>
                <c:pt idx="14242">
                  <c:v>28766</c:v>
                </c:pt>
                <c:pt idx="14243">
                  <c:v>28767</c:v>
                </c:pt>
                <c:pt idx="14244">
                  <c:v>28768</c:v>
                </c:pt>
                <c:pt idx="14245">
                  <c:v>28769</c:v>
                </c:pt>
                <c:pt idx="14246">
                  <c:v>28772</c:v>
                </c:pt>
                <c:pt idx="14247">
                  <c:v>28773</c:v>
                </c:pt>
                <c:pt idx="14248">
                  <c:v>28774</c:v>
                </c:pt>
                <c:pt idx="14249">
                  <c:v>28775</c:v>
                </c:pt>
                <c:pt idx="14250">
                  <c:v>28776</c:v>
                </c:pt>
                <c:pt idx="14251">
                  <c:v>28779</c:v>
                </c:pt>
                <c:pt idx="14252">
                  <c:v>28780</c:v>
                </c:pt>
                <c:pt idx="14253">
                  <c:v>28781</c:v>
                </c:pt>
                <c:pt idx="14254">
                  <c:v>28782</c:v>
                </c:pt>
                <c:pt idx="14255">
                  <c:v>28783</c:v>
                </c:pt>
                <c:pt idx="14256">
                  <c:v>28786</c:v>
                </c:pt>
                <c:pt idx="14257">
                  <c:v>28787</c:v>
                </c:pt>
                <c:pt idx="14258">
                  <c:v>28788</c:v>
                </c:pt>
                <c:pt idx="14259">
                  <c:v>28789</c:v>
                </c:pt>
                <c:pt idx="14260">
                  <c:v>28790</c:v>
                </c:pt>
                <c:pt idx="14261">
                  <c:v>28793</c:v>
                </c:pt>
                <c:pt idx="14262">
                  <c:v>28794</c:v>
                </c:pt>
                <c:pt idx="14263">
                  <c:v>28795</c:v>
                </c:pt>
                <c:pt idx="14264">
                  <c:v>28796</c:v>
                </c:pt>
                <c:pt idx="14265">
                  <c:v>28797</c:v>
                </c:pt>
                <c:pt idx="14266">
                  <c:v>28800</c:v>
                </c:pt>
                <c:pt idx="14267">
                  <c:v>28801</c:v>
                </c:pt>
                <c:pt idx="14268">
                  <c:v>28802</c:v>
                </c:pt>
                <c:pt idx="14269">
                  <c:v>28803</c:v>
                </c:pt>
                <c:pt idx="14270">
                  <c:v>28804</c:v>
                </c:pt>
                <c:pt idx="14271">
                  <c:v>28807</c:v>
                </c:pt>
                <c:pt idx="14272">
                  <c:v>28808</c:v>
                </c:pt>
                <c:pt idx="14273">
                  <c:v>28809</c:v>
                </c:pt>
                <c:pt idx="14274">
                  <c:v>28810</c:v>
                </c:pt>
                <c:pt idx="14275">
                  <c:v>28811</c:v>
                </c:pt>
                <c:pt idx="14276">
                  <c:v>28814</c:v>
                </c:pt>
                <c:pt idx="14277">
                  <c:v>28815</c:v>
                </c:pt>
                <c:pt idx="14278">
                  <c:v>28816</c:v>
                </c:pt>
                <c:pt idx="14279">
                  <c:v>28818</c:v>
                </c:pt>
                <c:pt idx="14280">
                  <c:v>28821</c:v>
                </c:pt>
                <c:pt idx="14281">
                  <c:v>28822</c:v>
                </c:pt>
                <c:pt idx="14282">
                  <c:v>28823</c:v>
                </c:pt>
                <c:pt idx="14283">
                  <c:v>28824</c:v>
                </c:pt>
                <c:pt idx="14284">
                  <c:v>28825</c:v>
                </c:pt>
                <c:pt idx="14285">
                  <c:v>28828</c:v>
                </c:pt>
                <c:pt idx="14286">
                  <c:v>28829</c:v>
                </c:pt>
                <c:pt idx="14287">
                  <c:v>28830</c:v>
                </c:pt>
                <c:pt idx="14288">
                  <c:v>28831</c:v>
                </c:pt>
                <c:pt idx="14289">
                  <c:v>28832</c:v>
                </c:pt>
                <c:pt idx="14290">
                  <c:v>28835</c:v>
                </c:pt>
                <c:pt idx="14291">
                  <c:v>28836</c:v>
                </c:pt>
                <c:pt idx="14292">
                  <c:v>28837</c:v>
                </c:pt>
                <c:pt idx="14293">
                  <c:v>28838</c:v>
                </c:pt>
                <c:pt idx="14294">
                  <c:v>28839</c:v>
                </c:pt>
                <c:pt idx="14295">
                  <c:v>28842</c:v>
                </c:pt>
                <c:pt idx="14296">
                  <c:v>28843</c:v>
                </c:pt>
                <c:pt idx="14297">
                  <c:v>28844</c:v>
                </c:pt>
                <c:pt idx="14298">
                  <c:v>28845</c:v>
                </c:pt>
                <c:pt idx="14299">
                  <c:v>28846</c:v>
                </c:pt>
                <c:pt idx="14300">
                  <c:v>28850</c:v>
                </c:pt>
                <c:pt idx="14301">
                  <c:v>28851</c:v>
                </c:pt>
                <c:pt idx="14302">
                  <c:v>28852</c:v>
                </c:pt>
                <c:pt idx="14303">
                  <c:v>28853</c:v>
                </c:pt>
                <c:pt idx="14304">
                  <c:v>28857</c:v>
                </c:pt>
                <c:pt idx="14305">
                  <c:v>28858</c:v>
                </c:pt>
                <c:pt idx="14306">
                  <c:v>28859</c:v>
                </c:pt>
                <c:pt idx="14307">
                  <c:v>28860</c:v>
                </c:pt>
                <c:pt idx="14308">
                  <c:v>28863</c:v>
                </c:pt>
                <c:pt idx="14309">
                  <c:v>28864</c:v>
                </c:pt>
                <c:pt idx="14310">
                  <c:v>28865</c:v>
                </c:pt>
                <c:pt idx="14311">
                  <c:v>28866</c:v>
                </c:pt>
                <c:pt idx="14312">
                  <c:v>28867</c:v>
                </c:pt>
                <c:pt idx="14313">
                  <c:v>28870</c:v>
                </c:pt>
                <c:pt idx="14314">
                  <c:v>28871</c:v>
                </c:pt>
                <c:pt idx="14315">
                  <c:v>28872</c:v>
                </c:pt>
                <c:pt idx="14316">
                  <c:v>28873</c:v>
                </c:pt>
                <c:pt idx="14317">
                  <c:v>28874</c:v>
                </c:pt>
                <c:pt idx="14318">
                  <c:v>28877</c:v>
                </c:pt>
                <c:pt idx="14319">
                  <c:v>28878</c:v>
                </c:pt>
                <c:pt idx="14320">
                  <c:v>28879</c:v>
                </c:pt>
                <c:pt idx="14321">
                  <c:v>28880</c:v>
                </c:pt>
                <c:pt idx="14322">
                  <c:v>28881</c:v>
                </c:pt>
                <c:pt idx="14323">
                  <c:v>28884</c:v>
                </c:pt>
                <c:pt idx="14324">
                  <c:v>28885</c:v>
                </c:pt>
                <c:pt idx="14325">
                  <c:v>28886</c:v>
                </c:pt>
                <c:pt idx="14326">
                  <c:v>28887</c:v>
                </c:pt>
                <c:pt idx="14327">
                  <c:v>28888</c:v>
                </c:pt>
                <c:pt idx="14328">
                  <c:v>28891</c:v>
                </c:pt>
                <c:pt idx="14329">
                  <c:v>28892</c:v>
                </c:pt>
                <c:pt idx="14330">
                  <c:v>28893</c:v>
                </c:pt>
                <c:pt idx="14331">
                  <c:v>28894</c:v>
                </c:pt>
                <c:pt idx="14332">
                  <c:v>28895</c:v>
                </c:pt>
                <c:pt idx="14333">
                  <c:v>28898</c:v>
                </c:pt>
                <c:pt idx="14334">
                  <c:v>28899</c:v>
                </c:pt>
                <c:pt idx="14335">
                  <c:v>28900</c:v>
                </c:pt>
                <c:pt idx="14336">
                  <c:v>28901</c:v>
                </c:pt>
                <c:pt idx="14337">
                  <c:v>28902</c:v>
                </c:pt>
                <c:pt idx="14338">
                  <c:v>28906</c:v>
                </c:pt>
                <c:pt idx="14339">
                  <c:v>28907</c:v>
                </c:pt>
                <c:pt idx="14340">
                  <c:v>28908</c:v>
                </c:pt>
                <c:pt idx="14341">
                  <c:v>28909</c:v>
                </c:pt>
                <c:pt idx="14342">
                  <c:v>28912</c:v>
                </c:pt>
                <c:pt idx="14343">
                  <c:v>28913</c:v>
                </c:pt>
                <c:pt idx="14344">
                  <c:v>28914</c:v>
                </c:pt>
                <c:pt idx="14345">
                  <c:v>28915</c:v>
                </c:pt>
                <c:pt idx="14346">
                  <c:v>28916</c:v>
                </c:pt>
                <c:pt idx="14347">
                  <c:v>28919</c:v>
                </c:pt>
                <c:pt idx="14348">
                  <c:v>28920</c:v>
                </c:pt>
                <c:pt idx="14349">
                  <c:v>28921</c:v>
                </c:pt>
                <c:pt idx="14350">
                  <c:v>28922</c:v>
                </c:pt>
                <c:pt idx="14351">
                  <c:v>28923</c:v>
                </c:pt>
                <c:pt idx="14352">
                  <c:v>28926</c:v>
                </c:pt>
                <c:pt idx="14353">
                  <c:v>28927</c:v>
                </c:pt>
                <c:pt idx="14354">
                  <c:v>28928</c:v>
                </c:pt>
                <c:pt idx="14355">
                  <c:v>28929</c:v>
                </c:pt>
                <c:pt idx="14356">
                  <c:v>28930</c:v>
                </c:pt>
                <c:pt idx="14357">
                  <c:v>28933</c:v>
                </c:pt>
                <c:pt idx="14358">
                  <c:v>28934</c:v>
                </c:pt>
                <c:pt idx="14359">
                  <c:v>28935</c:v>
                </c:pt>
                <c:pt idx="14360">
                  <c:v>28936</c:v>
                </c:pt>
                <c:pt idx="14361">
                  <c:v>28937</c:v>
                </c:pt>
                <c:pt idx="14362">
                  <c:v>28940</c:v>
                </c:pt>
                <c:pt idx="14363">
                  <c:v>28941</c:v>
                </c:pt>
                <c:pt idx="14364">
                  <c:v>28942</c:v>
                </c:pt>
                <c:pt idx="14365">
                  <c:v>28943</c:v>
                </c:pt>
                <c:pt idx="14366">
                  <c:v>28944</c:v>
                </c:pt>
                <c:pt idx="14367">
                  <c:v>28947</c:v>
                </c:pt>
                <c:pt idx="14368">
                  <c:v>28948</c:v>
                </c:pt>
                <c:pt idx="14369">
                  <c:v>28949</c:v>
                </c:pt>
                <c:pt idx="14370">
                  <c:v>28950</c:v>
                </c:pt>
                <c:pt idx="14371">
                  <c:v>28951</c:v>
                </c:pt>
                <c:pt idx="14372">
                  <c:v>28954</c:v>
                </c:pt>
                <c:pt idx="14373">
                  <c:v>28955</c:v>
                </c:pt>
                <c:pt idx="14374">
                  <c:v>28956</c:v>
                </c:pt>
                <c:pt idx="14375">
                  <c:v>28957</c:v>
                </c:pt>
                <c:pt idx="14376">
                  <c:v>28961</c:v>
                </c:pt>
                <c:pt idx="14377">
                  <c:v>28962</c:v>
                </c:pt>
                <c:pt idx="14378">
                  <c:v>28963</c:v>
                </c:pt>
                <c:pt idx="14379">
                  <c:v>28964</c:v>
                </c:pt>
                <c:pt idx="14380">
                  <c:v>28965</c:v>
                </c:pt>
                <c:pt idx="14381">
                  <c:v>28968</c:v>
                </c:pt>
                <c:pt idx="14382">
                  <c:v>28969</c:v>
                </c:pt>
                <c:pt idx="14383">
                  <c:v>28970</c:v>
                </c:pt>
                <c:pt idx="14384">
                  <c:v>28971</c:v>
                </c:pt>
                <c:pt idx="14385">
                  <c:v>28972</c:v>
                </c:pt>
                <c:pt idx="14386">
                  <c:v>28975</c:v>
                </c:pt>
                <c:pt idx="14387">
                  <c:v>28976</c:v>
                </c:pt>
                <c:pt idx="14388">
                  <c:v>28977</c:v>
                </c:pt>
                <c:pt idx="14389">
                  <c:v>28978</c:v>
                </c:pt>
                <c:pt idx="14390">
                  <c:v>28979</c:v>
                </c:pt>
                <c:pt idx="14391">
                  <c:v>28982</c:v>
                </c:pt>
                <c:pt idx="14392">
                  <c:v>28983</c:v>
                </c:pt>
                <c:pt idx="14393">
                  <c:v>28984</c:v>
                </c:pt>
                <c:pt idx="14394">
                  <c:v>28985</c:v>
                </c:pt>
                <c:pt idx="14395">
                  <c:v>28986</c:v>
                </c:pt>
                <c:pt idx="14396">
                  <c:v>28989</c:v>
                </c:pt>
                <c:pt idx="14397">
                  <c:v>28990</c:v>
                </c:pt>
                <c:pt idx="14398">
                  <c:v>28991</c:v>
                </c:pt>
                <c:pt idx="14399">
                  <c:v>28992</c:v>
                </c:pt>
                <c:pt idx="14400">
                  <c:v>28993</c:v>
                </c:pt>
                <c:pt idx="14401">
                  <c:v>28996</c:v>
                </c:pt>
                <c:pt idx="14402">
                  <c:v>28997</c:v>
                </c:pt>
                <c:pt idx="14403">
                  <c:v>28998</c:v>
                </c:pt>
                <c:pt idx="14404">
                  <c:v>28999</c:v>
                </c:pt>
                <c:pt idx="14405">
                  <c:v>29000</c:v>
                </c:pt>
                <c:pt idx="14406">
                  <c:v>29004</c:v>
                </c:pt>
                <c:pt idx="14407">
                  <c:v>29005</c:v>
                </c:pt>
                <c:pt idx="14408">
                  <c:v>29006</c:v>
                </c:pt>
                <c:pt idx="14409">
                  <c:v>29007</c:v>
                </c:pt>
                <c:pt idx="14410">
                  <c:v>29010</c:v>
                </c:pt>
                <c:pt idx="14411">
                  <c:v>29011</c:v>
                </c:pt>
                <c:pt idx="14412">
                  <c:v>29012</c:v>
                </c:pt>
                <c:pt idx="14413">
                  <c:v>29013</c:v>
                </c:pt>
                <c:pt idx="14414">
                  <c:v>29014</c:v>
                </c:pt>
                <c:pt idx="14415">
                  <c:v>29017</c:v>
                </c:pt>
                <c:pt idx="14416">
                  <c:v>29018</c:v>
                </c:pt>
                <c:pt idx="14417">
                  <c:v>29019</c:v>
                </c:pt>
                <c:pt idx="14418">
                  <c:v>29020</c:v>
                </c:pt>
                <c:pt idx="14419">
                  <c:v>29021</c:v>
                </c:pt>
                <c:pt idx="14420">
                  <c:v>29024</c:v>
                </c:pt>
                <c:pt idx="14421">
                  <c:v>29025</c:v>
                </c:pt>
                <c:pt idx="14422">
                  <c:v>29026</c:v>
                </c:pt>
                <c:pt idx="14423">
                  <c:v>29027</c:v>
                </c:pt>
                <c:pt idx="14424">
                  <c:v>29028</c:v>
                </c:pt>
                <c:pt idx="14425">
                  <c:v>29031</c:v>
                </c:pt>
                <c:pt idx="14426">
                  <c:v>29032</c:v>
                </c:pt>
                <c:pt idx="14427">
                  <c:v>29033</c:v>
                </c:pt>
                <c:pt idx="14428">
                  <c:v>29034</c:v>
                </c:pt>
                <c:pt idx="14429">
                  <c:v>29035</c:v>
                </c:pt>
                <c:pt idx="14430">
                  <c:v>29038</c:v>
                </c:pt>
                <c:pt idx="14431">
                  <c:v>29039</c:v>
                </c:pt>
                <c:pt idx="14432">
                  <c:v>29041</c:v>
                </c:pt>
                <c:pt idx="14433">
                  <c:v>29042</c:v>
                </c:pt>
                <c:pt idx="14434">
                  <c:v>29045</c:v>
                </c:pt>
                <c:pt idx="14435">
                  <c:v>29046</c:v>
                </c:pt>
                <c:pt idx="14436">
                  <c:v>29047</c:v>
                </c:pt>
                <c:pt idx="14437">
                  <c:v>29048</c:v>
                </c:pt>
                <c:pt idx="14438">
                  <c:v>29049</c:v>
                </c:pt>
                <c:pt idx="14439">
                  <c:v>29052</c:v>
                </c:pt>
                <c:pt idx="14440">
                  <c:v>29053</c:v>
                </c:pt>
                <c:pt idx="14441">
                  <c:v>29054</c:v>
                </c:pt>
                <c:pt idx="14442">
                  <c:v>29055</c:v>
                </c:pt>
                <c:pt idx="14443">
                  <c:v>29056</c:v>
                </c:pt>
                <c:pt idx="14444">
                  <c:v>29059</c:v>
                </c:pt>
                <c:pt idx="14445">
                  <c:v>29060</c:v>
                </c:pt>
                <c:pt idx="14446">
                  <c:v>29061</c:v>
                </c:pt>
                <c:pt idx="14447">
                  <c:v>29062</c:v>
                </c:pt>
                <c:pt idx="14448">
                  <c:v>29063</c:v>
                </c:pt>
                <c:pt idx="14449">
                  <c:v>29066</c:v>
                </c:pt>
                <c:pt idx="14450">
                  <c:v>29067</c:v>
                </c:pt>
                <c:pt idx="14451">
                  <c:v>29068</c:v>
                </c:pt>
                <c:pt idx="14452">
                  <c:v>29069</c:v>
                </c:pt>
                <c:pt idx="14453">
                  <c:v>29070</c:v>
                </c:pt>
                <c:pt idx="14454">
                  <c:v>29073</c:v>
                </c:pt>
                <c:pt idx="14455">
                  <c:v>29074</c:v>
                </c:pt>
                <c:pt idx="14456">
                  <c:v>29075</c:v>
                </c:pt>
                <c:pt idx="14457">
                  <c:v>29076</c:v>
                </c:pt>
                <c:pt idx="14458">
                  <c:v>29077</c:v>
                </c:pt>
                <c:pt idx="14459">
                  <c:v>29080</c:v>
                </c:pt>
                <c:pt idx="14460">
                  <c:v>29081</c:v>
                </c:pt>
                <c:pt idx="14461">
                  <c:v>29082</c:v>
                </c:pt>
                <c:pt idx="14462">
                  <c:v>29083</c:v>
                </c:pt>
                <c:pt idx="14463">
                  <c:v>29084</c:v>
                </c:pt>
                <c:pt idx="14464">
                  <c:v>29087</c:v>
                </c:pt>
                <c:pt idx="14465">
                  <c:v>29088</c:v>
                </c:pt>
                <c:pt idx="14466">
                  <c:v>29089</c:v>
                </c:pt>
                <c:pt idx="14467">
                  <c:v>29090</c:v>
                </c:pt>
                <c:pt idx="14468">
                  <c:v>29091</c:v>
                </c:pt>
                <c:pt idx="14469">
                  <c:v>29094</c:v>
                </c:pt>
                <c:pt idx="14470">
                  <c:v>29095</c:v>
                </c:pt>
                <c:pt idx="14471">
                  <c:v>29096</c:v>
                </c:pt>
                <c:pt idx="14472">
                  <c:v>29097</c:v>
                </c:pt>
                <c:pt idx="14473">
                  <c:v>29098</c:v>
                </c:pt>
                <c:pt idx="14474">
                  <c:v>29102</c:v>
                </c:pt>
                <c:pt idx="14475">
                  <c:v>29103</c:v>
                </c:pt>
                <c:pt idx="14476">
                  <c:v>29104</c:v>
                </c:pt>
                <c:pt idx="14477">
                  <c:v>29105</c:v>
                </c:pt>
                <c:pt idx="14478">
                  <c:v>29108</c:v>
                </c:pt>
                <c:pt idx="14479">
                  <c:v>29109</c:v>
                </c:pt>
                <c:pt idx="14480">
                  <c:v>29110</c:v>
                </c:pt>
                <c:pt idx="14481">
                  <c:v>29111</c:v>
                </c:pt>
                <c:pt idx="14482">
                  <c:v>29112</c:v>
                </c:pt>
                <c:pt idx="14483">
                  <c:v>29115</c:v>
                </c:pt>
                <c:pt idx="14484">
                  <c:v>29116</c:v>
                </c:pt>
                <c:pt idx="14485">
                  <c:v>29117</c:v>
                </c:pt>
                <c:pt idx="14486">
                  <c:v>29118</c:v>
                </c:pt>
                <c:pt idx="14487">
                  <c:v>29119</c:v>
                </c:pt>
                <c:pt idx="14488">
                  <c:v>29122</c:v>
                </c:pt>
                <c:pt idx="14489">
                  <c:v>29123</c:v>
                </c:pt>
                <c:pt idx="14490">
                  <c:v>29124</c:v>
                </c:pt>
                <c:pt idx="14491">
                  <c:v>29125</c:v>
                </c:pt>
                <c:pt idx="14492">
                  <c:v>29126</c:v>
                </c:pt>
                <c:pt idx="14493">
                  <c:v>29129</c:v>
                </c:pt>
                <c:pt idx="14494">
                  <c:v>29130</c:v>
                </c:pt>
                <c:pt idx="14495">
                  <c:v>29131</c:v>
                </c:pt>
                <c:pt idx="14496">
                  <c:v>29132</c:v>
                </c:pt>
                <c:pt idx="14497">
                  <c:v>29133</c:v>
                </c:pt>
                <c:pt idx="14498">
                  <c:v>29136</c:v>
                </c:pt>
                <c:pt idx="14499">
                  <c:v>29137</c:v>
                </c:pt>
                <c:pt idx="14500">
                  <c:v>29138</c:v>
                </c:pt>
                <c:pt idx="14501">
                  <c:v>29139</c:v>
                </c:pt>
                <c:pt idx="14502">
                  <c:v>29140</c:v>
                </c:pt>
                <c:pt idx="14503">
                  <c:v>29143</c:v>
                </c:pt>
                <c:pt idx="14504">
                  <c:v>29144</c:v>
                </c:pt>
                <c:pt idx="14505">
                  <c:v>29145</c:v>
                </c:pt>
                <c:pt idx="14506">
                  <c:v>29146</c:v>
                </c:pt>
                <c:pt idx="14507">
                  <c:v>29147</c:v>
                </c:pt>
                <c:pt idx="14508">
                  <c:v>29150</c:v>
                </c:pt>
                <c:pt idx="14509">
                  <c:v>29151</c:v>
                </c:pt>
                <c:pt idx="14510">
                  <c:v>29152</c:v>
                </c:pt>
                <c:pt idx="14511">
                  <c:v>29153</c:v>
                </c:pt>
                <c:pt idx="14512">
                  <c:v>29154</c:v>
                </c:pt>
                <c:pt idx="14513">
                  <c:v>29157</c:v>
                </c:pt>
                <c:pt idx="14514">
                  <c:v>29158</c:v>
                </c:pt>
                <c:pt idx="14515">
                  <c:v>29159</c:v>
                </c:pt>
                <c:pt idx="14516">
                  <c:v>29160</c:v>
                </c:pt>
                <c:pt idx="14517">
                  <c:v>29161</c:v>
                </c:pt>
                <c:pt idx="14518">
                  <c:v>29164</c:v>
                </c:pt>
                <c:pt idx="14519">
                  <c:v>29165</c:v>
                </c:pt>
                <c:pt idx="14520">
                  <c:v>29166</c:v>
                </c:pt>
                <c:pt idx="14521">
                  <c:v>29167</c:v>
                </c:pt>
                <c:pt idx="14522">
                  <c:v>29168</c:v>
                </c:pt>
                <c:pt idx="14523">
                  <c:v>29171</c:v>
                </c:pt>
                <c:pt idx="14524">
                  <c:v>29172</c:v>
                </c:pt>
                <c:pt idx="14525">
                  <c:v>29173</c:v>
                </c:pt>
                <c:pt idx="14526">
                  <c:v>29174</c:v>
                </c:pt>
                <c:pt idx="14527">
                  <c:v>29175</c:v>
                </c:pt>
                <c:pt idx="14528">
                  <c:v>29178</c:v>
                </c:pt>
                <c:pt idx="14529">
                  <c:v>29179</c:v>
                </c:pt>
                <c:pt idx="14530">
                  <c:v>29180</c:v>
                </c:pt>
                <c:pt idx="14531">
                  <c:v>29182</c:v>
                </c:pt>
                <c:pt idx="14532">
                  <c:v>29185</c:v>
                </c:pt>
                <c:pt idx="14533">
                  <c:v>29186</c:v>
                </c:pt>
                <c:pt idx="14534">
                  <c:v>29187</c:v>
                </c:pt>
                <c:pt idx="14535">
                  <c:v>29188</c:v>
                </c:pt>
                <c:pt idx="14536">
                  <c:v>29189</c:v>
                </c:pt>
                <c:pt idx="14537">
                  <c:v>29192</c:v>
                </c:pt>
                <c:pt idx="14538">
                  <c:v>29193</c:v>
                </c:pt>
                <c:pt idx="14539">
                  <c:v>29194</c:v>
                </c:pt>
                <c:pt idx="14540">
                  <c:v>29195</c:v>
                </c:pt>
                <c:pt idx="14541">
                  <c:v>29196</c:v>
                </c:pt>
                <c:pt idx="14542">
                  <c:v>29199</c:v>
                </c:pt>
                <c:pt idx="14543">
                  <c:v>29200</c:v>
                </c:pt>
                <c:pt idx="14544">
                  <c:v>29201</c:v>
                </c:pt>
                <c:pt idx="14545">
                  <c:v>29202</c:v>
                </c:pt>
                <c:pt idx="14546">
                  <c:v>29203</c:v>
                </c:pt>
                <c:pt idx="14547">
                  <c:v>29206</c:v>
                </c:pt>
                <c:pt idx="14548">
                  <c:v>29207</c:v>
                </c:pt>
                <c:pt idx="14549">
                  <c:v>29208</c:v>
                </c:pt>
                <c:pt idx="14550">
                  <c:v>29209</c:v>
                </c:pt>
                <c:pt idx="14551">
                  <c:v>29210</c:v>
                </c:pt>
                <c:pt idx="14552">
                  <c:v>29213</c:v>
                </c:pt>
                <c:pt idx="14553">
                  <c:v>29215</c:v>
                </c:pt>
                <c:pt idx="14554">
                  <c:v>29216</c:v>
                </c:pt>
                <c:pt idx="14555">
                  <c:v>29217</c:v>
                </c:pt>
                <c:pt idx="14556">
                  <c:v>29220</c:v>
                </c:pt>
                <c:pt idx="14557">
                  <c:v>29222</c:v>
                </c:pt>
                <c:pt idx="14558">
                  <c:v>29223</c:v>
                </c:pt>
                <c:pt idx="14559">
                  <c:v>29224</c:v>
                </c:pt>
                <c:pt idx="14560">
                  <c:v>29227</c:v>
                </c:pt>
                <c:pt idx="14561">
                  <c:v>29228</c:v>
                </c:pt>
                <c:pt idx="14562">
                  <c:v>29229</c:v>
                </c:pt>
                <c:pt idx="14563">
                  <c:v>29230</c:v>
                </c:pt>
                <c:pt idx="14564">
                  <c:v>29231</c:v>
                </c:pt>
                <c:pt idx="14565">
                  <c:v>29234</c:v>
                </c:pt>
                <c:pt idx="14566">
                  <c:v>29235</c:v>
                </c:pt>
                <c:pt idx="14567">
                  <c:v>29236</c:v>
                </c:pt>
                <c:pt idx="14568">
                  <c:v>29237</c:v>
                </c:pt>
                <c:pt idx="14569">
                  <c:v>29238</c:v>
                </c:pt>
                <c:pt idx="14570">
                  <c:v>29241</c:v>
                </c:pt>
                <c:pt idx="14571">
                  <c:v>29242</c:v>
                </c:pt>
                <c:pt idx="14572">
                  <c:v>29243</c:v>
                </c:pt>
                <c:pt idx="14573">
                  <c:v>29244</c:v>
                </c:pt>
                <c:pt idx="14574">
                  <c:v>29245</c:v>
                </c:pt>
                <c:pt idx="14575">
                  <c:v>29248</c:v>
                </c:pt>
                <c:pt idx="14576">
                  <c:v>29249</c:v>
                </c:pt>
                <c:pt idx="14577">
                  <c:v>29250</c:v>
                </c:pt>
                <c:pt idx="14578">
                  <c:v>29251</c:v>
                </c:pt>
                <c:pt idx="14579">
                  <c:v>29252</c:v>
                </c:pt>
                <c:pt idx="14580">
                  <c:v>29255</c:v>
                </c:pt>
                <c:pt idx="14581">
                  <c:v>29256</c:v>
                </c:pt>
                <c:pt idx="14582">
                  <c:v>29257</c:v>
                </c:pt>
                <c:pt idx="14583">
                  <c:v>29258</c:v>
                </c:pt>
                <c:pt idx="14584">
                  <c:v>29259</c:v>
                </c:pt>
                <c:pt idx="14585">
                  <c:v>29262</c:v>
                </c:pt>
                <c:pt idx="14586">
                  <c:v>29263</c:v>
                </c:pt>
                <c:pt idx="14587">
                  <c:v>29264</c:v>
                </c:pt>
                <c:pt idx="14588">
                  <c:v>29265</c:v>
                </c:pt>
                <c:pt idx="14589">
                  <c:v>29266</c:v>
                </c:pt>
                <c:pt idx="14590">
                  <c:v>29270</c:v>
                </c:pt>
                <c:pt idx="14591">
                  <c:v>29271</c:v>
                </c:pt>
                <c:pt idx="14592">
                  <c:v>29272</c:v>
                </c:pt>
                <c:pt idx="14593">
                  <c:v>29273</c:v>
                </c:pt>
                <c:pt idx="14594">
                  <c:v>29276</c:v>
                </c:pt>
                <c:pt idx="14595">
                  <c:v>29277</c:v>
                </c:pt>
                <c:pt idx="14596">
                  <c:v>29278</c:v>
                </c:pt>
                <c:pt idx="14597">
                  <c:v>29279</c:v>
                </c:pt>
                <c:pt idx="14598">
                  <c:v>29280</c:v>
                </c:pt>
                <c:pt idx="14599">
                  <c:v>29283</c:v>
                </c:pt>
                <c:pt idx="14600">
                  <c:v>29284</c:v>
                </c:pt>
                <c:pt idx="14601">
                  <c:v>29285</c:v>
                </c:pt>
                <c:pt idx="14602">
                  <c:v>29286</c:v>
                </c:pt>
                <c:pt idx="14603">
                  <c:v>29287</c:v>
                </c:pt>
                <c:pt idx="14604">
                  <c:v>29290</c:v>
                </c:pt>
                <c:pt idx="14605">
                  <c:v>29291</c:v>
                </c:pt>
                <c:pt idx="14606">
                  <c:v>29292</c:v>
                </c:pt>
                <c:pt idx="14607">
                  <c:v>29293</c:v>
                </c:pt>
                <c:pt idx="14608">
                  <c:v>29294</c:v>
                </c:pt>
                <c:pt idx="14609">
                  <c:v>29297</c:v>
                </c:pt>
                <c:pt idx="14610">
                  <c:v>29298</c:v>
                </c:pt>
                <c:pt idx="14611">
                  <c:v>29299</c:v>
                </c:pt>
                <c:pt idx="14612">
                  <c:v>29300</c:v>
                </c:pt>
                <c:pt idx="14613">
                  <c:v>29301</c:v>
                </c:pt>
                <c:pt idx="14614">
                  <c:v>29304</c:v>
                </c:pt>
                <c:pt idx="14615">
                  <c:v>29305</c:v>
                </c:pt>
                <c:pt idx="14616">
                  <c:v>29306</c:v>
                </c:pt>
                <c:pt idx="14617">
                  <c:v>29307</c:v>
                </c:pt>
                <c:pt idx="14618">
                  <c:v>29308</c:v>
                </c:pt>
                <c:pt idx="14619">
                  <c:v>29311</c:v>
                </c:pt>
                <c:pt idx="14620">
                  <c:v>29312</c:v>
                </c:pt>
                <c:pt idx="14621">
                  <c:v>29313</c:v>
                </c:pt>
                <c:pt idx="14622">
                  <c:v>29314</c:v>
                </c:pt>
                <c:pt idx="14623">
                  <c:v>29318</c:v>
                </c:pt>
                <c:pt idx="14624">
                  <c:v>29319</c:v>
                </c:pt>
                <c:pt idx="14625">
                  <c:v>29320</c:v>
                </c:pt>
                <c:pt idx="14626">
                  <c:v>29321</c:v>
                </c:pt>
                <c:pt idx="14627">
                  <c:v>29322</c:v>
                </c:pt>
                <c:pt idx="14628">
                  <c:v>29325</c:v>
                </c:pt>
                <c:pt idx="14629">
                  <c:v>29326</c:v>
                </c:pt>
                <c:pt idx="14630">
                  <c:v>29327</c:v>
                </c:pt>
                <c:pt idx="14631">
                  <c:v>29328</c:v>
                </c:pt>
                <c:pt idx="14632">
                  <c:v>29329</c:v>
                </c:pt>
                <c:pt idx="14633">
                  <c:v>29332</c:v>
                </c:pt>
                <c:pt idx="14634">
                  <c:v>29333</c:v>
                </c:pt>
                <c:pt idx="14635">
                  <c:v>29334</c:v>
                </c:pt>
                <c:pt idx="14636">
                  <c:v>29335</c:v>
                </c:pt>
                <c:pt idx="14637">
                  <c:v>29336</c:v>
                </c:pt>
                <c:pt idx="14638">
                  <c:v>29339</c:v>
                </c:pt>
                <c:pt idx="14639">
                  <c:v>29340</c:v>
                </c:pt>
                <c:pt idx="14640">
                  <c:v>29341</c:v>
                </c:pt>
                <c:pt idx="14641">
                  <c:v>29342</c:v>
                </c:pt>
                <c:pt idx="14642">
                  <c:v>29343</c:v>
                </c:pt>
                <c:pt idx="14643">
                  <c:v>29346</c:v>
                </c:pt>
                <c:pt idx="14644">
                  <c:v>29347</c:v>
                </c:pt>
                <c:pt idx="14645">
                  <c:v>29348</c:v>
                </c:pt>
                <c:pt idx="14646">
                  <c:v>29349</c:v>
                </c:pt>
                <c:pt idx="14647">
                  <c:v>29350</c:v>
                </c:pt>
                <c:pt idx="14648">
                  <c:v>29353</c:v>
                </c:pt>
                <c:pt idx="14649">
                  <c:v>29354</c:v>
                </c:pt>
                <c:pt idx="14650">
                  <c:v>29355</c:v>
                </c:pt>
                <c:pt idx="14651">
                  <c:v>29356</c:v>
                </c:pt>
                <c:pt idx="14652">
                  <c:v>29357</c:v>
                </c:pt>
                <c:pt idx="14653">
                  <c:v>29360</c:v>
                </c:pt>
                <c:pt idx="14654">
                  <c:v>29361</c:v>
                </c:pt>
                <c:pt idx="14655">
                  <c:v>29362</c:v>
                </c:pt>
                <c:pt idx="14656">
                  <c:v>29363</c:v>
                </c:pt>
                <c:pt idx="14657">
                  <c:v>29364</c:v>
                </c:pt>
                <c:pt idx="14658">
                  <c:v>29368</c:v>
                </c:pt>
                <c:pt idx="14659">
                  <c:v>29369</c:v>
                </c:pt>
                <c:pt idx="14660">
                  <c:v>29370</c:v>
                </c:pt>
                <c:pt idx="14661">
                  <c:v>29371</c:v>
                </c:pt>
                <c:pt idx="14662">
                  <c:v>29374</c:v>
                </c:pt>
                <c:pt idx="14663">
                  <c:v>29375</c:v>
                </c:pt>
                <c:pt idx="14664">
                  <c:v>29376</c:v>
                </c:pt>
                <c:pt idx="14665">
                  <c:v>29377</c:v>
                </c:pt>
                <c:pt idx="14666">
                  <c:v>29378</c:v>
                </c:pt>
                <c:pt idx="14667">
                  <c:v>29381</c:v>
                </c:pt>
                <c:pt idx="14668">
                  <c:v>29382</c:v>
                </c:pt>
                <c:pt idx="14669">
                  <c:v>29383</c:v>
                </c:pt>
                <c:pt idx="14670">
                  <c:v>29384</c:v>
                </c:pt>
                <c:pt idx="14671">
                  <c:v>29385</c:v>
                </c:pt>
                <c:pt idx="14672">
                  <c:v>29388</c:v>
                </c:pt>
                <c:pt idx="14673">
                  <c:v>29389</c:v>
                </c:pt>
                <c:pt idx="14674">
                  <c:v>29390</c:v>
                </c:pt>
                <c:pt idx="14675">
                  <c:v>29391</c:v>
                </c:pt>
                <c:pt idx="14676">
                  <c:v>29392</c:v>
                </c:pt>
                <c:pt idx="14677">
                  <c:v>29395</c:v>
                </c:pt>
                <c:pt idx="14678">
                  <c:v>29396</c:v>
                </c:pt>
                <c:pt idx="14679">
                  <c:v>29397</c:v>
                </c:pt>
                <c:pt idx="14680">
                  <c:v>29398</c:v>
                </c:pt>
                <c:pt idx="14681">
                  <c:v>29399</c:v>
                </c:pt>
                <c:pt idx="14682">
                  <c:v>29402</c:v>
                </c:pt>
                <c:pt idx="14683">
                  <c:v>29403</c:v>
                </c:pt>
                <c:pt idx="14684">
                  <c:v>29404</c:v>
                </c:pt>
                <c:pt idx="14685">
                  <c:v>29405</c:v>
                </c:pt>
                <c:pt idx="14686">
                  <c:v>29409</c:v>
                </c:pt>
                <c:pt idx="14687">
                  <c:v>29410</c:v>
                </c:pt>
                <c:pt idx="14688">
                  <c:v>29411</c:v>
                </c:pt>
                <c:pt idx="14689">
                  <c:v>29412</c:v>
                </c:pt>
                <c:pt idx="14690">
                  <c:v>29413</c:v>
                </c:pt>
                <c:pt idx="14691">
                  <c:v>29416</c:v>
                </c:pt>
                <c:pt idx="14692">
                  <c:v>29417</c:v>
                </c:pt>
                <c:pt idx="14693">
                  <c:v>29418</c:v>
                </c:pt>
                <c:pt idx="14694">
                  <c:v>29419</c:v>
                </c:pt>
                <c:pt idx="14695">
                  <c:v>29420</c:v>
                </c:pt>
                <c:pt idx="14696">
                  <c:v>29423</c:v>
                </c:pt>
                <c:pt idx="14697">
                  <c:v>29424</c:v>
                </c:pt>
                <c:pt idx="14698">
                  <c:v>29425</c:v>
                </c:pt>
                <c:pt idx="14699">
                  <c:v>29426</c:v>
                </c:pt>
                <c:pt idx="14700">
                  <c:v>29427</c:v>
                </c:pt>
                <c:pt idx="14701">
                  <c:v>29430</c:v>
                </c:pt>
                <c:pt idx="14702">
                  <c:v>29431</c:v>
                </c:pt>
                <c:pt idx="14703">
                  <c:v>29432</c:v>
                </c:pt>
                <c:pt idx="14704">
                  <c:v>29433</c:v>
                </c:pt>
                <c:pt idx="14705">
                  <c:v>29434</c:v>
                </c:pt>
                <c:pt idx="14706">
                  <c:v>29437</c:v>
                </c:pt>
                <c:pt idx="14707">
                  <c:v>29438</c:v>
                </c:pt>
                <c:pt idx="14708">
                  <c:v>29439</c:v>
                </c:pt>
                <c:pt idx="14709">
                  <c:v>29440</c:v>
                </c:pt>
                <c:pt idx="14710">
                  <c:v>29441</c:v>
                </c:pt>
                <c:pt idx="14711">
                  <c:v>29444</c:v>
                </c:pt>
                <c:pt idx="14712">
                  <c:v>29445</c:v>
                </c:pt>
                <c:pt idx="14713">
                  <c:v>29446</c:v>
                </c:pt>
                <c:pt idx="14714">
                  <c:v>29447</c:v>
                </c:pt>
                <c:pt idx="14715">
                  <c:v>29448</c:v>
                </c:pt>
                <c:pt idx="14716">
                  <c:v>29451</c:v>
                </c:pt>
                <c:pt idx="14717">
                  <c:v>29452</c:v>
                </c:pt>
                <c:pt idx="14718">
                  <c:v>29453</c:v>
                </c:pt>
                <c:pt idx="14719">
                  <c:v>29454</c:v>
                </c:pt>
                <c:pt idx="14720">
                  <c:v>29455</c:v>
                </c:pt>
                <c:pt idx="14721">
                  <c:v>29458</c:v>
                </c:pt>
                <c:pt idx="14722">
                  <c:v>29459</c:v>
                </c:pt>
                <c:pt idx="14723">
                  <c:v>29460</c:v>
                </c:pt>
                <c:pt idx="14724">
                  <c:v>29461</c:v>
                </c:pt>
                <c:pt idx="14725">
                  <c:v>29462</c:v>
                </c:pt>
                <c:pt idx="14726">
                  <c:v>29466</c:v>
                </c:pt>
                <c:pt idx="14727">
                  <c:v>29467</c:v>
                </c:pt>
                <c:pt idx="14728">
                  <c:v>29468</c:v>
                </c:pt>
                <c:pt idx="14729">
                  <c:v>29469</c:v>
                </c:pt>
                <c:pt idx="14730">
                  <c:v>29472</c:v>
                </c:pt>
                <c:pt idx="14731">
                  <c:v>29473</c:v>
                </c:pt>
                <c:pt idx="14732">
                  <c:v>29474</c:v>
                </c:pt>
                <c:pt idx="14733">
                  <c:v>29475</c:v>
                </c:pt>
                <c:pt idx="14734">
                  <c:v>29476</c:v>
                </c:pt>
                <c:pt idx="14735">
                  <c:v>29479</c:v>
                </c:pt>
                <c:pt idx="14736">
                  <c:v>29480</c:v>
                </c:pt>
                <c:pt idx="14737">
                  <c:v>29481</c:v>
                </c:pt>
                <c:pt idx="14738">
                  <c:v>29482</c:v>
                </c:pt>
                <c:pt idx="14739">
                  <c:v>29483</c:v>
                </c:pt>
                <c:pt idx="14740">
                  <c:v>29486</c:v>
                </c:pt>
                <c:pt idx="14741">
                  <c:v>29487</c:v>
                </c:pt>
                <c:pt idx="14742">
                  <c:v>29488</c:v>
                </c:pt>
                <c:pt idx="14743">
                  <c:v>29489</c:v>
                </c:pt>
                <c:pt idx="14744">
                  <c:v>29490</c:v>
                </c:pt>
                <c:pt idx="14745">
                  <c:v>29493</c:v>
                </c:pt>
                <c:pt idx="14746">
                  <c:v>29494</c:v>
                </c:pt>
                <c:pt idx="14747">
                  <c:v>29495</c:v>
                </c:pt>
                <c:pt idx="14748">
                  <c:v>29496</c:v>
                </c:pt>
                <c:pt idx="14749">
                  <c:v>29497</c:v>
                </c:pt>
                <c:pt idx="14750">
                  <c:v>29500</c:v>
                </c:pt>
                <c:pt idx="14751">
                  <c:v>29501</c:v>
                </c:pt>
                <c:pt idx="14752">
                  <c:v>29502</c:v>
                </c:pt>
                <c:pt idx="14753">
                  <c:v>29503</c:v>
                </c:pt>
                <c:pt idx="14754">
                  <c:v>29504</c:v>
                </c:pt>
                <c:pt idx="14755">
                  <c:v>29507</c:v>
                </c:pt>
                <c:pt idx="14756">
                  <c:v>29508</c:v>
                </c:pt>
                <c:pt idx="14757">
                  <c:v>29509</c:v>
                </c:pt>
                <c:pt idx="14758">
                  <c:v>29510</c:v>
                </c:pt>
                <c:pt idx="14759">
                  <c:v>29511</c:v>
                </c:pt>
                <c:pt idx="14760">
                  <c:v>29514</c:v>
                </c:pt>
                <c:pt idx="14761">
                  <c:v>29515</c:v>
                </c:pt>
                <c:pt idx="14762">
                  <c:v>29516</c:v>
                </c:pt>
                <c:pt idx="14763">
                  <c:v>29517</c:v>
                </c:pt>
                <c:pt idx="14764">
                  <c:v>29518</c:v>
                </c:pt>
                <c:pt idx="14765">
                  <c:v>29521</c:v>
                </c:pt>
                <c:pt idx="14766">
                  <c:v>29522</c:v>
                </c:pt>
                <c:pt idx="14767">
                  <c:v>29523</c:v>
                </c:pt>
                <c:pt idx="14768">
                  <c:v>29524</c:v>
                </c:pt>
                <c:pt idx="14769">
                  <c:v>29525</c:v>
                </c:pt>
                <c:pt idx="14770">
                  <c:v>29528</c:v>
                </c:pt>
                <c:pt idx="14771">
                  <c:v>29530</c:v>
                </c:pt>
                <c:pt idx="14772">
                  <c:v>29531</c:v>
                </c:pt>
                <c:pt idx="14773">
                  <c:v>29532</c:v>
                </c:pt>
                <c:pt idx="14774">
                  <c:v>29535</c:v>
                </c:pt>
                <c:pt idx="14775">
                  <c:v>29536</c:v>
                </c:pt>
                <c:pt idx="14776">
                  <c:v>29537</c:v>
                </c:pt>
                <c:pt idx="14777">
                  <c:v>29538</c:v>
                </c:pt>
                <c:pt idx="14778">
                  <c:v>29539</c:v>
                </c:pt>
                <c:pt idx="14779">
                  <c:v>29542</c:v>
                </c:pt>
                <c:pt idx="14780">
                  <c:v>29543</c:v>
                </c:pt>
                <c:pt idx="14781">
                  <c:v>29544</c:v>
                </c:pt>
                <c:pt idx="14782">
                  <c:v>29545</c:v>
                </c:pt>
                <c:pt idx="14783">
                  <c:v>29546</c:v>
                </c:pt>
                <c:pt idx="14784">
                  <c:v>29549</c:v>
                </c:pt>
                <c:pt idx="14785">
                  <c:v>29550</c:v>
                </c:pt>
                <c:pt idx="14786">
                  <c:v>29551</c:v>
                </c:pt>
                <c:pt idx="14787">
                  <c:v>29553</c:v>
                </c:pt>
                <c:pt idx="14788">
                  <c:v>29556</c:v>
                </c:pt>
                <c:pt idx="14789">
                  <c:v>29557</c:v>
                </c:pt>
                <c:pt idx="14790">
                  <c:v>29558</c:v>
                </c:pt>
                <c:pt idx="14791">
                  <c:v>29559</c:v>
                </c:pt>
                <c:pt idx="14792">
                  <c:v>29560</c:v>
                </c:pt>
                <c:pt idx="14793">
                  <c:v>29563</c:v>
                </c:pt>
                <c:pt idx="14794">
                  <c:v>29564</c:v>
                </c:pt>
                <c:pt idx="14795">
                  <c:v>29565</c:v>
                </c:pt>
                <c:pt idx="14796">
                  <c:v>29566</c:v>
                </c:pt>
                <c:pt idx="14797">
                  <c:v>29567</c:v>
                </c:pt>
                <c:pt idx="14798">
                  <c:v>29570</c:v>
                </c:pt>
                <c:pt idx="14799">
                  <c:v>29571</c:v>
                </c:pt>
                <c:pt idx="14800">
                  <c:v>29572</c:v>
                </c:pt>
                <c:pt idx="14801">
                  <c:v>29573</c:v>
                </c:pt>
                <c:pt idx="14802">
                  <c:v>29574</c:v>
                </c:pt>
                <c:pt idx="14803">
                  <c:v>29577</c:v>
                </c:pt>
                <c:pt idx="14804">
                  <c:v>29578</c:v>
                </c:pt>
                <c:pt idx="14805">
                  <c:v>29579</c:v>
                </c:pt>
                <c:pt idx="14806">
                  <c:v>29581</c:v>
                </c:pt>
                <c:pt idx="14807">
                  <c:v>29584</c:v>
                </c:pt>
                <c:pt idx="14808">
                  <c:v>29585</c:v>
                </c:pt>
                <c:pt idx="14809">
                  <c:v>29586</c:v>
                </c:pt>
                <c:pt idx="14810">
                  <c:v>29588</c:v>
                </c:pt>
                <c:pt idx="14811">
                  <c:v>29591</c:v>
                </c:pt>
                <c:pt idx="14812">
                  <c:v>29592</c:v>
                </c:pt>
                <c:pt idx="14813">
                  <c:v>29593</c:v>
                </c:pt>
                <c:pt idx="14814">
                  <c:v>29594</c:v>
                </c:pt>
                <c:pt idx="14815">
                  <c:v>29595</c:v>
                </c:pt>
                <c:pt idx="14816">
                  <c:v>29598</c:v>
                </c:pt>
                <c:pt idx="14817">
                  <c:v>29599</c:v>
                </c:pt>
                <c:pt idx="14818">
                  <c:v>29600</c:v>
                </c:pt>
                <c:pt idx="14819">
                  <c:v>29601</c:v>
                </c:pt>
                <c:pt idx="14820">
                  <c:v>29602</c:v>
                </c:pt>
                <c:pt idx="14821">
                  <c:v>29605</c:v>
                </c:pt>
                <c:pt idx="14822">
                  <c:v>29606</c:v>
                </c:pt>
                <c:pt idx="14823">
                  <c:v>29607</c:v>
                </c:pt>
                <c:pt idx="14824">
                  <c:v>29608</c:v>
                </c:pt>
                <c:pt idx="14825">
                  <c:v>29609</c:v>
                </c:pt>
                <c:pt idx="14826">
                  <c:v>29612</c:v>
                </c:pt>
                <c:pt idx="14827">
                  <c:v>29613</c:v>
                </c:pt>
                <c:pt idx="14828">
                  <c:v>29614</c:v>
                </c:pt>
                <c:pt idx="14829">
                  <c:v>29615</c:v>
                </c:pt>
                <c:pt idx="14830">
                  <c:v>29616</c:v>
                </c:pt>
                <c:pt idx="14831">
                  <c:v>29619</c:v>
                </c:pt>
                <c:pt idx="14832">
                  <c:v>29620</c:v>
                </c:pt>
                <c:pt idx="14833">
                  <c:v>29621</c:v>
                </c:pt>
                <c:pt idx="14834">
                  <c:v>29622</c:v>
                </c:pt>
                <c:pt idx="14835">
                  <c:v>29623</c:v>
                </c:pt>
                <c:pt idx="14836">
                  <c:v>29626</c:v>
                </c:pt>
                <c:pt idx="14837">
                  <c:v>29627</c:v>
                </c:pt>
                <c:pt idx="14838">
                  <c:v>29628</c:v>
                </c:pt>
                <c:pt idx="14839">
                  <c:v>29629</c:v>
                </c:pt>
                <c:pt idx="14840">
                  <c:v>29630</c:v>
                </c:pt>
                <c:pt idx="14841">
                  <c:v>29634</c:v>
                </c:pt>
                <c:pt idx="14842">
                  <c:v>29635</c:v>
                </c:pt>
                <c:pt idx="14843">
                  <c:v>29636</c:v>
                </c:pt>
                <c:pt idx="14844">
                  <c:v>29637</c:v>
                </c:pt>
                <c:pt idx="14845">
                  <c:v>29640</c:v>
                </c:pt>
                <c:pt idx="14846">
                  <c:v>29641</c:v>
                </c:pt>
                <c:pt idx="14847">
                  <c:v>29642</c:v>
                </c:pt>
                <c:pt idx="14848">
                  <c:v>29643</c:v>
                </c:pt>
                <c:pt idx="14849">
                  <c:v>29644</c:v>
                </c:pt>
                <c:pt idx="14850">
                  <c:v>29647</c:v>
                </c:pt>
                <c:pt idx="14851">
                  <c:v>29648</c:v>
                </c:pt>
                <c:pt idx="14852">
                  <c:v>29649</c:v>
                </c:pt>
                <c:pt idx="14853">
                  <c:v>29650</c:v>
                </c:pt>
                <c:pt idx="14854">
                  <c:v>29651</c:v>
                </c:pt>
                <c:pt idx="14855">
                  <c:v>29654</c:v>
                </c:pt>
                <c:pt idx="14856">
                  <c:v>29655</c:v>
                </c:pt>
                <c:pt idx="14857">
                  <c:v>29656</c:v>
                </c:pt>
                <c:pt idx="14858">
                  <c:v>29657</c:v>
                </c:pt>
                <c:pt idx="14859">
                  <c:v>29658</c:v>
                </c:pt>
                <c:pt idx="14860">
                  <c:v>29661</c:v>
                </c:pt>
                <c:pt idx="14861">
                  <c:v>29662</c:v>
                </c:pt>
                <c:pt idx="14862">
                  <c:v>29663</c:v>
                </c:pt>
                <c:pt idx="14863">
                  <c:v>29664</c:v>
                </c:pt>
                <c:pt idx="14864">
                  <c:v>29665</c:v>
                </c:pt>
                <c:pt idx="14865">
                  <c:v>29668</c:v>
                </c:pt>
                <c:pt idx="14866">
                  <c:v>29669</c:v>
                </c:pt>
                <c:pt idx="14867">
                  <c:v>29670</c:v>
                </c:pt>
                <c:pt idx="14868">
                  <c:v>29671</c:v>
                </c:pt>
                <c:pt idx="14869">
                  <c:v>29672</c:v>
                </c:pt>
                <c:pt idx="14870">
                  <c:v>29675</c:v>
                </c:pt>
                <c:pt idx="14871">
                  <c:v>29676</c:v>
                </c:pt>
                <c:pt idx="14872">
                  <c:v>29677</c:v>
                </c:pt>
                <c:pt idx="14873">
                  <c:v>29678</c:v>
                </c:pt>
                <c:pt idx="14874">
                  <c:v>29679</c:v>
                </c:pt>
                <c:pt idx="14875">
                  <c:v>29682</c:v>
                </c:pt>
                <c:pt idx="14876">
                  <c:v>29683</c:v>
                </c:pt>
                <c:pt idx="14877">
                  <c:v>29684</c:v>
                </c:pt>
                <c:pt idx="14878">
                  <c:v>29685</c:v>
                </c:pt>
                <c:pt idx="14879">
                  <c:v>29686</c:v>
                </c:pt>
                <c:pt idx="14880">
                  <c:v>29689</c:v>
                </c:pt>
                <c:pt idx="14881">
                  <c:v>29690</c:v>
                </c:pt>
                <c:pt idx="14882">
                  <c:v>29691</c:v>
                </c:pt>
                <c:pt idx="14883">
                  <c:v>29692</c:v>
                </c:pt>
                <c:pt idx="14884">
                  <c:v>29696</c:v>
                </c:pt>
                <c:pt idx="14885">
                  <c:v>29697</c:v>
                </c:pt>
                <c:pt idx="14886">
                  <c:v>29698</c:v>
                </c:pt>
                <c:pt idx="14887">
                  <c:v>29699</c:v>
                </c:pt>
                <c:pt idx="14888">
                  <c:v>29700</c:v>
                </c:pt>
                <c:pt idx="14889">
                  <c:v>29703</c:v>
                </c:pt>
                <c:pt idx="14890">
                  <c:v>29704</c:v>
                </c:pt>
                <c:pt idx="14891">
                  <c:v>29705</c:v>
                </c:pt>
                <c:pt idx="14892">
                  <c:v>29706</c:v>
                </c:pt>
                <c:pt idx="14893">
                  <c:v>29707</c:v>
                </c:pt>
                <c:pt idx="14894">
                  <c:v>29710</c:v>
                </c:pt>
                <c:pt idx="14895">
                  <c:v>29711</c:v>
                </c:pt>
                <c:pt idx="14896">
                  <c:v>29712</c:v>
                </c:pt>
                <c:pt idx="14897">
                  <c:v>29713</c:v>
                </c:pt>
                <c:pt idx="14898">
                  <c:v>29714</c:v>
                </c:pt>
                <c:pt idx="14899">
                  <c:v>29717</c:v>
                </c:pt>
                <c:pt idx="14900">
                  <c:v>29718</c:v>
                </c:pt>
                <c:pt idx="14901">
                  <c:v>29719</c:v>
                </c:pt>
                <c:pt idx="14902">
                  <c:v>29720</c:v>
                </c:pt>
                <c:pt idx="14903">
                  <c:v>29721</c:v>
                </c:pt>
                <c:pt idx="14904">
                  <c:v>29724</c:v>
                </c:pt>
                <c:pt idx="14905">
                  <c:v>29725</c:v>
                </c:pt>
                <c:pt idx="14906">
                  <c:v>29726</c:v>
                </c:pt>
                <c:pt idx="14907">
                  <c:v>29727</c:v>
                </c:pt>
                <c:pt idx="14908">
                  <c:v>29728</c:v>
                </c:pt>
                <c:pt idx="14909">
                  <c:v>29732</c:v>
                </c:pt>
                <c:pt idx="14910">
                  <c:v>29733</c:v>
                </c:pt>
                <c:pt idx="14911">
                  <c:v>29734</c:v>
                </c:pt>
                <c:pt idx="14912">
                  <c:v>29735</c:v>
                </c:pt>
                <c:pt idx="14913">
                  <c:v>29738</c:v>
                </c:pt>
                <c:pt idx="14914">
                  <c:v>29739</c:v>
                </c:pt>
                <c:pt idx="14915">
                  <c:v>29740</c:v>
                </c:pt>
                <c:pt idx="14916">
                  <c:v>29741</c:v>
                </c:pt>
                <c:pt idx="14917">
                  <c:v>29742</c:v>
                </c:pt>
                <c:pt idx="14918">
                  <c:v>29745</c:v>
                </c:pt>
                <c:pt idx="14919">
                  <c:v>29746</c:v>
                </c:pt>
                <c:pt idx="14920">
                  <c:v>29747</c:v>
                </c:pt>
                <c:pt idx="14921">
                  <c:v>29748</c:v>
                </c:pt>
                <c:pt idx="14922">
                  <c:v>29749</c:v>
                </c:pt>
                <c:pt idx="14923">
                  <c:v>29752</c:v>
                </c:pt>
                <c:pt idx="14924">
                  <c:v>29753</c:v>
                </c:pt>
                <c:pt idx="14925">
                  <c:v>29754</c:v>
                </c:pt>
                <c:pt idx="14926">
                  <c:v>29755</c:v>
                </c:pt>
                <c:pt idx="14927">
                  <c:v>29756</c:v>
                </c:pt>
                <c:pt idx="14928">
                  <c:v>29759</c:v>
                </c:pt>
                <c:pt idx="14929">
                  <c:v>29760</c:v>
                </c:pt>
                <c:pt idx="14930">
                  <c:v>29761</c:v>
                </c:pt>
                <c:pt idx="14931">
                  <c:v>29762</c:v>
                </c:pt>
                <c:pt idx="14932">
                  <c:v>29763</c:v>
                </c:pt>
                <c:pt idx="14933">
                  <c:v>29766</c:v>
                </c:pt>
                <c:pt idx="14934">
                  <c:v>29767</c:v>
                </c:pt>
                <c:pt idx="14935">
                  <c:v>29768</c:v>
                </c:pt>
                <c:pt idx="14936">
                  <c:v>29769</c:v>
                </c:pt>
                <c:pt idx="14937">
                  <c:v>29773</c:v>
                </c:pt>
                <c:pt idx="14938">
                  <c:v>29774</c:v>
                </c:pt>
                <c:pt idx="14939">
                  <c:v>29775</c:v>
                </c:pt>
                <c:pt idx="14940">
                  <c:v>29776</c:v>
                </c:pt>
                <c:pt idx="14941">
                  <c:v>29777</c:v>
                </c:pt>
                <c:pt idx="14942">
                  <c:v>29780</c:v>
                </c:pt>
                <c:pt idx="14943">
                  <c:v>29781</c:v>
                </c:pt>
                <c:pt idx="14944">
                  <c:v>29782</c:v>
                </c:pt>
                <c:pt idx="14945">
                  <c:v>29783</c:v>
                </c:pt>
                <c:pt idx="14946">
                  <c:v>29784</c:v>
                </c:pt>
                <c:pt idx="14947">
                  <c:v>29787</c:v>
                </c:pt>
                <c:pt idx="14948">
                  <c:v>29788</c:v>
                </c:pt>
                <c:pt idx="14949">
                  <c:v>29789</c:v>
                </c:pt>
                <c:pt idx="14950">
                  <c:v>29790</c:v>
                </c:pt>
                <c:pt idx="14951">
                  <c:v>29791</c:v>
                </c:pt>
                <c:pt idx="14952">
                  <c:v>29794</c:v>
                </c:pt>
                <c:pt idx="14953">
                  <c:v>29795</c:v>
                </c:pt>
                <c:pt idx="14954">
                  <c:v>29796</c:v>
                </c:pt>
                <c:pt idx="14955">
                  <c:v>29797</c:v>
                </c:pt>
                <c:pt idx="14956">
                  <c:v>29798</c:v>
                </c:pt>
                <c:pt idx="14957">
                  <c:v>29801</c:v>
                </c:pt>
                <c:pt idx="14958">
                  <c:v>29802</c:v>
                </c:pt>
                <c:pt idx="14959">
                  <c:v>29803</c:v>
                </c:pt>
                <c:pt idx="14960">
                  <c:v>29804</c:v>
                </c:pt>
                <c:pt idx="14961">
                  <c:v>29805</c:v>
                </c:pt>
                <c:pt idx="14962">
                  <c:v>29808</c:v>
                </c:pt>
                <c:pt idx="14963">
                  <c:v>29809</c:v>
                </c:pt>
                <c:pt idx="14964">
                  <c:v>29810</c:v>
                </c:pt>
                <c:pt idx="14965">
                  <c:v>29811</c:v>
                </c:pt>
                <c:pt idx="14966">
                  <c:v>29812</c:v>
                </c:pt>
                <c:pt idx="14967">
                  <c:v>29815</c:v>
                </c:pt>
                <c:pt idx="14968">
                  <c:v>29816</c:v>
                </c:pt>
                <c:pt idx="14969">
                  <c:v>29817</c:v>
                </c:pt>
                <c:pt idx="14970">
                  <c:v>29818</c:v>
                </c:pt>
                <c:pt idx="14971">
                  <c:v>29819</c:v>
                </c:pt>
                <c:pt idx="14972">
                  <c:v>29822</c:v>
                </c:pt>
                <c:pt idx="14973">
                  <c:v>29823</c:v>
                </c:pt>
                <c:pt idx="14974">
                  <c:v>29824</c:v>
                </c:pt>
                <c:pt idx="14975">
                  <c:v>29825</c:v>
                </c:pt>
                <c:pt idx="14976">
                  <c:v>29826</c:v>
                </c:pt>
                <c:pt idx="14977">
                  <c:v>29829</c:v>
                </c:pt>
                <c:pt idx="14978">
                  <c:v>29830</c:v>
                </c:pt>
                <c:pt idx="14979">
                  <c:v>29831</c:v>
                </c:pt>
                <c:pt idx="14980">
                  <c:v>29832</c:v>
                </c:pt>
                <c:pt idx="14981">
                  <c:v>29833</c:v>
                </c:pt>
                <c:pt idx="14982">
                  <c:v>29837</c:v>
                </c:pt>
                <c:pt idx="14983">
                  <c:v>29838</c:v>
                </c:pt>
                <c:pt idx="14984">
                  <c:v>29839</c:v>
                </c:pt>
                <c:pt idx="14985">
                  <c:v>29840</c:v>
                </c:pt>
                <c:pt idx="14986">
                  <c:v>29843</c:v>
                </c:pt>
                <c:pt idx="14987">
                  <c:v>29844</c:v>
                </c:pt>
                <c:pt idx="14988">
                  <c:v>29845</c:v>
                </c:pt>
                <c:pt idx="14989">
                  <c:v>29846</c:v>
                </c:pt>
                <c:pt idx="14990">
                  <c:v>29847</c:v>
                </c:pt>
                <c:pt idx="14991">
                  <c:v>29850</c:v>
                </c:pt>
                <c:pt idx="14992">
                  <c:v>29851</c:v>
                </c:pt>
                <c:pt idx="14993">
                  <c:v>29852</c:v>
                </c:pt>
                <c:pt idx="14994">
                  <c:v>29853</c:v>
                </c:pt>
                <c:pt idx="14995">
                  <c:v>29854</c:v>
                </c:pt>
                <c:pt idx="14996">
                  <c:v>29857</c:v>
                </c:pt>
                <c:pt idx="14997">
                  <c:v>29858</c:v>
                </c:pt>
                <c:pt idx="14998">
                  <c:v>29859</c:v>
                </c:pt>
                <c:pt idx="14999">
                  <c:v>29860</c:v>
                </c:pt>
                <c:pt idx="15000">
                  <c:v>29861</c:v>
                </c:pt>
                <c:pt idx="15001">
                  <c:v>29864</c:v>
                </c:pt>
                <c:pt idx="15002">
                  <c:v>29865</c:v>
                </c:pt>
                <c:pt idx="15003">
                  <c:v>29866</c:v>
                </c:pt>
                <c:pt idx="15004">
                  <c:v>29867</c:v>
                </c:pt>
                <c:pt idx="15005">
                  <c:v>29868</c:v>
                </c:pt>
                <c:pt idx="15006">
                  <c:v>29871</c:v>
                </c:pt>
                <c:pt idx="15007">
                  <c:v>29872</c:v>
                </c:pt>
                <c:pt idx="15008">
                  <c:v>29873</c:v>
                </c:pt>
                <c:pt idx="15009">
                  <c:v>29874</c:v>
                </c:pt>
                <c:pt idx="15010">
                  <c:v>29875</c:v>
                </c:pt>
                <c:pt idx="15011">
                  <c:v>29878</c:v>
                </c:pt>
                <c:pt idx="15012">
                  <c:v>29879</c:v>
                </c:pt>
                <c:pt idx="15013">
                  <c:v>29880</c:v>
                </c:pt>
                <c:pt idx="15014">
                  <c:v>29881</c:v>
                </c:pt>
                <c:pt idx="15015">
                  <c:v>29882</c:v>
                </c:pt>
                <c:pt idx="15016">
                  <c:v>29885</c:v>
                </c:pt>
                <c:pt idx="15017">
                  <c:v>29886</c:v>
                </c:pt>
                <c:pt idx="15018">
                  <c:v>29887</c:v>
                </c:pt>
                <c:pt idx="15019">
                  <c:v>29888</c:v>
                </c:pt>
                <c:pt idx="15020">
                  <c:v>29889</c:v>
                </c:pt>
                <c:pt idx="15021">
                  <c:v>29892</c:v>
                </c:pt>
                <c:pt idx="15022">
                  <c:v>29893</c:v>
                </c:pt>
                <c:pt idx="15023">
                  <c:v>29894</c:v>
                </c:pt>
                <c:pt idx="15024">
                  <c:v>29895</c:v>
                </c:pt>
                <c:pt idx="15025">
                  <c:v>29896</c:v>
                </c:pt>
                <c:pt idx="15026">
                  <c:v>29899</c:v>
                </c:pt>
                <c:pt idx="15027">
                  <c:v>29900</c:v>
                </c:pt>
                <c:pt idx="15028">
                  <c:v>29901</c:v>
                </c:pt>
                <c:pt idx="15029">
                  <c:v>29902</c:v>
                </c:pt>
                <c:pt idx="15030">
                  <c:v>29903</c:v>
                </c:pt>
                <c:pt idx="15031">
                  <c:v>29906</c:v>
                </c:pt>
                <c:pt idx="15032">
                  <c:v>29907</c:v>
                </c:pt>
                <c:pt idx="15033">
                  <c:v>29908</c:v>
                </c:pt>
                <c:pt idx="15034">
                  <c:v>29909</c:v>
                </c:pt>
                <c:pt idx="15035">
                  <c:v>29910</c:v>
                </c:pt>
                <c:pt idx="15036">
                  <c:v>29913</c:v>
                </c:pt>
                <c:pt idx="15037">
                  <c:v>29914</c:v>
                </c:pt>
                <c:pt idx="15038">
                  <c:v>29915</c:v>
                </c:pt>
                <c:pt idx="15039">
                  <c:v>29917</c:v>
                </c:pt>
                <c:pt idx="15040">
                  <c:v>29920</c:v>
                </c:pt>
                <c:pt idx="15041">
                  <c:v>29921</c:v>
                </c:pt>
                <c:pt idx="15042">
                  <c:v>29922</c:v>
                </c:pt>
                <c:pt idx="15043">
                  <c:v>29923</c:v>
                </c:pt>
                <c:pt idx="15044">
                  <c:v>29924</c:v>
                </c:pt>
                <c:pt idx="15045">
                  <c:v>29927</c:v>
                </c:pt>
                <c:pt idx="15046">
                  <c:v>29928</c:v>
                </c:pt>
                <c:pt idx="15047">
                  <c:v>29929</c:v>
                </c:pt>
                <c:pt idx="15048">
                  <c:v>29930</c:v>
                </c:pt>
                <c:pt idx="15049">
                  <c:v>29931</c:v>
                </c:pt>
                <c:pt idx="15050">
                  <c:v>29934</c:v>
                </c:pt>
                <c:pt idx="15051">
                  <c:v>29935</c:v>
                </c:pt>
                <c:pt idx="15052">
                  <c:v>29936</c:v>
                </c:pt>
                <c:pt idx="15053">
                  <c:v>29937</c:v>
                </c:pt>
                <c:pt idx="15054">
                  <c:v>29938</c:v>
                </c:pt>
                <c:pt idx="15055">
                  <c:v>29941</c:v>
                </c:pt>
                <c:pt idx="15056">
                  <c:v>29942</c:v>
                </c:pt>
                <c:pt idx="15057">
                  <c:v>29943</c:v>
                </c:pt>
                <c:pt idx="15058">
                  <c:v>29944</c:v>
                </c:pt>
                <c:pt idx="15059">
                  <c:v>29948</c:v>
                </c:pt>
                <c:pt idx="15060">
                  <c:v>29949</c:v>
                </c:pt>
                <c:pt idx="15061">
                  <c:v>29950</c:v>
                </c:pt>
                <c:pt idx="15062">
                  <c:v>29951</c:v>
                </c:pt>
                <c:pt idx="15063">
                  <c:v>29955</c:v>
                </c:pt>
                <c:pt idx="15064">
                  <c:v>29956</c:v>
                </c:pt>
                <c:pt idx="15065">
                  <c:v>29957</c:v>
                </c:pt>
                <c:pt idx="15066">
                  <c:v>29958</c:v>
                </c:pt>
                <c:pt idx="15067">
                  <c:v>29959</c:v>
                </c:pt>
                <c:pt idx="15068">
                  <c:v>29962</c:v>
                </c:pt>
                <c:pt idx="15069">
                  <c:v>29963</c:v>
                </c:pt>
                <c:pt idx="15070">
                  <c:v>29964</c:v>
                </c:pt>
                <c:pt idx="15071">
                  <c:v>29965</c:v>
                </c:pt>
                <c:pt idx="15072">
                  <c:v>29966</c:v>
                </c:pt>
                <c:pt idx="15073">
                  <c:v>29969</c:v>
                </c:pt>
                <c:pt idx="15074">
                  <c:v>29970</c:v>
                </c:pt>
                <c:pt idx="15075">
                  <c:v>29971</c:v>
                </c:pt>
                <c:pt idx="15076">
                  <c:v>29972</c:v>
                </c:pt>
                <c:pt idx="15077">
                  <c:v>29973</c:v>
                </c:pt>
                <c:pt idx="15078">
                  <c:v>29976</c:v>
                </c:pt>
                <c:pt idx="15079">
                  <c:v>29977</c:v>
                </c:pt>
                <c:pt idx="15080">
                  <c:v>29978</c:v>
                </c:pt>
                <c:pt idx="15081">
                  <c:v>29979</c:v>
                </c:pt>
                <c:pt idx="15082">
                  <c:v>29980</c:v>
                </c:pt>
                <c:pt idx="15083">
                  <c:v>29983</c:v>
                </c:pt>
                <c:pt idx="15084">
                  <c:v>29984</c:v>
                </c:pt>
                <c:pt idx="15085">
                  <c:v>29985</c:v>
                </c:pt>
                <c:pt idx="15086">
                  <c:v>29986</c:v>
                </c:pt>
                <c:pt idx="15087">
                  <c:v>29987</c:v>
                </c:pt>
                <c:pt idx="15088">
                  <c:v>29990</c:v>
                </c:pt>
                <c:pt idx="15089">
                  <c:v>29991</c:v>
                </c:pt>
                <c:pt idx="15090">
                  <c:v>29992</c:v>
                </c:pt>
                <c:pt idx="15091">
                  <c:v>29993</c:v>
                </c:pt>
                <c:pt idx="15092">
                  <c:v>29994</c:v>
                </c:pt>
                <c:pt idx="15093">
                  <c:v>29998</c:v>
                </c:pt>
                <c:pt idx="15094">
                  <c:v>29999</c:v>
                </c:pt>
                <c:pt idx="15095">
                  <c:v>30000</c:v>
                </c:pt>
                <c:pt idx="15096">
                  <c:v>30001</c:v>
                </c:pt>
                <c:pt idx="15097">
                  <c:v>30004</c:v>
                </c:pt>
                <c:pt idx="15098">
                  <c:v>30005</c:v>
                </c:pt>
                <c:pt idx="15099">
                  <c:v>30006</c:v>
                </c:pt>
                <c:pt idx="15100">
                  <c:v>30007</c:v>
                </c:pt>
                <c:pt idx="15101">
                  <c:v>30008</c:v>
                </c:pt>
                <c:pt idx="15102">
                  <c:v>30011</c:v>
                </c:pt>
                <c:pt idx="15103">
                  <c:v>30012</c:v>
                </c:pt>
                <c:pt idx="15104">
                  <c:v>30013</c:v>
                </c:pt>
                <c:pt idx="15105">
                  <c:v>30014</c:v>
                </c:pt>
                <c:pt idx="15106">
                  <c:v>30015</c:v>
                </c:pt>
                <c:pt idx="15107">
                  <c:v>30018</c:v>
                </c:pt>
                <c:pt idx="15108">
                  <c:v>30019</c:v>
                </c:pt>
                <c:pt idx="15109">
                  <c:v>30020</c:v>
                </c:pt>
                <c:pt idx="15110">
                  <c:v>30021</c:v>
                </c:pt>
                <c:pt idx="15111">
                  <c:v>30022</c:v>
                </c:pt>
                <c:pt idx="15112">
                  <c:v>30025</c:v>
                </c:pt>
                <c:pt idx="15113">
                  <c:v>30026</c:v>
                </c:pt>
                <c:pt idx="15114">
                  <c:v>30027</c:v>
                </c:pt>
                <c:pt idx="15115">
                  <c:v>30028</c:v>
                </c:pt>
                <c:pt idx="15116">
                  <c:v>30029</c:v>
                </c:pt>
                <c:pt idx="15117">
                  <c:v>30032</c:v>
                </c:pt>
                <c:pt idx="15118">
                  <c:v>30033</c:v>
                </c:pt>
                <c:pt idx="15119">
                  <c:v>30034</c:v>
                </c:pt>
                <c:pt idx="15120">
                  <c:v>30035</c:v>
                </c:pt>
                <c:pt idx="15121">
                  <c:v>30036</c:v>
                </c:pt>
                <c:pt idx="15122">
                  <c:v>30039</c:v>
                </c:pt>
                <c:pt idx="15123">
                  <c:v>30040</c:v>
                </c:pt>
                <c:pt idx="15124">
                  <c:v>30041</c:v>
                </c:pt>
                <c:pt idx="15125">
                  <c:v>30042</c:v>
                </c:pt>
                <c:pt idx="15126">
                  <c:v>30043</c:v>
                </c:pt>
                <c:pt idx="15127">
                  <c:v>30046</c:v>
                </c:pt>
                <c:pt idx="15128">
                  <c:v>30047</c:v>
                </c:pt>
                <c:pt idx="15129">
                  <c:v>30048</c:v>
                </c:pt>
                <c:pt idx="15130">
                  <c:v>30049</c:v>
                </c:pt>
                <c:pt idx="15131">
                  <c:v>30053</c:v>
                </c:pt>
                <c:pt idx="15132">
                  <c:v>30054</c:v>
                </c:pt>
                <c:pt idx="15133">
                  <c:v>30055</c:v>
                </c:pt>
                <c:pt idx="15134">
                  <c:v>30056</c:v>
                </c:pt>
                <c:pt idx="15135">
                  <c:v>30057</c:v>
                </c:pt>
                <c:pt idx="15136">
                  <c:v>30060</c:v>
                </c:pt>
                <c:pt idx="15137">
                  <c:v>30061</c:v>
                </c:pt>
                <c:pt idx="15138">
                  <c:v>30062</c:v>
                </c:pt>
                <c:pt idx="15139">
                  <c:v>30063</c:v>
                </c:pt>
                <c:pt idx="15140">
                  <c:v>30064</c:v>
                </c:pt>
                <c:pt idx="15141">
                  <c:v>30067</c:v>
                </c:pt>
                <c:pt idx="15142">
                  <c:v>30068</c:v>
                </c:pt>
                <c:pt idx="15143">
                  <c:v>30069</c:v>
                </c:pt>
                <c:pt idx="15144">
                  <c:v>30070</c:v>
                </c:pt>
                <c:pt idx="15145">
                  <c:v>30071</c:v>
                </c:pt>
                <c:pt idx="15146">
                  <c:v>30074</c:v>
                </c:pt>
                <c:pt idx="15147">
                  <c:v>30075</c:v>
                </c:pt>
                <c:pt idx="15148">
                  <c:v>30076</c:v>
                </c:pt>
                <c:pt idx="15149">
                  <c:v>30077</c:v>
                </c:pt>
                <c:pt idx="15150">
                  <c:v>30078</c:v>
                </c:pt>
                <c:pt idx="15151">
                  <c:v>30081</c:v>
                </c:pt>
                <c:pt idx="15152">
                  <c:v>30082</c:v>
                </c:pt>
                <c:pt idx="15153">
                  <c:v>30083</c:v>
                </c:pt>
                <c:pt idx="15154">
                  <c:v>30084</c:v>
                </c:pt>
                <c:pt idx="15155">
                  <c:v>30085</c:v>
                </c:pt>
                <c:pt idx="15156">
                  <c:v>30088</c:v>
                </c:pt>
                <c:pt idx="15157">
                  <c:v>30089</c:v>
                </c:pt>
                <c:pt idx="15158">
                  <c:v>30090</c:v>
                </c:pt>
                <c:pt idx="15159">
                  <c:v>30091</c:v>
                </c:pt>
                <c:pt idx="15160">
                  <c:v>30092</c:v>
                </c:pt>
                <c:pt idx="15161">
                  <c:v>30095</c:v>
                </c:pt>
                <c:pt idx="15162">
                  <c:v>30096</c:v>
                </c:pt>
                <c:pt idx="15163">
                  <c:v>30097</c:v>
                </c:pt>
                <c:pt idx="15164">
                  <c:v>30098</c:v>
                </c:pt>
                <c:pt idx="15165">
                  <c:v>30099</c:v>
                </c:pt>
                <c:pt idx="15166">
                  <c:v>30103</c:v>
                </c:pt>
                <c:pt idx="15167">
                  <c:v>30104</c:v>
                </c:pt>
                <c:pt idx="15168">
                  <c:v>30105</c:v>
                </c:pt>
                <c:pt idx="15169">
                  <c:v>30106</c:v>
                </c:pt>
                <c:pt idx="15170">
                  <c:v>30109</c:v>
                </c:pt>
                <c:pt idx="15171">
                  <c:v>30110</c:v>
                </c:pt>
                <c:pt idx="15172">
                  <c:v>30111</c:v>
                </c:pt>
                <c:pt idx="15173">
                  <c:v>30112</c:v>
                </c:pt>
                <c:pt idx="15174">
                  <c:v>30113</c:v>
                </c:pt>
                <c:pt idx="15175">
                  <c:v>30116</c:v>
                </c:pt>
                <c:pt idx="15176">
                  <c:v>30117</c:v>
                </c:pt>
                <c:pt idx="15177">
                  <c:v>30118</c:v>
                </c:pt>
                <c:pt idx="15178">
                  <c:v>30119</c:v>
                </c:pt>
                <c:pt idx="15179">
                  <c:v>30120</c:v>
                </c:pt>
                <c:pt idx="15180">
                  <c:v>30123</c:v>
                </c:pt>
                <c:pt idx="15181">
                  <c:v>30124</c:v>
                </c:pt>
                <c:pt idx="15182">
                  <c:v>30125</c:v>
                </c:pt>
                <c:pt idx="15183">
                  <c:v>30126</c:v>
                </c:pt>
                <c:pt idx="15184">
                  <c:v>30127</c:v>
                </c:pt>
                <c:pt idx="15185">
                  <c:v>30130</c:v>
                </c:pt>
                <c:pt idx="15186">
                  <c:v>30131</c:v>
                </c:pt>
                <c:pt idx="15187">
                  <c:v>30132</c:v>
                </c:pt>
                <c:pt idx="15188">
                  <c:v>30133</c:v>
                </c:pt>
                <c:pt idx="15189">
                  <c:v>30134</c:v>
                </c:pt>
                <c:pt idx="15190">
                  <c:v>30138</c:v>
                </c:pt>
                <c:pt idx="15191">
                  <c:v>30139</c:v>
                </c:pt>
                <c:pt idx="15192">
                  <c:v>30140</c:v>
                </c:pt>
                <c:pt idx="15193">
                  <c:v>30141</c:v>
                </c:pt>
                <c:pt idx="15194">
                  <c:v>30144</c:v>
                </c:pt>
                <c:pt idx="15195">
                  <c:v>30145</c:v>
                </c:pt>
                <c:pt idx="15196">
                  <c:v>30146</c:v>
                </c:pt>
                <c:pt idx="15197">
                  <c:v>30147</c:v>
                </c:pt>
                <c:pt idx="15198">
                  <c:v>30148</c:v>
                </c:pt>
                <c:pt idx="15199">
                  <c:v>30151</c:v>
                </c:pt>
                <c:pt idx="15200">
                  <c:v>30152</c:v>
                </c:pt>
                <c:pt idx="15201">
                  <c:v>30153</c:v>
                </c:pt>
                <c:pt idx="15202">
                  <c:v>30154</c:v>
                </c:pt>
                <c:pt idx="15203">
                  <c:v>30155</c:v>
                </c:pt>
                <c:pt idx="15204">
                  <c:v>30158</c:v>
                </c:pt>
                <c:pt idx="15205">
                  <c:v>30159</c:v>
                </c:pt>
                <c:pt idx="15206">
                  <c:v>30160</c:v>
                </c:pt>
                <c:pt idx="15207">
                  <c:v>30161</c:v>
                </c:pt>
                <c:pt idx="15208">
                  <c:v>30162</c:v>
                </c:pt>
                <c:pt idx="15209">
                  <c:v>30165</c:v>
                </c:pt>
                <c:pt idx="15210">
                  <c:v>30166</c:v>
                </c:pt>
                <c:pt idx="15211">
                  <c:v>30167</c:v>
                </c:pt>
                <c:pt idx="15212">
                  <c:v>30168</c:v>
                </c:pt>
                <c:pt idx="15213">
                  <c:v>30169</c:v>
                </c:pt>
                <c:pt idx="15214">
                  <c:v>30172</c:v>
                </c:pt>
                <c:pt idx="15215">
                  <c:v>30173</c:v>
                </c:pt>
                <c:pt idx="15216">
                  <c:v>30174</c:v>
                </c:pt>
                <c:pt idx="15217">
                  <c:v>30175</c:v>
                </c:pt>
                <c:pt idx="15218">
                  <c:v>30176</c:v>
                </c:pt>
                <c:pt idx="15219">
                  <c:v>30179</c:v>
                </c:pt>
                <c:pt idx="15220">
                  <c:v>30180</c:v>
                </c:pt>
                <c:pt idx="15221">
                  <c:v>30181</c:v>
                </c:pt>
                <c:pt idx="15222">
                  <c:v>30182</c:v>
                </c:pt>
                <c:pt idx="15223">
                  <c:v>30183</c:v>
                </c:pt>
                <c:pt idx="15224">
                  <c:v>30186</c:v>
                </c:pt>
                <c:pt idx="15225">
                  <c:v>30187</c:v>
                </c:pt>
                <c:pt idx="15226">
                  <c:v>30188</c:v>
                </c:pt>
                <c:pt idx="15227">
                  <c:v>30189</c:v>
                </c:pt>
                <c:pt idx="15228">
                  <c:v>30190</c:v>
                </c:pt>
                <c:pt idx="15229">
                  <c:v>30193</c:v>
                </c:pt>
                <c:pt idx="15230">
                  <c:v>30194</c:v>
                </c:pt>
                <c:pt idx="15231">
                  <c:v>30195</c:v>
                </c:pt>
                <c:pt idx="15232">
                  <c:v>30196</c:v>
                </c:pt>
                <c:pt idx="15233">
                  <c:v>30197</c:v>
                </c:pt>
                <c:pt idx="15234">
                  <c:v>30201</c:v>
                </c:pt>
                <c:pt idx="15235">
                  <c:v>30202</c:v>
                </c:pt>
                <c:pt idx="15236">
                  <c:v>30203</c:v>
                </c:pt>
                <c:pt idx="15237">
                  <c:v>30204</c:v>
                </c:pt>
                <c:pt idx="15238">
                  <c:v>30207</c:v>
                </c:pt>
                <c:pt idx="15239">
                  <c:v>30208</c:v>
                </c:pt>
                <c:pt idx="15240">
                  <c:v>30209</c:v>
                </c:pt>
                <c:pt idx="15241">
                  <c:v>30210</c:v>
                </c:pt>
                <c:pt idx="15242">
                  <c:v>30211</c:v>
                </c:pt>
                <c:pt idx="15243">
                  <c:v>30214</c:v>
                </c:pt>
                <c:pt idx="15244">
                  <c:v>30215</c:v>
                </c:pt>
                <c:pt idx="15245">
                  <c:v>30216</c:v>
                </c:pt>
                <c:pt idx="15246">
                  <c:v>30217</c:v>
                </c:pt>
                <c:pt idx="15247">
                  <c:v>30218</c:v>
                </c:pt>
                <c:pt idx="15248">
                  <c:v>30221</c:v>
                </c:pt>
                <c:pt idx="15249">
                  <c:v>30222</c:v>
                </c:pt>
                <c:pt idx="15250">
                  <c:v>30223</c:v>
                </c:pt>
                <c:pt idx="15251">
                  <c:v>30224</c:v>
                </c:pt>
                <c:pt idx="15252">
                  <c:v>30225</c:v>
                </c:pt>
                <c:pt idx="15253">
                  <c:v>30228</c:v>
                </c:pt>
                <c:pt idx="15254">
                  <c:v>30229</c:v>
                </c:pt>
                <c:pt idx="15255">
                  <c:v>30230</c:v>
                </c:pt>
                <c:pt idx="15256">
                  <c:v>30231</c:v>
                </c:pt>
                <c:pt idx="15257">
                  <c:v>30232</c:v>
                </c:pt>
                <c:pt idx="15258">
                  <c:v>30235</c:v>
                </c:pt>
                <c:pt idx="15259">
                  <c:v>30236</c:v>
                </c:pt>
                <c:pt idx="15260">
                  <c:v>30237</c:v>
                </c:pt>
                <c:pt idx="15261">
                  <c:v>30238</c:v>
                </c:pt>
                <c:pt idx="15262">
                  <c:v>30239</c:v>
                </c:pt>
                <c:pt idx="15263">
                  <c:v>30242</c:v>
                </c:pt>
                <c:pt idx="15264">
                  <c:v>30243</c:v>
                </c:pt>
                <c:pt idx="15265">
                  <c:v>30244</c:v>
                </c:pt>
                <c:pt idx="15266">
                  <c:v>30245</c:v>
                </c:pt>
                <c:pt idx="15267">
                  <c:v>30246</c:v>
                </c:pt>
                <c:pt idx="15268">
                  <c:v>30249</c:v>
                </c:pt>
                <c:pt idx="15269">
                  <c:v>30250</c:v>
                </c:pt>
                <c:pt idx="15270">
                  <c:v>30251</c:v>
                </c:pt>
                <c:pt idx="15271">
                  <c:v>30252</c:v>
                </c:pt>
                <c:pt idx="15272">
                  <c:v>30253</c:v>
                </c:pt>
                <c:pt idx="15273">
                  <c:v>30256</c:v>
                </c:pt>
                <c:pt idx="15274">
                  <c:v>30257</c:v>
                </c:pt>
                <c:pt idx="15275">
                  <c:v>30258</c:v>
                </c:pt>
                <c:pt idx="15276">
                  <c:v>30259</c:v>
                </c:pt>
                <c:pt idx="15277">
                  <c:v>30260</c:v>
                </c:pt>
                <c:pt idx="15278">
                  <c:v>30263</c:v>
                </c:pt>
                <c:pt idx="15279">
                  <c:v>30264</c:v>
                </c:pt>
                <c:pt idx="15280">
                  <c:v>30265</c:v>
                </c:pt>
                <c:pt idx="15281">
                  <c:v>30266</c:v>
                </c:pt>
                <c:pt idx="15282">
                  <c:v>30267</c:v>
                </c:pt>
                <c:pt idx="15283">
                  <c:v>30270</c:v>
                </c:pt>
                <c:pt idx="15284">
                  <c:v>30271</c:v>
                </c:pt>
                <c:pt idx="15285">
                  <c:v>30272</c:v>
                </c:pt>
                <c:pt idx="15286">
                  <c:v>30273</c:v>
                </c:pt>
                <c:pt idx="15287">
                  <c:v>30274</c:v>
                </c:pt>
                <c:pt idx="15288">
                  <c:v>30277</c:v>
                </c:pt>
                <c:pt idx="15289">
                  <c:v>30278</c:v>
                </c:pt>
                <c:pt idx="15290">
                  <c:v>30279</c:v>
                </c:pt>
                <c:pt idx="15291">
                  <c:v>30281</c:v>
                </c:pt>
                <c:pt idx="15292">
                  <c:v>30284</c:v>
                </c:pt>
                <c:pt idx="15293">
                  <c:v>30285</c:v>
                </c:pt>
                <c:pt idx="15294">
                  <c:v>30286</c:v>
                </c:pt>
                <c:pt idx="15295">
                  <c:v>30287</c:v>
                </c:pt>
                <c:pt idx="15296">
                  <c:v>30288</c:v>
                </c:pt>
                <c:pt idx="15297">
                  <c:v>30291</c:v>
                </c:pt>
                <c:pt idx="15298">
                  <c:v>30292</c:v>
                </c:pt>
                <c:pt idx="15299">
                  <c:v>30293</c:v>
                </c:pt>
                <c:pt idx="15300">
                  <c:v>30294</c:v>
                </c:pt>
                <c:pt idx="15301">
                  <c:v>30295</c:v>
                </c:pt>
                <c:pt idx="15302">
                  <c:v>30298</c:v>
                </c:pt>
                <c:pt idx="15303">
                  <c:v>30299</c:v>
                </c:pt>
                <c:pt idx="15304">
                  <c:v>30300</c:v>
                </c:pt>
                <c:pt idx="15305">
                  <c:v>30301</c:v>
                </c:pt>
                <c:pt idx="15306">
                  <c:v>30302</c:v>
                </c:pt>
                <c:pt idx="15307">
                  <c:v>30305</c:v>
                </c:pt>
                <c:pt idx="15308">
                  <c:v>30306</c:v>
                </c:pt>
                <c:pt idx="15309">
                  <c:v>30307</c:v>
                </c:pt>
                <c:pt idx="15310">
                  <c:v>30308</c:v>
                </c:pt>
                <c:pt idx="15311">
                  <c:v>30312</c:v>
                </c:pt>
                <c:pt idx="15312">
                  <c:v>30313</c:v>
                </c:pt>
                <c:pt idx="15313">
                  <c:v>30314</c:v>
                </c:pt>
                <c:pt idx="15314">
                  <c:v>30315</c:v>
                </c:pt>
                <c:pt idx="15315">
                  <c:v>30316</c:v>
                </c:pt>
                <c:pt idx="15316">
                  <c:v>30319</c:v>
                </c:pt>
                <c:pt idx="15317">
                  <c:v>30320</c:v>
                </c:pt>
                <c:pt idx="15318">
                  <c:v>30321</c:v>
                </c:pt>
                <c:pt idx="15319">
                  <c:v>30322</c:v>
                </c:pt>
                <c:pt idx="15320">
                  <c:v>30323</c:v>
                </c:pt>
                <c:pt idx="15321">
                  <c:v>30326</c:v>
                </c:pt>
                <c:pt idx="15322">
                  <c:v>30327</c:v>
                </c:pt>
                <c:pt idx="15323">
                  <c:v>30328</c:v>
                </c:pt>
                <c:pt idx="15324">
                  <c:v>30329</c:v>
                </c:pt>
                <c:pt idx="15325">
                  <c:v>30330</c:v>
                </c:pt>
                <c:pt idx="15326">
                  <c:v>30333</c:v>
                </c:pt>
                <c:pt idx="15327">
                  <c:v>30334</c:v>
                </c:pt>
                <c:pt idx="15328">
                  <c:v>30335</c:v>
                </c:pt>
                <c:pt idx="15329">
                  <c:v>30336</c:v>
                </c:pt>
                <c:pt idx="15330">
                  <c:v>30337</c:v>
                </c:pt>
                <c:pt idx="15331">
                  <c:v>30340</c:v>
                </c:pt>
                <c:pt idx="15332">
                  <c:v>30341</c:v>
                </c:pt>
                <c:pt idx="15333">
                  <c:v>30342</c:v>
                </c:pt>
                <c:pt idx="15334">
                  <c:v>30343</c:v>
                </c:pt>
                <c:pt idx="15335">
                  <c:v>30344</c:v>
                </c:pt>
                <c:pt idx="15336">
                  <c:v>30347</c:v>
                </c:pt>
                <c:pt idx="15337">
                  <c:v>30348</c:v>
                </c:pt>
                <c:pt idx="15338">
                  <c:v>30349</c:v>
                </c:pt>
                <c:pt idx="15339">
                  <c:v>30350</c:v>
                </c:pt>
                <c:pt idx="15340">
                  <c:v>30351</c:v>
                </c:pt>
                <c:pt idx="15341">
                  <c:v>30354</c:v>
                </c:pt>
                <c:pt idx="15342">
                  <c:v>30355</c:v>
                </c:pt>
                <c:pt idx="15343">
                  <c:v>30356</c:v>
                </c:pt>
                <c:pt idx="15344">
                  <c:v>30357</c:v>
                </c:pt>
                <c:pt idx="15345">
                  <c:v>30358</c:v>
                </c:pt>
                <c:pt idx="15346">
                  <c:v>30361</c:v>
                </c:pt>
                <c:pt idx="15347">
                  <c:v>30362</c:v>
                </c:pt>
                <c:pt idx="15348">
                  <c:v>30363</c:v>
                </c:pt>
                <c:pt idx="15349">
                  <c:v>30364</c:v>
                </c:pt>
                <c:pt idx="15350">
                  <c:v>30365</c:v>
                </c:pt>
                <c:pt idx="15351">
                  <c:v>30369</c:v>
                </c:pt>
                <c:pt idx="15352">
                  <c:v>30370</c:v>
                </c:pt>
                <c:pt idx="15353">
                  <c:v>30371</c:v>
                </c:pt>
                <c:pt idx="15354">
                  <c:v>30372</c:v>
                </c:pt>
                <c:pt idx="15355">
                  <c:v>30375</c:v>
                </c:pt>
                <c:pt idx="15356">
                  <c:v>30376</c:v>
                </c:pt>
                <c:pt idx="15357">
                  <c:v>30377</c:v>
                </c:pt>
                <c:pt idx="15358">
                  <c:v>30378</c:v>
                </c:pt>
                <c:pt idx="15359">
                  <c:v>30379</c:v>
                </c:pt>
                <c:pt idx="15360">
                  <c:v>30382</c:v>
                </c:pt>
                <c:pt idx="15361">
                  <c:v>30383</c:v>
                </c:pt>
                <c:pt idx="15362">
                  <c:v>30384</c:v>
                </c:pt>
                <c:pt idx="15363">
                  <c:v>30385</c:v>
                </c:pt>
                <c:pt idx="15364">
                  <c:v>30386</c:v>
                </c:pt>
                <c:pt idx="15365">
                  <c:v>30389</c:v>
                </c:pt>
                <c:pt idx="15366">
                  <c:v>30390</c:v>
                </c:pt>
                <c:pt idx="15367">
                  <c:v>30391</c:v>
                </c:pt>
                <c:pt idx="15368">
                  <c:v>30392</c:v>
                </c:pt>
                <c:pt idx="15369">
                  <c:v>30393</c:v>
                </c:pt>
                <c:pt idx="15370">
                  <c:v>30396</c:v>
                </c:pt>
                <c:pt idx="15371">
                  <c:v>30397</c:v>
                </c:pt>
                <c:pt idx="15372">
                  <c:v>30398</c:v>
                </c:pt>
                <c:pt idx="15373">
                  <c:v>30399</c:v>
                </c:pt>
                <c:pt idx="15374">
                  <c:v>30400</c:v>
                </c:pt>
                <c:pt idx="15375">
                  <c:v>30403</c:v>
                </c:pt>
                <c:pt idx="15376">
                  <c:v>30404</c:v>
                </c:pt>
                <c:pt idx="15377">
                  <c:v>30405</c:v>
                </c:pt>
                <c:pt idx="15378">
                  <c:v>30406</c:v>
                </c:pt>
                <c:pt idx="15379">
                  <c:v>30410</c:v>
                </c:pt>
                <c:pt idx="15380">
                  <c:v>30411</c:v>
                </c:pt>
                <c:pt idx="15381">
                  <c:v>30412</c:v>
                </c:pt>
                <c:pt idx="15382">
                  <c:v>30413</c:v>
                </c:pt>
                <c:pt idx="15383">
                  <c:v>30414</c:v>
                </c:pt>
                <c:pt idx="15384">
                  <c:v>30417</c:v>
                </c:pt>
                <c:pt idx="15385">
                  <c:v>30418</c:v>
                </c:pt>
                <c:pt idx="15386">
                  <c:v>30419</c:v>
                </c:pt>
                <c:pt idx="15387">
                  <c:v>30420</c:v>
                </c:pt>
                <c:pt idx="15388">
                  <c:v>30421</c:v>
                </c:pt>
                <c:pt idx="15389">
                  <c:v>30424</c:v>
                </c:pt>
                <c:pt idx="15390">
                  <c:v>30425</c:v>
                </c:pt>
                <c:pt idx="15391">
                  <c:v>30426</c:v>
                </c:pt>
                <c:pt idx="15392">
                  <c:v>30427</c:v>
                </c:pt>
                <c:pt idx="15393">
                  <c:v>30428</c:v>
                </c:pt>
                <c:pt idx="15394">
                  <c:v>30431</c:v>
                </c:pt>
                <c:pt idx="15395">
                  <c:v>30432</c:v>
                </c:pt>
                <c:pt idx="15396">
                  <c:v>30433</c:v>
                </c:pt>
                <c:pt idx="15397">
                  <c:v>30434</c:v>
                </c:pt>
                <c:pt idx="15398">
                  <c:v>30435</c:v>
                </c:pt>
                <c:pt idx="15399">
                  <c:v>30438</c:v>
                </c:pt>
                <c:pt idx="15400">
                  <c:v>30439</c:v>
                </c:pt>
                <c:pt idx="15401">
                  <c:v>30440</c:v>
                </c:pt>
                <c:pt idx="15402">
                  <c:v>30441</c:v>
                </c:pt>
                <c:pt idx="15403">
                  <c:v>30442</c:v>
                </c:pt>
                <c:pt idx="15404">
                  <c:v>30445</c:v>
                </c:pt>
                <c:pt idx="15405">
                  <c:v>30446</c:v>
                </c:pt>
                <c:pt idx="15406">
                  <c:v>30447</c:v>
                </c:pt>
                <c:pt idx="15407">
                  <c:v>30448</c:v>
                </c:pt>
                <c:pt idx="15408">
                  <c:v>30449</c:v>
                </c:pt>
                <c:pt idx="15409">
                  <c:v>30452</c:v>
                </c:pt>
                <c:pt idx="15410">
                  <c:v>30453</c:v>
                </c:pt>
                <c:pt idx="15411">
                  <c:v>30454</c:v>
                </c:pt>
                <c:pt idx="15412">
                  <c:v>30455</c:v>
                </c:pt>
                <c:pt idx="15413">
                  <c:v>30456</c:v>
                </c:pt>
                <c:pt idx="15414">
                  <c:v>30459</c:v>
                </c:pt>
                <c:pt idx="15415">
                  <c:v>30460</c:v>
                </c:pt>
                <c:pt idx="15416">
                  <c:v>30461</c:v>
                </c:pt>
                <c:pt idx="15417">
                  <c:v>30462</c:v>
                </c:pt>
                <c:pt idx="15418">
                  <c:v>30463</c:v>
                </c:pt>
                <c:pt idx="15419">
                  <c:v>30467</c:v>
                </c:pt>
                <c:pt idx="15420">
                  <c:v>30468</c:v>
                </c:pt>
                <c:pt idx="15421">
                  <c:v>30469</c:v>
                </c:pt>
                <c:pt idx="15422">
                  <c:v>30470</c:v>
                </c:pt>
                <c:pt idx="15423">
                  <c:v>30473</c:v>
                </c:pt>
                <c:pt idx="15424">
                  <c:v>30474</c:v>
                </c:pt>
                <c:pt idx="15425">
                  <c:v>30475</c:v>
                </c:pt>
                <c:pt idx="15426">
                  <c:v>30476</c:v>
                </c:pt>
                <c:pt idx="15427">
                  <c:v>30477</c:v>
                </c:pt>
                <c:pt idx="15428">
                  <c:v>30480</c:v>
                </c:pt>
                <c:pt idx="15429">
                  <c:v>30481</c:v>
                </c:pt>
                <c:pt idx="15430">
                  <c:v>30482</c:v>
                </c:pt>
                <c:pt idx="15431">
                  <c:v>30483</c:v>
                </c:pt>
                <c:pt idx="15432">
                  <c:v>30484</c:v>
                </c:pt>
                <c:pt idx="15433">
                  <c:v>30487</c:v>
                </c:pt>
                <c:pt idx="15434">
                  <c:v>30488</c:v>
                </c:pt>
                <c:pt idx="15435">
                  <c:v>30489</c:v>
                </c:pt>
                <c:pt idx="15436">
                  <c:v>30490</c:v>
                </c:pt>
                <c:pt idx="15437">
                  <c:v>30491</c:v>
                </c:pt>
                <c:pt idx="15438">
                  <c:v>30494</c:v>
                </c:pt>
                <c:pt idx="15439">
                  <c:v>30495</c:v>
                </c:pt>
                <c:pt idx="15440">
                  <c:v>30496</c:v>
                </c:pt>
                <c:pt idx="15441">
                  <c:v>30497</c:v>
                </c:pt>
                <c:pt idx="15442">
                  <c:v>30498</c:v>
                </c:pt>
                <c:pt idx="15443">
                  <c:v>30502</c:v>
                </c:pt>
                <c:pt idx="15444">
                  <c:v>30503</c:v>
                </c:pt>
                <c:pt idx="15445">
                  <c:v>30504</c:v>
                </c:pt>
                <c:pt idx="15446">
                  <c:v>30505</c:v>
                </c:pt>
                <c:pt idx="15447">
                  <c:v>30508</c:v>
                </c:pt>
                <c:pt idx="15448">
                  <c:v>30509</c:v>
                </c:pt>
                <c:pt idx="15449">
                  <c:v>30510</c:v>
                </c:pt>
                <c:pt idx="15450">
                  <c:v>30511</c:v>
                </c:pt>
                <c:pt idx="15451">
                  <c:v>30512</c:v>
                </c:pt>
                <c:pt idx="15452">
                  <c:v>30515</c:v>
                </c:pt>
                <c:pt idx="15453">
                  <c:v>30516</c:v>
                </c:pt>
                <c:pt idx="15454">
                  <c:v>30517</c:v>
                </c:pt>
                <c:pt idx="15455">
                  <c:v>30518</c:v>
                </c:pt>
                <c:pt idx="15456">
                  <c:v>30519</c:v>
                </c:pt>
                <c:pt idx="15457">
                  <c:v>30522</c:v>
                </c:pt>
                <c:pt idx="15458">
                  <c:v>30523</c:v>
                </c:pt>
                <c:pt idx="15459">
                  <c:v>30524</c:v>
                </c:pt>
                <c:pt idx="15460">
                  <c:v>30525</c:v>
                </c:pt>
                <c:pt idx="15461">
                  <c:v>30526</c:v>
                </c:pt>
                <c:pt idx="15462">
                  <c:v>30529</c:v>
                </c:pt>
                <c:pt idx="15463">
                  <c:v>30530</c:v>
                </c:pt>
                <c:pt idx="15464">
                  <c:v>30531</c:v>
                </c:pt>
                <c:pt idx="15465">
                  <c:v>30532</c:v>
                </c:pt>
                <c:pt idx="15466">
                  <c:v>30533</c:v>
                </c:pt>
                <c:pt idx="15467">
                  <c:v>30536</c:v>
                </c:pt>
                <c:pt idx="15468">
                  <c:v>30537</c:v>
                </c:pt>
                <c:pt idx="15469">
                  <c:v>30538</c:v>
                </c:pt>
                <c:pt idx="15470">
                  <c:v>30539</c:v>
                </c:pt>
                <c:pt idx="15471">
                  <c:v>30540</c:v>
                </c:pt>
                <c:pt idx="15472">
                  <c:v>30543</c:v>
                </c:pt>
                <c:pt idx="15473">
                  <c:v>30544</c:v>
                </c:pt>
                <c:pt idx="15474">
                  <c:v>30545</c:v>
                </c:pt>
                <c:pt idx="15475">
                  <c:v>30546</c:v>
                </c:pt>
                <c:pt idx="15476">
                  <c:v>30547</c:v>
                </c:pt>
                <c:pt idx="15477">
                  <c:v>30550</c:v>
                </c:pt>
                <c:pt idx="15478">
                  <c:v>30551</c:v>
                </c:pt>
                <c:pt idx="15479">
                  <c:v>30552</c:v>
                </c:pt>
                <c:pt idx="15480">
                  <c:v>30553</c:v>
                </c:pt>
                <c:pt idx="15481">
                  <c:v>30554</c:v>
                </c:pt>
                <c:pt idx="15482">
                  <c:v>30557</c:v>
                </c:pt>
                <c:pt idx="15483">
                  <c:v>30558</c:v>
                </c:pt>
                <c:pt idx="15484">
                  <c:v>30559</c:v>
                </c:pt>
                <c:pt idx="15485">
                  <c:v>30560</c:v>
                </c:pt>
                <c:pt idx="15486">
                  <c:v>30561</c:v>
                </c:pt>
                <c:pt idx="15487">
                  <c:v>30565</c:v>
                </c:pt>
                <c:pt idx="15488">
                  <c:v>30566</c:v>
                </c:pt>
                <c:pt idx="15489">
                  <c:v>30567</c:v>
                </c:pt>
                <c:pt idx="15490">
                  <c:v>30568</c:v>
                </c:pt>
                <c:pt idx="15491">
                  <c:v>30571</c:v>
                </c:pt>
                <c:pt idx="15492">
                  <c:v>30572</c:v>
                </c:pt>
                <c:pt idx="15493">
                  <c:v>30573</c:v>
                </c:pt>
                <c:pt idx="15494">
                  <c:v>30574</c:v>
                </c:pt>
                <c:pt idx="15495">
                  <c:v>30575</c:v>
                </c:pt>
                <c:pt idx="15496">
                  <c:v>30578</c:v>
                </c:pt>
                <c:pt idx="15497">
                  <c:v>30579</c:v>
                </c:pt>
                <c:pt idx="15498">
                  <c:v>30580</c:v>
                </c:pt>
                <c:pt idx="15499">
                  <c:v>30581</c:v>
                </c:pt>
                <c:pt idx="15500">
                  <c:v>30582</c:v>
                </c:pt>
                <c:pt idx="15501">
                  <c:v>30585</c:v>
                </c:pt>
                <c:pt idx="15502">
                  <c:v>30586</c:v>
                </c:pt>
                <c:pt idx="15503">
                  <c:v>30587</c:v>
                </c:pt>
                <c:pt idx="15504">
                  <c:v>30588</c:v>
                </c:pt>
                <c:pt idx="15505">
                  <c:v>30589</c:v>
                </c:pt>
                <c:pt idx="15506">
                  <c:v>30592</c:v>
                </c:pt>
                <c:pt idx="15507">
                  <c:v>30593</c:v>
                </c:pt>
                <c:pt idx="15508">
                  <c:v>30594</c:v>
                </c:pt>
                <c:pt idx="15509">
                  <c:v>30595</c:v>
                </c:pt>
                <c:pt idx="15510">
                  <c:v>30596</c:v>
                </c:pt>
                <c:pt idx="15511">
                  <c:v>30599</c:v>
                </c:pt>
                <c:pt idx="15512">
                  <c:v>30600</c:v>
                </c:pt>
                <c:pt idx="15513">
                  <c:v>30601</c:v>
                </c:pt>
                <c:pt idx="15514">
                  <c:v>30602</c:v>
                </c:pt>
                <c:pt idx="15515">
                  <c:v>30603</c:v>
                </c:pt>
                <c:pt idx="15516">
                  <c:v>30606</c:v>
                </c:pt>
                <c:pt idx="15517">
                  <c:v>30607</c:v>
                </c:pt>
                <c:pt idx="15518">
                  <c:v>30608</c:v>
                </c:pt>
                <c:pt idx="15519">
                  <c:v>30609</c:v>
                </c:pt>
                <c:pt idx="15520">
                  <c:v>30610</c:v>
                </c:pt>
                <c:pt idx="15521">
                  <c:v>30613</c:v>
                </c:pt>
                <c:pt idx="15522">
                  <c:v>30614</c:v>
                </c:pt>
                <c:pt idx="15523">
                  <c:v>30615</c:v>
                </c:pt>
                <c:pt idx="15524">
                  <c:v>30616</c:v>
                </c:pt>
                <c:pt idx="15525">
                  <c:v>30617</c:v>
                </c:pt>
                <c:pt idx="15526">
                  <c:v>30620</c:v>
                </c:pt>
                <c:pt idx="15527">
                  <c:v>30621</c:v>
                </c:pt>
                <c:pt idx="15528">
                  <c:v>30622</c:v>
                </c:pt>
                <c:pt idx="15529">
                  <c:v>30623</c:v>
                </c:pt>
                <c:pt idx="15530">
                  <c:v>30624</c:v>
                </c:pt>
                <c:pt idx="15531">
                  <c:v>30627</c:v>
                </c:pt>
                <c:pt idx="15532">
                  <c:v>30628</c:v>
                </c:pt>
                <c:pt idx="15533">
                  <c:v>30629</c:v>
                </c:pt>
                <c:pt idx="15534">
                  <c:v>30630</c:v>
                </c:pt>
                <c:pt idx="15535">
                  <c:v>30631</c:v>
                </c:pt>
                <c:pt idx="15536">
                  <c:v>30634</c:v>
                </c:pt>
                <c:pt idx="15537">
                  <c:v>30635</c:v>
                </c:pt>
                <c:pt idx="15538">
                  <c:v>30636</c:v>
                </c:pt>
                <c:pt idx="15539">
                  <c:v>30637</c:v>
                </c:pt>
                <c:pt idx="15540">
                  <c:v>30638</c:v>
                </c:pt>
                <c:pt idx="15541">
                  <c:v>30641</c:v>
                </c:pt>
                <c:pt idx="15542">
                  <c:v>30642</c:v>
                </c:pt>
                <c:pt idx="15543">
                  <c:v>30643</c:v>
                </c:pt>
                <c:pt idx="15544">
                  <c:v>30645</c:v>
                </c:pt>
                <c:pt idx="15545">
                  <c:v>30648</c:v>
                </c:pt>
                <c:pt idx="15546">
                  <c:v>30649</c:v>
                </c:pt>
                <c:pt idx="15547">
                  <c:v>30650</c:v>
                </c:pt>
                <c:pt idx="15548">
                  <c:v>30651</c:v>
                </c:pt>
                <c:pt idx="15549">
                  <c:v>30652</c:v>
                </c:pt>
                <c:pt idx="15550">
                  <c:v>30655</c:v>
                </c:pt>
                <c:pt idx="15551">
                  <c:v>30656</c:v>
                </c:pt>
                <c:pt idx="15552">
                  <c:v>30657</c:v>
                </c:pt>
                <c:pt idx="15553">
                  <c:v>30658</c:v>
                </c:pt>
                <c:pt idx="15554">
                  <c:v>30659</c:v>
                </c:pt>
                <c:pt idx="15555">
                  <c:v>30662</c:v>
                </c:pt>
                <c:pt idx="15556">
                  <c:v>30663</c:v>
                </c:pt>
                <c:pt idx="15557">
                  <c:v>30664</c:v>
                </c:pt>
                <c:pt idx="15558">
                  <c:v>30665</c:v>
                </c:pt>
                <c:pt idx="15559">
                  <c:v>30666</c:v>
                </c:pt>
                <c:pt idx="15560">
                  <c:v>30669</c:v>
                </c:pt>
                <c:pt idx="15561">
                  <c:v>30670</c:v>
                </c:pt>
                <c:pt idx="15562">
                  <c:v>30671</c:v>
                </c:pt>
                <c:pt idx="15563">
                  <c:v>30672</c:v>
                </c:pt>
                <c:pt idx="15564">
                  <c:v>30673</c:v>
                </c:pt>
                <c:pt idx="15565">
                  <c:v>30677</c:v>
                </c:pt>
                <c:pt idx="15566">
                  <c:v>30678</c:v>
                </c:pt>
                <c:pt idx="15567">
                  <c:v>30679</c:v>
                </c:pt>
                <c:pt idx="15568">
                  <c:v>30680</c:v>
                </c:pt>
                <c:pt idx="15569">
                  <c:v>30684</c:v>
                </c:pt>
                <c:pt idx="15570">
                  <c:v>30685</c:v>
                </c:pt>
                <c:pt idx="15571">
                  <c:v>30686</c:v>
                </c:pt>
                <c:pt idx="15572">
                  <c:v>30687</c:v>
                </c:pt>
                <c:pt idx="15573">
                  <c:v>30690</c:v>
                </c:pt>
                <c:pt idx="15574">
                  <c:v>30691</c:v>
                </c:pt>
                <c:pt idx="15575">
                  <c:v>30692</c:v>
                </c:pt>
                <c:pt idx="15576">
                  <c:v>30693</c:v>
                </c:pt>
                <c:pt idx="15577">
                  <c:v>30694</c:v>
                </c:pt>
                <c:pt idx="15578">
                  <c:v>30697</c:v>
                </c:pt>
                <c:pt idx="15579">
                  <c:v>30698</c:v>
                </c:pt>
                <c:pt idx="15580">
                  <c:v>30699</c:v>
                </c:pt>
                <c:pt idx="15581">
                  <c:v>30700</c:v>
                </c:pt>
                <c:pt idx="15582">
                  <c:v>30701</c:v>
                </c:pt>
                <c:pt idx="15583">
                  <c:v>30704</c:v>
                </c:pt>
                <c:pt idx="15584">
                  <c:v>30705</c:v>
                </c:pt>
                <c:pt idx="15585">
                  <c:v>30706</c:v>
                </c:pt>
                <c:pt idx="15586">
                  <c:v>30707</c:v>
                </c:pt>
                <c:pt idx="15587">
                  <c:v>30708</c:v>
                </c:pt>
                <c:pt idx="15588">
                  <c:v>30711</c:v>
                </c:pt>
                <c:pt idx="15589">
                  <c:v>30712</c:v>
                </c:pt>
                <c:pt idx="15590">
                  <c:v>30713</c:v>
                </c:pt>
                <c:pt idx="15591">
                  <c:v>30714</c:v>
                </c:pt>
                <c:pt idx="15592">
                  <c:v>30715</c:v>
                </c:pt>
                <c:pt idx="15593">
                  <c:v>30718</c:v>
                </c:pt>
                <c:pt idx="15594">
                  <c:v>30719</c:v>
                </c:pt>
                <c:pt idx="15595">
                  <c:v>30720</c:v>
                </c:pt>
                <c:pt idx="15596">
                  <c:v>30721</c:v>
                </c:pt>
                <c:pt idx="15597">
                  <c:v>30722</c:v>
                </c:pt>
                <c:pt idx="15598">
                  <c:v>30725</c:v>
                </c:pt>
                <c:pt idx="15599">
                  <c:v>30726</c:v>
                </c:pt>
                <c:pt idx="15600">
                  <c:v>30727</c:v>
                </c:pt>
                <c:pt idx="15601">
                  <c:v>30728</c:v>
                </c:pt>
                <c:pt idx="15602">
                  <c:v>30729</c:v>
                </c:pt>
                <c:pt idx="15603">
                  <c:v>30733</c:v>
                </c:pt>
                <c:pt idx="15604">
                  <c:v>30734</c:v>
                </c:pt>
                <c:pt idx="15605">
                  <c:v>30735</c:v>
                </c:pt>
                <c:pt idx="15606">
                  <c:v>30736</c:v>
                </c:pt>
                <c:pt idx="15607">
                  <c:v>30739</c:v>
                </c:pt>
                <c:pt idx="15608">
                  <c:v>30740</c:v>
                </c:pt>
                <c:pt idx="15609">
                  <c:v>30741</c:v>
                </c:pt>
                <c:pt idx="15610">
                  <c:v>30742</c:v>
                </c:pt>
                <c:pt idx="15611">
                  <c:v>30743</c:v>
                </c:pt>
                <c:pt idx="15612">
                  <c:v>30746</c:v>
                </c:pt>
                <c:pt idx="15613">
                  <c:v>30747</c:v>
                </c:pt>
                <c:pt idx="15614">
                  <c:v>30748</c:v>
                </c:pt>
                <c:pt idx="15615">
                  <c:v>30749</c:v>
                </c:pt>
                <c:pt idx="15616">
                  <c:v>30750</c:v>
                </c:pt>
                <c:pt idx="15617">
                  <c:v>30753</c:v>
                </c:pt>
                <c:pt idx="15618">
                  <c:v>30754</c:v>
                </c:pt>
                <c:pt idx="15619">
                  <c:v>30755</c:v>
                </c:pt>
                <c:pt idx="15620">
                  <c:v>30756</c:v>
                </c:pt>
                <c:pt idx="15621">
                  <c:v>30757</c:v>
                </c:pt>
                <c:pt idx="15622">
                  <c:v>30760</c:v>
                </c:pt>
                <c:pt idx="15623">
                  <c:v>30761</c:v>
                </c:pt>
                <c:pt idx="15624">
                  <c:v>30762</c:v>
                </c:pt>
                <c:pt idx="15625">
                  <c:v>30763</c:v>
                </c:pt>
                <c:pt idx="15626">
                  <c:v>30764</c:v>
                </c:pt>
                <c:pt idx="15627">
                  <c:v>30767</c:v>
                </c:pt>
                <c:pt idx="15628">
                  <c:v>30768</c:v>
                </c:pt>
                <c:pt idx="15629">
                  <c:v>30769</c:v>
                </c:pt>
                <c:pt idx="15630">
                  <c:v>30770</c:v>
                </c:pt>
                <c:pt idx="15631">
                  <c:v>30771</c:v>
                </c:pt>
                <c:pt idx="15632">
                  <c:v>30774</c:v>
                </c:pt>
                <c:pt idx="15633">
                  <c:v>30775</c:v>
                </c:pt>
                <c:pt idx="15634">
                  <c:v>30776</c:v>
                </c:pt>
                <c:pt idx="15635">
                  <c:v>30777</c:v>
                </c:pt>
                <c:pt idx="15636">
                  <c:v>30778</c:v>
                </c:pt>
                <c:pt idx="15637">
                  <c:v>30781</c:v>
                </c:pt>
                <c:pt idx="15638">
                  <c:v>30782</c:v>
                </c:pt>
                <c:pt idx="15639">
                  <c:v>30783</c:v>
                </c:pt>
                <c:pt idx="15640">
                  <c:v>30784</c:v>
                </c:pt>
                <c:pt idx="15641">
                  <c:v>30785</c:v>
                </c:pt>
                <c:pt idx="15642">
                  <c:v>30788</c:v>
                </c:pt>
                <c:pt idx="15643">
                  <c:v>30789</c:v>
                </c:pt>
                <c:pt idx="15644">
                  <c:v>30790</c:v>
                </c:pt>
                <c:pt idx="15645">
                  <c:v>30791</c:v>
                </c:pt>
                <c:pt idx="15646">
                  <c:v>30795</c:v>
                </c:pt>
                <c:pt idx="15647">
                  <c:v>30796</c:v>
                </c:pt>
                <c:pt idx="15648">
                  <c:v>30797</c:v>
                </c:pt>
                <c:pt idx="15649">
                  <c:v>30798</c:v>
                </c:pt>
                <c:pt idx="15650">
                  <c:v>30799</c:v>
                </c:pt>
                <c:pt idx="15651">
                  <c:v>30802</c:v>
                </c:pt>
                <c:pt idx="15652">
                  <c:v>30803</c:v>
                </c:pt>
                <c:pt idx="15653">
                  <c:v>30804</c:v>
                </c:pt>
                <c:pt idx="15654">
                  <c:v>30805</c:v>
                </c:pt>
                <c:pt idx="15655">
                  <c:v>30806</c:v>
                </c:pt>
                <c:pt idx="15656">
                  <c:v>30809</c:v>
                </c:pt>
                <c:pt idx="15657">
                  <c:v>30810</c:v>
                </c:pt>
                <c:pt idx="15658">
                  <c:v>30811</c:v>
                </c:pt>
                <c:pt idx="15659">
                  <c:v>30812</c:v>
                </c:pt>
                <c:pt idx="15660">
                  <c:v>30813</c:v>
                </c:pt>
                <c:pt idx="15661">
                  <c:v>30816</c:v>
                </c:pt>
                <c:pt idx="15662">
                  <c:v>30817</c:v>
                </c:pt>
                <c:pt idx="15663">
                  <c:v>30818</c:v>
                </c:pt>
                <c:pt idx="15664">
                  <c:v>30819</c:v>
                </c:pt>
                <c:pt idx="15665">
                  <c:v>30820</c:v>
                </c:pt>
                <c:pt idx="15666">
                  <c:v>30823</c:v>
                </c:pt>
                <c:pt idx="15667">
                  <c:v>30824</c:v>
                </c:pt>
                <c:pt idx="15668">
                  <c:v>30825</c:v>
                </c:pt>
                <c:pt idx="15669">
                  <c:v>30826</c:v>
                </c:pt>
                <c:pt idx="15670">
                  <c:v>30827</c:v>
                </c:pt>
                <c:pt idx="15671">
                  <c:v>30831</c:v>
                </c:pt>
                <c:pt idx="15672">
                  <c:v>30832</c:v>
                </c:pt>
                <c:pt idx="15673">
                  <c:v>30833</c:v>
                </c:pt>
                <c:pt idx="15674">
                  <c:v>30834</c:v>
                </c:pt>
                <c:pt idx="15675">
                  <c:v>30837</c:v>
                </c:pt>
                <c:pt idx="15676">
                  <c:v>30838</c:v>
                </c:pt>
                <c:pt idx="15677">
                  <c:v>30839</c:v>
                </c:pt>
                <c:pt idx="15678">
                  <c:v>30840</c:v>
                </c:pt>
                <c:pt idx="15679">
                  <c:v>30841</c:v>
                </c:pt>
                <c:pt idx="15680">
                  <c:v>30844</c:v>
                </c:pt>
                <c:pt idx="15681">
                  <c:v>30845</c:v>
                </c:pt>
                <c:pt idx="15682">
                  <c:v>30846</c:v>
                </c:pt>
                <c:pt idx="15683">
                  <c:v>30847</c:v>
                </c:pt>
                <c:pt idx="15684">
                  <c:v>30848</c:v>
                </c:pt>
                <c:pt idx="15685">
                  <c:v>30851</c:v>
                </c:pt>
                <c:pt idx="15686">
                  <c:v>30852</c:v>
                </c:pt>
                <c:pt idx="15687">
                  <c:v>30853</c:v>
                </c:pt>
                <c:pt idx="15688">
                  <c:v>30854</c:v>
                </c:pt>
                <c:pt idx="15689">
                  <c:v>30855</c:v>
                </c:pt>
                <c:pt idx="15690">
                  <c:v>30858</c:v>
                </c:pt>
                <c:pt idx="15691">
                  <c:v>30859</c:v>
                </c:pt>
                <c:pt idx="15692">
                  <c:v>30860</c:v>
                </c:pt>
                <c:pt idx="15693">
                  <c:v>30861</c:v>
                </c:pt>
                <c:pt idx="15694">
                  <c:v>30862</c:v>
                </c:pt>
                <c:pt idx="15695">
                  <c:v>30865</c:v>
                </c:pt>
                <c:pt idx="15696">
                  <c:v>30866</c:v>
                </c:pt>
                <c:pt idx="15697">
                  <c:v>30868</c:v>
                </c:pt>
                <c:pt idx="15698">
                  <c:v>30869</c:v>
                </c:pt>
                <c:pt idx="15699">
                  <c:v>30872</c:v>
                </c:pt>
                <c:pt idx="15700">
                  <c:v>30873</c:v>
                </c:pt>
                <c:pt idx="15701">
                  <c:v>30874</c:v>
                </c:pt>
                <c:pt idx="15702">
                  <c:v>30875</c:v>
                </c:pt>
                <c:pt idx="15703">
                  <c:v>30876</c:v>
                </c:pt>
                <c:pt idx="15704">
                  <c:v>30879</c:v>
                </c:pt>
                <c:pt idx="15705">
                  <c:v>30880</c:v>
                </c:pt>
                <c:pt idx="15706">
                  <c:v>30881</c:v>
                </c:pt>
                <c:pt idx="15707">
                  <c:v>30882</c:v>
                </c:pt>
                <c:pt idx="15708">
                  <c:v>30883</c:v>
                </c:pt>
                <c:pt idx="15709">
                  <c:v>30886</c:v>
                </c:pt>
                <c:pt idx="15710">
                  <c:v>30887</c:v>
                </c:pt>
                <c:pt idx="15711">
                  <c:v>30888</c:v>
                </c:pt>
                <c:pt idx="15712">
                  <c:v>30889</c:v>
                </c:pt>
                <c:pt idx="15713">
                  <c:v>30890</c:v>
                </c:pt>
                <c:pt idx="15714">
                  <c:v>30893</c:v>
                </c:pt>
                <c:pt idx="15715">
                  <c:v>30894</c:v>
                </c:pt>
                <c:pt idx="15716">
                  <c:v>30895</c:v>
                </c:pt>
                <c:pt idx="15717">
                  <c:v>30896</c:v>
                </c:pt>
                <c:pt idx="15718">
                  <c:v>30897</c:v>
                </c:pt>
                <c:pt idx="15719">
                  <c:v>30900</c:v>
                </c:pt>
                <c:pt idx="15720">
                  <c:v>30901</c:v>
                </c:pt>
                <c:pt idx="15721">
                  <c:v>30902</c:v>
                </c:pt>
                <c:pt idx="15722">
                  <c:v>30903</c:v>
                </c:pt>
                <c:pt idx="15723">
                  <c:v>30904</c:v>
                </c:pt>
                <c:pt idx="15724">
                  <c:v>30907</c:v>
                </c:pt>
                <c:pt idx="15725">
                  <c:v>30908</c:v>
                </c:pt>
                <c:pt idx="15726">
                  <c:v>30909</c:v>
                </c:pt>
                <c:pt idx="15727">
                  <c:v>30910</c:v>
                </c:pt>
                <c:pt idx="15728">
                  <c:v>30911</c:v>
                </c:pt>
                <c:pt idx="15729">
                  <c:v>30914</c:v>
                </c:pt>
                <c:pt idx="15730">
                  <c:v>30915</c:v>
                </c:pt>
                <c:pt idx="15731">
                  <c:v>30916</c:v>
                </c:pt>
                <c:pt idx="15732">
                  <c:v>30917</c:v>
                </c:pt>
                <c:pt idx="15733">
                  <c:v>30918</c:v>
                </c:pt>
                <c:pt idx="15734">
                  <c:v>30921</c:v>
                </c:pt>
                <c:pt idx="15735">
                  <c:v>30922</c:v>
                </c:pt>
                <c:pt idx="15736">
                  <c:v>30923</c:v>
                </c:pt>
                <c:pt idx="15737">
                  <c:v>30924</c:v>
                </c:pt>
                <c:pt idx="15738">
                  <c:v>30925</c:v>
                </c:pt>
                <c:pt idx="15739">
                  <c:v>30929</c:v>
                </c:pt>
                <c:pt idx="15740">
                  <c:v>30930</c:v>
                </c:pt>
                <c:pt idx="15741">
                  <c:v>30931</c:v>
                </c:pt>
                <c:pt idx="15742">
                  <c:v>30932</c:v>
                </c:pt>
                <c:pt idx="15743">
                  <c:v>30935</c:v>
                </c:pt>
                <c:pt idx="15744">
                  <c:v>30936</c:v>
                </c:pt>
                <c:pt idx="15745">
                  <c:v>30937</c:v>
                </c:pt>
                <c:pt idx="15746">
                  <c:v>30938</c:v>
                </c:pt>
                <c:pt idx="15747">
                  <c:v>30939</c:v>
                </c:pt>
                <c:pt idx="15748">
                  <c:v>30942</c:v>
                </c:pt>
                <c:pt idx="15749">
                  <c:v>30943</c:v>
                </c:pt>
                <c:pt idx="15750">
                  <c:v>30944</c:v>
                </c:pt>
                <c:pt idx="15751">
                  <c:v>30945</c:v>
                </c:pt>
                <c:pt idx="15752">
                  <c:v>30946</c:v>
                </c:pt>
                <c:pt idx="15753">
                  <c:v>30949</c:v>
                </c:pt>
                <c:pt idx="15754">
                  <c:v>30950</c:v>
                </c:pt>
                <c:pt idx="15755">
                  <c:v>30951</c:v>
                </c:pt>
                <c:pt idx="15756">
                  <c:v>30952</c:v>
                </c:pt>
                <c:pt idx="15757">
                  <c:v>30953</c:v>
                </c:pt>
                <c:pt idx="15758">
                  <c:v>30956</c:v>
                </c:pt>
                <c:pt idx="15759">
                  <c:v>30957</c:v>
                </c:pt>
                <c:pt idx="15760">
                  <c:v>30958</c:v>
                </c:pt>
                <c:pt idx="15761">
                  <c:v>30959</c:v>
                </c:pt>
                <c:pt idx="15762">
                  <c:v>30960</c:v>
                </c:pt>
                <c:pt idx="15763">
                  <c:v>30963</c:v>
                </c:pt>
                <c:pt idx="15764">
                  <c:v>30964</c:v>
                </c:pt>
                <c:pt idx="15765">
                  <c:v>30965</c:v>
                </c:pt>
                <c:pt idx="15766">
                  <c:v>30966</c:v>
                </c:pt>
                <c:pt idx="15767">
                  <c:v>30967</c:v>
                </c:pt>
                <c:pt idx="15768">
                  <c:v>30970</c:v>
                </c:pt>
                <c:pt idx="15769">
                  <c:v>30971</c:v>
                </c:pt>
                <c:pt idx="15770">
                  <c:v>30972</c:v>
                </c:pt>
                <c:pt idx="15771">
                  <c:v>30973</c:v>
                </c:pt>
                <c:pt idx="15772">
                  <c:v>30974</c:v>
                </c:pt>
                <c:pt idx="15773">
                  <c:v>30977</c:v>
                </c:pt>
                <c:pt idx="15774">
                  <c:v>30978</c:v>
                </c:pt>
                <c:pt idx="15775">
                  <c:v>30979</c:v>
                </c:pt>
                <c:pt idx="15776">
                  <c:v>30980</c:v>
                </c:pt>
                <c:pt idx="15777">
                  <c:v>30981</c:v>
                </c:pt>
                <c:pt idx="15778">
                  <c:v>30984</c:v>
                </c:pt>
                <c:pt idx="15779">
                  <c:v>30985</c:v>
                </c:pt>
                <c:pt idx="15780">
                  <c:v>30986</c:v>
                </c:pt>
                <c:pt idx="15781">
                  <c:v>30987</c:v>
                </c:pt>
                <c:pt idx="15782">
                  <c:v>30988</c:v>
                </c:pt>
                <c:pt idx="15783">
                  <c:v>30991</c:v>
                </c:pt>
                <c:pt idx="15784">
                  <c:v>30992</c:v>
                </c:pt>
                <c:pt idx="15785">
                  <c:v>30993</c:v>
                </c:pt>
                <c:pt idx="15786">
                  <c:v>30994</c:v>
                </c:pt>
                <c:pt idx="15787">
                  <c:v>30995</c:v>
                </c:pt>
                <c:pt idx="15788">
                  <c:v>30998</c:v>
                </c:pt>
                <c:pt idx="15789">
                  <c:v>30999</c:v>
                </c:pt>
                <c:pt idx="15790">
                  <c:v>31000</c:v>
                </c:pt>
                <c:pt idx="15791">
                  <c:v>31001</c:v>
                </c:pt>
                <c:pt idx="15792">
                  <c:v>31002</c:v>
                </c:pt>
                <c:pt idx="15793">
                  <c:v>31005</c:v>
                </c:pt>
                <c:pt idx="15794">
                  <c:v>31006</c:v>
                </c:pt>
                <c:pt idx="15795">
                  <c:v>31007</c:v>
                </c:pt>
                <c:pt idx="15796">
                  <c:v>31009</c:v>
                </c:pt>
                <c:pt idx="15797">
                  <c:v>31012</c:v>
                </c:pt>
                <c:pt idx="15798">
                  <c:v>31013</c:v>
                </c:pt>
                <c:pt idx="15799">
                  <c:v>31014</c:v>
                </c:pt>
                <c:pt idx="15800">
                  <c:v>31015</c:v>
                </c:pt>
                <c:pt idx="15801">
                  <c:v>31016</c:v>
                </c:pt>
                <c:pt idx="15802">
                  <c:v>31019</c:v>
                </c:pt>
                <c:pt idx="15803">
                  <c:v>31020</c:v>
                </c:pt>
                <c:pt idx="15804">
                  <c:v>31021</c:v>
                </c:pt>
                <c:pt idx="15805">
                  <c:v>31022</c:v>
                </c:pt>
                <c:pt idx="15806">
                  <c:v>31023</c:v>
                </c:pt>
                <c:pt idx="15807">
                  <c:v>31026</c:v>
                </c:pt>
                <c:pt idx="15808">
                  <c:v>31027</c:v>
                </c:pt>
                <c:pt idx="15809">
                  <c:v>31028</c:v>
                </c:pt>
                <c:pt idx="15810">
                  <c:v>31029</c:v>
                </c:pt>
                <c:pt idx="15811">
                  <c:v>31030</c:v>
                </c:pt>
                <c:pt idx="15812">
                  <c:v>31033</c:v>
                </c:pt>
                <c:pt idx="15813">
                  <c:v>31034</c:v>
                </c:pt>
                <c:pt idx="15814">
                  <c:v>31035</c:v>
                </c:pt>
                <c:pt idx="15815">
                  <c:v>31036</c:v>
                </c:pt>
                <c:pt idx="15816">
                  <c:v>31037</c:v>
                </c:pt>
                <c:pt idx="15817">
                  <c:v>31040</c:v>
                </c:pt>
                <c:pt idx="15818">
                  <c:v>31042</c:v>
                </c:pt>
                <c:pt idx="15819">
                  <c:v>31043</c:v>
                </c:pt>
                <c:pt idx="15820">
                  <c:v>31044</c:v>
                </c:pt>
                <c:pt idx="15821">
                  <c:v>31047</c:v>
                </c:pt>
                <c:pt idx="15822">
                  <c:v>31049</c:v>
                </c:pt>
                <c:pt idx="15823">
                  <c:v>31050</c:v>
                </c:pt>
                <c:pt idx="15824">
                  <c:v>31051</c:v>
                </c:pt>
                <c:pt idx="15825">
                  <c:v>31054</c:v>
                </c:pt>
                <c:pt idx="15826">
                  <c:v>31055</c:v>
                </c:pt>
                <c:pt idx="15827">
                  <c:v>31056</c:v>
                </c:pt>
                <c:pt idx="15828">
                  <c:v>31057</c:v>
                </c:pt>
                <c:pt idx="15829">
                  <c:v>31058</c:v>
                </c:pt>
                <c:pt idx="15830">
                  <c:v>31061</c:v>
                </c:pt>
                <c:pt idx="15831">
                  <c:v>31062</c:v>
                </c:pt>
                <c:pt idx="15832">
                  <c:v>31063</c:v>
                </c:pt>
                <c:pt idx="15833">
                  <c:v>31064</c:v>
                </c:pt>
                <c:pt idx="15834">
                  <c:v>31065</c:v>
                </c:pt>
                <c:pt idx="15835">
                  <c:v>31068</c:v>
                </c:pt>
                <c:pt idx="15836">
                  <c:v>31069</c:v>
                </c:pt>
                <c:pt idx="15837">
                  <c:v>31070</c:v>
                </c:pt>
                <c:pt idx="15838">
                  <c:v>31071</c:v>
                </c:pt>
                <c:pt idx="15839">
                  <c:v>31072</c:v>
                </c:pt>
                <c:pt idx="15840">
                  <c:v>31075</c:v>
                </c:pt>
                <c:pt idx="15841">
                  <c:v>31076</c:v>
                </c:pt>
                <c:pt idx="15842">
                  <c:v>31077</c:v>
                </c:pt>
                <c:pt idx="15843">
                  <c:v>31078</c:v>
                </c:pt>
                <c:pt idx="15844">
                  <c:v>31079</c:v>
                </c:pt>
                <c:pt idx="15845">
                  <c:v>31082</c:v>
                </c:pt>
                <c:pt idx="15846">
                  <c:v>31083</c:v>
                </c:pt>
                <c:pt idx="15847">
                  <c:v>31084</c:v>
                </c:pt>
                <c:pt idx="15848">
                  <c:v>31085</c:v>
                </c:pt>
                <c:pt idx="15849">
                  <c:v>31086</c:v>
                </c:pt>
                <c:pt idx="15850">
                  <c:v>31089</c:v>
                </c:pt>
                <c:pt idx="15851">
                  <c:v>31090</c:v>
                </c:pt>
                <c:pt idx="15852">
                  <c:v>31091</c:v>
                </c:pt>
                <c:pt idx="15853">
                  <c:v>31092</c:v>
                </c:pt>
                <c:pt idx="15854">
                  <c:v>31093</c:v>
                </c:pt>
                <c:pt idx="15855">
                  <c:v>31097</c:v>
                </c:pt>
                <c:pt idx="15856">
                  <c:v>31098</c:v>
                </c:pt>
                <c:pt idx="15857">
                  <c:v>31099</c:v>
                </c:pt>
                <c:pt idx="15858">
                  <c:v>31100</c:v>
                </c:pt>
                <c:pt idx="15859">
                  <c:v>31103</c:v>
                </c:pt>
                <c:pt idx="15860">
                  <c:v>31104</c:v>
                </c:pt>
                <c:pt idx="15861">
                  <c:v>31105</c:v>
                </c:pt>
                <c:pt idx="15862">
                  <c:v>31106</c:v>
                </c:pt>
                <c:pt idx="15863">
                  <c:v>31107</c:v>
                </c:pt>
                <c:pt idx="15864">
                  <c:v>31110</c:v>
                </c:pt>
                <c:pt idx="15865">
                  <c:v>31111</c:v>
                </c:pt>
                <c:pt idx="15866">
                  <c:v>31112</c:v>
                </c:pt>
                <c:pt idx="15867">
                  <c:v>31113</c:v>
                </c:pt>
                <c:pt idx="15868">
                  <c:v>31114</c:v>
                </c:pt>
                <c:pt idx="15869">
                  <c:v>31117</c:v>
                </c:pt>
                <c:pt idx="15870">
                  <c:v>31118</c:v>
                </c:pt>
                <c:pt idx="15871">
                  <c:v>31119</c:v>
                </c:pt>
                <c:pt idx="15872">
                  <c:v>31120</c:v>
                </c:pt>
                <c:pt idx="15873">
                  <c:v>31121</c:v>
                </c:pt>
                <c:pt idx="15874">
                  <c:v>31124</c:v>
                </c:pt>
                <c:pt idx="15875">
                  <c:v>31125</c:v>
                </c:pt>
                <c:pt idx="15876">
                  <c:v>31126</c:v>
                </c:pt>
                <c:pt idx="15877">
                  <c:v>31127</c:v>
                </c:pt>
                <c:pt idx="15878">
                  <c:v>31128</c:v>
                </c:pt>
                <c:pt idx="15879">
                  <c:v>31131</c:v>
                </c:pt>
                <c:pt idx="15880">
                  <c:v>31132</c:v>
                </c:pt>
                <c:pt idx="15881">
                  <c:v>31133</c:v>
                </c:pt>
                <c:pt idx="15882">
                  <c:v>31134</c:v>
                </c:pt>
                <c:pt idx="15883">
                  <c:v>31135</c:v>
                </c:pt>
                <c:pt idx="15884">
                  <c:v>31138</c:v>
                </c:pt>
                <c:pt idx="15885">
                  <c:v>31139</c:v>
                </c:pt>
                <c:pt idx="15886">
                  <c:v>31140</c:v>
                </c:pt>
                <c:pt idx="15887">
                  <c:v>31141</c:v>
                </c:pt>
                <c:pt idx="15888">
                  <c:v>31145</c:v>
                </c:pt>
                <c:pt idx="15889">
                  <c:v>31146</c:v>
                </c:pt>
                <c:pt idx="15890">
                  <c:v>31147</c:v>
                </c:pt>
                <c:pt idx="15891">
                  <c:v>31148</c:v>
                </c:pt>
                <c:pt idx="15892">
                  <c:v>31149</c:v>
                </c:pt>
                <c:pt idx="15893">
                  <c:v>31152</c:v>
                </c:pt>
                <c:pt idx="15894">
                  <c:v>31153</c:v>
                </c:pt>
                <c:pt idx="15895">
                  <c:v>31154</c:v>
                </c:pt>
                <c:pt idx="15896">
                  <c:v>31155</c:v>
                </c:pt>
                <c:pt idx="15897">
                  <c:v>31156</c:v>
                </c:pt>
                <c:pt idx="15898">
                  <c:v>31159</c:v>
                </c:pt>
                <c:pt idx="15899">
                  <c:v>31160</c:v>
                </c:pt>
                <c:pt idx="15900">
                  <c:v>31161</c:v>
                </c:pt>
                <c:pt idx="15901">
                  <c:v>31162</c:v>
                </c:pt>
                <c:pt idx="15902">
                  <c:v>31163</c:v>
                </c:pt>
                <c:pt idx="15903">
                  <c:v>31166</c:v>
                </c:pt>
                <c:pt idx="15904">
                  <c:v>31167</c:v>
                </c:pt>
                <c:pt idx="15905">
                  <c:v>31168</c:v>
                </c:pt>
                <c:pt idx="15906">
                  <c:v>31169</c:v>
                </c:pt>
                <c:pt idx="15907">
                  <c:v>31170</c:v>
                </c:pt>
                <c:pt idx="15908">
                  <c:v>31173</c:v>
                </c:pt>
                <c:pt idx="15909">
                  <c:v>31174</c:v>
                </c:pt>
                <c:pt idx="15910">
                  <c:v>31175</c:v>
                </c:pt>
                <c:pt idx="15911">
                  <c:v>31176</c:v>
                </c:pt>
                <c:pt idx="15912">
                  <c:v>31177</c:v>
                </c:pt>
                <c:pt idx="15913">
                  <c:v>31180</c:v>
                </c:pt>
                <c:pt idx="15914">
                  <c:v>31181</c:v>
                </c:pt>
                <c:pt idx="15915">
                  <c:v>31182</c:v>
                </c:pt>
                <c:pt idx="15916">
                  <c:v>31183</c:v>
                </c:pt>
                <c:pt idx="15917">
                  <c:v>31184</c:v>
                </c:pt>
                <c:pt idx="15918">
                  <c:v>31187</c:v>
                </c:pt>
                <c:pt idx="15919">
                  <c:v>31188</c:v>
                </c:pt>
                <c:pt idx="15920">
                  <c:v>31189</c:v>
                </c:pt>
                <c:pt idx="15921">
                  <c:v>31190</c:v>
                </c:pt>
                <c:pt idx="15922">
                  <c:v>31191</c:v>
                </c:pt>
                <c:pt idx="15923">
                  <c:v>31195</c:v>
                </c:pt>
                <c:pt idx="15924">
                  <c:v>31196</c:v>
                </c:pt>
                <c:pt idx="15925">
                  <c:v>31197</c:v>
                </c:pt>
                <c:pt idx="15926">
                  <c:v>31198</c:v>
                </c:pt>
                <c:pt idx="15927">
                  <c:v>31201</c:v>
                </c:pt>
                <c:pt idx="15928">
                  <c:v>31202</c:v>
                </c:pt>
                <c:pt idx="15929">
                  <c:v>31203</c:v>
                </c:pt>
                <c:pt idx="15930">
                  <c:v>31204</c:v>
                </c:pt>
                <c:pt idx="15931">
                  <c:v>31205</c:v>
                </c:pt>
                <c:pt idx="15932">
                  <c:v>31208</c:v>
                </c:pt>
                <c:pt idx="15933">
                  <c:v>31209</c:v>
                </c:pt>
                <c:pt idx="15934">
                  <c:v>31210</c:v>
                </c:pt>
                <c:pt idx="15935">
                  <c:v>31211</c:v>
                </c:pt>
                <c:pt idx="15936">
                  <c:v>31212</c:v>
                </c:pt>
                <c:pt idx="15937">
                  <c:v>31215</c:v>
                </c:pt>
                <c:pt idx="15938">
                  <c:v>31216</c:v>
                </c:pt>
                <c:pt idx="15939">
                  <c:v>31217</c:v>
                </c:pt>
                <c:pt idx="15940">
                  <c:v>31218</c:v>
                </c:pt>
                <c:pt idx="15941">
                  <c:v>31219</c:v>
                </c:pt>
                <c:pt idx="15942">
                  <c:v>31222</c:v>
                </c:pt>
                <c:pt idx="15943">
                  <c:v>31223</c:v>
                </c:pt>
                <c:pt idx="15944">
                  <c:v>31224</c:v>
                </c:pt>
                <c:pt idx="15945">
                  <c:v>31225</c:v>
                </c:pt>
                <c:pt idx="15946">
                  <c:v>31226</c:v>
                </c:pt>
                <c:pt idx="15947">
                  <c:v>31229</c:v>
                </c:pt>
                <c:pt idx="15948">
                  <c:v>31230</c:v>
                </c:pt>
                <c:pt idx="15949">
                  <c:v>31231</c:v>
                </c:pt>
                <c:pt idx="15950">
                  <c:v>31233</c:v>
                </c:pt>
                <c:pt idx="15951">
                  <c:v>31236</c:v>
                </c:pt>
                <c:pt idx="15952">
                  <c:v>31237</c:v>
                </c:pt>
                <c:pt idx="15953">
                  <c:v>31238</c:v>
                </c:pt>
                <c:pt idx="15954">
                  <c:v>31239</c:v>
                </c:pt>
                <c:pt idx="15955">
                  <c:v>31240</c:v>
                </c:pt>
                <c:pt idx="15956">
                  <c:v>31243</c:v>
                </c:pt>
                <c:pt idx="15957">
                  <c:v>31244</c:v>
                </c:pt>
                <c:pt idx="15958">
                  <c:v>31245</c:v>
                </c:pt>
                <c:pt idx="15959">
                  <c:v>31246</c:v>
                </c:pt>
                <c:pt idx="15960">
                  <c:v>31247</c:v>
                </c:pt>
                <c:pt idx="15961">
                  <c:v>31250</c:v>
                </c:pt>
                <c:pt idx="15962">
                  <c:v>31251</c:v>
                </c:pt>
                <c:pt idx="15963">
                  <c:v>31252</c:v>
                </c:pt>
                <c:pt idx="15964">
                  <c:v>31253</c:v>
                </c:pt>
                <c:pt idx="15965">
                  <c:v>31254</c:v>
                </c:pt>
                <c:pt idx="15966">
                  <c:v>31257</c:v>
                </c:pt>
                <c:pt idx="15967">
                  <c:v>31258</c:v>
                </c:pt>
                <c:pt idx="15968">
                  <c:v>31259</c:v>
                </c:pt>
                <c:pt idx="15969">
                  <c:v>31260</c:v>
                </c:pt>
                <c:pt idx="15970">
                  <c:v>31261</c:v>
                </c:pt>
                <c:pt idx="15971">
                  <c:v>31264</c:v>
                </c:pt>
                <c:pt idx="15972">
                  <c:v>31265</c:v>
                </c:pt>
                <c:pt idx="15973">
                  <c:v>31266</c:v>
                </c:pt>
                <c:pt idx="15974">
                  <c:v>31267</c:v>
                </c:pt>
                <c:pt idx="15975">
                  <c:v>31268</c:v>
                </c:pt>
                <c:pt idx="15976">
                  <c:v>31271</c:v>
                </c:pt>
                <c:pt idx="15977">
                  <c:v>31272</c:v>
                </c:pt>
                <c:pt idx="15978">
                  <c:v>31273</c:v>
                </c:pt>
                <c:pt idx="15979">
                  <c:v>31274</c:v>
                </c:pt>
                <c:pt idx="15980">
                  <c:v>31275</c:v>
                </c:pt>
                <c:pt idx="15981">
                  <c:v>31278</c:v>
                </c:pt>
                <c:pt idx="15982">
                  <c:v>31279</c:v>
                </c:pt>
                <c:pt idx="15983">
                  <c:v>31280</c:v>
                </c:pt>
                <c:pt idx="15984">
                  <c:v>31281</c:v>
                </c:pt>
                <c:pt idx="15985">
                  <c:v>31282</c:v>
                </c:pt>
                <c:pt idx="15986">
                  <c:v>31285</c:v>
                </c:pt>
                <c:pt idx="15987">
                  <c:v>31286</c:v>
                </c:pt>
                <c:pt idx="15988">
                  <c:v>31287</c:v>
                </c:pt>
                <c:pt idx="15989">
                  <c:v>31288</c:v>
                </c:pt>
                <c:pt idx="15990">
                  <c:v>31289</c:v>
                </c:pt>
                <c:pt idx="15991">
                  <c:v>31293</c:v>
                </c:pt>
                <c:pt idx="15992">
                  <c:v>31294</c:v>
                </c:pt>
                <c:pt idx="15993">
                  <c:v>31295</c:v>
                </c:pt>
                <c:pt idx="15994">
                  <c:v>31296</c:v>
                </c:pt>
                <c:pt idx="15995">
                  <c:v>31299</c:v>
                </c:pt>
                <c:pt idx="15996">
                  <c:v>31300</c:v>
                </c:pt>
                <c:pt idx="15997">
                  <c:v>31301</c:v>
                </c:pt>
                <c:pt idx="15998">
                  <c:v>31302</c:v>
                </c:pt>
                <c:pt idx="15999">
                  <c:v>31303</c:v>
                </c:pt>
                <c:pt idx="16000">
                  <c:v>31306</c:v>
                </c:pt>
                <c:pt idx="16001">
                  <c:v>31307</c:v>
                </c:pt>
                <c:pt idx="16002">
                  <c:v>31308</c:v>
                </c:pt>
                <c:pt idx="16003">
                  <c:v>31309</c:v>
                </c:pt>
                <c:pt idx="16004">
                  <c:v>31310</c:v>
                </c:pt>
                <c:pt idx="16005">
                  <c:v>31313</c:v>
                </c:pt>
                <c:pt idx="16006">
                  <c:v>31314</c:v>
                </c:pt>
                <c:pt idx="16007">
                  <c:v>31315</c:v>
                </c:pt>
                <c:pt idx="16008">
                  <c:v>31316</c:v>
                </c:pt>
                <c:pt idx="16009">
                  <c:v>31320</c:v>
                </c:pt>
                <c:pt idx="16010">
                  <c:v>31321</c:v>
                </c:pt>
                <c:pt idx="16011">
                  <c:v>31322</c:v>
                </c:pt>
                <c:pt idx="16012">
                  <c:v>31323</c:v>
                </c:pt>
                <c:pt idx="16013">
                  <c:v>31324</c:v>
                </c:pt>
                <c:pt idx="16014">
                  <c:v>31327</c:v>
                </c:pt>
                <c:pt idx="16015">
                  <c:v>31328</c:v>
                </c:pt>
                <c:pt idx="16016">
                  <c:v>31329</c:v>
                </c:pt>
                <c:pt idx="16017">
                  <c:v>31330</c:v>
                </c:pt>
                <c:pt idx="16018">
                  <c:v>31331</c:v>
                </c:pt>
                <c:pt idx="16019">
                  <c:v>31334</c:v>
                </c:pt>
                <c:pt idx="16020">
                  <c:v>31335</c:v>
                </c:pt>
                <c:pt idx="16021">
                  <c:v>31336</c:v>
                </c:pt>
                <c:pt idx="16022">
                  <c:v>31337</c:v>
                </c:pt>
                <c:pt idx="16023">
                  <c:v>31338</c:v>
                </c:pt>
                <c:pt idx="16024">
                  <c:v>31341</c:v>
                </c:pt>
                <c:pt idx="16025">
                  <c:v>31342</c:v>
                </c:pt>
                <c:pt idx="16026">
                  <c:v>31343</c:v>
                </c:pt>
                <c:pt idx="16027">
                  <c:v>31344</c:v>
                </c:pt>
                <c:pt idx="16028">
                  <c:v>31345</c:v>
                </c:pt>
                <c:pt idx="16029">
                  <c:v>31348</c:v>
                </c:pt>
                <c:pt idx="16030">
                  <c:v>31349</c:v>
                </c:pt>
                <c:pt idx="16031">
                  <c:v>31350</c:v>
                </c:pt>
                <c:pt idx="16032">
                  <c:v>31351</c:v>
                </c:pt>
                <c:pt idx="16033">
                  <c:v>31352</c:v>
                </c:pt>
                <c:pt idx="16034">
                  <c:v>31355</c:v>
                </c:pt>
                <c:pt idx="16035">
                  <c:v>31356</c:v>
                </c:pt>
                <c:pt idx="16036">
                  <c:v>31357</c:v>
                </c:pt>
                <c:pt idx="16037">
                  <c:v>31358</c:v>
                </c:pt>
                <c:pt idx="16038">
                  <c:v>31359</c:v>
                </c:pt>
                <c:pt idx="16039">
                  <c:v>31362</c:v>
                </c:pt>
                <c:pt idx="16040">
                  <c:v>31363</c:v>
                </c:pt>
                <c:pt idx="16041">
                  <c:v>31364</c:v>
                </c:pt>
                <c:pt idx="16042">
                  <c:v>31365</c:v>
                </c:pt>
                <c:pt idx="16043">
                  <c:v>31366</c:v>
                </c:pt>
                <c:pt idx="16044">
                  <c:v>31369</c:v>
                </c:pt>
                <c:pt idx="16045">
                  <c:v>31370</c:v>
                </c:pt>
                <c:pt idx="16046">
                  <c:v>31371</c:v>
                </c:pt>
                <c:pt idx="16047">
                  <c:v>31372</c:v>
                </c:pt>
                <c:pt idx="16048">
                  <c:v>31373</c:v>
                </c:pt>
                <c:pt idx="16049">
                  <c:v>31376</c:v>
                </c:pt>
                <c:pt idx="16050">
                  <c:v>31377</c:v>
                </c:pt>
                <c:pt idx="16051">
                  <c:v>31378</c:v>
                </c:pt>
                <c:pt idx="16052">
                  <c:v>31380</c:v>
                </c:pt>
                <c:pt idx="16053">
                  <c:v>31383</c:v>
                </c:pt>
                <c:pt idx="16054">
                  <c:v>31384</c:v>
                </c:pt>
                <c:pt idx="16055">
                  <c:v>31385</c:v>
                </c:pt>
                <c:pt idx="16056">
                  <c:v>31386</c:v>
                </c:pt>
                <c:pt idx="16057">
                  <c:v>31387</c:v>
                </c:pt>
                <c:pt idx="16058">
                  <c:v>31390</c:v>
                </c:pt>
                <c:pt idx="16059">
                  <c:v>31391</c:v>
                </c:pt>
                <c:pt idx="16060">
                  <c:v>31392</c:v>
                </c:pt>
                <c:pt idx="16061">
                  <c:v>31393</c:v>
                </c:pt>
                <c:pt idx="16062">
                  <c:v>31394</c:v>
                </c:pt>
                <c:pt idx="16063">
                  <c:v>31397</c:v>
                </c:pt>
                <c:pt idx="16064">
                  <c:v>31398</c:v>
                </c:pt>
                <c:pt idx="16065">
                  <c:v>31399</c:v>
                </c:pt>
                <c:pt idx="16066">
                  <c:v>31400</c:v>
                </c:pt>
                <c:pt idx="16067">
                  <c:v>31401</c:v>
                </c:pt>
                <c:pt idx="16068">
                  <c:v>31404</c:v>
                </c:pt>
                <c:pt idx="16069">
                  <c:v>31405</c:v>
                </c:pt>
                <c:pt idx="16070">
                  <c:v>31407</c:v>
                </c:pt>
                <c:pt idx="16071">
                  <c:v>31408</c:v>
                </c:pt>
                <c:pt idx="16072">
                  <c:v>31411</c:v>
                </c:pt>
                <c:pt idx="16073">
                  <c:v>31412</c:v>
                </c:pt>
                <c:pt idx="16074">
                  <c:v>31414</c:v>
                </c:pt>
                <c:pt idx="16075">
                  <c:v>31415</c:v>
                </c:pt>
                <c:pt idx="16076">
                  <c:v>31418</c:v>
                </c:pt>
                <c:pt idx="16077">
                  <c:v>31419</c:v>
                </c:pt>
                <c:pt idx="16078">
                  <c:v>31420</c:v>
                </c:pt>
                <c:pt idx="16079">
                  <c:v>31421</c:v>
                </c:pt>
                <c:pt idx="16080">
                  <c:v>31422</c:v>
                </c:pt>
                <c:pt idx="16081">
                  <c:v>31425</c:v>
                </c:pt>
                <c:pt idx="16082">
                  <c:v>31426</c:v>
                </c:pt>
                <c:pt idx="16083">
                  <c:v>31427</c:v>
                </c:pt>
                <c:pt idx="16084">
                  <c:v>31428</c:v>
                </c:pt>
                <c:pt idx="16085">
                  <c:v>31429</c:v>
                </c:pt>
                <c:pt idx="16086">
                  <c:v>31432</c:v>
                </c:pt>
                <c:pt idx="16087">
                  <c:v>31433</c:v>
                </c:pt>
                <c:pt idx="16088">
                  <c:v>31434</c:v>
                </c:pt>
                <c:pt idx="16089">
                  <c:v>31435</c:v>
                </c:pt>
                <c:pt idx="16090">
                  <c:v>31436</c:v>
                </c:pt>
                <c:pt idx="16091">
                  <c:v>31439</c:v>
                </c:pt>
                <c:pt idx="16092">
                  <c:v>31440</c:v>
                </c:pt>
                <c:pt idx="16093">
                  <c:v>31441</c:v>
                </c:pt>
                <c:pt idx="16094">
                  <c:v>31442</c:v>
                </c:pt>
                <c:pt idx="16095">
                  <c:v>31443</c:v>
                </c:pt>
                <c:pt idx="16096">
                  <c:v>31446</c:v>
                </c:pt>
                <c:pt idx="16097">
                  <c:v>31447</c:v>
                </c:pt>
                <c:pt idx="16098">
                  <c:v>31448</c:v>
                </c:pt>
                <c:pt idx="16099">
                  <c:v>31449</c:v>
                </c:pt>
                <c:pt idx="16100">
                  <c:v>31450</c:v>
                </c:pt>
                <c:pt idx="16101">
                  <c:v>31453</c:v>
                </c:pt>
                <c:pt idx="16102">
                  <c:v>31454</c:v>
                </c:pt>
                <c:pt idx="16103">
                  <c:v>31455</c:v>
                </c:pt>
                <c:pt idx="16104">
                  <c:v>31456</c:v>
                </c:pt>
                <c:pt idx="16105">
                  <c:v>31457</c:v>
                </c:pt>
                <c:pt idx="16106">
                  <c:v>31461</c:v>
                </c:pt>
                <c:pt idx="16107">
                  <c:v>31462</c:v>
                </c:pt>
                <c:pt idx="16108">
                  <c:v>31463</c:v>
                </c:pt>
                <c:pt idx="16109">
                  <c:v>31464</c:v>
                </c:pt>
                <c:pt idx="16110">
                  <c:v>31467</c:v>
                </c:pt>
                <c:pt idx="16111">
                  <c:v>31468</c:v>
                </c:pt>
                <c:pt idx="16112">
                  <c:v>31469</c:v>
                </c:pt>
                <c:pt idx="16113">
                  <c:v>31470</c:v>
                </c:pt>
                <c:pt idx="16114">
                  <c:v>31471</c:v>
                </c:pt>
                <c:pt idx="16115">
                  <c:v>31474</c:v>
                </c:pt>
                <c:pt idx="16116">
                  <c:v>31475</c:v>
                </c:pt>
                <c:pt idx="16117">
                  <c:v>31476</c:v>
                </c:pt>
                <c:pt idx="16118">
                  <c:v>31477</c:v>
                </c:pt>
                <c:pt idx="16119">
                  <c:v>31478</c:v>
                </c:pt>
                <c:pt idx="16120">
                  <c:v>31481</c:v>
                </c:pt>
                <c:pt idx="16121">
                  <c:v>31482</c:v>
                </c:pt>
                <c:pt idx="16122">
                  <c:v>31483</c:v>
                </c:pt>
                <c:pt idx="16123">
                  <c:v>31484</c:v>
                </c:pt>
                <c:pt idx="16124">
                  <c:v>31485</c:v>
                </c:pt>
                <c:pt idx="16125">
                  <c:v>31488</c:v>
                </c:pt>
                <c:pt idx="16126">
                  <c:v>31489</c:v>
                </c:pt>
                <c:pt idx="16127">
                  <c:v>31490</c:v>
                </c:pt>
                <c:pt idx="16128">
                  <c:v>31491</c:v>
                </c:pt>
                <c:pt idx="16129">
                  <c:v>31492</c:v>
                </c:pt>
                <c:pt idx="16130">
                  <c:v>31495</c:v>
                </c:pt>
                <c:pt idx="16131">
                  <c:v>31496</c:v>
                </c:pt>
                <c:pt idx="16132">
                  <c:v>31497</c:v>
                </c:pt>
                <c:pt idx="16133">
                  <c:v>31498</c:v>
                </c:pt>
                <c:pt idx="16134">
                  <c:v>31502</c:v>
                </c:pt>
                <c:pt idx="16135">
                  <c:v>31503</c:v>
                </c:pt>
                <c:pt idx="16136">
                  <c:v>31504</c:v>
                </c:pt>
                <c:pt idx="16137">
                  <c:v>31505</c:v>
                </c:pt>
                <c:pt idx="16138">
                  <c:v>31506</c:v>
                </c:pt>
                <c:pt idx="16139">
                  <c:v>31509</c:v>
                </c:pt>
                <c:pt idx="16140">
                  <c:v>31510</c:v>
                </c:pt>
                <c:pt idx="16141">
                  <c:v>31511</c:v>
                </c:pt>
                <c:pt idx="16142">
                  <c:v>31512</c:v>
                </c:pt>
                <c:pt idx="16143">
                  <c:v>31513</c:v>
                </c:pt>
                <c:pt idx="16144">
                  <c:v>31516</c:v>
                </c:pt>
                <c:pt idx="16145">
                  <c:v>31517</c:v>
                </c:pt>
                <c:pt idx="16146">
                  <c:v>31518</c:v>
                </c:pt>
                <c:pt idx="16147">
                  <c:v>31519</c:v>
                </c:pt>
                <c:pt idx="16148">
                  <c:v>31520</c:v>
                </c:pt>
                <c:pt idx="16149">
                  <c:v>31523</c:v>
                </c:pt>
                <c:pt idx="16150">
                  <c:v>31524</c:v>
                </c:pt>
                <c:pt idx="16151">
                  <c:v>31525</c:v>
                </c:pt>
                <c:pt idx="16152">
                  <c:v>31526</c:v>
                </c:pt>
                <c:pt idx="16153">
                  <c:v>31527</c:v>
                </c:pt>
                <c:pt idx="16154">
                  <c:v>31530</c:v>
                </c:pt>
                <c:pt idx="16155">
                  <c:v>31531</c:v>
                </c:pt>
                <c:pt idx="16156">
                  <c:v>31532</c:v>
                </c:pt>
                <c:pt idx="16157">
                  <c:v>31533</c:v>
                </c:pt>
                <c:pt idx="16158">
                  <c:v>31534</c:v>
                </c:pt>
                <c:pt idx="16159">
                  <c:v>31537</c:v>
                </c:pt>
                <c:pt idx="16160">
                  <c:v>31538</c:v>
                </c:pt>
                <c:pt idx="16161">
                  <c:v>31539</c:v>
                </c:pt>
                <c:pt idx="16162">
                  <c:v>31540</c:v>
                </c:pt>
                <c:pt idx="16163">
                  <c:v>31541</c:v>
                </c:pt>
                <c:pt idx="16164">
                  <c:v>31544</c:v>
                </c:pt>
                <c:pt idx="16165">
                  <c:v>31545</c:v>
                </c:pt>
                <c:pt idx="16166">
                  <c:v>31546</c:v>
                </c:pt>
                <c:pt idx="16167">
                  <c:v>31547</c:v>
                </c:pt>
                <c:pt idx="16168">
                  <c:v>31548</c:v>
                </c:pt>
                <c:pt idx="16169">
                  <c:v>31551</c:v>
                </c:pt>
                <c:pt idx="16170">
                  <c:v>31552</c:v>
                </c:pt>
                <c:pt idx="16171">
                  <c:v>31553</c:v>
                </c:pt>
                <c:pt idx="16172">
                  <c:v>31554</c:v>
                </c:pt>
                <c:pt idx="16173">
                  <c:v>31555</c:v>
                </c:pt>
                <c:pt idx="16174">
                  <c:v>31559</c:v>
                </c:pt>
                <c:pt idx="16175">
                  <c:v>31560</c:v>
                </c:pt>
                <c:pt idx="16176">
                  <c:v>31561</c:v>
                </c:pt>
                <c:pt idx="16177">
                  <c:v>31562</c:v>
                </c:pt>
                <c:pt idx="16178">
                  <c:v>31565</c:v>
                </c:pt>
                <c:pt idx="16179">
                  <c:v>31566</c:v>
                </c:pt>
                <c:pt idx="16180">
                  <c:v>31567</c:v>
                </c:pt>
                <c:pt idx="16181">
                  <c:v>31568</c:v>
                </c:pt>
                <c:pt idx="16182">
                  <c:v>31569</c:v>
                </c:pt>
                <c:pt idx="16183">
                  <c:v>31572</c:v>
                </c:pt>
                <c:pt idx="16184">
                  <c:v>31573</c:v>
                </c:pt>
                <c:pt idx="16185">
                  <c:v>31574</c:v>
                </c:pt>
                <c:pt idx="16186">
                  <c:v>31575</c:v>
                </c:pt>
                <c:pt idx="16187">
                  <c:v>31576</c:v>
                </c:pt>
                <c:pt idx="16188">
                  <c:v>31579</c:v>
                </c:pt>
                <c:pt idx="16189">
                  <c:v>31580</c:v>
                </c:pt>
                <c:pt idx="16190">
                  <c:v>31581</c:v>
                </c:pt>
                <c:pt idx="16191">
                  <c:v>31582</c:v>
                </c:pt>
                <c:pt idx="16192">
                  <c:v>31583</c:v>
                </c:pt>
                <c:pt idx="16193">
                  <c:v>31586</c:v>
                </c:pt>
                <c:pt idx="16194">
                  <c:v>31587</c:v>
                </c:pt>
                <c:pt idx="16195">
                  <c:v>31588</c:v>
                </c:pt>
                <c:pt idx="16196">
                  <c:v>31589</c:v>
                </c:pt>
                <c:pt idx="16197">
                  <c:v>31590</c:v>
                </c:pt>
                <c:pt idx="16198">
                  <c:v>31593</c:v>
                </c:pt>
                <c:pt idx="16199">
                  <c:v>31594</c:v>
                </c:pt>
                <c:pt idx="16200">
                  <c:v>31595</c:v>
                </c:pt>
                <c:pt idx="16201">
                  <c:v>31596</c:v>
                </c:pt>
                <c:pt idx="16202">
                  <c:v>31600</c:v>
                </c:pt>
                <c:pt idx="16203">
                  <c:v>31601</c:v>
                </c:pt>
                <c:pt idx="16204">
                  <c:v>31602</c:v>
                </c:pt>
                <c:pt idx="16205">
                  <c:v>31603</c:v>
                </c:pt>
                <c:pt idx="16206">
                  <c:v>31604</c:v>
                </c:pt>
                <c:pt idx="16207">
                  <c:v>31607</c:v>
                </c:pt>
                <c:pt idx="16208">
                  <c:v>31608</c:v>
                </c:pt>
                <c:pt idx="16209">
                  <c:v>31609</c:v>
                </c:pt>
                <c:pt idx="16210">
                  <c:v>31610</c:v>
                </c:pt>
                <c:pt idx="16211">
                  <c:v>31611</c:v>
                </c:pt>
                <c:pt idx="16212">
                  <c:v>31614</c:v>
                </c:pt>
                <c:pt idx="16213">
                  <c:v>31615</c:v>
                </c:pt>
                <c:pt idx="16214">
                  <c:v>31616</c:v>
                </c:pt>
                <c:pt idx="16215">
                  <c:v>31617</c:v>
                </c:pt>
                <c:pt idx="16216">
                  <c:v>31618</c:v>
                </c:pt>
                <c:pt idx="16217">
                  <c:v>31621</c:v>
                </c:pt>
                <c:pt idx="16218">
                  <c:v>31622</c:v>
                </c:pt>
                <c:pt idx="16219">
                  <c:v>31623</c:v>
                </c:pt>
                <c:pt idx="16220">
                  <c:v>31624</c:v>
                </c:pt>
                <c:pt idx="16221">
                  <c:v>31625</c:v>
                </c:pt>
                <c:pt idx="16222">
                  <c:v>31628</c:v>
                </c:pt>
                <c:pt idx="16223">
                  <c:v>31629</c:v>
                </c:pt>
                <c:pt idx="16224">
                  <c:v>31630</c:v>
                </c:pt>
                <c:pt idx="16225">
                  <c:v>31631</c:v>
                </c:pt>
                <c:pt idx="16226">
                  <c:v>31632</c:v>
                </c:pt>
                <c:pt idx="16227">
                  <c:v>31635</c:v>
                </c:pt>
                <c:pt idx="16228">
                  <c:v>31636</c:v>
                </c:pt>
                <c:pt idx="16229">
                  <c:v>31637</c:v>
                </c:pt>
                <c:pt idx="16230">
                  <c:v>31638</c:v>
                </c:pt>
                <c:pt idx="16231">
                  <c:v>31639</c:v>
                </c:pt>
                <c:pt idx="16232">
                  <c:v>31642</c:v>
                </c:pt>
                <c:pt idx="16233">
                  <c:v>31643</c:v>
                </c:pt>
                <c:pt idx="16234">
                  <c:v>31644</c:v>
                </c:pt>
                <c:pt idx="16235">
                  <c:v>31645</c:v>
                </c:pt>
                <c:pt idx="16236">
                  <c:v>31646</c:v>
                </c:pt>
                <c:pt idx="16237">
                  <c:v>31649</c:v>
                </c:pt>
                <c:pt idx="16238">
                  <c:v>31650</c:v>
                </c:pt>
                <c:pt idx="16239">
                  <c:v>31651</c:v>
                </c:pt>
                <c:pt idx="16240">
                  <c:v>31652</c:v>
                </c:pt>
                <c:pt idx="16241">
                  <c:v>31653</c:v>
                </c:pt>
                <c:pt idx="16242">
                  <c:v>31657</c:v>
                </c:pt>
                <c:pt idx="16243">
                  <c:v>31658</c:v>
                </c:pt>
                <c:pt idx="16244">
                  <c:v>31659</c:v>
                </c:pt>
                <c:pt idx="16245">
                  <c:v>31660</c:v>
                </c:pt>
                <c:pt idx="16246">
                  <c:v>31663</c:v>
                </c:pt>
                <c:pt idx="16247">
                  <c:v>31664</c:v>
                </c:pt>
                <c:pt idx="16248">
                  <c:v>31665</c:v>
                </c:pt>
                <c:pt idx="16249">
                  <c:v>31666</c:v>
                </c:pt>
                <c:pt idx="16250">
                  <c:v>31667</c:v>
                </c:pt>
                <c:pt idx="16251">
                  <c:v>31670</c:v>
                </c:pt>
                <c:pt idx="16252">
                  <c:v>31671</c:v>
                </c:pt>
                <c:pt idx="16253">
                  <c:v>31672</c:v>
                </c:pt>
                <c:pt idx="16254">
                  <c:v>31673</c:v>
                </c:pt>
                <c:pt idx="16255">
                  <c:v>31674</c:v>
                </c:pt>
                <c:pt idx="16256">
                  <c:v>31677</c:v>
                </c:pt>
                <c:pt idx="16257">
                  <c:v>31678</c:v>
                </c:pt>
                <c:pt idx="16258">
                  <c:v>31679</c:v>
                </c:pt>
                <c:pt idx="16259">
                  <c:v>31680</c:v>
                </c:pt>
                <c:pt idx="16260">
                  <c:v>31681</c:v>
                </c:pt>
                <c:pt idx="16261">
                  <c:v>31684</c:v>
                </c:pt>
                <c:pt idx="16262">
                  <c:v>31685</c:v>
                </c:pt>
                <c:pt idx="16263">
                  <c:v>31686</c:v>
                </c:pt>
                <c:pt idx="16264">
                  <c:v>31687</c:v>
                </c:pt>
                <c:pt idx="16265">
                  <c:v>31688</c:v>
                </c:pt>
                <c:pt idx="16266">
                  <c:v>31691</c:v>
                </c:pt>
                <c:pt idx="16267">
                  <c:v>31692</c:v>
                </c:pt>
                <c:pt idx="16268">
                  <c:v>31693</c:v>
                </c:pt>
                <c:pt idx="16269">
                  <c:v>31694</c:v>
                </c:pt>
                <c:pt idx="16270">
                  <c:v>31695</c:v>
                </c:pt>
                <c:pt idx="16271">
                  <c:v>31698</c:v>
                </c:pt>
                <c:pt idx="16272">
                  <c:v>31699</c:v>
                </c:pt>
                <c:pt idx="16273">
                  <c:v>31700</c:v>
                </c:pt>
                <c:pt idx="16274">
                  <c:v>31701</c:v>
                </c:pt>
                <c:pt idx="16275">
                  <c:v>31702</c:v>
                </c:pt>
                <c:pt idx="16276">
                  <c:v>31705</c:v>
                </c:pt>
                <c:pt idx="16277">
                  <c:v>31706</c:v>
                </c:pt>
                <c:pt idx="16278">
                  <c:v>31707</c:v>
                </c:pt>
                <c:pt idx="16279">
                  <c:v>31708</c:v>
                </c:pt>
                <c:pt idx="16280">
                  <c:v>31709</c:v>
                </c:pt>
                <c:pt idx="16281">
                  <c:v>31712</c:v>
                </c:pt>
                <c:pt idx="16282">
                  <c:v>31713</c:v>
                </c:pt>
                <c:pt idx="16283">
                  <c:v>31714</c:v>
                </c:pt>
                <c:pt idx="16284">
                  <c:v>31715</c:v>
                </c:pt>
                <c:pt idx="16285">
                  <c:v>31716</c:v>
                </c:pt>
                <c:pt idx="16286">
                  <c:v>31719</c:v>
                </c:pt>
                <c:pt idx="16287">
                  <c:v>31720</c:v>
                </c:pt>
                <c:pt idx="16288">
                  <c:v>31721</c:v>
                </c:pt>
                <c:pt idx="16289">
                  <c:v>31722</c:v>
                </c:pt>
                <c:pt idx="16290">
                  <c:v>31723</c:v>
                </c:pt>
                <c:pt idx="16291">
                  <c:v>31726</c:v>
                </c:pt>
                <c:pt idx="16292">
                  <c:v>31727</c:v>
                </c:pt>
                <c:pt idx="16293">
                  <c:v>31728</c:v>
                </c:pt>
                <c:pt idx="16294">
                  <c:v>31729</c:v>
                </c:pt>
                <c:pt idx="16295">
                  <c:v>31730</c:v>
                </c:pt>
                <c:pt idx="16296">
                  <c:v>31733</c:v>
                </c:pt>
                <c:pt idx="16297">
                  <c:v>31734</c:v>
                </c:pt>
                <c:pt idx="16298">
                  <c:v>31735</c:v>
                </c:pt>
                <c:pt idx="16299">
                  <c:v>31736</c:v>
                </c:pt>
                <c:pt idx="16300">
                  <c:v>31737</c:v>
                </c:pt>
                <c:pt idx="16301">
                  <c:v>31740</c:v>
                </c:pt>
                <c:pt idx="16302">
                  <c:v>31741</c:v>
                </c:pt>
                <c:pt idx="16303">
                  <c:v>31742</c:v>
                </c:pt>
                <c:pt idx="16304">
                  <c:v>31744</c:v>
                </c:pt>
                <c:pt idx="16305">
                  <c:v>31747</c:v>
                </c:pt>
                <c:pt idx="16306">
                  <c:v>31748</c:v>
                </c:pt>
                <c:pt idx="16307">
                  <c:v>31749</c:v>
                </c:pt>
                <c:pt idx="16308">
                  <c:v>31750</c:v>
                </c:pt>
                <c:pt idx="16309">
                  <c:v>31751</c:v>
                </c:pt>
                <c:pt idx="16310">
                  <c:v>31754</c:v>
                </c:pt>
                <c:pt idx="16311">
                  <c:v>31755</c:v>
                </c:pt>
                <c:pt idx="16312">
                  <c:v>31756</c:v>
                </c:pt>
                <c:pt idx="16313">
                  <c:v>31757</c:v>
                </c:pt>
                <c:pt idx="16314">
                  <c:v>31758</c:v>
                </c:pt>
                <c:pt idx="16315">
                  <c:v>31761</c:v>
                </c:pt>
                <c:pt idx="16316">
                  <c:v>31762</c:v>
                </c:pt>
                <c:pt idx="16317">
                  <c:v>31763</c:v>
                </c:pt>
                <c:pt idx="16318">
                  <c:v>31764</c:v>
                </c:pt>
                <c:pt idx="16319">
                  <c:v>31765</c:v>
                </c:pt>
                <c:pt idx="16320">
                  <c:v>31768</c:v>
                </c:pt>
                <c:pt idx="16321">
                  <c:v>31769</c:v>
                </c:pt>
                <c:pt idx="16322">
                  <c:v>31770</c:v>
                </c:pt>
                <c:pt idx="16323">
                  <c:v>31772</c:v>
                </c:pt>
                <c:pt idx="16324">
                  <c:v>31775</c:v>
                </c:pt>
                <c:pt idx="16325">
                  <c:v>31776</c:v>
                </c:pt>
                <c:pt idx="16326">
                  <c:v>31777</c:v>
                </c:pt>
                <c:pt idx="16327">
                  <c:v>31779</c:v>
                </c:pt>
                <c:pt idx="16328">
                  <c:v>31782</c:v>
                </c:pt>
                <c:pt idx="16329">
                  <c:v>31783</c:v>
                </c:pt>
                <c:pt idx="16330">
                  <c:v>31784</c:v>
                </c:pt>
                <c:pt idx="16331">
                  <c:v>31785</c:v>
                </c:pt>
                <c:pt idx="16332">
                  <c:v>31786</c:v>
                </c:pt>
                <c:pt idx="16333">
                  <c:v>31789</c:v>
                </c:pt>
                <c:pt idx="16334">
                  <c:v>31790</c:v>
                </c:pt>
                <c:pt idx="16335">
                  <c:v>31791</c:v>
                </c:pt>
                <c:pt idx="16336">
                  <c:v>31792</c:v>
                </c:pt>
                <c:pt idx="16337">
                  <c:v>31793</c:v>
                </c:pt>
                <c:pt idx="16338">
                  <c:v>31796</c:v>
                </c:pt>
                <c:pt idx="16339">
                  <c:v>31797</c:v>
                </c:pt>
                <c:pt idx="16340">
                  <c:v>31798</c:v>
                </c:pt>
                <c:pt idx="16341">
                  <c:v>31799</c:v>
                </c:pt>
                <c:pt idx="16342">
                  <c:v>31800</c:v>
                </c:pt>
                <c:pt idx="16343">
                  <c:v>31803</c:v>
                </c:pt>
                <c:pt idx="16344">
                  <c:v>31804</c:v>
                </c:pt>
                <c:pt idx="16345">
                  <c:v>31805</c:v>
                </c:pt>
                <c:pt idx="16346">
                  <c:v>31806</c:v>
                </c:pt>
                <c:pt idx="16347">
                  <c:v>31807</c:v>
                </c:pt>
                <c:pt idx="16348">
                  <c:v>31810</c:v>
                </c:pt>
                <c:pt idx="16349">
                  <c:v>31811</c:v>
                </c:pt>
                <c:pt idx="16350">
                  <c:v>31812</c:v>
                </c:pt>
                <c:pt idx="16351">
                  <c:v>31813</c:v>
                </c:pt>
                <c:pt idx="16352">
                  <c:v>31814</c:v>
                </c:pt>
                <c:pt idx="16353">
                  <c:v>31817</c:v>
                </c:pt>
                <c:pt idx="16354">
                  <c:v>31818</c:v>
                </c:pt>
                <c:pt idx="16355">
                  <c:v>31819</c:v>
                </c:pt>
                <c:pt idx="16356">
                  <c:v>31820</c:v>
                </c:pt>
                <c:pt idx="16357">
                  <c:v>31821</c:v>
                </c:pt>
                <c:pt idx="16358">
                  <c:v>31825</c:v>
                </c:pt>
                <c:pt idx="16359">
                  <c:v>31826</c:v>
                </c:pt>
                <c:pt idx="16360">
                  <c:v>31827</c:v>
                </c:pt>
                <c:pt idx="16361">
                  <c:v>31828</c:v>
                </c:pt>
                <c:pt idx="16362">
                  <c:v>31831</c:v>
                </c:pt>
                <c:pt idx="16363">
                  <c:v>31832</c:v>
                </c:pt>
                <c:pt idx="16364">
                  <c:v>31833</c:v>
                </c:pt>
                <c:pt idx="16365">
                  <c:v>31834</c:v>
                </c:pt>
                <c:pt idx="16366">
                  <c:v>31835</c:v>
                </c:pt>
                <c:pt idx="16367">
                  <c:v>31838</c:v>
                </c:pt>
                <c:pt idx="16368">
                  <c:v>31839</c:v>
                </c:pt>
                <c:pt idx="16369">
                  <c:v>31840</c:v>
                </c:pt>
                <c:pt idx="16370">
                  <c:v>31841</c:v>
                </c:pt>
                <c:pt idx="16371">
                  <c:v>31842</c:v>
                </c:pt>
                <c:pt idx="16372">
                  <c:v>31845</c:v>
                </c:pt>
                <c:pt idx="16373">
                  <c:v>31846</c:v>
                </c:pt>
                <c:pt idx="16374">
                  <c:v>31847</c:v>
                </c:pt>
                <c:pt idx="16375">
                  <c:v>31848</c:v>
                </c:pt>
                <c:pt idx="16376">
                  <c:v>31849</c:v>
                </c:pt>
                <c:pt idx="16377">
                  <c:v>31852</c:v>
                </c:pt>
                <c:pt idx="16378">
                  <c:v>31853</c:v>
                </c:pt>
                <c:pt idx="16379">
                  <c:v>31854</c:v>
                </c:pt>
                <c:pt idx="16380">
                  <c:v>31855</c:v>
                </c:pt>
                <c:pt idx="16381">
                  <c:v>31856</c:v>
                </c:pt>
                <c:pt idx="16382">
                  <c:v>31859</c:v>
                </c:pt>
                <c:pt idx="16383">
                  <c:v>31860</c:v>
                </c:pt>
                <c:pt idx="16384">
                  <c:v>31861</c:v>
                </c:pt>
                <c:pt idx="16385">
                  <c:v>31862</c:v>
                </c:pt>
                <c:pt idx="16386">
                  <c:v>31863</c:v>
                </c:pt>
                <c:pt idx="16387">
                  <c:v>31866</c:v>
                </c:pt>
                <c:pt idx="16388">
                  <c:v>31867</c:v>
                </c:pt>
                <c:pt idx="16389">
                  <c:v>31868</c:v>
                </c:pt>
                <c:pt idx="16390">
                  <c:v>31869</c:v>
                </c:pt>
                <c:pt idx="16391">
                  <c:v>31870</c:v>
                </c:pt>
                <c:pt idx="16392">
                  <c:v>31873</c:v>
                </c:pt>
                <c:pt idx="16393">
                  <c:v>31874</c:v>
                </c:pt>
                <c:pt idx="16394">
                  <c:v>31875</c:v>
                </c:pt>
                <c:pt idx="16395">
                  <c:v>31876</c:v>
                </c:pt>
                <c:pt idx="16396">
                  <c:v>31877</c:v>
                </c:pt>
                <c:pt idx="16397">
                  <c:v>31880</c:v>
                </c:pt>
                <c:pt idx="16398">
                  <c:v>31881</c:v>
                </c:pt>
                <c:pt idx="16399">
                  <c:v>31882</c:v>
                </c:pt>
                <c:pt idx="16400">
                  <c:v>31883</c:v>
                </c:pt>
                <c:pt idx="16401">
                  <c:v>31887</c:v>
                </c:pt>
                <c:pt idx="16402">
                  <c:v>31888</c:v>
                </c:pt>
                <c:pt idx="16403">
                  <c:v>31889</c:v>
                </c:pt>
                <c:pt idx="16404">
                  <c:v>31890</c:v>
                </c:pt>
                <c:pt idx="16405">
                  <c:v>31891</c:v>
                </c:pt>
                <c:pt idx="16406">
                  <c:v>31894</c:v>
                </c:pt>
                <c:pt idx="16407">
                  <c:v>31895</c:v>
                </c:pt>
                <c:pt idx="16408">
                  <c:v>31896</c:v>
                </c:pt>
                <c:pt idx="16409">
                  <c:v>31897</c:v>
                </c:pt>
                <c:pt idx="16410">
                  <c:v>31898</c:v>
                </c:pt>
                <c:pt idx="16411">
                  <c:v>31901</c:v>
                </c:pt>
                <c:pt idx="16412">
                  <c:v>31902</c:v>
                </c:pt>
                <c:pt idx="16413">
                  <c:v>31903</c:v>
                </c:pt>
                <c:pt idx="16414">
                  <c:v>31904</c:v>
                </c:pt>
                <c:pt idx="16415">
                  <c:v>31905</c:v>
                </c:pt>
                <c:pt idx="16416">
                  <c:v>31908</c:v>
                </c:pt>
                <c:pt idx="16417">
                  <c:v>31909</c:v>
                </c:pt>
                <c:pt idx="16418">
                  <c:v>31910</c:v>
                </c:pt>
                <c:pt idx="16419">
                  <c:v>31911</c:v>
                </c:pt>
                <c:pt idx="16420">
                  <c:v>31912</c:v>
                </c:pt>
                <c:pt idx="16421">
                  <c:v>31915</c:v>
                </c:pt>
                <c:pt idx="16422">
                  <c:v>31916</c:v>
                </c:pt>
                <c:pt idx="16423">
                  <c:v>31917</c:v>
                </c:pt>
                <c:pt idx="16424">
                  <c:v>31918</c:v>
                </c:pt>
                <c:pt idx="16425">
                  <c:v>31919</c:v>
                </c:pt>
                <c:pt idx="16426">
                  <c:v>31923</c:v>
                </c:pt>
                <c:pt idx="16427">
                  <c:v>31924</c:v>
                </c:pt>
                <c:pt idx="16428">
                  <c:v>31925</c:v>
                </c:pt>
                <c:pt idx="16429">
                  <c:v>31926</c:v>
                </c:pt>
                <c:pt idx="16430">
                  <c:v>31929</c:v>
                </c:pt>
                <c:pt idx="16431">
                  <c:v>31930</c:v>
                </c:pt>
                <c:pt idx="16432">
                  <c:v>31931</c:v>
                </c:pt>
                <c:pt idx="16433">
                  <c:v>31932</c:v>
                </c:pt>
                <c:pt idx="16434">
                  <c:v>31933</c:v>
                </c:pt>
                <c:pt idx="16435">
                  <c:v>31936</c:v>
                </c:pt>
                <c:pt idx="16436">
                  <c:v>31937</c:v>
                </c:pt>
                <c:pt idx="16437">
                  <c:v>31938</c:v>
                </c:pt>
                <c:pt idx="16438">
                  <c:v>31939</c:v>
                </c:pt>
                <c:pt idx="16439">
                  <c:v>31940</c:v>
                </c:pt>
                <c:pt idx="16440">
                  <c:v>31943</c:v>
                </c:pt>
                <c:pt idx="16441">
                  <c:v>31944</c:v>
                </c:pt>
                <c:pt idx="16442">
                  <c:v>31945</c:v>
                </c:pt>
                <c:pt idx="16443">
                  <c:v>31946</c:v>
                </c:pt>
                <c:pt idx="16444">
                  <c:v>31947</c:v>
                </c:pt>
                <c:pt idx="16445">
                  <c:v>31950</c:v>
                </c:pt>
                <c:pt idx="16446">
                  <c:v>31951</c:v>
                </c:pt>
                <c:pt idx="16447">
                  <c:v>31952</c:v>
                </c:pt>
                <c:pt idx="16448">
                  <c:v>31953</c:v>
                </c:pt>
                <c:pt idx="16449">
                  <c:v>31954</c:v>
                </c:pt>
                <c:pt idx="16450">
                  <c:v>31957</c:v>
                </c:pt>
                <c:pt idx="16451">
                  <c:v>31958</c:v>
                </c:pt>
                <c:pt idx="16452">
                  <c:v>31959</c:v>
                </c:pt>
                <c:pt idx="16453">
                  <c:v>31960</c:v>
                </c:pt>
                <c:pt idx="16454">
                  <c:v>31964</c:v>
                </c:pt>
                <c:pt idx="16455">
                  <c:v>31965</c:v>
                </c:pt>
                <c:pt idx="16456">
                  <c:v>31966</c:v>
                </c:pt>
                <c:pt idx="16457">
                  <c:v>31967</c:v>
                </c:pt>
                <c:pt idx="16458">
                  <c:v>31968</c:v>
                </c:pt>
                <c:pt idx="16459">
                  <c:v>31971</c:v>
                </c:pt>
                <c:pt idx="16460">
                  <c:v>31972</c:v>
                </c:pt>
                <c:pt idx="16461">
                  <c:v>31973</c:v>
                </c:pt>
                <c:pt idx="16462">
                  <c:v>31974</c:v>
                </c:pt>
                <c:pt idx="16463">
                  <c:v>31975</c:v>
                </c:pt>
                <c:pt idx="16464">
                  <c:v>31978</c:v>
                </c:pt>
                <c:pt idx="16465">
                  <c:v>31979</c:v>
                </c:pt>
                <c:pt idx="16466">
                  <c:v>31980</c:v>
                </c:pt>
                <c:pt idx="16467">
                  <c:v>31981</c:v>
                </c:pt>
                <c:pt idx="16468">
                  <c:v>31982</c:v>
                </c:pt>
                <c:pt idx="16469">
                  <c:v>31985</c:v>
                </c:pt>
                <c:pt idx="16470">
                  <c:v>31986</c:v>
                </c:pt>
                <c:pt idx="16471">
                  <c:v>31987</c:v>
                </c:pt>
                <c:pt idx="16472">
                  <c:v>31988</c:v>
                </c:pt>
                <c:pt idx="16473">
                  <c:v>31989</c:v>
                </c:pt>
                <c:pt idx="16474">
                  <c:v>31992</c:v>
                </c:pt>
                <c:pt idx="16475">
                  <c:v>31993</c:v>
                </c:pt>
                <c:pt idx="16476">
                  <c:v>31994</c:v>
                </c:pt>
                <c:pt idx="16477">
                  <c:v>31995</c:v>
                </c:pt>
                <c:pt idx="16478">
                  <c:v>31996</c:v>
                </c:pt>
                <c:pt idx="16479">
                  <c:v>31999</c:v>
                </c:pt>
                <c:pt idx="16480">
                  <c:v>32000</c:v>
                </c:pt>
                <c:pt idx="16481">
                  <c:v>32001</c:v>
                </c:pt>
                <c:pt idx="16482">
                  <c:v>32002</c:v>
                </c:pt>
                <c:pt idx="16483">
                  <c:v>32003</c:v>
                </c:pt>
                <c:pt idx="16484">
                  <c:v>32006</c:v>
                </c:pt>
                <c:pt idx="16485">
                  <c:v>32007</c:v>
                </c:pt>
                <c:pt idx="16486">
                  <c:v>32008</c:v>
                </c:pt>
                <c:pt idx="16487">
                  <c:v>32009</c:v>
                </c:pt>
                <c:pt idx="16488">
                  <c:v>32010</c:v>
                </c:pt>
                <c:pt idx="16489">
                  <c:v>32013</c:v>
                </c:pt>
                <c:pt idx="16490">
                  <c:v>32014</c:v>
                </c:pt>
                <c:pt idx="16491">
                  <c:v>32015</c:v>
                </c:pt>
                <c:pt idx="16492">
                  <c:v>32016</c:v>
                </c:pt>
                <c:pt idx="16493">
                  <c:v>32017</c:v>
                </c:pt>
                <c:pt idx="16494">
                  <c:v>32020</c:v>
                </c:pt>
                <c:pt idx="16495">
                  <c:v>32021</c:v>
                </c:pt>
                <c:pt idx="16496">
                  <c:v>32022</c:v>
                </c:pt>
                <c:pt idx="16497">
                  <c:v>32023</c:v>
                </c:pt>
                <c:pt idx="16498">
                  <c:v>32024</c:v>
                </c:pt>
                <c:pt idx="16499">
                  <c:v>32028</c:v>
                </c:pt>
                <c:pt idx="16500">
                  <c:v>32029</c:v>
                </c:pt>
                <c:pt idx="16501">
                  <c:v>32030</c:v>
                </c:pt>
                <c:pt idx="16502">
                  <c:v>32031</c:v>
                </c:pt>
                <c:pt idx="16503">
                  <c:v>32034</c:v>
                </c:pt>
                <c:pt idx="16504">
                  <c:v>32035</c:v>
                </c:pt>
                <c:pt idx="16505">
                  <c:v>32036</c:v>
                </c:pt>
                <c:pt idx="16506">
                  <c:v>32037</c:v>
                </c:pt>
                <c:pt idx="16507">
                  <c:v>32038</c:v>
                </c:pt>
                <c:pt idx="16508">
                  <c:v>32041</c:v>
                </c:pt>
                <c:pt idx="16509">
                  <c:v>32042</c:v>
                </c:pt>
                <c:pt idx="16510">
                  <c:v>32043</c:v>
                </c:pt>
                <c:pt idx="16511">
                  <c:v>32044</c:v>
                </c:pt>
                <c:pt idx="16512">
                  <c:v>32045</c:v>
                </c:pt>
                <c:pt idx="16513">
                  <c:v>32048</c:v>
                </c:pt>
                <c:pt idx="16514">
                  <c:v>32049</c:v>
                </c:pt>
                <c:pt idx="16515">
                  <c:v>32050</c:v>
                </c:pt>
                <c:pt idx="16516">
                  <c:v>32051</c:v>
                </c:pt>
                <c:pt idx="16517">
                  <c:v>32052</c:v>
                </c:pt>
                <c:pt idx="16518">
                  <c:v>32055</c:v>
                </c:pt>
                <c:pt idx="16519">
                  <c:v>32056</c:v>
                </c:pt>
                <c:pt idx="16520">
                  <c:v>32057</c:v>
                </c:pt>
                <c:pt idx="16521">
                  <c:v>32058</c:v>
                </c:pt>
                <c:pt idx="16522">
                  <c:v>32059</c:v>
                </c:pt>
                <c:pt idx="16523">
                  <c:v>32062</c:v>
                </c:pt>
                <c:pt idx="16524">
                  <c:v>32063</c:v>
                </c:pt>
                <c:pt idx="16525">
                  <c:v>32064</c:v>
                </c:pt>
                <c:pt idx="16526">
                  <c:v>32065</c:v>
                </c:pt>
                <c:pt idx="16527">
                  <c:v>32066</c:v>
                </c:pt>
                <c:pt idx="16528">
                  <c:v>32069</c:v>
                </c:pt>
                <c:pt idx="16529">
                  <c:v>32070</c:v>
                </c:pt>
                <c:pt idx="16530">
                  <c:v>32071</c:v>
                </c:pt>
                <c:pt idx="16531">
                  <c:v>32072</c:v>
                </c:pt>
                <c:pt idx="16532">
                  <c:v>32073</c:v>
                </c:pt>
                <c:pt idx="16533">
                  <c:v>32076</c:v>
                </c:pt>
                <c:pt idx="16534">
                  <c:v>32077</c:v>
                </c:pt>
                <c:pt idx="16535">
                  <c:v>32078</c:v>
                </c:pt>
                <c:pt idx="16536">
                  <c:v>32079</c:v>
                </c:pt>
                <c:pt idx="16537">
                  <c:v>32080</c:v>
                </c:pt>
                <c:pt idx="16538">
                  <c:v>32083</c:v>
                </c:pt>
                <c:pt idx="16539">
                  <c:v>32084</c:v>
                </c:pt>
                <c:pt idx="16540">
                  <c:v>32085</c:v>
                </c:pt>
                <c:pt idx="16541">
                  <c:v>32086</c:v>
                </c:pt>
                <c:pt idx="16542">
                  <c:v>32087</c:v>
                </c:pt>
                <c:pt idx="16543">
                  <c:v>32090</c:v>
                </c:pt>
                <c:pt idx="16544">
                  <c:v>32091</c:v>
                </c:pt>
                <c:pt idx="16545">
                  <c:v>32092</c:v>
                </c:pt>
                <c:pt idx="16546">
                  <c:v>32093</c:v>
                </c:pt>
                <c:pt idx="16547">
                  <c:v>32094</c:v>
                </c:pt>
                <c:pt idx="16548">
                  <c:v>32097</c:v>
                </c:pt>
                <c:pt idx="16549">
                  <c:v>32098</c:v>
                </c:pt>
                <c:pt idx="16550">
                  <c:v>32099</c:v>
                </c:pt>
                <c:pt idx="16551">
                  <c:v>32100</c:v>
                </c:pt>
                <c:pt idx="16552">
                  <c:v>32101</c:v>
                </c:pt>
                <c:pt idx="16553">
                  <c:v>32104</c:v>
                </c:pt>
                <c:pt idx="16554">
                  <c:v>32105</c:v>
                </c:pt>
                <c:pt idx="16555">
                  <c:v>32106</c:v>
                </c:pt>
                <c:pt idx="16556">
                  <c:v>32108</c:v>
                </c:pt>
                <c:pt idx="16557">
                  <c:v>32111</c:v>
                </c:pt>
                <c:pt idx="16558">
                  <c:v>32112</c:v>
                </c:pt>
                <c:pt idx="16559">
                  <c:v>32113</c:v>
                </c:pt>
                <c:pt idx="16560">
                  <c:v>32114</c:v>
                </c:pt>
                <c:pt idx="16561">
                  <c:v>32115</c:v>
                </c:pt>
                <c:pt idx="16562">
                  <c:v>32118</c:v>
                </c:pt>
                <c:pt idx="16563">
                  <c:v>32119</c:v>
                </c:pt>
                <c:pt idx="16564">
                  <c:v>32120</c:v>
                </c:pt>
                <c:pt idx="16565">
                  <c:v>32121</c:v>
                </c:pt>
                <c:pt idx="16566">
                  <c:v>32122</c:v>
                </c:pt>
                <c:pt idx="16567">
                  <c:v>32125</c:v>
                </c:pt>
                <c:pt idx="16568">
                  <c:v>32126</c:v>
                </c:pt>
                <c:pt idx="16569">
                  <c:v>32127</c:v>
                </c:pt>
                <c:pt idx="16570">
                  <c:v>32128</c:v>
                </c:pt>
                <c:pt idx="16571">
                  <c:v>32129</c:v>
                </c:pt>
                <c:pt idx="16572">
                  <c:v>32132</c:v>
                </c:pt>
                <c:pt idx="16573">
                  <c:v>32133</c:v>
                </c:pt>
                <c:pt idx="16574">
                  <c:v>32134</c:v>
                </c:pt>
                <c:pt idx="16575">
                  <c:v>32135</c:v>
                </c:pt>
                <c:pt idx="16576">
                  <c:v>32139</c:v>
                </c:pt>
                <c:pt idx="16577">
                  <c:v>32140</c:v>
                </c:pt>
                <c:pt idx="16578">
                  <c:v>32141</c:v>
                </c:pt>
                <c:pt idx="16579">
                  <c:v>32142</c:v>
                </c:pt>
                <c:pt idx="16580">
                  <c:v>32146</c:v>
                </c:pt>
                <c:pt idx="16581">
                  <c:v>32147</c:v>
                </c:pt>
                <c:pt idx="16582">
                  <c:v>32148</c:v>
                </c:pt>
                <c:pt idx="16583">
                  <c:v>32149</c:v>
                </c:pt>
                <c:pt idx="16584">
                  <c:v>32150</c:v>
                </c:pt>
                <c:pt idx="16585">
                  <c:v>32153</c:v>
                </c:pt>
                <c:pt idx="16586">
                  <c:v>32154</c:v>
                </c:pt>
                <c:pt idx="16587">
                  <c:v>32155</c:v>
                </c:pt>
                <c:pt idx="16588">
                  <c:v>32156</c:v>
                </c:pt>
                <c:pt idx="16589">
                  <c:v>32157</c:v>
                </c:pt>
                <c:pt idx="16590">
                  <c:v>32160</c:v>
                </c:pt>
                <c:pt idx="16591">
                  <c:v>32161</c:v>
                </c:pt>
                <c:pt idx="16592">
                  <c:v>32162</c:v>
                </c:pt>
                <c:pt idx="16593">
                  <c:v>32163</c:v>
                </c:pt>
                <c:pt idx="16594">
                  <c:v>32164</c:v>
                </c:pt>
                <c:pt idx="16595">
                  <c:v>32167</c:v>
                </c:pt>
                <c:pt idx="16596">
                  <c:v>32168</c:v>
                </c:pt>
                <c:pt idx="16597">
                  <c:v>32169</c:v>
                </c:pt>
                <c:pt idx="16598">
                  <c:v>32170</c:v>
                </c:pt>
                <c:pt idx="16599">
                  <c:v>32171</c:v>
                </c:pt>
                <c:pt idx="16600">
                  <c:v>32174</c:v>
                </c:pt>
                <c:pt idx="16601">
                  <c:v>32175</c:v>
                </c:pt>
                <c:pt idx="16602">
                  <c:v>32176</c:v>
                </c:pt>
                <c:pt idx="16603">
                  <c:v>32177</c:v>
                </c:pt>
                <c:pt idx="16604">
                  <c:v>32178</c:v>
                </c:pt>
                <c:pt idx="16605">
                  <c:v>32181</c:v>
                </c:pt>
                <c:pt idx="16606">
                  <c:v>32182</c:v>
                </c:pt>
                <c:pt idx="16607">
                  <c:v>32183</c:v>
                </c:pt>
                <c:pt idx="16608">
                  <c:v>32184</c:v>
                </c:pt>
                <c:pt idx="16609">
                  <c:v>32185</c:v>
                </c:pt>
                <c:pt idx="16610">
                  <c:v>32189</c:v>
                </c:pt>
                <c:pt idx="16611">
                  <c:v>32190</c:v>
                </c:pt>
                <c:pt idx="16612">
                  <c:v>32191</c:v>
                </c:pt>
                <c:pt idx="16613">
                  <c:v>32192</c:v>
                </c:pt>
                <c:pt idx="16614">
                  <c:v>32195</c:v>
                </c:pt>
                <c:pt idx="16615">
                  <c:v>32196</c:v>
                </c:pt>
                <c:pt idx="16616">
                  <c:v>32197</c:v>
                </c:pt>
                <c:pt idx="16617">
                  <c:v>32198</c:v>
                </c:pt>
                <c:pt idx="16618">
                  <c:v>32199</c:v>
                </c:pt>
                <c:pt idx="16619">
                  <c:v>32202</c:v>
                </c:pt>
                <c:pt idx="16620">
                  <c:v>32203</c:v>
                </c:pt>
                <c:pt idx="16621">
                  <c:v>32204</c:v>
                </c:pt>
                <c:pt idx="16622">
                  <c:v>32205</c:v>
                </c:pt>
                <c:pt idx="16623">
                  <c:v>32206</c:v>
                </c:pt>
                <c:pt idx="16624">
                  <c:v>32209</c:v>
                </c:pt>
                <c:pt idx="16625">
                  <c:v>32210</c:v>
                </c:pt>
                <c:pt idx="16626">
                  <c:v>32211</c:v>
                </c:pt>
                <c:pt idx="16627">
                  <c:v>32212</c:v>
                </c:pt>
                <c:pt idx="16628">
                  <c:v>32213</c:v>
                </c:pt>
                <c:pt idx="16629">
                  <c:v>32216</c:v>
                </c:pt>
                <c:pt idx="16630">
                  <c:v>32217</c:v>
                </c:pt>
                <c:pt idx="16631">
                  <c:v>32218</c:v>
                </c:pt>
                <c:pt idx="16632">
                  <c:v>32219</c:v>
                </c:pt>
                <c:pt idx="16633">
                  <c:v>32220</c:v>
                </c:pt>
                <c:pt idx="16634">
                  <c:v>32223</c:v>
                </c:pt>
                <c:pt idx="16635">
                  <c:v>32224</c:v>
                </c:pt>
                <c:pt idx="16636">
                  <c:v>32225</c:v>
                </c:pt>
                <c:pt idx="16637">
                  <c:v>32226</c:v>
                </c:pt>
                <c:pt idx="16638">
                  <c:v>32227</c:v>
                </c:pt>
                <c:pt idx="16639">
                  <c:v>32230</c:v>
                </c:pt>
                <c:pt idx="16640">
                  <c:v>32231</c:v>
                </c:pt>
                <c:pt idx="16641">
                  <c:v>32232</c:v>
                </c:pt>
                <c:pt idx="16642">
                  <c:v>32233</c:v>
                </c:pt>
                <c:pt idx="16643">
                  <c:v>32237</c:v>
                </c:pt>
                <c:pt idx="16644">
                  <c:v>32238</c:v>
                </c:pt>
                <c:pt idx="16645">
                  <c:v>32239</c:v>
                </c:pt>
                <c:pt idx="16646">
                  <c:v>32240</c:v>
                </c:pt>
                <c:pt idx="16647">
                  <c:v>32241</c:v>
                </c:pt>
                <c:pt idx="16648">
                  <c:v>32244</c:v>
                </c:pt>
                <c:pt idx="16649">
                  <c:v>32245</c:v>
                </c:pt>
                <c:pt idx="16650">
                  <c:v>32246</c:v>
                </c:pt>
                <c:pt idx="16651">
                  <c:v>32247</c:v>
                </c:pt>
                <c:pt idx="16652">
                  <c:v>32248</c:v>
                </c:pt>
                <c:pt idx="16653">
                  <c:v>32251</c:v>
                </c:pt>
                <c:pt idx="16654">
                  <c:v>32252</c:v>
                </c:pt>
                <c:pt idx="16655">
                  <c:v>32253</c:v>
                </c:pt>
                <c:pt idx="16656">
                  <c:v>32254</c:v>
                </c:pt>
                <c:pt idx="16657">
                  <c:v>32255</c:v>
                </c:pt>
                <c:pt idx="16658">
                  <c:v>32258</c:v>
                </c:pt>
                <c:pt idx="16659">
                  <c:v>32259</c:v>
                </c:pt>
                <c:pt idx="16660">
                  <c:v>32260</c:v>
                </c:pt>
                <c:pt idx="16661">
                  <c:v>32261</c:v>
                </c:pt>
                <c:pt idx="16662">
                  <c:v>32262</c:v>
                </c:pt>
                <c:pt idx="16663">
                  <c:v>32265</c:v>
                </c:pt>
                <c:pt idx="16664">
                  <c:v>32266</c:v>
                </c:pt>
                <c:pt idx="16665">
                  <c:v>32267</c:v>
                </c:pt>
                <c:pt idx="16666">
                  <c:v>32268</c:v>
                </c:pt>
                <c:pt idx="16667">
                  <c:v>32269</c:v>
                </c:pt>
                <c:pt idx="16668">
                  <c:v>32272</c:v>
                </c:pt>
                <c:pt idx="16669">
                  <c:v>32273</c:v>
                </c:pt>
                <c:pt idx="16670">
                  <c:v>32274</c:v>
                </c:pt>
                <c:pt idx="16671">
                  <c:v>32275</c:v>
                </c:pt>
                <c:pt idx="16672">
                  <c:v>32276</c:v>
                </c:pt>
                <c:pt idx="16673">
                  <c:v>32279</c:v>
                </c:pt>
                <c:pt idx="16674">
                  <c:v>32280</c:v>
                </c:pt>
                <c:pt idx="16675">
                  <c:v>32281</c:v>
                </c:pt>
                <c:pt idx="16676">
                  <c:v>32282</c:v>
                </c:pt>
                <c:pt idx="16677">
                  <c:v>32283</c:v>
                </c:pt>
                <c:pt idx="16678">
                  <c:v>32286</c:v>
                </c:pt>
                <c:pt idx="16679">
                  <c:v>32287</c:v>
                </c:pt>
                <c:pt idx="16680">
                  <c:v>32288</c:v>
                </c:pt>
                <c:pt idx="16681">
                  <c:v>32289</c:v>
                </c:pt>
                <c:pt idx="16682">
                  <c:v>32290</c:v>
                </c:pt>
                <c:pt idx="16683">
                  <c:v>32294</c:v>
                </c:pt>
                <c:pt idx="16684">
                  <c:v>32295</c:v>
                </c:pt>
                <c:pt idx="16685">
                  <c:v>32296</c:v>
                </c:pt>
                <c:pt idx="16686">
                  <c:v>32297</c:v>
                </c:pt>
                <c:pt idx="16687">
                  <c:v>32300</c:v>
                </c:pt>
                <c:pt idx="16688">
                  <c:v>32301</c:v>
                </c:pt>
                <c:pt idx="16689">
                  <c:v>32302</c:v>
                </c:pt>
                <c:pt idx="16690">
                  <c:v>32303</c:v>
                </c:pt>
                <c:pt idx="16691">
                  <c:v>32304</c:v>
                </c:pt>
                <c:pt idx="16692">
                  <c:v>32307</c:v>
                </c:pt>
                <c:pt idx="16693">
                  <c:v>32308</c:v>
                </c:pt>
                <c:pt idx="16694">
                  <c:v>32309</c:v>
                </c:pt>
                <c:pt idx="16695">
                  <c:v>32310</c:v>
                </c:pt>
                <c:pt idx="16696">
                  <c:v>32311</c:v>
                </c:pt>
                <c:pt idx="16697">
                  <c:v>32314</c:v>
                </c:pt>
                <c:pt idx="16698">
                  <c:v>32315</c:v>
                </c:pt>
                <c:pt idx="16699">
                  <c:v>32316</c:v>
                </c:pt>
                <c:pt idx="16700">
                  <c:v>32317</c:v>
                </c:pt>
                <c:pt idx="16701">
                  <c:v>32318</c:v>
                </c:pt>
                <c:pt idx="16702">
                  <c:v>32321</c:v>
                </c:pt>
                <c:pt idx="16703">
                  <c:v>32322</c:v>
                </c:pt>
                <c:pt idx="16704">
                  <c:v>32323</c:v>
                </c:pt>
                <c:pt idx="16705">
                  <c:v>32324</c:v>
                </c:pt>
                <c:pt idx="16706">
                  <c:v>32325</c:v>
                </c:pt>
                <c:pt idx="16707">
                  <c:v>32329</c:v>
                </c:pt>
                <c:pt idx="16708">
                  <c:v>32330</c:v>
                </c:pt>
                <c:pt idx="16709">
                  <c:v>32331</c:v>
                </c:pt>
                <c:pt idx="16710">
                  <c:v>32332</c:v>
                </c:pt>
                <c:pt idx="16711">
                  <c:v>32335</c:v>
                </c:pt>
                <c:pt idx="16712">
                  <c:v>32336</c:v>
                </c:pt>
                <c:pt idx="16713">
                  <c:v>32337</c:v>
                </c:pt>
                <c:pt idx="16714">
                  <c:v>32338</c:v>
                </c:pt>
                <c:pt idx="16715">
                  <c:v>32339</c:v>
                </c:pt>
                <c:pt idx="16716">
                  <c:v>32342</c:v>
                </c:pt>
                <c:pt idx="16717">
                  <c:v>32343</c:v>
                </c:pt>
                <c:pt idx="16718">
                  <c:v>32344</c:v>
                </c:pt>
                <c:pt idx="16719">
                  <c:v>32345</c:v>
                </c:pt>
                <c:pt idx="16720">
                  <c:v>32346</c:v>
                </c:pt>
                <c:pt idx="16721">
                  <c:v>32349</c:v>
                </c:pt>
                <c:pt idx="16722">
                  <c:v>32350</c:v>
                </c:pt>
                <c:pt idx="16723">
                  <c:v>32351</c:v>
                </c:pt>
                <c:pt idx="16724">
                  <c:v>32352</c:v>
                </c:pt>
                <c:pt idx="16725">
                  <c:v>32353</c:v>
                </c:pt>
                <c:pt idx="16726">
                  <c:v>32356</c:v>
                </c:pt>
                <c:pt idx="16727">
                  <c:v>32357</c:v>
                </c:pt>
                <c:pt idx="16728">
                  <c:v>32358</c:v>
                </c:pt>
                <c:pt idx="16729">
                  <c:v>32359</c:v>
                </c:pt>
                <c:pt idx="16730">
                  <c:v>32360</c:v>
                </c:pt>
                <c:pt idx="16731">
                  <c:v>32363</c:v>
                </c:pt>
                <c:pt idx="16732">
                  <c:v>32364</c:v>
                </c:pt>
                <c:pt idx="16733">
                  <c:v>32365</c:v>
                </c:pt>
                <c:pt idx="16734">
                  <c:v>32366</c:v>
                </c:pt>
                <c:pt idx="16735">
                  <c:v>32367</c:v>
                </c:pt>
                <c:pt idx="16736">
                  <c:v>32370</c:v>
                </c:pt>
                <c:pt idx="16737">
                  <c:v>32371</c:v>
                </c:pt>
                <c:pt idx="16738">
                  <c:v>32372</c:v>
                </c:pt>
                <c:pt idx="16739">
                  <c:v>32373</c:v>
                </c:pt>
                <c:pt idx="16740">
                  <c:v>32374</c:v>
                </c:pt>
                <c:pt idx="16741">
                  <c:v>32377</c:v>
                </c:pt>
                <c:pt idx="16742">
                  <c:v>32378</c:v>
                </c:pt>
                <c:pt idx="16743">
                  <c:v>32379</c:v>
                </c:pt>
                <c:pt idx="16744">
                  <c:v>32380</c:v>
                </c:pt>
                <c:pt idx="16745">
                  <c:v>32381</c:v>
                </c:pt>
                <c:pt idx="16746">
                  <c:v>32384</c:v>
                </c:pt>
                <c:pt idx="16747">
                  <c:v>32385</c:v>
                </c:pt>
                <c:pt idx="16748">
                  <c:v>32386</c:v>
                </c:pt>
                <c:pt idx="16749">
                  <c:v>32387</c:v>
                </c:pt>
                <c:pt idx="16750">
                  <c:v>32388</c:v>
                </c:pt>
                <c:pt idx="16751">
                  <c:v>32392</c:v>
                </c:pt>
                <c:pt idx="16752">
                  <c:v>32393</c:v>
                </c:pt>
                <c:pt idx="16753">
                  <c:v>32394</c:v>
                </c:pt>
                <c:pt idx="16754">
                  <c:v>32395</c:v>
                </c:pt>
                <c:pt idx="16755">
                  <c:v>32398</c:v>
                </c:pt>
                <c:pt idx="16756">
                  <c:v>32399</c:v>
                </c:pt>
                <c:pt idx="16757">
                  <c:v>32400</c:v>
                </c:pt>
                <c:pt idx="16758">
                  <c:v>32401</c:v>
                </c:pt>
                <c:pt idx="16759">
                  <c:v>32402</c:v>
                </c:pt>
                <c:pt idx="16760">
                  <c:v>32405</c:v>
                </c:pt>
                <c:pt idx="16761">
                  <c:v>32406</c:v>
                </c:pt>
                <c:pt idx="16762">
                  <c:v>32407</c:v>
                </c:pt>
                <c:pt idx="16763">
                  <c:v>32408</c:v>
                </c:pt>
                <c:pt idx="16764">
                  <c:v>32409</c:v>
                </c:pt>
                <c:pt idx="16765">
                  <c:v>32412</c:v>
                </c:pt>
                <c:pt idx="16766">
                  <c:v>32413</c:v>
                </c:pt>
                <c:pt idx="16767">
                  <c:v>32414</c:v>
                </c:pt>
                <c:pt idx="16768">
                  <c:v>32415</c:v>
                </c:pt>
                <c:pt idx="16769">
                  <c:v>32416</c:v>
                </c:pt>
                <c:pt idx="16770">
                  <c:v>32419</c:v>
                </c:pt>
                <c:pt idx="16771">
                  <c:v>32420</c:v>
                </c:pt>
                <c:pt idx="16772">
                  <c:v>32421</c:v>
                </c:pt>
                <c:pt idx="16773">
                  <c:v>32422</c:v>
                </c:pt>
                <c:pt idx="16774">
                  <c:v>32423</c:v>
                </c:pt>
                <c:pt idx="16775">
                  <c:v>32426</c:v>
                </c:pt>
                <c:pt idx="16776">
                  <c:v>32427</c:v>
                </c:pt>
                <c:pt idx="16777">
                  <c:v>32428</c:v>
                </c:pt>
                <c:pt idx="16778">
                  <c:v>32429</c:v>
                </c:pt>
                <c:pt idx="16779">
                  <c:v>32430</c:v>
                </c:pt>
                <c:pt idx="16780">
                  <c:v>32433</c:v>
                </c:pt>
                <c:pt idx="16781">
                  <c:v>32434</c:v>
                </c:pt>
                <c:pt idx="16782">
                  <c:v>32435</c:v>
                </c:pt>
                <c:pt idx="16783">
                  <c:v>32436</c:v>
                </c:pt>
                <c:pt idx="16784">
                  <c:v>32437</c:v>
                </c:pt>
                <c:pt idx="16785">
                  <c:v>32440</c:v>
                </c:pt>
                <c:pt idx="16786">
                  <c:v>32441</c:v>
                </c:pt>
                <c:pt idx="16787">
                  <c:v>32442</c:v>
                </c:pt>
                <c:pt idx="16788">
                  <c:v>32443</c:v>
                </c:pt>
                <c:pt idx="16789">
                  <c:v>32444</c:v>
                </c:pt>
                <c:pt idx="16790">
                  <c:v>32447</c:v>
                </c:pt>
                <c:pt idx="16791">
                  <c:v>32448</c:v>
                </c:pt>
                <c:pt idx="16792">
                  <c:v>32449</c:v>
                </c:pt>
                <c:pt idx="16793">
                  <c:v>32450</c:v>
                </c:pt>
                <c:pt idx="16794">
                  <c:v>32451</c:v>
                </c:pt>
                <c:pt idx="16795">
                  <c:v>32454</c:v>
                </c:pt>
                <c:pt idx="16796">
                  <c:v>32455</c:v>
                </c:pt>
                <c:pt idx="16797">
                  <c:v>32456</c:v>
                </c:pt>
                <c:pt idx="16798">
                  <c:v>32457</c:v>
                </c:pt>
                <c:pt idx="16799">
                  <c:v>32458</c:v>
                </c:pt>
                <c:pt idx="16800">
                  <c:v>32461</c:v>
                </c:pt>
                <c:pt idx="16801">
                  <c:v>32462</c:v>
                </c:pt>
                <c:pt idx="16802">
                  <c:v>32463</c:v>
                </c:pt>
                <c:pt idx="16803">
                  <c:v>32464</c:v>
                </c:pt>
                <c:pt idx="16804">
                  <c:v>32465</c:v>
                </c:pt>
                <c:pt idx="16805">
                  <c:v>32468</c:v>
                </c:pt>
                <c:pt idx="16806">
                  <c:v>32469</c:v>
                </c:pt>
                <c:pt idx="16807">
                  <c:v>32470</c:v>
                </c:pt>
                <c:pt idx="16808">
                  <c:v>32472</c:v>
                </c:pt>
                <c:pt idx="16809">
                  <c:v>32475</c:v>
                </c:pt>
                <c:pt idx="16810">
                  <c:v>32476</c:v>
                </c:pt>
                <c:pt idx="16811">
                  <c:v>32477</c:v>
                </c:pt>
                <c:pt idx="16812">
                  <c:v>32478</c:v>
                </c:pt>
                <c:pt idx="16813">
                  <c:v>32479</c:v>
                </c:pt>
                <c:pt idx="16814">
                  <c:v>32482</c:v>
                </c:pt>
                <c:pt idx="16815">
                  <c:v>32483</c:v>
                </c:pt>
                <c:pt idx="16816">
                  <c:v>32484</c:v>
                </c:pt>
                <c:pt idx="16817">
                  <c:v>32485</c:v>
                </c:pt>
                <c:pt idx="16818">
                  <c:v>32486</c:v>
                </c:pt>
                <c:pt idx="16819">
                  <c:v>32489</c:v>
                </c:pt>
                <c:pt idx="16820">
                  <c:v>32490</c:v>
                </c:pt>
                <c:pt idx="16821">
                  <c:v>32491</c:v>
                </c:pt>
                <c:pt idx="16822">
                  <c:v>32492</c:v>
                </c:pt>
                <c:pt idx="16823">
                  <c:v>32493</c:v>
                </c:pt>
                <c:pt idx="16824">
                  <c:v>32496</c:v>
                </c:pt>
                <c:pt idx="16825">
                  <c:v>32497</c:v>
                </c:pt>
                <c:pt idx="16826">
                  <c:v>32498</c:v>
                </c:pt>
                <c:pt idx="16827">
                  <c:v>32499</c:v>
                </c:pt>
                <c:pt idx="16828">
                  <c:v>32500</c:v>
                </c:pt>
                <c:pt idx="16829">
                  <c:v>32504</c:v>
                </c:pt>
                <c:pt idx="16830">
                  <c:v>32505</c:v>
                </c:pt>
                <c:pt idx="16831">
                  <c:v>32506</c:v>
                </c:pt>
                <c:pt idx="16832">
                  <c:v>32507</c:v>
                </c:pt>
                <c:pt idx="16833">
                  <c:v>32511</c:v>
                </c:pt>
                <c:pt idx="16834">
                  <c:v>32512</c:v>
                </c:pt>
                <c:pt idx="16835">
                  <c:v>32513</c:v>
                </c:pt>
                <c:pt idx="16836">
                  <c:v>32514</c:v>
                </c:pt>
                <c:pt idx="16837">
                  <c:v>32517</c:v>
                </c:pt>
                <c:pt idx="16838">
                  <c:v>32518</c:v>
                </c:pt>
                <c:pt idx="16839">
                  <c:v>32519</c:v>
                </c:pt>
                <c:pt idx="16840">
                  <c:v>32520</c:v>
                </c:pt>
                <c:pt idx="16841">
                  <c:v>32521</c:v>
                </c:pt>
                <c:pt idx="16842">
                  <c:v>32524</c:v>
                </c:pt>
                <c:pt idx="16843">
                  <c:v>32525</c:v>
                </c:pt>
                <c:pt idx="16844">
                  <c:v>32526</c:v>
                </c:pt>
                <c:pt idx="16845">
                  <c:v>32527</c:v>
                </c:pt>
                <c:pt idx="16846">
                  <c:v>32528</c:v>
                </c:pt>
                <c:pt idx="16847">
                  <c:v>32531</c:v>
                </c:pt>
                <c:pt idx="16848">
                  <c:v>32532</c:v>
                </c:pt>
                <c:pt idx="16849">
                  <c:v>32533</c:v>
                </c:pt>
                <c:pt idx="16850">
                  <c:v>32534</c:v>
                </c:pt>
                <c:pt idx="16851">
                  <c:v>32535</c:v>
                </c:pt>
                <c:pt idx="16852">
                  <c:v>32538</c:v>
                </c:pt>
                <c:pt idx="16853">
                  <c:v>32539</c:v>
                </c:pt>
                <c:pt idx="16854">
                  <c:v>32540</c:v>
                </c:pt>
                <c:pt idx="16855">
                  <c:v>32541</c:v>
                </c:pt>
                <c:pt idx="16856">
                  <c:v>32542</c:v>
                </c:pt>
                <c:pt idx="16857">
                  <c:v>32545</c:v>
                </c:pt>
                <c:pt idx="16858">
                  <c:v>32546</c:v>
                </c:pt>
                <c:pt idx="16859">
                  <c:v>32547</c:v>
                </c:pt>
                <c:pt idx="16860">
                  <c:v>32548</c:v>
                </c:pt>
                <c:pt idx="16861">
                  <c:v>32549</c:v>
                </c:pt>
                <c:pt idx="16862">
                  <c:v>32552</c:v>
                </c:pt>
                <c:pt idx="16863">
                  <c:v>32553</c:v>
                </c:pt>
                <c:pt idx="16864">
                  <c:v>32554</c:v>
                </c:pt>
                <c:pt idx="16865">
                  <c:v>32555</c:v>
                </c:pt>
                <c:pt idx="16866">
                  <c:v>32556</c:v>
                </c:pt>
                <c:pt idx="16867">
                  <c:v>32560</c:v>
                </c:pt>
                <c:pt idx="16868">
                  <c:v>32561</c:v>
                </c:pt>
                <c:pt idx="16869">
                  <c:v>32562</c:v>
                </c:pt>
                <c:pt idx="16870">
                  <c:v>32563</c:v>
                </c:pt>
                <c:pt idx="16871">
                  <c:v>32566</c:v>
                </c:pt>
                <c:pt idx="16872">
                  <c:v>32567</c:v>
                </c:pt>
                <c:pt idx="16873">
                  <c:v>32568</c:v>
                </c:pt>
                <c:pt idx="16874">
                  <c:v>32569</c:v>
                </c:pt>
                <c:pt idx="16875">
                  <c:v>32570</c:v>
                </c:pt>
                <c:pt idx="16876">
                  <c:v>32573</c:v>
                </c:pt>
                <c:pt idx="16877">
                  <c:v>32574</c:v>
                </c:pt>
                <c:pt idx="16878">
                  <c:v>32575</c:v>
                </c:pt>
                <c:pt idx="16879">
                  <c:v>32576</c:v>
                </c:pt>
                <c:pt idx="16880">
                  <c:v>32577</c:v>
                </c:pt>
                <c:pt idx="16881">
                  <c:v>32580</c:v>
                </c:pt>
                <c:pt idx="16882">
                  <c:v>32581</c:v>
                </c:pt>
                <c:pt idx="16883">
                  <c:v>32582</c:v>
                </c:pt>
                <c:pt idx="16884">
                  <c:v>32583</c:v>
                </c:pt>
                <c:pt idx="16885">
                  <c:v>32584</c:v>
                </c:pt>
                <c:pt idx="16886">
                  <c:v>32587</c:v>
                </c:pt>
                <c:pt idx="16887">
                  <c:v>32588</c:v>
                </c:pt>
                <c:pt idx="16888">
                  <c:v>32589</c:v>
                </c:pt>
                <c:pt idx="16889">
                  <c:v>32590</c:v>
                </c:pt>
                <c:pt idx="16890">
                  <c:v>32594</c:v>
                </c:pt>
                <c:pt idx="16891">
                  <c:v>32595</c:v>
                </c:pt>
                <c:pt idx="16892">
                  <c:v>32596</c:v>
                </c:pt>
                <c:pt idx="16893">
                  <c:v>32597</c:v>
                </c:pt>
                <c:pt idx="16894">
                  <c:v>32598</c:v>
                </c:pt>
                <c:pt idx="16895">
                  <c:v>32601</c:v>
                </c:pt>
                <c:pt idx="16896">
                  <c:v>32602</c:v>
                </c:pt>
                <c:pt idx="16897">
                  <c:v>32603</c:v>
                </c:pt>
                <c:pt idx="16898">
                  <c:v>32604</c:v>
                </c:pt>
                <c:pt idx="16899">
                  <c:v>32605</c:v>
                </c:pt>
                <c:pt idx="16900">
                  <c:v>32608</c:v>
                </c:pt>
                <c:pt idx="16901">
                  <c:v>32609</c:v>
                </c:pt>
                <c:pt idx="16902">
                  <c:v>32610</c:v>
                </c:pt>
                <c:pt idx="16903">
                  <c:v>32611</c:v>
                </c:pt>
                <c:pt idx="16904">
                  <c:v>32612</c:v>
                </c:pt>
                <c:pt idx="16905">
                  <c:v>32615</c:v>
                </c:pt>
                <c:pt idx="16906">
                  <c:v>32616</c:v>
                </c:pt>
                <c:pt idx="16907">
                  <c:v>32617</c:v>
                </c:pt>
                <c:pt idx="16908">
                  <c:v>32618</c:v>
                </c:pt>
                <c:pt idx="16909">
                  <c:v>32619</c:v>
                </c:pt>
                <c:pt idx="16910">
                  <c:v>32622</c:v>
                </c:pt>
                <c:pt idx="16911">
                  <c:v>32623</c:v>
                </c:pt>
                <c:pt idx="16912">
                  <c:v>32624</c:v>
                </c:pt>
                <c:pt idx="16913">
                  <c:v>32625</c:v>
                </c:pt>
                <c:pt idx="16914">
                  <c:v>32626</c:v>
                </c:pt>
                <c:pt idx="16915">
                  <c:v>32629</c:v>
                </c:pt>
                <c:pt idx="16916">
                  <c:v>32630</c:v>
                </c:pt>
                <c:pt idx="16917">
                  <c:v>32631</c:v>
                </c:pt>
                <c:pt idx="16918">
                  <c:v>32632</c:v>
                </c:pt>
                <c:pt idx="16919">
                  <c:v>32633</c:v>
                </c:pt>
                <c:pt idx="16920">
                  <c:v>32636</c:v>
                </c:pt>
                <c:pt idx="16921">
                  <c:v>32637</c:v>
                </c:pt>
                <c:pt idx="16922">
                  <c:v>32638</c:v>
                </c:pt>
                <c:pt idx="16923">
                  <c:v>32639</c:v>
                </c:pt>
                <c:pt idx="16924">
                  <c:v>32640</c:v>
                </c:pt>
                <c:pt idx="16925">
                  <c:v>32643</c:v>
                </c:pt>
                <c:pt idx="16926">
                  <c:v>32644</c:v>
                </c:pt>
                <c:pt idx="16927">
                  <c:v>32645</c:v>
                </c:pt>
                <c:pt idx="16928">
                  <c:v>32646</c:v>
                </c:pt>
                <c:pt idx="16929">
                  <c:v>32647</c:v>
                </c:pt>
                <c:pt idx="16930">
                  <c:v>32650</c:v>
                </c:pt>
                <c:pt idx="16931">
                  <c:v>32651</c:v>
                </c:pt>
                <c:pt idx="16932">
                  <c:v>32652</c:v>
                </c:pt>
                <c:pt idx="16933">
                  <c:v>32653</c:v>
                </c:pt>
                <c:pt idx="16934">
                  <c:v>32654</c:v>
                </c:pt>
                <c:pt idx="16935">
                  <c:v>32658</c:v>
                </c:pt>
                <c:pt idx="16936">
                  <c:v>32659</c:v>
                </c:pt>
                <c:pt idx="16937">
                  <c:v>32660</c:v>
                </c:pt>
                <c:pt idx="16938">
                  <c:v>32661</c:v>
                </c:pt>
                <c:pt idx="16939">
                  <c:v>32664</c:v>
                </c:pt>
                <c:pt idx="16940">
                  <c:v>32665</c:v>
                </c:pt>
                <c:pt idx="16941">
                  <c:v>32666</c:v>
                </c:pt>
                <c:pt idx="16942">
                  <c:v>32667</c:v>
                </c:pt>
                <c:pt idx="16943">
                  <c:v>32668</c:v>
                </c:pt>
                <c:pt idx="16944">
                  <c:v>32671</c:v>
                </c:pt>
                <c:pt idx="16945">
                  <c:v>32672</c:v>
                </c:pt>
                <c:pt idx="16946">
                  <c:v>32673</c:v>
                </c:pt>
                <c:pt idx="16947">
                  <c:v>32674</c:v>
                </c:pt>
                <c:pt idx="16948">
                  <c:v>32675</c:v>
                </c:pt>
                <c:pt idx="16949">
                  <c:v>32678</c:v>
                </c:pt>
                <c:pt idx="16950">
                  <c:v>32679</c:v>
                </c:pt>
                <c:pt idx="16951">
                  <c:v>32680</c:v>
                </c:pt>
                <c:pt idx="16952">
                  <c:v>32681</c:v>
                </c:pt>
                <c:pt idx="16953">
                  <c:v>32682</c:v>
                </c:pt>
                <c:pt idx="16954">
                  <c:v>32685</c:v>
                </c:pt>
                <c:pt idx="16955">
                  <c:v>32686</c:v>
                </c:pt>
                <c:pt idx="16956">
                  <c:v>32687</c:v>
                </c:pt>
                <c:pt idx="16957">
                  <c:v>32688</c:v>
                </c:pt>
                <c:pt idx="16958">
                  <c:v>32689</c:v>
                </c:pt>
                <c:pt idx="16959">
                  <c:v>32692</c:v>
                </c:pt>
                <c:pt idx="16960">
                  <c:v>32694</c:v>
                </c:pt>
                <c:pt idx="16961">
                  <c:v>32695</c:v>
                </c:pt>
                <c:pt idx="16962">
                  <c:v>32696</c:v>
                </c:pt>
                <c:pt idx="16963">
                  <c:v>32699</c:v>
                </c:pt>
                <c:pt idx="16964">
                  <c:v>32700</c:v>
                </c:pt>
                <c:pt idx="16965">
                  <c:v>32701</c:v>
                </c:pt>
                <c:pt idx="16966">
                  <c:v>32702</c:v>
                </c:pt>
                <c:pt idx="16967">
                  <c:v>32703</c:v>
                </c:pt>
                <c:pt idx="16968">
                  <c:v>32706</c:v>
                </c:pt>
                <c:pt idx="16969">
                  <c:v>32707</c:v>
                </c:pt>
                <c:pt idx="16970">
                  <c:v>32708</c:v>
                </c:pt>
                <c:pt idx="16971">
                  <c:v>32709</c:v>
                </c:pt>
                <c:pt idx="16972">
                  <c:v>32710</c:v>
                </c:pt>
                <c:pt idx="16973">
                  <c:v>32713</c:v>
                </c:pt>
                <c:pt idx="16974">
                  <c:v>32714</c:v>
                </c:pt>
                <c:pt idx="16975">
                  <c:v>32715</c:v>
                </c:pt>
                <c:pt idx="16976">
                  <c:v>32716</c:v>
                </c:pt>
                <c:pt idx="16977">
                  <c:v>32717</c:v>
                </c:pt>
                <c:pt idx="16978">
                  <c:v>32720</c:v>
                </c:pt>
                <c:pt idx="16979">
                  <c:v>32721</c:v>
                </c:pt>
                <c:pt idx="16980">
                  <c:v>32722</c:v>
                </c:pt>
                <c:pt idx="16981">
                  <c:v>32723</c:v>
                </c:pt>
                <c:pt idx="16982">
                  <c:v>32724</c:v>
                </c:pt>
                <c:pt idx="16983">
                  <c:v>32727</c:v>
                </c:pt>
                <c:pt idx="16984">
                  <c:v>32728</c:v>
                </c:pt>
                <c:pt idx="16985">
                  <c:v>32729</c:v>
                </c:pt>
                <c:pt idx="16986">
                  <c:v>32730</c:v>
                </c:pt>
                <c:pt idx="16987">
                  <c:v>32731</c:v>
                </c:pt>
                <c:pt idx="16988">
                  <c:v>32734</c:v>
                </c:pt>
                <c:pt idx="16989">
                  <c:v>32735</c:v>
                </c:pt>
                <c:pt idx="16990">
                  <c:v>32736</c:v>
                </c:pt>
                <c:pt idx="16991">
                  <c:v>32737</c:v>
                </c:pt>
                <c:pt idx="16992">
                  <c:v>32738</c:v>
                </c:pt>
                <c:pt idx="16993">
                  <c:v>32741</c:v>
                </c:pt>
                <c:pt idx="16994">
                  <c:v>32742</c:v>
                </c:pt>
                <c:pt idx="16995">
                  <c:v>32743</c:v>
                </c:pt>
                <c:pt idx="16996">
                  <c:v>32744</c:v>
                </c:pt>
                <c:pt idx="16997">
                  <c:v>32745</c:v>
                </c:pt>
                <c:pt idx="16998">
                  <c:v>32748</c:v>
                </c:pt>
                <c:pt idx="16999">
                  <c:v>32749</c:v>
                </c:pt>
                <c:pt idx="17000">
                  <c:v>32750</c:v>
                </c:pt>
                <c:pt idx="17001">
                  <c:v>32751</c:v>
                </c:pt>
                <c:pt idx="17002">
                  <c:v>32752</c:v>
                </c:pt>
                <c:pt idx="17003">
                  <c:v>32756</c:v>
                </c:pt>
                <c:pt idx="17004">
                  <c:v>32757</c:v>
                </c:pt>
                <c:pt idx="17005">
                  <c:v>32758</c:v>
                </c:pt>
                <c:pt idx="17006">
                  <c:v>32759</c:v>
                </c:pt>
                <c:pt idx="17007">
                  <c:v>32762</c:v>
                </c:pt>
                <c:pt idx="17008">
                  <c:v>32763</c:v>
                </c:pt>
                <c:pt idx="17009">
                  <c:v>32764</c:v>
                </c:pt>
                <c:pt idx="17010">
                  <c:v>32765</c:v>
                </c:pt>
                <c:pt idx="17011">
                  <c:v>32766</c:v>
                </c:pt>
                <c:pt idx="17012">
                  <c:v>32769</c:v>
                </c:pt>
                <c:pt idx="17013">
                  <c:v>32770</c:v>
                </c:pt>
                <c:pt idx="17014">
                  <c:v>32771</c:v>
                </c:pt>
                <c:pt idx="17015">
                  <c:v>32772</c:v>
                </c:pt>
                <c:pt idx="17016">
                  <c:v>32773</c:v>
                </c:pt>
                <c:pt idx="17017">
                  <c:v>32776</c:v>
                </c:pt>
                <c:pt idx="17018">
                  <c:v>32777</c:v>
                </c:pt>
                <c:pt idx="17019">
                  <c:v>32778</c:v>
                </c:pt>
                <c:pt idx="17020">
                  <c:v>32779</c:v>
                </c:pt>
                <c:pt idx="17021">
                  <c:v>32780</c:v>
                </c:pt>
                <c:pt idx="17022">
                  <c:v>32783</c:v>
                </c:pt>
                <c:pt idx="17023">
                  <c:v>32784</c:v>
                </c:pt>
                <c:pt idx="17024">
                  <c:v>32785</c:v>
                </c:pt>
                <c:pt idx="17025">
                  <c:v>32786</c:v>
                </c:pt>
                <c:pt idx="17026">
                  <c:v>32787</c:v>
                </c:pt>
                <c:pt idx="17027">
                  <c:v>32790</c:v>
                </c:pt>
                <c:pt idx="17028">
                  <c:v>32791</c:v>
                </c:pt>
                <c:pt idx="17029">
                  <c:v>32792</c:v>
                </c:pt>
                <c:pt idx="17030">
                  <c:v>32793</c:v>
                </c:pt>
                <c:pt idx="17031">
                  <c:v>32794</c:v>
                </c:pt>
                <c:pt idx="17032">
                  <c:v>32797</c:v>
                </c:pt>
                <c:pt idx="17033">
                  <c:v>32798</c:v>
                </c:pt>
                <c:pt idx="17034">
                  <c:v>32799</c:v>
                </c:pt>
                <c:pt idx="17035">
                  <c:v>32800</c:v>
                </c:pt>
                <c:pt idx="17036">
                  <c:v>32801</c:v>
                </c:pt>
                <c:pt idx="17037">
                  <c:v>32804</c:v>
                </c:pt>
                <c:pt idx="17038">
                  <c:v>32805</c:v>
                </c:pt>
                <c:pt idx="17039">
                  <c:v>32806</c:v>
                </c:pt>
                <c:pt idx="17040">
                  <c:v>32807</c:v>
                </c:pt>
                <c:pt idx="17041">
                  <c:v>32808</c:v>
                </c:pt>
                <c:pt idx="17042">
                  <c:v>32811</c:v>
                </c:pt>
                <c:pt idx="17043">
                  <c:v>32812</c:v>
                </c:pt>
                <c:pt idx="17044">
                  <c:v>32813</c:v>
                </c:pt>
                <c:pt idx="17045">
                  <c:v>32814</c:v>
                </c:pt>
                <c:pt idx="17046">
                  <c:v>32815</c:v>
                </c:pt>
                <c:pt idx="17047">
                  <c:v>32818</c:v>
                </c:pt>
                <c:pt idx="17048">
                  <c:v>32819</c:v>
                </c:pt>
                <c:pt idx="17049">
                  <c:v>32820</c:v>
                </c:pt>
                <c:pt idx="17050">
                  <c:v>32821</c:v>
                </c:pt>
                <c:pt idx="17051">
                  <c:v>32822</c:v>
                </c:pt>
                <c:pt idx="17052">
                  <c:v>32825</c:v>
                </c:pt>
                <c:pt idx="17053">
                  <c:v>32826</c:v>
                </c:pt>
                <c:pt idx="17054">
                  <c:v>32827</c:v>
                </c:pt>
                <c:pt idx="17055">
                  <c:v>32828</c:v>
                </c:pt>
                <c:pt idx="17056">
                  <c:v>32829</c:v>
                </c:pt>
                <c:pt idx="17057">
                  <c:v>32832</c:v>
                </c:pt>
                <c:pt idx="17058">
                  <c:v>32833</c:v>
                </c:pt>
                <c:pt idx="17059">
                  <c:v>32834</c:v>
                </c:pt>
                <c:pt idx="17060">
                  <c:v>32836</c:v>
                </c:pt>
                <c:pt idx="17061">
                  <c:v>32839</c:v>
                </c:pt>
                <c:pt idx="17062">
                  <c:v>32840</c:v>
                </c:pt>
                <c:pt idx="17063">
                  <c:v>32841</c:v>
                </c:pt>
                <c:pt idx="17064">
                  <c:v>32842</c:v>
                </c:pt>
                <c:pt idx="17065">
                  <c:v>32843</c:v>
                </c:pt>
                <c:pt idx="17066">
                  <c:v>32846</c:v>
                </c:pt>
                <c:pt idx="17067">
                  <c:v>32847</c:v>
                </c:pt>
                <c:pt idx="17068">
                  <c:v>32848</c:v>
                </c:pt>
                <c:pt idx="17069">
                  <c:v>32849</c:v>
                </c:pt>
                <c:pt idx="17070">
                  <c:v>32850</c:v>
                </c:pt>
                <c:pt idx="17071">
                  <c:v>32853</c:v>
                </c:pt>
                <c:pt idx="17072">
                  <c:v>32854</c:v>
                </c:pt>
                <c:pt idx="17073">
                  <c:v>32855</c:v>
                </c:pt>
                <c:pt idx="17074">
                  <c:v>32856</c:v>
                </c:pt>
                <c:pt idx="17075">
                  <c:v>32857</c:v>
                </c:pt>
                <c:pt idx="17076">
                  <c:v>32860</c:v>
                </c:pt>
                <c:pt idx="17077">
                  <c:v>32861</c:v>
                </c:pt>
                <c:pt idx="17078">
                  <c:v>32862</c:v>
                </c:pt>
                <c:pt idx="17079">
                  <c:v>32863</c:v>
                </c:pt>
                <c:pt idx="17080">
                  <c:v>32864</c:v>
                </c:pt>
                <c:pt idx="17081">
                  <c:v>32868</c:v>
                </c:pt>
                <c:pt idx="17082">
                  <c:v>32869</c:v>
                </c:pt>
                <c:pt idx="17083">
                  <c:v>32870</c:v>
                </c:pt>
                <c:pt idx="17084">
                  <c:v>32871</c:v>
                </c:pt>
                <c:pt idx="17085">
                  <c:v>32875</c:v>
                </c:pt>
                <c:pt idx="17086">
                  <c:v>32876</c:v>
                </c:pt>
                <c:pt idx="17087">
                  <c:v>32877</c:v>
                </c:pt>
                <c:pt idx="17088">
                  <c:v>32878</c:v>
                </c:pt>
                <c:pt idx="17089">
                  <c:v>32881</c:v>
                </c:pt>
                <c:pt idx="17090">
                  <c:v>32882</c:v>
                </c:pt>
                <c:pt idx="17091">
                  <c:v>32883</c:v>
                </c:pt>
                <c:pt idx="17092">
                  <c:v>32884</c:v>
                </c:pt>
                <c:pt idx="17093">
                  <c:v>32885</c:v>
                </c:pt>
                <c:pt idx="17094">
                  <c:v>32888</c:v>
                </c:pt>
                <c:pt idx="17095">
                  <c:v>32889</c:v>
                </c:pt>
                <c:pt idx="17096">
                  <c:v>32890</c:v>
                </c:pt>
                <c:pt idx="17097">
                  <c:v>32891</c:v>
                </c:pt>
                <c:pt idx="17098">
                  <c:v>32892</c:v>
                </c:pt>
                <c:pt idx="17099">
                  <c:v>32895</c:v>
                </c:pt>
                <c:pt idx="17100">
                  <c:v>32896</c:v>
                </c:pt>
                <c:pt idx="17101">
                  <c:v>32897</c:v>
                </c:pt>
                <c:pt idx="17102">
                  <c:v>32898</c:v>
                </c:pt>
                <c:pt idx="17103">
                  <c:v>32899</c:v>
                </c:pt>
                <c:pt idx="17104">
                  <c:v>32902</c:v>
                </c:pt>
                <c:pt idx="17105">
                  <c:v>32903</c:v>
                </c:pt>
                <c:pt idx="17106">
                  <c:v>32904</c:v>
                </c:pt>
                <c:pt idx="17107">
                  <c:v>32905</c:v>
                </c:pt>
                <c:pt idx="17108">
                  <c:v>32906</c:v>
                </c:pt>
                <c:pt idx="17109">
                  <c:v>32909</c:v>
                </c:pt>
                <c:pt idx="17110">
                  <c:v>32910</c:v>
                </c:pt>
                <c:pt idx="17111">
                  <c:v>32911</c:v>
                </c:pt>
                <c:pt idx="17112">
                  <c:v>32912</c:v>
                </c:pt>
                <c:pt idx="17113">
                  <c:v>32913</c:v>
                </c:pt>
                <c:pt idx="17114">
                  <c:v>32916</c:v>
                </c:pt>
                <c:pt idx="17115">
                  <c:v>32917</c:v>
                </c:pt>
                <c:pt idx="17116">
                  <c:v>32918</c:v>
                </c:pt>
                <c:pt idx="17117">
                  <c:v>32919</c:v>
                </c:pt>
                <c:pt idx="17118">
                  <c:v>32920</c:v>
                </c:pt>
                <c:pt idx="17119">
                  <c:v>32924</c:v>
                </c:pt>
                <c:pt idx="17120">
                  <c:v>32925</c:v>
                </c:pt>
                <c:pt idx="17121">
                  <c:v>32926</c:v>
                </c:pt>
                <c:pt idx="17122">
                  <c:v>32927</c:v>
                </c:pt>
                <c:pt idx="17123">
                  <c:v>32930</c:v>
                </c:pt>
                <c:pt idx="17124">
                  <c:v>32931</c:v>
                </c:pt>
                <c:pt idx="17125">
                  <c:v>32932</c:v>
                </c:pt>
                <c:pt idx="17126">
                  <c:v>32933</c:v>
                </c:pt>
                <c:pt idx="17127">
                  <c:v>32934</c:v>
                </c:pt>
                <c:pt idx="17128">
                  <c:v>32937</c:v>
                </c:pt>
                <c:pt idx="17129">
                  <c:v>32938</c:v>
                </c:pt>
                <c:pt idx="17130">
                  <c:v>32939</c:v>
                </c:pt>
                <c:pt idx="17131">
                  <c:v>32940</c:v>
                </c:pt>
                <c:pt idx="17132">
                  <c:v>32941</c:v>
                </c:pt>
                <c:pt idx="17133">
                  <c:v>32944</c:v>
                </c:pt>
                <c:pt idx="17134">
                  <c:v>32945</c:v>
                </c:pt>
                <c:pt idx="17135">
                  <c:v>32946</c:v>
                </c:pt>
                <c:pt idx="17136">
                  <c:v>32947</c:v>
                </c:pt>
                <c:pt idx="17137">
                  <c:v>32948</c:v>
                </c:pt>
                <c:pt idx="17138">
                  <c:v>32951</c:v>
                </c:pt>
                <c:pt idx="17139">
                  <c:v>32952</c:v>
                </c:pt>
                <c:pt idx="17140">
                  <c:v>32953</c:v>
                </c:pt>
                <c:pt idx="17141">
                  <c:v>32954</c:v>
                </c:pt>
                <c:pt idx="17142">
                  <c:v>32955</c:v>
                </c:pt>
                <c:pt idx="17143">
                  <c:v>32958</c:v>
                </c:pt>
                <c:pt idx="17144">
                  <c:v>32959</c:v>
                </c:pt>
                <c:pt idx="17145">
                  <c:v>32960</c:v>
                </c:pt>
                <c:pt idx="17146">
                  <c:v>32961</c:v>
                </c:pt>
                <c:pt idx="17147">
                  <c:v>32962</c:v>
                </c:pt>
                <c:pt idx="17148">
                  <c:v>32965</c:v>
                </c:pt>
                <c:pt idx="17149">
                  <c:v>32966</c:v>
                </c:pt>
                <c:pt idx="17150">
                  <c:v>32967</c:v>
                </c:pt>
                <c:pt idx="17151">
                  <c:v>32968</c:v>
                </c:pt>
                <c:pt idx="17152">
                  <c:v>32969</c:v>
                </c:pt>
                <c:pt idx="17153">
                  <c:v>32972</c:v>
                </c:pt>
                <c:pt idx="17154">
                  <c:v>32973</c:v>
                </c:pt>
                <c:pt idx="17155">
                  <c:v>32974</c:v>
                </c:pt>
                <c:pt idx="17156">
                  <c:v>32975</c:v>
                </c:pt>
                <c:pt idx="17157">
                  <c:v>32979</c:v>
                </c:pt>
                <c:pt idx="17158">
                  <c:v>32980</c:v>
                </c:pt>
                <c:pt idx="17159">
                  <c:v>32981</c:v>
                </c:pt>
                <c:pt idx="17160">
                  <c:v>32982</c:v>
                </c:pt>
                <c:pt idx="17161">
                  <c:v>32983</c:v>
                </c:pt>
                <c:pt idx="17162">
                  <c:v>32986</c:v>
                </c:pt>
                <c:pt idx="17163">
                  <c:v>32987</c:v>
                </c:pt>
                <c:pt idx="17164">
                  <c:v>32988</c:v>
                </c:pt>
                <c:pt idx="17165">
                  <c:v>32989</c:v>
                </c:pt>
                <c:pt idx="17166">
                  <c:v>32990</c:v>
                </c:pt>
                <c:pt idx="17167">
                  <c:v>32993</c:v>
                </c:pt>
                <c:pt idx="17168">
                  <c:v>32994</c:v>
                </c:pt>
                <c:pt idx="17169">
                  <c:v>32995</c:v>
                </c:pt>
                <c:pt idx="17170">
                  <c:v>32996</c:v>
                </c:pt>
                <c:pt idx="17171">
                  <c:v>32997</c:v>
                </c:pt>
                <c:pt idx="17172">
                  <c:v>33000</c:v>
                </c:pt>
                <c:pt idx="17173">
                  <c:v>33001</c:v>
                </c:pt>
                <c:pt idx="17174">
                  <c:v>33002</c:v>
                </c:pt>
                <c:pt idx="17175">
                  <c:v>33003</c:v>
                </c:pt>
                <c:pt idx="17176">
                  <c:v>33004</c:v>
                </c:pt>
                <c:pt idx="17177">
                  <c:v>33007</c:v>
                </c:pt>
                <c:pt idx="17178">
                  <c:v>33008</c:v>
                </c:pt>
                <c:pt idx="17179">
                  <c:v>33009</c:v>
                </c:pt>
                <c:pt idx="17180">
                  <c:v>33010</c:v>
                </c:pt>
                <c:pt idx="17181">
                  <c:v>33011</c:v>
                </c:pt>
                <c:pt idx="17182">
                  <c:v>33014</c:v>
                </c:pt>
                <c:pt idx="17183">
                  <c:v>33015</c:v>
                </c:pt>
                <c:pt idx="17184">
                  <c:v>33016</c:v>
                </c:pt>
                <c:pt idx="17185">
                  <c:v>33017</c:v>
                </c:pt>
                <c:pt idx="17186">
                  <c:v>33018</c:v>
                </c:pt>
                <c:pt idx="17187">
                  <c:v>33022</c:v>
                </c:pt>
                <c:pt idx="17188">
                  <c:v>33023</c:v>
                </c:pt>
                <c:pt idx="17189">
                  <c:v>33024</c:v>
                </c:pt>
                <c:pt idx="17190">
                  <c:v>33025</c:v>
                </c:pt>
                <c:pt idx="17191">
                  <c:v>33028</c:v>
                </c:pt>
                <c:pt idx="17192">
                  <c:v>33029</c:v>
                </c:pt>
                <c:pt idx="17193">
                  <c:v>33030</c:v>
                </c:pt>
                <c:pt idx="17194">
                  <c:v>33031</c:v>
                </c:pt>
                <c:pt idx="17195">
                  <c:v>33032</c:v>
                </c:pt>
                <c:pt idx="17196">
                  <c:v>33035</c:v>
                </c:pt>
                <c:pt idx="17197">
                  <c:v>33036</c:v>
                </c:pt>
                <c:pt idx="17198">
                  <c:v>33037</c:v>
                </c:pt>
                <c:pt idx="17199">
                  <c:v>33038</c:v>
                </c:pt>
                <c:pt idx="17200">
                  <c:v>33039</c:v>
                </c:pt>
                <c:pt idx="17201">
                  <c:v>33042</c:v>
                </c:pt>
                <c:pt idx="17202">
                  <c:v>33043</c:v>
                </c:pt>
                <c:pt idx="17203">
                  <c:v>33044</c:v>
                </c:pt>
                <c:pt idx="17204">
                  <c:v>33045</c:v>
                </c:pt>
                <c:pt idx="17205">
                  <c:v>33046</c:v>
                </c:pt>
                <c:pt idx="17206">
                  <c:v>33049</c:v>
                </c:pt>
                <c:pt idx="17207">
                  <c:v>33050</c:v>
                </c:pt>
                <c:pt idx="17208">
                  <c:v>33051</c:v>
                </c:pt>
                <c:pt idx="17209">
                  <c:v>33052</c:v>
                </c:pt>
                <c:pt idx="17210">
                  <c:v>33053</c:v>
                </c:pt>
                <c:pt idx="17211">
                  <c:v>33056</c:v>
                </c:pt>
                <c:pt idx="17212">
                  <c:v>33057</c:v>
                </c:pt>
                <c:pt idx="17213">
                  <c:v>33059</c:v>
                </c:pt>
                <c:pt idx="17214">
                  <c:v>33060</c:v>
                </c:pt>
                <c:pt idx="17215">
                  <c:v>33063</c:v>
                </c:pt>
                <c:pt idx="17216">
                  <c:v>33064</c:v>
                </c:pt>
                <c:pt idx="17217">
                  <c:v>33065</c:v>
                </c:pt>
                <c:pt idx="17218">
                  <c:v>33066</c:v>
                </c:pt>
                <c:pt idx="17219">
                  <c:v>33067</c:v>
                </c:pt>
                <c:pt idx="17220">
                  <c:v>33070</c:v>
                </c:pt>
                <c:pt idx="17221">
                  <c:v>33071</c:v>
                </c:pt>
                <c:pt idx="17222">
                  <c:v>33072</c:v>
                </c:pt>
                <c:pt idx="17223">
                  <c:v>33073</c:v>
                </c:pt>
                <c:pt idx="17224">
                  <c:v>33074</c:v>
                </c:pt>
                <c:pt idx="17225">
                  <c:v>33077</c:v>
                </c:pt>
                <c:pt idx="17226">
                  <c:v>33078</c:v>
                </c:pt>
                <c:pt idx="17227">
                  <c:v>33079</c:v>
                </c:pt>
                <c:pt idx="17228">
                  <c:v>33080</c:v>
                </c:pt>
                <c:pt idx="17229">
                  <c:v>33081</c:v>
                </c:pt>
                <c:pt idx="17230">
                  <c:v>33084</c:v>
                </c:pt>
                <c:pt idx="17231">
                  <c:v>33085</c:v>
                </c:pt>
                <c:pt idx="17232">
                  <c:v>33086</c:v>
                </c:pt>
                <c:pt idx="17233">
                  <c:v>33087</c:v>
                </c:pt>
                <c:pt idx="17234">
                  <c:v>33088</c:v>
                </c:pt>
                <c:pt idx="17235">
                  <c:v>33091</c:v>
                </c:pt>
                <c:pt idx="17236">
                  <c:v>33092</c:v>
                </c:pt>
                <c:pt idx="17237">
                  <c:v>33093</c:v>
                </c:pt>
                <c:pt idx="17238">
                  <c:v>33094</c:v>
                </c:pt>
                <c:pt idx="17239">
                  <c:v>33095</c:v>
                </c:pt>
                <c:pt idx="17240">
                  <c:v>33098</c:v>
                </c:pt>
                <c:pt idx="17241">
                  <c:v>33099</c:v>
                </c:pt>
                <c:pt idx="17242">
                  <c:v>33100</c:v>
                </c:pt>
                <c:pt idx="17243">
                  <c:v>33101</c:v>
                </c:pt>
                <c:pt idx="17244">
                  <c:v>33102</c:v>
                </c:pt>
                <c:pt idx="17245">
                  <c:v>33105</c:v>
                </c:pt>
                <c:pt idx="17246">
                  <c:v>33106</c:v>
                </c:pt>
                <c:pt idx="17247">
                  <c:v>33107</c:v>
                </c:pt>
                <c:pt idx="17248">
                  <c:v>33108</c:v>
                </c:pt>
                <c:pt idx="17249">
                  <c:v>33109</c:v>
                </c:pt>
                <c:pt idx="17250">
                  <c:v>33112</c:v>
                </c:pt>
                <c:pt idx="17251">
                  <c:v>33113</c:v>
                </c:pt>
                <c:pt idx="17252">
                  <c:v>33114</c:v>
                </c:pt>
                <c:pt idx="17253">
                  <c:v>33115</c:v>
                </c:pt>
                <c:pt idx="17254">
                  <c:v>33116</c:v>
                </c:pt>
                <c:pt idx="17255">
                  <c:v>33120</c:v>
                </c:pt>
                <c:pt idx="17256">
                  <c:v>33121</c:v>
                </c:pt>
                <c:pt idx="17257">
                  <c:v>33122</c:v>
                </c:pt>
                <c:pt idx="17258">
                  <c:v>33123</c:v>
                </c:pt>
                <c:pt idx="17259">
                  <c:v>33126</c:v>
                </c:pt>
                <c:pt idx="17260">
                  <c:v>33127</c:v>
                </c:pt>
                <c:pt idx="17261">
                  <c:v>33128</c:v>
                </c:pt>
                <c:pt idx="17262">
                  <c:v>33129</c:v>
                </c:pt>
                <c:pt idx="17263">
                  <c:v>33130</c:v>
                </c:pt>
                <c:pt idx="17264">
                  <c:v>33133</c:v>
                </c:pt>
                <c:pt idx="17265">
                  <c:v>33134</c:v>
                </c:pt>
                <c:pt idx="17266">
                  <c:v>33135</c:v>
                </c:pt>
                <c:pt idx="17267">
                  <c:v>33136</c:v>
                </c:pt>
                <c:pt idx="17268">
                  <c:v>33137</c:v>
                </c:pt>
                <c:pt idx="17269">
                  <c:v>33140</c:v>
                </c:pt>
                <c:pt idx="17270">
                  <c:v>33141</c:v>
                </c:pt>
                <c:pt idx="17271">
                  <c:v>33142</c:v>
                </c:pt>
                <c:pt idx="17272">
                  <c:v>33143</c:v>
                </c:pt>
                <c:pt idx="17273">
                  <c:v>33144</c:v>
                </c:pt>
                <c:pt idx="17274">
                  <c:v>33147</c:v>
                </c:pt>
                <c:pt idx="17275">
                  <c:v>33148</c:v>
                </c:pt>
                <c:pt idx="17276">
                  <c:v>33149</c:v>
                </c:pt>
                <c:pt idx="17277">
                  <c:v>33150</c:v>
                </c:pt>
                <c:pt idx="17278">
                  <c:v>33151</c:v>
                </c:pt>
                <c:pt idx="17279">
                  <c:v>33154</c:v>
                </c:pt>
                <c:pt idx="17280">
                  <c:v>33155</c:v>
                </c:pt>
                <c:pt idx="17281">
                  <c:v>33156</c:v>
                </c:pt>
                <c:pt idx="17282">
                  <c:v>33157</c:v>
                </c:pt>
                <c:pt idx="17283">
                  <c:v>33158</c:v>
                </c:pt>
                <c:pt idx="17284">
                  <c:v>33161</c:v>
                </c:pt>
                <c:pt idx="17285">
                  <c:v>33162</c:v>
                </c:pt>
                <c:pt idx="17286">
                  <c:v>33163</c:v>
                </c:pt>
                <c:pt idx="17287">
                  <c:v>33164</c:v>
                </c:pt>
                <c:pt idx="17288">
                  <c:v>33165</c:v>
                </c:pt>
                <c:pt idx="17289">
                  <c:v>33168</c:v>
                </c:pt>
                <c:pt idx="17290">
                  <c:v>33169</c:v>
                </c:pt>
                <c:pt idx="17291">
                  <c:v>33170</c:v>
                </c:pt>
                <c:pt idx="17292">
                  <c:v>33171</c:v>
                </c:pt>
                <c:pt idx="17293">
                  <c:v>33172</c:v>
                </c:pt>
                <c:pt idx="17294">
                  <c:v>33175</c:v>
                </c:pt>
                <c:pt idx="17295">
                  <c:v>33176</c:v>
                </c:pt>
                <c:pt idx="17296">
                  <c:v>33177</c:v>
                </c:pt>
                <c:pt idx="17297">
                  <c:v>33178</c:v>
                </c:pt>
                <c:pt idx="17298">
                  <c:v>33179</c:v>
                </c:pt>
                <c:pt idx="17299">
                  <c:v>33182</c:v>
                </c:pt>
                <c:pt idx="17300">
                  <c:v>33183</c:v>
                </c:pt>
                <c:pt idx="17301">
                  <c:v>33184</c:v>
                </c:pt>
                <c:pt idx="17302">
                  <c:v>33185</c:v>
                </c:pt>
                <c:pt idx="17303">
                  <c:v>33186</c:v>
                </c:pt>
                <c:pt idx="17304">
                  <c:v>33189</c:v>
                </c:pt>
                <c:pt idx="17305">
                  <c:v>33190</c:v>
                </c:pt>
                <c:pt idx="17306">
                  <c:v>33191</c:v>
                </c:pt>
                <c:pt idx="17307">
                  <c:v>33192</c:v>
                </c:pt>
                <c:pt idx="17308">
                  <c:v>33193</c:v>
                </c:pt>
                <c:pt idx="17309">
                  <c:v>33196</c:v>
                </c:pt>
                <c:pt idx="17310">
                  <c:v>33197</c:v>
                </c:pt>
                <c:pt idx="17311">
                  <c:v>33198</c:v>
                </c:pt>
                <c:pt idx="17312">
                  <c:v>33200</c:v>
                </c:pt>
                <c:pt idx="17313">
                  <c:v>33203</c:v>
                </c:pt>
                <c:pt idx="17314">
                  <c:v>33204</c:v>
                </c:pt>
                <c:pt idx="17315">
                  <c:v>33205</c:v>
                </c:pt>
                <c:pt idx="17316">
                  <c:v>33206</c:v>
                </c:pt>
                <c:pt idx="17317">
                  <c:v>33207</c:v>
                </c:pt>
                <c:pt idx="17318">
                  <c:v>33210</c:v>
                </c:pt>
                <c:pt idx="17319">
                  <c:v>33211</c:v>
                </c:pt>
                <c:pt idx="17320">
                  <c:v>33212</c:v>
                </c:pt>
                <c:pt idx="17321">
                  <c:v>33213</c:v>
                </c:pt>
                <c:pt idx="17322">
                  <c:v>33214</c:v>
                </c:pt>
                <c:pt idx="17323">
                  <c:v>33217</c:v>
                </c:pt>
                <c:pt idx="17324">
                  <c:v>33218</c:v>
                </c:pt>
                <c:pt idx="17325">
                  <c:v>33219</c:v>
                </c:pt>
                <c:pt idx="17326">
                  <c:v>33220</c:v>
                </c:pt>
                <c:pt idx="17327">
                  <c:v>33221</c:v>
                </c:pt>
                <c:pt idx="17328">
                  <c:v>33224</c:v>
                </c:pt>
                <c:pt idx="17329">
                  <c:v>33225</c:v>
                </c:pt>
                <c:pt idx="17330">
                  <c:v>33226</c:v>
                </c:pt>
                <c:pt idx="17331">
                  <c:v>33227</c:v>
                </c:pt>
                <c:pt idx="17332">
                  <c:v>33228</c:v>
                </c:pt>
                <c:pt idx="17333">
                  <c:v>33231</c:v>
                </c:pt>
                <c:pt idx="17334">
                  <c:v>33233</c:v>
                </c:pt>
                <c:pt idx="17335">
                  <c:v>33234</c:v>
                </c:pt>
                <c:pt idx="17336">
                  <c:v>33235</c:v>
                </c:pt>
                <c:pt idx="17337">
                  <c:v>33238</c:v>
                </c:pt>
                <c:pt idx="17338">
                  <c:v>33240</c:v>
                </c:pt>
                <c:pt idx="17339">
                  <c:v>33241</c:v>
                </c:pt>
                <c:pt idx="17340">
                  <c:v>33242</c:v>
                </c:pt>
                <c:pt idx="17341">
                  <c:v>33245</c:v>
                </c:pt>
                <c:pt idx="17342">
                  <c:v>33246</c:v>
                </c:pt>
                <c:pt idx="17343">
                  <c:v>33247</c:v>
                </c:pt>
                <c:pt idx="17344">
                  <c:v>33248</c:v>
                </c:pt>
                <c:pt idx="17345">
                  <c:v>33249</c:v>
                </c:pt>
                <c:pt idx="17346">
                  <c:v>33252</c:v>
                </c:pt>
                <c:pt idx="17347">
                  <c:v>33253</c:v>
                </c:pt>
                <c:pt idx="17348">
                  <c:v>33254</c:v>
                </c:pt>
                <c:pt idx="17349">
                  <c:v>33255</c:v>
                </c:pt>
                <c:pt idx="17350">
                  <c:v>33256</c:v>
                </c:pt>
                <c:pt idx="17351">
                  <c:v>33259</c:v>
                </c:pt>
                <c:pt idx="17352">
                  <c:v>33260</c:v>
                </c:pt>
                <c:pt idx="17353">
                  <c:v>33261</c:v>
                </c:pt>
                <c:pt idx="17354">
                  <c:v>33262</c:v>
                </c:pt>
                <c:pt idx="17355">
                  <c:v>33263</c:v>
                </c:pt>
                <c:pt idx="17356">
                  <c:v>33266</c:v>
                </c:pt>
                <c:pt idx="17357">
                  <c:v>33267</c:v>
                </c:pt>
                <c:pt idx="17358">
                  <c:v>33268</c:v>
                </c:pt>
                <c:pt idx="17359">
                  <c:v>33269</c:v>
                </c:pt>
                <c:pt idx="17360">
                  <c:v>33270</c:v>
                </c:pt>
                <c:pt idx="17361">
                  <c:v>33273</c:v>
                </c:pt>
                <c:pt idx="17362">
                  <c:v>33274</c:v>
                </c:pt>
                <c:pt idx="17363">
                  <c:v>33275</c:v>
                </c:pt>
                <c:pt idx="17364">
                  <c:v>33276</c:v>
                </c:pt>
                <c:pt idx="17365">
                  <c:v>33277</c:v>
                </c:pt>
                <c:pt idx="17366">
                  <c:v>33280</c:v>
                </c:pt>
                <c:pt idx="17367">
                  <c:v>33281</c:v>
                </c:pt>
                <c:pt idx="17368">
                  <c:v>33282</c:v>
                </c:pt>
                <c:pt idx="17369">
                  <c:v>33283</c:v>
                </c:pt>
                <c:pt idx="17370">
                  <c:v>33284</c:v>
                </c:pt>
                <c:pt idx="17371">
                  <c:v>33288</c:v>
                </c:pt>
                <c:pt idx="17372">
                  <c:v>33289</c:v>
                </c:pt>
                <c:pt idx="17373">
                  <c:v>33290</c:v>
                </c:pt>
                <c:pt idx="17374">
                  <c:v>33291</c:v>
                </c:pt>
                <c:pt idx="17375">
                  <c:v>33294</c:v>
                </c:pt>
                <c:pt idx="17376">
                  <c:v>33295</c:v>
                </c:pt>
                <c:pt idx="17377">
                  <c:v>33296</c:v>
                </c:pt>
                <c:pt idx="17378">
                  <c:v>33297</c:v>
                </c:pt>
                <c:pt idx="17379">
                  <c:v>33298</c:v>
                </c:pt>
                <c:pt idx="17380">
                  <c:v>33301</c:v>
                </c:pt>
                <c:pt idx="17381">
                  <c:v>33302</c:v>
                </c:pt>
                <c:pt idx="17382">
                  <c:v>33303</c:v>
                </c:pt>
                <c:pt idx="17383">
                  <c:v>33304</c:v>
                </c:pt>
                <c:pt idx="17384">
                  <c:v>33305</c:v>
                </c:pt>
                <c:pt idx="17385">
                  <c:v>33308</c:v>
                </c:pt>
                <c:pt idx="17386">
                  <c:v>33309</c:v>
                </c:pt>
                <c:pt idx="17387">
                  <c:v>33310</c:v>
                </c:pt>
                <c:pt idx="17388">
                  <c:v>33311</c:v>
                </c:pt>
                <c:pt idx="17389">
                  <c:v>33312</c:v>
                </c:pt>
                <c:pt idx="17390">
                  <c:v>33315</c:v>
                </c:pt>
                <c:pt idx="17391">
                  <c:v>33316</c:v>
                </c:pt>
                <c:pt idx="17392">
                  <c:v>33317</c:v>
                </c:pt>
                <c:pt idx="17393">
                  <c:v>33318</c:v>
                </c:pt>
                <c:pt idx="17394">
                  <c:v>33319</c:v>
                </c:pt>
                <c:pt idx="17395">
                  <c:v>33322</c:v>
                </c:pt>
                <c:pt idx="17396">
                  <c:v>33323</c:v>
                </c:pt>
                <c:pt idx="17397">
                  <c:v>33324</c:v>
                </c:pt>
                <c:pt idx="17398">
                  <c:v>33325</c:v>
                </c:pt>
                <c:pt idx="17399">
                  <c:v>33329</c:v>
                </c:pt>
                <c:pt idx="17400">
                  <c:v>33330</c:v>
                </c:pt>
                <c:pt idx="17401">
                  <c:v>33331</c:v>
                </c:pt>
                <c:pt idx="17402">
                  <c:v>33332</c:v>
                </c:pt>
                <c:pt idx="17403">
                  <c:v>33333</c:v>
                </c:pt>
                <c:pt idx="17404">
                  <c:v>33336</c:v>
                </c:pt>
                <c:pt idx="17405">
                  <c:v>33337</c:v>
                </c:pt>
                <c:pt idx="17406">
                  <c:v>33338</c:v>
                </c:pt>
                <c:pt idx="17407">
                  <c:v>33339</c:v>
                </c:pt>
                <c:pt idx="17408">
                  <c:v>33340</c:v>
                </c:pt>
                <c:pt idx="17409">
                  <c:v>33343</c:v>
                </c:pt>
                <c:pt idx="17410">
                  <c:v>33344</c:v>
                </c:pt>
                <c:pt idx="17411">
                  <c:v>33345</c:v>
                </c:pt>
                <c:pt idx="17412">
                  <c:v>33346</c:v>
                </c:pt>
                <c:pt idx="17413">
                  <c:v>33347</c:v>
                </c:pt>
                <c:pt idx="17414">
                  <c:v>33350</c:v>
                </c:pt>
                <c:pt idx="17415">
                  <c:v>33351</c:v>
                </c:pt>
                <c:pt idx="17416">
                  <c:v>33352</c:v>
                </c:pt>
                <c:pt idx="17417">
                  <c:v>33353</c:v>
                </c:pt>
                <c:pt idx="17418">
                  <c:v>33354</c:v>
                </c:pt>
                <c:pt idx="17419">
                  <c:v>33357</c:v>
                </c:pt>
                <c:pt idx="17420">
                  <c:v>33358</c:v>
                </c:pt>
                <c:pt idx="17421">
                  <c:v>33359</c:v>
                </c:pt>
                <c:pt idx="17422">
                  <c:v>33360</c:v>
                </c:pt>
                <c:pt idx="17423">
                  <c:v>33361</c:v>
                </c:pt>
                <c:pt idx="17424">
                  <c:v>33364</c:v>
                </c:pt>
                <c:pt idx="17425">
                  <c:v>33365</c:v>
                </c:pt>
                <c:pt idx="17426">
                  <c:v>33366</c:v>
                </c:pt>
                <c:pt idx="17427">
                  <c:v>33367</c:v>
                </c:pt>
                <c:pt idx="17428">
                  <c:v>33368</c:v>
                </c:pt>
                <c:pt idx="17429">
                  <c:v>33371</c:v>
                </c:pt>
                <c:pt idx="17430">
                  <c:v>33372</c:v>
                </c:pt>
                <c:pt idx="17431">
                  <c:v>33373</c:v>
                </c:pt>
                <c:pt idx="17432">
                  <c:v>33374</c:v>
                </c:pt>
                <c:pt idx="17433">
                  <c:v>33375</c:v>
                </c:pt>
                <c:pt idx="17434">
                  <c:v>33378</c:v>
                </c:pt>
                <c:pt idx="17435">
                  <c:v>33379</c:v>
                </c:pt>
                <c:pt idx="17436">
                  <c:v>33380</c:v>
                </c:pt>
                <c:pt idx="17437">
                  <c:v>33381</c:v>
                </c:pt>
                <c:pt idx="17438">
                  <c:v>33382</c:v>
                </c:pt>
                <c:pt idx="17439">
                  <c:v>33386</c:v>
                </c:pt>
                <c:pt idx="17440">
                  <c:v>33387</c:v>
                </c:pt>
                <c:pt idx="17441">
                  <c:v>33388</c:v>
                </c:pt>
                <c:pt idx="17442">
                  <c:v>33389</c:v>
                </c:pt>
                <c:pt idx="17443">
                  <c:v>33392</c:v>
                </c:pt>
                <c:pt idx="17444">
                  <c:v>33393</c:v>
                </c:pt>
                <c:pt idx="17445">
                  <c:v>33394</c:v>
                </c:pt>
                <c:pt idx="17446">
                  <c:v>33395</c:v>
                </c:pt>
                <c:pt idx="17447">
                  <c:v>33396</c:v>
                </c:pt>
                <c:pt idx="17448">
                  <c:v>33399</c:v>
                </c:pt>
                <c:pt idx="17449">
                  <c:v>33400</c:v>
                </c:pt>
                <c:pt idx="17450">
                  <c:v>33401</c:v>
                </c:pt>
                <c:pt idx="17451">
                  <c:v>33402</c:v>
                </c:pt>
                <c:pt idx="17452">
                  <c:v>33403</c:v>
                </c:pt>
                <c:pt idx="17453">
                  <c:v>33406</c:v>
                </c:pt>
                <c:pt idx="17454">
                  <c:v>33407</c:v>
                </c:pt>
                <c:pt idx="17455">
                  <c:v>33408</c:v>
                </c:pt>
                <c:pt idx="17456">
                  <c:v>33409</c:v>
                </c:pt>
                <c:pt idx="17457">
                  <c:v>33410</c:v>
                </c:pt>
                <c:pt idx="17458">
                  <c:v>33413</c:v>
                </c:pt>
                <c:pt idx="17459">
                  <c:v>33414</c:v>
                </c:pt>
                <c:pt idx="17460">
                  <c:v>33415</c:v>
                </c:pt>
                <c:pt idx="17461">
                  <c:v>33416</c:v>
                </c:pt>
                <c:pt idx="17462">
                  <c:v>33417</c:v>
                </c:pt>
                <c:pt idx="17463">
                  <c:v>33420</c:v>
                </c:pt>
                <c:pt idx="17464">
                  <c:v>33421</c:v>
                </c:pt>
                <c:pt idx="17465">
                  <c:v>33422</c:v>
                </c:pt>
                <c:pt idx="17466">
                  <c:v>33424</c:v>
                </c:pt>
                <c:pt idx="17467">
                  <c:v>33427</c:v>
                </c:pt>
                <c:pt idx="17468">
                  <c:v>33428</c:v>
                </c:pt>
                <c:pt idx="17469">
                  <c:v>33429</c:v>
                </c:pt>
                <c:pt idx="17470">
                  <c:v>33430</c:v>
                </c:pt>
                <c:pt idx="17471">
                  <c:v>33431</c:v>
                </c:pt>
                <c:pt idx="17472">
                  <c:v>33434</c:v>
                </c:pt>
                <c:pt idx="17473">
                  <c:v>33435</c:v>
                </c:pt>
                <c:pt idx="17474">
                  <c:v>33436</c:v>
                </c:pt>
                <c:pt idx="17475">
                  <c:v>33437</c:v>
                </c:pt>
                <c:pt idx="17476">
                  <c:v>33438</c:v>
                </c:pt>
                <c:pt idx="17477">
                  <c:v>33441</c:v>
                </c:pt>
                <c:pt idx="17478">
                  <c:v>33442</c:v>
                </c:pt>
                <c:pt idx="17479">
                  <c:v>33443</c:v>
                </c:pt>
                <c:pt idx="17480">
                  <c:v>33444</c:v>
                </c:pt>
                <c:pt idx="17481">
                  <c:v>33445</c:v>
                </c:pt>
                <c:pt idx="17482">
                  <c:v>33448</c:v>
                </c:pt>
                <c:pt idx="17483">
                  <c:v>33449</c:v>
                </c:pt>
                <c:pt idx="17484">
                  <c:v>33450</c:v>
                </c:pt>
                <c:pt idx="17485">
                  <c:v>33451</c:v>
                </c:pt>
                <c:pt idx="17486">
                  <c:v>33452</c:v>
                </c:pt>
                <c:pt idx="17487">
                  <c:v>33455</c:v>
                </c:pt>
                <c:pt idx="17488">
                  <c:v>33456</c:v>
                </c:pt>
                <c:pt idx="17489">
                  <c:v>33457</c:v>
                </c:pt>
                <c:pt idx="17490">
                  <c:v>33458</c:v>
                </c:pt>
                <c:pt idx="17491">
                  <c:v>33459</c:v>
                </c:pt>
                <c:pt idx="17492">
                  <c:v>33462</c:v>
                </c:pt>
                <c:pt idx="17493">
                  <c:v>33463</c:v>
                </c:pt>
                <c:pt idx="17494">
                  <c:v>33464</c:v>
                </c:pt>
                <c:pt idx="17495">
                  <c:v>33465</c:v>
                </c:pt>
                <c:pt idx="17496">
                  <c:v>33466</c:v>
                </c:pt>
                <c:pt idx="17497">
                  <c:v>33469</c:v>
                </c:pt>
                <c:pt idx="17498">
                  <c:v>33470</c:v>
                </c:pt>
                <c:pt idx="17499">
                  <c:v>33471</c:v>
                </c:pt>
                <c:pt idx="17500">
                  <c:v>33472</c:v>
                </c:pt>
                <c:pt idx="17501">
                  <c:v>33473</c:v>
                </c:pt>
                <c:pt idx="17502">
                  <c:v>33476</c:v>
                </c:pt>
                <c:pt idx="17503">
                  <c:v>33477</c:v>
                </c:pt>
                <c:pt idx="17504">
                  <c:v>33478</c:v>
                </c:pt>
                <c:pt idx="17505">
                  <c:v>33479</c:v>
                </c:pt>
                <c:pt idx="17506">
                  <c:v>33480</c:v>
                </c:pt>
                <c:pt idx="17507">
                  <c:v>33484</c:v>
                </c:pt>
                <c:pt idx="17508">
                  <c:v>33485</c:v>
                </c:pt>
                <c:pt idx="17509">
                  <c:v>33486</c:v>
                </c:pt>
                <c:pt idx="17510">
                  <c:v>33487</c:v>
                </c:pt>
                <c:pt idx="17511">
                  <c:v>33490</c:v>
                </c:pt>
                <c:pt idx="17512">
                  <c:v>33491</c:v>
                </c:pt>
                <c:pt idx="17513">
                  <c:v>33492</c:v>
                </c:pt>
                <c:pt idx="17514">
                  <c:v>33493</c:v>
                </c:pt>
                <c:pt idx="17515">
                  <c:v>33494</c:v>
                </c:pt>
                <c:pt idx="17516">
                  <c:v>33497</c:v>
                </c:pt>
                <c:pt idx="17517">
                  <c:v>33498</c:v>
                </c:pt>
                <c:pt idx="17518">
                  <c:v>33499</c:v>
                </c:pt>
                <c:pt idx="17519">
                  <c:v>33500</c:v>
                </c:pt>
                <c:pt idx="17520">
                  <c:v>33501</c:v>
                </c:pt>
                <c:pt idx="17521">
                  <c:v>33504</c:v>
                </c:pt>
                <c:pt idx="17522">
                  <c:v>33505</c:v>
                </c:pt>
                <c:pt idx="17523">
                  <c:v>33506</c:v>
                </c:pt>
                <c:pt idx="17524">
                  <c:v>33507</c:v>
                </c:pt>
                <c:pt idx="17525">
                  <c:v>33508</c:v>
                </c:pt>
                <c:pt idx="17526">
                  <c:v>33511</c:v>
                </c:pt>
                <c:pt idx="17527">
                  <c:v>33512</c:v>
                </c:pt>
                <c:pt idx="17528">
                  <c:v>33513</c:v>
                </c:pt>
                <c:pt idx="17529">
                  <c:v>33514</c:v>
                </c:pt>
                <c:pt idx="17530">
                  <c:v>33515</c:v>
                </c:pt>
                <c:pt idx="17531">
                  <c:v>33518</c:v>
                </c:pt>
                <c:pt idx="17532">
                  <c:v>33519</c:v>
                </c:pt>
                <c:pt idx="17533">
                  <c:v>33520</c:v>
                </c:pt>
                <c:pt idx="17534">
                  <c:v>33521</c:v>
                </c:pt>
                <c:pt idx="17535">
                  <c:v>33522</c:v>
                </c:pt>
                <c:pt idx="17536">
                  <c:v>33525</c:v>
                </c:pt>
                <c:pt idx="17537">
                  <c:v>33526</c:v>
                </c:pt>
                <c:pt idx="17538">
                  <c:v>33527</c:v>
                </c:pt>
                <c:pt idx="17539">
                  <c:v>33528</c:v>
                </c:pt>
                <c:pt idx="17540">
                  <c:v>33529</c:v>
                </c:pt>
                <c:pt idx="17541">
                  <c:v>33532</c:v>
                </c:pt>
                <c:pt idx="17542">
                  <c:v>33533</c:v>
                </c:pt>
                <c:pt idx="17543">
                  <c:v>33534</c:v>
                </c:pt>
                <c:pt idx="17544">
                  <c:v>33535</c:v>
                </c:pt>
                <c:pt idx="17545">
                  <c:v>33536</c:v>
                </c:pt>
                <c:pt idx="17546">
                  <c:v>33539</c:v>
                </c:pt>
                <c:pt idx="17547">
                  <c:v>33540</c:v>
                </c:pt>
                <c:pt idx="17548">
                  <c:v>33541</c:v>
                </c:pt>
                <c:pt idx="17549">
                  <c:v>33542</c:v>
                </c:pt>
                <c:pt idx="17550">
                  <c:v>33543</c:v>
                </c:pt>
                <c:pt idx="17551">
                  <c:v>33546</c:v>
                </c:pt>
                <c:pt idx="17552">
                  <c:v>33547</c:v>
                </c:pt>
                <c:pt idx="17553">
                  <c:v>33548</c:v>
                </c:pt>
                <c:pt idx="17554">
                  <c:v>33549</c:v>
                </c:pt>
                <c:pt idx="17555">
                  <c:v>33550</c:v>
                </c:pt>
                <c:pt idx="17556">
                  <c:v>33553</c:v>
                </c:pt>
                <c:pt idx="17557">
                  <c:v>33554</c:v>
                </c:pt>
                <c:pt idx="17558">
                  <c:v>33555</c:v>
                </c:pt>
                <c:pt idx="17559">
                  <c:v>33556</c:v>
                </c:pt>
                <c:pt idx="17560">
                  <c:v>33557</c:v>
                </c:pt>
                <c:pt idx="17561">
                  <c:v>33560</c:v>
                </c:pt>
                <c:pt idx="17562">
                  <c:v>33561</c:v>
                </c:pt>
                <c:pt idx="17563">
                  <c:v>33562</c:v>
                </c:pt>
                <c:pt idx="17564">
                  <c:v>33563</c:v>
                </c:pt>
                <c:pt idx="17565">
                  <c:v>33564</c:v>
                </c:pt>
                <c:pt idx="17566">
                  <c:v>33567</c:v>
                </c:pt>
                <c:pt idx="17567">
                  <c:v>33568</c:v>
                </c:pt>
                <c:pt idx="17568">
                  <c:v>33569</c:v>
                </c:pt>
                <c:pt idx="17569">
                  <c:v>33571</c:v>
                </c:pt>
                <c:pt idx="17570">
                  <c:v>33574</c:v>
                </c:pt>
                <c:pt idx="17571">
                  <c:v>33575</c:v>
                </c:pt>
                <c:pt idx="17572">
                  <c:v>33576</c:v>
                </c:pt>
                <c:pt idx="17573">
                  <c:v>33577</c:v>
                </c:pt>
                <c:pt idx="17574">
                  <c:v>33578</c:v>
                </c:pt>
                <c:pt idx="17575">
                  <c:v>33581</c:v>
                </c:pt>
                <c:pt idx="17576">
                  <c:v>33582</c:v>
                </c:pt>
                <c:pt idx="17577">
                  <c:v>33583</c:v>
                </c:pt>
                <c:pt idx="17578">
                  <c:v>33584</c:v>
                </c:pt>
                <c:pt idx="17579">
                  <c:v>33585</c:v>
                </c:pt>
                <c:pt idx="17580">
                  <c:v>33588</c:v>
                </c:pt>
                <c:pt idx="17581">
                  <c:v>33589</c:v>
                </c:pt>
                <c:pt idx="17582">
                  <c:v>33590</c:v>
                </c:pt>
                <c:pt idx="17583">
                  <c:v>33591</c:v>
                </c:pt>
                <c:pt idx="17584">
                  <c:v>33592</c:v>
                </c:pt>
                <c:pt idx="17585">
                  <c:v>33595</c:v>
                </c:pt>
                <c:pt idx="17586">
                  <c:v>33596</c:v>
                </c:pt>
                <c:pt idx="17587">
                  <c:v>33598</c:v>
                </c:pt>
                <c:pt idx="17588">
                  <c:v>33599</c:v>
                </c:pt>
                <c:pt idx="17589">
                  <c:v>33602</c:v>
                </c:pt>
                <c:pt idx="17590">
                  <c:v>33603</c:v>
                </c:pt>
                <c:pt idx="17591">
                  <c:v>33605</c:v>
                </c:pt>
                <c:pt idx="17592">
                  <c:v>33606</c:v>
                </c:pt>
                <c:pt idx="17593">
                  <c:v>33609</c:v>
                </c:pt>
                <c:pt idx="17594">
                  <c:v>33610</c:v>
                </c:pt>
                <c:pt idx="17595">
                  <c:v>33611</c:v>
                </c:pt>
                <c:pt idx="17596">
                  <c:v>33612</c:v>
                </c:pt>
                <c:pt idx="17597">
                  <c:v>33613</c:v>
                </c:pt>
                <c:pt idx="17598">
                  <c:v>33616</c:v>
                </c:pt>
                <c:pt idx="17599">
                  <c:v>33617</c:v>
                </c:pt>
                <c:pt idx="17600">
                  <c:v>33618</c:v>
                </c:pt>
                <c:pt idx="17601">
                  <c:v>33619</c:v>
                </c:pt>
                <c:pt idx="17602">
                  <c:v>33620</c:v>
                </c:pt>
                <c:pt idx="17603">
                  <c:v>33623</c:v>
                </c:pt>
                <c:pt idx="17604">
                  <c:v>33624</c:v>
                </c:pt>
                <c:pt idx="17605">
                  <c:v>33625</c:v>
                </c:pt>
                <c:pt idx="17606">
                  <c:v>33626</c:v>
                </c:pt>
                <c:pt idx="17607">
                  <c:v>33627</c:v>
                </c:pt>
                <c:pt idx="17608">
                  <c:v>33630</c:v>
                </c:pt>
                <c:pt idx="17609">
                  <c:v>33631</c:v>
                </c:pt>
                <c:pt idx="17610">
                  <c:v>33632</c:v>
                </c:pt>
                <c:pt idx="17611">
                  <c:v>33633</c:v>
                </c:pt>
                <c:pt idx="17612">
                  <c:v>33634</c:v>
                </c:pt>
                <c:pt idx="17613">
                  <c:v>33637</c:v>
                </c:pt>
                <c:pt idx="17614">
                  <c:v>33638</c:v>
                </c:pt>
                <c:pt idx="17615">
                  <c:v>33639</c:v>
                </c:pt>
                <c:pt idx="17616">
                  <c:v>33640</c:v>
                </c:pt>
                <c:pt idx="17617">
                  <c:v>33641</c:v>
                </c:pt>
                <c:pt idx="17618">
                  <c:v>33644</c:v>
                </c:pt>
                <c:pt idx="17619">
                  <c:v>33645</c:v>
                </c:pt>
                <c:pt idx="17620">
                  <c:v>33646</c:v>
                </c:pt>
                <c:pt idx="17621">
                  <c:v>33647</c:v>
                </c:pt>
                <c:pt idx="17622">
                  <c:v>33648</c:v>
                </c:pt>
                <c:pt idx="17623">
                  <c:v>33652</c:v>
                </c:pt>
                <c:pt idx="17624">
                  <c:v>33653</c:v>
                </c:pt>
                <c:pt idx="17625">
                  <c:v>33654</c:v>
                </c:pt>
                <c:pt idx="17626">
                  <c:v>33655</c:v>
                </c:pt>
                <c:pt idx="17627">
                  <c:v>33658</c:v>
                </c:pt>
                <c:pt idx="17628">
                  <c:v>33659</c:v>
                </c:pt>
                <c:pt idx="17629">
                  <c:v>33660</c:v>
                </c:pt>
                <c:pt idx="17630">
                  <c:v>33661</c:v>
                </c:pt>
                <c:pt idx="17631">
                  <c:v>33662</c:v>
                </c:pt>
                <c:pt idx="17632">
                  <c:v>33665</c:v>
                </c:pt>
                <c:pt idx="17633">
                  <c:v>33666</c:v>
                </c:pt>
                <c:pt idx="17634">
                  <c:v>33667</c:v>
                </c:pt>
                <c:pt idx="17635">
                  <c:v>33668</c:v>
                </c:pt>
                <c:pt idx="17636">
                  <c:v>33669</c:v>
                </c:pt>
                <c:pt idx="17637">
                  <c:v>33672</c:v>
                </c:pt>
                <c:pt idx="17638">
                  <c:v>33673</c:v>
                </c:pt>
                <c:pt idx="17639">
                  <c:v>33674</c:v>
                </c:pt>
                <c:pt idx="17640">
                  <c:v>33675</c:v>
                </c:pt>
                <c:pt idx="17641">
                  <c:v>33676</c:v>
                </c:pt>
                <c:pt idx="17642">
                  <c:v>33679</c:v>
                </c:pt>
                <c:pt idx="17643">
                  <c:v>33680</c:v>
                </c:pt>
                <c:pt idx="17644">
                  <c:v>33681</c:v>
                </c:pt>
                <c:pt idx="17645">
                  <c:v>33682</c:v>
                </c:pt>
                <c:pt idx="17646">
                  <c:v>33683</c:v>
                </c:pt>
                <c:pt idx="17647">
                  <c:v>33686</c:v>
                </c:pt>
                <c:pt idx="17648">
                  <c:v>33687</c:v>
                </c:pt>
                <c:pt idx="17649">
                  <c:v>33688</c:v>
                </c:pt>
                <c:pt idx="17650">
                  <c:v>33689</c:v>
                </c:pt>
                <c:pt idx="17651">
                  <c:v>33690</c:v>
                </c:pt>
                <c:pt idx="17652">
                  <c:v>33693</c:v>
                </c:pt>
                <c:pt idx="17653">
                  <c:v>33694</c:v>
                </c:pt>
                <c:pt idx="17654">
                  <c:v>33695</c:v>
                </c:pt>
                <c:pt idx="17655">
                  <c:v>33696</c:v>
                </c:pt>
                <c:pt idx="17656">
                  <c:v>33697</c:v>
                </c:pt>
                <c:pt idx="17657">
                  <c:v>33700</c:v>
                </c:pt>
                <c:pt idx="17658">
                  <c:v>33701</c:v>
                </c:pt>
                <c:pt idx="17659">
                  <c:v>33702</c:v>
                </c:pt>
                <c:pt idx="17660">
                  <c:v>33703</c:v>
                </c:pt>
                <c:pt idx="17661">
                  <c:v>33704</c:v>
                </c:pt>
                <c:pt idx="17662">
                  <c:v>33707</c:v>
                </c:pt>
                <c:pt idx="17663">
                  <c:v>33708</c:v>
                </c:pt>
                <c:pt idx="17664">
                  <c:v>33709</c:v>
                </c:pt>
                <c:pt idx="17665">
                  <c:v>33710</c:v>
                </c:pt>
                <c:pt idx="17666">
                  <c:v>33714</c:v>
                </c:pt>
                <c:pt idx="17667">
                  <c:v>33715</c:v>
                </c:pt>
                <c:pt idx="17668">
                  <c:v>33716</c:v>
                </c:pt>
                <c:pt idx="17669">
                  <c:v>33717</c:v>
                </c:pt>
                <c:pt idx="17670">
                  <c:v>33718</c:v>
                </c:pt>
                <c:pt idx="17671">
                  <c:v>33721</c:v>
                </c:pt>
                <c:pt idx="17672">
                  <c:v>33722</c:v>
                </c:pt>
                <c:pt idx="17673">
                  <c:v>33723</c:v>
                </c:pt>
                <c:pt idx="17674">
                  <c:v>33724</c:v>
                </c:pt>
                <c:pt idx="17675">
                  <c:v>33725</c:v>
                </c:pt>
                <c:pt idx="17676">
                  <c:v>33728</c:v>
                </c:pt>
                <c:pt idx="17677">
                  <c:v>33729</c:v>
                </c:pt>
                <c:pt idx="17678">
                  <c:v>33730</c:v>
                </c:pt>
                <c:pt idx="17679">
                  <c:v>33731</c:v>
                </c:pt>
                <c:pt idx="17680">
                  <c:v>33732</c:v>
                </c:pt>
                <c:pt idx="17681">
                  <c:v>33735</c:v>
                </c:pt>
                <c:pt idx="17682">
                  <c:v>33736</c:v>
                </c:pt>
                <c:pt idx="17683">
                  <c:v>33737</c:v>
                </c:pt>
                <c:pt idx="17684">
                  <c:v>33738</c:v>
                </c:pt>
                <c:pt idx="17685">
                  <c:v>33739</c:v>
                </c:pt>
                <c:pt idx="17686">
                  <c:v>33742</c:v>
                </c:pt>
                <c:pt idx="17687">
                  <c:v>33743</c:v>
                </c:pt>
                <c:pt idx="17688">
                  <c:v>33744</c:v>
                </c:pt>
                <c:pt idx="17689">
                  <c:v>33745</c:v>
                </c:pt>
                <c:pt idx="17690">
                  <c:v>33746</c:v>
                </c:pt>
                <c:pt idx="17691">
                  <c:v>33750</c:v>
                </c:pt>
                <c:pt idx="17692">
                  <c:v>33751</c:v>
                </c:pt>
                <c:pt idx="17693">
                  <c:v>33752</c:v>
                </c:pt>
                <c:pt idx="17694">
                  <c:v>33753</c:v>
                </c:pt>
                <c:pt idx="17695">
                  <c:v>33756</c:v>
                </c:pt>
                <c:pt idx="17696">
                  <c:v>33757</c:v>
                </c:pt>
                <c:pt idx="17697">
                  <c:v>33758</c:v>
                </c:pt>
                <c:pt idx="17698">
                  <c:v>33759</c:v>
                </c:pt>
                <c:pt idx="17699">
                  <c:v>33760</c:v>
                </c:pt>
                <c:pt idx="17700">
                  <c:v>33763</c:v>
                </c:pt>
                <c:pt idx="17701">
                  <c:v>33764</c:v>
                </c:pt>
                <c:pt idx="17702">
                  <c:v>33765</c:v>
                </c:pt>
                <c:pt idx="17703">
                  <c:v>33766</c:v>
                </c:pt>
                <c:pt idx="17704">
                  <c:v>33767</c:v>
                </c:pt>
                <c:pt idx="17705">
                  <c:v>33770</c:v>
                </c:pt>
                <c:pt idx="17706">
                  <c:v>33771</c:v>
                </c:pt>
                <c:pt idx="17707">
                  <c:v>33772</c:v>
                </c:pt>
                <c:pt idx="17708">
                  <c:v>33773</c:v>
                </c:pt>
                <c:pt idx="17709">
                  <c:v>33774</c:v>
                </c:pt>
                <c:pt idx="17710">
                  <c:v>33777</c:v>
                </c:pt>
                <c:pt idx="17711">
                  <c:v>33778</c:v>
                </c:pt>
                <c:pt idx="17712">
                  <c:v>33779</c:v>
                </c:pt>
                <c:pt idx="17713">
                  <c:v>33780</c:v>
                </c:pt>
                <c:pt idx="17714">
                  <c:v>33781</c:v>
                </c:pt>
                <c:pt idx="17715">
                  <c:v>33784</c:v>
                </c:pt>
                <c:pt idx="17716">
                  <c:v>33785</c:v>
                </c:pt>
                <c:pt idx="17717">
                  <c:v>33786</c:v>
                </c:pt>
                <c:pt idx="17718">
                  <c:v>33787</c:v>
                </c:pt>
                <c:pt idx="17719">
                  <c:v>33791</c:v>
                </c:pt>
                <c:pt idx="17720">
                  <c:v>33792</c:v>
                </c:pt>
                <c:pt idx="17721">
                  <c:v>33793</c:v>
                </c:pt>
                <c:pt idx="17722">
                  <c:v>33794</c:v>
                </c:pt>
                <c:pt idx="17723">
                  <c:v>33795</c:v>
                </c:pt>
                <c:pt idx="17724">
                  <c:v>33798</c:v>
                </c:pt>
                <c:pt idx="17725">
                  <c:v>33799</c:v>
                </c:pt>
                <c:pt idx="17726">
                  <c:v>33800</c:v>
                </c:pt>
                <c:pt idx="17727">
                  <c:v>33801</c:v>
                </c:pt>
                <c:pt idx="17728">
                  <c:v>33802</c:v>
                </c:pt>
                <c:pt idx="17729">
                  <c:v>33805</c:v>
                </c:pt>
                <c:pt idx="17730">
                  <c:v>33806</c:v>
                </c:pt>
                <c:pt idx="17731">
                  <c:v>33807</c:v>
                </c:pt>
                <c:pt idx="17732">
                  <c:v>33808</c:v>
                </c:pt>
                <c:pt idx="17733">
                  <c:v>33809</c:v>
                </c:pt>
                <c:pt idx="17734">
                  <c:v>33812</c:v>
                </c:pt>
                <c:pt idx="17735">
                  <c:v>33813</c:v>
                </c:pt>
                <c:pt idx="17736">
                  <c:v>33814</c:v>
                </c:pt>
                <c:pt idx="17737">
                  <c:v>33815</c:v>
                </c:pt>
                <c:pt idx="17738">
                  <c:v>33816</c:v>
                </c:pt>
                <c:pt idx="17739">
                  <c:v>33819</c:v>
                </c:pt>
                <c:pt idx="17740">
                  <c:v>33820</c:v>
                </c:pt>
                <c:pt idx="17741">
                  <c:v>33821</c:v>
                </c:pt>
                <c:pt idx="17742">
                  <c:v>33822</c:v>
                </c:pt>
                <c:pt idx="17743">
                  <c:v>33823</c:v>
                </c:pt>
                <c:pt idx="17744">
                  <c:v>33826</c:v>
                </c:pt>
                <c:pt idx="17745">
                  <c:v>33827</c:v>
                </c:pt>
                <c:pt idx="17746">
                  <c:v>33828</c:v>
                </c:pt>
                <c:pt idx="17747">
                  <c:v>33829</c:v>
                </c:pt>
                <c:pt idx="17748">
                  <c:v>33830</c:v>
                </c:pt>
                <c:pt idx="17749">
                  <c:v>33833</c:v>
                </c:pt>
                <c:pt idx="17750">
                  <c:v>33834</c:v>
                </c:pt>
                <c:pt idx="17751">
                  <c:v>33835</c:v>
                </c:pt>
                <c:pt idx="17752">
                  <c:v>33836</c:v>
                </c:pt>
                <c:pt idx="17753">
                  <c:v>33837</c:v>
                </c:pt>
                <c:pt idx="17754">
                  <c:v>33840</c:v>
                </c:pt>
                <c:pt idx="17755">
                  <c:v>33841</c:v>
                </c:pt>
                <c:pt idx="17756">
                  <c:v>33842</c:v>
                </c:pt>
                <c:pt idx="17757">
                  <c:v>33843</c:v>
                </c:pt>
                <c:pt idx="17758">
                  <c:v>33844</c:v>
                </c:pt>
                <c:pt idx="17759">
                  <c:v>33847</c:v>
                </c:pt>
                <c:pt idx="17760">
                  <c:v>33848</c:v>
                </c:pt>
                <c:pt idx="17761">
                  <c:v>33849</c:v>
                </c:pt>
                <c:pt idx="17762">
                  <c:v>33850</c:v>
                </c:pt>
                <c:pt idx="17763">
                  <c:v>33851</c:v>
                </c:pt>
                <c:pt idx="17764">
                  <c:v>33855</c:v>
                </c:pt>
                <c:pt idx="17765">
                  <c:v>33856</c:v>
                </c:pt>
                <c:pt idx="17766">
                  <c:v>33857</c:v>
                </c:pt>
                <c:pt idx="17767">
                  <c:v>33858</c:v>
                </c:pt>
                <c:pt idx="17768">
                  <c:v>33861</c:v>
                </c:pt>
                <c:pt idx="17769">
                  <c:v>33862</c:v>
                </c:pt>
                <c:pt idx="17770">
                  <c:v>33863</c:v>
                </c:pt>
                <c:pt idx="17771">
                  <c:v>33864</c:v>
                </c:pt>
                <c:pt idx="17772">
                  <c:v>33865</c:v>
                </c:pt>
                <c:pt idx="17773">
                  <c:v>33868</c:v>
                </c:pt>
                <c:pt idx="17774">
                  <c:v>33869</c:v>
                </c:pt>
                <c:pt idx="17775">
                  <c:v>33870</c:v>
                </c:pt>
                <c:pt idx="17776">
                  <c:v>33871</c:v>
                </c:pt>
                <c:pt idx="17777">
                  <c:v>33872</c:v>
                </c:pt>
                <c:pt idx="17778">
                  <c:v>33875</c:v>
                </c:pt>
                <c:pt idx="17779">
                  <c:v>33876</c:v>
                </c:pt>
                <c:pt idx="17780">
                  <c:v>33877</c:v>
                </c:pt>
                <c:pt idx="17781">
                  <c:v>33878</c:v>
                </c:pt>
                <c:pt idx="17782">
                  <c:v>33879</c:v>
                </c:pt>
                <c:pt idx="17783">
                  <c:v>33882</c:v>
                </c:pt>
                <c:pt idx="17784">
                  <c:v>33883</c:v>
                </c:pt>
                <c:pt idx="17785">
                  <c:v>33884</c:v>
                </c:pt>
                <c:pt idx="17786">
                  <c:v>33885</c:v>
                </c:pt>
                <c:pt idx="17787">
                  <c:v>33886</c:v>
                </c:pt>
                <c:pt idx="17788">
                  <c:v>33889</c:v>
                </c:pt>
                <c:pt idx="17789">
                  <c:v>33890</c:v>
                </c:pt>
                <c:pt idx="17790">
                  <c:v>33891</c:v>
                </c:pt>
                <c:pt idx="17791">
                  <c:v>33892</c:v>
                </c:pt>
                <c:pt idx="17792">
                  <c:v>33893</c:v>
                </c:pt>
                <c:pt idx="17793">
                  <c:v>33896</c:v>
                </c:pt>
                <c:pt idx="17794">
                  <c:v>33897</c:v>
                </c:pt>
                <c:pt idx="17795">
                  <c:v>33898</c:v>
                </c:pt>
                <c:pt idx="17796">
                  <c:v>33899</c:v>
                </c:pt>
                <c:pt idx="17797">
                  <c:v>33900</c:v>
                </c:pt>
                <c:pt idx="17798">
                  <c:v>33903</c:v>
                </c:pt>
                <c:pt idx="17799">
                  <c:v>33904</c:v>
                </c:pt>
                <c:pt idx="17800">
                  <c:v>33905</c:v>
                </c:pt>
                <c:pt idx="17801">
                  <c:v>33906</c:v>
                </c:pt>
                <c:pt idx="17802">
                  <c:v>33907</c:v>
                </c:pt>
                <c:pt idx="17803">
                  <c:v>33910</c:v>
                </c:pt>
                <c:pt idx="17804">
                  <c:v>33911</c:v>
                </c:pt>
                <c:pt idx="17805">
                  <c:v>33912</c:v>
                </c:pt>
                <c:pt idx="17806">
                  <c:v>33913</c:v>
                </c:pt>
                <c:pt idx="17807">
                  <c:v>33914</c:v>
                </c:pt>
                <c:pt idx="17808">
                  <c:v>33917</c:v>
                </c:pt>
                <c:pt idx="17809">
                  <c:v>33918</c:v>
                </c:pt>
                <c:pt idx="17810">
                  <c:v>33919</c:v>
                </c:pt>
                <c:pt idx="17811">
                  <c:v>33920</c:v>
                </c:pt>
                <c:pt idx="17812">
                  <c:v>33921</c:v>
                </c:pt>
                <c:pt idx="17813">
                  <c:v>33924</c:v>
                </c:pt>
                <c:pt idx="17814">
                  <c:v>33925</c:v>
                </c:pt>
                <c:pt idx="17815">
                  <c:v>33926</c:v>
                </c:pt>
                <c:pt idx="17816">
                  <c:v>33927</c:v>
                </c:pt>
                <c:pt idx="17817">
                  <c:v>33928</c:v>
                </c:pt>
                <c:pt idx="17818">
                  <c:v>33931</c:v>
                </c:pt>
                <c:pt idx="17819">
                  <c:v>33932</c:v>
                </c:pt>
                <c:pt idx="17820">
                  <c:v>33933</c:v>
                </c:pt>
                <c:pt idx="17821">
                  <c:v>33935</c:v>
                </c:pt>
                <c:pt idx="17822">
                  <c:v>33938</c:v>
                </c:pt>
                <c:pt idx="17823">
                  <c:v>33939</c:v>
                </c:pt>
                <c:pt idx="17824">
                  <c:v>33940</c:v>
                </c:pt>
                <c:pt idx="17825">
                  <c:v>33941</c:v>
                </c:pt>
                <c:pt idx="17826">
                  <c:v>33942</c:v>
                </c:pt>
                <c:pt idx="17827">
                  <c:v>33945</c:v>
                </c:pt>
                <c:pt idx="17828">
                  <c:v>33946</c:v>
                </c:pt>
                <c:pt idx="17829">
                  <c:v>33947</c:v>
                </c:pt>
                <c:pt idx="17830">
                  <c:v>33948</c:v>
                </c:pt>
                <c:pt idx="17831">
                  <c:v>33949</c:v>
                </c:pt>
                <c:pt idx="17832">
                  <c:v>33952</c:v>
                </c:pt>
                <c:pt idx="17833">
                  <c:v>33953</c:v>
                </c:pt>
                <c:pt idx="17834">
                  <c:v>33954</c:v>
                </c:pt>
                <c:pt idx="17835">
                  <c:v>33955</c:v>
                </c:pt>
                <c:pt idx="17836">
                  <c:v>33956</c:v>
                </c:pt>
                <c:pt idx="17837">
                  <c:v>33959</c:v>
                </c:pt>
                <c:pt idx="17838">
                  <c:v>33960</c:v>
                </c:pt>
                <c:pt idx="17839">
                  <c:v>33961</c:v>
                </c:pt>
                <c:pt idx="17840">
                  <c:v>33962</c:v>
                </c:pt>
                <c:pt idx="17841">
                  <c:v>33966</c:v>
                </c:pt>
                <c:pt idx="17842">
                  <c:v>33967</c:v>
                </c:pt>
                <c:pt idx="17843">
                  <c:v>33968</c:v>
                </c:pt>
                <c:pt idx="17844">
                  <c:v>33969</c:v>
                </c:pt>
                <c:pt idx="17845">
                  <c:v>33973</c:v>
                </c:pt>
                <c:pt idx="17846">
                  <c:v>33974</c:v>
                </c:pt>
                <c:pt idx="17847">
                  <c:v>33975</c:v>
                </c:pt>
                <c:pt idx="17848">
                  <c:v>33976</c:v>
                </c:pt>
                <c:pt idx="17849">
                  <c:v>33977</c:v>
                </c:pt>
                <c:pt idx="17850">
                  <c:v>33980</c:v>
                </c:pt>
                <c:pt idx="17851">
                  <c:v>33981</c:v>
                </c:pt>
                <c:pt idx="17852">
                  <c:v>33982</c:v>
                </c:pt>
                <c:pt idx="17853">
                  <c:v>33983</c:v>
                </c:pt>
                <c:pt idx="17854">
                  <c:v>33984</c:v>
                </c:pt>
                <c:pt idx="17855">
                  <c:v>33987</c:v>
                </c:pt>
                <c:pt idx="17856">
                  <c:v>33988</c:v>
                </c:pt>
                <c:pt idx="17857">
                  <c:v>33989</c:v>
                </c:pt>
                <c:pt idx="17858">
                  <c:v>33990</c:v>
                </c:pt>
                <c:pt idx="17859">
                  <c:v>33991</c:v>
                </c:pt>
                <c:pt idx="17860">
                  <c:v>33994</c:v>
                </c:pt>
                <c:pt idx="17861">
                  <c:v>33995</c:v>
                </c:pt>
                <c:pt idx="17862">
                  <c:v>33996</c:v>
                </c:pt>
                <c:pt idx="17863">
                  <c:v>33997</c:v>
                </c:pt>
                <c:pt idx="17864">
                  <c:v>33998</c:v>
                </c:pt>
                <c:pt idx="17865">
                  <c:v>34001</c:v>
                </c:pt>
                <c:pt idx="17866">
                  <c:v>34002</c:v>
                </c:pt>
                <c:pt idx="17867">
                  <c:v>34003</c:v>
                </c:pt>
                <c:pt idx="17868">
                  <c:v>34004</c:v>
                </c:pt>
                <c:pt idx="17869">
                  <c:v>34005</c:v>
                </c:pt>
                <c:pt idx="17870">
                  <c:v>34008</c:v>
                </c:pt>
                <c:pt idx="17871">
                  <c:v>34009</c:v>
                </c:pt>
                <c:pt idx="17872">
                  <c:v>34010</c:v>
                </c:pt>
                <c:pt idx="17873">
                  <c:v>34011</c:v>
                </c:pt>
                <c:pt idx="17874">
                  <c:v>34012</c:v>
                </c:pt>
                <c:pt idx="17875">
                  <c:v>34016</c:v>
                </c:pt>
                <c:pt idx="17876">
                  <c:v>34017</c:v>
                </c:pt>
                <c:pt idx="17877">
                  <c:v>34018</c:v>
                </c:pt>
                <c:pt idx="17878">
                  <c:v>34019</c:v>
                </c:pt>
                <c:pt idx="17879">
                  <c:v>34022</c:v>
                </c:pt>
                <c:pt idx="17880">
                  <c:v>34023</c:v>
                </c:pt>
                <c:pt idx="17881">
                  <c:v>34024</c:v>
                </c:pt>
                <c:pt idx="17882">
                  <c:v>34025</c:v>
                </c:pt>
                <c:pt idx="17883">
                  <c:v>34026</c:v>
                </c:pt>
                <c:pt idx="17884">
                  <c:v>34029</c:v>
                </c:pt>
                <c:pt idx="17885">
                  <c:v>34030</c:v>
                </c:pt>
                <c:pt idx="17886">
                  <c:v>34031</c:v>
                </c:pt>
                <c:pt idx="17887">
                  <c:v>34032</c:v>
                </c:pt>
                <c:pt idx="17888">
                  <c:v>34033</c:v>
                </c:pt>
                <c:pt idx="17889">
                  <c:v>34036</c:v>
                </c:pt>
                <c:pt idx="17890">
                  <c:v>34037</c:v>
                </c:pt>
                <c:pt idx="17891">
                  <c:v>34038</c:v>
                </c:pt>
                <c:pt idx="17892">
                  <c:v>34039</c:v>
                </c:pt>
                <c:pt idx="17893">
                  <c:v>34040</c:v>
                </c:pt>
                <c:pt idx="17894">
                  <c:v>34043</c:v>
                </c:pt>
                <c:pt idx="17895">
                  <c:v>34044</c:v>
                </c:pt>
                <c:pt idx="17896">
                  <c:v>34045</c:v>
                </c:pt>
                <c:pt idx="17897">
                  <c:v>34046</c:v>
                </c:pt>
                <c:pt idx="17898">
                  <c:v>34047</c:v>
                </c:pt>
                <c:pt idx="17899">
                  <c:v>34050</c:v>
                </c:pt>
                <c:pt idx="17900">
                  <c:v>34051</c:v>
                </c:pt>
                <c:pt idx="17901">
                  <c:v>34052</c:v>
                </c:pt>
                <c:pt idx="17902">
                  <c:v>34053</c:v>
                </c:pt>
                <c:pt idx="17903">
                  <c:v>34054</c:v>
                </c:pt>
                <c:pt idx="17904">
                  <c:v>34057</c:v>
                </c:pt>
                <c:pt idx="17905">
                  <c:v>34058</c:v>
                </c:pt>
                <c:pt idx="17906">
                  <c:v>34059</c:v>
                </c:pt>
                <c:pt idx="17907">
                  <c:v>34060</c:v>
                </c:pt>
                <c:pt idx="17908">
                  <c:v>34061</c:v>
                </c:pt>
                <c:pt idx="17909">
                  <c:v>34064</c:v>
                </c:pt>
                <c:pt idx="17910">
                  <c:v>34065</c:v>
                </c:pt>
                <c:pt idx="17911">
                  <c:v>34066</c:v>
                </c:pt>
                <c:pt idx="17912">
                  <c:v>34067</c:v>
                </c:pt>
                <c:pt idx="17913">
                  <c:v>34071</c:v>
                </c:pt>
                <c:pt idx="17914">
                  <c:v>34072</c:v>
                </c:pt>
                <c:pt idx="17915">
                  <c:v>34073</c:v>
                </c:pt>
                <c:pt idx="17916">
                  <c:v>34074</c:v>
                </c:pt>
                <c:pt idx="17917">
                  <c:v>34075</c:v>
                </c:pt>
                <c:pt idx="17918">
                  <c:v>34078</c:v>
                </c:pt>
                <c:pt idx="17919">
                  <c:v>34079</c:v>
                </c:pt>
                <c:pt idx="17920">
                  <c:v>34080</c:v>
                </c:pt>
                <c:pt idx="17921">
                  <c:v>34081</c:v>
                </c:pt>
                <c:pt idx="17922">
                  <c:v>34082</c:v>
                </c:pt>
                <c:pt idx="17923">
                  <c:v>34085</c:v>
                </c:pt>
                <c:pt idx="17924">
                  <c:v>34086</c:v>
                </c:pt>
                <c:pt idx="17925">
                  <c:v>34087</c:v>
                </c:pt>
                <c:pt idx="17926">
                  <c:v>34088</c:v>
                </c:pt>
                <c:pt idx="17927">
                  <c:v>34089</c:v>
                </c:pt>
                <c:pt idx="17928">
                  <c:v>34092</c:v>
                </c:pt>
                <c:pt idx="17929">
                  <c:v>34093</c:v>
                </c:pt>
                <c:pt idx="17930">
                  <c:v>34094</c:v>
                </c:pt>
                <c:pt idx="17931">
                  <c:v>34095</c:v>
                </c:pt>
                <c:pt idx="17932">
                  <c:v>34096</c:v>
                </c:pt>
                <c:pt idx="17933">
                  <c:v>34099</c:v>
                </c:pt>
                <c:pt idx="17934">
                  <c:v>34100</c:v>
                </c:pt>
                <c:pt idx="17935">
                  <c:v>34101</c:v>
                </c:pt>
                <c:pt idx="17936">
                  <c:v>34102</c:v>
                </c:pt>
                <c:pt idx="17937">
                  <c:v>34103</c:v>
                </c:pt>
                <c:pt idx="17938">
                  <c:v>34106</c:v>
                </c:pt>
                <c:pt idx="17939">
                  <c:v>34107</c:v>
                </c:pt>
                <c:pt idx="17940">
                  <c:v>34108</c:v>
                </c:pt>
                <c:pt idx="17941">
                  <c:v>34109</c:v>
                </c:pt>
                <c:pt idx="17942">
                  <c:v>34110</c:v>
                </c:pt>
                <c:pt idx="17943">
                  <c:v>34113</c:v>
                </c:pt>
                <c:pt idx="17944">
                  <c:v>34114</c:v>
                </c:pt>
                <c:pt idx="17945">
                  <c:v>34115</c:v>
                </c:pt>
                <c:pt idx="17946">
                  <c:v>34116</c:v>
                </c:pt>
                <c:pt idx="17947">
                  <c:v>34117</c:v>
                </c:pt>
                <c:pt idx="17948">
                  <c:v>34121</c:v>
                </c:pt>
                <c:pt idx="17949">
                  <c:v>34122</c:v>
                </c:pt>
                <c:pt idx="17950">
                  <c:v>34123</c:v>
                </c:pt>
                <c:pt idx="17951">
                  <c:v>34124</c:v>
                </c:pt>
                <c:pt idx="17952">
                  <c:v>34127</c:v>
                </c:pt>
                <c:pt idx="17953">
                  <c:v>34128</c:v>
                </c:pt>
                <c:pt idx="17954">
                  <c:v>34129</c:v>
                </c:pt>
                <c:pt idx="17955">
                  <c:v>34130</c:v>
                </c:pt>
                <c:pt idx="17956">
                  <c:v>34131</c:v>
                </c:pt>
                <c:pt idx="17957">
                  <c:v>34134</c:v>
                </c:pt>
                <c:pt idx="17958">
                  <c:v>34135</c:v>
                </c:pt>
                <c:pt idx="17959">
                  <c:v>34136</c:v>
                </c:pt>
                <c:pt idx="17960">
                  <c:v>34137</c:v>
                </c:pt>
                <c:pt idx="17961">
                  <c:v>34138</c:v>
                </c:pt>
                <c:pt idx="17962">
                  <c:v>34141</c:v>
                </c:pt>
                <c:pt idx="17963">
                  <c:v>34142</c:v>
                </c:pt>
                <c:pt idx="17964">
                  <c:v>34143</c:v>
                </c:pt>
                <c:pt idx="17965">
                  <c:v>34144</c:v>
                </c:pt>
                <c:pt idx="17966">
                  <c:v>34145</c:v>
                </c:pt>
                <c:pt idx="17967">
                  <c:v>34148</c:v>
                </c:pt>
                <c:pt idx="17968">
                  <c:v>34149</c:v>
                </c:pt>
                <c:pt idx="17969">
                  <c:v>34150</c:v>
                </c:pt>
                <c:pt idx="17970">
                  <c:v>34151</c:v>
                </c:pt>
                <c:pt idx="17971">
                  <c:v>34152</c:v>
                </c:pt>
                <c:pt idx="17972">
                  <c:v>34156</c:v>
                </c:pt>
                <c:pt idx="17973">
                  <c:v>34157</c:v>
                </c:pt>
                <c:pt idx="17974">
                  <c:v>34158</c:v>
                </c:pt>
                <c:pt idx="17975">
                  <c:v>34159</c:v>
                </c:pt>
                <c:pt idx="17976">
                  <c:v>34162</c:v>
                </c:pt>
                <c:pt idx="17977">
                  <c:v>34163</c:v>
                </c:pt>
                <c:pt idx="17978">
                  <c:v>34164</c:v>
                </c:pt>
                <c:pt idx="17979">
                  <c:v>34165</c:v>
                </c:pt>
                <c:pt idx="17980">
                  <c:v>34166</c:v>
                </c:pt>
                <c:pt idx="17981">
                  <c:v>34169</c:v>
                </c:pt>
                <c:pt idx="17982">
                  <c:v>34170</c:v>
                </c:pt>
                <c:pt idx="17983">
                  <c:v>34171</c:v>
                </c:pt>
                <c:pt idx="17984">
                  <c:v>34172</c:v>
                </c:pt>
                <c:pt idx="17985">
                  <c:v>34173</c:v>
                </c:pt>
                <c:pt idx="17986">
                  <c:v>34176</c:v>
                </c:pt>
                <c:pt idx="17987">
                  <c:v>34177</c:v>
                </c:pt>
                <c:pt idx="17988">
                  <c:v>34178</c:v>
                </c:pt>
                <c:pt idx="17989">
                  <c:v>34179</c:v>
                </c:pt>
                <c:pt idx="17990">
                  <c:v>34180</c:v>
                </c:pt>
                <c:pt idx="17991">
                  <c:v>34183</c:v>
                </c:pt>
                <c:pt idx="17992">
                  <c:v>34184</c:v>
                </c:pt>
                <c:pt idx="17993">
                  <c:v>34185</c:v>
                </c:pt>
                <c:pt idx="17994">
                  <c:v>34186</c:v>
                </c:pt>
                <c:pt idx="17995">
                  <c:v>34187</c:v>
                </c:pt>
                <c:pt idx="17996">
                  <c:v>34190</c:v>
                </c:pt>
                <c:pt idx="17997">
                  <c:v>34191</c:v>
                </c:pt>
                <c:pt idx="17998">
                  <c:v>34192</c:v>
                </c:pt>
                <c:pt idx="17999">
                  <c:v>34193</c:v>
                </c:pt>
                <c:pt idx="18000">
                  <c:v>34194</c:v>
                </c:pt>
                <c:pt idx="18001">
                  <c:v>34197</c:v>
                </c:pt>
                <c:pt idx="18002">
                  <c:v>34198</c:v>
                </c:pt>
                <c:pt idx="18003">
                  <c:v>34199</c:v>
                </c:pt>
                <c:pt idx="18004">
                  <c:v>34200</c:v>
                </c:pt>
                <c:pt idx="18005">
                  <c:v>34201</c:v>
                </c:pt>
                <c:pt idx="18006">
                  <c:v>34204</c:v>
                </c:pt>
                <c:pt idx="18007">
                  <c:v>34205</c:v>
                </c:pt>
                <c:pt idx="18008">
                  <c:v>34206</c:v>
                </c:pt>
                <c:pt idx="18009">
                  <c:v>34207</c:v>
                </c:pt>
                <c:pt idx="18010">
                  <c:v>34208</c:v>
                </c:pt>
                <c:pt idx="18011">
                  <c:v>34211</c:v>
                </c:pt>
                <c:pt idx="18012">
                  <c:v>34212</c:v>
                </c:pt>
                <c:pt idx="18013">
                  <c:v>34213</c:v>
                </c:pt>
                <c:pt idx="18014">
                  <c:v>34214</c:v>
                </c:pt>
                <c:pt idx="18015">
                  <c:v>34215</c:v>
                </c:pt>
                <c:pt idx="18016">
                  <c:v>34219</c:v>
                </c:pt>
                <c:pt idx="18017">
                  <c:v>34220</c:v>
                </c:pt>
                <c:pt idx="18018">
                  <c:v>34221</c:v>
                </c:pt>
                <c:pt idx="18019">
                  <c:v>34222</c:v>
                </c:pt>
                <c:pt idx="18020">
                  <c:v>34225</c:v>
                </c:pt>
                <c:pt idx="18021">
                  <c:v>34226</c:v>
                </c:pt>
                <c:pt idx="18022">
                  <c:v>34227</c:v>
                </c:pt>
                <c:pt idx="18023">
                  <c:v>34228</c:v>
                </c:pt>
                <c:pt idx="18024">
                  <c:v>34229</c:v>
                </c:pt>
                <c:pt idx="18025">
                  <c:v>34232</c:v>
                </c:pt>
                <c:pt idx="18026">
                  <c:v>34233</c:v>
                </c:pt>
                <c:pt idx="18027">
                  <c:v>34234</c:v>
                </c:pt>
                <c:pt idx="18028">
                  <c:v>34235</c:v>
                </c:pt>
                <c:pt idx="18029">
                  <c:v>34236</c:v>
                </c:pt>
                <c:pt idx="18030">
                  <c:v>34239</c:v>
                </c:pt>
                <c:pt idx="18031">
                  <c:v>34240</c:v>
                </c:pt>
                <c:pt idx="18032">
                  <c:v>34241</c:v>
                </c:pt>
                <c:pt idx="18033">
                  <c:v>34242</c:v>
                </c:pt>
                <c:pt idx="18034">
                  <c:v>34243</c:v>
                </c:pt>
                <c:pt idx="18035">
                  <c:v>34246</c:v>
                </c:pt>
                <c:pt idx="18036">
                  <c:v>34247</c:v>
                </c:pt>
                <c:pt idx="18037">
                  <c:v>34248</c:v>
                </c:pt>
                <c:pt idx="18038">
                  <c:v>34249</c:v>
                </c:pt>
                <c:pt idx="18039">
                  <c:v>34250</c:v>
                </c:pt>
                <c:pt idx="18040">
                  <c:v>34253</c:v>
                </c:pt>
                <c:pt idx="18041">
                  <c:v>34254</c:v>
                </c:pt>
                <c:pt idx="18042">
                  <c:v>34255</c:v>
                </c:pt>
                <c:pt idx="18043">
                  <c:v>34256</c:v>
                </c:pt>
                <c:pt idx="18044">
                  <c:v>34257</c:v>
                </c:pt>
                <c:pt idx="18045">
                  <c:v>34260</c:v>
                </c:pt>
                <c:pt idx="18046">
                  <c:v>34261</c:v>
                </c:pt>
                <c:pt idx="18047">
                  <c:v>34262</c:v>
                </c:pt>
                <c:pt idx="18048">
                  <c:v>34263</c:v>
                </c:pt>
                <c:pt idx="18049">
                  <c:v>34264</c:v>
                </c:pt>
                <c:pt idx="18050">
                  <c:v>34267</c:v>
                </c:pt>
                <c:pt idx="18051">
                  <c:v>34268</c:v>
                </c:pt>
                <c:pt idx="18052">
                  <c:v>34269</c:v>
                </c:pt>
                <c:pt idx="18053">
                  <c:v>34270</c:v>
                </c:pt>
                <c:pt idx="18054">
                  <c:v>34271</c:v>
                </c:pt>
                <c:pt idx="18055">
                  <c:v>34274</c:v>
                </c:pt>
                <c:pt idx="18056">
                  <c:v>34275</c:v>
                </c:pt>
                <c:pt idx="18057">
                  <c:v>34276</c:v>
                </c:pt>
                <c:pt idx="18058">
                  <c:v>34277</c:v>
                </c:pt>
                <c:pt idx="18059">
                  <c:v>34278</c:v>
                </c:pt>
                <c:pt idx="18060">
                  <c:v>34281</c:v>
                </c:pt>
                <c:pt idx="18061">
                  <c:v>34282</c:v>
                </c:pt>
                <c:pt idx="18062">
                  <c:v>34283</c:v>
                </c:pt>
                <c:pt idx="18063">
                  <c:v>34284</c:v>
                </c:pt>
                <c:pt idx="18064">
                  <c:v>34285</c:v>
                </c:pt>
                <c:pt idx="18065">
                  <c:v>34288</c:v>
                </c:pt>
                <c:pt idx="18066">
                  <c:v>34289</c:v>
                </c:pt>
                <c:pt idx="18067">
                  <c:v>34290</c:v>
                </c:pt>
                <c:pt idx="18068">
                  <c:v>34291</c:v>
                </c:pt>
                <c:pt idx="18069">
                  <c:v>34292</c:v>
                </c:pt>
                <c:pt idx="18070">
                  <c:v>34295</c:v>
                </c:pt>
                <c:pt idx="18071">
                  <c:v>34296</c:v>
                </c:pt>
                <c:pt idx="18072">
                  <c:v>34297</c:v>
                </c:pt>
                <c:pt idx="18073">
                  <c:v>34299</c:v>
                </c:pt>
                <c:pt idx="18074">
                  <c:v>34302</c:v>
                </c:pt>
                <c:pt idx="18075">
                  <c:v>34303</c:v>
                </c:pt>
                <c:pt idx="18076">
                  <c:v>34304</c:v>
                </c:pt>
                <c:pt idx="18077">
                  <c:v>34305</c:v>
                </c:pt>
                <c:pt idx="18078">
                  <c:v>34306</c:v>
                </c:pt>
                <c:pt idx="18079">
                  <c:v>34309</c:v>
                </c:pt>
                <c:pt idx="18080">
                  <c:v>34310</c:v>
                </c:pt>
                <c:pt idx="18081">
                  <c:v>34311</c:v>
                </c:pt>
                <c:pt idx="18082">
                  <c:v>34312</c:v>
                </c:pt>
                <c:pt idx="18083">
                  <c:v>34313</c:v>
                </c:pt>
                <c:pt idx="18084">
                  <c:v>34316</c:v>
                </c:pt>
                <c:pt idx="18085">
                  <c:v>34317</c:v>
                </c:pt>
                <c:pt idx="18086">
                  <c:v>34318</c:v>
                </c:pt>
                <c:pt idx="18087">
                  <c:v>34319</c:v>
                </c:pt>
                <c:pt idx="18088">
                  <c:v>34320</c:v>
                </c:pt>
                <c:pt idx="18089">
                  <c:v>34323</c:v>
                </c:pt>
                <c:pt idx="18090">
                  <c:v>34324</c:v>
                </c:pt>
                <c:pt idx="18091">
                  <c:v>34325</c:v>
                </c:pt>
                <c:pt idx="18092">
                  <c:v>34326</c:v>
                </c:pt>
                <c:pt idx="18093">
                  <c:v>34330</c:v>
                </c:pt>
                <c:pt idx="18094">
                  <c:v>34331</c:v>
                </c:pt>
                <c:pt idx="18095">
                  <c:v>34332</c:v>
                </c:pt>
                <c:pt idx="18096">
                  <c:v>34333</c:v>
                </c:pt>
                <c:pt idx="18097">
                  <c:v>34334</c:v>
                </c:pt>
                <c:pt idx="18098">
                  <c:v>34337</c:v>
                </c:pt>
                <c:pt idx="18099">
                  <c:v>34338</c:v>
                </c:pt>
                <c:pt idx="18100">
                  <c:v>34339</c:v>
                </c:pt>
                <c:pt idx="18101">
                  <c:v>34340</c:v>
                </c:pt>
                <c:pt idx="18102">
                  <c:v>34341</c:v>
                </c:pt>
                <c:pt idx="18103">
                  <c:v>34344</c:v>
                </c:pt>
                <c:pt idx="18104">
                  <c:v>34345</c:v>
                </c:pt>
                <c:pt idx="18105">
                  <c:v>34346</c:v>
                </c:pt>
                <c:pt idx="18106">
                  <c:v>34347</c:v>
                </c:pt>
                <c:pt idx="18107">
                  <c:v>34348</c:v>
                </c:pt>
                <c:pt idx="18108">
                  <c:v>34351</c:v>
                </c:pt>
                <c:pt idx="18109">
                  <c:v>34352</c:v>
                </c:pt>
                <c:pt idx="18110">
                  <c:v>34353</c:v>
                </c:pt>
                <c:pt idx="18111">
                  <c:v>34354</c:v>
                </c:pt>
                <c:pt idx="18112">
                  <c:v>34355</c:v>
                </c:pt>
                <c:pt idx="18113">
                  <c:v>34358</c:v>
                </c:pt>
                <c:pt idx="18114">
                  <c:v>34359</c:v>
                </c:pt>
                <c:pt idx="18115">
                  <c:v>34360</c:v>
                </c:pt>
                <c:pt idx="18116">
                  <c:v>34361</c:v>
                </c:pt>
                <c:pt idx="18117">
                  <c:v>34362</c:v>
                </c:pt>
                <c:pt idx="18118">
                  <c:v>34365</c:v>
                </c:pt>
                <c:pt idx="18119">
                  <c:v>34366</c:v>
                </c:pt>
                <c:pt idx="18120">
                  <c:v>34367</c:v>
                </c:pt>
                <c:pt idx="18121">
                  <c:v>34368</c:v>
                </c:pt>
                <c:pt idx="18122">
                  <c:v>34369</c:v>
                </c:pt>
                <c:pt idx="18123">
                  <c:v>34372</c:v>
                </c:pt>
                <c:pt idx="18124">
                  <c:v>34373</c:v>
                </c:pt>
                <c:pt idx="18125">
                  <c:v>34374</c:v>
                </c:pt>
                <c:pt idx="18126">
                  <c:v>34375</c:v>
                </c:pt>
                <c:pt idx="18127">
                  <c:v>34376</c:v>
                </c:pt>
                <c:pt idx="18128">
                  <c:v>34379</c:v>
                </c:pt>
                <c:pt idx="18129">
                  <c:v>34380</c:v>
                </c:pt>
                <c:pt idx="18130">
                  <c:v>34381</c:v>
                </c:pt>
                <c:pt idx="18131">
                  <c:v>34382</c:v>
                </c:pt>
                <c:pt idx="18132">
                  <c:v>34383</c:v>
                </c:pt>
                <c:pt idx="18133">
                  <c:v>34387</c:v>
                </c:pt>
                <c:pt idx="18134">
                  <c:v>34388</c:v>
                </c:pt>
                <c:pt idx="18135">
                  <c:v>34389</c:v>
                </c:pt>
                <c:pt idx="18136">
                  <c:v>34390</c:v>
                </c:pt>
                <c:pt idx="18137">
                  <c:v>34393</c:v>
                </c:pt>
                <c:pt idx="18138">
                  <c:v>34394</c:v>
                </c:pt>
                <c:pt idx="18139">
                  <c:v>34395</c:v>
                </c:pt>
                <c:pt idx="18140">
                  <c:v>34396</c:v>
                </c:pt>
                <c:pt idx="18141">
                  <c:v>34397</c:v>
                </c:pt>
                <c:pt idx="18142">
                  <c:v>34400</c:v>
                </c:pt>
                <c:pt idx="18143">
                  <c:v>34401</c:v>
                </c:pt>
                <c:pt idx="18144">
                  <c:v>34402</c:v>
                </c:pt>
                <c:pt idx="18145">
                  <c:v>34403</c:v>
                </c:pt>
                <c:pt idx="18146">
                  <c:v>34404</c:v>
                </c:pt>
                <c:pt idx="18147">
                  <c:v>34407</c:v>
                </c:pt>
                <c:pt idx="18148">
                  <c:v>34408</c:v>
                </c:pt>
                <c:pt idx="18149">
                  <c:v>34409</c:v>
                </c:pt>
                <c:pt idx="18150">
                  <c:v>34410</c:v>
                </c:pt>
                <c:pt idx="18151">
                  <c:v>34411</c:v>
                </c:pt>
                <c:pt idx="18152">
                  <c:v>34414</c:v>
                </c:pt>
                <c:pt idx="18153">
                  <c:v>34415</c:v>
                </c:pt>
                <c:pt idx="18154">
                  <c:v>34416</c:v>
                </c:pt>
                <c:pt idx="18155">
                  <c:v>34417</c:v>
                </c:pt>
                <c:pt idx="18156">
                  <c:v>34418</c:v>
                </c:pt>
                <c:pt idx="18157">
                  <c:v>34421</c:v>
                </c:pt>
                <c:pt idx="18158">
                  <c:v>34422</c:v>
                </c:pt>
                <c:pt idx="18159">
                  <c:v>34423</c:v>
                </c:pt>
                <c:pt idx="18160">
                  <c:v>34424</c:v>
                </c:pt>
                <c:pt idx="18161">
                  <c:v>34428</c:v>
                </c:pt>
                <c:pt idx="18162">
                  <c:v>34429</c:v>
                </c:pt>
                <c:pt idx="18163">
                  <c:v>34430</c:v>
                </c:pt>
                <c:pt idx="18164">
                  <c:v>34431</c:v>
                </c:pt>
                <c:pt idx="18165">
                  <c:v>34432</c:v>
                </c:pt>
                <c:pt idx="18166">
                  <c:v>34435</c:v>
                </c:pt>
                <c:pt idx="18167">
                  <c:v>34436</c:v>
                </c:pt>
                <c:pt idx="18168">
                  <c:v>34437</c:v>
                </c:pt>
                <c:pt idx="18169">
                  <c:v>34438</c:v>
                </c:pt>
                <c:pt idx="18170">
                  <c:v>34439</c:v>
                </c:pt>
                <c:pt idx="18171">
                  <c:v>34442</c:v>
                </c:pt>
                <c:pt idx="18172">
                  <c:v>34443</c:v>
                </c:pt>
                <c:pt idx="18173">
                  <c:v>34444</c:v>
                </c:pt>
                <c:pt idx="18174">
                  <c:v>34445</c:v>
                </c:pt>
                <c:pt idx="18175">
                  <c:v>34446</c:v>
                </c:pt>
                <c:pt idx="18176">
                  <c:v>34449</c:v>
                </c:pt>
                <c:pt idx="18177">
                  <c:v>34450</c:v>
                </c:pt>
                <c:pt idx="18178">
                  <c:v>34452</c:v>
                </c:pt>
                <c:pt idx="18179">
                  <c:v>34453</c:v>
                </c:pt>
                <c:pt idx="18180">
                  <c:v>34456</c:v>
                </c:pt>
                <c:pt idx="18181">
                  <c:v>34457</c:v>
                </c:pt>
                <c:pt idx="18182">
                  <c:v>34458</c:v>
                </c:pt>
                <c:pt idx="18183">
                  <c:v>34459</c:v>
                </c:pt>
                <c:pt idx="18184">
                  <c:v>34460</c:v>
                </c:pt>
                <c:pt idx="18185">
                  <c:v>34463</c:v>
                </c:pt>
                <c:pt idx="18186">
                  <c:v>34464</c:v>
                </c:pt>
                <c:pt idx="18187">
                  <c:v>34465</c:v>
                </c:pt>
                <c:pt idx="18188">
                  <c:v>34466</c:v>
                </c:pt>
                <c:pt idx="18189">
                  <c:v>34467</c:v>
                </c:pt>
                <c:pt idx="18190">
                  <c:v>34470</c:v>
                </c:pt>
                <c:pt idx="18191">
                  <c:v>34471</c:v>
                </c:pt>
                <c:pt idx="18192">
                  <c:v>34472</c:v>
                </c:pt>
                <c:pt idx="18193">
                  <c:v>34473</c:v>
                </c:pt>
                <c:pt idx="18194">
                  <c:v>34474</c:v>
                </c:pt>
                <c:pt idx="18195">
                  <c:v>34477</c:v>
                </c:pt>
                <c:pt idx="18196">
                  <c:v>34478</c:v>
                </c:pt>
                <c:pt idx="18197">
                  <c:v>34479</c:v>
                </c:pt>
                <c:pt idx="18198">
                  <c:v>34480</c:v>
                </c:pt>
                <c:pt idx="18199">
                  <c:v>34481</c:v>
                </c:pt>
                <c:pt idx="18200">
                  <c:v>34485</c:v>
                </c:pt>
                <c:pt idx="18201">
                  <c:v>34486</c:v>
                </c:pt>
                <c:pt idx="18202">
                  <c:v>34487</c:v>
                </c:pt>
                <c:pt idx="18203">
                  <c:v>34488</c:v>
                </c:pt>
                <c:pt idx="18204">
                  <c:v>34491</c:v>
                </c:pt>
                <c:pt idx="18205">
                  <c:v>34492</c:v>
                </c:pt>
                <c:pt idx="18206">
                  <c:v>34493</c:v>
                </c:pt>
                <c:pt idx="18207">
                  <c:v>34494</c:v>
                </c:pt>
                <c:pt idx="18208">
                  <c:v>34495</c:v>
                </c:pt>
                <c:pt idx="18209">
                  <c:v>34498</c:v>
                </c:pt>
                <c:pt idx="18210">
                  <c:v>34499</c:v>
                </c:pt>
                <c:pt idx="18211">
                  <c:v>34500</c:v>
                </c:pt>
                <c:pt idx="18212">
                  <c:v>34501</c:v>
                </c:pt>
                <c:pt idx="18213">
                  <c:v>34502</c:v>
                </c:pt>
                <c:pt idx="18214">
                  <c:v>34505</c:v>
                </c:pt>
                <c:pt idx="18215">
                  <c:v>34506</c:v>
                </c:pt>
                <c:pt idx="18216">
                  <c:v>34507</c:v>
                </c:pt>
                <c:pt idx="18217">
                  <c:v>34508</c:v>
                </c:pt>
                <c:pt idx="18218">
                  <c:v>34509</c:v>
                </c:pt>
                <c:pt idx="18219">
                  <c:v>34512</c:v>
                </c:pt>
                <c:pt idx="18220">
                  <c:v>34513</c:v>
                </c:pt>
                <c:pt idx="18221">
                  <c:v>34514</c:v>
                </c:pt>
                <c:pt idx="18222">
                  <c:v>34515</c:v>
                </c:pt>
                <c:pt idx="18223">
                  <c:v>34516</c:v>
                </c:pt>
                <c:pt idx="18224">
                  <c:v>34520</c:v>
                </c:pt>
                <c:pt idx="18225">
                  <c:v>34521</c:v>
                </c:pt>
                <c:pt idx="18226">
                  <c:v>34522</c:v>
                </c:pt>
                <c:pt idx="18227">
                  <c:v>34523</c:v>
                </c:pt>
                <c:pt idx="18228">
                  <c:v>34526</c:v>
                </c:pt>
                <c:pt idx="18229">
                  <c:v>34527</c:v>
                </c:pt>
                <c:pt idx="18230">
                  <c:v>34528</c:v>
                </c:pt>
                <c:pt idx="18231">
                  <c:v>34529</c:v>
                </c:pt>
                <c:pt idx="18232">
                  <c:v>34530</c:v>
                </c:pt>
                <c:pt idx="18233">
                  <c:v>34533</c:v>
                </c:pt>
                <c:pt idx="18234">
                  <c:v>34534</c:v>
                </c:pt>
                <c:pt idx="18235">
                  <c:v>34535</c:v>
                </c:pt>
                <c:pt idx="18236">
                  <c:v>34536</c:v>
                </c:pt>
                <c:pt idx="18237">
                  <c:v>34537</c:v>
                </c:pt>
                <c:pt idx="18238">
                  <c:v>34540</c:v>
                </c:pt>
                <c:pt idx="18239">
                  <c:v>34541</c:v>
                </c:pt>
                <c:pt idx="18240">
                  <c:v>34542</c:v>
                </c:pt>
                <c:pt idx="18241">
                  <c:v>34543</c:v>
                </c:pt>
                <c:pt idx="18242">
                  <c:v>34544</c:v>
                </c:pt>
                <c:pt idx="18243">
                  <c:v>34547</c:v>
                </c:pt>
                <c:pt idx="18244">
                  <c:v>34548</c:v>
                </c:pt>
                <c:pt idx="18245">
                  <c:v>34549</c:v>
                </c:pt>
                <c:pt idx="18246">
                  <c:v>34550</c:v>
                </c:pt>
                <c:pt idx="18247">
                  <c:v>34551</c:v>
                </c:pt>
                <c:pt idx="18248">
                  <c:v>34554</c:v>
                </c:pt>
                <c:pt idx="18249">
                  <c:v>34555</c:v>
                </c:pt>
                <c:pt idx="18250">
                  <c:v>34556</c:v>
                </c:pt>
                <c:pt idx="18251">
                  <c:v>34557</c:v>
                </c:pt>
                <c:pt idx="18252">
                  <c:v>34558</c:v>
                </c:pt>
                <c:pt idx="18253">
                  <c:v>34561</c:v>
                </c:pt>
                <c:pt idx="18254">
                  <c:v>34562</c:v>
                </c:pt>
                <c:pt idx="18255">
                  <c:v>34563</c:v>
                </c:pt>
                <c:pt idx="18256">
                  <c:v>34564</c:v>
                </c:pt>
                <c:pt idx="18257">
                  <c:v>34565</c:v>
                </c:pt>
                <c:pt idx="18258">
                  <c:v>34568</c:v>
                </c:pt>
                <c:pt idx="18259">
                  <c:v>34569</c:v>
                </c:pt>
                <c:pt idx="18260">
                  <c:v>34570</c:v>
                </c:pt>
                <c:pt idx="18261">
                  <c:v>34571</c:v>
                </c:pt>
                <c:pt idx="18262">
                  <c:v>34572</c:v>
                </c:pt>
                <c:pt idx="18263">
                  <c:v>34575</c:v>
                </c:pt>
                <c:pt idx="18264">
                  <c:v>34576</c:v>
                </c:pt>
                <c:pt idx="18265">
                  <c:v>34577</c:v>
                </c:pt>
                <c:pt idx="18266">
                  <c:v>34578</c:v>
                </c:pt>
                <c:pt idx="18267">
                  <c:v>34579</c:v>
                </c:pt>
                <c:pt idx="18268">
                  <c:v>34583</c:v>
                </c:pt>
                <c:pt idx="18269">
                  <c:v>34584</c:v>
                </c:pt>
                <c:pt idx="18270">
                  <c:v>34585</c:v>
                </c:pt>
                <c:pt idx="18271">
                  <c:v>34586</c:v>
                </c:pt>
                <c:pt idx="18272">
                  <c:v>34589</c:v>
                </c:pt>
                <c:pt idx="18273">
                  <c:v>34590</c:v>
                </c:pt>
                <c:pt idx="18274">
                  <c:v>34591</c:v>
                </c:pt>
                <c:pt idx="18275">
                  <c:v>34592</c:v>
                </c:pt>
                <c:pt idx="18276">
                  <c:v>34593</c:v>
                </c:pt>
                <c:pt idx="18277">
                  <c:v>34596</c:v>
                </c:pt>
                <c:pt idx="18278">
                  <c:v>34597</c:v>
                </c:pt>
                <c:pt idx="18279">
                  <c:v>34598</c:v>
                </c:pt>
                <c:pt idx="18280">
                  <c:v>34599</c:v>
                </c:pt>
                <c:pt idx="18281">
                  <c:v>34600</c:v>
                </c:pt>
                <c:pt idx="18282">
                  <c:v>34603</c:v>
                </c:pt>
                <c:pt idx="18283">
                  <c:v>34604</c:v>
                </c:pt>
                <c:pt idx="18284">
                  <c:v>34605</c:v>
                </c:pt>
                <c:pt idx="18285">
                  <c:v>34606</c:v>
                </c:pt>
                <c:pt idx="18286">
                  <c:v>34607</c:v>
                </c:pt>
                <c:pt idx="18287">
                  <c:v>34610</c:v>
                </c:pt>
                <c:pt idx="18288">
                  <c:v>34611</c:v>
                </c:pt>
                <c:pt idx="18289">
                  <c:v>34612</c:v>
                </c:pt>
                <c:pt idx="18290">
                  <c:v>34613</c:v>
                </c:pt>
                <c:pt idx="18291">
                  <c:v>34614</c:v>
                </c:pt>
                <c:pt idx="18292">
                  <c:v>34617</c:v>
                </c:pt>
                <c:pt idx="18293">
                  <c:v>34618</c:v>
                </c:pt>
                <c:pt idx="18294">
                  <c:v>34619</c:v>
                </c:pt>
                <c:pt idx="18295">
                  <c:v>34620</c:v>
                </c:pt>
                <c:pt idx="18296">
                  <c:v>34621</c:v>
                </c:pt>
                <c:pt idx="18297">
                  <c:v>34624</c:v>
                </c:pt>
                <c:pt idx="18298">
                  <c:v>34625</c:v>
                </c:pt>
                <c:pt idx="18299">
                  <c:v>34626</c:v>
                </c:pt>
                <c:pt idx="18300">
                  <c:v>34627</c:v>
                </c:pt>
                <c:pt idx="18301">
                  <c:v>34628</c:v>
                </c:pt>
                <c:pt idx="18302">
                  <c:v>34631</c:v>
                </c:pt>
                <c:pt idx="18303">
                  <c:v>34632</c:v>
                </c:pt>
                <c:pt idx="18304">
                  <c:v>34633</c:v>
                </c:pt>
                <c:pt idx="18305">
                  <c:v>34634</c:v>
                </c:pt>
                <c:pt idx="18306">
                  <c:v>34635</c:v>
                </c:pt>
                <c:pt idx="18307">
                  <c:v>34638</c:v>
                </c:pt>
                <c:pt idx="18308">
                  <c:v>34639</c:v>
                </c:pt>
                <c:pt idx="18309">
                  <c:v>34640</c:v>
                </c:pt>
                <c:pt idx="18310">
                  <c:v>34641</c:v>
                </c:pt>
                <c:pt idx="18311">
                  <c:v>34642</c:v>
                </c:pt>
                <c:pt idx="18312">
                  <c:v>34645</c:v>
                </c:pt>
                <c:pt idx="18313">
                  <c:v>34646</c:v>
                </c:pt>
                <c:pt idx="18314">
                  <c:v>34647</c:v>
                </c:pt>
                <c:pt idx="18315">
                  <c:v>34648</c:v>
                </c:pt>
                <c:pt idx="18316">
                  <c:v>34649</c:v>
                </c:pt>
                <c:pt idx="18317">
                  <c:v>34652</c:v>
                </c:pt>
                <c:pt idx="18318">
                  <c:v>34653</c:v>
                </c:pt>
                <c:pt idx="18319">
                  <c:v>34654</c:v>
                </c:pt>
                <c:pt idx="18320">
                  <c:v>34655</c:v>
                </c:pt>
                <c:pt idx="18321">
                  <c:v>34656</c:v>
                </c:pt>
                <c:pt idx="18322">
                  <c:v>34659</c:v>
                </c:pt>
                <c:pt idx="18323">
                  <c:v>34660</c:v>
                </c:pt>
                <c:pt idx="18324">
                  <c:v>34661</c:v>
                </c:pt>
                <c:pt idx="18325">
                  <c:v>34663</c:v>
                </c:pt>
                <c:pt idx="18326">
                  <c:v>34666</c:v>
                </c:pt>
                <c:pt idx="18327">
                  <c:v>34667</c:v>
                </c:pt>
                <c:pt idx="18328">
                  <c:v>34668</c:v>
                </c:pt>
                <c:pt idx="18329">
                  <c:v>34669</c:v>
                </c:pt>
                <c:pt idx="18330">
                  <c:v>34670</c:v>
                </c:pt>
                <c:pt idx="18331">
                  <c:v>34673</c:v>
                </c:pt>
                <c:pt idx="18332">
                  <c:v>34674</c:v>
                </c:pt>
                <c:pt idx="18333">
                  <c:v>34675</c:v>
                </c:pt>
                <c:pt idx="18334">
                  <c:v>34676</c:v>
                </c:pt>
                <c:pt idx="18335">
                  <c:v>34677</c:v>
                </c:pt>
                <c:pt idx="18336">
                  <c:v>34680</c:v>
                </c:pt>
                <c:pt idx="18337">
                  <c:v>34681</c:v>
                </c:pt>
                <c:pt idx="18338">
                  <c:v>34682</c:v>
                </c:pt>
                <c:pt idx="18339">
                  <c:v>34683</c:v>
                </c:pt>
                <c:pt idx="18340">
                  <c:v>34684</c:v>
                </c:pt>
                <c:pt idx="18341">
                  <c:v>34687</c:v>
                </c:pt>
                <c:pt idx="18342">
                  <c:v>34688</c:v>
                </c:pt>
                <c:pt idx="18343">
                  <c:v>34689</c:v>
                </c:pt>
                <c:pt idx="18344">
                  <c:v>34690</c:v>
                </c:pt>
                <c:pt idx="18345">
                  <c:v>34691</c:v>
                </c:pt>
                <c:pt idx="18346">
                  <c:v>34695</c:v>
                </c:pt>
                <c:pt idx="18347">
                  <c:v>34696</c:v>
                </c:pt>
                <c:pt idx="18348">
                  <c:v>34697</c:v>
                </c:pt>
                <c:pt idx="18349">
                  <c:v>34698</c:v>
                </c:pt>
                <c:pt idx="18350">
                  <c:v>34702</c:v>
                </c:pt>
                <c:pt idx="18351">
                  <c:v>34703</c:v>
                </c:pt>
                <c:pt idx="18352">
                  <c:v>34704</c:v>
                </c:pt>
                <c:pt idx="18353">
                  <c:v>34705</c:v>
                </c:pt>
                <c:pt idx="18354">
                  <c:v>34708</c:v>
                </c:pt>
                <c:pt idx="18355">
                  <c:v>34709</c:v>
                </c:pt>
                <c:pt idx="18356">
                  <c:v>34710</c:v>
                </c:pt>
                <c:pt idx="18357">
                  <c:v>34711</c:v>
                </c:pt>
                <c:pt idx="18358">
                  <c:v>34712</c:v>
                </c:pt>
                <c:pt idx="18359">
                  <c:v>34715</c:v>
                </c:pt>
                <c:pt idx="18360">
                  <c:v>34716</c:v>
                </c:pt>
                <c:pt idx="18361">
                  <c:v>34717</c:v>
                </c:pt>
                <c:pt idx="18362">
                  <c:v>34718</c:v>
                </c:pt>
                <c:pt idx="18363">
                  <c:v>34719</c:v>
                </c:pt>
                <c:pt idx="18364">
                  <c:v>34722</c:v>
                </c:pt>
                <c:pt idx="18365">
                  <c:v>34723</c:v>
                </c:pt>
                <c:pt idx="18366">
                  <c:v>34724</c:v>
                </c:pt>
                <c:pt idx="18367">
                  <c:v>34725</c:v>
                </c:pt>
                <c:pt idx="18368">
                  <c:v>34726</c:v>
                </c:pt>
                <c:pt idx="18369">
                  <c:v>34729</c:v>
                </c:pt>
                <c:pt idx="18370">
                  <c:v>34730</c:v>
                </c:pt>
                <c:pt idx="18371">
                  <c:v>34731</c:v>
                </c:pt>
                <c:pt idx="18372">
                  <c:v>34732</c:v>
                </c:pt>
                <c:pt idx="18373">
                  <c:v>34733</c:v>
                </c:pt>
                <c:pt idx="18374">
                  <c:v>34736</c:v>
                </c:pt>
                <c:pt idx="18375">
                  <c:v>34737</c:v>
                </c:pt>
                <c:pt idx="18376">
                  <c:v>34738</c:v>
                </c:pt>
                <c:pt idx="18377">
                  <c:v>34739</c:v>
                </c:pt>
                <c:pt idx="18378">
                  <c:v>34740</c:v>
                </c:pt>
                <c:pt idx="18379">
                  <c:v>34743</c:v>
                </c:pt>
                <c:pt idx="18380">
                  <c:v>34744</c:v>
                </c:pt>
                <c:pt idx="18381">
                  <c:v>34745</c:v>
                </c:pt>
                <c:pt idx="18382">
                  <c:v>34746</c:v>
                </c:pt>
                <c:pt idx="18383">
                  <c:v>34747</c:v>
                </c:pt>
                <c:pt idx="18384">
                  <c:v>34751</c:v>
                </c:pt>
                <c:pt idx="18385">
                  <c:v>34752</c:v>
                </c:pt>
                <c:pt idx="18386">
                  <c:v>34753</c:v>
                </c:pt>
                <c:pt idx="18387">
                  <c:v>34754</c:v>
                </c:pt>
                <c:pt idx="18388">
                  <c:v>34757</c:v>
                </c:pt>
                <c:pt idx="18389">
                  <c:v>34758</c:v>
                </c:pt>
                <c:pt idx="18390">
                  <c:v>34759</c:v>
                </c:pt>
                <c:pt idx="18391">
                  <c:v>34760</c:v>
                </c:pt>
                <c:pt idx="18392">
                  <c:v>34761</c:v>
                </c:pt>
                <c:pt idx="18393">
                  <c:v>34764</c:v>
                </c:pt>
                <c:pt idx="18394">
                  <c:v>34765</c:v>
                </c:pt>
                <c:pt idx="18395">
                  <c:v>34766</c:v>
                </c:pt>
                <c:pt idx="18396">
                  <c:v>34767</c:v>
                </c:pt>
                <c:pt idx="18397">
                  <c:v>34768</c:v>
                </c:pt>
                <c:pt idx="18398">
                  <c:v>34771</c:v>
                </c:pt>
                <c:pt idx="18399">
                  <c:v>34772</c:v>
                </c:pt>
                <c:pt idx="18400">
                  <c:v>34773</c:v>
                </c:pt>
                <c:pt idx="18401">
                  <c:v>34774</c:v>
                </c:pt>
                <c:pt idx="18402">
                  <c:v>34775</c:v>
                </c:pt>
                <c:pt idx="18403">
                  <c:v>34778</c:v>
                </c:pt>
                <c:pt idx="18404">
                  <c:v>34779</c:v>
                </c:pt>
                <c:pt idx="18405">
                  <c:v>34780</c:v>
                </c:pt>
                <c:pt idx="18406">
                  <c:v>34781</c:v>
                </c:pt>
                <c:pt idx="18407">
                  <c:v>34782</c:v>
                </c:pt>
                <c:pt idx="18408">
                  <c:v>34785</c:v>
                </c:pt>
                <c:pt idx="18409">
                  <c:v>34786</c:v>
                </c:pt>
                <c:pt idx="18410">
                  <c:v>34787</c:v>
                </c:pt>
                <c:pt idx="18411">
                  <c:v>34788</c:v>
                </c:pt>
                <c:pt idx="18412">
                  <c:v>34789</c:v>
                </c:pt>
                <c:pt idx="18413">
                  <c:v>34792</c:v>
                </c:pt>
                <c:pt idx="18414">
                  <c:v>34793</c:v>
                </c:pt>
                <c:pt idx="18415">
                  <c:v>34794</c:v>
                </c:pt>
                <c:pt idx="18416">
                  <c:v>34795</c:v>
                </c:pt>
                <c:pt idx="18417">
                  <c:v>34796</c:v>
                </c:pt>
                <c:pt idx="18418">
                  <c:v>34799</c:v>
                </c:pt>
                <c:pt idx="18419">
                  <c:v>34800</c:v>
                </c:pt>
                <c:pt idx="18420">
                  <c:v>34801</c:v>
                </c:pt>
                <c:pt idx="18421">
                  <c:v>34802</c:v>
                </c:pt>
                <c:pt idx="18422">
                  <c:v>34806</c:v>
                </c:pt>
                <c:pt idx="18423">
                  <c:v>34807</c:v>
                </c:pt>
                <c:pt idx="18424">
                  <c:v>34808</c:v>
                </c:pt>
                <c:pt idx="18425">
                  <c:v>34809</c:v>
                </c:pt>
                <c:pt idx="18426">
                  <c:v>34810</c:v>
                </c:pt>
                <c:pt idx="18427">
                  <c:v>34813</c:v>
                </c:pt>
                <c:pt idx="18428">
                  <c:v>34814</c:v>
                </c:pt>
                <c:pt idx="18429">
                  <c:v>34815</c:v>
                </c:pt>
                <c:pt idx="18430">
                  <c:v>34816</c:v>
                </c:pt>
                <c:pt idx="18431">
                  <c:v>34817</c:v>
                </c:pt>
                <c:pt idx="18432">
                  <c:v>34820</c:v>
                </c:pt>
                <c:pt idx="18433">
                  <c:v>34821</c:v>
                </c:pt>
                <c:pt idx="18434">
                  <c:v>34822</c:v>
                </c:pt>
                <c:pt idx="18435">
                  <c:v>34823</c:v>
                </c:pt>
                <c:pt idx="18436">
                  <c:v>34824</c:v>
                </c:pt>
                <c:pt idx="18437">
                  <c:v>34827</c:v>
                </c:pt>
                <c:pt idx="18438">
                  <c:v>34828</c:v>
                </c:pt>
                <c:pt idx="18439">
                  <c:v>34829</c:v>
                </c:pt>
                <c:pt idx="18440">
                  <c:v>34830</c:v>
                </c:pt>
                <c:pt idx="18441">
                  <c:v>34831</c:v>
                </c:pt>
                <c:pt idx="18442">
                  <c:v>34834</c:v>
                </c:pt>
                <c:pt idx="18443">
                  <c:v>34835</c:v>
                </c:pt>
                <c:pt idx="18444">
                  <c:v>34836</c:v>
                </c:pt>
                <c:pt idx="18445">
                  <c:v>34837</c:v>
                </c:pt>
                <c:pt idx="18446">
                  <c:v>34838</c:v>
                </c:pt>
                <c:pt idx="18447">
                  <c:v>34841</c:v>
                </c:pt>
                <c:pt idx="18448">
                  <c:v>34842</c:v>
                </c:pt>
                <c:pt idx="18449">
                  <c:v>34843</c:v>
                </c:pt>
                <c:pt idx="18450">
                  <c:v>34844</c:v>
                </c:pt>
                <c:pt idx="18451">
                  <c:v>34845</c:v>
                </c:pt>
                <c:pt idx="18452">
                  <c:v>34849</c:v>
                </c:pt>
                <c:pt idx="18453">
                  <c:v>34850</c:v>
                </c:pt>
                <c:pt idx="18454">
                  <c:v>34851</c:v>
                </c:pt>
                <c:pt idx="18455">
                  <c:v>34852</c:v>
                </c:pt>
                <c:pt idx="18456">
                  <c:v>34855</c:v>
                </c:pt>
                <c:pt idx="18457">
                  <c:v>34856</c:v>
                </c:pt>
                <c:pt idx="18458">
                  <c:v>34857</c:v>
                </c:pt>
                <c:pt idx="18459">
                  <c:v>34858</c:v>
                </c:pt>
                <c:pt idx="18460">
                  <c:v>34859</c:v>
                </c:pt>
                <c:pt idx="18461">
                  <c:v>34862</c:v>
                </c:pt>
                <c:pt idx="18462">
                  <c:v>34863</c:v>
                </c:pt>
                <c:pt idx="18463">
                  <c:v>34864</c:v>
                </c:pt>
                <c:pt idx="18464">
                  <c:v>34865</c:v>
                </c:pt>
                <c:pt idx="18465">
                  <c:v>34866</c:v>
                </c:pt>
                <c:pt idx="18466">
                  <c:v>34869</c:v>
                </c:pt>
                <c:pt idx="18467">
                  <c:v>34870</c:v>
                </c:pt>
                <c:pt idx="18468">
                  <c:v>34871</c:v>
                </c:pt>
                <c:pt idx="18469">
                  <c:v>34872</c:v>
                </c:pt>
                <c:pt idx="18470">
                  <c:v>34873</c:v>
                </c:pt>
                <c:pt idx="18471">
                  <c:v>34876</c:v>
                </c:pt>
                <c:pt idx="18472">
                  <c:v>34877</c:v>
                </c:pt>
                <c:pt idx="18473">
                  <c:v>34878</c:v>
                </c:pt>
                <c:pt idx="18474">
                  <c:v>34879</c:v>
                </c:pt>
                <c:pt idx="18475">
                  <c:v>34880</c:v>
                </c:pt>
                <c:pt idx="18476">
                  <c:v>34883</c:v>
                </c:pt>
                <c:pt idx="18477">
                  <c:v>34885</c:v>
                </c:pt>
                <c:pt idx="18478">
                  <c:v>34886</c:v>
                </c:pt>
                <c:pt idx="18479">
                  <c:v>34887</c:v>
                </c:pt>
                <c:pt idx="18480">
                  <c:v>34890</c:v>
                </c:pt>
                <c:pt idx="18481">
                  <c:v>34891</c:v>
                </c:pt>
                <c:pt idx="18482">
                  <c:v>34892</c:v>
                </c:pt>
                <c:pt idx="18483">
                  <c:v>34893</c:v>
                </c:pt>
                <c:pt idx="18484">
                  <c:v>34894</c:v>
                </c:pt>
                <c:pt idx="18485">
                  <c:v>34897</c:v>
                </c:pt>
                <c:pt idx="18486">
                  <c:v>34898</c:v>
                </c:pt>
                <c:pt idx="18487">
                  <c:v>34899</c:v>
                </c:pt>
                <c:pt idx="18488">
                  <c:v>34900</c:v>
                </c:pt>
                <c:pt idx="18489">
                  <c:v>34901</c:v>
                </c:pt>
                <c:pt idx="18490">
                  <c:v>34904</c:v>
                </c:pt>
                <c:pt idx="18491">
                  <c:v>34905</c:v>
                </c:pt>
                <c:pt idx="18492">
                  <c:v>34906</c:v>
                </c:pt>
                <c:pt idx="18493">
                  <c:v>34907</c:v>
                </c:pt>
                <c:pt idx="18494">
                  <c:v>34908</c:v>
                </c:pt>
                <c:pt idx="18495">
                  <c:v>34911</c:v>
                </c:pt>
                <c:pt idx="18496">
                  <c:v>34912</c:v>
                </c:pt>
                <c:pt idx="18497">
                  <c:v>34913</c:v>
                </c:pt>
                <c:pt idx="18498">
                  <c:v>34914</c:v>
                </c:pt>
                <c:pt idx="18499">
                  <c:v>34915</c:v>
                </c:pt>
                <c:pt idx="18500">
                  <c:v>34918</c:v>
                </c:pt>
                <c:pt idx="18501">
                  <c:v>34919</c:v>
                </c:pt>
                <c:pt idx="18502">
                  <c:v>34920</c:v>
                </c:pt>
                <c:pt idx="18503">
                  <c:v>34921</c:v>
                </c:pt>
                <c:pt idx="18504">
                  <c:v>34922</c:v>
                </c:pt>
                <c:pt idx="18505">
                  <c:v>34925</c:v>
                </c:pt>
                <c:pt idx="18506">
                  <c:v>34926</c:v>
                </c:pt>
                <c:pt idx="18507">
                  <c:v>34927</c:v>
                </c:pt>
                <c:pt idx="18508">
                  <c:v>34928</c:v>
                </c:pt>
                <c:pt idx="18509">
                  <c:v>34929</c:v>
                </c:pt>
                <c:pt idx="18510">
                  <c:v>34932</c:v>
                </c:pt>
                <c:pt idx="18511">
                  <c:v>34933</c:v>
                </c:pt>
                <c:pt idx="18512">
                  <c:v>34934</c:v>
                </c:pt>
                <c:pt idx="18513">
                  <c:v>34935</c:v>
                </c:pt>
                <c:pt idx="18514">
                  <c:v>34936</c:v>
                </c:pt>
                <c:pt idx="18515">
                  <c:v>34939</c:v>
                </c:pt>
                <c:pt idx="18516">
                  <c:v>34940</c:v>
                </c:pt>
                <c:pt idx="18517">
                  <c:v>34941</c:v>
                </c:pt>
                <c:pt idx="18518">
                  <c:v>34942</c:v>
                </c:pt>
                <c:pt idx="18519">
                  <c:v>34943</c:v>
                </c:pt>
                <c:pt idx="18520">
                  <c:v>34947</c:v>
                </c:pt>
                <c:pt idx="18521">
                  <c:v>34948</c:v>
                </c:pt>
                <c:pt idx="18522">
                  <c:v>34949</c:v>
                </c:pt>
                <c:pt idx="18523">
                  <c:v>34950</c:v>
                </c:pt>
                <c:pt idx="18524">
                  <c:v>34953</c:v>
                </c:pt>
                <c:pt idx="18525">
                  <c:v>34954</c:v>
                </c:pt>
                <c:pt idx="18526">
                  <c:v>34955</c:v>
                </c:pt>
                <c:pt idx="18527">
                  <c:v>34956</c:v>
                </c:pt>
                <c:pt idx="18528">
                  <c:v>34957</c:v>
                </c:pt>
                <c:pt idx="18529">
                  <c:v>34960</c:v>
                </c:pt>
                <c:pt idx="18530">
                  <c:v>34961</c:v>
                </c:pt>
                <c:pt idx="18531">
                  <c:v>34962</c:v>
                </c:pt>
                <c:pt idx="18532">
                  <c:v>34963</c:v>
                </c:pt>
                <c:pt idx="18533">
                  <c:v>34964</c:v>
                </c:pt>
                <c:pt idx="18534">
                  <c:v>34967</c:v>
                </c:pt>
                <c:pt idx="18535">
                  <c:v>34968</c:v>
                </c:pt>
                <c:pt idx="18536">
                  <c:v>34969</c:v>
                </c:pt>
                <c:pt idx="18537">
                  <c:v>34970</c:v>
                </c:pt>
                <c:pt idx="18538">
                  <c:v>34971</c:v>
                </c:pt>
                <c:pt idx="18539">
                  <c:v>34974</c:v>
                </c:pt>
                <c:pt idx="18540">
                  <c:v>34975</c:v>
                </c:pt>
                <c:pt idx="18541">
                  <c:v>34976</c:v>
                </c:pt>
                <c:pt idx="18542">
                  <c:v>34977</c:v>
                </c:pt>
                <c:pt idx="18543">
                  <c:v>34978</c:v>
                </c:pt>
                <c:pt idx="18544">
                  <c:v>34981</c:v>
                </c:pt>
                <c:pt idx="18545">
                  <c:v>34982</c:v>
                </c:pt>
                <c:pt idx="18546">
                  <c:v>34983</c:v>
                </c:pt>
                <c:pt idx="18547">
                  <c:v>34984</c:v>
                </c:pt>
                <c:pt idx="18548">
                  <c:v>34985</c:v>
                </c:pt>
                <c:pt idx="18549">
                  <c:v>34988</c:v>
                </c:pt>
                <c:pt idx="18550">
                  <c:v>34989</c:v>
                </c:pt>
                <c:pt idx="18551">
                  <c:v>34990</c:v>
                </c:pt>
                <c:pt idx="18552">
                  <c:v>34991</c:v>
                </c:pt>
                <c:pt idx="18553">
                  <c:v>34992</c:v>
                </c:pt>
                <c:pt idx="18554">
                  <c:v>34995</c:v>
                </c:pt>
                <c:pt idx="18555">
                  <c:v>34996</c:v>
                </c:pt>
                <c:pt idx="18556">
                  <c:v>34997</c:v>
                </c:pt>
                <c:pt idx="18557">
                  <c:v>34998</c:v>
                </c:pt>
                <c:pt idx="18558">
                  <c:v>34999</c:v>
                </c:pt>
                <c:pt idx="18559">
                  <c:v>35002</c:v>
                </c:pt>
                <c:pt idx="18560">
                  <c:v>35003</c:v>
                </c:pt>
                <c:pt idx="18561">
                  <c:v>35004</c:v>
                </c:pt>
                <c:pt idx="18562">
                  <c:v>35005</c:v>
                </c:pt>
                <c:pt idx="18563">
                  <c:v>35006</c:v>
                </c:pt>
                <c:pt idx="18564">
                  <c:v>35009</c:v>
                </c:pt>
                <c:pt idx="18565">
                  <c:v>35010</c:v>
                </c:pt>
                <c:pt idx="18566">
                  <c:v>35011</c:v>
                </c:pt>
                <c:pt idx="18567">
                  <c:v>35012</c:v>
                </c:pt>
                <c:pt idx="18568">
                  <c:v>35013</c:v>
                </c:pt>
                <c:pt idx="18569">
                  <c:v>35016</c:v>
                </c:pt>
                <c:pt idx="18570">
                  <c:v>35017</c:v>
                </c:pt>
                <c:pt idx="18571">
                  <c:v>35018</c:v>
                </c:pt>
                <c:pt idx="18572">
                  <c:v>35019</c:v>
                </c:pt>
                <c:pt idx="18573">
                  <c:v>35020</c:v>
                </c:pt>
                <c:pt idx="18574">
                  <c:v>35023</c:v>
                </c:pt>
                <c:pt idx="18575">
                  <c:v>35024</c:v>
                </c:pt>
                <c:pt idx="18576">
                  <c:v>35025</c:v>
                </c:pt>
                <c:pt idx="18577">
                  <c:v>35027</c:v>
                </c:pt>
                <c:pt idx="18578">
                  <c:v>35030</c:v>
                </c:pt>
                <c:pt idx="18579">
                  <c:v>35031</c:v>
                </c:pt>
                <c:pt idx="18580">
                  <c:v>35032</c:v>
                </c:pt>
                <c:pt idx="18581">
                  <c:v>35033</c:v>
                </c:pt>
                <c:pt idx="18582">
                  <c:v>35034</c:v>
                </c:pt>
                <c:pt idx="18583">
                  <c:v>35037</c:v>
                </c:pt>
                <c:pt idx="18584">
                  <c:v>35038</c:v>
                </c:pt>
                <c:pt idx="18585">
                  <c:v>35039</c:v>
                </c:pt>
                <c:pt idx="18586">
                  <c:v>35040</c:v>
                </c:pt>
                <c:pt idx="18587">
                  <c:v>35041</c:v>
                </c:pt>
                <c:pt idx="18588">
                  <c:v>35044</c:v>
                </c:pt>
                <c:pt idx="18589">
                  <c:v>35045</c:v>
                </c:pt>
                <c:pt idx="18590">
                  <c:v>35046</c:v>
                </c:pt>
                <c:pt idx="18591">
                  <c:v>35047</c:v>
                </c:pt>
                <c:pt idx="18592">
                  <c:v>35048</c:v>
                </c:pt>
                <c:pt idx="18593">
                  <c:v>35051</c:v>
                </c:pt>
                <c:pt idx="18594">
                  <c:v>35052</c:v>
                </c:pt>
                <c:pt idx="18595">
                  <c:v>35053</c:v>
                </c:pt>
                <c:pt idx="18596">
                  <c:v>35054</c:v>
                </c:pt>
                <c:pt idx="18597">
                  <c:v>35055</c:v>
                </c:pt>
                <c:pt idx="18598">
                  <c:v>35059</c:v>
                </c:pt>
                <c:pt idx="18599">
                  <c:v>35060</c:v>
                </c:pt>
                <c:pt idx="18600">
                  <c:v>35061</c:v>
                </c:pt>
                <c:pt idx="18601">
                  <c:v>35062</c:v>
                </c:pt>
                <c:pt idx="18602">
                  <c:v>35066</c:v>
                </c:pt>
                <c:pt idx="18603">
                  <c:v>35067</c:v>
                </c:pt>
                <c:pt idx="18604">
                  <c:v>35068</c:v>
                </c:pt>
                <c:pt idx="18605">
                  <c:v>35069</c:v>
                </c:pt>
                <c:pt idx="18606">
                  <c:v>35072</c:v>
                </c:pt>
                <c:pt idx="18607">
                  <c:v>35073</c:v>
                </c:pt>
                <c:pt idx="18608">
                  <c:v>35074</c:v>
                </c:pt>
                <c:pt idx="18609">
                  <c:v>35075</c:v>
                </c:pt>
                <c:pt idx="18610">
                  <c:v>35076</c:v>
                </c:pt>
                <c:pt idx="18611">
                  <c:v>35079</c:v>
                </c:pt>
                <c:pt idx="18612">
                  <c:v>35080</c:v>
                </c:pt>
                <c:pt idx="18613">
                  <c:v>35081</c:v>
                </c:pt>
                <c:pt idx="18614">
                  <c:v>35082</c:v>
                </c:pt>
                <c:pt idx="18615">
                  <c:v>35083</c:v>
                </c:pt>
                <c:pt idx="18616">
                  <c:v>35086</c:v>
                </c:pt>
                <c:pt idx="18617">
                  <c:v>35087</c:v>
                </c:pt>
                <c:pt idx="18618">
                  <c:v>35088</c:v>
                </c:pt>
                <c:pt idx="18619">
                  <c:v>35089</c:v>
                </c:pt>
                <c:pt idx="18620">
                  <c:v>35090</c:v>
                </c:pt>
                <c:pt idx="18621">
                  <c:v>35093</c:v>
                </c:pt>
                <c:pt idx="18622">
                  <c:v>35094</c:v>
                </c:pt>
                <c:pt idx="18623">
                  <c:v>35095</c:v>
                </c:pt>
                <c:pt idx="18624">
                  <c:v>35096</c:v>
                </c:pt>
                <c:pt idx="18625">
                  <c:v>35097</c:v>
                </c:pt>
                <c:pt idx="18626">
                  <c:v>35100</c:v>
                </c:pt>
                <c:pt idx="18627">
                  <c:v>35101</c:v>
                </c:pt>
                <c:pt idx="18628">
                  <c:v>35102</c:v>
                </c:pt>
                <c:pt idx="18629">
                  <c:v>35103</c:v>
                </c:pt>
                <c:pt idx="18630">
                  <c:v>35104</c:v>
                </c:pt>
                <c:pt idx="18631">
                  <c:v>35107</c:v>
                </c:pt>
                <c:pt idx="18632">
                  <c:v>35108</c:v>
                </c:pt>
                <c:pt idx="18633">
                  <c:v>35109</c:v>
                </c:pt>
                <c:pt idx="18634">
                  <c:v>35110</c:v>
                </c:pt>
                <c:pt idx="18635">
                  <c:v>35111</c:v>
                </c:pt>
                <c:pt idx="18636">
                  <c:v>35115</c:v>
                </c:pt>
                <c:pt idx="18637">
                  <c:v>35116</c:v>
                </c:pt>
                <c:pt idx="18638">
                  <c:v>35117</c:v>
                </c:pt>
                <c:pt idx="18639">
                  <c:v>35118</c:v>
                </c:pt>
                <c:pt idx="18640">
                  <c:v>35121</c:v>
                </c:pt>
                <c:pt idx="18641">
                  <c:v>35122</c:v>
                </c:pt>
                <c:pt idx="18642">
                  <c:v>35123</c:v>
                </c:pt>
                <c:pt idx="18643">
                  <c:v>35124</c:v>
                </c:pt>
                <c:pt idx="18644">
                  <c:v>35125</c:v>
                </c:pt>
                <c:pt idx="18645">
                  <c:v>35128</c:v>
                </c:pt>
                <c:pt idx="18646">
                  <c:v>35129</c:v>
                </c:pt>
                <c:pt idx="18647">
                  <c:v>35130</c:v>
                </c:pt>
                <c:pt idx="18648">
                  <c:v>35131</c:v>
                </c:pt>
                <c:pt idx="18649">
                  <c:v>35132</c:v>
                </c:pt>
                <c:pt idx="18650">
                  <c:v>35135</c:v>
                </c:pt>
                <c:pt idx="18651">
                  <c:v>35136</c:v>
                </c:pt>
                <c:pt idx="18652">
                  <c:v>35137</c:v>
                </c:pt>
                <c:pt idx="18653">
                  <c:v>35138</c:v>
                </c:pt>
                <c:pt idx="18654">
                  <c:v>35139</c:v>
                </c:pt>
                <c:pt idx="18655">
                  <c:v>35142</c:v>
                </c:pt>
                <c:pt idx="18656">
                  <c:v>35143</c:v>
                </c:pt>
                <c:pt idx="18657">
                  <c:v>35144</c:v>
                </c:pt>
                <c:pt idx="18658">
                  <c:v>35145</c:v>
                </c:pt>
                <c:pt idx="18659">
                  <c:v>35146</c:v>
                </c:pt>
                <c:pt idx="18660">
                  <c:v>35149</c:v>
                </c:pt>
                <c:pt idx="18661">
                  <c:v>35150</c:v>
                </c:pt>
                <c:pt idx="18662">
                  <c:v>35151</c:v>
                </c:pt>
                <c:pt idx="18663">
                  <c:v>35152</c:v>
                </c:pt>
                <c:pt idx="18664">
                  <c:v>35153</c:v>
                </c:pt>
                <c:pt idx="18665">
                  <c:v>35156</c:v>
                </c:pt>
                <c:pt idx="18666">
                  <c:v>35157</c:v>
                </c:pt>
                <c:pt idx="18667">
                  <c:v>35158</c:v>
                </c:pt>
                <c:pt idx="18668">
                  <c:v>35159</c:v>
                </c:pt>
                <c:pt idx="18669">
                  <c:v>35163</c:v>
                </c:pt>
                <c:pt idx="18670">
                  <c:v>35164</c:v>
                </c:pt>
                <c:pt idx="18671">
                  <c:v>35165</c:v>
                </c:pt>
                <c:pt idx="18672">
                  <c:v>35166</c:v>
                </c:pt>
                <c:pt idx="18673">
                  <c:v>35167</c:v>
                </c:pt>
                <c:pt idx="18674">
                  <c:v>35170</c:v>
                </c:pt>
                <c:pt idx="18675">
                  <c:v>35171</c:v>
                </c:pt>
                <c:pt idx="18676">
                  <c:v>35172</c:v>
                </c:pt>
                <c:pt idx="18677">
                  <c:v>35173</c:v>
                </c:pt>
                <c:pt idx="18678">
                  <c:v>35174</c:v>
                </c:pt>
                <c:pt idx="18679">
                  <c:v>35177</c:v>
                </c:pt>
                <c:pt idx="18680">
                  <c:v>35178</c:v>
                </c:pt>
                <c:pt idx="18681">
                  <c:v>35179</c:v>
                </c:pt>
                <c:pt idx="18682">
                  <c:v>35180</c:v>
                </c:pt>
                <c:pt idx="18683">
                  <c:v>35181</c:v>
                </c:pt>
                <c:pt idx="18684">
                  <c:v>35184</c:v>
                </c:pt>
                <c:pt idx="18685">
                  <c:v>35185</c:v>
                </c:pt>
                <c:pt idx="18686">
                  <c:v>35186</c:v>
                </c:pt>
                <c:pt idx="18687">
                  <c:v>35187</c:v>
                </c:pt>
                <c:pt idx="18688">
                  <c:v>35188</c:v>
                </c:pt>
                <c:pt idx="18689">
                  <c:v>35191</c:v>
                </c:pt>
                <c:pt idx="18690">
                  <c:v>35192</c:v>
                </c:pt>
                <c:pt idx="18691">
                  <c:v>35193</c:v>
                </c:pt>
                <c:pt idx="18692">
                  <c:v>35194</c:v>
                </c:pt>
                <c:pt idx="18693">
                  <c:v>35195</c:v>
                </c:pt>
                <c:pt idx="18694">
                  <c:v>35198</c:v>
                </c:pt>
                <c:pt idx="18695">
                  <c:v>35199</c:v>
                </c:pt>
                <c:pt idx="18696">
                  <c:v>35200</c:v>
                </c:pt>
                <c:pt idx="18697">
                  <c:v>35201</c:v>
                </c:pt>
                <c:pt idx="18698">
                  <c:v>35202</c:v>
                </c:pt>
                <c:pt idx="18699">
                  <c:v>35205</c:v>
                </c:pt>
                <c:pt idx="18700">
                  <c:v>35206</c:v>
                </c:pt>
                <c:pt idx="18701">
                  <c:v>35207</c:v>
                </c:pt>
                <c:pt idx="18702">
                  <c:v>35208</c:v>
                </c:pt>
                <c:pt idx="18703">
                  <c:v>35209</c:v>
                </c:pt>
                <c:pt idx="18704">
                  <c:v>35213</c:v>
                </c:pt>
                <c:pt idx="18705">
                  <c:v>35214</c:v>
                </c:pt>
                <c:pt idx="18706">
                  <c:v>35215</c:v>
                </c:pt>
                <c:pt idx="18707">
                  <c:v>35216</c:v>
                </c:pt>
                <c:pt idx="18708">
                  <c:v>35219</c:v>
                </c:pt>
                <c:pt idx="18709">
                  <c:v>35220</c:v>
                </c:pt>
                <c:pt idx="18710">
                  <c:v>35221</c:v>
                </c:pt>
                <c:pt idx="18711">
                  <c:v>35222</c:v>
                </c:pt>
                <c:pt idx="18712">
                  <c:v>35223</c:v>
                </c:pt>
                <c:pt idx="18713">
                  <c:v>35226</c:v>
                </c:pt>
                <c:pt idx="18714">
                  <c:v>35227</c:v>
                </c:pt>
                <c:pt idx="18715">
                  <c:v>35228</c:v>
                </c:pt>
                <c:pt idx="18716">
                  <c:v>35229</c:v>
                </c:pt>
                <c:pt idx="18717">
                  <c:v>35230</c:v>
                </c:pt>
                <c:pt idx="18718">
                  <c:v>35233</c:v>
                </c:pt>
                <c:pt idx="18719">
                  <c:v>35234</c:v>
                </c:pt>
                <c:pt idx="18720">
                  <c:v>35235</c:v>
                </c:pt>
                <c:pt idx="18721">
                  <c:v>35236</c:v>
                </c:pt>
                <c:pt idx="18722">
                  <c:v>35237</c:v>
                </c:pt>
                <c:pt idx="18723">
                  <c:v>35240</c:v>
                </c:pt>
                <c:pt idx="18724">
                  <c:v>35241</c:v>
                </c:pt>
                <c:pt idx="18725">
                  <c:v>35242</c:v>
                </c:pt>
                <c:pt idx="18726">
                  <c:v>35243</c:v>
                </c:pt>
                <c:pt idx="18727">
                  <c:v>35244</c:v>
                </c:pt>
                <c:pt idx="18728">
                  <c:v>35247</c:v>
                </c:pt>
                <c:pt idx="18729">
                  <c:v>35248</c:v>
                </c:pt>
                <c:pt idx="18730">
                  <c:v>35249</c:v>
                </c:pt>
                <c:pt idx="18731">
                  <c:v>35251</c:v>
                </c:pt>
                <c:pt idx="18732">
                  <c:v>35254</c:v>
                </c:pt>
                <c:pt idx="18733">
                  <c:v>35255</c:v>
                </c:pt>
                <c:pt idx="18734">
                  <c:v>35256</c:v>
                </c:pt>
                <c:pt idx="18735">
                  <c:v>35257</c:v>
                </c:pt>
                <c:pt idx="18736">
                  <c:v>35258</c:v>
                </c:pt>
                <c:pt idx="18737">
                  <c:v>35261</c:v>
                </c:pt>
                <c:pt idx="18738">
                  <c:v>35262</c:v>
                </c:pt>
                <c:pt idx="18739">
                  <c:v>35263</c:v>
                </c:pt>
                <c:pt idx="18740">
                  <c:v>35264</c:v>
                </c:pt>
                <c:pt idx="18741">
                  <c:v>35265</c:v>
                </c:pt>
                <c:pt idx="18742">
                  <c:v>35268</c:v>
                </c:pt>
                <c:pt idx="18743">
                  <c:v>35269</c:v>
                </c:pt>
                <c:pt idx="18744">
                  <c:v>35270</c:v>
                </c:pt>
                <c:pt idx="18745">
                  <c:v>35271</c:v>
                </c:pt>
                <c:pt idx="18746">
                  <c:v>35272</c:v>
                </c:pt>
                <c:pt idx="18747">
                  <c:v>35275</c:v>
                </c:pt>
                <c:pt idx="18748">
                  <c:v>35276</c:v>
                </c:pt>
                <c:pt idx="18749">
                  <c:v>35277</c:v>
                </c:pt>
                <c:pt idx="18750">
                  <c:v>35278</c:v>
                </c:pt>
                <c:pt idx="18751">
                  <c:v>35279</c:v>
                </c:pt>
                <c:pt idx="18752">
                  <c:v>35282</c:v>
                </c:pt>
                <c:pt idx="18753">
                  <c:v>35283</c:v>
                </c:pt>
                <c:pt idx="18754">
                  <c:v>35284</c:v>
                </c:pt>
                <c:pt idx="18755">
                  <c:v>35285</c:v>
                </c:pt>
                <c:pt idx="18756">
                  <c:v>35286</c:v>
                </c:pt>
                <c:pt idx="18757">
                  <c:v>35289</c:v>
                </c:pt>
                <c:pt idx="18758">
                  <c:v>35290</c:v>
                </c:pt>
                <c:pt idx="18759">
                  <c:v>35291</c:v>
                </c:pt>
                <c:pt idx="18760">
                  <c:v>35292</c:v>
                </c:pt>
                <c:pt idx="18761">
                  <c:v>35293</c:v>
                </c:pt>
                <c:pt idx="18762">
                  <c:v>35296</c:v>
                </c:pt>
                <c:pt idx="18763">
                  <c:v>35297</c:v>
                </c:pt>
                <c:pt idx="18764">
                  <c:v>35298</c:v>
                </c:pt>
                <c:pt idx="18765">
                  <c:v>35299</c:v>
                </c:pt>
                <c:pt idx="18766">
                  <c:v>35300</c:v>
                </c:pt>
                <c:pt idx="18767">
                  <c:v>35303</c:v>
                </c:pt>
                <c:pt idx="18768">
                  <c:v>35304</c:v>
                </c:pt>
                <c:pt idx="18769">
                  <c:v>35305</c:v>
                </c:pt>
                <c:pt idx="18770">
                  <c:v>35306</c:v>
                </c:pt>
                <c:pt idx="18771">
                  <c:v>35307</c:v>
                </c:pt>
                <c:pt idx="18772">
                  <c:v>35311</c:v>
                </c:pt>
                <c:pt idx="18773">
                  <c:v>35312</c:v>
                </c:pt>
                <c:pt idx="18774">
                  <c:v>35313</c:v>
                </c:pt>
                <c:pt idx="18775">
                  <c:v>35314</c:v>
                </c:pt>
                <c:pt idx="18776">
                  <c:v>35317</c:v>
                </c:pt>
                <c:pt idx="18777">
                  <c:v>35318</c:v>
                </c:pt>
                <c:pt idx="18778">
                  <c:v>35319</c:v>
                </c:pt>
                <c:pt idx="18779">
                  <c:v>35320</c:v>
                </c:pt>
                <c:pt idx="18780">
                  <c:v>35321</c:v>
                </c:pt>
                <c:pt idx="18781">
                  <c:v>35324</c:v>
                </c:pt>
                <c:pt idx="18782">
                  <c:v>35325</c:v>
                </c:pt>
                <c:pt idx="18783">
                  <c:v>35326</c:v>
                </c:pt>
                <c:pt idx="18784">
                  <c:v>35327</c:v>
                </c:pt>
                <c:pt idx="18785">
                  <c:v>35328</c:v>
                </c:pt>
                <c:pt idx="18786">
                  <c:v>35331</c:v>
                </c:pt>
                <c:pt idx="18787">
                  <c:v>35332</c:v>
                </c:pt>
                <c:pt idx="18788">
                  <c:v>35333</c:v>
                </c:pt>
                <c:pt idx="18789">
                  <c:v>35334</c:v>
                </c:pt>
                <c:pt idx="18790">
                  <c:v>35335</c:v>
                </c:pt>
                <c:pt idx="18791">
                  <c:v>35338</c:v>
                </c:pt>
                <c:pt idx="18792">
                  <c:v>35339</c:v>
                </c:pt>
                <c:pt idx="18793">
                  <c:v>35340</c:v>
                </c:pt>
                <c:pt idx="18794">
                  <c:v>35341</c:v>
                </c:pt>
                <c:pt idx="18795">
                  <c:v>35342</c:v>
                </c:pt>
                <c:pt idx="18796">
                  <c:v>35345</c:v>
                </c:pt>
                <c:pt idx="18797">
                  <c:v>35346</c:v>
                </c:pt>
                <c:pt idx="18798">
                  <c:v>35347</c:v>
                </c:pt>
                <c:pt idx="18799">
                  <c:v>35348</c:v>
                </c:pt>
                <c:pt idx="18800">
                  <c:v>35349</c:v>
                </c:pt>
                <c:pt idx="18801">
                  <c:v>35352</c:v>
                </c:pt>
                <c:pt idx="18802">
                  <c:v>35353</c:v>
                </c:pt>
                <c:pt idx="18803">
                  <c:v>35354</c:v>
                </c:pt>
                <c:pt idx="18804">
                  <c:v>35355</c:v>
                </c:pt>
                <c:pt idx="18805">
                  <c:v>35356</c:v>
                </c:pt>
                <c:pt idx="18806">
                  <c:v>35359</c:v>
                </c:pt>
                <c:pt idx="18807">
                  <c:v>35360</c:v>
                </c:pt>
                <c:pt idx="18808">
                  <c:v>35361</c:v>
                </c:pt>
                <c:pt idx="18809">
                  <c:v>35362</c:v>
                </c:pt>
                <c:pt idx="18810">
                  <c:v>35363</c:v>
                </c:pt>
                <c:pt idx="18811">
                  <c:v>35366</c:v>
                </c:pt>
                <c:pt idx="18812">
                  <c:v>35367</c:v>
                </c:pt>
                <c:pt idx="18813">
                  <c:v>35368</c:v>
                </c:pt>
                <c:pt idx="18814">
                  <c:v>35369</c:v>
                </c:pt>
                <c:pt idx="18815">
                  <c:v>35370</c:v>
                </c:pt>
                <c:pt idx="18816">
                  <c:v>35373</c:v>
                </c:pt>
                <c:pt idx="18817">
                  <c:v>35374</c:v>
                </c:pt>
                <c:pt idx="18818">
                  <c:v>35375</c:v>
                </c:pt>
                <c:pt idx="18819">
                  <c:v>35376</c:v>
                </c:pt>
                <c:pt idx="18820">
                  <c:v>35377</c:v>
                </c:pt>
                <c:pt idx="18821">
                  <c:v>35380</c:v>
                </c:pt>
                <c:pt idx="18822">
                  <c:v>35381</c:v>
                </c:pt>
                <c:pt idx="18823">
                  <c:v>35382</c:v>
                </c:pt>
                <c:pt idx="18824">
                  <c:v>35383</c:v>
                </c:pt>
                <c:pt idx="18825">
                  <c:v>35384</c:v>
                </c:pt>
                <c:pt idx="18826">
                  <c:v>35387</c:v>
                </c:pt>
                <c:pt idx="18827">
                  <c:v>35388</c:v>
                </c:pt>
                <c:pt idx="18828">
                  <c:v>35389</c:v>
                </c:pt>
                <c:pt idx="18829">
                  <c:v>35390</c:v>
                </c:pt>
                <c:pt idx="18830">
                  <c:v>35391</c:v>
                </c:pt>
                <c:pt idx="18831">
                  <c:v>35394</c:v>
                </c:pt>
                <c:pt idx="18832">
                  <c:v>35395</c:v>
                </c:pt>
                <c:pt idx="18833">
                  <c:v>35396</c:v>
                </c:pt>
                <c:pt idx="18834">
                  <c:v>35398</c:v>
                </c:pt>
                <c:pt idx="18835">
                  <c:v>35401</c:v>
                </c:pt>
                <c:pt idx="18836">
                  <c:v>35402</c:v>
                </c:pt>
                <c:pt idx="18837">
                  <c:v>35403</c:v>
                </c:pt>
                <c:pt idx="18838">
                  <c:v>35404</c:v>
                </c:pt>
                <c:pt idx="18839">
                  <c:v>35405</c:v>
                </c:pt>
                <c:pt idx="18840">
                  <c:v>35408</c:v>
                </c:pt>
                <c:pt idx="18841">
                  <c:v>35409</c:v>
                </c:pt>
                <c:pt idx="18842">
                  <c:v>35410</c:v>
                </c:pt>
                <c:pt idx="18843">
                  <c:v>35411</c:v>
                </c:pt>
                <c:pt idx="18844">
                  <c:v>35412</c:v>
                </c:pt>
                <c:pt idx="18845">
                  <c:v>35415</c:v>
                </c:pt>
                <c:pt idx="18846">
                  <c:v>35416</c:v>
                </c:pt>
                <c:pt idx="18847">
                  <c:v>35417</c:v>
                </c:pt>
                <c:pt idx="18848">
                  <c:v>35418</c:v>
                </c:pt>
                <c:pt idx="18849">
                  <c:v>35419</c:v>
                </c:pt>
                <c:pt idx="18850">
                  <c:v>35422</c:v>
                </c:pt>
                <c:pt idx="18851">
                  <c:v>35423</c:v>
                </c:pt>
                <c:pt idx="18852">
                  <c:v>35425</c:v>
                </c:pt>
                <c:pt idx="18853">
                  <c:v>35426</c:v>
                </c:pt>
                <c:pt idx="18854">
                  <c:v>35429</c:v>
                </c:pt>
                <c:pt idx="18855">
                  <c:v>35430</c:v>
                </c:pt>
                <c:pt idx="18856">
                  <c:v>35432</c:v>
                </c:pt>
                <c:pt idx="18857">
                  <c:v>35433</c:v>
                </c:pt>
                <c:pt idx="18858">
                  <c:v>35436</c:v>
                </c:pt>
                <c:pt idx="18859">
                  <c:v>35437</c:v>
                </c:pt>
                <c:pt idx="18860">
                  <c:v>35438</c:v>
                </c:pt>
                <c:pt idx="18861">
                  <c:v>35439</c:v>
                </c:pt>
                <c:pt idx="18862">
                  <c:v>35440</c:v>
                </c:pt>
                <c:pt idx="18863">
                  <c:v>35443</c:v>
                </c:pt>
                <c:pt idx="18864">
                  <c:v>35444</c:v>
                </c:pt>
                <c:pt idx="18865">
                  <c:v>35445</c:v>
                </c:pt>
                <c:pt idx="18866">
                  <c:v>35446</c:v>
                </c:pt>
                <c:pt idx="18867">
                  <c:v>35447</c:v>
                </c:pt>
                <c:pt idx="18868">
                  <c:v>35450</c:v>
                </c:pt>
                <c:pt idx="18869">
                  <c:v>35451</c:v>
                </c:pt>
                <c:pt idx="18870">
                  <c:v>35452</c:v>
                </c:pt>
                <c:pt idx="18871">
                  <c:v>35453</c:v>
                </c:pt>
                <c:pt idx="18872">
                  <c:v>35454</c:v>
                </c:pt>
                <c:pt idx="18873">
                  <c:v>35457</c:v>
                </c:pt>
                <c:pt idx="18874">
                  <c:v>35458</c:v>
                </c:pt>
                <c:pt idx="18875">
                  <c:v>35459</c:v>
                </c:pt>
                <c:pt idx="18876">
                  <c:v>35460</c:v>
                </c:pt>
                <c:pt idx="18877">
                  <c:v>35461</c:v>
                </c:pt>
                <c:pt idx="18878">
                  <c:v>35464</c:v>
                </c:pt>
                <c:pt idx="18879">
                  <c:v>35465</c:v>
                </c:pt>
                <c:pt idx="18880">
                  <c:v>35466</c:v>
                </c:pt>
                <c:pt idx="18881">
                  <c:v>35467</c:v>
                </c:pt>
                <c:pt idx="18882">
                  <c:v>35468</c:v>
                </c:pt>
                <c:pt idx="18883">
                  <c:v>35471</c:v>
                </c:pt>
                <c:pt idx="18884">
                  <c:v>35472</c:v>
                </c:pt>
                <c:pt idx="18885">
                  <c:v>35473</c:v>
                </c:pt>
                <c:pt idx="18886">
                  <c:v>35474</c:v>
                </c:pt>
                <c:pt idx="18887">
                  <c:v>35475</c:v>
                </c:pt>
                <c:pt idx="18888">
                  <c:v>35479</c:v>
                </c:pt>
                <c:pt idx="18889">
                  <c:v>35480</c:v>
                </c:pt>
                <c:pt idx="18890">
                  <c:v>35481</c:v>
                </c:pt>
                <c:pt idx="18891">
                  <c:v>35482</c:v>
                </c:pt>
                <c:pt idx="18892">
                  <c:v>35485</c:v>
                </c:pt>
                <c:pt idx="18893">
                  <c:v>35486</c:v>
                </c:pt>
                <c:pt idx="18894">
                  <c:v>35487</c:v>
                </c:pt>
                <c:pt idx="18895">
                  <c:v>35488</c:v>
                </c:pt>
                <c:pt idx="18896">
                  <c:v>35489</c:v>
                </c:pt>
                <c:pt idx="18897">
                  <c:v>35492</c:v>
                </c:pt>
                <c:pt idx="18898">
                  <c:v>35493</c:v>
                </c:pt>
                <c:pt idx="18899">
                  <c:v>35494</c:v>
                </c:pt>
                <c:pt idx="18900">
                  <c:v>35495</c:v>
                </c:pt>
                <c:pt idx="18901">
                  <c:v>35496</c:v>
                </c:pt>
                <c:pt idx="18902">
                  <c:v>35499</c:v>
                </c:pt>
                <c:pt idx="18903">
                  <c:v>35500</c:v>
                </c:pt>
                <c:pt idx="18904">
                  <c:v>35501</c:v>
                </c:pt>
                <c:pt idx="18905">
                  <c:v>35502</c:v>
                </c:pt>
                <c:pt idx="18906">
                  <c:v>35503</c:v>
                </c:pt>
                <c:pt idx="18907">
                  <c:v>35506</c:v>
                </c:pt>
                <c:pt idx="18908">
                  <c:v>35507</c:v>
                </c:pt>
                <c:pt idx="18909">
                  <c:v>35508</c:v>
                </c:pt>
                <c:pt idx="18910">
                  <c:v>35509</c:v>
                </c:pt>
                <c:pt idx="18911">
                  <c:v>35510</c:v>
                </c:pt>
                <c:pt idx="18912">
                  <c:v>35513</c:v>
                </c:pt>
                <c:pt idx="18913">
                  <c:v>35514</c:v>
                </c:pt>
                <c:pt idx="18914">
                  <c:v>35515</c:v>
                </c:pt>
                <c:pt idx="18915">
                  <c:v>35516</c:v>
                </c:pt>
                <c:pt idx="18916">
                  <c:v>35520</c:v>
                </c:pt>
                <c:pt idx="18917">
                  <c:v>35521</c:v>
                </c:pt>
                <c:pt idx="18918">
                  <c:v>35522</c:v>
                </c:pt>
                <c:pt idx="18919">
                  <c:v>35523</c:v>
                </c:pt>
                <c:pt idx="18920">
                  <c:v>35524</c:v>
                </c:pt>
                <c:pt idx="18921">
                  <c:v>35527</c:v>
                </c:pt>
                <c:pt idx="18922">
                  <c:v>35528</c:v>
                </c:pt>
                <c:pt idx="18923">
                  <c:v>35529</c:v>
                </c:pt>
                <c:pt idx="18924">
                  <c:v>35530</c:v>
                </c:pt>
                <c:pt idx="18925">
                  <c:v>35531</c:v>
                </c:pt>
                <c:pt idx="18926">
                  <c:v>35534</c:v>
                </c:pt>
                <c:pt idx="18927">
                  <c:v>35535</c:v>
                </c:pt>
                <c:pt idx="18928">
                  <c:v>35536</c:v>
                </c:pt>
                <c:pt idx="18929">
                  <c:v>35537</c:v>
                </c:pt>
                <c:pt idx="18930">
                  <c:v>35538</c:v>
                </c:pt>
                <c:pt idx="18931">
                  <c:v>35541</c:v>
                </c:pt>
                <c:pt idx="18932">
                  <c:v>35542</c:v>
                </c:pt>
                <c:pt idx="18933">
                  <c:v>35543</c:v>
                </c:pt>
                <c:pt idx="18934">
                  <c:v>35544</c:v>
                </c:pt>
                <c:pt idx="18935">
                  <c:v>35545</c:v>
                </c:pt>
                <c:pt idx="18936">
                  <c:v>35548</c:v>
                </c:pt>
                <c:pt idx="18937">
                  <c:v>35549</c:v>
                </c:pt>
                <c:pt idx="18938">
                  <c:v>35550</c:v>
                </c:pt>
                <c:pt idx="18939">
                  <c:v>35551</c:v>
                </c:pt>
                <c:pt idx="18940">
                  <c:v>35552</c:v>
                </c:pt>
                <c:pt idx="18941">
                  <c:v>35555</c:v>
                </c:pt>
                <c:pt idx="18942">
                  <c:v>35556</c:v>
                </c:pt>
                <c:pt idx="18943">
                  <c:v>35557</c:v>
                </c:pt>
                <c:pt idx="18944">
                  <c:v>35558</c:v>
                </c:pt>
                <c:pt idx="18945">
                  <c:v>35559</c:v>
                </c:pt>
                <c:pt idx="18946">
                  <c:v>35562</c:v>
                </c:pt>
                <c:pt idx="18947">
                  <c:v>35563</c:v>
                </c:pt>
                <c:pt idx="18948">
                  <c:v>35564</c:v>
                </c:pt>
                <c:pt idx="18949">
                  <c:v>35565</c:v>
                </c:pt>
                <c:pt idx="18950">
                  <c:v>35566</c:v>
                </c:pt>
                <c:pt idx="18951">
                  <c:v>35569</c:v>
                </c:pt>
                <c:pt idx="18952">
                  <c:v>35570</c:v>
                </c:pt>
                <c:pt idx="18953">
                  <c:v>35571</c:v>
                </c:pt>
                <c:pt idx="18954">
                  <c:v>35572</c:v>
                </c:pt>
                <c:pt idx="18955">
                  <c:v>35573</c:v>
                </c:pt>
                <c:pt idx="18956">
                  <c:v>35577</c:v>
                </c:pt>
                <c:pt idx="18957">
                  <c:v>35578</c:v>
                </c:pt>
                <c:pt idx="18958">
                  <c:v>35579</c:v>
                </c:pt>
                <c:pt idx="18959">
                  <c:v>35580</c:v>
                </c:pt>
                <c:pt idx="18960">
                  <c:v>35583</c:v>
                </c:pt>
                <c:pt idx="18961">
                  <c:v>35584</c:v>
                </c:pt>
                <c:pt idx="18962">
                  <c:v>35585</c:v>
                </c:pt>
                <c:pt idx="18963">
                  <c:v>35586</c:v>
                </c:pt>
                <c:pt idx="18964">
                  <c:v>35587</c:v>
                </c:pt>
                <c:pt idx="18965">
                  <c:v>35590</c:v>
                </c:pt>
                <c:pt idx="18966">
                  <c:v>35591</c:v>
                </c:pt>
                <c:pt idx="18967">
                  <c:v>35592</c:v>
                </c:pt>
                <c:pt idx="18968">
                  <c:v>35593</c:v>
                </c:pt>
                <c:pt idx="18969">
                  <c:v>35594</c:v>
                </c:pt>
                <c:pt idx="18970">
                  <c:v>35597</c:v>
                </c:pt>
                <c:pt idx="18971">
                  <c:v>35598</c:v>
                </c:pt>
                <c:pt idx="18972">
                  <c:v>35599</c:v>
                </c:pt>
                <c:pt idx="18973">
                  <c:v>35600</c:v>
                </c:pt>
                <c:pt idx="18974">
                  <c:v>35601</c:v>
                </c:pt>
                <c:pt idx="18975">
                  <c:v>35604</c:v>
                </c:pt>
                <c:pt idx="18976">
                  <c:v>35605</c:v>
                </c:pt>
                <c:pt idx="18977">
                  <c:v>35606</c:v>
                </c:pt>
                <c:pt idx="18978">
                  <c:v>35607</c:v>
                </c:pt>
                <c:pt idx="18979">
                  <c:v>35608</c:v>
                </c:pt>
                <c:pt idx="18980">
                  <c:v>35611</c:v>
                </c:pt>
                <c:pt idx="18981">
                  <c:v>35612</c:v>
                </c:pt>
                <c:pt idx="18982">
                  <c:v>35613</c:v>
                </c:pt>
                <c:pt idx="18983">
                  <c:v>35614</c:v>
                </c:pt>
                <c:pt idx="18984">
                  <c:v>35618</c:v>
                </c:pt>
                <c:pt idx="18985">
                  <c:v>35619</c:v>
                </c:pt>
                <c:pt idx="18986">
                  <c:v>35620</c:v>
                </c:pt>
                <c:pt idx="18987">
                  <c:v>35621</c:v>
                </c:pt>
                <c:pt idx="18988">
                  <c:v>35622</c:v>
                </c:pt>
                <c:pt idx="18989">
                  <c:v>35625</c:v>
                </c:pt>
                <c:pt idx="18990">
                  <c:v>35626</c:v>
                </c:pt>
                <c:pt idx="18991">
                  <c:v>35627</c:v>
                </c:pt>
                <c:pt idx="18992">
                  <c:v>35628</c:v>
                </c:pt>
                <c:pt idx="18993">
                  <c:v>35629</c:v>
                </c:pt>
                <c:pt idx="18994">
                  <c:v>35632</c:v>
                </c:pt>
                <c:pt idx="18995">
                  <c:v>35633</c:v>
                </c:pt>
                <c:pt idx="18996">
                  <c:v>35634</c:v>
                </c:pt>
                <c:pt idx="18997">
                  <c:v>35635</c:v>
                </c:pt>
                <c:pt idx="18998">
                  <c:v>35636</c:v>
                </c:pt>
                <c:pt idx="18999">
                  <c:v>35639</c:v>
                </c:pt>
                <c:pt idx="19000">
                  <c:v>35640</c:v>
                </c:pt>
                <c:pt idx="19001">
                  <c:v>35641</c:v>
                </c:pt>
                <c:pt idx="19002">
                  <c:v>35642</c:v>
                </c:pt>
                <c:pt idx="19003">
                  <c:v>35643</c:v>
                </c:pt>
                <c:pt idx="19004">
                  <c:v>35646</c:v>
                </c:pt>
                <c:pt idx="19005">
                  <c:v>35647</c:v>
                </c:pt>
                <c:pt idx="19006">
                  <c:v>35648</c:v>
                </c:pt>
                <c:pt idx="19007">
                  <c:v>35649</c:v>
                </c:pt>
                <c:pt idx="19008">
                  <c:v>35650</c:v>
                </c:pt>
                <c:pt idx="19009">
                  <c:v>35653</c:v>
                </c:pt>
                <c:pt idx="19010">
                  <c:v>35654</c:v>
                </c:pt>
                <c:pt idx="19011">
                  <c:v>35655</c:v>
                </c:pt>
                <c:pt idx="19012">
                  <c:v>35656</c:v>
                </c:pt>
                <c:pt idx="19013">
                  <c:v>35657</c:v>
                </c:pt>
                <c:pt idx="19014">
                  <c:v>35660</c:v>
                </c:pt>
                <c:pt idx="19015">
                  <c:v>35661</c:v>
                </c:pt>
                <c:pt idx="19016">
                  <c:v>35662</c:v>
                </c:pt>
                <c:pt idx="19017">
                  <c:v>35663</c:v>
                </c:pt>
                <c:pt idx="19018">
                  <c:v>35664</c:v>
                </c:pt>
                <c:pt idx="19019">
                  <c:v>35667</c:v>
                </c:pt>
                <c:pt idx="19020">
                  <c:v>35668</c:v>
                </c:pt>
                <c:pt idx="19021">
                  <c:v>35669</c:v>
                </c:pt>
                <c:pt idx="19022">
                  <c:v>35670</c:v>
                </c:pt>
                <c:pt idx="19023">
                  <c:v>35671</c:v>
                </c:pt>
                <c:pt idx="19024">
                  <c:v>35675</c:v>
                </c:pt>
                <c:pt idx="19025">
                  <c:v>35676</c:v>
                </c:pt>
                <c:pt idx="19026">
                  <c:v>35677</c:v>
                </c:pt>
                <c:pt idx="19027">
                  <c:v>35678</c:v>
                </c:pt>
                <c:pt idx="19028">
                  <c:v>35681</c:v>
                </c:pt>
                <c:pt idx="19029">
                  <c:v>35682</c:v>
                </c:pt>
                <c:pt idx="19030">
                  <c:v>35683</c:v>
                </c:pt>
                <c:pt idx="19031">
                  <c:v>35684</c:v>
                </c:pt>
                <c:pt idx="19032">
                  <c:v>35685</c:v>
                </c:pt>
                <c:pt idx="19033">
                  <c:v>35688</c:v>
                </c:pt>
                <c:pt idx="19034">
                  <c:v>35689</c:v>
                </c:pt>
                <c:pt idx="19035">
                  <c:v>35690</c:v>
                </c:pt>
                <c:pt idx="19036">
                  <c:v>35691</c:v>
                </c:pt>
                <c:pt idx="19037">
                  <c:v>35692</c:v>
                </c:pt>
                <c:pt idx="19038">
                  <c:v>35695</c:v>
                </c:pt>
                <c:pt idx="19039">
                  <c:v>35696</c:v>
                </c:pt>
                <c:pt idx="19040">
                  <c:v>35697</c:v>
                </c:pt>
                <c:pt idx="19041">
                  <c:v>35698</c:v>
                </c:pt>
                <c:pt idx="19042">
                  <c:v>35699</c:v>
                </c:pt>
                <c:pt idx="19043">
                  <c:v>35702</c:v>
                </c:pt>
                <c:pt idx="19044">
                  <c:v>35703</c:v>
                </c:pt>
                <c:pt idx="19045">
                  <c:v>35704</c:v>
                </c:pt>
                <c:pt idx="19046">
                  <c:v>35705</c:v>
                </c:pt>
                <c:pt idx="19047">
                  <c:v>35706</c:v>
                </c:pt>
                <c:pt idx="19048">
                  <c:v>35709</c:v>
                </c:pt>
                <c:pt idx="19049">
                  <c:v>35710</c:v>
                </c:pt>
                <c:pt idx="19050">
                  <c:v>35711</c:v>
                </c:pt>
                <c:pt idx="19051">
                  <c:v>35712</c:v>
                </c:pt>
                <c:pt idx="19052">
                  <c:v>35713</c:v>
                </c:pt>
                <c:pt idx="19053">
                  <c:v>35716</c:v>
                </c:pt>
                <c:pt idx="19054">
                  <c:v>35717</c:v>
                </c:pt>
                <c:pt idx="19055">
                  <c:v>35718</c:v>
                </c:pt>
                <c:pt idx="19056">
                  <c:v>35719</c:v>
                </c:pt>
                <c:pt idx="19057">
                  <c:v>35720</c:v>
                </c:pt>
                <c:pt idx="19058">
                  <c:v>35723</c:v>
                </c:pt>
                <c:pt idx="19059">
                  <c:v>35724</c:v>
                </c:pt>
                <c:pt idx="19060">
                  <c:v>35725</c:v>
                </c:pt>
                <c:pt idx="19061">
                  <c:v>35726</c:v>
                </c:pt>
                <c:pt idx="19062">
                  <c:v>35727</c:v>
                </c:pt>
                <c:pt idx="19063">
                  <c:v>35730</c:v>
                </c:pt>
                <c:pt idx="19064">
                  <c:v>35731</c:v>
                </c:pt>
                <c:pt idx="19065">
                  <c:v>35732</c:v>
                </c:pt>
                <c:pt idx="19066">
                  <c:v>35733</c:v>
                </c:pt>
                <c:pt idx="19067">
                  <c:v>35734</c:v>
                </c:pt>
                <c:pt idx="19068">
                  <c:v>35737</c:v>
                </c:pt>
                <c:pt idx="19069">
                  <c:v>35738</c:v>
                </c:pt>
                <c:pt idx="19070">
                  <c:v>35739</c:v>
                </c:pt>
                <c:pt idx="19071">
                  <c:v>35740</c:v>
                </c:pt>
                <c:pt idx="19072">
                  <c:v>35741</c:v>
                </c:pt>
                <c:pt idx="19073">
                  <c:v>35744</c:v>
                </c:pt>
                <c:pt idx="19074">
                  <c:v>35745</c:v>
                </c:pt>
                <c:pt idx="19075">
                  <c:v>35746</c:v>
                </c:pt>
                <c:pt idx="19076">
                  <c:v>35747</c:v>
                </c:pt>
                <c:pt idx="19077">
                  <c:v>35748</c:v>
                </c:pt>
                <c:pt idx="19078">
                  <c:v>35751</c:v>
                </c:pt>
                <c:pt idx="19079">
                  <c:v>35752</c:v>
                </c:pt>
                <c:pt idx="19080">
                  <c:v>35753</c:v>
                </c:pt>
                <c:pt idx="19081">
                  <c:v>35754</c:v>
                </c:pt>
                <c:pt idx="19082">
                  <c:v>35755</c:v>
                </c:pt>
                <c:pt idx="19083">
                  <c:v>35758</c:v>
                </c:pt>
                <c:pt idx="19084">
                  <c:v>35759</c:v>
                </c:pt>
                <c:pt idx="19085">
                  <c:v>35760</c:v>
                </c:pt>
                <c:pt idx="19086">
                  <c:v>35762</c:v>
                </c:pt>
                <c:pt idx="19087">
                  <c:v>35765</c:v>
                </c:pt>
                <c:pt idx="19088">
                  <c:v>35766</c:v>
                </c:pt>
                <c:pt idx="19089">
                  <c:v>35767</c:v>
                </c:pt>
                <c:pt idx="19090">
                  <c:v>35768</c:v>
                </c:pt>
                <c:pt idx="19091">
                  <c:v>35769</c:v>
                </c:pt>
                <c:pt idx="19092">
                  <c:v>35772</c:v>
                </c:pt>
                <c:pt idx="19093">
                  <c:v>35773</c:v>
                </c:pt>
                <c:pt idx="19094">
                  <c:v>35774</c:v>
                </c:pt>
                <c:pt idx="19095">
                  <c:v>35775</c:v>
                </c:pt>
                <c:pt idx="19096">
                  <c:v>35776</c:v>
                </c:pt>
                <c:pt idx="19097">
                  <c:v>35779</c:v>
                </c:pt>
                <c:pt idx="19098">
                  <c:v>35780</c:v>
                </c:pt>
                <c:pt idx="19099">
                  <c:v>35781</c:v>
                </c:pt>
                <c:pt idx="19100">
                  <c:v>35782</c:v>
                </c:pt>
                <c:pt idx="19101">
                  <c:v>35783</c:v>
                </c:pt>
                <c:pt idx="19102">
                  <c:v>35786</c:v>
                </c:pt>
                <c:pt idx="19103">
                  <c:v>35787</c:v>
                </c:pt>
                <c:pt idx="19104">
                  <c:v>35788</c:v>
                </c:pt>
                <c:pt idx="19105">
                  <c:v>35790</c:v>
                </c:pt>
                <c:pt idx="19106">
                  <c:v>35793</c:v>
                </c:pt>
                <c:pt idx="19107">
                  <c:v>35794</c:v>
                </c:pt>
                <c:pt idx="19108">
                  <c:v>35795</c:v>
                </c:pt>
                <c:pt idx="19109">
                  <c:v>35797</c:v>
                </c:pt>
                <c:pt idx="19110">
                  <c:v>35800</c:v>
                </c:pt>
                <c:pt idx="19111">
                  <c:v>35801</c:v>
                </c:pt>
                <c:pt idx="19112">
                  <c:v>35802</c:v>
                </c:pt>
                <c:pt idx="19113">
                  <c:v>35803</c:v>
                </c:pt>
                <c:pt idx="19114">
                  <c:v>35804</c:v>
                </c:pt>
                <c:pt idx="19115">
                  <c:v>35807</c:v>
                </c:pt>
                <c:pt idx="19116">
                  <c:v>35808</c:v>
                </c:pt>
                <c:pt idx="19117">
                  <c:v>35809</c:v>
                </c:pt>
                <c:pt idx="19118">
                  <c:v>35810</c:v>
                </c:pt>
                <c:pt idx="19119">
                  <c:v>35811</c:v>
                </c:pt>
                <c:pt idx="19120">
                  <c:v>35815</c:v>
                </c:pt>
                <c:pt idx="19121">
                  <c:v>35816</c:v>
                </c:pt>
                <c:pt idx="19122">
                  <c:v>35817</c:v>
                </c:pt>
                <c:pt idx="19123">
                  <c:v>35818</c:v>
                </c:pt>
                <c:pt idx="19124">
                  <c:v>35821</c:v>
                </c:pt>
                <c:pt idx="19125">
                  <c:v>35822</c:v>
                </c:pt>
                <c:pt idx="19126">
                  <c:v>35823</c:v>
                </c:pt>
                <c:pt idx="19127">
                  <c:v>35824</c:v>
                </c:pt>
                <c:pt idx="19128">
                  <c:v>35825</c:v>
                </c:pt>
                <c:pt idx="19129">
                  <c:v>35828</c:v>
                </c:pt>
                <c:pt idx="19130">
                  <c:v>35829</c:v>
                </c:pt>
                <c:pt idx="19131">
                  <c:v>35830</c:v>
                </c:pt>
                <c:pt idx="19132">
                  <c:v>35831</c:v>
                </c:pt>
                <c:pt idx="19133">
                  <c:v>35832</c:v>
                </c:pt>
                <c:pt idx="19134">
                  <c:v>35835</c:v>
                </c:pt>
                <c:pt idx="19135">
                  <c:v>35836</c:v>
                </c:pt>
                <c:pt idx="19136">
                  <c:v>35837</c:v>
                </c:pt>
                <c:pt idx="19137">
                  <c:v>35838</c:v>
                </c:pt>
                <c:pt idx="19138">
                  <c:v>35839</c:v>
                </c:pt>
                <c:pt idx="19139">
                  <c:v>35843</c:v>
                </c:pt>
                <c:pt idx="19140">
                  <c:v>35844</c:v>
                </c:pt>
                <c:pt idx="19141">
                  <c:v>35845</c:v>
                </c:pt>
                <c:pt idx="19142">
                  <c:v>35846</c:v>
                </c:pt>
                <c:pt idx="19143">
                  <c:v>35849</c:v>
                </c:pt>
                <c:pt idx="19144">
                  <c:v>35850</c:v>
                </c:pt>
                <c:pt idx="19145">
                  <c:v>35851</c:v>
                </c:pt>
                <c:pt idx="19146">
                  <c:v>35852</c:v>
                </c:pt>
                <c:pt idx="19147">
                  <c:v>35853</c:v>
                </c:pt>
                <c:pt idx="19148">
                  <c:v>35856</c:v>
                </c:pt>
                <c:pt idx="19149">
                  <c:v>35857</c:v>
                </c:pt>
                <c:pt idx="19150">
                  <c:v>35858</c:v>
                </c:pt>
                <c:pt idx="19151">
                  <c:v>35859</c:v>
                </c:pt>
                <c:pt idx="19152">
                  <c:v>35860</c:v>
                </c:pt>
                <c:pt idx="19153">
                  <c:v>35863</c:v>
                </c:pt>
                <c:pt idx="19154">
                  <c:v>35864</c:v>
                </c:pt>
                <c:pt idx="19155">
                  <c:v>35865</c:v>
                </c:pt>
                <c:pt idx="19156">
                  <c:v>35866</c:v>
                </c:pt>
                <c:pt idx="19157">
                  <c:v>35867</c:v>
                </c:pt>
                <c:pt idx="19158">
                  <c:v>35870</c:v>
                </c:pt>
                <c:pt idx="19159">
                  <c:v>35871</c:v>
                </c:pt>
                <c:pt idx="19160">
                  <c:v>35872</c:v>
                </c:pt>
                <c:pt idx="19161">
                  <c:v>35873</c:v>
                </c:pt>
                <c:pt idx="19162">
                  <c:v>35874</c:v>
                </c:pt>
                <c:pt idx="19163">
                  <c:v>35877</c:v>
                </c:pt>
                <c:pt idx="19164">
                  <c:v>35878</c:v>
                </c:pt>
                <c:pt idx="19165">
                  <c:v>35879</c:v>
                </c:pt>
                <c:pt idx="19166">
                  <c:v>35880</c:v>
                </c:pt>
                <c:pt idx="19167">
                  <c:v>35881</c:v>
                </c:pt>
                <c:pt idx="19168">
                  <c:v>35884</c:v>
                </c:pt>
                <c:pt idx="19169">
                  <c:v>35885</c:v>
                </c:pt>
                <c:pt idx="19170">
                  <c:v>35886</c:v>
                </c:pt>
                <c:pt idx="19171">
                  <c:v>35887</c:v>
                </c:pt>
                <c:pt idx="19172">
                  <c:v>35888</c:v>
                </c:pt>
                <c:pt idx="19173">
                  <c:v>35891</c:v>
                </c:pt>
                <c:pt idx="19174">
                  <c:v>35892</c:v>
                </c:pt>
                <c:pt idx="19175">
                  <c:v>35893</c:v>
                </c:pt>
                <c:pt idx="19176">
                  <c:v>35894</c:v>
                </c:pt>
                <c:pt idx="19177">
                  <c:v>35898</c:v>
                </c:pt>
                <c:pt idx="19178">
                  <c:v>35899</c:v>
                </c:pt>
                <c:pt idx="19179">
                  <c:v>35900</c:v>
                </c:pt>
                <c:pt idx="19180">
                  <c:v>35901</c:v>
                </c:pt>
                <c:pt idx="19181">
                  <c:v>35902</c:v>
                </c:pt>
                <c:pt idx="19182">
                  <c:v>35905</c:v>
                </c:pt>
                <c:pt idx="19183">
                  <c:v>35906</c:v>
                </c:pt>
                <c:pt idx="19184">
                  <c:v>35907</c:v>
                </c:pt>
                <c:pt idx="19185">
                  <c:v>35908</c:v>
                </c:pt>
                <c:pt idx="19186">
                  <c:v>35909</c:v>
                </c:pt>
                <c:pt idx="19187">
                  <c:v>35912</c:v>
                </c:pt>
                <c:pt idx="19188">
                  <c:v>35913</c:v>
                </c:pt>
                <c:pt idx="19189">
                  <c:v>35914</c:v>
                </c:pt>
                <c:pt idx="19190">
                  <c:v>35915</c:v>
                </c:pt>
                <c:pt idx="19191">
                  <c:v>35916</c:v>
                </c:pt>
                <c:pt idx="19192">
                  <c:v>35919</c:v>
                </c:pt>
                <c:pt idx="19193">
                  <c:v>35920</c:v>
                </c:pt>
                <c:pt idx="19194">
                  <c:v>35921</c:v>
                </c:pt>
                <c:pt idx="19195">
                  <c:v>35922</c:v>
                </c:pt>
                <c:pt idx="19196">
                  <c:v>35923</c:v>
                </c:pt>
                <c:pt idx="19197">
                  <c:v>35926</c:v>
                </c:pt>
                <c:pt idx="19198">
                  <c:v>35927</c:v>
                </c:pt>
                <c:pt idx="19199">
                  <c:v>35928</c:v>
                </c:pt>
                <c:pt idx="19200">
                  <c:v>35929</c:v>
                </c:pt>
                <c:pt idx="19201">
                  <c:v>35930</c:v>
                </c:pt>
                <c:pt idx="19202">
                  <c:v>35933</c:v>
                </c:pt>
                <c:pt idx="19203">
                  <c:v>35934</c:v>
                </c:pt>
                <c:pt idx="19204">
                  <c:v>35935</c:v>
                </c:pt>
                <c:pt idx="19205">
                  <c:v>35936</c:v>
                </c:pt>
                <c:pt idx="19206">
                  <c:v>35937</c:v>
                </c:pt>
                <c:pt idx="19207">
                  <c:v>35941</c:v>
                </c:pt>
                <c:pt idx="19208">
                  <c:v>35942</c:v>
                </c:pt>
                <c:pt idx="19209">
                  <c:v>35943</c:v>
                </c:pt>
                <c:pt idx="19210">
                  <c:v>35944</c:v>
                </c:pt>
                <c:pt idx="19211">
                  <c:v>35947</c:v>
                </c:pt>
                <c:pt idx="19212">
                  <c:v>35948</c:v>
                </c:pt>
                <c:pt idx="19213">
                  <c:v>35949</c:v>
                </c:pt>
                <c:pt idx="19214">
                  <c:v>35950</c:v>
                </c:pt>
                <c:pt idx="19215">
                  <c:v>35951</c:v>
                </c:pt>
                <c:pt idx="19216">
                  <c:v>35954</c:v>
                </c:pt>
                <c:pt idx="19217">
                  <c:v>35955</c:v>
                </c:pt>
                <c:pt idx="19218">
                  <c:v>35956</c:v>
                </c:pt>
                <c:pt idx="19219">
                  <c:v>35957</c:v>
                </c:pt>
                <c:pt idx="19220">
                  <c:v>35958</c:v>
                </c:pt>
                <c:pt idx="19221">
                  <c:v>35961</c:v>
                </c:pt>
                <c:pt idx="19222">
                  <c:v>35962</c:v>
                </c:pt>
                <c:pt idx="19223">
                  <c:v>35963</c:v>
                </c:pt>
                <c:pt idx="19224">
                  <c:v>35964</c:v>
                </c:pt>
                <c:pt idx="19225">
                  <c:v>35965</c:v>
                </c:pt>
                <c:pt idx="19226">
                  <c:v>35968</c:v>
                </c:pt>
                <c:pt idx="19227">
                  <c:v>35969</c:v>
                </c:pt>
                <c:pt idx="19228">
                  <c:v>35970</c:v>
                </c:pt>
                <c:pt idx="19229">
                  <c:v>35971</c:v>
                </c:pt>
                <c:pt idx="19230">
                  <c:v>35972</c:v>
                </c:pt>
                <c:pt idx="19231">
                  <c:v>35975</c:v>
                </c:pt>
                <c:pt idx="19232">
                  <c:v>35976</c:v>
                </c:pt>
                <c:pt idx="19233">
                  <c:v>35977</c:v>
                </c:pt>
                <c:pt idx="19234">
                  <c:v>35978</c:v>
                </c:pt>
                <c:pt idx="19235">
                  <c:v>35982</c:v>
                </c:pt>
                <c:pt idx="19236">
                  <c:v>35983</c:v>
                </c:pt>
                <c:pt idx="19237">
                  <c:v>35984</c:v>
                </c:pt>
                <c:pt idx="19238">
                  <c:v>35985</c:v>
                </c:pt>
                <c:pt idx="19239">
                  <c:v>35986</c:v>
                </c:pt>
                <c:pt idx="19240">
                  <c:v>35989</c:v>
                </c:pt>
                <c:pt idx="19241">
                  <c:v>35990</c:v>
                </c:pt>
                <c:pt idx="19242">
                  <c:v>35991</c:v>
                </c:pt>
                <c:pt idx="19243">
                  <c:v>35992</c:v>
                </c:pt>
                <c:pt idx="19244">
                  <c:v>35993</c:v>
                </c:pt>
                <c:pt idx="19245">
                  <c:v>35996</c:v>
                </c:pt>
                <c:pt idx="19246">
                  <c:v>35997</c:v>
                </c:pt>
                <c:pt idx="19247">
                  <c:v>35998</c:v>
                </c:pt>
                <c:pt idx="19248">
                  <c:v>35999</c:v>
                </c:pt>
                <c:pt idx="19249">
                  <c:v>36000</c:v>
                </c:pt>
                <c:pt idx="19250">
                  <c:v>36003</c:v>
                </c:pt>
                <c:pt idx="19251">
                  <c:v>36004</c:v>
                </c:pt>
                <c:pt idx="19252">
                  <c:v>36005</c:v>
                </c:pt>
                <c:pt idx="19253">
                  <c:v>36006</c:v>
                </c:pt>
                <c:pt idx="19254">
                  <c:v>36007</c:v>
                </c:pt>
                <c:pt idx="19255">
                  <c:v>36010</c:v>
                </c:pt>
                <c:pt idx="19256">
                  <c:v>36011</c:v>
                </c:pt>
                <c:pt idx="19257">
                  <c:v>36012</c:v>
                </c:pt>
                <c:pt idx="19258">
                  <c:v>36013</c:v>
                </c:pt>
                <c:pt idx="19259">
                  <c:v>36014</c:v>
                </c:pt>
                <c:pt idx="19260">
                  <c:v>36017</c:v>
                </c:pt>
                <c:pt idx="19261">
                  <c:v>36018</c:v>
                </c:pt>
                <c:pt idx="19262">
                  <c:v>36019</c:v>
                </c:pt>
                <c:pt idx="19263">
                  <c:v>36020</c:v>
                </c:pt>
                <c:pt idx="19264">
                  <c:v>36021</c:v>
                </c:pt>
                <c:pt idx="19265">
                  <c:v>36024</c:v>
                </c:pt>
                <c:pt idx="19266">
                  <c:v>36025</c:v>
                </c:pt>
                <c:pt idx="19267">
                  <c:v>36026</c:v>
                </c:pt>
                <c:pt idx="19268">
                  <c:v>36027</c:v>
                </c:pt>
                <c:pt idx="19269">
                  <c:v>36028</c:v>
                </c:pt>
                <c:pt idx="19270">
                  <c:v>36031</c:v>
                </c:pt>
                <c:pt idx="19271">
                  <c:v>36032</c:v>
                </c:pt>
                <c:pt idx="19272">
                  <c:v>36033</c:v>
                </c:pt>
                <c:pt idx="19273">
                  <c:v>36034</c:v>
                </c:pt>
                <c:pt idx="19274">
                  <c:v>36035</c:v>
                </c:pt>
                <c:pt idx="19275">
                  <c:v>36038</c:v>
                </c:pt>
                <c:pt idx="19276">
                  <c:v>36039</c:v>
                </c:pt>
                <c:pt idx="19277">
                  <c:v>36040</c:v>
                </c:pt>
                <c:pt idx="19278">
                  <c:v>36041</c:v>
                </c:pt>
                <c:pt idx="19279">
                  <c:v>36042</c:v>
                </c:pt>
                <c:pt idx="19280">
                  <c:v>36046</c:v>
                </c:pt>
                <c:pt idx="19281">
                  <c:v>36047</c:v>
                </c:pt>
                <c:pt idx="19282">
                  <c:v>36048</c:v>
                </c:pt>
                <c:pt idx="19283">
                  <c:v>36049</c:v>
                </c:pt>
                <c:pt idx="19284">
                  <c:v>36052</c:v>
                </c:pt>
                <c:pt idx="19285">
                  <c:v>36053</c:v>
                </c:pt>
                <c:pt idx="19286">
                  <c:v>36054</c:v>
                </c:pt>
                <c:pt idx="19287">
                  <c:v>36055</c:v>
                </c:pt>
                <c:pt idx="19288">
                  <c:v>36056</c:v>
                </c:pt>
                <c:pt idx="19289">
                  <c:v>36059</c:v>
                </c:pt>
                <c:pt idx="19290">
                  <c:v>36060</c:v>
                </c:pt>
                <c:pt idx="19291">
                  <c:v>36061</c:v>
                </c:pt>
                <c:pt idx="19292">
                  <c:v>36062</c:v>
                </c:pt>
                <c:pt idx="19293">
                  <c:v>36063</c:v>
                </c:pt>
                <c:pt idx="19294">
                  <c:v>36066</c:v>
                </c:pt>
                <c:pt idx="19295">
                  <c:v>36067</c:v>
                </c:pt>
                <c:pt idx="19296">
                  <c:v>36068</c:v>
                </c:pt>
                <c:pt idx="19297">
                  <c:v>36069</c:v>
                </c:pt>
                <c:pt idx="19298">
                  <c:v>36070</c:v>
                </c:pt>
                <c:pt idx="19299">
                  <c:v>36073</c:v>
                </c:pt>
                <c:pt idx="19300">
                  <c:v>36074</c:v>
                </c:pt>
                <c:pt idx="19301">
                  <c:v>36075</c:v>
                </c:pt>
                <c:pt idx="19302">
                  <c:v>36076</c:v>
                </c:pt>
                <c:pt idx="19303">
                  <c:v>36077</c:v>
                </c:pt>
                <c:pt idx="19304">
                  <c:v>36080</c:v>
                </c:pt>
                <c:pt idx="19305">
                  <c:v>36081</c:v>
                </c:pt>
                <c:pt idx="19306">
                  <c:v>36082</c:v>
                </c:pt>
                <c:pt idx="19307">
                  <c:v>36083</c:v>
                </c:pt>
                <c:pt idx="19308">
                  <c:v>36084</c:v>
                </c:pt>
                <c:pt idx="19309">
                  <c:v>36087</c:v>
                </c:pt>
                <c:pt idx="19310">
                  <c:v>36088</c:v>
                </c:pt>
                <c:pt idx="19311">
                  <c:v>36089</c:v>
                </c:pt>
                <c:pt idx="19312">
                  <c:v>36090</c:v>
                </c:pt>
                <c:pt idx="19313">
                  <c:v>36091</c:v>
                </c:pt>
                <c:pt idx="19314">
                  <c:v>36094</c:v>
                </c:pt>
                <c:pt idx="19315">
                  <c:v>36095</c:v>
                </c:pt>
                <c:pt idx="19316">
                  <c:v>36096</c:v>
                </c:pt>
                <c:pt idx="19317">
                  <c:v>36097</c:v>
                </c:pt>
                <c:pt idx="19318">
                  <c:v>36098</c:v>
                </c:pt>
                <c:pt idx="19319">
                  <c:v>36101</c:v>
                </c:pt>
                <c:pt idx="19320">
                  <c:v>36102</c:v>
                </c:pt>
                <c:pt idx="19321">
                  <c:v>36103</c:v>
                </c:pt>
                <c:pt idx="19322">
                  <c:v>36104</c:v>
                </c:pt>
                <c:pt idx="19323">
                  <c:v>36105</c:v>
                </c:pt>
                <c:pt idx="19324">
                  <c:v>36108</c:v>
                </c:pt>
                <c:pt idx="19325">
                  <c:v>36109</c:v>
                </c:pt>
                <c:pt idx="19326">
                  <c:v>36110</c:v>
                </c:pt>
                <c:pt idx="19327">
                  <c:v>36111</c:v>
                </c:pt>
                <c:pt idx="19328">
                  <c:v>36112</c:v>
                </c:pt>
                <c:pt idx="19329">
                  <c:v>36115</c:v>
                </c:pt>
                <c:pt idx="19330">
                  <c:v>36116</c:v>
                </c:pt>
                <c:pt idx="19331">
                  <c:v>36117</c:v>
                </c:pt>
                <c:pt idx="19332">
                  <c:v>36118</c:v>
                </c:pt>
                <c:pt idx="19333">
                  <c:v>36119</c:v>
                </c:pt>
                <c:pt idx="19334">
                  <c:v>36122</c:v>
                </c:pt>
                <c:pt idx="19335">
                  <c:v>36123</c:v>
                </c:pt>
                <c:pt idx="19336">
                  <c:v>36124</c:v>
                </c:pt>
                <c:pt idx="19337">
                  <c:v>36126</c:v>
                </c:pt>
                <c:pt idx="19338">
                  <c:v>36129</c:v>
                </c:pt>
                <c:pt idx="19339">
                  <c:v>36130</c:v>
                </c:pt>
                <c:pt idx="19340">
                  <c:v>36131</c:v>
                </c:pt>
                <c:pt idx="19341">
                  <c:v>36132</c:v>
                </c:pt>
                <c:pt idx="19342">
                  <c:v>36133</c:v>
                </c:pt>
                <c:pt idx="19343">
                  <c:v>36136</c:v>
                </c:pt>
                <c:pt idx="19344">
                  <c:v>36137</c:v>
                </c:pt>
                <c:pt idx="19345">
                  <c:v>36138</c:v>
                </c:pt>
                <c:pt idx="19346">
                  <c:v>36139</c:v>
                </c:pt>
                <c:pt idx="19347">
                  <c:v>36140</c:v>
                </c:pt>
                <c:pt idx="19348">
                  <c:v>36143</c:v>
                </c:pt>
                <c:pt idx="19349">
                  <c:v>36144</c:v>
                </c:pt>
                <c:pt idx="19350">
                  <c:v>36145</c:v>
                </c:pt>
                <c:pt idx="19351">
                  <c:v>36146</c:v>
                </c:pt>
                <c:pt idx="19352">
                  <c:v>36147</c:v>
                </c:pt>
                <c:pt idx="19353">
                  <c:v>36150</c:v>
                </c:pt>
                <c:pt idx="19354">
                  <c:v>36151</c:v>
                </c:pt>
                <c:pt idx="19355">
                  <c:v>36152</c:v>
                </c:pt>
                <c:pt idx="19356">
                  <c:v>36153</c:v>
                </c:pt>
                <c:pt idx="19357">
                  <c:v>36157</c:v>
                </c:pt>
                <c:pt idx="19358">
                  <c:v>36158</c:v>
                </c:pt>
                <c:pt idx="19359">
                  <c:v>36159</c:v>
                </c:pt>
                <c:pt idx="19360">
                  <c:v>36160</c:v>
                </c:pt>
                <c:pt idx="19361">
                  <c:v>36164</c:v>
                </c:pt>
                <c:pt idx="19362">
                  <c:v>36165</c:v>
                </c:pt>
                <c:pt idx="19363">
                  <c:v>36166</c:v>
                </c:pt>
                <c:pt idx="19364">
                  <c:v>36167</c:v>
                </c:pt>
                <c:pt idx="19365">
                  <c:v>36168</c:v>
                </c:pt>
                <c:pt idx="19366">
                  <c:v>36171</c:v>
                </c:pt>
                <c:pt idx="19367">
                  <c:v>36172</c:v>
                </c:pt>
                <c:pt idx="19368">
                  <c:v>36173</c:v>
                </c:pt>
                <c:pt idx="19369">
                  <c:v>36174</c:v>
                </c:pt>
                <c:pt idx="19370">
                  <c:v>36175</c:v>
                </c:pt>
                <c:pt idx="19371">
                  <c:v>36179</c:v>
                </c:pt>
                <c:pt idx="19372">
                  <c:v>36180</c:v>
                </c:pt>
                <c:pt idx="19373">
                  <c:v>36181</c:v>
                </c:pt>
                <c:pt idx="19374">
                  <c:v>36182</c:v>
                </c:pt>
                <c:pt idx="19375">
                  <c:v>36185</c:v>
                </c:pt>
                <c:pt idx="19376">
                  <c:v>36186</c:v>
                </c:pt>
                <c:pt idx="19377">
                  <c:v>36187</c:v>
                </c:pt>
                <c:pt idx="19378">
                  <c:v>36188</c:v>
                </c:pt>
                <c:pt idx="19379">
                  <c:v>36189</c:v>
                </c:pt>
                <c:pt idx="19380">
                  <c:v>36192</c:v>
                </c:pt>
                <c:pt idx="19381">
                  <c:v>36193</c:v>
                </c:pt>
                <c:pt idx="19382">
                  <c:v>36194</c:v>
                </c:pt>
                <c:pt idx="19383">
                  <c:v>36195</c:v>
                </c:pt>
                <c:pt idx="19384">
                  <c:v>36196</c:v>
                </c:pt>
                <c:pt idx="19385">
                  <c:v>36199</c:v>
                </c:pt>
                <c:pt idx="19386">
                  <c:v>36200</c:v>
                </c:pt>
                <c:pt idx="19387">
                  <c:v>36201</c:v>
                </c:pt>
                <c:pt idx="19388">
                  <c:v>36202</c:v>
                </c:pt>
                <c:pt idx="19389">
                  <c:v>36203</c:v>
                </c:pt>
                <c:pt idx="19390">
                  <c:v>36207</c:v>
                </c:pt>
                <c:pt idx="19391">
                  <c:v>36208</c:v>
                </c:pt>
                <c:pt idx="19392">
                  <c:v>36209</c:v>
                </c:pt>
                <c:pt idx="19393">
                  <c:v>36210</c:v>
                </c:pt>
                <c:pt idx="19394">
                  <c:v>36213</c:v>
                </c:pt>
                <c:pt idx="19395">
                  <c:v>36214</c:v>
                </c:pt>
                <c:pt idx="19396">
                  <c:v>36215</c:v>
                </c:pt>
                <c:pt idx="19397">
                  <c:v>36216</c:v>
                </c:pt>
                <c:pt idx="19398">
                  <c:v>36217</c:v>
                </c:pt>
                <c:pt idx="19399">
                  <c:v>36220</c:v>
                </c:pt>
                <c:pt idx="19400">
                  <c:v>36221</c:v>
                </c:pt>
                <c:pt idx="19401">
                  <c:v>36222</c:v>
                </c:pt>
                <c:pt idx="19402">
                  <c:v>36223</c:v>
                </c:pt>
                <c:pt idx="19403">
                  <c:v>36224</c:v>
                </c:pt>
                <c:pt idx="19404">
                  <c:v>36227</c:v>
                </c:pt>
                <c:pt idx="19405">
                  <c:v>36228</c:v>
                </c:pt>
                <c:pt idx="19406">
                  <c:v>36229</c:v>
                </c:pt>
                <c:pt idx="19407">
                  <c:v>36230</c:v>
                </c:pt>
                <c:pt idx="19408">
                  <c:v>36231</c:v>
                </c:pt>
                <c:pt idx="19409">
                  <c:v>36234</c:v>
                </c:pt>
                <c:pt idx="19410">
                  <c:v>36235</c:v>
                </c:pt>
                <c:pt idx="19411">
                  <c:v>36236</c:v>
                </c:pt>
                <c:pt idx="19412">
                  <c:v>36237</c:v>
                </c:pt>
                <c:pt idx="19413">
                  <c:v>36238</c:v>
                </c:pt>
                <c:pt idx="19414">
                  <c:v>36241</c:v>
                </c:pt>
                <c:pt idx="19415">
                  <c:v>36242</c:v>
                </c:pt>
                <c:pt idx="19416">
                  <c:v>36243</c:v>
                </c:pt>
                <c:pt idx="19417">
                  <c:v>36244</c:v>
                </c:pt>
                <c:pt idx="19418">
                  <c:v>36245</c:v>
                </c:pt>
                <c:pt idx="19419">
                  <c:v>36248</c:v>
                </c:pt>
                <c:pt idx="19420">
                  <c:v>36249</c:v>
                </c:pt>
                <c:pt idx="19421">
                  <c:v>36250</c:v>
                </c:pt>
                <c:pt idx="19422">
                  <c:v>36251</c:v>
                </c:pt>
                <c:pt idx="19423">
                  <c:v>36255</c:v>
                </c:pt>
                <c:pt idx="19424">
                  <c:v>36256</c:v>
                </c:pt>
                <c:pt idx="19425">
                  <c:v>36257</c:v>
                </c:pt>
                <c:pt idx="19426">
                  <c:v>36258</c:v>
                </c:pt>
                <c:pt idx="19427">
                  <c:v>36259</c:v>
                </c:pt>
                <c:pt idx="19428">
                  <c:v>36262</c:v>
                </c:pt>
                <c:pt idx="19429">
                  <c:v>36263</c:v>
                </c:pt>
                <c:pt idx="19430">
                  <c:v>36264</c:v>
                </c:pt>
                <c:pt idx="19431">
                  <c:v>36265</c:v>
                </c:pt>
                <c:pt idx="19432">
                  <c:v>36266</c:v>
                </c:pt>
                <c:pt idx="19433">
                  <c:v>36269</c:v>
                </c:pt>
                <c:pt idx="19434">
                  <c:v>36270</c:v>
                </c:pt>
                <c:pt idx="19435">
                  <c:v>36271</c:v>
                </c:pt>
                <c:pt idx="19436">
                  <c:v>36272</c:v>
                </c:pt>
                <c:pt idx="19437">
                  <c:v>36273</c:v>
                </c:pt>
                <c:pt idx="19438">
                  <c:v>36276</c:v>
                </c:pt>
                <c:pt idx="19439">
                  <c:v>36277</c:v>
                </c:pt>
                <c:pt idx="19440">
                  <c:v>36278</c:v>
                </c:pt>
                <c:pt idx="19441">
                  <c:v>36279</c:v>
                </c:pt>
                <c:pt idx="19442">
                  <c:v>36280</c:v>
                </c:pt>
                <c:pt idx="19443">
                  <c:v>36283</c:v>
                </c:pt>
                <c:pt idx="19444">
                  <c:v>36284</c:v>
                </c:pt>
                <c:pt idx="19445">
                  <c:v>36285</c:v>
                </c:pt>
                <c:pt idx="19446">
                  <c:v>36286</c:v>
                </c:pt>
                <c:pt idx="19447">
                  <c:v>36287</c:v>
                </c:pt>
                <c:pt idx="19448">
                  <c:v>36290</c:v>
                </c:pt>
                <c:pt idx="19449">
                  <c:v>36291</c:v>
                </c:pt>
                <c:pt idx="19450">
                  <c:v>36292</c:v>
                </c:pt>
                <c:pt idx="19451">
                  <c:v>36293</c:v>
                </c:pt>
                <c:pt idx="19452">
                  <c:v>36294</c:v>
                </c:pt>
                <c:pt idx="19453">
                  <c:v>36297</c:v>
                </c:pt>
                <c:pt idx="19454">
                  <c:v>36298</c:v>
                </c:pt>
                <c:pt idx="19455">
                  <c:v>36299</c:v>
                </c:pt>
                <c:pt idx="19456">
                  <c:v>36300</c:v>
                </c:pt>
                <c:pt idx="19457">
                  <c:v>36301</c:v>
                </c:pt>
                <c:pt idx="19458">
                  <c:v>36304</c:v>
                </c:pt>
                <c:pt idx="19459">
                  <c:v>36305</c:v>
                </c:pt>
                <c:pt idx="19460">
                  <c:v>36306</c:v>
                </c:pt>
                <c:pt idx="19461">
                  <c:v>36307</c:v>
                </c:pt>
                <c:pt idx="19462">
                  <c:v>36308</c:v>
                </c:pt>
                <c:pt idx="19463">
                  <c:v>36312</c:v>
                </c:pt>
                <c:pt idx="19464">
                  <c:v>36313</c:v>
                </c:pt>
                <c:pt idx="19465">
                  <c:v>36314</c:v>
                </c:pt>
                <c:pt idx="19466">
                  <c:v>36315</c:v>
                </c:pt>
                <c:pt idx="19467">
                  <c:v>36318</c:v>
                </c:pt>
                <c:pt idx="19468">
                  <c:v>36319</c:v>
                </c:pt>
                <c:pt idx="19469">
                  <c:v>36320</c:v>
                </c:pt>
                <c:pt idx="19470">
                  <c:v>36321</c:v>
                </c:pt>
                <c:pt idx="19471">
                  <c:v>36322</c:v>
                </c:pt>
                <c:pt idx="19472">
                  <c:v>36325</c:v>
                </c:pt>
                <c:pt idx="19473">
                  <c:v>36326</c:v>
                </c:pt>
                <c:pt idx="19474">
                  <c:v>36327</c:v>
                </c:pt>
                <c:pt idx="19475">
                  <c:v>36328</c:v>
                </c:pt>
                <c:pt idx="19476">
                  <c:v>36329</c:v>
                </c:pt>
                <c:pt idx="19477">
                  <c:v>36332</c:v>
                </c:pt>
                <c:pt idx="19478">
                  <c:v>36333</c:v>
                </c:pt>
                <c:pt idx="19479">
                  <c:v>36334</c:v>
                </c:pt>
                <c:pt idx="19480">
                  <c:v>36335</c:v>
                </c:pt>
                <c:pt idx="19481">
                  <c:v>36336</c:v>
                </c:pt>
                <c:pt idx="19482">
                  <c:v>36339</c:v>
                </c:pt>
                <c:pt idx="19483">
                  <c:v>36340</c:v>
                </c:pt>
                <c:pt idx="19484">
                  <c:v>36341</c:v>
                </c:pt>
                <c:pt idx="19485">
                  <c:v>36342</c:v>
                </c:pt>
                <c:pt idx="19486">
                  <c:v>36343</c:v>
                </c:pt>
                <c:pt idx="19487">
                  <c:v>36347</c:v>
                </c:pt>
                <c:pt idx="19488">
                  <c:v>36348</c:v>
                </c:pt>
                <c:pt idx="19489">
                  <c:v>36349</c:v>
                </c:pt>
                <c:pt idx="19490">
                  <c:v>36350</c:v>
                </c:pt>
                <c:pt idx="19491">
                  <c:v>36353</c:v>
                </c:pt>
                <c:pt idx="19492">
                  <c:v>36354</c:v>
                </c:pt>
                <c:pt idx="19493">
                  <c:v>36355</c:v>
                </c:pt>
                <c:pt idx="19494">
                  <c:v>36356</c:v>
                </c:pt>
                <c:pt idx="19495">
                  <c:v>36357</c:v>
                </c:pt>
                <c:pt idx="19496">
                  <c:v>36360</c:v>
                </c:pt>
                <c:pt idx="19497">
                  <c:v>36361</c:v>
                </c:pt>
                <c:pt idx="19498">
                  <c:v>36362</c:v>
                </c:pt>
                <c:pt idx="19499">
                  <c:v>36363</c:v>
                </c:pt>
                <c:pt idx="19500">
                  <c:v>36364</c:v>
                </c:pt>
                <c:pt idx="19501">
                  <c:v>36367</c:v>
                </c:pt>
                <c:pt idx="19502">
                  <c:v>36368</c:v>
                </c:pt>
                <c:pt idx="19503">
                  <c:v>36369</c:v>
                </c:pt>
                <c:pt idx="19504">
                  <c:v>36370</c:v>
                </c:pt>
                <c:pt idx="19505">
                  <c:v>36371</c:v>
                </c:pt>
                <c:pt idx="19506">
                  <c:v>36374</c:v>
                </c:pt>
                <c:pt idx="19507">
                  <c:v>36375</c:v>
                </c:pt>
                <c:pt idx="19508">
                  <c:v>36376</c:v>
                </c:pt>
                <c:pt idx="19509">
                  <c:v>36377</c:v>
                </c:pt>
                <c:pt idx="19510">
                  <c:v>36378</c:v>
                </c:pt>
                <c:pt idx="19511">
                  <c:v>36381</c:v>
                </c:pt>
                <c:pt idx="19512">
                  <c:v>36382</c:v>
                </c:pt>
                <c:pt idx="19513">
                  <c:v>36383</c:v>
                </c:pt>
                <c:pt idx="19514">
                  <c:v>36384</c:v>
                </c:pt>
                <c:pt idx="19515">
                  <c:v>36385</c:v>
                </c:pt>
                <c:pt idx="19516">
                  <c:v>36388</c:v>
                </c:pt>
                <c:pt idx="19517">
                  <c:v>36389</c:v>
                </c:pt>
                <c:pt idx="19518">
                  <c:v>36390</c:v>
                </c:pt>
                <c:pt idx="19519">
                  <c:v>36391</c:v>
                </c:pt>
                <c:pt idx="19520">
                  <c:v>36392</c:v>
                </c:pt>
                <c:pt idx="19521">
                  <c:v>36395</c:v>
                </c:pt>
                <c:pt idx="19522">
                  <c:v>36396</c:v>
                </c:pt>
                <c:pt idx="19523">
                  <c:v>36397</c:v>
                </c:pt>
                <c:pt idx="19524">
                  <c:v>36398</c:v>
                </c:pt>
                <c:pt idx="19525">
                  <c:v>36399</c:v>
                </c:pt>
                <c:pt idx="19526">
                  <c:v>36402</c:v>
                </c:pt>
                <c:pt idx="19527">
                  <c:v>36403</c:v>
                </c:pt>
                <c:pt idx="19528">
                  <c:v>36404</c:v>
                </c:pt>
                <c:pt idx="19529">
                  <c:v>36405</c:v>
                </c:pt>
                <c:pt idx="19530">
                  <c:v>36406</c:v>
                </c:pt>
                <c:pt idx="19531">
                  <c:v>36410</c:v>
                </c:pt>
                <c:pt idx="19532">
                  <c:v>36411</c:v>
                </c:pt>
                <c:pt idx="19533">
                  <c:v>36412</c:v>
                </c:pt>
                <c:pt idx="19534">
                  <c:v>36413</c:v>
                </c:pt>
                <c:pt idx="19535">
                  <c:v>36416</c:v>
                </c:pt>
                <c:pt idx="19536">
                  <c:v>36417</c:v>
                </c:pt>
                <c:pt idx="19537">
                  <c:v>36418</c:v>
                </c:pt>
                <c:pt idx="19538">
                  <c:v>36419</c:v>
                </c:pt>
                <c:pt idx="19539">
                  <c:v>36420</c:v>
                </c:pt>
                <c:pt idx="19540">
                  <c:v>36423</c:v>
                </c:pt>
                <c:pt idx="19541">
                  <c:v>36424</c:v>
                </c:pt>
                <c:pt idx="19542">
                  <c:v>36425</c:v>
                </c:pt>
                <c:pt idx="19543">
                  <c:v>36426</c:v>
                </c:pt>
                <c:pt idx="19544">
                  <c:v>36427</c:v>
                </c:pt>
                <c:pt idx="19545">
                  <c:v>36430</c:v>
                </c:pt>
                <c:pt idx="19546">
                  <c:v>36431</c:v>
                </c:pt>
                <c:pt idx="19547">
                  <c:v>36432</c:v>
                </c:pt>
                <c:pt idx="19548">
                  <c:v>36433</c:v>
                </c:pt>
                <c:pt idx="19549">
                  <c:v>36434</c:v>
                </c:pt>
                <c:pt idx="19550">
                  <c:v>36437</c:v>
                </c:pt>
                <c:pt idx="19551">
                  <c:v>36438</c:v>
                </c:pt>
                <c:pt idx="19552">
                  <c:v>36439</c:v>
                </c:pt>
                <c:pt idx="19553">
                  <c:v>36440</c:v>
                </c:pt>
                <c:pt idx="19554">
                  <c:v>36441</c:v>
                </c:pt>
                <c:pt idx="19555">
                  <c:v>36444</c:v>
                </c:pt>
                <c:pt idx="19556">
                  <c:v>36445</c:v>
                </c:pt>
                <c:pt idx="19557">
                  <c:v>36446</c:v>
                </c:pt>
                <c:pt idx="19558">
                  <c:v>36447</c:v>
                </c:pt>
                <c:pt idx="19559">
                  <c:v>36448</c:v>
                </c:pt>
                <c:pt idx="19560">
                  <c:v>36451</c:v>
                </c:pt>
                <c:pt idx="19561">
                  <c:v>36452</c:v>
                </c:pt>
                <c:pt idx="19562">
                  <c:v>36453</c:v>
                </c:pt>
                <c:pt idx="19563">
                  <c:v>36454</c:v>
                </c:pt>
                <c:pt idx="19564">
                  <c:v>36455</c:v>
                </c:pt>
                <c:pt idx="19565">
                  <c:v>36458</c:v>
                </c:pt>
                <c:pt idx="19566">
                  <c:v>36459</c:v>
                </c:pt>
                <c:pt idx="19567">
                  <c:v>36460</c:v>
                </c:pt>
                <c:pt idx="19568">
                  <c:v>36461</c:v>
                </c:pt>
                <c:pt idx="19569">
                  <c:v>36462</c:v>
                </c:pt>
                <c:pt idx="19570">
                  <c:v>36465</c:v>
                </c:pt>
                <c:pt idx="19571">
                  <c:v>36466</c:v>
                </c:pt>
                <c:pt idx="19572">
                  <c:v>36467</c:v>
                </c:pt>
                <c:pt idx="19573">
                  <c:v>36468</c:v>
                </c:pt>
                <c:pt idx="19574">
                  <c:v>36469</c:v>
                </c:pt>
                <c:pt idx="19575">
                  <c:v>36472</c:v>
                </c:pt>
                <c:pt idx="19576">
                  <c:v>36473</c:v>
                </c:pt>
                <c:pt idx="19577">
                  <c:v>36474</c:v>
                </c:pt>
                <c:pt idx="19578">
                  <c:v>36475</c:v>
                </c:pt>
                <c:pt idx="19579">
                  <c:v>36476</c:v>
                </c:pt>
                <c:pt idx="19580">
                  <c:v>36479</c:v>
                </c:pt>
                <c:pt idx="19581">
                  <c:v>36480</c:v>
                </c:pt>
                <c:pt idx="19582">
                  <c:v>36481</c:v>
                </c:pt>
                <c:pt idx="19583">
                  <c:v>36482</c:v>
                </c:pt>
                <c:pt idx="19584">
                  <c:v>36483</c:v>
                </c:pt>
                <c:pt idx="19585">
                  <c:v>36486</c:v>
                </c:pt>
                <c:pt idx="19586">
                  <c:v>36487</c:v>
                </c:pt>
                <c:pt idx="19587">
                  <c:v>36488</c:v>
                </c:pt>
                <c:pt idx="19588">
                  <c:v>36490</c:v>
                </c:pt>
                <c:pt idx="19589">
                  <c:v>36493</c:v>
                </c:pt>
                <c:pt idx="19590">
                  <c:v>36494</c:v>
                </c:pt>
                <c:pt idx="19591">
                  <c:v>36495</c:v>
                </c:pt>
                <c:pt idx="19592">
                  <c:v>36496</c:v>
                </c:pt>
                <c:pt idx="19593">
                  <c:v>36497</c:v>
                </c:pt>
                <c:pt idx="19594">
                  <c:v>36500</c:v>
                </c:pt>
                <c:pt idx="19595">
                  <c:v>36501</c:v>
                </c:pt>
                <c:pt idx="19596">
                  <c:v>36502</c:v>
                </c:pt>
                <c:pt idx="19597">
                  <c:v>36503</c:v>
                </c:pt>
                <c:pt idx="19598">
                  <c:v>36504</c:v>
                </c:pt>
                <c:pt idx="19599">
                  <c:v>36507</c:v>
                </c:pt>
                <c:pt idx="19600">
                  <c:v>36508</c:v>
                </c:pt>
                <c:pt idx="19601">
                  <c:v>36509</c:v>
                </c:pt>
                <c:pt idx="19602">
                  <c:v>36510</c:v>
                </c:pt>
                <c:pt idx="19603">
                  <c:v>36511</c:v>
                </c:pt>
                <c:pt idx="19604">
                  <c:v>36514</c:v>
                </c:pt>
                <c:pt idx="19605">
                  <c:v>36515</c:v>
                </c:pt>
                <c:pt idx="19606">
                  <c:v>36516</c:v>
                </c:pt>
                <c:pt idx="19607">
                  <c:v>36517</c:v>
                </c:pt>
                <c:pt idx="19608">
                  <c:v>36521</c:v>
                </c:pt>
                <c:pt idx="19609">
                  <c:v>36522</c:v>
                </c:pt>
                <c:pt idx="19610">
                  <c:v>36523</c:v>
                </c:pt>
                <c:pt idx="19611">
                  <c:v>36524</c:v>
                </c:pt>
                <c:pt idx="19612">
                  <c:v>36525</c:v>
                </c:pt>
                <c:pt idx="19613">
                  <c:v>36528</c:v>
                </c:pt>
                <c:pt idx="19614">
                  <c:v>36529</c:v>
                </c:pt>
                <c:pt idx="19615">
                  <c:v>36530</c:v>
                </c:pt>
                <c:pt idx="19616">
                  <c:v>36531</c:v>
                </c:pt>
                <c:pt idx="19617">
                  <c:v>36532</c:v>
                </c:pt>
                <c:pt idx="19618">
                  <c:v>36535</c:v>
                </c:pt>
                <c:pt idx="19619">
                  <c:v>36536</c:v>
                </c:pt>
                <c:pt idx="19620">
                  <c:v>36537</c:v>
                </c:pt>
                <c:pt idx="19621">
                  <c:v>36538</c:v>
                </c:pt>
                <c:pt idx="19622">
                  <c:v>36539</c:v>
                </c:pt>
                <c:pt idx="19623">
                  <c:v>36543</c:v>
                </c:pt>
                <c:pt idx="19624">
                  <c:v>36544</c:v>
                </c:pt>
                <c:pt idx="19625">
                  <c:v>36545</c:v>
                </c:pt>
                <c:pt idx="19626">
                  <c:v>36546</c:v>
                </c:pt>
                <c:pt idx="19627">
                  <c:v>36549</c:v>
                </c:pt>
                <c:pt idx="19628">
                  <c:v>36550</c:v>
                </c:pt>
                <c:pt idx="19629">
                  <c:v>36551</c:v>
                </c:pt>
                <c:pt idx="19630">
                  <c:v>36552</c:v>
                </c:pt>
                <c:pt idx="19631">
                  <c:v>36553</c:v>
                </c:pt>
                <c:pt idx="19632">
                  <c:v>36556</c:v>
                </c:pt>
                <c:pt idx="19633">
                  <c:v>36557</c:v>
                </c:pt>
                <c:pt idx="19634">
                  <c:v>36558</c:v>
                </c:pt>
                <c:pt idx="19635">
                  <c:v>36559</c:v>
                </c:pt>
                <c:pt idx="19636">
                  <c:v>36560</c:v>
                </c:pt>
                <c:pt idx="19637">
                  <c:v>36563</c:v>
                </c:pt>
                <c:pt idx="19638">
                  <c:v>36564</c:v>
                </c:pt>
                <c:pt idx="19639">
                  <c:v>36565</c:v>
                </c:pt>
                <c:pt idx="19640">
                  <c:v>36566</c:v>
                </c:pt>
                <c:pt idx="19641">
                  <c:v>36567</c:v>
                </c:pt>
                <c:pt idx="19642">
                  <c:v>36570</c:v>
                </c:pt>
                <c:pt idx="19643">
                  <c:v>36571</c:v>
                </c:pt>
                <c:pt idx="19644">
                  <c:v>36572</c:v>
                </c:pt>
                <c:pt idx="19645">
                  <c:v>36573</c:v>
                </c:pt>
                <c:pt idx="19646">
                  <c:v>36574</c:v>
                </c:pt>
                <c:pt idx="19647">
                  <c:v>36578</c:v>
                </c:pt>
                <c:pt idx="19648">
                  <c:v>36579</c:v>
                </c:pt>
                <c:pt idx="19649">
                  <c:v>36580</c:v>
                </c:pt>
                <c:pt idx="19650">
                  <c:v>36581</c:v>
                </c:pt>
                <c:pt idx="19651">
                  <c:v>36584</c:v>
                </c:pt>
                <c:pt idx="19652">
                  <c:v>36585</c:v>
                </c:pt>
                <c:pt idx="19653">
                  <c:v>36586</c:v>
                </c:pt>
                <c:pt idx="19654">
                  <c:v>36587</c:v>
                </c:pt>
                <c:pt idx="19655">
                  <c:v>36588</c:v>
                </c:pt>
                <c:pt idx="19656">
                  <c:v>36591</c:v>
                </c:pt>
                <c:pt idx="19657">
                  <c:v>36592</c:v>
                </c:pt>
                <c:pt idx="19658">
                  <c:v>36593</c:v>
                </c:pt>
                <c:pt idx="19659">
                  <c:v>36594</c:v>
                </c:pt>
                <c:pt idx="19660">
                  <c:v>36595</c:v>
                </c:pt>
                <c:pt idx="19661">
                  <c:v>36598</c:v>
                </c:pt>
                <c:pt idx="19662">
                  <c:v>36599</c:v>
                </c:pt>
                <c:pt idx="19663">
                  <c:v>36600</c:v>
                </c:pt>
                <c:pt idx="19664">
                  <c:v>36601</c:v>
                </c:pt>
                <c:pt idx="19665">
                  <c:v>36602</c:v>
                </c:pt>
                <c:pt idx="19666">
                  <c:v>36605</c:v>
                </c:pt>
                <c:pt idx="19667">
                  <c:v>36606</c:v>
                </c:pt>
                <c:pt idx="19668">
                  <c:v>36607</c:v>
                </c:pt>
                <c:pt idx="19669">
                  <c:v>36608</c:v>
                </c:pt>
                <c:pt idx="19670">
                  <c:v>36609</c:v>
                </c:pt>
                <c:pt idx="19671">
                  <c:v>36612</c:v>
                </c:pt>
                <c:pt idx="19672">
                  <c:v>36613</c:v>
                </c:pt>
                <c:pt idx="19673">
                  <c:v>36614</c:v>
                </c:pt>
                <c:pt idx="19674">
                  <c:v>36615</c:v>
                </c:pt>
                <c:pt idx="19675">
                  <c:v>36616</c:v>
                </c:pt>
                <c:pt idx="19676">
                  <c:v>36619</c:v>
                </c:pt>
                <c:pt idx="19677">
                  <c:v>36620</c:v>
                </c:pt>
                <c:pt idx="19678">
                  <c:v>36621</c:v>
                </c:pt>
                <c:pt idx="19679">
                  <c:v>36622</c:v>
                </c:pt>
                <c:pt idx="19680">
                  <c:v>36623</c:v>
                </c:pt>
                <c:pt idx="19681">
                  <c:v>36626</c:v>
                </c:pt>
                <c:pt idx="19682">
                  <c:v>36627</c:v>
                </c:pt>
                <c:pt idx="19683">
                  <c:v>36628</c:v>
                </c:pt>
                <c:pt idx="19684">
                  <c:v>36629</c:v>
                </c:pt>
                <c:pt idx="19685">
                  <c:v>36630</c:v>
                </c:pt>
                <c:pt idx="19686">
                  <c:v>36633</c:v>
                </c:pt>
                <c:pt idx="19687">
                  <c:v>36634</c:v>
                </c:pt>
                <c:pt idx="19688">
                  <c:v>36635</c:v>
                </c:pt>
                <c:pt idx="19689">
                  <c:v>36636</c:v>
                </c:pt>
                <c:pt idx="19690">
                  <c:v>36640</c:v>
                </c:pt>
                <c:pt idx="19691">
                  <c:v>36641</c:v>
                </c:pt>
                <c:pt idx="19692">
                  <c:v>36642</c:v>
                </c:pt>
                <c:pt idx="19693">
                  <c:v>36643</c:v>
                </c:pt>
                <c:pt idx="19694">
                  <c:v>36644</c:v>
                </c:pt>
                <c:pt idx="19695">
                  <c:v>36647</c:v>
                </c:pt>
                <c:pt idx="19696">
                  <c:v>36648</c:v>
                </c:pt>
                <c:pt idx="19697">
                  <c:v>36649</c:v>
                </c:pt>
                <c:pt idx="19698">
                  <c:v>36650</c:v>
                </c:pt>
                <c:pt idx="19699">
                  <c:v>36651</c:v>
                </c:pt>
                <c:pt idx="19700">
                  <c:v>36654</c:v>
                </c:pt>
                <c:pt idx="19701">
                  <c:v>36655</c:v>
                </c:pt>
                <c:pt idx="19702">
                  <c:v>36656</c:v>
                </c:pt>
                <c:pt idx="19703">
                  <c:v>36657</c:v>
                </c:pt>
                <c:pt idx="19704">
                  <c:v>36658</c:v>
                </c:pt>
                <c:pt idx="19705">
                  <c:v>36661</c:v>
                </c:pt>
                <c:pt idx="19706">
                  <c:v>36662</c:v>
                </c:pt>
                <c:pt idx="19707">
                  <c:v>36663</c:v>
                </c:pt>
                <c:pt idx="19708">
                  <c:v>36664</c:v>
                </c:pt>
                <c:pt idx="19709">
                  <c:v>36665</c:v>
                </c:pt>
                <c:pt idx="19710">
                  <c:v>36668</c:v>
                </c:pt>
                <c:pt idx="19711">
                  <c:v>36669</c:v>
                </c:pt>
                <c:pt idx="19712">
                  <c:v>36670</c:v>
                </c:pt>
                <c:pt idx="19713">
                  <c:v>36671</c:v>
                </c:pt>
                <c:pt idx="19714">
                  <c:v>36672</c:v>
                </c:pt>
                <c:pt idx="19715">
                  <c:v>36676</c:v>
                </c:pt>
                <c:pt idx="19716">
                  <c:v>36677</c:v>
                </c:pt>
                <c:pt idx="19717">
                  <c:v>36678</c:v>
                </c:pt>
                <c:pt idx="19718">
                  <c:v>36679</c:v>
                </c:pt>
                <c:pt idx="19719">
                  <c:v>36682</c:v>
                </c:pt>
                <c:pt idx="19720">
                  <c:v>36683</c:v>
                </c:pt>
                <c:pt idx="19721">
                  <c:v>36684</c:v>
                </c:pt>
                <c:pt idx="19722">
                  <c:v>36685</c:v>
                </c:pt>
                <c:pt idx="19723">
                  <c:v>36686</c:v>
                </c:pt>
                <c:pt idx="19724">
                  <c:v>36689</c:v>
                </c:pt>
                <c:pt idx="19725">
                  <c:v>36690</c:v>
                </c:pt>
                <c:pt idx="19726">
                  <c:v>36691</c:v>
                </c:pt>
                <c:pt idx="19727">
                  <c:v>36692</c:v>
                </c:pt>
                <c:pt idx="19728">
                  <c:v>36693</c:v>
                </c:pt>
                <c:pt idx="19729">
                  <c:v>36696</c:v>
                </c:pt>
                <c:pt idx="19730">
                  <c:v>36697</c:v>
                </c:pt>
                <c:pt idx="19731">
                  <c:v>36698</c:v>
                </c:pt>
                <c:pt idx="19732">
                  <c:v>36699</c:v>
                </c:pt>
                <c:pt idx="19733">
                  <c:v>36700</c:v>
                </c:pt>
                <c:pt idx="19734">
                  <c:v>36703</c:v>
                </c:pt>
                <c:pt idx="19735">
                  <c:v>36704</c:v>
                </c:pt>
                <c:pt idx="19736">
                  <c:v>36705</c:v>
                </c:pt>
                <c:pt idx="19737">
                  <c:v>36706</c:v>
                </c:pt>
                <c:pt idx="19738">
                  <c:v>36707</c:v>
                </c:pt>
                <c:pt idx="19739">
                  <c:v>36710</c:v>
                </c:pt>
                <c:pt idx="19740">
                  <c:v>36712</c:v>
                </c:pt>
                <c:pt idx="19741">
                  <c:v>36713</c:v>
                </c:pt>
                <c:pt idx="19742">
                  <c:v>36714</c:v>
                </c:pt>
                <c:pt idx="19743">
                  <c:v>36717</c:v>
                </c:pt>
                <c:pt idx="19744">
                  <c:v>36718</c:v>
                </c:pt>
                <c:pt idx="19745">
                  <c:v>36719</c:v>
                </c:pt>
                <c:pt idx="19746">
                  <c:v>36720</c:v>
                </c:pt>
                <c:pt idx="19747">
                  <c:v>36721</c:v>
                </c:pt>
                <c:pt idx="19748">
                  <c:v>36724</c:v>
                </c:pt>
                <c:pt idx="19749">
                  <c:v>36725</c:v>
                </c:pt>
                <c:pt idx="19750">
                  <c:v>36726</c:v>
                </c:pt>
                <c:pt idx="19751">
                  <c:v>36727</c:v>
                </c:pt>
                <c:pt idx="19752">
                  <c:v>36728</c:v>
                </c:pt>
                <c:pt idx="19753">
                  <c:v>36731</c:v>
                </c:pt>
                <c:pt idx="19754">
                  <c:v>36732</c:v>
                </c:pt>
                <c:pt idx="19755">
                  <c:v>36733</c:v>
                </c:pt>
                <c:pt idx="19756">
                  <c:v>36734</c:v>
                </c:pt>
                <c:pt idx="19757">
                  <c:v>36735</c:v>
                </c:pt>
                <c:pt idx="19758">
                  <c:v>36738</c:v>
                </c:pt>
                <c:pt idx="19759">
                  <c:v>36739</c:v>
                </c:pt>
                <c:pt idx="19760">
                  <c:v>36740</c:v>
                </c:pt>
                <c:pt idx="19761">
                  <c:v>36741</c:v>
                </c:pt>
                <c:pt idx="19762">
                  <c:v>36742</c:v>
                </c:pt>
                <c:pt idx="19763">
                  <c:v>36745</c:v>
                </c:pt>
                <c:pt idx="19764">
                  <c:v>36746</c:v>
                </c:pt>
                <c:pt idx="19765">
                  <c:v>36747</c:v>
                </c:pt>
                <c:pt idx="19766">
                  <c:v>36748</c:v>
                </c:pt>
                <c:pt idx="19767">
                  <c:v>36749</c:v>
                </c:pt>
                <c:pt idx="19768">
                  <c:v>36752</c:v>
                </c:pt>
                <c:pt idx="19769">
                  <c:v>36753</c:v>
                </c:pt>
                <c:pt idx="19770">
                  <c:v>36754</c:v>
                </c:pt>
                <c:pt idx="19771">
                  <c:v>36755</c:v>
                </c:pt>
                <c:pt idx="19772">
                  <c:v>36756</c:v>
                </c:pt>
                <c:pt idx="19773">
                  <c:v>36759</c:v>
                </c:pt>
                <c:pt idx="19774">
                  <c:v>36760</c:v>
                </c:pt>
                <c:pt idx="19775">
                  <c:v>36761</c:v>
                </c:pt>
                <c:pt idx="19776">
                  <c:v>36762</c:v>
                </c:pt>
                <c:pt idx="19777">
                  <c:v>36763</c:v>
                </c:pt>
                <c:pt idx="19778">
                  <c:v>36766</c:v>
                </c:pt>
                <c:pt idx="19779">
                  <c:v>36767</c:v>
                </c:pt>
                <c:pt idx="19780">
                  <c:v>36768</c:v>
                </c:pt>
                <c:pt idx="19781">
                  <c:v>36769</c:v>
                </c:pt>
                <c:pt idx="19782">
                  <c:v>36770</c:v>
                </c:pt>
                <c:pt idx="19783">
                  <c:v>36774</c:v>
                </c:pt>
                <c:pt idx="19784">
                  <c:v>36775</c:v>
                </c:pt>
                <c:pt idx="19785">
                  <c:v>36776</c:v>
                </c:pt>
                <c:pt idx="19786">
                  <c:v>36777</c:v>
                </c:pt>
                <c:pt idx="19787">
                  <c:v>36780</c:v>
                </c:pt>
                <c:pt idx="19788">
                  <c:v>36781</c:v>
                </c:pt>
                <c:pt idx="19789">
                  <c:v>36782</c:v>
                </c:pt>
                <c:pt idx="19790">
                  <c:v>36783</c:v>
                </c:pt>
                <c:pt idx="19791">
                  <c:v>36784</c:v>
                </c:pt>
                <c:pt idx="19792">
                  <c:v>36787</c:v>
                </c:pt>
                <c:pt idx="19793">
                  <c:v>36788</c:v>
                </c:pt>
                <c:pt idx="19794">
                  <c:v>36789</c:v>
                </c:pt>
                <c:pt idx="19795">
                  <c:v>36790</c:v>
                </c:pt>
                <c:pt idx="19796">
                  <c:v>36791</c:v>
                </c:pt>
                <c:pt idx="19797">
                  <c:v>36794</c:v>
                </c:pt>
                <c:pt idx="19798">
                  <c:v>36795</c:v>
                </c:pt>
                <c:pt idx="19799">
                  <c:v>36796</c:v>
                </c:pt>
                <c:pt idx="19800">
                  <c:v>36797</c:v>
                </c:pt>
                <c:pt idx="19801">
                  <c:v>36798</c:v>
                </c:pt>
                <c:pt idx="19802">
                  <c:v>36801</c:v>
                </c:pt>
                <c:pt idx="19803">
                  <c:v>36802</c:v>
                </c:pt>
                <c:pt idx="19804">
                  <c:v>36803</c:v>
                </c:pt>
                <c:pt idx="19805">
                  <c:v>36804</c:v>
                </c:pt>
                <c:pt idx="19806">
                  <c:v>36805</c:v>
                </c:pt>
                <c:pt idx="19807">
                  <c:v>36808</c:v>
                </c:pt>
                <c:pt idx="19808">
                  <c:v>36809</c:v>
                </c:pt>
                <c:pt idx="19809">
                  <c:v>36810</c:v>
                </c:pt>
                <c:pt idx="19810">
                  <c:v>36811</c:v>
                </c:pt>
                <c:pt idx="19811">
                  <c:v>36812</c:v>
                </c:pt>
                <c:pt idx="19812">
                  <c:v>36815</c:v>
                </c:pt>
                <c:pt idx="19813">
                  <c:v>36816</c:v>
                </c:pt>
                <c:pt idx="19814">
                  <c:v>36817</c:v>
                </c:pt>
                <c:pt idx="19815">
                  <c:v>36818</c:v>
                </c:pt>
                <c:pt idx="19816">
                  <c:v>36819</c:v>
                </c:pt>
                <c:pt idx="19817">
                  <c:v>36822</c:v>
                </c:pt>
                <c:pt idx="19818">
                  <c:v>36823</c:v>
                </c:pt>
                <c:pt idx="19819">
                  <c:v>36824</c:v>
                </c:pt>
                <c:pt idx="19820">
                  <c:v>36825</c:v>
                </c:pt>
                <c:pt idx="19821">
                  <c:v>36826</c:v>
                </c:pt>
                <c:pt idx="19822">
                  <c:v>36829</c:v>
                </c:pt>
                <c:pt idx="19823">
                  <c:v>36830</c:v>
                </c:pt>
                <c:pt idx="19824">
                  <c:v>36831</c:v>
                </c:pt>
                <c:pt idx="19825">
                  <c:v>36832</c:v>
                </c:pt>
                <c:pt idx="19826">
                  <c:v>36833</c:v>
                </c:pt>
                <c:pt idx="19827">
                  <c:v>36836</c:v>
                </c:pt>
                <c:pt idx="19828">
                  <c:v>36837</c:v>
                </c:pt>
                <c:pt idx="19829">
                  <c:v>36838</c:v>
                </c:pt>
                <c:pt idx="19830">
                  <c:v>36839</c:v>
                </c:pt>
                <c:pt idx="19831">
                  <c:v>36840</c:v>
                </c:pt>
                <c:pt idx="19832">
                  <c:v>36843</c:v>
                </c:pt>
                <c:pt idx="19833">
                  <c:v>36844</c:v>
                </c:pt>
                <c:pt idx="19834">
                  <c:v>36845</c:v>
                </c:pt>
                <c:pt idx="19835">
                  <c:v>36846</c:v>
                </c:pt>
                <c:pt idx="19836">
                  <c:v>36847</c:v>
                </c:pt>
                <c:pt idx="19837">
                  <c:v>36850</c:v>
                </c:pt>
                <c:pt idx="19838">
                  <c:v>36851</c:v>
                </c:pt>
                <c:pt idx="19839">
                  <c:v>36852</c:v>
                </c:pt>
                <c:pt idx="19840">
                  <c:v>36854</c:v>
                </c:pt>
                <c:pt idx="19841">
                  <c:v>36857</c:v>
                </c:pt>
                <c:pt idx="19842">
                  <c:v>36858</c:v>
                </c:pt>
                <c:pt idx="19843">
                  <c:v>36859</c:v>
                </c:pt>
                <c:pt idx="19844">
                  <c:v>36860</c:v>
                </c:pt>
                <c:pt idx="19845">
                  <c:v>36861</c:v>
                </c:pt>
                <c:pt idx="19846">
                  <c:v>36864</c:v>
                </c:pt>
                <c:pt idx="19847">
                  <c:v>36865</c:v>
                </c:pt>
                <c:pt idx="19848">
                  <c:v>36866</c:v>
                </c:pt>
                <c:pt idx="19849">
                  <c:v>36867</c:v>
                </c:pt>
                <c:pt idx="19850">
                  <c:v>36868</c:v>
                </c:pt>
                <c:pt idx="19851">
                  <c:v>36871</c:v>
                </c:pt>
                <c:pt idx="19852">
                  <c:v>36872</c:v>
                </c:pt>
                <c:pt idx="19853">
                  <c:v>36873</c:v>
                </c:pt>
                <c:pt idx="19854">
                  <c:v>36874</c:v>
                </c:pt>
                <c:pt idx="19855">
                  <c:v>36875</c:v>
                </c:pt>
                <c:pt idx="19856">
                  <c:v>36878</c:v>
                </c:pt>
                <c:pt idx="19857">
                  <c:v>36879</c:v>
                </c:pt>
                <c:pt idx="19858">
                  <c:v>36880</c:v>
                </c:pt>
                <c:pt idx="19859">
                  <c:v>36881</c:v>
                </c:pt>
                <c:pt idx="19860">
                  <c:v>36882</c:v>
                </c:pt>
                <c:pt idx="19861">
                  <c:v>36886</c:v>
                </c:pt>
                <c:pt idx="19862">
                  <c:v>36887</c:v>
                </c:pt>
                <c:pt idx="19863">
                  <c:v>36888</c:v>
                </c:pt>
                <c:pt idx="19864">
                  <c:v>36889</c:v>
                </c:pt>
                <c:pt idx="19865">
                  <c:v>36893</c:v>
                </c:pt>
                <c:pt idx="19866">
                  <c:v>36894</c:v>
                </c:pt>
                <c:pt idx="19867">
                  <c:v>36895</c:v>
                </c:pt>
                <c:pt idx="19868">
                  <c:v>36896</c:v>
                </c:pt>
                <c:pt idx="19869">
                  <c:v>36899</c:v>
                </c:pt>
                <c:pt idx="19870">
                  <c:v>36900</c:v>
                </c:pt>
                <c:pt idx="19871">
                  <c:v>36901</c:v>
                </c:pt>
                <c:pt idx="19872">
                  <c:v>36902</c:v>
                </c:pt>
                <c:pt idx="19873">
                  <c:v>36903</c:v>
                </c:pt>
                <c:pt idx="19874">
                  <c:v>36907</c:v>
                </c:pt>
                <c:pt idx="19875">
                  <c:v>36908</c:v>
                </c:pt>
                <c:pt idx="19876">
                  <c:v>36909</c:v>
                </c:pt>
                <c:pt idx="19877">
                  <c:v>36910</c:v>
                </c:pt>
                <c:pt idx="19878">
                  <c:v>36913</c:v>
                </c:pt>
                <c:pt idx="19879">
                  <c:v>36914</c:v>
                </c:pt>
                <c:pt idx="19880">
                  <c:v>36915</c:v>
                </c:pt>
                <c:pt idx="19881">
                  <c:v>36916</c:v>
                </c:pt>
                <c:pt idx="19882">
                  <c:v>36917</c:v>
                </c:pt>
                <c:pt idx="19883">
                  <c:v>36920</c:v>
                </c:pt>
                <c:pt idx="19884">
                  <c:v>36921</c:v>
                </c:pt>
                <c:pt idx="19885">
                  <c:v>36922</c:v>
                </c:pt>
                <c:pt idx="19886">
                  <c:v>36923</c:v>
                </c:pt>
                <c:pt idx="19887">
                  <c:v>36924</c:v>
                </c:pt>
                <c:pt idx="19888">
                  <c:v>36927</c:v>
                </c:pt>
                <c:pt idx="19889">
                  <c:v>36928</c:v>
                </c:pt>
                <c:pt idx="19890">
                  <c:v>36929</c:v>
                </c:pt>
                <c:pt idx="19891">
                  <c:v>36930</c:v>
                </c:pt>
                <c:pt idx="19892">
                  <c:v>36931</c:v>
                </c:pt>
                <c:pt idx="19893">
                  <c:v>36934</c:v>
                </c:pt>
                <c:pt idx="19894">
                  <c:v>36935</c:v>
                </c:pt>
                <c:pt idx="19895">
                  <c:v>36936</c:v>
                </c:pt>
                <c:pt idx="19896">
                  <c:v>36937</c:v>
                </c:pt>
                <c:pt idx="19897">
                  <c:v>36938</c:v>
                </c:pt>
                <c:pt idx="19898">
                  <c:v>36942</c:v>
                </c:pt>
                <c:pt idx="19899">
                  <c:v>36943</c:v>
                </c:pt>
                <c:pt idx="19900">
                  <c:v>36944</c:v>
                </c:pt>
                <c:pt idx="19901">
                  <c:v>36945</c:v>
                </c:pt>
                <c:pt idx="19902">
                  <c:v>36948</c:v>
                </c:pt>
                <c:pt idx="19903">
                  <c:v>36949</c:v>
                </c:pt>
                <c:pt idx="19904">
                  <c:v>36950</c:v>
                </c:pt>
                <c:pt idx="19905">
                  <c:v>36951</c:v>
                </c:pt>
                <c:pt idx="19906">
                  <c:v>36952</c:v>
                </c:pt>
                <c:pt idx="19907">
                  <c:v>36955</c:v>
                </c:pt>
                <c:pt idx="19908">
                  <c:v>36956</c:v>
                </c:pt>
                <c:pt idx="19909">
                  <c:v>36957</c:v>
                </c:pt>
                <c:pt idx="19910">
                  <c:v>36958</c:v>
                </c:pt>
                <c:pt idx="19911">
                  <c:v>36959</c:v>
                </c:pt>
                <c:pt idx="19912">
                  <c:v>36962</c:v>
                </c:pt>
                <c:pt idx="19913">
                  <c:v>36963</c:v>
                </c:pt>
                <c:pt idx="19914">
                  <c:v>36964</c:v>
                </c:pt>
                <c:pt idx="19915">
                  <c:v>36965</c:v>
                </c:pt>
                <c:pt idx="19916">
                  <c:v>36966</c:v>
                </c:pt>
                <c:pt idx="19917">
                  <c:v>36969</c:v>
                </c:pt>
                <c:pt idx="19918">
                  <c:v>36970</c:v>
                </c:pt>
                <c:pt idx="19919">
                  <c:v>36971</c:v>
                </c:pt>
                <c:pt idx="19920">
                  <c:v>36972</c:v>
                </c:pt>
                <c:pt idx="19921">
                  <c:v>36973</c:v>
                </c:pt>
                <c:pt idx="19922">
                  <c:v>36976</c:v>
                </c:pt>
                <c:pt idx="19923">
                  <c:v>36977</c:v>
                </c:pt>
                <c:pt idx="19924">
                  <c:v>36978</c:v>
                </c:pt>
                <c:pt idx="19925">
                  <c:v>36979</c:v>
                </c:pt>
                <c:pt idx="19926">
                  <c:v>36980</c:v>
                </c:pt>
                <c:pt idx="19927">
                  <c:v>36983</c:v>
                </c:pt>
                <c:pt idx="19928">
                  <c:v>36984</c:v>
                </c:pt>
                <c:pt idx="19929">
                  <c:v>36985</c:v>
                </c:pt>
                <c:pt idx="19930">
                  <c:v>36986</c:v>
                </c:pt>
                <c:pt idx="19931">
                  <c:v>36987</c:v>
                </c:pt>
                <c:pt idx="19932">
                  <c:v>36990</c:v>
                </c:pt>
                <c:pt idx="19933">
                  <c:v>36991</c:v>
                </c:pt>
                <c:pt idx="19934">
                  <c:v>36992</c:v>
                </c:pt>
                <c:pt idx="19935">
                  <c:v>36993</c:v>
                </c:pt>
                <c:pt idx="19936">
                  <c:v>36997</c:v>
                </c:pt>
                <c:pt idx="19937">
                  <c:v>36998</c:v>
                </c:pt>
                <c:pt idx="19938">
                  <c:v>36999</c:v>
                </c:pt>
                <c:pt idx="19939">
                  <c:v>37000</c:v>
                </c:pt>
                <c:pt idx="19940">
                  <c:v>37001</c:v>
                </c:pt>
                <c:pt idx="19941">
                  <c:v>37004</c:v>
                </c:pt>
                <c:pt idx="19942">
                  <c:v>37005</c:v>
                </c:pt>
                <c:pt idx="19943">
                  <c:v>37006</c:v>
                </c:pt>
                <c:pt idx="19944">
                  <c:v>37007</c:v>
                </c:pt>
                <c:pt idx="19945">
                  <c:v>37008</c:v>
                </c:pt>
                <c:pt idx="19946">
                  <c:v>37011</c:v>
                </c:pt>
                <c:pt idx="19947">
                  <c:v>37012</c:v>
                </c:pt>
                <c:pt idx="19948">
                  <c:v>37013</c:v>
                </c:pt>
                <c:pt idx="19949">
                  <c:v>37014</c:v>
                </c:pt>
                <c:pt idx="19950">
                  <c:v>37015</c:v>
                </c:pt>
                <c:pt idx="19951">
                  <c:v>37018</c:v>
                </c:pt>
                <c:pt idx="19952">
                  <c:v>37019</c:v>
                </c:pt>
                <c:pt idx="19953">
                  <c:v>37020</c:v>
                </c:pt>
                <c:pt idx="19954">
                  <c:v>37021</c:v>
                </c:pt>
                <c:pt idx="19955">
                  <c:v>37022</c:v>
                </c:pt>
                <c:pt idx="19956">
                  <c:v>37025</c:v>
                </c:pt>
                <c:pt idx="19957">
                  <c:v>37026</c:v>
                </c:pt>
                <c:pt idx="19958">
                  <c:v>37027</c:v>
                </c:pt>
                <c:pt idx="19959">
                  <c:v>37028</c:v>
                </c:pt>
                <c:pt idx="19960">
                  <c:v>37029</c:v>
                </c:pt>
                <c:pt idx="19961">
                  <c:v>37032</c:v>
                </c:pt>
                <c:pt idx="19962">
                  <c:v>37033</c:v>
                </c:pt>
                <c:pt idx="19963">
                  <c:v>37034</c:v>
                </c:pt>
                <c:pt idx="19964">
                  <c:v>37035</c:v>
                </c:pt>
                <c:pt idx="19965">
                  <c:v>37036</c:v>
                </c:pt>
                <c:pt idx="19966">
                  <c:v>37040</c:v>
                </c:pt>
                <c:pt idx="19967">
                  <c:v>37041</c:v>
                </c:pt>
                <c:pt idx="19968">
                  <c:v>37042</c:v>
                </c:pt>
                <c:pt idx="19969">
                  <c:v>37043</c:v>
                </c:pt>
                <c:pt idx="19970">
                  <c:v>37046</c:v>
                </c:pt>
                <c:pt idx="19971">
                  <c:v>37047</c:v>
                </c:pt>
                <c:pt idx="19972">
                  <c:v>37048</c:v>
                </c:pt>
                <c:pt idx="19973">
                  <c:v>37049</c:v>
                </c:pt>
                <c:pt idx="19974">
                  <c:v>37050</c:v>
                </c:pt>
                <c:pt idx="19975">
                  <c:v>37053</c:v>
                </c:pt>
                <c:pt idx="19976">
                  <c:v>37054</c:v>
                </c:pt>
                <c:pt idx="19977">
                  <c:v>37055</c:v>
                </c:pt>
                <c:pt idx="19978">
                  <c:v>37056</c:v>
                </c:pt>
                <c:pt idx="19979">
                  <c:v>37057</c:v>
                </c:pt>
                <c:pt idx="19980">
                  <c:v>37060</c:v>
                </c:pt>
                <c:pt idx="19981">
                  <c:v>37061</c:v>
                </c:pt>
                <c:pt idx="19982">
                  <c:v>37062</c:v>
                </c:pt>
                <c:pt idx="19983">
                  <c:v>37063</c:v>
                </c:pt>
                <c:pt idx="19984">
                  <c:v>37064</c:v>
                </c:pt>
                <c:pt idx="19985">
                  <c:v>37067</c:v>
                </c:pt>
                <c:pt idx="19986">
                  <c:v>37068</c:v>
                </c:pt>
                <c:pt idx="19987">
                  <c:v>37069</c:v>
                </c:pt>
                <c:pt idx="19988">
                  <c:v>37070</c:v>
                </c:pt>
                <c:pt idx="19989">
                  <c:v>37071</c:v>
                </c:pt>
                <c:pt idx="19990">
                  <c:v>37074</c:v>
                </c:pt>
                <c:pt idx="19991">
                  <c:v>37075</c:v>
                </c:pt>
                <c:pt idx="19992">
                  <c:v>37077</c:v>
                </c:pt>
                <c:pt idx="19993">
                  <c:v>37078</c:v>
                </c:pt>
                <c:pt idx="19994">
                  <c:v>37081</c:v>
                </c:pt>
                <c:pt idx="19995">
                  <c:v>37082</c:v>
                </c:pt>
                <c:pt idx="19996">
                  <c:v>37083</c:v>
                </c:pt>
                <c:pt idx="19997">
                  <c:v>37084</c:v>
                </c:pt>
                <c:pt idx="19998">
                  <c:v>37085</c:v>
                </c:pt>
                <c:pt idx="19999">
                  <c:v>37088</c:v>
                </c:pt>
                <c:pt idx="20000">
                  <c:v>37089</c:v>
                </c:pt>
                <c:pt idx="20001">
                  <c:v>37090</c:v>
                </c:pt>
                <c:pt idx="20002">
                  <c:v>37091</c:v>
                </c:pt>
                <c:pt idx="20003">
                  <c:v>37092</c:v>
                </c:pt>
                <c:pt idx="20004">
                  <c:v>37095</c:v>
                </c:pt>
                <c:pt idx="20005">
                  <c:v>37096</c:v>
                </c:pt>
                <c:pt idx="20006">
                  <c:v>37097</c:v>
                </c:pt>
                <c:pt idx="20007">
                  <c:v>37098</c:v>
                </c:pt>
                <c:pt idx="20008">
                  <c:v>37099</c:v>
                </c:pt>
                <c:pt idx="20009">
                  <c:v>37102</c:v>
                </c:pt>
                <c:pt idx="20010">
                  <c:v>37103</c:v>
                </c:pt>
                <c:pt idx="20011">
                  <c:v>37104</c:v>
                </c:pt>
                <c:pt idx="20012">
                  <c:v>37105</c:v>
                </c:pt>
                <c:pt idx="20013">
                  <c:v>37106</c:v>
                </c:pt>
                <c:pt idx="20014">
                  <c:v>37109</c:v>
                </c:pt>
                <c:pt idx="20015">
                  <c:v>37110</c:v>
                </c:pt>
                <c:pt idx="20016">
                  <c:v>37111</c:v>
                </c:pt>
                <c:pt idx="20017">
                  <c:v>37112</c:v>
                </c:pt>
                <c:pt idx="20018">
                  <c:v>37113</c:v>
                </c:pt>
                <c:pt idx="20019">
                  <c:v>37116</c:v>
                </c:pt>
                <c:pt idx="20020">
                  <c:v>37117</c:v>
                </c:pt>
                <c:pt idx="20021">
                  <c:v>37118</c:v>
                </c:pt>
                <c:pt idx="20022">
                  <c:v>37119</c:v>
                </c:pt>
                <c:pt idx="20023">
                  <c:v>37120</c:v>
                </c:pt>
                <c:pt idx="20024">
                  <c:v>37123</c:v>
                </c:pt>
                <c:pt idx="20025">
                  <c:v>37124</c:v>
                </c:pt>
                <c:pt idx="20026">
                  <c:v>37125</c:v>
                </c:pt>
                <c:pt idx="20027">
                  <c:v>37126</c:v>
                </c:pt>
                <c:pt idx="20028">
                  <c:v>37127</c:v>
                </c:pt>
                <c:pt idx="20029">
                  <c:v>37130</c:v>
                </c:pt>
                <c:pt idx="20030">
                  <c:v>37131</c:v>
                </c:pt>
                <c:pt idx="20031">
                  <c:v>37132</c:v>
                </c:pt>
                <c:pt idx="20032">
                  <c:v>37133</c:v>
                </c:pt>
                <c:pt idx="20033">
                  <c:v>37134</c:v>
                </c:pt>
                <c:pt idx="20034">
                  <c:v>37138</c:v>
                </c:pt>
                <c:pt idx="20035">
                  <c:v>37139</c:v>
                </c:pt>
                <c:pt idx="20036">
                  <c:v>37140</c:v>
                </c:pt>
                <c:pt idx="20037">
                  <c:v>37141</c:v>
                </c:pt>
                <c:pt idx="20038">
                  <c:v>37144</c:v>
                </c:pt>
                <c:pt idx="20039">
                  <c:v>37151</c:v>
                </c:pt>
                <c:pt idx="20040">
                  <c:v>37152</c:v>
                </c:pt>
                <c:pt idx="20041">
                  <c:v>37153</c:v>
                </c:pt>
                <c:pt idx="20042">
                  <c:v>37154</c:v>
                </c:pt>
                <c:pt idx="20043">
                  <c:v>37155</c:v>
                </c:pt>
                <c:pt idx="20044">
                  <c:v>37158</c:v>
                </c:pt>
                <c:pt idx="20045">
                  <c:v>37159</c:v>
                </c:pt>
                <c:pt idx="20046">
                  <c:v>37160</c:v>
                </c:pt>
                <c:pt idx="20047">
                  <c:v>37161</c:v>
                </c:pt>
                <c:pt idx="20048">
                  <c:v>37162</c:v>
                </c:pt>
                <c:pt idx="20049">
                  <c:v>37165</c:v>
                </c:pt>
                <c:pt idx="20050">
                  <c:v>37166</c:v>
                </c:pt>
                <c:pt idx="20051">
                  <c:v>37167</c:v>
                </c:pt>
                <c:pt idx="20052">
                  <c:v>37168</c:v>
                </c:pt>
                <c:pt idx="20053">
                  <c:v>37169</c:v>
                </c:pt>
                <c:pt idx="20054">
                  <c:v>37172</c:v>
                </c:pt>
                <c:pt idx="20055">
                  <c:v>37173</c:v>
                </c:pt>
                <c:pt idx="20056">
                  <c:v>37174</c:v>
                </c:pt>
                <c:pt idx="20057">
                  <c:v>37175</c:v>
                </c:pt>
                <c:pt idx="20058">
                  <c:v>37176</c:v>
                </c:pt>
                <c:pt idx="20059">
                  <c:v>37179</c:v>
                </c:pt>
                <c:pt idx="20060">
                  <c:v>37180</c:v>
                </c:pt>
                <c:pt idx="20061">
                  <c:v>37181</c:v>
                </c:pt>
                <c:pt idx="20062">
                  <c:v>37182</c:v>
                </c:pt>
                <c:pt idx="20063">
                  <c:v>37183</c:v>
                </c:pt>
                <c:pt idx="20064">
                  <c:v>37186</c:v>
                </c:pt>
                <c:pt idx="20065">
                  <c:v>37187</c:v>
                </c:pt>
                <c:pt idx="20066">
                  <c:v>37188</c:v>
                </c:pt>
                <c:pt idx="20067">
                  <c:v>37189</c:v>
                </c:pt>
                <c:pt idx="20068">
                  <c:v>37190</c:v>
                </c:pt>
                <c:pt idx="20069">
                  <c:v>37193</c:v>
                </c:pt>
                <c:pt idx="20070">
                  <c:v>37194</c:v>
                </c:pt>
                <c:pt idx="20071">
                  <c:v>37195</c:v>
                </c:pt>
                <c:pt idx="20072">
                  <c:v>37196</c:v>
                </c:pt>
                <c:pt idx="20073">
                  <c:v>37197</c:v>
                </c:pt>
                <c:pt idx="20074">
                  <c:v>37200</c:v>
                </c:pt>
                <c:pt idx="20075">
                  <c:v>37201</c:v>
                </c:pt>
                <c:pt idx="20076">
                  <c:v>37202</c:v>
                </c:pt>
                <c:pt idx="20077">
                  <c:v>37203</c:v>
                </c:pt>
                <c:pt idx="20078">
                  <c:v>37204</c:v>
                </c:pt>
                <c:pt idx="20079">
                  <c:v>37207</c:v>
                </c:pt>
                <c:pt idx="20080">
                  <c:v>37208</c:v>
                </c:pt>
                <c:pt idx="20081">
                  <c:v>37209</c:v>
                </c:pt>
                <c:pt idx="20082">
                  <c:v>37210</c:v>
                </c:pt>
                <c:pt idx="20083">
                  <c:v>37211</c:v>
                </c:pt>
                <c:pt idx="20084">
                  <c:v>37214</c:v>
                </c:pt>
                <c:pt idx="20085">
                  <c:v>37215</c:v>
                </c:pt>
                <c:pt idx="20086">
                  <c:v>37216</c:v>
                </c:pt>
                <c:pt idx="20087">
                  <c:v>37218</c:v>
                </c:pt>
                <c:pt idx="20088">
                  <c:v>37221</c:v>
                </c:pt>
                <c:pt idx="20089">
                  <c:v>37222</c:v>
                </c:pt>
                <c:pt idx="20090">
                  <c:v>37223</c:v>
                </c:pt>
                <c:pt idx="20091">
                  <c:v>37224</c:v>
                </c:pt>
                <c:pt idx="20092">
                  <c:v>37225</c:v>
                </c:pt>
                <c:pt idx="20093">
                  <c:v>37228</c:v>
                </c:pt>
                <c:pt idx="20094">
                  <c:v>37229</c:v>
                </c:pt>
                <c:pt idx="20095">
                  <c:v>37230</c:v>
                </c:pt>
                <c:pt idx="20096">
                  <c:v>37231</c:v>
                </c:pt>
                <c:pt idx="20097">
                  <c:v>37232</c:v>
                </c:pt>
                <c:pt idx="20098">
                  <c:v>37235</c:v>
                </c:pt>
                <c:pt idx="20099">
                  <c:v>37236</c:v>
                </c:pt>
                <c:pt idx="20100">
                  <c:v>37237</c:v>
                </c:pt>
                <c:pt idx="20101">
                  <c:v>37238</c:v>
                </c:pt>
                <c:pt idx="20102">
                  <c:v>37239</c:v>
                </c:pt>
                <c:pt idx="20103">
                  <c:v>37242</c:v>
                </c:pt>
                <c:pt idx="20104">
                  <c:v>37243</c:v>
                </c:pt>
                <c:pt idx="20105">
                  <c:v>37244</c:v>
                </c:pt>
                <c:pt idx="20106">
                  <c:v>37245</c:v>
                </c:pt>
                <c:pt idx="20107">
                  <c:v>37246</c:v>
                </c:pt>
                <c:pt idx="20108">
                  <c:v>37249</c:v>
                </c:pt>
                <c:pt idx="20109">
                  <c:v>37251</c:v>
                </c:pt>
                <c:pt idx="20110">
                  <c:v>37252</c:v>
                </c:pt>
                <c:pt idx="20111">
                  <c:v>37253</c:v>
                </c:pt>
                <c:pt idx="20112">
                  <c:v>37256</c:v>
                </c:pt>
                <c:pt idx="20113">
                  <c:v>37258</c:v>
                </c:pt>
                <c:pt idx="20114">
                  <c:v>37259</c:v>
                </c:pt>
                <c:pt idx="20115">
                  <c:v>37260</c:v>
                </c:pt>
                <c:pt idx="20116">
                  <c:v>37263</c:v>
                </c:pt>
                <c:pt idx="20117">
                  <c:v>37264</c:v>
                </c:pt>
                <c:pt idx="20118">
                  <c:v>37265</c:v>
                </c:pt>
                <c:pt idx="20119">
                  <c:v>37266</c:v>
                </c:pt>
                <c:pt idx="20120">
                  <c:v>37267</c:v>
                </c:pt>
                <c:pt idx="20121">
                  <c:v>37270</c:v>
                </c:pt>
                <c:pt idx="20122">
                  <c:v>37271</c:v>
                </c:pt>
                <c:pt idx="20123">
                  <c:v>37272</c:v>
                </c:pt>
                <c:pt idx="20124">
                  <c:v>37273</c:v>
                </c:pt>
                <c:pt idx="20125">
                  <c:v>37274</c:v>
                </c:pt>
                <c:pt idx="20126">
                  <c:v>37278</c:v>
                </c:pt>
                <c:pt idx="20127">
                  <c:v>37279</c:v>
                </c:pt>
                <c:pt idx="20128">
                  <c:v>37280</c:v>
                </c:pt>
                <c:pt idx="20129">
                  <c:v>37281</c:v>
                </c:pt>
                <c:pt idx="20130">
                  <c:v>37284</c:v>
                </c:pt>
                <c:pt idx="20131">
                  <c:v>37285</c:v>
                </c:pt>
                <c:pt idx="20132">
                  <c:v>37286</c:v>
                </c:pt>
                <c:pt idx="20133">
                  <c:v>37287</c:v>
                </c:pt>
                <c:pt idx="20134">
                  <c:v>37288</c:v>
                </c:pt>
                <c:pt idx="20135">
                  <c:v>37291</c:v>
                </c:pt>
                <c:pt idx="20136">
                  <c:v>37292</c:v>
                </c:pt>
                <c:pt idx="20137">
                  <c:v>37293</c:v>
                </c:pt>
                <c:pt idx="20138">
                  <c:v>37294</c:v>
                </c:pt>
                <c:pt idx="20139">
                  <c:v>37295</c:v>
                </c:pt>
                <c:pt idx="20140">
                  <c:v>37298</c:v>
                </c:pt>
                <c:pt idx="20141">
                  <c:v>37299</c:v>
                </c:pt>
                <c:pt idx="20142">
                  <c:v>37300</c:v>
                </c:pt>
                <c:pt idx="20143">
                  <c:v>37301</c:v>
                </c:pt>
                <c:pt idx="20144">
                  <c:v>37302</c:v>
                </c:pt>
                <c:pt idx="20145">
                  <c:v>37306</c:v>
                </c:pt>
                <c:pt idx="20146">
                  <c:v>37307</c:v>
                </c:pt>
                <c:pt idx="20147">
                  <c:v>37308</c:v>
                </c:pt>
                <c:pt idx="20148">
                  <c:v>37309</c:v>
                </c:pt>
                <c:pt idx="20149">
                  <c:v>37312</c:v>
                </c:pt>
                <c:pt idx="20150">
                  <c:v>37313</c:v>
                </c:pt>
                <c:pt idx="20151">
                  <c:v>37314</c:v>
                </c:pt>
                <c:pt idx="20152">
                  <c:v>37315</c:v>
                </c:pt>
                <c:pt idx="20153">
                  <c:v>37316</c:v>
                </c:pt>
                <c:pt idx="20154">
                  <c:v>37319</c:v>
                </c:pt>
                <c:pt idx="20155">
                  <c:v>37320</c:v>
                </c:pt>
                <c:pt idx="20156">
                  <c:v>37321</c:v>
                </c:pt>
                <c:pt idx="20157">
                  <c:v>37322</c:v>
                </c:pt>
                <c:pt idx="20158">
                  <c:v>37323</c:v>
                </c:pt>
                <c:pt idx="20159">
                  <c:v>37326</c:v>
                </c:pt>
                <c:pt idx="20160">
                  <c:v>37327</c:v>
                </c:pt>
                <c:pt idx="20161">
                  <c:v>37328</c:v>
                </c:pt>
                <c:pt idx="20162">
                  <c:v>37329</c:v>
                </c:pt>
                <c:pt idx="20163">
                  <c:v>37330</c:v>
                </c:pt>
                <c:pt idx="20164">
                  <c:v>37333</c:v>
                </c:pt>
                <c:pt idx="20165">
                  <c:v>37334</c:v>
                </c:pt>
                <c:pt idx="20166">
                  <c:v>37335</c:v>
                </c:pt>
                <c:pt idx="20167">
                  <c:v>37336</c:v>
                </c:pt>
                <c:pt idx="20168">
                  <c:v>37337</c:v>
                </c:pt>
                <c:pt idx="20169">
                  <c:v>37340</c:v>
                </c:pt>
                <c:pt idx="20170">
                  <c:v>37341</c:v>
                </c:pt>
                <c:pt idx="20171">
                  <c:v>37342</c:v>
                </c:pt>
                <c:pt idx="20172">
                  <c:v>37343</c:v>
                </c:pt>
                <c:pt idx="20173">
                  <c:v>37347</c:v>
                </c:pt>
                <c:pt idx="20174">
                  <c:v>37348</c:v>
                </c:pt>
                <c:pt idx="20175">
                  <c:v>37349</c:v>
                </c:pt>
                <c:pt idx="20176">
                  <c:v>37350</c:v>
                </c:pt>
                <c:pt idx="20177">
                  <c:v>37351</c:v>
                </c:pt>
                <c:pt idx="20178">
                  <c:v>37354</c:v>
                </c:pt>
                <c:pt idx="20179">
                  <c:v>37355</c:v>
                </c:pt>
                <c:pt idx="20180">
                  <c:v>37356</c:v>
                </c:pt>
                <c:pt idx="20181">
                  <c:v>37357</c:v>
                </c:pt>
                <c:pt idx="20182">
                  <c:v>37358</c:v>
                </c:pt>
                <c:pt idx="20183">
                  <c:v>37361</c:v>
                </c:pt>
                <c:pt idx="20184">
                  <c:v>37362</c:v>
                </c:pt>
                <c:pt idx="20185">
                  <c:v>37363</c:v>
                </c:pt>
                <c:pt idx="20186">
                  <c:v>37364</c:v>
                </c:pt>
                <c:pt idx="20187">
                  <c:v>37365</c:v>
                </c:pt>
                <c:pt idx="20188">
                  <c:v>37368</c:v>
                </c:pt>
                <c:pt idx="20189">
                  <c:v>37369</c:v>
                </c:pt>
                <c:pt idx="20190">
                  <c:v>37370</c:v>
                </c:pt>
                <c:pt idx="20191">
                  <c:v>37371</c:v>
                </c:pt>
                <c:pt idx="20192">
                  <c:v>37372</c:v>
                </c:pt>
                <c:pt idx="20193">
                  <c:v>37375</c:v>
                </c:pt>
                <c:pt idx="20194">
                  <c:v>37376</c:v>
                </c:pt>
                <c:pt idx="20195">
                  <c:v>37377</c:v>
                </c:pt>
                <c:pt idx="20196">
                  <c:v>37378</c:v>
                </c:pt>
                <c:pt idx="20197">
                  <c:v>37379</c:v>
                </c:pt>
                <c:pt idx="20198">
                  <c:v>37382</c:v>
                </c:pt>
                <c:pt idx="20199">
                  <c:v>37383</c:v>
                </c:pt>
                <c:pt idx="20200">
                  <c:v>37384</c:v>
                </c:pt>
                <c:pt idx="20201">
                  <c:v>37385</c:v>
                </c:pt>
                <c:pt idx="20202">
                  <c:v>37386</c:v>
                </c:pt>
                <c:pt idx="20203">
                  <c:v>37389</c:v>
                </c:pt>
                <c:pt idx="20204">
                  <c:v>37390</c:v>
                </c:pt>
                <c:pt idx="20205">
                  <c:v>37391</c:v>
                </c:pt>
                <c:pt idx="20206">
                  <c:v>37392</c:v>
                </c:pt>
                <c:pt idx="20207">
                  <c:v>37393</c:v>
                </c:pt>
                <c:pt idx="20208">
                  <c:v>37396</c:v>
                </c:pt>
                <c:pt idx="20209">
                  <c:v>37397</c:v>
                </c:pt>
                <c:pt idx="20210">
                  <c:v>37398</c:v>
                </c:pt>
                <c:pt idx="20211">
                  <c:v>37399</c:v>
                </c:pt>
                <c:pt idx="20212">
                  <c:v>37400</c:v>
                </c:pt>
                <c:pt idx="20213">
                  <c:v>37404</c:v>
                </c:pt>
                <c:pt idx="20214">
                  <c:v>37405</c:v>
                </c:pt>
                <c:pt idx="20215">
                  <c:v>37406</c:v>
                </c:pt>
                <c:pt idx="20216">
                  <c:v>37407</c:v>
                </c:pt>
                <c:pt idx="20217">
                  <c:v>37410</c:v>
                </c:pt>
                <c:pt idx="20218">
                  <c:v>37411</c:v>
                </c:pt>
                <c:pt idx="20219">
                  <c:v>37412</c:v>
                </c:pt>
                <c:pt idx="20220">
                  <c:v>37413</c:v>
                </c:pt>
                <c:pt idx="20221">
                  <c:v>37414</c:v>
                </c:pt>
                <c:pt idx="20222">
                  <c:v>37417</c:v>
                </c:pt>
                <c:pt idx="20223">
                  <c:v>37418</c:v>
                </c:pt>
                <c:pt idx="20224">
                  <c:v>37419</c:v>
                </c:pt>
                <c:pt idx="20225">
                  <c:v>37420</c:v>
                </c:pt>
                <c:pt idx="20226">
                  <c:v>37421</c:v>
                </c:pt>
                <c:pt idx="20227">
                  <c:v>37424</c:v>
                </c:pt>
                <c:pt idx="20228">
                  <c:v>37425</c:v>
                </c:pt>
                <c:pt idx="20229">
                  <c:v>37426</c:v>
                </c:pt>
                <c:pt idx="20230">
                  <c:v>37427</c:v>
                </c:pt>
                <c:pt idx="20231">
                  <c:v>37428</c:v>
                </c:pt>
                <c:pt idx="20232">
                  <c:v>37431</c:v>
                </c:pt>
                <c:pt idx="20233">
                  <c:v>37432</c:v>
                </c:pt>
                <c:pt idx="20234">
                  <c:v>37433</c:v>
                </c:pt>
                <c:pt idx="20235">
                  <c:v>37434</c:v>
                </c:pt>
                <c:pt idx="20236">
                  <c:v>37435</c:v>
                </c:pt>
                <c:pt idx="20237">
                  <c:v>37438</c:v>
                </c:pt>
                <c:pt idx="20238">
                  <c:v>37439</c:v>
                </c:pt>
                <c:pt idx="20239">
                  <c:v>37440</c:v>
                </c:pt>
                <c:pt idx="20240">
                  <c:v>37442</c:v>
                </c:pt>
                <c:pt idx="20241">
                  <c:v>37445</c:v>
                </c:pt>
                <c:pt idx="20242">
                  <c:v>37446</c:v>
                </c:pt>
                <c:pt idx="20243">
                  <c:v>37447</c:v>
                </c:pt>
                <c:pt idx="20244">
                  <c:v>37448</c:v>
                </c:pt>
                <c:pt idx="20245">
                  <c:v>37449</c:v>
                </c:pt>
                <c:pt idx="20246">
                  <c:v>37452</c:v>
                </c:pt>
                <c:pt idx="20247">
                  <c:v>37453</c:v>
                </c:pt>
                <c:pt idx="20248">
                  <c:v>37454</c:v>
                </c:pt>
                <c:pt idx="20249">
                  <c:v>37455</c:v>
                </c:pt>
                <c:pt idx="20250">
                  <c:v>37456</c:v>
                </c:pt>
                <c:pt idx="20251">
                  <c:v>37459</c:v>
                </c:pt>
                <c:pt idx="20252">
                  <c:v>37460</c:v>
                </c:pt>
                <c:pt idx="20253">
                  <c:v>37461</c:v>
                </c:pt>
                <c:pt idx="20254">
                  <c:v>37462</c:v>
                </c:pt>
                <c:pt idx="20255">
                  <c:v>37463</c:v>
                </c:pt>
                <c:pt idx="20256">
                  <c:v>37466</c:v>
                </c:pt>
                <c:pt idx="20257">
                  <c:v>37467</c:v>
                </c:pt>
                <c:pt idx="20258">
                  <c:v>37468</c:v>
                </c:pt>
                <c:pt idx="20259">
                  <c:v>37469</c:v>
                </c:pt>
                <c:pt idx="20260">
                  <c:v>37470</c:v>
                </c:pt>
                <c:pt idx="20261">
                  <c:v>37473</c:v>
                </c:pt>
                <c:pt idx="20262">
                  <c:v>37474</c:v>
                </c:pt>
                <c:pt idx="20263">
                  <c:v>37475</c:v>
                </c:pt>
                <c:pt idx="20264">
                  <c:v>37476</c:v>
                </c:pt>
                <c:pt idx="20265">
                  <c:v>37477</c:v>
                </c:pt>
                <c:pt idx="20266">
                  <c:v>37480</c:v>
                </c:pt>
                <c:pt idx="20267">
                  <c:v>37481</c:v>
                </c:pt>
                <c:pt idx="20268">
                  <c:v>37482</c:v>
                </c:pt>
                <c:pt idx="20269">
                  <c:v>37483</c:v>
                </c:pt>
                <c:pt idx="20270">
                  <c:v>37484</c:v>
                </c:pt>
                <c:pt idx="20271">
                  <c:v>37487</c:v>
                </c:pt>
                <c:pt idx="20272">
                  <c:v>37488</c:v>
                </c:pt>
                <c:pt idx="20273">
                  <c:v>37489</c:v>
                </c:pt>
                <c:pt idx="20274">
                  <c:v>37490</c:v>
                </c:pt>
                <c:pt idx="20275">
                  <c:v>37491</c:v>
                </c:pt>
                <c:pt idx="20276">
                  <c:v>37494</c:v>
                </c:pt>
                <c:pt idx="20277">
                  <c:v>37495</c:v>
                </c:pt>
                <c:pt idx="20278">
                  <c:v>37496</c:v>
                </c:pt>
                <c:pt idx="20279">
                  <c:v>37497</c:v>
                </c:pt>
                <c:pt idx="20280">
                  <c:v>37498</c:v>
                </c:pt>
                <c:pt idx="20281">
                  <c:v>37502</c:v>
                </c:pt>
                <c:pt idx="20282">
                  <c:v>37503</c:v>
                </c:pt>
                <c:pt idx="20283">
                  <c:v>37504</c:v>
                </c:pt>
                <c:pt idx="20284">
                  <c:v>37505</c:v>
                </c:pt>
                <c:pt idx="20285">
                  <c:v>37508</c:v>
                </c:pt>
                <c:pt idx="20286">
                  <c:v>37509</c:v>
                </c:pt>
                <c:pt idx="20287">
                  <c:v>37510</c:v>
                </c:pt>
                <c:pt idx="20288">
                  <c:v>37511</c:v>
                </c:pt>
                <c:pt idx="20289">
                  <c:v>37512</c:v>
                </c:pt>
                <c:pt idx="20290">
                  <c:v>37515</c:v>
                </c:pt>
                <c:pt idx="20291">
                  <c:v>37516</c:v>
                </c:pt>
                <c:pt idx="20292">
                  <c:v>37517</c:v>
                </c:pt>
                <c:pt idx="20293">
                  <c:v>37518</c:v>
                </c:pt>
                <c:pt idx="20294">
                  <c:v>37519</c:v>
                </c:pt>
                <c:pt idx="20295">
                  <c:v>37522</c:v>
                </c:pt>
                <c:pt idx="20296">
                  <c:v>37523</c:v>
                </c:pt>
                <c:pt idx="20297">
                  <c:v>37524</c:v>
                </c:pt>
                <c:pt idx="20298">
                  <c:v>37525</c:v>
                </c:pt>
                <c:pt idx="20299">
                  <c:v>37526</c:v>
                </c:pt>
                <c:pt idx="20300">
                  <c:v>37529</c:v>
                </c:pt>
                <c:pt idx="20301">
                  <c:v>37530</c:v>
                </c:pt>
                <c:pt idx="20302">
                  <c:v>37531</c:v>
                </c:pt>
                <c:pt idx="20303">
                  <c:v>37532</c:v>
                </c:pt>
                <c:pt idx="20304">
                  <c:v>37533</c:v>
                </c:pt>
                <c:pt idx="20305">
                  <c:v>37536</c:v>
                </c:pt>
                <c:pt idx="20306">
                  <c:v>37537</c:v>
                </c:pt>
                <c:pt idx="20307">
                  <c:v>37538</c:v>
                </c:pt>
                <c:pt idx="20308">
                  <c:v>37539</c:v>
                </c:pt>
                <c:pt idx="20309">
                  <c:v>37540</c:v>
                </c:pt>
                <c:pt idx="20310">
                  <c:v>37543</c:v>
                </c:pt>
                <c:pt idx="20311">
                  <c:v>37544</c:v>
                </c:pt>
                <c:pt idx="20312">
                  <c:v>37545</c:v>
                </c:pt>
                <c:pt idx="20313">
                  <c:v>37546</c:v>
                </c:pt>
                <c:pt idx="20314">
                  <c:v>37547</c:v>
                </c:pt>
                <c:pt idx="20315">
                  <c:v>37550</c:v>
                </c:pt>
                <c:pt idx="20316">
                  <c:v>37551</c:v>
                </c:pt>
                <c:pt idx="20317">
                  <c:v>37552</c:v>
                </c:pt>
                <c:pt idx="20318">
                  <c:v>37553</c:v>
                </c:pt>
                <c:pt idx="20319">
                  <c:v>37554</c:v>
                </c:pt>
                <c:pt idx="20320">
                  <c:v>37557</c:v>
                </c:pt>
                <c:pt idx="20321">
                  <c:v>37558</c:v>
                </c:pt>
                <c:pt idx="20322">
                  <c:v>37559</c:v>
                </c:pt>
                <c:pt idx="20323">
                  <c:v>37560</c:v>
                </c:pt>
                <c:pt idx="20324">
                  <c:v>37561</c:v>
                </c:pt>
                <c:pt idx="20325">
                  <c:v>37564</c:v>
                </c:pt>
                <c:pt idx="20326">
                  <c:v>37565</c:v>
                </c:pt>
                <c:pt idx="20327">
                  <c:v>37566</c:v>
                </c:pt>
                <c:pt idx="20328">
                  <c:v>37567</c:v>
                </c:pt>
                <c:pt idx="20329">
                  <c:v>37568</c:v>
                </c:pt>
                <c:pt idx="20330">
                  <c:v>37571</c:v>
                </c:pt>
                <c:pt idx="20331">
                  <c:v>37572</c:v>
                </c:pt>
                <c:pt idx="20332">
                  <c:v>37573</c:v>
                </c:pt>
                <c:pt idx="20333">
                  <c:v>37574</c:v>
                </c:pt>
                <c:pt idx="20334">
                  <c:v>37575</c:v>
                </c:pt>
                <c:pt idx="20335">
                  <c:v>37578</c:v>
                </c:pt>
                <c:pt idx="20336">
                  <c:v>37579</c:v>
                </c:pt>
                <c:pt idx="20337">
                  <c:v>37580</c:v>
                </c:pt>
                <c:pt idx="20338">
                  <c:v>37581</c:v>
                </c:pt>
                <c:pt idx="20339">
                  <c:v>37582</c:v>
                </c:pt>
                <c:pt idx="20340">
                  <c:v>37585</c:v>
                </c:pt>
                <c:pt idx="20341">
                  <c:v>37586</c:v>
                </c:pt>
                <c:pt idx="20342">
                  <c:v>37587</c:v>
                </c:pt>
                <c:pt idx="20343">
                  <c:v>37589</c:v>
                </c:pt>
                <c:pt idx="20344">
                  <c:v>37592</c:v>
                </c:pt>
                <c:pt idx="20345">
                  <c:v>37593</c:v>
                </c:pt>
                <c:pt idx="20346">
                  <c:v>37594</c:v>
                </c:pt>
                <c:pt idx="20347">
                  <c:v>37595</c:v>
                </c:pt>
                <c:pt idx="20348">
                  <c:v>37596</c:v>
                </c:pt>
                <c:pt idx="20349">
                  <c:v>37599</c:v>
                </c:pt>
                <c:pt idx="20350">
                  <c:v>37600</c:v>
                </c:pt>
                <c:pt idx="20351">
                  <c:v>37601</c:v>
                </c:pt>
                <c:pt idx="20352">
                  <c:v>37602</c:v>
                </c:pt>
                <c:pt idx="20353">
                  <c:v>37603</c:v>
                </c:pt>
                <c:pt idx="20354">
                  <c:v>37606</c:v>
                </c:pt>
                <c:pt idx="20355">
                  <c:v>37607</c:v>
                </c:pt>
                <c:pt idx="20356">
                  <c:v>37608</c:v>
                </c:pt>
                <c:pt idx="20357">
                  <c:v>37609</c:v>
                </c:pt>
                <c:pt idx="20358">
                  <c:v>37610</c:v>
                </c:pt>
                <c:pt idx="20359">
                  <c:v>37613</c:v>
                </c:pt>
                <c:pt idx="20360">
                  <c:v>37614</c:v>
                </c:pt>
                <c:pt idx="20361">
                  <c:v>37616</c:v>
                </c:pt>
                <c:pt idx="20362">
                  <c:v>37617</c:v>
                </c:pt>
                <c:pt idx="20363">
                  <c:v>37620</c:v>
                </c:pt>
                <c:pt idx="20364">
                  <c:v>37621</c:v>
                </c:pt>
                <c:pt idx="20365">
                  <c:v>37623</c:v>
                </c:pt>
                <c:pt idx="20366">
                  <c:v>37624</c:v>
                </c:pt>
                <c:pt idx="20367">
                  <c:v>37627</c:v>
                </c:pt>
                <c:pt idx="20368">
                  <c:v>37628</c:v>
                </c:pt>
                <c:pt idx="20369">
                  <c:v>37629</c:v>
                </c:pt>
                <c:pt idx="20370">
                  <c:v>37630</c:v>
                </c:pt>
                <c:pt idx="20371">
                  <c:v>37631</c:v>
                </c:pt>
                <c:pt idx="20372">
                  <c:v>37634</c:v>
                </c:pt>
                <c:pt idx="20373">
                  <c:v>37635</c:v>
                </c:pt>
                <c:pt idx="20374">
                  <c:v>37636</c:v>
                </c:pt>
                <c:pt idx="20375">
                  <c:v>37637</c:v>
                </c:pt>
                <c:pt idx="20376">
                  <c:v>37638</c:v>
                </c:pt>
                <c:pt idx="20377">
                  <c:v>37642</c:v>
                </c:pt>
                <c:pt idx="20378">
                  <c:v>37643</c:v>
                </c:pt>
                <c:pt idx="20379">
                  <c:v>37644</c:v>
                </c:pt>
                <c:pt idx="20380">
                  <c:v>37645</c:v>
                </c:pt>
                <c:pt idx="20381">
                  <c:v>37648</c:v>
                </c:pt>
                <c:pt idx="20382">
                  <c:v>37649</c:v>
                </c:pt>
                <c:pt idx="20383">
                  <c:v>37650</c:v>
                </c:pt>
                <c:pt idx="20384">
                  <c:v>37651</c:v>
                </c:pt>
                <c:pt idx="20385">
                  <c:v>37652</c:v>
                </c:pt>
                <c:pt idx="20386">
                  <c:v>37655</c:v>
                </c:pt>
                <c:pt idx="20387">
                  <c:v>37656</c:v>
                </c:pt>
                <c:pt idx="20388">
                  <c:v>37657</c:v>
                </c:pt>
                <c:pt idx="20389">
                  <c:v>37658</c:v>
                </c:pt>
                <c:pt idx="20390">
                  <c:v>37659</c:v>
                </c:pt>
                <c:pt idx="20391">
                  <c:v>37662</c:v>
                </c:pt>
                <c:pt idx="20392">
                  <c:v>37663</c:v>
                </c:pt>
                <c:pt idx="20393">
                  <c:v>37664</c:v>
                </c:pt>
                <c:pt idx="20394">
                  <c:v>37665</c:v>
                </c:pt>
                <c:pt idx="20395">
                  <c:v>37666</c:v>
                </c:pt>
                <c:pt idx="20396">
                  <c:v>37670</c:v>
                </c:pt>
                <c:pt idx="20397">
                  <c:v>37671</c:v>
                </c:pt>
                <c:pt idx="20398">
                  <c:v>37672</c:v>
                </c:pt>
                <c:pt idx="20399">
                  <c:v>37673</c:v>
                </c:pt>
                <c:pt idx="20400">
                  <c:v>37676</c:v>
                </c:pt>
                <c:pt idx="20401">
                  <c:v>37677</c:v>
                </c:pt>
                <c:pt idx="20402">
                  <c:v>37678</c:v>
                </c:pt>
                <c:pt idx="20403">
                  <c:v>37679</c:v>
                </c:pt>
                <c:pt idx="20404">
                  <c:v>37680</c:v>
                </c:pt>
                <c:pt idx="20405">
                  <c:v>37683</c:v>
                </c:pt>
                <c:pt idx="20406">
                  <c:v>37684</c:v>
                </c:pt>
                <c:pt idx="20407">
                  <c:v>37685</c:v>
                </c:pt>
                <c:pt idx="20408">
                  <c:v>37686</c:v>
                </c:pt>
                <c:pt idx="20409">
                  <c:v>37687</c:v>
                </c:pt>
                <c:pt idx="20410">
                  <c:v>37690</c:v>
                </c:pt>
                <c:pt idx="20411">
                  <c:v>37691</c:v>
                </c:pt>
                <c:pt idx="20412">
                  <c:v>37692</c:v>
                </c:pt>
                <c:pt idx="20413">
                  <c:v>37693</c:v>
                </c:pt>
                <c:pt idx="20414">
                  <c:v>37694</c:v>
                </c:pt>
                <c:pt idx="20415">
                  <c:v>37697</c:v>
                </c:pt>
                <c:pt idx="20416">
                  <c:v>37698</c:v>
                </c:pt>
                <c:pt idx="20417">
                  <c:v>37699</c:v>
                </c:pt>
                <c:pt idx="20418">
                  <c:v>37700</c:v>
                </c:pt>
                <c:pt idx="20419">
                  <c:v>37701</c:v>
                </c:pt>
                <c:pt idx="20420">
                  <c:v>37704</c:v>
                </c:pt>
                <c:pt idx="20421">
                  <c:v>37705</c:v>
                </c:pt>
                <c:pt idx="20422">
                  <c:v>37706</c:v>
                </c:pt>
                <c:pt idx="20423">
                  <c:v>37707</c:v>
                </c:pt>
                <c:pt idx="20424">
                  <c:v>37708</c:v>
                </c:pt>
                <c:pt idx="20425">
                  <c:v>37711</c:v>
                </c:pt>
                <c:pt idx="20426">
                  <c:v>37712</c:v>
                </c:pt>
                <c:pt idx="20427">
                  <c:v>37713</c:v>
                </c:pt>
                <c:pt idx="20428">
                  <c:v>37714</c:v>
                </c:pt>
                <c:pt idx="20429">
                  <c:v>37715</c:v>
                </c:pt>
                <c:pt idx="20430">
                  <c:v>37718</c:v>
                </c:pt>
                <c:pt idx="20431">
                  <c:v>37719</c:v>
                </c:pt>
                <c:pt idx="20432">
                  <c:v>37720</c:v>
                </c:pt>
                <c:pt idx="20433">
                  <c:v>37721</c:v>
                </c:pt>
                <c:pt idx="20434">
                  <c:v>37722</c:v>
                </c:pt>
                <c:pt idx="20435">
                  <c:v>37725</c:v>
                </c:pt>
                <c:pt idx="20436">
                  <c:v>37726</c:v>
                </c:pt>
                <c:pt idx="20437">
                  <c:v>37727</c:v>
                </c:pt>
                <c:pt idx="20438">
                  <c:v>37728</c:v>
                </c:pt>
                <c:pt idx="20439">
                  <c:v>37732</c:v>
                </c:pt>
                <c:pt idx="20440">
                  <c:v>37733</c:v>
                </c:pt>
                <c:pt idx="20441">
                  <c:v>37734</c:v>
                </c:pt>
                <c:pt idx="20442">
                  <c:v>37735</c:v>
                </c:pt>
                <c:pt idx="20443">
                  <c:v>37736</c:v>
                </c:pt>
                <c:pt idx="20444">
                  <c:v>37739</c:v>
                </c:pt>
                <c:pt idx="20445">
                  <c:v>37740</c:v>
                </c:pt>
                <c:pt idx="20446">
                  <c:v>37741</c:v>
                </c:pt>
                <c:pt idx="20447">
                  <c:v>37742</c:v>
                </c:pt>
                <c:pt idx="20448">
                  <c:v>37743</c:v>
                </c:pt>
                <c:pt idx="20449">
                  <c:v>37746</c:v>
                </c:pt>
                <c:pt idx="20450">
                  <c:v>37747</c:v>
                </c:pt>
                <c:pt idx="20451">
                  <c:v>37748</c:v>
                </c:pt>
                <c:pt idx="20452">
                  <c:v>37749</c:v>
                </c:pt>
                <c:pt idx="20453">
                  <c:v>37750</c:v>
                </c:pt>
                <c:pt idx="20454">
                  <c:v>37753</c:v>
                </c:pt>
                <c:pt idx="20455">
                  <c:v>37754</c:v>
                </c:pt>
                <c:pt idx="20456">
                  <c:v>37755</c:v>
                </c:pt>
                <c:pt idx="20457">
                  <c:v>37756</c:v>
                </c:pt>
                <c:pt idx="20458">
                  <c:v>37757</c:v>
                </c:pt>
                <c:pt idx="20459">
                  <c:v>37760</c:v>
                </c:pt>
                <c:pt idx="20460">
                  <c:v>37761</c:v>
                </c:pt>
                <c:pt idx="20461">
                  <c:v>37762</c:v>
                </c:pt>
                <c:pt idx="20462">
                  <c:v>37763</c:v>
                </c:pt>
                <c:pt idx="20463">
                  <c:v>37764</c:v>
                </c:pt>
                <c:pt idx="20464">
                  <c:v>37768</c:v>
                </c:pt>
                <c:pt idx="20465">
                  <c:v>37769</c:v>
                </c:pt>
                <c:pt idx="20466">
                  <c:v>37770</c:v>
                </c:pt>
                <c:pt idx="20467">
                  <c:v>37771</c:v>
                </c:pt>
                <c:pt idx="20468">
                  <c:v>37774</c:v>
                </c:pt>
                <c:pt idx="20469">
                  <c:v>37775</c:v>
                </c:pt>
                <c:pt idx="20470">
                  <c:v>37776</c:v>
                </c:pt>
                <c:pt idx="20471">
                  <c:v>37777</c:v>
                </c:pt>
                <c:pt idx="20472">
                  <c:v>37778</c:v>
                </c:pt>
                <c:pt idx="20473">
                  <c:v>37781</c:v>
                </c:pt>
                <c:pt idx="20474">
                  <c:v>37782</c:v>
                </c:pt>
                <c:pt idx="20475">
                  <c:v>37783</c:v>
                </c:pt>
                <c:pt idx="20476">
                  <c:v>37784</c:v>
                </c:pt>
                <c:pt idx="20477">
                  <c:v>37785</c:v>
                </c:pt>
                <c:pt idx="20478">
                  <c:v>37788</c:v>
                </c:pt>
                <c:pt idx="20479">
                  <c:v>37789</c:v>
                </c:pt>
                <c:pt idx="20480">
                  <c:v>37790</c:v>
                </c:pt>
                <c:pt idx="20481">
                  <c:v>37791</c:v>
                </c:pt>
                <c:pt idx="20482">
                  <c:v>37792</c:v>
                </c:pt>
                <c:pt idx="20483">
                  <c:v>37795</c:v>
                </c:pt>
                <c:pt idx="20484">
                  <c:v>37796</c:v>
                </c:pt>
                <c:pt idx="20485">
                  <c:v>37797</c:v>
                </c:pt>
                <c:pt idx="20486">
                  <c:v>37798</c:v>
                </c:pt>
                <c:pt idx="20487">
                  <c:v>37799</c:v>
                </c:pt>
                <c:pt idx="20488">
                  <c:v>37802</c:v>
                </c:pt>
                <c:pt idx="20489">
                  <c:v>37803</c:v>
                </c:pt>
                <c:pt idx="20490">
                  <c:v>37804</c:v>
                </c:pt>
                <c:pt idx="20491">
                  <c:v>37805</c:v>
                </c:pt>
                <c:pt idx="20492">
                  <c:v>37809</c:v>
                </c:pt>
                <c:pt idx="20493">
                  <c:v>37810</c:v>
                </c:pt>
                <c:pt idx="20494">
                  <c:v>37811</c:v>
                </c:pt>
                <c:pt idx="20495">
                  <c:v>37812</c:v>
                </c:pt>
                <c:pt idx="20496">
                  <c:v>37813</c:v>
                </c:pt>
                <c:pt idx="20497">
                  <c:v>37816</c:v>
                </c:pt>
                <c:pt idx="20498">
                  <c:v>37817</c:v>
                </c:pt>
                <c:pt idx="20499">
                  <c:v>37818</c:v>
                </c:pt>
                <c:pt idx="20500">
                  <c:v>37819</c:v>
                </c:pt>
                <c:pt idx="20501">
                  <c:v>37820</c:v>
                </c:pt>
                <c:pt idx="20502">
                  <c:v>37823</c:v>
                </c:pt>
                <c:pt idx="20503">
                  <c:v>37824</c:v>
                </c:pt>
                <c:pt idx="20504">
                  <c:v>37825</c:v>
                </c:pt>
                <c:pt idx="20505">
                  <c:v>37826</c:v>
                </c:pt>
                <c:pt idx="20506">
                  <c:v>37827</c:v>
                </c:pt>
                <c:pt idx="20507">
                  <c:v>37830</c:v>
                </c:pt>
                <c:pt idx="20508">
                  <c:v>37831</c:v>
                </c:pt>
                <c:pt idx="20509">
                  <c:v>37832</c:v>
                </c:pt>
                <c:pt idx="20510">
                  <c:v>37833</c:v>
                </c:pt>
                <c:pt idx="20511">
                  <c:v>37834</c:v>
                </c:pt>
                <c:pt idx="20512">
                  <c:v>37837</c:v>
                </c:pt>
                <c:pt idx="20513">
                  <c:v>37838</c:v>
                </c:pt>
                <c:pt idx="20514">
                  <c:v>37839</c:v>
                </c:pt>
                <c:pt idx="20515">
                  <c:v>37840</c:v>
                </c:pt>
                <c:pt idx="20516">
                  <c:v>37841</c:v>
                </c:pt>
                <c:pt idx="20517">
                  <c:v>37844</c:v>
                </c:pt>
                <c:pt idx="20518">
                  <c:v>37845</c:v>
                </c:pt>
                <c:pt idx="20519">
                  <c:v>37846</c:v>
                </c:pt>
                <c:pt idx="20520">
                  <c:v>37847</c:v>
                </c:pt>
                <c:pt idx="20521">
                  <c:v>37848</c:v>
                </c:pt>
                <c:pt idx="20522">
                  <c:v>37851</c:v>
                </c:pt>
                <c:pt idx="20523">
                  <c:v>37852</c:v>
                </c:pt>
                <c:pt idx="20524">
                  <c:v>37853</c:v>
                </c:pt>
                <c:pt idx="20525">
                  <c:v>37854</c:v>
                </c:pt>
                <c:pt idx="20526">
                  <c:v>37855</c:v>
                </c:pt>
                <c:pt idx="20527">
                  <c:v>37858</c:v>
                </c:pt>
                <c:pt idx="20528">
                  <c:v>37859</c:v>
                </c:pt>
                <c:pt idx="20529">
                  <c:v>37860</c:v>
                </c:pt>
                <c:pt idx="20530">
                  <c:v>37861</c:v>
                </c:pt>
                <c:pt idx="20531">
                  <c:v>37862</c:v>
                </c:pt>
                <c:pt idx="20532">
                  <c:v>37866</c:v>
                </c:pt>
                <c:pt idx="20533">
                  <c:v>37867</c:v>
                </c:pt>
                <c:pt idx="20534">
                  <c:v>37868</c:v>
                </c:pt>
                <c:pt idx="20535">
                  <c:v>37869</c:v>
                </c:pt>
                <c:pt idx="20536">
                  <c:v>37872</c:v>
                </c:pt>
                <c:pt idx="20537">
                  <c:v>37873</c:v>
                </c:pt>
                <c:pt idx="20538">
                  <c:v>37874</c:v>
                </c:pt>
                <c:pt idx="20539">
                  <c:v>37875</c:v>
                </c:pt>
                <c:pt idx="20540">
                  <c:v>37876</c:v>
                </c:pt>
                <c:pt idx="20541">
                  <c:v>37879</c:v>
                </c:pt>
                <c:pt idx="20542">
                  <c:v>37880</c:v>
                </c:pt>
                <c:pt idx="20543">
                  <c:v>37881</c:v>
                </c:pt>
                <c:pt idx="20544">
                  <c:v>37882</c:v>
                </c:pt>
                <c:pt idx="20545">
                  <c:v>37883</c:v>
                </c:pt>
                <c:pt idx="20546">
                  <c:v>37886</c:v>
                </c:pt>
                <c:pt idx="20547">
                  <c:v>37887</c:v>
                </c:pt>
                <c:pt idx="20548">
                  <c:v>37888</c:v>
                </c:pt>
                <c:pt idx="20549">
                  <c:v>37889</c:v>
                </c:pt>
                <c:pt idx="20550">
                  <c:v>37890</c:v>
                </c:pt>
                <c:pt idx="20551">
                  <c:v>37893</c:v>
                </c:pt>
                <c:pt idx="20552">
                  <c:v>37894</c:v>
                </c:pt>
                <c:pt idx="20553">
                  <c:v>37895</c:v>
                </c:pt>
                <c:pt idx="20554">
                  <c:v>37896</c:v>
                </c:pt>
                <c:pt idx="20555">
                  <c:v>37897</c:v>
                </c:pt>
                <c:pt idx="20556">
                  <c:v>37900</c:v>
                </c:pt>
                <c:pt idx="20557">
                  <c:v>37901</c:v>
                </c:pt>
                <c:pt idx="20558">
                  <c:v>37902</c:v>
                </c:pt>
                <c:pt idx="20559">
                  <c:v>37903</c:v>
                </c:pt>
                <c:pt idx="20560">
                  <c:v>37904</c:v>
                </c:pt>
                <c:pt idx="20561">
                  <c:v>37907</c:v>
                </c:pt>
                <c:pt idx="20562">
                  <c:v>37908</c:v>
                </c:pt>
                <c:pt idx="20563">
                  <c:v>37909</c:v>
                </c:pt>
                <c:pt idx="20564">
                  <c:v>37910</c:v>
                </c:pt>
                <c:pt idx="20565">
                  <c:v>37911</c:v>
                </c:pt>
                <c:pt idx="20566">
                  <c:v>37914</c:v>
                </c:pt>
                <c:pt idx="20567">
                  <c:v>37915</c:v>
                </c:pt>
                <c:pt idx="20568">
                  <c:v>37916</c:v>
                </c:pt>
                <c:pt idx="20569">
                  <c:v>37917</c:v>
                </c:pt>
                <c:pt idx="20570">
                  <c:v>37918</c:v>
                </c:pt>
                <c:pt idx="20571">
                  <c:v>37921</c:v>
                </c:pt>
                <c:pt idx="20572">
                  <c:v>37922</c:v>
                </c:pt>
                <c:pt idx="20573">
                  <c:v>37923</c:v>
                </c:pt>
                <c:pt idx="20574">
                  <c:v>37924</c:v>
                </c:pt>
                <c:pt idx="20575">
                  <c:v>37925</c:v>
                </c:pt>
                <c:pt idx="20576">
                  <c:v>37928</c:v>
                </c:pt>
                <c:pt idx="20577">
                  <c:v>37929</c:v>
                </c:pt>
                <c:pt idx="20578">
                  <c:v>37930</c:v>
                </c:pt>
                <c:pt idx="20579">
                  <c:v>37931</c:v>
                </c:pt>
                <c:pt idx="20580">
                  <c:v>37932</c:v>
                </c:pt>
                <c:pt idx="20581">
                  <c:v>37935</c:v>
                </c:pt>
                <c:pt idx="20582">
                  <c:v>37936</c:v>
                </c:pt>
                <c:pt idx="20583">
                  <c:v>37937</c:v>
                </c:pt>
                <c:pt idx="20584">
                  <c:v>37938</c:v>
                </c:pt>
                <c:pt idx="20585">
                  <c:v>37939</c:v>
                </c:pt>
                <c:pt idx="20586">
                  <c:v>37942</c:v>
                </c:pt>
                <c:pt idx="20587">
                  <c:v>37943</c:v>
                </c:pt>
                <c:pt idx="20588">
                  <c:v>37944</c:v>
                </c:pt>
                <c:pt idx="20589">
                  <c:v>37945</c:v>
                </c:pt>
                <c:pt idx="20590">
                  <c:v>37946</c:v>
                </c:pt>
                <c:pt idx="20591">
                  <c:v>37949</c:v>
                </c:pt>
                <c:pt idx="20592">
                  <c:v>37950</c:v>
                </c:pt>
                <c:pt idx="20593">
                  <c:v>37951</c:v>
                </c:pt>
                <c:pt idx="20594">
                  <c:v>37953</c:v>
                </c:pt>
                <c:pt idx="20595">
                  <c:v>37956</c:v>
                </c:pt>
                <c:pt idx="20596">
                  <c:v>37957</c:v>
                </c:pt>
                <c:pt idx="20597">
                  <c:v>37958</c:v>
                </c:pt>
                <c:pt idx="20598">
                  <c:v>37959</c:v>
                </c:pt>
                <c:pt idx="20599">
                  <c:v>37960</c:v>
                </c:pt>
                <c:pt idx="20600">
                  <c:v>37963</c:v>
                </c:pt>
                <c:pt idx="20601">
                  <c:v>37964</c:v>
                </c:pt>
                <c:pt idx="20602">
                  <c:v>37965</c:v>
                </c:pt>
                <c:pt idx="20603">
                  <c:v>37966</c:v>
                </c:pt>
                <c:pt idx="20604">
                  <c:v>37967</c:v>
                </c:pt>
                <c:pt idx="20605">
                  <c:v>37970</c:v>
                </c:pt>
                <c:pt idx="20606">
                  <c:v>37971</c:v>
                </c:pt>
                <c:pt idx="20607">
                  <c:v>37972</c:v>
                </c:pt>
                <c:pt idx="20608">
                  <c:v>37973</c:v>
                </c:pt>
                <c:pt idx="20609">
                  <c:v>37974</c:v>
                </c:pt>
                <c:pt idx="20610">
                  <c:v>37977</c:v>
                </c:pt>
                <c:pt idx="20611">
                  <c:v>37978</c:v>
                </c:pt>
                <c:pt idx="20612">
                  <c:v>37979</c:v>
                </c:pt>
                <c:pt idx="20613">
                  <c:v>37981</c:v>
                </c:pt>
                <c:pt idx="20614">
                  <c:v>37984</c:v>
                </c:pt>
                <c:pt idx="20615">
                  <c:v>37985</c:v>
                </c:pt>
                <c:pt idx="20616">
                  <c:v>37986</c:v>
                </c:pt>
                <c:pt idx="20617">
                  <c:v>37988</c:v>
                </c:pt>
                <c:pt idx="20618">
                  <c:v>37991</c:v>
                </c:pt>
                <c:pt idx="20619">
                  <c:v>37992</c:v>
                </c:pt>
                <c:pt idx="20620">
                  <c:v>37993</c:v>
                </c:pt>
                <c:pt idx="20621">
                  <c:v>37994</c:v>
                </c:pt>
                <c:pt idx="20622">
                  <c:v>37995</c:v>
                </c:pt>
                <c:pt idx="20623">
                  <c:v>37998</c:v>
                </c:pt>
                <c:pt idx="20624">
                  <c:v>37999</c:v>
                </c:pt>
                <c:pt idx="20625">
                  <c:v>38000</c:v>
                </c:pt>
                <c:pt idx="20626">
                  <c:v>38001</c:v>
                </c:pt>
                <c:pt idx="20627">
                  <c:v>38002</c:v>
                </c:pt>
                <c:pt idx="20628">
                  <c:v>38006</c:v>
                </c:pt>
                <c:pt idx="20629">
                  <c:v>38007</c:v>
                </c:pt>
                <c:pt idx="20630">
                  <c:v>38008</c:v>
                </c:pt>
                <c:pt idx="20631">
                  <c:v>38009</c:v>
                </c:pt>
                <c:pt idx="20632">
                  <c:v>38012</c:v>
                </c:pt>
                <c:pt idx="20633">
                  <c:v>38013</c:v>
                </c:pt>
                <c:pt idx="20634">
                  <c:v>38014</c:v>
                </c:pt>
                <c:pt idx="20635">
                  <c:v>38015</c:v>
                </c:pt>
                <c:pt idx="20636">
                  <c:v>38016</c:v>
                </c:pt>
                <c:pt idx="20637">
                  <c:v>38019</c:v>
                </c:pt>
                <c:pt idx="20638">
                  <c:v>38020</c:v>
                </c:pt>
                <c:pt idx="20639">
                  <c:v>38021</c:v>
                </c:pt>
                <c:pt idx="20640">
                  <c:v>38022</c:v>
                </c:pt>
                <c:pt idx="20641">
                  <c:v>38023</c:v>
                </c:pt>
                <c:pt idx="20642">
                  <c:v>38026</c:v>
                </c:pt>
                <c:pt idx="20643">
                  <c:v>38027</c:v>
                </c:pt>
                <c:pt idx="20644">
                  <c:v>38028</c:v>
                </c:pt>
                <c:pt idx="20645">
                  <c:v>38029</c:v>
                </c:pt>
                <c:pt idx="20646">
                  <c:v>38030</c:v>
                </c:pt>
                <c:pt idx="20647">
                  <c:v>38034</c:v>
                </c:pt>
                <c:pt idx="20648">
                  <c:v>38035</c:v>
                </c:pt>
                <c:pt idx="20649">
                  <c:v>38036</c:v>
                </c:pt>
                <c:pt idx="20650">
                  <c:v>38037</c:v>
                </c:pt>
                <c:pt idx="20651">
                  <c:v>38040</c:v>
                </c:pt>
                <c:pt idx="20652">
                  <c:v>38041</c:v>
                </c:pt>
                <c:pt idx="20653">
                  <c:v>38042</c:v>
                </c:pt>
                <c:pt idx="20654">
                  <c:v>38043</c:v>
                </c:pt>
                <c:pt idx="20655">
                  <c:v>38044</c:v>
                </c:pt>
                <c:pt idx="20656">
                  <c:v>38047</c:v>
                </c:pt>
                <c:pt idx="20657">
                  <c:v>38048</c:v>
                </c:pt>
                <c:pt idx="20658">
                  <c:v>38049</c:v>
                </c:pt>
                <c:pt idx="20659">
                  <c:v>38050</c:v>
                </c:pt>
                <c:pt idx="20660">
                  <c:v>38051</c:v>
                </c:pt>
                <c:pt idx="20661">
                  <c:v>38054</c:v>
                </c:pt>
                <c:pt idx="20662">
                  <c:v>38055</c:v>
                </c:pt>
                <c:pt idx="20663">
                  <c:v>38056</c:v>
                </c:pt>
                <c:pt idx="20664">
                  <c:v>38057</c:v>
                </c:pt>
                <c:pt idx="20665">
                  <c:v>38058</c:v>
                </c:pt>
                <c:pt idx="20666">
                  <c:v>38061</c:v>
                </c:pt>
                <c:pt idx="20667">
                  <c:v>38062</c:v>
                </c:pt>
                <c:pt idx="20668">
                  <c:v>38063</c:v>
                </c:pt>
                <c:pt idx="20669">
                  <c:v>38064</c:v>
                </c:pt>
                <c:pt idx="20670">
                  <c:v>38065</c:v>
                </c:pt>
                <c:pt idx="20671">
                  <c:v>38068</c:v>
                </c:pt>
                <c:pt idx="20672">
                  <c:v>38069</c:v>
                </c:pt>
                <c:pt idx="20673">
                  <c:v>38070</c:v>
                </c:pt>
                <c:pt idx="20674">
                  <c:v>38071</c:v>
                </c:pt>
                <c:pt idx="20675">
                  <c:v>38072</c:v>
                </c:pt>
                <c:pt idx="20676">
                  <c:v>38075</c:v>
                </c:pt>
                <c:pt idx="20677">
                  <c:v>38076</c:v>
                </c:pt>
                <c:pt idx="20678">
                  <c:v>38077</c:v>
                </c:pt>
                <c:pt idx="20679">
                  <c:v>38078</c:v>
                </c:pt>
                <c:pt idx="20680">
                  <c:v>38079</c:v>
                </c:pt>
                <c:pt idx="20681">
                  <c:v>38082</c:v>
                </c:pt>
                <c:pt idx="20682">
                  <c:v>38083</c:v>
                </c:pt>
                <c:pt idx="20683">
                  <c:v>38084</c:v>
                </c:pt>
                <c:pt idx="20684">
                  <c:v>38085</c:v>
                </c:pt>
                <c:pt idx="20685">
                  <c:v>38089</c:v>
                </c:pt>
                <c:pt idx="20686">
                  <c:v>38090</c:v>
                </c:pt>
                <c:pt idx="20687">
                  <c:v>38091</c:v>
                </c:pt>
                <c:pt idx="20688">
                  <c:v>38092</c:v>
                </c:pt>
                <c:pt idx="20689">
                  <c:v>38093</c:v>
                </c:pt>
                <c:pt idx="20690">
                  <c:v>38096</c:v>
                </c:pt>
                <c:pt idx="20691">
                  <c:v>38097</c:v>
                </c:pt>
                <c:pt idx="20692">
                  <c:v>38098</c:v>
                </c:pt>
                <c:pt idx="20693">
                  <c:v>38099</c:v>
                </c:pt>
                <c:pt idx="20694">
                  <c:v>38100</c:v>
                </c:pt>
                <c:pt idx="20695">
                  <c:v>38103</c:v>
                </c:pt>
                <c:pt idx="20696">
                  <c:v>38104</c:v>
                </c:pt>
                <c:pt idx="20697">
                  <c:v>38105</c:v>
                </c:pt>
                <c:pt idx="20698">
                  <c:v>38106</c:v>
                </c:pt>
                <c:pt idx="20699">
                  <c:v>38107</c:v>
                </c:pt>
                <c:pt idx="20700">
                  <c:v>38110</c:v>
                </c:pt>
                <c:pt idx="20701">
                  <c:v>38111</c:v>
                </c:pt>
                <c:pt idx="20702">
                  <c:v>38112</c:v>
                </c:pt>
                <c:pt idx="20703">
                  <c:v>38113</c:v>
                </c:pt>
                <c:pt idx="20704">
                  <c:v>38114</c:v>
                </c:pt>
                <c:pt idx="20705">
                  <c:v>38117</c:v>
                </c:pt>
                <c:pt idx="20706">
                  <c:v>38118</c:v>
                </c:pt>
                <c:pt idx="20707">
                  <c:v>38119</c:v>
                </c:pt>
                <c:pt idx="20708">
                  <c:v>38120</c:v>
                </c:pt>
                <c:pt idx="20709">
                  <c:v>38121</c:v>
                </c:pt>
                <c:pt idx="20710">
                  <c:v>38124</c:v>
                </c:pt>
                <c:pt idx="20711">
                  <c:v>38125</c:v>
                </c:pt>
                <c:pt idx="20712">
                  <c:v>38126</c:v>
                </c:pt>
                <c:pt idx="20713">
                  <c:v>38127</c:v>
                </c:pt>
                <c:pt idx="20714">
                  <c:v>38128</c:v>
                </c:pt>
                <c:pt idx="20715">
                  <c:v>38131</c:v>
                </c:pt>
                <c:pt idx="20716">
                  <c:v>38132</c:v>
                </c:pt>
                <c:pt idx="20717">
                  <c:v>38133</c:v>
                </c:pt>
                <c:pt idx="20718">
                  <c:v>38134</c:v>
                </c:pt>
                <c:pt idx="20719">
                  <c:v>38135</c:v>
                </c:pt>
                <c:pt idx="20720">
                  <c:v>38139</c:v>
                </c:pt>
                <c:pt idx="20721">
                  <c:v>38140</c:v>
                </c:pt>
                <c:pt idx="20722">
                  <c:v>38141</c:v>
                </c:pt>
                <c:pt idx="20723">
                  <c:v>38142</c:v>
                </c:pt>
                <c:pt idx="20724">
                  <c:v>38145</c:v>
                </c:pt>
                <c:pt idx="20725">
                  <c:v>38146</c:v>
                </c:pt>
                <c:pt idx="20726">
                  <c:v>38147</c:v>
                </c:pt>
                <c:pt idx="20727">
                  <c:v>38148</c:v>
                </c:pt>
                <c:pt idx="20728">
                  <c:v>38152</c:v>
                </c:pt>
                <c:pt idx="20729">
                  <c:v>38153</c:v>
                </c:pt>
                <c:pt idx="20730">
                  <c:v>38154</c:v>
                </c:pt>
                <c:pt idx="20731">
                  <c:v>38155</c:v>
                </c:pt>
                <c:pt idx="20732">
                  <c:v>38156</c:v>
                </c:pt>
                <c:pt idx="20733">
                  <c:v>38159</c:v>
                </c:pt>
                <c:pt idx="20734">
                  <c:v>38160</c:v>
                </c:pt>
                <c:pt idx="20735">
                  <c:v>38161</c:v>
                </c:pt>
                <c:pt idx="20736">
                  <c:v>38162</c:v>
                </c:pt>
                <c:pt idx="20737">
                  <c:v>38163</c:v>
                </c:pt>
                <c:pt idx="20738">
                  <c:v>38166</c:v>
                </c:pt>
                <c:pt idx="20739">
                  <c:v>38167</c:v>
                </c:pt>
                <c:pt idx="20740">
                  <c:v>38168</c:v>
                </c:pt>
                <c:pt idx="20741">
                  <c:v>38169</c:v>
                </c:pt>
                <c:pt idx="20742">
                  <c:v>38170</c:v>
                </c:pt>
                <c:pt idx="20743">
                  <c:v>38174</c:v>
                </c:pt>
                <c:pt idx="20744">
                  <c:v>38175</c:v>
                </c:pt>
                <c:pt idx="20745">
                  <c:v>38176</c:v>
                </c:pt>
                <c:pt idx="20746">
                  <c:v>38177</c:v>
                </c:pt>
                <c:pt idx="20747">
                  <c:v>38180</c:v>
                </c:pt>
                <c:pt idx="20748">
                  <c:v>38181</c:v>
                </c:pt>
                <c:pt idx="20749">
                  <c:v>38182</c:v>
                </c:pt>
                <c:pt idx="20750">
                  <c:v>38183</c:v>
                </c:pt>
                <c:pt idx="20751">
                  <c:v>38184</c:v>
                </c:pt>
                <c:pt idx="20752">
                  <c:v>38187</c:v>
                </c:pt>
                <c:pt idx="20753">
                  <c:v>38188</c:v>
                </c:pt>
                <c:pt idx="20754">
                  <c:v>38189</c:v>
                </c:pt>
                <c:pt idx="20755">
                  <c:v>38190</c:v>
                </c:pt>
                <c:pt idx="20756">
                  <c:v>38191</c:v>
                </c:pt>
                <c:pt idx="20757">
                  <c:v>38194</c:v>
                </c:pt>
                <c:pt idx="20758">
                  <c:v>38195</c:v>
                </c:pt>
                <c:pt idx="20759">
                  <c:v>38196</c:v>
                </c:pt>
                <c:pt idx="20760">
                  <c:v>38197</c:v>
                </c:pt>
                <c:pt idx="20761">
                  <c:v>38198</c:v>
                </c:pt>
                <c:pt idx="20762">
                  <c:v>38201</c:v>
                </c:pt>
                <c:pt idx="20763">
                  <c:v>38202</c:v>
                </c:pt>
                <c:pt idx="20764">
                  <c:v>38203</c:v>
                </c:pt>
                <c:pt idx="20765">
                  <c:v>38204</c:v>
                </c:pt>
                <c:pt idx="20766">
                  <c:v>38205</c:v>
                </c:pt>
                <c:pt idx="20767">
                  <c:v>38208</c:v>
                </c:pt>
                <c:pt idx="20768">
                  <c:v>38209</c:v>
                </c:pt>
                <c:pt idx="20769">
                  <c:v>38210</c:v>
                </c:pt>
                <c:pt idx="20770">
                  <c:v>38211</c:v>
                </c:pt>
                <c:pt idx="20771">
                  <c:v>38212</c:v>
                </c:pt>
                <c:pt idx="20772">
                  <c:v>38215</c:v>
                </c:pt>
                <c:pt idx="20773">
                  <c:v>38216</c:v>
                </c:pt>
                <c:pt idx="20774">
                  <c:v>38217</c:v>
                </c:pt>
                <c:pt idx="20775">
                  <c:v>38218</c:v>
                </c:pt>
                <c:pt idx="20776">
                  <c:v>38219</c:v>
                </c:pt>
                <c:pt idx="20777">
                  <c:v>38222</c:v>
                </c:pt>
                <c:pt idx="20778">
                  <c:v>38223</c:v>
                </c:pt>
                <c:pt idx="20779">
                  <c:v>38224</c:v>
                </c:pt>
                <c:pt idx="20780">
                  <c:v>38225</c:v>
                </c:pt>
                <c:pt idx="20781">
                  <c:v>38226</c:v>
                </c:pt>
                <c:pt idx="20782">
                  <c:v>38229</c:v>
                </c:pt>
                <c:pt idx="20783">
                  <c:v>38230</c:v>
                </c:pt>
                <c:pt idx="20784">
                  <c:v>38231</c:v>
                </c:pt>
                <c:pt idx="20785">
                  <c:v>38232</c:v>
                </c:pt>
                <c:pt idx="20786">
                  <c:v>38233</c:v>
                </c:pt>
                <c:pt idx="20787">
                  <c:v>38237</c:v>
                </c:pt>
                <c:pt idx="20788">
                  <c:v>38238</c:v>
                </c:pt>
                <c:pt idx="20789">
                  <c:v>38239</c:v>
                </c:pt>
                <c:pt idx="20790">
                  <c:v>38240</c:v>
                </c:pt>
                <c:pt idx="20791">
                  <c:v>38243</c:v>
                </c:pt>
                <c:pt idx="20792">
                  <c:v>38244</c:v>
                </c:pt>
                <c:pt idx="20793">
                  <c:v>38245</c:v>
                </c:pt>
                <c:pt idx="20794">
                  <c:v>38246</c:v>
                </c:pt>
                <c:pt idx="20795">
                  <c:v>38247</c:v>
                </c:pt>
                <c:pt idx="20796">
                  <c:v>38250</c:v>
                </c:pt>
                <c:pt idx="20797">
                  <c:v>38251</c:v>
                </c:pt>
                <c:pt idx="20798">
                  <c:v>38252</c:v>
                </c:pt>
                <c:pt idx="20799">
                  <c:v>38253</c:v>
                </c:pt>
                <c:pt idx="20800">
                  <c:v>38254</c:v>
                </c:pt>
                <c:pt idx="20801">
                  <c:v>38257</c:v>
                </c:pt>
                <c:pt idx="20802">
                  <c:v>38258</c:v>
                </c:pt>
                <c:pt idx="20803">
                  <c:v>38259</c:v>
                </c:pt>
                <c:pt idx="20804">
                  <c:v>38260</c:v>
                </c:pt>
                <c:pt idx="20805">
                  <c:v>38261</c:v>
                </c:pt>
                <c:pt idx="20806">
                  <c:v>38264</c:v>
                </c:pt>
                <c:pt idx="20807">
                  <c:v>38265</c:v>
                </c:pt>
                <c:pt idx="20808">
                  <c:v>38266</c:v>
                </c:pt>
                <c:pt idx="20809">
                  <c:v>38267</c:v>
                </c:pt>
                <c:pt idx="20810">
                  <c:v>38268</c:v>
                </c:pt>
                <c:pt idx="20811">
                  <c:v>38271</c:v>
                </c:pt>
                <c:pt idx="20812">
                  <c:v>38272</c:v>
                </c:pt>
                <c:pt idx="20813">
                  <c:v>38273</c:v>
                </c:pt>
                <c:pt idx="20814">
                  <c:v>38274</c:v>
                </c:pt>
                <c:pt idx="20815">
                  <c:v>38275</c:v>
                </c:pt>
                <c:pt idx="20816">
                  <c:v>38278</c:v>
                </c:pt>
                <c:pt idx="20817">
                  <c:v>38279</c:v>
                </c:pt>
                <c:pt idx="20818">
                  <c:v>38280</c:v>
                </c:pt>
                <c:pt idx="20819">
                  <c:v>38281</c:v>
                </c:pt>
                <c:pt idx="20820">
                  <c:v>38282</c:v>
                </c:pt>
                <c:pt idx="20821">
                  <c:v>38285</c:v>
                </c:pt>
                <c:pt idx="20822">
                  <c:v>38286</c:v>
                </c:pt>
                <c:pt idx="20823">
                  <c:v>38287</c:v>
                </c:pt>
                <c:pt idx="20824">
                  <c:v>38288</c:v>
                </c:pt>
                <c:pt idx="20825">
                  <c:v>38289</c:v>
                </c:pt>
                <c:pt idx="20826">
                  <c:v>38292</c:v>
                </c:pt>
                <c:pt idx="20827">
                  <c:v>38293</c:v>
                </c:pt>
                <c:pt idx="20828">
                  <c:v>38294</c:v>
                </c:pt>
                <c:pt idx="20829">
                  <c:v>38295</c:v>
                </c:pt>
                <c:pt idx="20830">
                  <c:v>38296</c:v>
                </c:pt>
                <c:pt idx="20831">
                  <c:v>38299</c:v>
                </c:pt>
                <c:pt idx="20832">
                  <c:v>38300</c:v>
                </c:pt>
                <c:pt idx="20833">
                  <c:v>38301</c:v>
                </c:pt>
                <c:pt idx="20834">
                  <c:v>38302</c:v>
                </c:pt>
                <c:pt idx="20835">
                  <c:v>38303</c:v>
                </c:pt>
                <c:pt idx="20836">
                  <c:v>38306</c:v>
                </c:pt>
                <c:pt idx="20837">
                  <c:v>38307</c:v>
                </c:pt>
                <c:pt idx="20838">
                  <c:v>38308</c:v>
                </c:pt>
                <c:pt idx="20839">
                  <c:v>38309</c:v>
                </c:pt>
                <c:pt idx="20840">
                  <c:v>38310</c:v>
                </c:pt>
                <c:pt idx="20841">
                  <c:v>38313</c:v>
                </c:pt>
                <c:pt idx="20842">
                  <c:v>38314</c:v>
                </c:pt>
                <c:pt idx="20843">
                  <c:v>38315</c:v>
                </c:pt>
                <c:pt idx="20844">
                  <c:v>38317</c:v>
                </c:pt>
                <c:pt idx="20845">
                  <c:v>38320</c:v>
                </c:pt>
                <c:pt idx="20846">
                  <c:v>38321</c:v>
                </c:pt>
                <c:pt idx="20847">
                  <c:v>38322</c:v>
                </c:pt>
                <c:pt idx="20848">
                  <c:v>38323</c:v>
                </c:pt>
                <c:pt idx="20849">
                  <c:v>38324</c:v>
                </c:pt>
                <c:pt idx="20850">
                  <c:v>38327</c:v>
                </c:pt>
                <c:pt idx="20851">
                  <c:v>38328</c:v>
                </c:pt>
                <c:pt idx="20852">
                  <c:v>38329</c:v>
                </c:pt>
                <c:pt idx="20853">
                  <c:v>38330</c:v>
                </c:pt>
                <c:pt idx="20854">
                  <c:v>38331</c:v>
                </c:pt>
                <c:pt idx="20855">
                  <c:v>38334</c:v>
                </c:pt>
                <c:pt idx="20856">
                  <c:v>38335</c:v>
                </c:pt>
                <c:pt idx="20857">
                  <c:v>38336</c:v>
                </c:pt>
                <c:pt idx="20858">
                  <c:v>38337</c:v>
                </c:pt>
                <c:pt idx="20859">
                  <c:v>38338</c:v>
                </c:pt>
                <c:pt idx="20860">
                  <c:v>38341</c:v>
                </c:pt>
                <c:pt idx="20861">
                  <c:v>38342</c:v>
                </c:pt>
                <c:pt idx="20862">
                  <c:v>38343</c:v>
                </c:pt>
                <c:pt idx="20863">
                  <c:v>38344</c:v>
                </c:pt>
                <c:pt idx="20864">
                  <c:v>38348</c:v>
                </c:pt>
                <c:pt idx="20865">
                  <c:v>38349</c:v>
                </c:pt>
                <c:pt idx="20866">
                  <c:v>38350</c:v>
                </c:pt>
                <c:pt idx="20867">
                  <c:v>38351</c:v>
                </c:pt>
                <c:pt idx="20868">
                  <c:v>38352</c:v>
                </c:pt>
                <c:pt idx="20869">
                  <c:v>38355</c:v>
                </c:pt>
                <c:pt idx="20870">
                  <c:v>38356</c:v>
                </c:pt>
                <c:pt idx="20871">
                  <c:v>38357</c:v>
                </c:pt>
                <c:pt idx="20872">
                  <c:v>38358</c:v>
                </c:pt>
                <c:pt idx="20873">
                  <c:v>38359</c:v>
                </c:pt>
                <c:pt idx="20874">
                  <c:v>38362</c:v>
                </c:pt>
                <c:pt idx="20875">
                  <c:v>38363</c:v>
                </c:pt>
                <c:pt idx="20876">
                  <c:v>38364</c:v>
                </c:pt>
                <c:pt idx="20877">
                  <c:v>38365</c:v>
                </c:pt>
                <c:pt idx="20878">
                  <c:v>38366</c:v>
                </c:pt>
                <c:pt idx="20879">
                  <c:v>38370</c:v>
                </c:pt>
                <c:pt idx="20880">
                  <c:v>38371</c:v>
                </c:pt>
                <c:pt idx="20881">
                  <c:v>38372</c:v>
                </c:pt>
                <c:pt idx="20882">
                  <c:v>38373</c:v>
                </c:pt>
                <c:pt idx="20883">
                  <c:v>38376</c:v>
                </c:pt>
                <c:pt idx="20884">
                  <c:v>38377</c:v>
                </c:pt>
                <c:pt idx="20885">
                  <c:v>38378</c:v>
                </c:pt>
                <c:pt idx="20886">
                  <c:v>38379</c:v>
                </c:pt>
                <c:pt idx="20887">
                  <c:v>38380</c:v>
                </c:pt>
                <c:pt idx="20888">
                  <c:v>38383</c:v>
                </c:pt>
                <c:pt idx="20889">
                  <c:v>38384</c:v>
                </c:pt>
                <c:pt idx="20890">
                  <c:v>38385</c:v>
                </c:pt>
                <c:pt idx="20891">
                  <c:v>38386</c:v>
                </c:pt>
                <c:pt idx="20892">
                  <c:v>38387</c:v>
                </c:pt>
                <c:pt idx="20893">
                  <c:v>38390</c:v>
                </c:pt>
                <c:pt idx="20894">
                  <c:v>38391</c:v>
                </c:pt>
                <c:pt idx="20895">
                  <c:v>38392</c:v>
                </c:pt>
                <c:pt idx="20896">
                  <c:v>38393</c:v>
                </c:pt>
                <c:pt idx="20897">
                  <c:v>38394</c:v>
                </c:pt>
                <c:pt idx="20898">
                  <c:v>38397</c:v>
                </c:pt>
                <c:pt idx="20899">
                  <c:v>38398</c:v>
                </c:pt>
                <c:pt idx="20900">
                  <c:v>38399</c:v>
                </c:pt>
                <c:pt idx="20901">
                  <c:v>38400</c:v>
                </c:pt>
                <c:pt idx="20902">
                  <c:v>38401</c:v>
                </c:pt>
                <c:pt idx="20903">
                  <c:v>38405</c:v>
                </c:pt>
                <c:pt idx="20904">
                  <c:v>38406</c:v>
                </c:pt>
                <c:pt idx="20905">
                  <c:v>38407</c:v>
                </c:pt>
                <c:pt idx="20906">
                  <c:v>38408</c:v>
                </c:pt>
                <c:pt idx="20907">
                  <c:v>38411</c:v>
                </c:pt>
                <c:pt idx="20908">
                  <c:v>38412</c:v>
                </c:pt>
                <c:pt idx="20909">
                  <c:v>38413</c:v>
                </c:pt>
                <c:pt idx="20910">
                  <c:v>38414</c:v>
                </c:pt>
                <c:pt idx="20911">
                  <c:v>38415</c:v>
                </c:pt>
                <c:pt idx="20912">
                  <c:v>38418</c:v>
                </c:pt>
                <c:pt idx="20913">
                  <c:v>38419</c:v>
                </c:pt>
                <c:pt idx="20914">
                  <c:v>38420</c:v>
                </c:pt>
                <c:pt idx="20915">
                  <c:v>38421</c:v>
                </c:pt>
                <c:pt idx="20916">
                  <c:v>38422</c:v>
                </c:pt>
                <c:pt idx="20917">
                  <c:v>38425</c:v>
                </c:pt>
                <c:pt idx="20918">
                  <c:v>38426</c:v>
                </c:pt>
                <c:pt idx="20919">
                  <c:v>38427</c:v>
                </c:pt>
                <c:pt idx="20920">
                  <c:v>38428</c:v>
                </c:pt>
                <c:pt idx="20921">
                  <c:v>38429</c:v>
                </c:pt>
                <c:pt idx="20922">
                  <c:v>38432</c:v>
                </c:pt>
                <c:pt idx="20923">
                  <c:v>38433</c:v>
                </c:pt>
                <c:pt idx="20924">
                  <c:v>38434</c:v>
                </c:pt>
                <c:pt idx="20925">
                  <c:v>38435</c:v>
                </c:pt>
                <c:pt idx="20926">
                  <c:v>38439</c:v>
                </c:pt>
                <c:pt idx="20927">
                  <c:v>38440</c:v>
                </c:pt>
                <c:pt idx="20928">
                  <c:v>38441</c:v>
                </c:pt>
                <c:pt idx="20929">
                  <c:v>38442</c:v>
                </c:pt>
                <c:pt idx="20930">
                  <c:v>38443</c:v>
                </c:pt>
                <c:pt idx="20931">
                  <c:v>38446</c:v>
                </c:pt>
                <c:pt idx="20932">
                  <c:v>38447</c:v>
                </c:pt>
                <c:pt idx="20933">
                  <c:v>38448</c:v>
                </c:pt>
                <c:pt idx="20934">
                  <c:v>38449</c:v>
                </c:pt>
                <c:pt idx="20935">
                  <c:v>38450</c:v>
                </c:pt>
                <c:pt idx="20936">
                  <c:v>38453</c:v>
                </c:pt>
                <c:pt idx="20937">
                  <c:v>38454</c:v>
                </c:pt>
                <c:pt idx="20938">
                  <c:v>38455</c:v>
                </c:pt>
                <c:pt idx="20939">
                  <c:v>38456</c:v>
                </c:pt>
                <c:pt idx="20940">
                  <c:v>38457</c:v>
                </c:pt>
                <c:pt idx="20941">
                  <c:v>38460</c:v>
                </c:pt>
                <c:pt idx="20942">
                  <c:v>38461</c:v>
                </c:pt>
                <c:pt idx="20943">
                  <c:v>38462</c:v>
                </c:pt>
                <c:pt idx="20944">
                  <c:v>38463</c:v>
                </c:pt>
                <c:pt idx="20945">
                  <c:v>38464</c:v>
                </c:pt>
                <c:pt idx="20946">
                  <c:v>38467</c:v>
                </c:pt>
                <c:pt idx="20947">
                  <c:v>38468</c:v>
                </c:pt>
                <c:pt idx="20948">
                  <c:v>38469</c:v>
                </c:pt>
                <c:pt idx="20949">
                  <c:v>38470</c:v>
                </c:pt>
                <c:pt idx="20950">
                  <c:v>38471</c:v>
                </c:pt>
                <c:pt idx="20951">
                  <c:v>38474</c:v>
                </c:pt>
                <c:pt idx="20952">
                  <c:v>38475</c:v>
                </c:pt>
                <c:pt idx="20953">
                  <c:v>38476</c:v>
                </c:pt>
                <c:pt idx="20954">
                  <c:v>38477</c:v>
                </c:pt>
                <c:pt idx="20955">
                  <c:v>38478</c:v>
                </c:pt>
                <c:pt idx="20956">
                  <c:v>38481</c:v>
                </c:pt>
                <c:pt idx="20957">
                  <c:v>38482</c:v>
                </c:pt>
                <c:pt idx="20958">
                  <c:v>38483</c:v>
                </c:pt>
                <c:pt idx="20959">
                  <c:v>38484</c:v>
                </c:pt>
                <c:pt idx="20960">
                  <c:v>38485</c:v>
                </c:pt>
                <c:pt idx="20961">
                  <c:v>38488</c:v>
                </c:pt>
                <c:pt idx="20962">
                  <c:v>38489</c:v>
                </c:pt>
                <c:pt idx="20963">
                  <c:v>38490</c:v>
                </c:pt>
                <c:pt idx="20964">
                  <c:v>38491</c:v>
                </c:pt>
                <c:pt idx="20965">
                  <c:v>38492</c:v>
                </c:pt>
                <c:pt idx="20966">
                  <c:v>38495</c:v>
                </c:pt>
                <c:pt idx="20967">
                  <c:v>38496</c:v>
                </c:pt>
                <c:pt idx="20968">
                  <c:v>38497</c:v>
                </c:pt>
                <c:pt idx="20969">
                  <c:v>38498</c:v>
                </c:pt>
                <c:pt idx="20970">
                  <c:v>38499</c:v>
                </c:pt>
                <c:pt idx="20971">
                  <c:v>38503</c:v>
                </c:pt>
                <c:pt idx="20972">
                  <c:v>38504</c:v>
                </c:pt>
                <c:pt idx="20973">
                  <c:v>38505</c:v>
                </c:pt>
                <c:pt idx="20974">
                  <c:v>38506</c:v>
                </c:pt>
                <c:pt idx="20975">
                  <c:v>38509</c:v>
                </c:pt>
                <c:pt idx="20976">
                  <c:v>38510</c:v>
                </c:pt>
                <c:pt idx="20977">
                  <c:v>38511</c:v>
                </c:pt>
                <c:pt idx="20978">
                  <c:v>38512</c:v>
                </c:pt>
                <c:pt idx="20979">
                  <c:v>38513</c:v>
                </c:pt>
                <c:pt idx="20980">
                  <c:v>38516</c:v>
                </c:pt>
                <c:pt idx="20981">
                  <c:v>38517</c:v>
                </c:pt>
                <c:pt idx="20982">
                  <c:v>38518</c:v>
                </c:pt>
                <c:pt idx="20983">
                  <c:v>38519</c:v>
                </c:pt>
                <c:pt idx="20984">
                  <c:v>38520</c:v>
                </c:pt>
                <c:pt idx="20985">
                  <c:v>38523</c:v>
                </c:pt>
                <c:pt idx="20986">
                  <c:v>38524</c:v>
                </c:pt>
                <c:pt idx="20987">
                  <c:v>38525</c:v>
                </c:pt>
                <c:pt idx="20988">
                  <c:v>38526</c:v>
                </c:pt>
                <c:pt idx="20989">
                  <c:v>38527</c:v>
                </c:pt>
                <c:pt idx="20990">
                  <c:v>38530</c:v>
                </c:pt>
                <c:pt idx="20991">
                  <c:v>38531</c:v>
                </c:pt>
                <c:pt idx="20992">
                  <c:v>38532</c:v>
                </c:pt>
                <c:pt idx="20993">
                  <c:v>38533</c:v>
                </c:pt>
                <c:pt idx="20994">
                  <c:v>38534</c:v>
                </c:pt>
                <c:pt idx="20995">
                  <c:v>38538</c:v>
                </c:pt>
                <c:pt idx="20996">
                  <c:v>38539</c:v>
                </c:pt>
                <c:pt idx="20997">
                  <c:v>38540</c:v>
                </c:pt>
                <c:pt idx="20998">
                  <c:v>38541</c:v>
                </c:pt>
                <c:pt idx="20999">
                  <c:v>38544</c:v>
                </c:pt>
                <c:pt idx="21000">
                  <c:v>38545</c:v>
                </c:pt>
                <c:pt idx="21001">
                  <c:v>38546</c:v>
                </c:pt>
                <c:pt idx="21002">
                  <c:v>38547</c:v>
                </c:pt>
                <c:pt idx="21003">
                  <c:v>38548</c:v>
                </c:pt>
                <c:pt idx="21004">
                  <c:v>38551</c:v>
                </c:pt>
                <c:pt idx="21005">
                  <c:v>38552</c:v>
                </c:pt>
                <c:pt idx="21006">
                  <c:v>38553</c:v>
                </c:pt>
                <c:pt idx="21007">
                  <c:v>38554</c:v>
                </c:pt>
                <c:pt idx="21008">
                  <c:v>38555</c:v>
                </c:pt>
                <c:pt idx="21009">
                  <c:v>38558</c:v>
                </c:pt>
                <c:pt idx="21010">
                  <c:v>38559</c:v>
                </c:pt>
                <c:pt idx="21011">
                  <c:v>38560</c:v>
                </c:pt>
                <c:pt idx="21012">
                  <c:v>38561</c:v>
                </c:pt>
                <c:pt idx="21013">
                  <c:v>38562</c:v>
                </c:pt>
                <c:pt idx="21014">
                  <c:v>38565</c:v>
                </c:pt>
                <c:pt idx="21015">
                  <c:v>38566</c:v>
                </c:pt>
                <c:pt idx="21016">
                  <c:v>38567</c:v>
                </c:pt>
                <c:pt idx="21017">
                  <c:v>38568</c:v>
                </c:pt>
                <c:pt idx="21018">
                  <c:v>38569</c:v>
                </c:pt>
                <c:pt idx="21019">
                  <c:v>38572</c:v>
                </c:pt>
                <c:pt idx="21020">
                  <c:v>38573</c:v>
                </c:pt>
                <c:pt idx="21021">
                  <c:v>38574</c:v>
                </c:pt>
                <c:pt idx="21022">
                  <c:v>38575</c:v>
                </c:pt>
                <c:pt idx="21023">
                  <c:v>38576</c:v>
                </c:pt>
                <c:pt idx="21024">
                  <c:v>38579</c:v>
                </c:pt>
                <c:pt idx="21025">
                  <c:v>38580</c:v>
                </c:pt>
                <c:pt idx="21026">
                  <c:v>38581</c:v>
                </c:pt>
                <c:pt idx="21027">
                  <c:v>38582</c:v>
                </c:pt>
                <c:pt idx="21028">
                  <c:v>38583</c:v>
                </c:pt>
                <c:pt idx="21029">
                  <c:v>38586</c:v>
                </c:pt>
                <c:pt idx="21030">
                  <c:v>38587</c:v>
                </c:pt>
                <c:pt idx="21031">
                  <c:v>38588</c:v>
                </c:pt>
                <c:pt idx="21032">
                  <c:v>38589</c:v>
                </c:pt>
                <c:pt idx="21033">
                  <c:v>38590</c:v>
                </c:pt>
                <c:pt idx="21034">
                  <c:v>38593</c:v>
                </c:pt>
                <c:pt idx="21035">
                  <c:v>38594</c:v>
                </c:pt>
                <c:pt idx="21036">
                  <c:v>38595</c:v>
                </c:pt>
                <c:pt idx="21037">
                  <c:v>38596</c:v>
                </c:pt>
                <c:pt idx="21038">
                  <c:v>38597</c:v>
                </c:pt>
                <c:pt idx="21039">
                  <c:v>38601</c:v>
                </c:pt>
                <c:pt idx="21040">
                  <c:v>38602</c:v>
                </c:pt>
                <c:pt idx="21041">
                  <c:v>38603</c:v>
                </c:pt>
                <c:pt idx="21042">
                  <c:v>38604</c:v>
                </c:pt>
                <c:pt idx="21043">
                  <c:v>38607</c:v>
                </c:pt>
                <c:pt idx="21044">
                  <c:v>38608</c:v>
                </c:pt>
                <c:pt idx="21045">
                  <c:v>38609</c:v>
                </c:pt>
                <c:pt idx="21046">
                  <c:v>38610</c:v>
                </c:pt>
                <c:pt idx="21047">
                  <c:v>38611</c:v>
                </c:pt>
                <c:pt idx="21048">
                  <c:v>38614</c:v>
                </c:pt>
                <c:pt idx="21049">
                  <c:v>38615</c:v>
                </c:pt>
                <c:pt idx="21050">
                  <c:v>38616</c:v>
                </c:pt>
                <c:pt idx="21051">
                  <c:v>38617</c:v>
                </c:pt>
                <c:pt idx="21052">
                  <c:v>38618</c:v>
                </c:pt>
                <c:pt idx="21053">
                  <c:v>38621</c:v>
                </c:pt>
                <c:pt idx="21054">
                  <c:v>38622</c:v>
                </c:pt>
                <c:pt idx="21055">
                  <c:v>38623</c:v>
                </c:pt>
                <c:pt idx="21056">
                  <c:v>38624</c:v>
                </c:pt>
                <c:pt idx="21057">
                  <c:v>38625</c:v>
                </c:pt>
                <c:pt idx="21058">
                  <c:v>38628</c:v>
                </c:pt>
                <c:pt idx="21059">
                  <c:v>38629</c:v>
                </c:pt>
                <c:pt idx="21060">
                  <c:v>38630</c:v>
                </c:pt>
                <c:pt idx="21061">
                  <c:v>38631</c:v>
                </c:pt>
                <c:pt idx="21062">
                  <c:v>38632</c:v>
                </c:pt>
                <c:pt idx="21063">
                  <c:v>38635</c:v>
                </c:pt>
                <c:pt idx="21064">
                  <c:v>38636</c:v>
                </c:pt>
                <c:pt idx="21065">
                  <c:v>38637</c:v>
                </c:pt>
                <c:pt idx="21066">
                  <c:v>38638</c:v>
                </c:pt>
                <c:pt idx="21067">
                  <c:v>38639</c:v>
                </c:pt>
                <c:pt idx="21068">
                  <c:v>38642</c:v>
                </c:pt>
                <c:pt idx="21069">
                  <c:v>38643</c:v>
                </c:pt>
                <c:pt idx="21070">
                  <c:v>38644</c:v>
                </c:pt>
                <c:pt idx="21071">
                  <c:v>38645</c:v>
                </c:pt>
                <c:pt idx="21072">
                  <c:v>38646</c:v>
                </c:pt>
                <c:pt idx="21073">
                  <c:v>38649</c:v>
                </c:pt>
                <c:pt idx="21074">
                  <c:v>38650</c:v>
                </c:pt>
                <c:pt idx="21075">
                  <c:v>38651</c:v>
                </c:pt>
                <c:pt idx="21076">
                  <c:v>38652</c:v>
                </c:pt>
                <c:pt idx="21077">
                  <c:v>38653</c:v>
                </c:pt>
                <c:pt idx="21078">
                  <c:v>38656</c:v>
                </c:pt>
                <c:pt idx="21079">
                  <c:v>38657</c:v>
                </c:pt>
                <c:pt idx="21080">
                  <c:v>38658</c:v>
                </c:pt>
                <c:pt idx="21081">
                  <c:v>38659</c:v>
                </c:pt>
                <c:pt idx="21082">
                  <c:v>38660</c:v>
                </c:pt>
                <c:pt idx="21083">
                  <c:v>38663</c:v>
                </c:pt>
                <c:pt idx="21084">
                  <c:v>38664</c:v>
                </c:pt>
                <c:pt idx="21085">
                  <c:v>38665</c:v>
                </c:pt>
                <c:pt idx="21086">
                  <c:v>38666</c:v>
                </c:pt>
                <c:pt idx="21087">
                  <c:v>38667</c:v>
                </c:pt>
                <c:pt idx="21088">
                  <c:v>38670</c:v>
                </c:pt>
                <c:pt idx="21089">
                  <c:v>38671</c:v>
                </c:pt>
                <c:pt idx="21090">
                  <c:v>38672</c:v>
                </c:pt>
                <c:pt idx="21091">
                  <c:v>38673</c:v>
                </c:pt>
                <c:pt idx="21092">
                  <c:v>38674</c:v>
                </c:pt>
                <c:pt idx="21093">
                  <c:v>38677</c:v>
                </c:pt>
                <c:pt idx="21094">
                  <c:v>38678</c:v>
                </c:pt>
                <c:pt idx="21095">
                  <c:v>38679</c:v>
                </c:pt>
                <c:pt idx="21096">
                  <c:v>38681</c:v>
                </c:pt>
                <c:pt idx="21097">
                  <c:v>38684</c:v>
                </c:pt>
                <c:pt idx="21098">
                  <c:v>38685</c:v>
                </c:pt>
                <c:pt idx="21099">
                  <c:v>38686</c:v>
                </c:pt>
                <c:pt idx="21100">
                  <c:v>38687</c:v>
                </c:pt>
                <c:pt idx="21101">
                  <c:v>38688</c:v>
                </c:pt>
                <c:pt idx="21102">
                  <c:v>38691</c:v>
                </c:pt>
                <c:pt idx="21103">
                  <c:v>38692</c:v>
                </c:pt>
                <c:pt idx="21104">
                  <c:v>38693</c:v>
                </c:pt>
                <c:pt idx="21105">
                  <c:v>38694</c:v>
                </c:pt>
                <c:pt idx="21106">
                  <c:v>38695</c:v>
                </c:pt>
                <c:pt idx="21107">
                  <c:v>38698</c:v>
                </c:pt>
                <c:pt idx="21108">
                  <c:v>38699</c:v>
                </c:pt>
                <c:pt idx="21109">
                  <c:v>38700</c:v>
                </c:pt>
                <c:pt idx="21110">
                  <c:v>38701</c:v>
                </c:pt>
                <c:pt idx="21111">
                  <c:v>38702</c:v>
                </c:pt>
                <c:pt idx="21112">
                  <c:v>38705</c:v>
                </c:pt>
                <c:pt idx="21113">
                  <c:v>38706</c:v>
                </c:pt>
                <c:pt idx="21114">
                  <c:v>38707</c:v>
                </c:pt>
                <c:pt idx="21115">
                  <c:v>38708</c:v>
                </c:pt>
                <c:pt idx="21116">
                  <c:v>38709</c:v>
                </c:pt>
                <c:pt idx="21117">
                  <c:v>38713</c:v>
                </c:pt>
                <c:pt idx="21118">
                  <c:v>38714</c:v>
                </c:pt>
                <c:pt idx="21119">
                  <c:v>38715</c:v>
                </c:pt>
                <c:pt idx="21120">
                  <c:v>38716</c:v>
                </c:pt>
                <c:pt idx="21121">
                  <c:v>38720</c:v>
                </c:pt>
                <c:pt idx="21122">
                  <c:v>38721</c:v>
                </c:pt>
                <c:pt idx="21123">
                  <c:v>38722</c:v>
                </c:pt>
                <c:pt idx="21124">
                  <c:v>38723</c:v>
                </c:pt>
                <c:pt idx="21125">
                  <c:v>38726</c:v>
                </c:pt>
                <c:pt idx="21126">
                  <c:v>38727</c:v>
                </c:pt>
                <c:pt idx="21127">
                  <c:v>38728</c:v>
                </c:pt>
                <c:pt idx="21128">
                  <c:v>38729</c:v>
                </c:pt>
                <c:pt idx="21129">
                  <c:v>38730</c:v>
                </c:pt>
                <c:pt idx="21130">
                  <c:v>38734</c:v>
                </c:pt>
                <c:pt idx="21131">
                  <c:v>38735</c:v>
                </c:pt>
                <c:pt idx="21132">
                  <c:v>38736</c:v>
                </c:pt>
                <c:pt idx="21133">
                  <c:v>38737</c:v>
                </c:pt>
                <c:pt idx="21134">
                  <c:v>38740</c:v>
                </c:pt>
                <c:pt idx="21135">
                  <c:v>38741</c:v>
                </c:pt>
                <c:pt idx="21136">
                  <c:v>38742</c:v>
                </c:pt>
                <c:pt idx="21137">
                  <c:v>38743</c:v>
                </c:pt>
                <c:pt idx="21138">
                  <c:v>38744</c:v>
                </c:pt>
                <c:pt idx="21139">
                  <c:v>38747</c:v>
                </c:pt>
                <c:pt idx="21140">
                  <c:v>38748</c:v>
                </c:pt>
                <c:pt idx="21141">
                  <c:v>38749</c:v>
                </c:pt>
                <c:pt idx="21142">
                  <c:v>38750</c:v>
                </c:pt>
                <c:pt idx="21143">
                  <c:v>38751</c:v>
                </c:pt>
                <c:pt idx="21144">
                  <c:v>38754</c:v>
                </c:pt>
                <c:pt idx="21145">
                  <c:v>38755</c:v>
                </c:pt>
                <c:pt idx="21146">
                  <c:v>38756</c:v>
                </c:pt>
                <c:pt idx="21147">
                  <c:v>38757</c:v>
                </c:pt>
                <c:pt idx="21148">
                  <c:v>38758</c:v>
                </c:pt>
                <c:pt idx="21149">
                  <c:v>38761</c:v>
                </c:pt>
                <c:pt idx="21150">
                  <c:v>38762</c:v>
                </c:pt>
                <c:pt idx="21151">
                  <c:v>38763</c:v>
                </c:pt>
                <c:pt idx="21152">
                  <c:v>38764</c:v>
                </c:pt>
                <c:pt idx="21153">
                  <c:v>38765</c:v>
                </c:pt>
                <c:pt idx="21154">
                  <c:v>38769</c:v>
                </c:pt>
                <c:pt idx="21155">
                  <c:v>38770</c:v>
                </c:pt>
                <c:pt idx="21156">
                  <c:v>38771</c:v>
                </c:pt>
                <c:pt idx="21157">
                  <c:v>38772</c:v>
                </c:pt>
                <c:pt idx="21158">
                  <c:v>38775</c:v>
                </c:pt>
                <c:pt idx="21159">
                  <c:v>38776</c:v>
                </c:pt>
                <c:pt idx="21160">
                  <c:v>38777</c:v>
                </c:pt>
                <c:pt idx="21161">
                  <c:v>38778</c:v>
                </c:pt>
                <c:pt idx="21162">
                  <c:v>38779</c:v>
                </c:pt>
                <c:pt idx="21163">
                  <c:v>38782</c:v>
                </c:pt>
                <c:pt idx="21164">
                  <c:v>38783</c:v>
                </c:pt>
                <c:pt idx="21165">
                  <c:v>38784</c:v>
                </c:pt>
                <c:pt idx="21166">
                  <c:v>38785</c:v>
                </c:pt>
                <c:pt idx="21167">
                  <c:v>38786</c:v>
                </c:pt>
                <c:pt idx="21168">
                  <c:v>38789</c:v>
                </c:pt>
                <c:pt idx="21169">
                  <c:v>38790</c:v>
                </c:pt>
                <c:pt idx="21170">
                  <c:v>38791</c:v>
                </c:pt>
                <c:pt idx="21171">
                  <c:v>38792</c:v>
                </c:pt>
                <c:pt idx="21172">
                  <c:v>38793</c:v>
                </c:pt>
                <c:pt idx="21173">
                  <c:v>38796</c:v>
                </c:pt>
                <c:pt idx="21174">
                  <c:v>38797</c:v>
                </c:pt>
                <c:pt idx="21175">
                  <c:v>38798</c:v>
                </c:pt>
                <c:pt idx="21176">
                  <c:v>38799</c:v>
                </c:pt>
                <c:pt idx="21177">
                  <c:v>38800</c:v>
                </c:pt>
                <c:pt idx="21178">
                  <c:v>38803</c:v>
                </c:pt>
                <c:pt idx="21179">
                  <c:v>38804</c:v>
                </c:pt>
                <c:pt idx="21180">
                  <c:v>38805</c:v>
                </c:pt>
                <c:pt idx="21181">
                  <c:v>38806</c:v>
                </c:pt>
                <c:pt idx="21182">
                  <c:v>38807</c:v>
                </c:pt>
                <c:pt idx="21183">
                  <c:v>38810</c:v>
                </c:pt>
                <c:pt idx="21184">
                  <c:v>38811</c:v>
                </c:pt>
                <c:pt idx="21185">
                  <c:v>38812</c:v>
                </c:pt>
                <c:pt idx="21186">
                  <c:v>38813</c:v>
                </c:pt>
                <c:pt idx="21187">
                  <c:v>38814</c:v>
                </c:pt>
                <c:pt idx="21188">
                  <c:v>38817</c:v>
                </c:pt>
                <c:pt idx="21189">
                  <c:v>38818</c:v>
                </c:pt>
                <c:pt idx="21190">
                  <c:v>38819</c:v>
                </c:pt>
                <c:pt idx="21191">
                  <c:v>38820</c:v>
                </c:pt>
                <c:pt idx="21192">
                  <c:v>38824</c:v>
                </c:pt>
                <c:pt idx="21193">
                  <c:v>38825</c:v>
                </c:pt>
                <c:pt idx="21194">
                  <c:v>38826</c:v>
                </c:pt>
                <c:pt idx="21195">
                  <c:v>38827</c:v>
                </c:pt>
                <c:pt idx="21196">
                  <c:v>38828</c:v>
                </c:pt>
                <c:pt idx="21197">
                  <c:v>38831</c:v>
                </c:pt>
                <c:pt idx="21198">
                  <c:v>38832</c:v>
                </c:pt>
                <c:pt idx="21199">
                  <c:v>38833</c:v>
                </c:pt>
                <c:pt idx="21200">
                  <c:v>38834</c:v>
                </c:pt>
                <c:pt idx="21201">
                  <c:v>38835</c:v>
                </c:pt>
                <c:pt idx="21202">
                  <c:v>38838</c:v>
                </c:pt>
                <c:pt idx="21203">
                  <c:v>38839</c:v>
                </c:pt>
                <c:pt idx="21204">
                  <c:v>38840</c:v>
                </c:pt>
                <c:pt idx="21205">
                  <c:v>38841</c:v>
                </c:pt>
                <c:pt idx="21206">
                  <c:v>38842</c:v>
                </c:pt>
                <c:pt idx="21207">
                  <c:v>38845</c:v>
                </c:pt>
                <c:pt idx="21208">
                  <c:v>38846</c:v>
                </c:pt>
                <c:pt idx="21209">
                  <c:v>38847</c:v>
                </c:pt>
                <c:pt idx="21210">
                  <c:v>38848</c:v>
                </c:pt>
                <c:pt idx="21211">
                  <c:v>38849</c:v>
                </c:pt>
                <c:pt idx="21212">
                  <c:v>38852</c:v>
                </c:pt>
                <c:pt idx="21213">
                  <c:v>38853</c:v>
                </c:pt>
                <c:pt idx="21214">
                  <c:v>38854</c:v>
                </c:pt>
                <c:pt idx="21215">
                  <c:v>38855</c:v>
                </c:pt>
                <c:pt idx="21216">
                  <c:v>38856</c:v>
                </c:pt>
                <c:pt idx="21217">
                  <c:v>38859</c:v>
                </c:pt>
                <c:pt idx="21218">
                  <c:v>38860</c:v>
                </c:pt>
                <c:pt idx="21219">
                  <c:v>38861</c:v>
                </c:pt>
                <c:pt idx="21220">
                  <c:v>38862</c:v>
                </c:pt>
                <c:pt idx="21221">
                  <c:v>38863</c:v>
                </c:pt>
                <c:pt idx="21222">
                  <c:v>38867</c:v>
                </c:pt>
                <c:pt idx="21223">
                  <c:v>38868</c:v>
                </c:pt>
                <c:pt idx="21224">
                  <c:v>38869</c:v>
                </c:pt>
                <c:pt idx="21225">
                  <c:v>38870</c:v>
                </c:pt>
                <c:pt idx="21226">
                  <c:v>38873</c:v>
                </c:pt>
                <c:pt idx="21227">
                  <c:v>38874</c:v>
                </c:pt>
                <c:pt idx="21228">
                  <c:v>38875</c:v>
                </c:pt>
                <c:pt idx="21229">
                  <c:v>38876</c:v>
                </c:pt>
                <c:pt idx="21230">
                  <c:v>38877</c:v>
                </c:pt>
                <c:pt idx="21231">
                  <c:v>38880</c:v>
                </c:pt>
                <c:pt idx="21232">
                  <c:v>38881</c:v>
                </c:pt>
                <c:pt idx="21233">
                  <c:v>38882</c:v>
                </c:pt>
                <c:pt idx="21234">
                  <c:v>38883</c:v>
                </c:pt>
                <c:pt idx="21235">
                  <c:v>38884</c:v>
                </c:pt>
                <c:pt idx="21236">
                  <c:v>38887</c:v>
                </c:pt>
                <c:pt idx="21237">
                  <c:v>38888</c:v>
                </c:pt>
                <c:pt idx="21238">
                  <c:v>38889</c:v>
                </c:pt>
                <c:pt idx="21239">
                  <c:v>38890</c:v>
                </c:pt>
                <c:pt idx="21240">
                  <c:v>38891</c:v>
                </c:pt>
                <c:pt idx="21241">
                  <c:v>38894</c:v>
                </c:pt>
                <c:pt idx="21242">
                  <c:v>38895</c:v>
                </c:pt>
                <c:pt idx="21243">
                  <c:v>38896</c:v>
                </c:pt>
                <c:pt idx="21244">
                  <c:v>38897</c:v>
                </c:pt>
                <c:pt idx="21245">
                  <c:v>38898</c:v>
                </c:pt>
                <c:pt idx="21246">
                  <c:v>38901</c:v>
                </c:pt>
                <c:pt idx="21247">
                  <c:v>38903</c:v>
                </c:pt>
                <c:pt idx="21248">
                  <c:v>38904</c:v>
                </c:pt>
                <c:pt idx="21249">
                  <c:v>38905</c:v>
                </c:pt>
                <c:pt idx="21250">
                  <c:v>38908</c:v>
                </c:pt>
                <c:pt idx="21251">
                  <c:v>38909</c:v>
                </c:pt>
                <c:pt idx="21252">
                  <c:v>38910</c:v>
                </c:pt>
                <c:pt idx="21253">
                  <c:v>38911</c:v>
                </c:pt>
                <c:pt idx="21254">
                  <c:v>38912</c:v>
                </c:pt>
                <c:pt idx="21255">
                  <c:v>38915</c:v>
                </c:pt>
                <c:pt idx="21256">
                  <c:v>38916</c:v>
                </c:pt>
                <c:pt idx="21257">
                  <c:v>38917</c:v>
                </c:pt>
                <c:pt idx="21258">
                  <c:v>38918</c:v>
                </c:pt>
                <c:pt idx="21259">
                  <c:v>38919</c:v>
                </c:pt>
                <c:pt idx="21260">
                  <c:v>38922</c:v>
                </c:pt>
                <c:pt idx="21261">
                  <c:v>38923</c:v>
                </c:pt>
                <c:pt idx="21262">
                  <c:v>38924</c:v>
                </c:pt>
                <c:pt idx="21263">
                  <c:v>38925</c:v>
                </c:pt>
                <c:pt idx="21264">
                  <c:v>38926</c:v>
                </c:pt>
                <c:pt idx="21265">
                  <c:v>38929</c:v>
                </c:pt>
                <c:pt idx="21266">
                  <c:v>38930</c:v>
                </c:pt>
                <c:pt idx="21267">
                  <c:v>38931</c:v>
                </c:pt>
                <c:pt idx="21268">
                  <c:v>38932</c:v>
                </c:pt>
                <c:pt idx="21269">
                  <c:v>38933</c:v>
                </c:pt>
                <c:pt idx="21270">
                  <c:v>38936</c:v>
                </c:pt>
                <c:pt idx="21271">
                  <c:v>38937</c:v>
                </c:pt>
                <c:pt idx="21272">
                  <c:v>38938</c:v>
                </c:pt>
                <c:pt idx="21273">
                  <c:v>38939</c:v>
                </c:pt>
                <c:pt idx="21274">
                  <c:v>38940</c:v>
                </c:pt>
                <c:pt idx="21275">
                  <c:v>38943</c:v>
                </c:pt>
                <c:pt idx="21276">
                  <c:v>38944</c:v>
                </c:pt>
                <c:pt idx="21277">
                  <c:v>38945</c:v>
                </c:pt>
                <c:pt idx="21278">
                  <c:v>38946</c:v>
                </c:pt>
                <c:pt idx="21279">
                  <c:v>38947</c:v>
                </c:pt>
                <c:pt idx="21280">
                  <c:v>38950</c:v>
                </c:pt>
                <c:pt idx="21281">
                  <c:v>38951</c:v>
                </c:pt>
                <c:pt idx="21282">
                  <c:v>38952</c:v>
                </c:pt>
                <c:pt idx="21283">
                  <c:v>38953</c:v>
                </c:pt>
                <c:pt idx="21284">
                  <c:v>38954</c:v>
                </c:pt>
                <c:pt idx="21285">
                  <c:v>38957</c:v>
                </c:pt>
                <c:pt idx="21286">
                  <c:v>38958</c:v>
                </c:pt>
                <c:pt idx="21287">
                  <c:v>38959</c:v>
                </c:pt>
                <c:pt idx="21288">
                  <c:v>38960</c:v>
                </c:pt>
                <c:pt idx="21289">
                  <c:v>38961</c:v>
                </c:pt>
                <c:pt idx="21290">
                  <c:v>38965</c:v>
                </c:pt>
                <c:pt idx="21291">
                  <c:v>38966</c:v>
                </c:pt>
                <c:pt idx="21292">
                  <c:v>38967</c:v>
                </c:pt>
                <c:pt idx="21293">
                  <c:v>38968</c:v>
                </c:pt>
                <c:pt idx="21294">
                  <c:v>38971</c:v>
                </c:pt>
                <c:pt idx="21295">
                  <c:v>38972</c:v>
                </c:pt>
                <c:pt idx="21296">
                  <c:v>38973</c:v>
                </c:pt>
                <c:pt idx="21297">
                  <c:v>38974</c:v>
                </c:pt>
                <c:pt idx="21298">
                  <c:v>38975</c:v>
                </c:pt>
                <c:pt idx="21299">
                  <c:v>38978</c:v>
                </c:pt>
                <c:pt idx="21300">
                  <c:v>38979</c:v>
                </c:pt>
                <c:pt idx="21301">
                  <c:v>38980</c:v>
                </c:pt>
                <c:pt idx="21302">
                  <c:v>38981</c:v>
                </c:pt>
                <c:pt idx="21303">
                  <c:v>38982</c:v>
                </c:pt>
                <c:pt idx="21304">
                  <c:v>38985</c:v>
                </c:pt>
                <c:pt idx="21305">
                  <c:v>38986</c:v>
                </c:pt>
                <c:pt idx="21306">
                  <c:v>38987</c:v>
                </c:pt>
                <c:pt idx="21307">
                  <c:v>38988</c:v>
                </c:pt>
                <c:pt idx="21308">
                  <c:v>38989</c:v>
                </c:pt>
                <c:pt idx="21309">
                  <c:v>38992</c:v>
                </c:pt>
                <c:pt idx="21310">
                  <c:v>38993</c:v>
                </c:pt>
                <c:pt idx="21311">
                  <c:v>38994</c:v>
                </c:pt>
                <c:pt idx="21312">
                  <c:v>38995</c:v>
                </c:pt>
                <c:pt idx="21313">
                  <c:v>38996</c:v>
                </c:pt>
                <c:pt idx="21314">
                  <c:v>38999</c:v>
                </c:pt>
                <c:pt idx="21315">
                  <c:v>39000</c:v>
                </c:pt>
                <c:pt idx="21316">
                  <c:v>39001</c:v>
                </c:pt>
                <c:pt idx="21317">
                  <c:v>39002</c:v>
                </c:pt>
                <c:pt idx="21318">
                  <c:v>39003</c:v>
                </c:pt>
                <c:pt idx="21319">
                  <c:v>39006</c:v>
                </c:pt>
                <c:pt idx="21320">
                  <c:v>39007</c:v>
                </c:pt>
                <c:pt idx="21321">
                  <c:v>39008</c:v>
                </c:pt>
                <c:pt idx="21322">
                  <c:v>39009</c:v>
                </c:pt>
                <c:pt idx="21323">
                  <c:v>39010</c:v>
                </c:pt>
                <c:pt idx="21324">
                  <c:v>39013</c:v>
                </c:pt>
                <c:pt idx="21325">
                  <c:v>39014</c:v>
                </c:pt>
                <c:pt idx="21326">
                  <c:v>39015</c:v>
                </c:pt>
                <c:pt idx="21327">
                  <c:v>39016</c:v>
                </c:pt>
                <c:pt idx="21328">
                  <c:v>39017</c:v>
                </c:pt>
                <c:pt idx="21329">
                  <c:v>39020</c:v>
                </c:pt>
                <c:pt idx="21330">
                  <c:v>39021</c:v>
                </c:pt>
                <c:pt idx="21331">
                  <c:v>39022</c:v>
                </c:pt>
                <c:pt idx="21332">
                  <c:v>39023</c:v>
                </c:pt>
                <c:pt idx="21333">
                  <c:v>39024</c:v>
                </c:pt>
                <c:pt idx="21334">
                  <c:v>39027</c:v>
                </c:pt>
                <c:pt idx="21335">
                  <c:v>39028</c:v>
                </c:pt>
                <c:pt idx="21336">
                  <c:v>39029</c:v>
                </c:pt>
                <c:pt idx="21337">
                  <c:v>39030</c:v>
                </c:pt>
                <c:pt idx="21338">
                  <c:v>39031</c:v>
                </c:pt>
                <c:pt idx="21339">
                  <c:v>39034</c:v>
                </c:pt>
                <c:pt idx="21340">
                  <c:v>39035</c:v>
                </c:pt>
                <c:pt idx="21341">
                  <c:v>39036</c:v>
                </c:pt>
                <c:pt idx="21342">
                  <c:v>39037</c:v>
                </c:pt>
                <c:pt idx="21343">
                  <c:v>39038</c:v>
                </c:pt>
                <c:pt idx="21344">
                  <c:v>39041</c:v>
                </c:pt>
                <c:pt idx="21345">
                  <c:v>39042</c:v>
                </c:pt>
                <c:pt idx="21346">
                  <c:v>39043</c:v>
                </c:pt>
                <c:pt idx="21347">
                  <c:v>39045</c:v>
                </c:pt>
                <c:pt idx="21348">
                  <c:v>39048</c:v>
                </c:pt>
                <c:pt idx="21349">
                  <c:v>39049</c:v>
                </c:pt>
                <c:pt idx="21350">
                  <c:v>39050</c:v>
                </c:pt>
                <c:pt idx="21351">
                  <c:v>39051</c:v>
                </c:pt>
                <c:pt idx="21352">
                  <c:v>39052</c:v>
                </c:pt>
                <c:pt idx="21353">
                  <c:v>39055</c:v>
                </c:pt>
                <c:pt idx="21354">
                  <c:v>39056</c:v>
                </c:pt>
                <c:pt idx="21355">
                  <c:v>39057</c:v>
                </c:pt>
                <c:pt idx="21356">
                  <c:v>39058</c:v>
                </c:pt>
                <c:pt idx="21357">
                  <c:v>39059</c:v>
                </c:pt>
                <c:pt idx="21358">
                  <c:v>39062</c:v>
                </c:pt>
                <c:pt idx="21359">
                  <c:v>39063</c:v>
                </c:pt>
                <c:pt idx="21360">
                  <c:v>39064</c:v>
                </c:pt>
                <c:pt idx="21361">
                  <c:v>39065</c:v>
                </c:pt>
                <c:pt idx="21362">
                  <c:v>39066</c:v>
                </c:pt>
                <c:pt idx="21363">
                  <c:v>39069</c:v>
                </c:pt>
                <c:pt idx="21364">
                  <c:v>39070</c:v>
                </c:pt>
                <c:pt idx="21365">
                  <c:v>39071</c:v>
                </c:pt>
                <c:pt idx="21366">
                  <c:v>39072</c:v>
                </c:pt>
                <c:pt idx="21367">
                  <c:v>39073</c:v>
                </c:pt>
                <c:pt idx="21368">
                  <c:v>39077</c:v>
                </c:pt>
                <c:pt idx="21369">
                  <c:v>39078</c:v>
                </c:pt>
                <c:pt idx="21370">
                  <c:v>39079</c:v>
                </c:pt>
                <c:pt idx="21371">
                  <c:v>39080</c:v>
                </c:pt>
                <c:pt idx="21372">
                  <c:v>39085</c:v>
                </c:pt>
                <c:pt idx="21373">
                  <c:v>39086</c:v>
                </c:pt>
                <c:pt idx="21374">
                  <c:v>39087</c:v>
                </c:pt>
                <c:pt idx="21375">
                  <c:v>39090</c:v>
                </c:pt>
                <c:pt idx="21376">
                  <c:v>39091</c:v>
                </c:pt>
                <c:pt idx="21377">
                  <c:v>39092</c:v>
                </c:pt>
                <c:pt idx="21378">
                  <c:v>39093</c:v>
                </c:pt>
                <c:pt idx="21379">
                  <c:v>39094</c:v>
                </c:pt>
                <c:pt idx="21380">
                  <c:v>39098</c:v>
                </c:pt>
                <c:pt idx="21381">
                  <c:v>39099</c:v>
                </c:pt>
                <c:pt idx="21382">
                  <c:v>39100</c:v>
                </c:pt>
                <c:pt idx="21383">
                  <c:v>39101</c:v>
                </c:pt>
                <c:pt idx="21384">
                  <c:v>39104</c:v>
                </c:pt>
                <c:pt idx="21385">
                  <c:v>39105</c:v>
                </c:pt>
                <c:pt idx="21386">
                  <c:v>39106</c:v>
                </c:pt>
                <c:pt idx="21387">
                  <c:v>39107</c:v>
                </c:pt>
                <c:pt idx="21388">
                  <c:v>39108</c:v>
                </c:pt>
                <c:pt idx="21389">
                  <c:v>39111</c:v>
                </c:pt>
                <c:pt idx="21390">
                  <c:v>39112</c:v>
                </c:pt>
                <c:pt idx="21391">
                  <c:v>39113</c:v>
                </c:pt>
                <c:pt idx="21392">
                  <c:v>39114</c:v>
                </c:pt>
                <c:pt idx="21393">
                  <c:v>39115</c:v>
                </c:pt>
                <c:pt idx="21394">
                  <c:v>39118</c:v>
                </c:pt>
                <c:pt idx="21395">
                  <c:v>39119</c:v>
                </c:pt>
                <c:pt idx="21396">
                  <c:v>39120</c:v>
                </c:pt>
                <c:pt idx="21397">
                  <c:v>39121</c:v>
                </c:pt>
                <c:pt idx="21398">
                  <c:v>39122</c:v>
                </c:pt>
                <c:pt idx="21399">
                  <c:v>39125</c:v>
                </c:pt>
                <c:pt idx="21400">
                  <c:v>39126</c:v>
                </c:pt>
                <c:pt idx="21401">
                  <c:v>39127</c:v>
                </c:pt>
                <c:pt idx="21402">
                  <c:v>39128</c:v>
                </c:pt>
                <c:pt idx="21403">
                  <c:v>39129</c:v>
                </c:pt>
                <c:pt idx="21404">
                  <c:v>39133</c:v>
                </c:pt>
                <c:pt idx="21405">
                  <c:v>39134</c:v>
                </c:pt>
                <c:pt idx="21406">
                  <c:v>39135</c:v>
                </c:pt>
                <c:pt idx="21407">
                  <c:v>39136</c:v>
                </c:pt>
                <c:pt idx="21408">
                  <c:v>39139</c:v>
                </c:pt>
                <c:pt idx="21409">
                  <c:v>39140</c:v>
                </c:pt>
                <c:pt idx="21410">
                  <c:v>39141</c:v>
                </c:pt>
                <c:pt idx="21411">
                  <c:v>39142</c:v>
                </c:pt>
                <c:pt idx="21412">
                  <c:v>39143</c:v>
                </c:pt>
                <c:pt idx="21413">
                  <c:v>39146</c:v>
                </c:pt>
                <c:pt idx="21414">
                  <c:v>39147</c:v>
                </c:pt>
                <c:pt idx="21415">
                  <c:v>39148</c:v>
                </c:pt>
                <c:pt idx="21416">
                  <c:v>39149</c:v>
                </c:pt>
                <c:pt idx="21417">
                  <c:v>39150</c:v>
                </c:pt>
                <c:pt idx="21418">
                  <c:v>39153</c:v>
                </c:pt>
                <c:pt idx="21419">
                  <c:v>39154</c:v>
                </c:pt>
                <c:pt idx="21420">
                  <c:v>39155</c:v>
                </c:pt>
                <c:pt idx="21421">
                  <c:v>39156</c:v>
                </c:pt>
                <c:pt idx="21422">
                  <c:v>39157</c:v>
                </c:pt>
                <c:pt idx="21423">
                  <c:v>39160</c:v>
                </c:pt>
                <c:pt idx="21424">
                  <c:v>39161</c:v>
                </c:pt>
                <c:pt idx="21425">
                  <c:v>39162</c:v>
                </c:pt>
                <c:pt idx="21426">
                  <c:v>39163</c:v>
                </c:pt>
                <c:pt idx="21427">
                  <c:v>39164</c:v>
                </c:pt>
                <c:pt idx="21428">
                  <c:v>39167</c:v>
                </c:pt>
                <c:pt idx="21429">
                  <c:v>39168</c:v>
                </c:pt>
                <c:pt idx="21430">
                  <c:v>39169</c:v>
                </c:pt>
                <c:pt idx="21431">
                  <c:v>39170</c:v>
                </c:pt>
                <c:pt idx="21432">
                  <c:v>39171</c:v>
                </c:pt>
                <c:pt idx="21433">
                  <c:v>39174</c:v>
                </c:pt>
                <c:pt idx="21434">
                  <c:v>39175</c:v>
                </c:pt>
                <c:pt idx="21435">
                  <c:v>39176</c:v>
                </c:pt>
                <c:pt idx="21436">
                  <c:v>39177</c:v>
                </c:pt>
                <c:pt idx="21437">
                  <c:v>39181</c:v>
                </c:pt>
                <c:pt idx="21438">
                  <c:v>39182</c:v>
                </c:pt>
                <c:pt idx="21439">
                  <c:v>39183</c:v>
                </c:pt>
                <c:pt idx="21440">
                  <c:v>39184</c:v>
                </c:pt>
                <c:pt idx="21441">
                  <c:v>39185</c:v>
                </c:pt>
                <c:pt idx="21442">
                  <c:v>39188</c:v>
                </c:pt>
                <c:pt idx="21443">
                  <c:v>39189</c:v>
                </c:pt>
                <c:pt idx="21444">
                  <c:v>39190</c:v>
                </c:pt>
                <c:pt idx="21445">
                  <c:v>39191</c:v>
                </c:pt>
                <c:pt idx="21446">
                  <c:v>39192</c:v>
                </c:pt>
                <c:pt idx="21447">
                  <c:v>39195</c:v>
                </c:pt>
                <c:pt idx="21448">
                  <c:v>39196</c:v>
                </c:pt>
                <c:pt idx="21449">
                  <c:v>39197</c:v>
                </c:pt>
                <c:pt idx="21450">
                  <c:v>39198</c:v>
                </c:pt>
                <c:pt idx="21451">
                  <c:v>39199</c:v>
                </c:pt>
                <c:pt idx="21452">
                  <c:v>39202</c:v>
                </c:pt>
                <c:pt idx="21453">
                  <c:v>39203</c:v>
                </c:pt>
                <c:pt idx="21454">
                  <c:v>39204</c:v>
                </c:pt>
                <c:pt idx="21455">
                  <c:v>39205</c:v>
                </c:pt>
                <c:pt idx="21456">
                  <c:v>39206</c:v>
                </c:pt>
                <c:pt idx="21457">
                  <c:v>39209</c:v>
                </c:pt>
                <c:pt idx="21458">
                  <c:v>39210</c:v>
                </c:pt>
                <c:pt idx="21459">
                  <c:v>39211</c:v>
                </c:pt>
                <c:pt idx="21460">
                  <c:v>39212</c:v>
                </c:pt>
                <c:pt idx="21461">
                  <c:v>39213</c:v>
                </c:pt>
                <c:pt idx="21462">
                  <c:v>39216</c:v>
                </c:pt>
                <c:pt idx="21463">
                  <c:v>39217</c:v>
                </c:pt>
                <c:pt idx="21464">
                  <c:v>39218</c:v>
                </c:pt>
                <c:pt idx="21465">
                  <c:v>39219</c:v>
                </c:pt>
                <c:pt idx="21466">
                  <c:v>39220</c:v>
                </c:pt>
                <c:pt idx="21467">
                  <c:v>39223</c:v>
                </c:pt>
                <c:pt idx="21468">
                  <c:v>39224</c:v>
                </c:pt>
                <c:pt idx="21469">
                  <c:v>39225</c:v>
                </c:pt>
                <c:pt idx="21470">
                  <c:v>39226</c:v>
                </c:pt>
                <c:pt idx="21471">
                  <c:v>39227</c:v>
                </c:pt>
                <c:pt idx="21472">
                  <c:v>39231</c:v>
                </c:pt>
                <c:pt idx="21473">
                  <c:v>39232</c:v>
                </c:pt>
                <c:pt idx="21474">
                  <c:v>39233</c:v>
                </c:pt>
                <c:pt idx="21475">
                  <c:v>39234</c:v>
                </c:pt>
                <c:pt idx="21476">
                  <c:v>39237</c:v>
                </c:pt>
                <c:pt idx="21477">
                  <c:v>39238</c:v>
                </c:pt>
                <c:pt idx="21478">
                  <c:v>39239</c:v>
                </c:pt>
                <c:pt idx="21479">
                  <c:v>39240</c:v>
                </c:pt>
                <c:pt idx="21480">
                  <c:v>39241</c:v>
                </c:pt>
                <c:pt idx="21481">
                  <c:v>39244</c:v>
                </c:pt>
                <c:pt idx="21482">
                  <c:v>39245</c:v>
                </c:pt>
                <c:pt idx="21483">
                  <c:v>39246</c:v>
                </c:pt>
                <c:pt idx="21484">
                  <c:v>39247</c:v>
                </c:pt>
                <c:pt idx="21485">
                  <c:v>39248</c:v>
                </c:pt>
                <c:pt idx="21486">
                  <c:v>39251</c:v>
                </c:pt>
                <c:pt idx="21487">
                  <c:v>39252</c:v>
                </c:pt>
                <c:pt idx="21488">
                  <c:v>39253</c:v>
                </c:pt>
                <c:pt idx="21489">
                  <c:v>39254</c:v>
                </c:pt>
                <c:pt idx="21490">
                  <c:v>39255</c:v>
                </c:pt>
                <c:pt idx="21491">
                  <c:v>39258</c:v>
                </c:pt>
                <c:pt idx="21492">
                  <c:v>39259</c:v>
                </c:pt>
                <c:pt idx="21493">
                  <c:v>39260</c:v>
                </c:pt>
                <c:pt idx="21494">
                  <c:v>39261</c:v>
                </c:pt>
                <c:pt idx="21495">
                  <c:v>39262</c:v>
                </c:pt>
                <c:pt idx="21496">
                  <c:v>39265</c:v>
                </c:pt>
                <c:pt idx="21497">
                  <c:v>39266</c:v>
                </c:pt>
                <c:pt idx="21498">
                  <c:v>39268</c:v>
                </c:pt>
                <c:pt idx="21499">
                  <c:v>39269</c:v>
                </c:pt>
                <c:pt idx="21500">
                  <c:v>39272</c:v>
                </c:pt>
                <c:pt idx="21501">
                  <c:v>39273</c:v>
                </c:pt>
                <c:pt idx="21502">
                  <c:v>39274</c:v>
                </c:pt>
                <c:pt idx="21503">
                  <c:v>39275</c:v>
                </c:pt>
                <c:pt idx="21504">
                  <c:v>39276</c:v>
                </c:pt>
                <c:pt idx="21505">
                  <c:v>39279</c:v>
                </c:pt>
                <c:pt idx="21506">
                  <c:v>39280</c:v>
                </c:pt>
                <c:pt idx="21507">
                  <c:v>39281</c:v>
                </c:pt>
                <c:pt idx="21508">
                  <c:v>39282</c:v>
                </c:pt>
                <c:pt idx="21509">
                  <c:v>39283</c:v>
                </c:pt>
                <c:pt idx="21510">
                  <c:v>39286</c:v>
                </c:pt>
                <c:pt idx="21511">
                  <c:v>39287</c:v>
                </c:pt>
                <c:pt idx="21512">
                  <c:v>39288</c:v>
                </c:pt>
                <c:pt idx="21513">
                  <c:v>39289</c:v>
                </c:pt>
                <c:pt idx="21514">
                  <c:v>39290</c:v>
                </c:pt>
                <c:pt idx="21515">
                  <c:v>39293</c:v>
                </c:pt>
                <c:pt idx="21516">
                  <c:v>39294</c:v>
                </c:pt>
                <c:pt idx="21517">
                  <c:v>39295</c:v>
                </c:pt>
                <c:pt idx="21518">
                  <c:v>39296</c:v>
                </c:pt>
                <c:pt idx="21519">
                  <c:v>39297</c:v>
                </c:pt>
                <c:pt idx="21520">
                  <c:v>39300</c:v>
                </c:pt>
                <c:pt idx="21521">
                  <c:v>39301</c:v>
                </c:pt>
                <c:pt idx="21522">
                  <c:v>39302</c:v>
                </c:pt>
                <c:pt idx="21523">
                  <c:v>39303</c:v>
                </c:pt>
                <c:pt idx="21524">
                  <c:v>39304</c:v>
                </c:pt>
                <c:pt idx="21525">
                  <c:v>39307</c:v>
                </c:pt>
                <c:pt idx="21526">
                  <c:v>39308</c:v>
                </c:pt>
                <c:pt idx="21527">
                  <c:v>39309</c:v>
                </c:pt>
                <c:pt idx="21528">
                  <c:v>39310</c:v>
                </c:pt>
                <c:pt idx="21529">
                  <c:v>39311</c:v>
                </c:pt>
                <c:pt idx="21530">
                  <c:v>39314</c:v>
                </c:pt>
                <c:pt idx="21531">
                  <c:v>39315</c:v>
                </c:pt>
                <c:pt idx="21532">
                  <c:v>39316</c:v>
                </c:pt>
                <c:pt idx="21533">
                  <c:v>39317</c:v>
                </c:pt>
                <c:pt idx="21534">
                  <c:v>39318</c:v>
                </c:pt>
                <c:pt idx="21535">
                  <c:v>39321</c:v>
                </c:pt>
                <c:pt idx="21536">
                  <c:v>39322</c:v>
                </c:pt>
                <c:pt idx="21537">
                  <c:v>39323</c:v>
                </c:pt>
                <c:pt idx="21538">
                  <c:v>39324</c:v>
                </c:pt>
                <c:pt idx="21539">
                  <c:v>39325</c:v>
                </c:pt>
                <c:pt idx="21540">
                  <c:v>39329</c:v>
                </c:pt>
                <c:pt idx="21541">
                  <c:v>39330</c:v>
                </c:pt>
                <c:pt idx="21542">
                  <c:v>39331</c:v>
                </c:pt>
                <c:pt idx="21543">
                  <c:v>39332</c:v>
                </c:pt>
                <c:pt idx="21544">
                  <c:v>39335</c:v>
                </c:pt>
                <c:pt idx="21545">
                  <c:v>39336</c:v>
                </c:pt>
                <c:pt idx="21546">
                  <c:v>39337</c:v>
                </c:pt>
                <c:pt idx="21547">
                  <c:v>39338</c:v>
                </c:pt>
                <c:pt idx="21548">
                  <c:v>39339</c:v>
                </c:pt>
                <c:pt idx="21549">
                  <c:v>39342</c:v>
                </c:pt>
                <c:pt idx="21550">
                  <c:v>39343</c:v>
                </c:pt>
                <c:pt idx="21551">
                  <c:v>39344</c:v>
                </c:pt>
                <c:pt idx="21552">
                  <c:v>39345</c:v>
                </c:pt>
                <c:pt idx="21553">
                  <c:v>39346</c:v>
                </c:pt>
                <c:pt idx="21554">
                  <c:v>39349</c:v>
                </c:pt>
                <c:pt idx="21555">
                  <c:v>39350</c:v>
                </c:pt>
                <c:pt idx="21556">
                  <c:v>39351</c:v>
                </c:pt>
                <c:pt idx="21557">
                  <c:v>39352</c:v>
                </c:pt>
                <c:pt idx="21558">
                  <c:v>39353</c:v>
                </c:pt>
                <c:pt idx="21559">
                  <c:v>39356</c:v>
                </c:pt>
                <c:pt idx="21560">
                  <c:v>39357</c:v>
                </c:pt>
                <c:pt idx="21561">
                  <c:v>39358</c:v>
                </c:pt>
                <c:pt idx="21562">
                  <c:v>39359</c:v>
                </c:pt>
                <c:pt idx="21563">
                  <c:v>39360</c:v>
                </c:pt>
                <c:pt idx="21564">
                  <c:v>39363</c:v>
                </c:pt>
                <c:pt idx="21565">
                  <c:v>39364</c:v>
                </c:pt>
                <c:pt idx="21566">
                  <c:v>39365</c:v>
                </c:pt>
                <c:pt idx="21567">
                  <c:v>39366</c:v>
                </c:pt>
                <c:pt idx="21568">
                  <c:v>39367</c:v>
                </c:pt>
                <c:pt idx="21569">
                  <c:v>39370</c:v>
                </c:pt>
                <c:pt idx="21570">
                  <c:v>39371</c:v>
                </c:pt>
                <c:pt idx="21571">
                  <c:v>39372</c:v>
                </c:pt>
                <c:pt idx="21572">
                  <c:v>39373</c:v>
                </c:pt>
                <c:pt idx="21573">
                  <c:v>39374</c:v>
                </c:pt>
                <c:pt idx="21574">
                  <c:v>39377</c:v>
                </c:pt>
                <c:pt idx="21575">
                  <c:v>39378</c:v>
                </c:pt>
                <c:pt idx="21576">
                  <c:v>39379</c:v>
                </c:pt>
                <c:pt idx="21577">
                  <c:v>39380</c:v>
                </c:pt>
                <c:pt idx="21578">
                  <c:v>39381</c:v>
                </c:pt>
                <c:pt idx="21579">
                  <c:v>39384</c:v>
                </c:pt>
                <c:pt idx="21580">
                  <c:v>39385</c:v>
                </c:pt>
                <c:pt idx="21581">
                  <c:v>39386</c:v>
                </c:pt>
                <c:pt idx="21582">
                  <c:v>39387</c:v>
                </c:pt>
                <c:pt idx="21583">
                  <c:v>39388</c:v>
                </c:pt>
                <c:pt idx="21584">
                  <c:v>39391</c:v>
                </c:pt>
                <c:pt idx="21585">
                  <c:v>39392</c:v>
                </c:pt>
                <c:pt idx="21586">
                  <c:v>39393</c:v>
                </c:pt>
                <c:pt idx="21587">
                  <c:v>39394</c:v>
                </c:pt>
                <c:pt idx="21588">
                  <c:v>39395</c:v>
                </c:pt>
                <c:pt idx="21589">
                  <c:v>39398</c:v>
                </c:pt>
                <c:pt idx="21590">
                  <c:v>39399</c:v>
                </c:pt>
                <c:pt idx="21591">
                  <c:v>39400</c:v>
                </c:pt>
                <c:pt idx="21592">
                  <c:v>39401</c:v>
                </c:pt>
                <c:pt idx="21593">
                  <c:v>39402</c:v>
                </c:pt>
                <c:pt idx="21594">
                  <c:v>39405</c:v>
                </c:pt>
                <c:pt idx="21595">
                  <c:v>39406</c:v>
                </c:pt>
                <c:pt idx="21596">
                  <c:v>39407</c:v>
                </c:pt>
                <c:pt idx="21597">
                  <c:v>39409</c:v>
                </c:pt>
                <c:pt idx="21598">
                  <c:v>39412</c:v>
                </c:pt>
                <c:pt idx="21599">
                  <c:v>39413</c:v>
                </c:pt>
                <c:pt idx="21600">
                  <c:v>39414</c:v>
                </c:pt>
                <c:pt idx="21601">
                  <c:v>39415</c:v>
                </c:pt>
                <c:pt idx="21602">
                  <c:v>39416</c:v>
                </c:pt>
                <c:pt idx="21603">
                  <c:v>39419</c:v>
                </c:pt>
                <c:pt idx="21604">
                  <c:v>39420</c:v>
                </c:pt>
                <c:pt idx="21605">
                  <c:v>39421</c:v>
                </c:pt>
                <c:pt idx="21606">
                  <c:v>39422</c:v>
                </c:pt>
                <c:pt idx="21607">
                  <c:v>39423</c:v>
                </c:pt>
                <c:pt idx="21608">
                  <c:v>39426</c:v>
                </c:pt>
                <c:pt idx="21609">
                  <c:v>39427</c:v>
                </c:pt>
                <c:pt idx="21610">
                  <c:v>39428</c:v>
                </c:pt>
                <c:pt idx="21611">
                  <c:v>39429</c:v>
                </c:pt>
                <c:pt idx="21612">
                  <c:v>39430</c:v>
                </c:pt>
                <c:pt idx="21613">
                  <c:v>39433</c:v>
                </c:pt>
                <c:pt idx="21614">
                  <c:v>39434</c:v>
                </c:pt>
                <c:pt idx="21615">
                  <c:v>39435</c:v>
                </c:pt>
                <c:pt idx="21616">
                  <c:v>39436</c:v>
                </c:pt>
                <c:pt idx="21617">
                  <c:v>39437</c:v>
                </c:pt>
                <c:pt idx="21618">
                  <c:v>39440</c:v>
                </c:pt>
                <c:pt idx="21619">
                  <c:v>39442</c:v>
                </c:pt>
                <c:pt idx="21620">
                  <c:v>39443</c:v>
                </c:pt>
                <c:pt idx="21621">
                  <c:v>39444</c:v>
                </c:pt>
                <c:pt idx="21622">
                  <c:v>39447</c:v>
                </c:pt>
                <c:pt idx="21623">
                  <c:v>39449</c:v>
                </c:pt>
                <c:pt idx="21624">
                  <c:v>39450</c:v>
                </c:pt>
                <c:pt idx="21625">
                  <c:v>39451</c:v>
                </c:pt>
                <c:pt idx="21626">
                  <c:v>39454</c:v>
                </c:pt>
                <c:pt idx="21627">
                  <c:v>39455</c:v>
                </c:pt>
                <c:pt idx="21628">
                  <c:v>39456</c:v>
                </c:pt>
                <c:pt idx="21629">
                  <c:v>39457</c:v>
                </c:pt>
                <c:pt idx="21630">
                  <c:v>39458</c:v>
                </c:pt>
                <c:pt idx="21631">
                  <c:v>39461</c:v>
                </c:pt>
                <c:pt idx="21632">
                  <c:v>39462</c:v>
                </c:pt>
                <c:pt idx="21633">
                  <c:v>39463</c:v>
                </c:pt>
                <c:pt idx="21634">
                  <c:v>39464</c:v>
                </c:pt>
                <c:pt idx="21635">
                  <c:v>39465</c:v>
                </c:pt>
                <c:pt idx="21636">
                  <c:v>39469</c:v>
                </c:pt>
                <c:pt idx="21637">
                  <c:v>39470</c:v>
                </c:pt>
                <c:pt idx="21638">
                  <c:v>39471</c:v>
                </c:pt>
                <c:pt idx="21639">
                  <c:v>39472</c:v>
                </c:pt>
                <c:pt idx="21640">
                  <c:v>39475</c:v>
                </c:pt>
                <c:pt idx="21641">
                  <c:v>39476</c:v>
                </c:pt>
                <c:pt idx="21642">
                  <c:v>39477</c:v>
                </c:pt>
                <c:pt idx="21643">
                  <c:v>39478</c:v>
                </c:pt>
                <c:pt idx="21644">
                  <c:v>39479</c:v>
                </c:pt>
                <c:pt idx="21645">
                  <c:v>39482</c:v>
                </c:pt>
                <c:pt idx="21646">
                  <c:v>39483</c:v>
                </c:pt>
                <c:pt idx="21647">
                  <c:v>39484</c:v>
                </c:pt>
                <c:pt idx="21648">
                  <c:v>39485</c:v>
                </c:pt>
                <c:pt idx="21649">
                  <c:v>39486</c:v>
                </c:pt>
                <c:pt idx="21650">
                  <c:v>39489</c:v>
                </c:pt>
                <c:pt idx="21651">
                  <c:v>39490</c:v>
                </c:pt>
                <c:pt idx="21652">
                  <c:v>39491</c:v>
                </c:pt>
                <c:pt idx="21653">
                  <c:v>39492</c:v>
                </c:pt>
                <c:pt idx="21654">
                  <c:v>39493</c:v>
                </c:pt>
                <c:pt idx="21655">
                  <c:v>39497</c:v>
                </c:pt>
                <c:pt idx="21656">
                  <c:v>39498</c:v>
                </c:pt>
                <c:pt idx="21657">
                  <c:v>39499</c:v>
                </c:pt>
                <c:pt idx="21658">
                  <c:v>39500</c:v>
                </c:pt>
                <c:pt idx="21659">
                  <c:v>39503</c:v>
                </c:pt>
                <c:pt idx="21660">
                  <c:v>39504</c:v>
                </c:pt>
                <c:pt idx="21661">
                  <c:v>39505</c:v>
                </c:pt>
                <c:pt idx="21662">
                  <c:v>39506</c:v>
                </c:pt>
                <c:pt idx="21663">
                  <c:v>39507</c:v>
                </c:pt>
                <c:pt idx="21664">
                  <c:v>39510</c:v>
                </c:pt>
                <c:pt idx="21665">
                  <c:v>39511</c:v>
                </c:pt>
                <c:pt idx="21666">
                  <c:v>39512</c:v>
                </c:pt>
                <c:pt idx="21667">
                  <c:v>39513</c:v>
                </c:pt>
                <c:pt idx="21668">
                  <c:v>39514</c:v>
                </c:pt>
                <c:pt idx="21669">
                  <c:v>39517</c:v>
                </c:pt>
                <c:pt idx="21670">
                  <c:v>39518</c:v>
                </c:pt>
                <c:pt idx="21671">
                  <c:v>39519</c:v>
                </c:pt>
                <c:pt idx="21672">
                  <c:v>39520</c:v>
                </c:pt>
                <c:pt idx="21673">
                  <c:v>39521</c:v>
                </c:pt>
                <c:pt idx="21674">
                  <c:v>39524</c:v>
                </c:pt>
                <c:pt idx="21675">
                  <c:v>39525</c:v>
                </c:pt>
                <c:pt idx="21676">
                  <c:v>39526</c:v>
                </c:pt>
                <c:pt idx="21677">
                  <c:v>39527</c:v>
                </c:pt>
                <c:pt idx="21678">
                  <c:v>39531</c:v>
                </c:pt>
                <c:pt idx="21679">
                  <c:v>39532</c:v>
                </c:pt>
                <c:pt idx="21680">
                  <c:v>39533</c:v>
                </c:pt>
                <c:pt idx="21681">
                  <c:v>39534</c:v>
                </c:pt>
                <c:pt idx="21682">
                  <c:v>39535</c:v>
                </c:pt>
                <c:pt idx="21683">
                  <c:v>39538</c:v>
                </c:pt>
                <c:pt idx="21684">
                  <c:v>39539</c:v>
                </c:pt>
                <c:pt idx="21685">
                  <c:v>39540</c:v>
                </c:pt>
                <c:pt idx="21686">
                  <c:v>39541</c:v>
                </c:pt>
                <c:pt idx="21687">
                  <c:v>39542</c:v>
                </c:pt>
                <c:pt idx="21688">
                  <c:v>39545</c:v>
                </c:pt>
                <c:pt idx="21689">
                  <c:v>39546</c:v>
                </c:pt>
                <c:pt idx="21690">
                  <c:v>39547</c:v>
                </c:pt>
                <c:pt idx="21691">
                  <c:v>39548</c:v>
                </c:pt>
                <c:pt idx="21692">
                  <c:v>39549</c:v>
                </c:pt>
                <c:pt idx="21693">
                  <c:v>39552</c:v>
                </c:pt>
                <c:pt idx="21694">
                  <c:v>39553</c:v>
                </c:pt>
                <c:pt idx="21695">
                  <c:v>39554</c:v>
                </c:pt>
                <c:pt idx="21696">
                  <c:v>39555</c:v>
                </c:pt>
                <c:pt idx="21697">
                  <c:v>39556</c:v>
                </c:pt>
                <c:pt idx="21698">
                  <c:v>39559</c:v>
                </c:pt>
                <c:pt idx="21699">
                  <c:v>39560</c:v>
                </c:pt>
                <c:pt idx="21700">
                  <c:v>39561</c:v>
                </c:pt>
                <c:pt idx="21701">
                  <c:v>39562</c:v>
                </c:pt>
                <c:pt idx="21702">
                  <c:v>39563</c:v>
                </c:pt>
                <c:pt idx="21703">
                  <c:v>39566</c:v>
                </c:pt>
                <c:pt idx="21704">
                  <c:v>39567</c:v>
                </c:pt>
                <c:pt idx="21705">
                  <c:v>39568</c:v>
                </c:pt>
                <c:pt idx="21706">
                  <c:v>39569</c:v>
                </c:pt>
                <c:pt idx="21707">
                  <c:v>39570</c:v>
                </c:pt>
                <c:pt idx="21708">
                  <c:v>39573</c:v>
                </c:pt>
                <c:pt idx="21709">
                  <c:v>39574</c:v>
                </c:pt>
                <c:pt idx="21710">
                  <c:v>39575</c:v>
                </c:pt>
                <c:pt idx="21711">
                  <c:v>39576</c:v>
                </c:pt>
                <c:pt idx="21712">
                  <c:v>39577</c:v>
                </c:pt>
                <c:pt idx="21713">
                  <c:v>39580</c:v>
                </c:pt>
                <c:pt idx="21714">
                  <c:v>39581</c:v>
                </c:pt>
                <c:pt idx="21715">
                  <c:v>39582</c:v>
                </c:pt>
                <c:pt idx="21716">
                  <c:v>39583</c:v>
                </c:pt>
                <c:pt idx="21717">
                  <c:v>39584</c:v>
                </c:pt>
                <c:pt idx="21718">
                  <c:v>39587</c:v>
                </c:pt>
                <c:pt idx="21719">
                  <c:v>39588</c:v>
                </c:pt>
                <c:pt idx="21720">
                  <c:v>39589</c:v>
                </c:pt>
                <c:pt idx="21721">
                  <c:v>39590</c:v>
                </c:pt>
                <c:pt idx="21722">
                  <c:v>39591</c:v>
                </c:pt>
                <c:pt idx="21723">
                  <c:v>39595</c:v>
                </c:pt>
                <c:pt idx="21724">
                  <c:v>39596</c:v>
                </c:pt>
                <c:pt idx="21725">
                  <c:v>39597</c:v>
                </c:pt>
                <c:pt idx="21726">
                  <c:v>39598</c:v>
                </c:pt>
                <c:pt idx="21727">
                  <c:v>39601</c:v>
                </c:pt>
                <c:pt idx="21728">
                  <c:v>39602</c:v>
                </c:pt>
                <c:pt idx="21729">
                  <c:v>39603</c:v>
                </c:pt>
                <c:pt idx="21730">
                  <c:v>39604</c:v>
                </c:pt>
                <c:pt idx="21731">
                  <c:v>39605</c:v>
                </c:pt>
                <c:pt idx="21732">
                  <c:v>39608</c:v>
                </c:pt>
                <c:pt idx="21733">
                  <c:v>39609</c:v>
                </c:pt>
                <c:pt idx="21734">
                  <c:v>39610</c:v>
                </c:pt>
                <c:pt idx="21735">
                  <c:v>39611</c:v>
                </c:pt>
                <c:pt idx="21736">
                  <c:v>39612</c:v>
                </c:pt>
                <c:pt idx="21737">
                  <c:v>39615</c:v>
                </c:pt>
                <c:pt idx="21738">
                  <c:v>39616</c:v>
                </c:pt>
                <c:pt idx="21739">
                  <c:v>39617</c:v>
                </c:pt>
                <c:pt idx="21740">
                  <c:v>39618</c:v>
                </c:pt>
                <c:pt idx="21741">
                  <c:v>39619</c:v>
                </c:pt>
                <c:pt idx="21742">
                  <c:v>39622</c:v>
                </c:pt>
                <c:pt idx="21743">
                  <c:v>39623</c:v>
                </c:pt>
                <c:pt idx="21744">
                  <c:v>39624</c:v>
                </c:pt>
                <c:pt idx="21745">
                  <c:v>39625</c:v>
                </c:pt>
                <c:pt idx="21746">
                  <c:v>39626</c:v>
                </c:pt>
                <c:pt idx="21747">
                  <c:v>39629</c:v>
                </c:pt>
                <c:pt idx="21748">
                  <c:v>39630</c:v>
                </c:pt>
                <c:pt idx="21749">
                  <c:v>39631</c:v>
                </c:pt>
                <c:pt idx="21750">
                  <c:v>39632</c:v>
                </c:pt>
                <c:pt idx="21751">
                  <c:v>39636</c:v>
                </c:pt>
                <c:pt idx="21752">
                  <c:v>39637</c:v>
                </c:pt>
                <c:pt idx="21753">
                  <c:v>39638</c:v>
                </c:pt>
                <c:pt idx="21754">
                  <c:v>39639</c:v>
                </c:pt>
                <c:pt idx="21755">
                  <c:v>39640</c:v>
                </c:pt>
                <c:pt idx="21756">
                  <c:v>39643</c:v>
                </c:pt>
                <c:pt idx="21757">
                  <c:v>39644</c:v>
                </c:pt>
                <c:pt idx="21758">
                  <c:v>39645</c:v>
                </c:pt>
                <c:pt idx="21759">
                  <c:v>39646</c:v>
                </c:pt>
                <c:pt idx="21760">
                  <c:v>39647</c:v>
                </c:pt>
                <c:pt idx="21761">
                  <c:v>39650</c:v>
                </c:pt>
                <c:pt idx="21762">
                  <c:v>39651</c:v>
                </c:pt>
                <c:pt idx="21763">
                  <c:v>39652</c:v>
                </c:pt>
                <c:pt idx="21764">
                  <c:v>39653</c:v>
                </c:pt>
                <c:pt idx="21765">
                  <c:v>39654</c:v>
                </c:pt>
                <c:pt idx="21766">
                  <c:v>39657</c:v>
                </c:pt>
                <c:pt idx="21767">
                  <c:v>39658</c:v>
                </c:pt>
                <c:pt idx="21768">
                  <c:v>39659</c:v>
                </c:pt>
                <c:pt idx="21769">
                  <c:v>39660</c:v>
                </c:pt>
                <c:pt idx="21770">
                  <c:v>39661</c:v>
                </c:pt>
                <c:pt idx="21771">
                  <c:v>39664</c:v>
                </c:pt>
                <c:pt idx="21772">
                  <c:v>39665</c:v>
                </c:pt>
                <c:pt idx="21773">
                  <c:v>39666</c:v>
                </c:pt>
                <c:pt idx="21774">
                  <c:v>39667</c:v>
                </c:pt>
                <c:pt idx="21775">
                  <c:v>39668</c:v>
                </c:pt>
                <c:pt idx="21776">
                  <c:v>39671</c:v>
                </c:pt>
                <c:pt idx="21777">
                  <c:v>39672</c:v>
                </c:pt>
                <c:pt idx="21778">
                  <c:v>39673</c:v>
                </c:pt>
                <c:pt idx="21779">
                  <c:v>39674</c:v>
                </c:pt>
                <c:pt idx="21780">
                  <c:v>39675</c:v>
                </c:pt>
                <c:pt idx="21781">
                  <c:v>39678</c:v>
                </c:pt>
                <c:pt idx="21782">
                  <c:v>39679</c:v>
                </c:pt>
                <c:pt idx="21783">
                  <c:v>39680</c:v>
                </c:pt>
                <c:pt idx="21784">
                  <c:v>39681</c:v>
                </c:pt>
                <c:pt idx="21785">
                  <c:v>39682</c:v>
                </c:pt>
                <c:pt idx="21786">
                  <c:v>39685</c:v>
                </c:pt>
                <c:pt idx="21787">
                  <c:v>39686</c:v>
                </c:pt>
                <c:pt idx="21788">
                  <c:v>39687</c:v>
                </c:pt>
                <c:pt idx="21789">
                  <c:v>39688</c:v>
                </c:pt>
                <c:pt idx="21790">
                  <c:v>39689</c:v>
                </c:pt>
                <c:pt idx="21791">
                  <c:v>39693</c:v>
                </c:pt>
                <c:pt idx="21792">
                  <c:v>39694</c:v>
                </c:pt>
                <c:pt idx="21793">
                  <c:v>39695</c:v>
                </c:pt>
                <c:pt idx="21794">
                  <c:v>39696</c:v>
                </c:pt>
                <c:pt idx="21795">
                  <c:v>39699</c:v>
                </c:pt>
                <c:pt idx="21796">
                  <c:v>39700</c:v>
                </c:pt>
                <c:pt idx="21797">
                  <c:v>39701</c:v>
                </c:pt>
                <c:pt idx="21798">
                  <c:v>39702</c:v>
                </c:pt>
                <c:pt idx="21799">
                  <c:v>39703</c:v>
                </c:pt>
                <c:pt idx="21800">
                  <c:v>39706</c:v>
                </c:pt>
                <c:pt idx="21801">
                  <c:v>39707</c:v>
                </c:pt>
                <c:pt idx="21802">
                  <c:v>39708</c:v>
                </c:pt>
                <c:pt idx="21803">
                  <c:v>39709</c:v>
                </c:pt>
                <c:pt idx="21804">
                  <c:v>39710</c:v>
                </c:pt>
                <c:pt idx="21805">
                  <c:v>39713</c:v>
                </c:pt>
                <c:pt idx="21806">
                  <c:v>39714</c:v>
                </c:pt>
                <c:pt idx="21807">
                  <c:v>39715</c:v>
                </c:pt>
                <c:pt idx="21808">
                  <c:v>39716</c:v>
                </c:pt>
                <c:pt idx="21809">
                  <c:v>39717</c:v>
                </c:pt>
                <c:pt idx="21810">
                  <c:v>39720</c:v>
                </c:pt>
                <c:pt idx="21811">
                  <c:v>39721</c:v>
                </c:pt>
                <c:pt idx="21812">
                  <c:v>39722</c:v>
                </c:pt>
                <c:pt idx="21813">
                  <c:v>39723</c:v>
                </c:pt>
                <c:pt idx="21814">
                  <c:v>39724</c:v>
                </c:pt>
                <c:pt idx="21815">
                  <c:v>39727</c:v>
                </c:pt>
                <c:pt idx="21816">
                  <c:v>39728</c:v>
                </c:pt>
                <c:pt idx="21817">
                  <c:v>39729</c:v>
                </c:pt>
                <c:pt idx="21818">
                  <c:v>39730</c:v>
                </c:pt>
                <c:pt idx="21819">
                  <c:v>39731</c:v>
                </c:pt>
                <c:pt idx="21820">
                  <c:v>39734</c:v>
                </c:pt>
                <c:pt idx="21821">
                  <c:v>39735</c:v>
                </c:pt>
                <c:pt idx="21822">
                  <c:v>39736</c:v>
                </c:pt>
                <c:pt idx="21823">
                  <c:v>39737</c:v>
                </c:pt>
                <c:pt idx="21824">
                  <c:v>39738</c:v>
                </c:pt>
                <c:pt idx="21825">
                  <c:v>39741</c:v>
                </c:pt>
                <c:pt idx="21826">
                  <c:v>39742</c:v>
                </c:pt>
                <c:pt idx="21827">
                  <c:v>39743</c:v>
                </c:pt>
                <c:pt idx="21828">
                  <c:v>39744</c:v>
                </c:pt>
                <c:pt idx="21829">
                  <c:v>39745</c:v>
                </c:pt>
                <c:pt idx="21830">
                  <c:v>39748</c:v>
                </c:pt>
                <c:pt idx="21831">
                  <c:v>39749</c:v>
                </c:pt>
                <c:pt idx="21832">
                  <c:v>39750</c:v>
                </c:pt>
                <c:pt idx="21833">
                  <c:v>39751</c:v>
                </c:pt>
                <c:pt idx="21834">
                  <c:v>39752</c:v>
                </c:pt>
                <c:pt idx="21835">
                  <c:v>39755</c:v>
                </c:pt>
                <c:pt idx="21836">
                  <c:v>39756</c:v>
                </c:pt>
                <c:pt idx="21837">
                  <c:v>39757</c:v>
                </c:pt>
                <c:pt idx="21838">
                  <c:v>39758</c:v>
                </c:pt>
                <c:pt idx="21839">
                  <c:v>39759</c:v>
                </c:pt>
                <c:pt idx="21840">
                  <c:v>39762</c:v>
                </c:pt>
                <c:pt idx="21841">
                  <c:v>39763</c:v>
                </c:pt>
                <c:pt idx="21842">
                  <c:v>39764</c:v>
                </c:pt>
                <c:pt idx="21843">
                  <c:v>39765</c:v>
                </c:pt>
                <c:pt idx="21844">
                  <c:v>39766</c:v>
                </c:pt>
                <c:pt idx="21845">
                  <c:v>39769</c:v>
                </c:pt>
                <c:pt idx="21846">
                  <c:v>39770</c:v>
                </c:pt>
                <c:pt idx="21847">
                  <c:v>39771</c:v>
                </c:pt>
                <c:pt idx="21848">
                  <c:v>39772</c:v>
                </c:pt>
                <c:pt idx="21849">
                  <c:v>39773</c:v>
                </c:pt>
                <c:pt idx="21850">
                  <c:v>39776</c:v>
                </c:pt>
                <c:pt idx="21851">
                  <c:v>39777</c:v>
                </c:pt>
                <c:pt idx="21852">
                  <c:v>39778</c:v>
                </c:pt>
                <c:pt idx="21853">
                  <c:v>39780</c:v>
                </c:pt>
                <c:pt idx="21854">
                  <c:v>39783</c:v>
                </c:pt>
                <c:pt idx="21855">
                  <c:v>39784</c:v>
                </c:pt>
                <c:pt idx="21856">
                  <c:v>39785</c:v>
                </c:pt>
                <c:pt idx="21857">
                  <c:v>39786</c:v>
                </c:pt>
                <c:pt idx="21858">
                  <c:v>39787</c:v>
                </c:pt>
                <c:pt idx="21859">
                  <c:v>39790</c:v>
                </c:pt>
                <c:pt idx="21860">
                  <c:v>39791</c:v>
                </c:pt>
                <c:pt idx="21861">
                  <c:v>39792</c:v>
                </c:pt>
                <c:pt idx="21862">
                  <c:v>39793</c:v>
                </c:pt>
                <c:pt idx="21863">
                  <c:v>39794</c:v>
                </c:pt>
                <c:pt idx="21864">
                  <c:v>39797</c:v>
                </c:pt>
                <c:pt idx="21865">
                  <c:v>39798</c:v>
                </c:pt>
                <c:pt idx="21866">
                  <c:v>39799</c:v>
                </c:pt>
                <c:pt idx="21867">
                  <c:v>39800</c:v>
                </c:pt>
                <c:pt idx="21868">
                  <c:v>39801</c:v>
                </c:pt>
                <c:pt idx="21869">
                  <c:v>39804</c:v>
                </c:pt>
                <c:pt idx="21870">
                  <c:v>39805</c:v>
                </c:pt>
                <c:pt idx="21871">
                  <c:v>39806</c:v>
                </c:pt>
                <c:pt idx="21872">
                  <c:v>39808</c:v>
                </c:pt>
                <c:pt idx="21873">
                  <c:v>39811</c:v>
                </c:pt>
                <c:pt idx="21874">
                  <c:v>39812</c:v>
                </c:pt>
                <c:pt idx="21875">
                  <c:v>39813</c:v>
                </c:pt>
                <c:pt idx="21876">
                  <c:v>39815</c:v>
                </c:pt>
                <c:pt idx="21877">
                  <c:v>39818</c:v>
                </c:pt>
                <c:pt idx="21878">
                  <c:v>39819</c:v>
                </c:pt>
                <c:pt idx="21879">
                  <c:v>39820</c:v>
                </c:pt>
                <c:pt idx="21880">
                  <c:v>39821</c:v>
                </c:pt>
                <c:pt idx="21881">
                  <c:v>39822</c:v>
                </c:pt>
                <c:pt idx="21882">
                  <c:v>39825</c:v>
                </c:pt>
                <c:pt idx="21883">
                  <c:v>39826</c:v>
                </c:pt>
                <c:pt idx="21884">
                  <c:v>39827</c:v>
                </c:pt>
                <c:pt idx="21885">
                  <c:v>39828</c:v>
                </c:pt>
                <c:pt idx="21886">
                  <c:v>39829</c:v>
                </c:pt>
                <c:pt idx="21887">
                  <c:v>39833</c:v>
                </c:pt>
                <c:pt idx="21888">
                  <c:v>39834</c:v>
                </c:pt>
                <c:pt idx="21889">
                  <c:v>39835</c:v>
                </c:pt>
                <c:pt idx="21890">
                  <c:v>39836</c:v>
                </c:pt>
                <c:pt idx="21891">
                  <c:v>39839</c:v>
                </c:pt>
                <c:pt idx="21892">
                  <c:v>39840</c:v>
                </c:pt>
                <c:pt idx="21893">
                  <c:v>39841</c:v>
                </c:pt>
                <c:pt idx="21894">
                  <c:v>39842</c:v>
                </c:pt>
                <c:pt idx="21895">
                  <c:v>39843</c:v>
                </c:pt>
                <c:pt idx="21896">
                  <c:v>39846</c:v>
                </c:pt>
                <c:pt idx="21897">
                  <c:v>39847</c:v>
                </c:pt>
                <c:pt idx="21898">
                  <c:v>39848</c:v>
                </c:pt>
                <c:pt idx="21899">
                  <c:v>39849</c:v>
                </c:pt>
                <c:pt idx="21900">
                  <c:v>39850</c:v>
                </c:pt>
                <c:pt idx="21901">
                  <c:v>39853</c:v>
                </c:pt>
                <c:pt idx="21902">
                  <c:v>39854</c:v>
                </c:pt>
                <c:pt idx="21903">
                  <c:v>39855</c:v>
                </c:pt>
                <c:pt idx="21904">
                  <c:v>39856</c:v>
                </c:pt>
                <c:pt idx="21905">
                  <c:v>39857</c:v>
                </c:pt>
                <c:pt idx="21906">
                  <c:v>39861</c:v>
                </c:pt>
                <c:pt idx="21907">
                  <c:v>39862</c:v>
                </c:pt>
                <c:pt idx="21908">
                  <c:v>39863</c:v>
                </c:pt>
                <c:pt idx="21909">
                  <c:v>39864</c:v>
                </c:pt>
                <c:pt idx="21910">
                  <c:v>39867</c:v>
                </c:pt>
                <c:pt idx="21911">
                  <c:v>39868</c:v>
                </c:pt>
                <c:pt idx="21912">
                  <c:v>39869</c:v>
                </c:pt>
                <c:pt idx="21913">
                  <c:v>39870</c:v>
                </c:pt>
                <c:pt idx="21914">
                  <c:v>39871</c:v>
                </c:pt>
                <c:pt idx="21915">
                  <c:v>39874</c:v>
                </c:pt>
                <c:pt idx="21916">
                  <c:v>39875</c:v>
                </c:pt>
                <c:pt idx="21917">
                  <c:v>39876</c:v>
                </c:pt>
                <c:pt idx="21918">
                  <c:v>39877</c:v>
                </c:pt>
                <c:pt idx="21919">
                  <c:v>39878</c:v>
                </c:pt>
                <c:pt idx="21920">
                  <c:v>39881</c:v>
                </c:pt>
                <c:pt idx="21921">
                  <c:v>39882</c:v>
                </c:pt>
                <c:pt idx="21922">
                  <c:v>39883</c:v>
                </c:pt>
                <c:pt idx="21923">
                  <c:v>39884</c:v>
                </c:pt>
                <c:pt idx="21924">
                  <c:v>39885</c:v>
                </c:pt>
                <c:pt idx="21925">
                  <c:v>39888</c:v>
                </c:pt>
                <c:pt idx="21926">
                  <c:v>39889</c:v>
                </c:pt>
                <c:pt idx="21927">
                  <c:v>39890</c:v>
                </c:pt>
                <c:pt idx="21928">
                  <c:v>39891</c:v>
                </c:pt>
                <c:pt idx="21929">
                  <c:v>39892</c:v>
                </c:pt>
                <c:pt idx="21930">
                  <c:v>39895</c:v>
                </c:pt>
                <c:pt idx="21931">
                  <c:v>39896</c:v>
                </c:pt>
                <c:pt idx="21932">
                  <c:v>39897</c:v>
                </c:pt>
                <c:pt idx="21933">
                  <c:v>39898</c:v>
                </c:pt>
                <c:pt idx="21934">
                  <c:v>39899</c:v>
                </c:pt>
                <c:pt idx="21935">
                  <c:v>39902</c:v>
                </c:pt>
                <c:pt idx="21936">
                  <c:v>39903</c:v>
                </c:pt>
                <c:pt idx="21937">
                  <c:v>39904</c:v>
                </c:pt>
                <c:pt idx="21938">
                  <c:v>39905</c:v>
                </c:pt>
                <c:pt idx="21939">
                  <c:v>39906</c:v>
                </c:pt>
                <c:pt idx="21940">
                  <c:v>39909</c:v>
                </c:pt>
                <c:pt idx="21941">
                  <c:v>39910</c:v>
                </c:pt>
                <c:pt idx="21942">
                  <c:v>39911</c:v>
                </c:pt>
                <c:pt idx="21943">
                  <c:v>39912</c:v>
                </c:pt>
                <c:pt idx="21944">
                  <c:v>39916</c:v>
                </c:pt>
                <c:pt idx="21945">
                  <c:v>39917</c:v>
                </c:pt>
                <c:pt idx="21946">
                  <c:v>39918</c:v>
                </c:pt>
                <c:pt idx="21947">
                  <c:v>39919</c:v>
                </c:pt>
                <c:pt idx="21948">
                  <c:v>39920</c:v>
                </c:pt>
                <c:pt idx="21949">
                  <c:v>39923</c:v>
                </c:pt>
                <c:pt idx="21950">
                  <c:v>39924</c:v>
                </c:pt>
                <c:pt idx="21951">
                  <c:v>39925</c:v>
                </c:pt>
                <c:pt idx="21952">
                  <c:v>39926</c:v>
                </c:pt>
                <c:pt idx="21953">
                  <c:v>39927</c:v>
                </c:pt>
                <c:pt idx="21954">
                  <c:v>39930</c:v>
                </c:pt>
                <c:pt idx="21955">
                  <c:v>39931</c:v>
                </c:pt>
                <c:pt idx="21956">
                  <c:v>39932</c:v>
                </c:pt>
                <c:pt idx="21957">
                  <c:v>39933</c:v>
                </c:pt>
                <c:pt idx="21958">
                  <c:v>39934</c:v>
                </c:pt>
                <c:pt idx="21959">
                  <c:v>39937</c:v>
                </c:pt>
                <c:pt idx="21960">
                  <c:v>39938</c:v>
                </c:pt>
                <c:pt idx="21961">
                  <c:v>39939</c:v>
                </c:pt>
                <c:pt idx="21962">
                  <c:v>39940</c:v>
                </c:pt>
                <c:pt idx="21963">
                  <c:v>39941</c:v>
                </c:pt>
                <c:pt idx="21964">
                  <c:v>39944</c:v>
                </c:pt>
                <c:pt idx="21965">
                  <c:v>39945</c:v>
                </c:pt>
                <c:pt idx="21966">
                  <c:v>39946</c:v>
                </c:pt>
                <c:pt idx="21967">
                  <c:v>39947</c:v>
                </c:pt>
                <c:pt idx="21968">
                  <c:v>39948</c:v>
                </c:pt>
                <c:pt idx="21969">
                  <c:v>39951</c:v>
                </c:pt>
                <c:pt idx="21970">
                  <c:v>39952</c:v>
                </c:pt>
                <c:pt idx="21971">
                  <c:v>39953</c:v>
                </c:pt>
                <c:pt idx="21972">
                  <c:v>39954</c:v>
                </c:pt>
                <c:pt idx="21973">
                  <c:v>39955</c:v>
                </c:pt>
                <c:pt idx="21974">
                  <c:v>39959</c:v>
                </c:pt>
                <c:pt idx="21975">
                  <c:v>39960</c:v>
                </c:pt>
                <c:pt idx="21976">
                  <c:v>39961</c:v>
                </c:pt>
                <c:pt idx="21977">
                  <c:v>39962</c:v>
                </c:pt>
                <c:pt idx="21978">
                  <c:v>39965</c:v>
                </c:pt>
                <c:pt idx="21979">
                  <c:v>39966</c:v>
                </c:pt>
                <c:pt idx="21980">
                  <c:v>39967</c:v>
                </c:pt>
                <c:pt idx="21981">
                  <c:v>39968</c:v>
                </c:pt>
                <c:pt idx="21982">
                  <c:v>39969</c:v>
                </c:pt>
                <c:pt idx="21983">
                  <c:v>39972</c:v>
                </c:pt>
                <c:pt idx="21984">
                  <c:v>39973</c:v>
                </c:pt>
                <c:pt idx="21985">
                  <c:v>39974</c:v>
                </c:pt>
                <c:pt idx="21986">
                  <c:v>39975</c:v>
                </c:pt>
                <c:pt idx="21987">
                  <c:v>39976</c:v>
                </c:pt>
                <c:pt idx="21988">
                  <c:v>39979</c:v>
                </c:pt>
                <c:pt idx="21989">
                  <c:v>39980</c:v>
                </c:pt>
                <c:pt idx="21990">
                  <c:v>39981</c:v>
                </c:pt>
                <c:pt idx="21991">
                  <c:v>39982</c:v>
                </c:pt>
                <c:pt idx="21992">
                  <c:v>39983</c:v>
                </c:pt>
                <c:pt idx="21993">
                  <c:v>39986</c:v>
                </c:pt>
                <c:pt idx="21994">
                  <c:v>39987</c:v>
                </c:pt>
                <c:pt idx="21995">
                  <c:v>39988</c:v>
                </c:pt>
                <c:pt idx="21996">
                  <c:v>39989</c:v>
                </c:pt>
                <c:pt idx="21997">
                  <c:v>39990</c:v>
                </c:pt>
                <c:pt idx="21998">
                  <c:v>39993</c:v>
                </c:pt>
                <c:pt idx="21999">
                  <c:v>39994</c:v>
                </c:pt>
                <c:pt idx="22000">
                  <c:v>39995</c:v>
                </c:pt>
                <c:pt idx="22001">
                  <c:v>39996</c:v>
                </c:pt>
                <c:pt idx="22002">
                  <c:v>40000</c:v>
                </c:pt>
                <c:pt idx="22003">
                  <c:v>40001</c:v>
                </c:pt>
                <c:pt idx="22004">
                  <c:v>40002</c:v>
                </c:pt>
                <c:pt idx="22005">
                  <c:v>40003</c:v>
                </c:pt>
                <c:pt idx="22006">
                  <c:v>40004</c:v>
                </c:pt>
                <c:pt idx="22007">
                  <c:v>40007</c:v>
                </c:pt>
                <c:pt idx="22008">
                  <c:v>40008</c:v>
                </c:pt>
                <c:pt idx="22009">
                  <c:v>40009</c:v>
                </c:pt>
                <c:pt idx="22010">
                  <c:v>40010</c:v>
                </c:pt>
                <c:pt idx="22011">
                  <c:v>40011</c:v>
                </c:pt>
                <c:pt idx="22012">
                  <c:v>40014</c:v>
                </c:pt>
                <c:pt idx="22013">
                  <c:v>40015</c:v>
                </c:pt>
                <c:pt idx="22014">
                  <c:v>40016</c:v>
                </c:pt>
                <c:pt idx="22015">
                  <c:v>40017</c:v>
                </c:pt>
                <c:pt idx="22016">
                  <c:v>40018</c:v>
                </c:pt>
                <c:pt idx="22017">
                  <c:v>40021</c:v>
                </c:pt>
                <c:pt idx="22018">
                  <c:v>40022</c:v>
                </c:pt>
                <c:pt idx="22019">
                  <c:v>40023</c:v>
                </c:pt>
                <c:pt idx="22020">
                  <c:v>40024</c:v>
                </c:pt>
                <c:pt idx="22021">
                  <c:v>40025</c:v>
                </c:pt>
                <c:pt idx="22022">
                  <c:v>40028</c:v>
                </c:pt>
                <c:pt idx="22023">
                  <c:v>40029</c:v>
                </c:pt>
                <c:pt idx="22024">
                  <c:v>40030</c:v>
                </c:pt>
                <c:pt idx="22025">
                  <c:v>40031</c:v>
                </c:pt>
                <c:pt idx="22026">
                  <c:v>40032</c:v>
                </c:pt>
                <c:pt idx="22027">
                  <c:v>40035</c:v>
                </c:pt>
                <c:pt idx="22028">
                  <c:v>40036</c:v>
                </c:pt>
                <c:pt idx="22029">
                  <c:v>40037</c:v>
                </c:pt>
                <c:pt idx="22030">
                  <c:v>40038</c:v>
                </c:pt>
                <c:pt idx="22031">
                  <c:v>40039</c:v>
                </c:pt>
                <c:pt idx="22032">
                  <c:v>40042</c:v>
                </c:pt>
                <c:pt idx="22033">
                  <c:v>40043</c:v>
                </c:pt>
                <c:pt idx="22034">
                  <c:v>40044</c:v>
                </c:pt>
                <c:pt idx="22035">
                  <c:v>40045</c:v>
                </c:pt>
                <c:pt idx="22036">
                  <c:v>40046</c:v>
                </c:pt>
                <c:pt idx="22037">
                  <c:v>40049</c:v>
                </c:pt>
                <c:pt idx="22038">
                  <c:v>40050</c:v>
                </c:pt>
                <c:pt idx="22039">
                  <c:v>40051</c:v>
                </c:pt>
                <c:pt idx="22040">
                  <c:v>40052</c:v>
                </c:pt>
                <c:pt idx="22041">
                  <c:v>40053</c:v>
                </c:pt>
                <c:pt idx="22042">
                  <c:v>40056</c:v>
                </c:pt>
                <c:pt idx="22043">
                  <c:v>40057</c:v>
                </c:pt>
                <c:pt idx="22044">
                  <c:v>40058</c:v>
                </c:pt>
                <c:pt idx="22045">
                  <c:v>40059</c:v>
                </c:pt>
                <c:pt idx="22046">
                  <c:v>40060</c:v>
                </c:pt>
                <c:pt idx="22047">
                  <c:v>40064</c:v>
                </c:pt>
                <c:pt idx="22048">
                  <c:v>40065</c:v>
                </c:pt>
                <c:pt idx="22049">
                  <c:v>40066</c:v>
                </c:pt>
                <c:pt idx="22050">
                  <c:v>40067</c:v>
                </c:pt>
                <c:pt idx="22051">
                  <c:v>40070</c:v>
                </c:pt>
                <c:pt idx="22052">
                  <c:v>40071</c:v>
                </c:pt>
                <c:pt idx="22053">
                  <c:v>40072</c:v>
                </c:pt>
                <c:pt idx="22054">
                  <c:v>40073</c:v>
                </c:pt>
                <c:pt idx="22055">
                  <c:v>40074</c:v>
                </c:pt>
                <c:pt idx="22056">
                  <c:v>40077</c:v>
                </c:pt>
                <c:pt idx="22057">
                  <c:v>40078</c:v>
                </c:pt>
                <c:pt idx="22058">
                  <c:v>40079</c:v>
                </c:pt>
                <c:pt idx="22059">
                  <c:v>40080</c:v>
                </c:pt>
                <c:pt idx="22060">
                  <c:v>40081</c:v>
                </c:pt>
                <c:pt idx="22061">
                  <c:v>40084</c:v>
                </c:pt>
                <c:pt idx="22062">
                  <c:v>40085</c:v>
                </c:pt>
                <c:pt idx="22063">
                  <c:v>40086</c:v>
                </c:pt>
                <c:pt idx="22064">
                  <c:v>40087</c:v>
                </c:pt>
                <c:pt idx="22065">
                  <c:v>40088</c:v>
                </c:pt>
                <c:pt idx="22066">
                  <c:v>40091</c:v>
                </c:pt>
                <c:pt idx="22067">
                  <c:v>40092</c:v>
                </c:pt>
                <c:pt idx="22068">
                  <c:v>40093</c:v>
                </c:pt>
                <c:pt idx="22069">
                  <c:v>40094</c:v>
                </c:pt>
                <c:pt idx="22070">
                  <c:v>40095</c:v>
                </c:pt>
                <c:pt idx="22071">
                  <c:v>40098</c:v>
                </c:pt>
                <c:pt idx="22072">
                  <c:v>40099</c:v>
                </c:pt>
                <c:pt idx="22073">
                  <c:v>40100</c:v>
                </c:pt>
                <c:pt idx="22074">
                  <c:v>40101</c:v>
                </c:pt>
                <c:pt idx="22075">
                  <c:v>40102</c:v>
                </c:pt>
                <c:pt idx="22076">
                  <c:v>40105</c:v>
                </c:pt>
                <c:pt idx="22077">
                  <c:v>40106</c:v>
                </c:pt>
                <c:pt idx="22078">
                  <c:v>40107</c:v>
                </c:pt>
                <c:pt idx="22079">
                  <c:v>40108</c:v>
                </c:pt>
                <c:pt idx="22080">
                  <c:v>40109</c:v>
                </c:pt>
                <c:pt idx="22081">
                  <c:v>40112</c:v>
                </c:pt>
                <c:pt idx="22082">
                  <c:v>40113</c:v>
                </c:pt>
                <c:pt idx="22083">
                  <c:v>40114</c:v>
                </c:pt>
                <c:pt idx="22084">
                  <c:v>40115</c:v>
                </c:pt>
                <c:pt idx="22085">
                  <c:v>40116</c:v>
                </c:pt>
                <c:pt idx="22086">
                  <c:v>40119</c:v>
                </c:pt>
                <c:pt idx="22087">
                  <c:v>40120</c:v>
                </c:pt>
                <c:pt idx="22088">
                  <c:v>40121</c:v>
                </c:pt>
                <c:pt idx="22089">
                  <c:v>40122</c:v>
                </c:pt>
                <c:pt idx="22090">
                  <c:v>40123</c:v>
                </c:pt>
                <c:pt idx="22091">
                  <c:v>40126</c:v>
                </c:pt>
                <c:pt idx="22092">
                  <c:v>40127</c:v>
                </c:pt>
                <c:pt idx="22093">
                  <c:v>40128</c:v>
                </c:pt>
                <c:pt idx="22094">
                  <c:v>40129</c:v>
                </c:pt>
                <c:pt idx="22095">
                  <c:v>40130</c:v>
                </c:pt>
                <c:pt idx="22096">
                  <c:v>40133</c:v>
                </c:pt>
                <c:pt idx="22097">
                  <c:v>40134</c:v>
                </c:pt>
                <c:pt idx="22098">
                  <c:v>40135</c:v>
                </c:pt>
                <c:pt idx="22099">
                  <c:v>40136</c:v>
                </c:pt>
                <c:pt idx="22100">
                  <c:v>40137</c:v>
                </c:pt>
                <c:pt idx="22101">
                  <c:v>40140</c:v>
                </c:pt>
                <c:pt idx="22102">
                  <c:v>40141</c:v>
                </c:pt>
                <c:pt idx="22103">
                  <c:v>40142</c:v>
                </c:pt>
                <c:pt idx="22104">
                  <c:v>40144</c:v>
                </c:pt>
                <c:pt idx="22105">
                  <c:v>40147</c:v>
                </c:pt>
                <c:pt idx="22106">
                  <c:v>40148</c:v>
                </c:pt>
                <c:pt idx="22107">
                  <c:v>40149</c:v>
                </c:pt>
                <c:pt idx="22108">
                  <c:v>40150</c:v>
                </c:pt>
                <c:pt idx="22109">
                  <c:v>40151</c:v>
                </c:pt>
                <c:pt idx="22110">
                  <c:v>40154</c:v>
                </c:pt>
                <c:pt idx="22111">
                  <c:v>40155</c:v>
                </c:pt>
                <c:pt idx="22112">
                  <c:v>40156</c:v>
                </c:pt>
                <c:pt idx="22113">
                  <c:v>40157</c:v>
                </c:pt>
                <c:pt idx="22114">
                  <c:v>40158</c:v>
                </c:pt>
                <c:pt idx="22115">
                  <c:v>40161</c:v>
                </c:pt>
                <c:pt idx="22116">
                  <c:v>40162</c:v>
                </c:pt>
                <c:pt idx="22117">
                  <c:v>40163</c:v>
                </c:pt>
                <c:pt idx="22118">
                  <c:v>40164</c:v>
                </c:pt>
                <c:pt idx="22119">
                  <c:v>40165</c:v>
                </c:pt>
                <c:pt idx="22120">
                  <c:v>40168</c:v>
                </c:pt>
                <c:pt idx="22121">
                  <c:v>40169</c:v>
                </c:pt>
                <c:pt idx="22122">
                  <c:v>40170</c:v>
                </c:pt>
                <c:pt idx="22123">
                  <c:v>40171</c:v>
                </c:pt>
                <c:pt idx="22124">
                  <c:v>40175</c:v>
                </c:pt>
                <c:pt idx="22125">
                  <c:v>40176</c:v>
                </c:pt>
                <c:pt idx="22126">
                  <c:v>40177</c:v>
                </c:pt>
                <c:pt idx="22127">
                  <c:v>40178</c:v>
                </c:pt>
                <c:pt idx="22128">
                  <c:v>40182</c:v>
                </c:pt>
                <c:pt idx="22129">
                  <c:v>40183</c:v>
                </c:pt>
                <c:pt idx="22130">
                  <c:v>40184</c:v>
                </c:pt>
                <c:pt idx="22131">
                  <c:v>40185</c:v>
                </c:pt>
                <c:pt idx="22132">
                  <c:v>40186</c:v>
                </c:pt>
                <c:pt idx="22133">
                  <c:v>40189</c:v>
                </c:pt>
                <c:pt idx="22134">
                  <c:v>40190</c:v>
                </c:pt>
                <c:pt idx="22135">
                  <c:v>40191</c:v>
                </c:pt>
                <c:pt idx="22136">
                  <c:v>40192</c:v>
                </c:pt>
                <c:pt idx="22137">
                  <c:v>40193</c:v>
                </c:pt>
                <c:pt idx="22138">
                  <c:v>40197</c:v>
                </c:pt>
                <c:pt idx="22139">
                  <c:v>40198</c:v>
                </c:pt>
                <c:pt idx="22140">
                  <c:v>40199</c:v>
                </c:pt>
                <c:pt idx="22141">
                  <c:v>40200</c:v>
                </c:pt>
                <c:pt idx="22142">
                  <c:v>40203</c:v>
                </c:pt>
                <c:pt idx="22143">
                  <c:v>40204</c:v>
                </c:pt>
                <c:pt idx="22144">
                  <c:v>40205</c:v>
                </c:pt>
                <c:pt idx="22145">
                  <c:v>40206</c:v>
                </c:pt>
                <c:pt idx="22146">
                  <c:v>40207</c:v>
                </c:pt>
                <c:pt idx="22147">
                  <c:v>40210</c:v>
                </c:pt>
                <c:pt idx="22148">
                  <c:v>40211</c:v>
                </c:pt>
                <c:pt idx="22149">
                  <c:v>40212</c:v>
                </c:pt>
                <c:pt idx="22150">
                  <c:v>40213</c:v>
                </c:pt>
                <c:pt idx="22151">
                  <c:v>40214</c:v>
                </c:pt>
                <c:pt idx="22152">
                  <c:v>40217</c:v>
                </c:pt>
                <c:pt idx="22153">
                  <c:v>40218</c:v>
                </c:pt>
                <c:pt idx="22154">
                  <c:v>40219</c:v>
                </c:pt>
                <c:pt idx="22155">
                  <c:v>40220</c:v>
                </c:pt>
                <c:pt idx="22156">
                  <c:v>40221</c:v>
                </c:pt>
                <c:pt idx="22157">
                  <c:v>40225</c:v>
                </c:pt>
                <c:pt idx="22158">
                  <c:v>40226</c:v>
                </c:pt>
                <c:pt idx="22159">
                  <c:v>40227</c:v>
                </c:pt>
                <c:pt idx="22160">
                  <c:v>40228</c:v>
                </c:pt>
                <c:pt idx="22161">
                  <c:v>40231</c:v>
                </c:pt>
                <c:pt idx="22162">
                  <c:v>40232</c:v>
                </c:pt>
                <c:pt idx="22163">
                  <c:v>40233</c:v>
                </c:pt>
                <c:pt idx="22164">
                  <c:v>40234</c:v>
                </c:pt>
                <c:pt idx="22165">
                  <c:v>40235</c:v>
                </c:pt>
                <c:pt idx="22166">
                  <c:v>40238</c:v>
                </c:pt>
                <c:pt idx="22167">
                  <c:v>40239</c:v>
                </c:pt>
                <c:pt idx="22168">
                  <c:v>40240</c:v>
                </c:pt>
                <c:pt idx="22169">
                  <c:v>40241</c:v>
                </c:pt>
                <c:pt idx="22170">
                  <c:v>40242</c:v>
                </c:pt>
                <c:pt idx="22171">
                  <c:v>40245</c:v>
                </c:pt>
                <c:pt idx="22172">
                  <c:v>40246</c:v>
                </c:pt>
                <c:pt idx="22173">
                  <c:v>40247</c:v>
                </c:pt>
                <c:pt idx="22174">
                  <c:v>40248</c:v>
                </c:pt>
                <c:pt idx="22175">
                  <c:v>40249</c:v>
                </c:pt>
                <c:pt idx="22176">
                  <c:v>40252</c:v>
                </c:pt>
                <c:pt idx="22177">
                  <c:v>40253</c:v>
                </c:pt>
                <c:pt idx="22178">
                  <c:v>40254</c:v>
                </c:pt>
                <c:pt idx="22179">
                  <c:v>40255</c:v>
                </c:pt>
                <c:pt idx="22180">
                  <c:v>40256</c:v>
                </c:pt>
                <c:pt idx="22181">
                  <c:v>40259</c:v>
                </c:pt>
                <c:pt idx="22182">
                  <c:v>40260</c:v>
                </c:pt>
                <c:pt idx="22183">
                  <c:v>40261</c:v>
                </c:pt>
                <c:pt idx="22184">
                  <c:v>40262</c:v>
                </c:pt>
                <c:pt idx="22185">
                  <c:v>40263</c:v>
                </c:pt>
                <c:pt idx="22186">
                  <c:v>40266</c:v>
                </c:pt>
                <c:pt idx="22187">
                  <c:v>40267</c:v>
                </c:pt>
                <c:pt idx="22188">
                  <c:v>40268</c:v>
                </c:pt>
                <c:pt idx="22189">
                  <c:v>40269</c:v>
                </c:pt>
                <c:pt idx="22190">
                  <c:v>40273</c:v>
                </c:pt>
                <c:pt idx="22191">
                  <c:v>40274</c:v>
                </c:pt>
                <c:pt idx="22192">
                  <c:v>40275</c:v>
                </c:pt>
                <c:pt idx="22193">
                  <c:v>40276</c:v>
                </c:pt>
                <c:pt idx="22194">
                  <c:v>40277</c:v>
                </c:pt>
                <c:pt idx="22195">
                  <c:v>40280</c:v>
                </c:pt>
                <c:pt idx="22196">
                  <c:v>40281</c:v>
                </c:pt>
                <c:pt idx="22197">
                  <c:v>40282</c:v>
                </c:pt>
                <c:pt idx="22198">
                  <c:v>40283</c:v>
                </c:pt>
                <c:pt idx="22199">
                  <c:v>40284</c:v>
                </c:pt>
                <c:pt idx="22200">
                  <c:v>40287</c:v>
                </c:pt>
                <c:pt idx="22201">
                  <c:v>40288</c:v>
                </c:pt>
                <c:pt idx="22202">
                  <c:v>40289</c:v>
                </c:pt>
                <c:pt idx="22203">
                  <c:v>40290</c:v>
                </c:pt>
                <c:pt idx="22204">
                  <c:v>40291</c:v>
                </c:pt>
                <c:pt idx="22205">
                  <c:v>40294</c:v>
                </c:pt>
                <c:pt idx="22206">
                  <c:v>40295</c:v>
                </c:pt>
                <c:pt idx="22207">
                  <c:v>40296</c:v>
                </c:pt>
                <c:pt idx="22208">
                  <c:v>40297</c:v>
                </c:pt>
                <c:pt idx="22209">
                  <c:v>40298</c:v>
                </c:pt>
                <c:pt idx="22210">
                  <c:v>40301</c:v>
                </c:pt>
                <c:pt idx="22211">
                  <c:v>40302</c:v>
                </c:pt>
                <c:pt idx="22212">
                  <c:v>40303</c:v>
                </c:pt>
                <c:pt idx="22213">
                  <c:v>40304</c:v>
                </c:pt>
                <c:pt idx="22214">
                  <c:v>40305</c:v>
                </c:pt>
                <c:pt idx="22215">
                  <c:v>40308</c:v>
                </c:pt>
                <c:pt idx="22216">
                  <c:v>40309</c:v>
                </c:pt>
                <c:pt idx="22217">
                  <c:v>40310</c:v>
                </c:pt>
                <c:pt idx="22218">
                  <c:v>40311</c:v>
                </c:pt>
                <c:pt idx="22219">
                  <c:v>40312</c:v>
                </c:pt>
                <c:pt idx="22220">
                  <c:v>40315</c:v>
                </c:pt>
                <c:pt idx="22221">
                  <c:v>40316</c:v>
                </c:pt>
                <c:pt idx="22222">
                  <c:v>40317</c:v>
                </c:pt>
                <c:pt idx="22223">
                  <c:v>40318</c:v>
                </c:pt>
                <c:pt idx="22224">
                  <c:v>40319</c:v>
                </c:pt>
                <c:pt idx="22225">
                  <c:v>40322</c:v>
                </c:pt>
                <c:pt idx="22226">
                  <c:v>40323</c:v>
                </c:pt>
                <c:pt idx="22227">
                  <c:v>40324</c:v>
                </c:pt>
                <c:pt idx="22228">
                  <c:v>40325</c:v>
                </c:pt>
                <c:pt idx="22229">
                  <c:v>40326</c:v>
                </c:pt>
                <c:pt idx="22230">
                  <c:v>40330</c:v>
                </c:pt>
                <c:pt idx="22231">
                  <c:v>40331</c:v>
                </c:pt>
                <c:pt idx="22232">
                  <c:v>40332</c:v>
                </c:pt>
                <c:pt idx="22233">
                  <c:v>40333</c:v>
                </c:pt>
                <c:pt idx="22234">
                  <c:v>40336</c:v>
                </c:pt>
                <c:pt idx="22235">
                  <c:v>40337</c:v>
                </c:pt>
                <c:pt idx="22236">
                  <c:v>40338</c:v>
                </c:pt>
                <c:pt idx="22237">
                  <c:v>40339</c:v>
                </c:pt>
                <c:pt idx="22238">
                  <c:v>40340</c:v>
                </c:pt>
                <c:pt idx="22239">
                  <c:v>40343</c:v>
                </c:pt>
                <c:pt idx="22240">
                  <c:v>40344</c:v>
                </c:pt>
                <c:pt idx="22241">
                  <c:v>40345</c:v>
                </c:pt>
                <c:pt idx="22242">
                  <c:v>40346</c:v>
                </c:pt>
                <c:pt idx="22243">
                  <c:v>40347</c:v>
                </c:pt>
                <c:pt idx="22244">
                  <c:v>40350</c:v>
                </c:pt>
                <c:pt idx="22245">
                  <c:v>40351</c:v>
                </c:pt>
                <c:pt idx="22246">
                  <c:v>40352</c:v>
                </c:pt>
                <c:pt idx="22247">
                  <c:v>40353</c:v>
                </c:pt>
                <c:pt idx="22248">
                  <c:v>40354</c:v>
                </c:pt>
                <c:pt idx="22249">
                  <c:v>40357</c:v>
                </c:pt>
                <c:pt idx="22250">
                  <c:v>40358</c:v>
                </c:pt>
                <c:pt idx="22251">
                  <c:v>40359</c:v>
                </c:pt>
                <c:pt idx="22252">
                  <c:v>40360</c:v>
                </c:pt>
                <c:pt idx="22253">
                  <c:v>40361</c:v>
                </c:pt>
                <c:pt idx="22254">
                  <c:v>40365</c:v>
                </c:pt>
                <c:pt idx="22255">
                  <c:v>40366</c:v>
                </c:pt>
                <c:pt idx="22256">
                  <c:v>40367</c:v>
                </c:pt>
                <c:pt idx="22257">
                  <c:v>40368</c:v>
                </c:pt>
                <c:pt idx="22258">
                  <c:v>40371</c:v>
                </c:pt>
                <c:pt idx="22259">
                  <c:v>40372</c:v>
                </c:pt>
                <c:pt idx="22260">
                  <c:v>40373</c:v>
                </c:pt>
                <c:pt idx="22261">
                  <c:v>40374</c:v>
                </c:pt>
                <c:pt idx="22262">
                  <c:v>40375</c:v>
                </c:pt>
                <c:pt idx="22263">
                  <c:v>40378</c:v>
                </c:pt>
                <c:pt idx="22264">
                  <c:v>40379</c:v>
                </c:pt>
                <c:pt idx="22265">
                  <c:v>40380</c:v>
                </c:pt>
                <c:pt idx="22266">
                  <c:v>40381</c:v>
                </c:pt>
                <c:pt idx="22267">
                  <c:v>40382</c:v>
                </c:pt>
                <c:pt idx="22268">
                  <c:v>40385</c:v>
                </c:pt>
                <c:pt idx="22269">
                  <c:v>40386</c:v>
                </c:pt>
                <c:pt idx="22270">
                  <c:v>40387</c:v>
                </c:pt>
                <c:pt idx="22271">
                  <c:v>40388</c:v>
                </c:pt>
                <c:pt idx="22272">
                  <c:v>40389</c:v>
                </c:pt>
                <c:pt idx="22273">
                  <c:v>40392</c:v>
                </c:pt>
                <c:pt idx="22274">
                  <c:v>40393</c:v>
                </c:pt>
                <c:pt idx="22275">
                  <c:v>40394</c:v>
                </c:pt>
                <c:pt idx="22276">
                  <c:v>40395</c:v>
                </c:pt>
                <c:pt idx="22277">
                  <c:v>40396</c:v>
                </c:pt>
                <c:pt idx="22278">
                  <c:v>40399</c:v>
                </c:pt>
                <c:pt idx="22279">
                  <c:v>40400</c:v>
                </c:pt>
                <c:pt idx="22280">
                  <c:v>40401</c:v>
                </c:pt>
                <c:pt idx="22281">
                  <c:v>40402</c:v>
                </c:pt>
                <c:pt idx="22282">
                  <c:v>40403</c:v>
                </c:pt>
                <c:pt idx="22283">
                  <c:v>40406</c:v>
                </c:pt>
                <c:pt idx="22284">
                  <c:v>40407</c:v>
                </c:pt>
                <c:pt idx="22285">
                  <c:v>40408</c:v>
                </c:pt>
                <c:pt idx="22286">
                  <c:v>40409</c:v>
                </c:pt>
                <c:pt idx="22287">
                  <c:v>40410</c:v>
                </c:pt>
                <c:pt idx="22288">
                  <c:v>40413</c:v>
                </c:pt>
                <c:pt idx="22289">
                  <c:v>40414</c:v>
                </c:pt>
                <c:pt idx="22290">
                  <c:v>40415</c:v>
                </c:pt>
                <c:pt idx="22291">
                  <c:v>40416</c:v>
                </c:pt>
                <c:pt idx="22292">
                  <c:v>40417</c:v>
                </c:pt>
                <c:pt idx="22293">
                  <c:v>40420</c:v>
                </c:pt>
                <c:pt idx="22294">
                  <c:v>40421</c:v>
                </c:pt>
                <c:pt idx="22295">
                  <c:v>40422</c:v>
                </c:pt>
                <c:pt idx="22296">
                  <c:v>40423</c:v>
                </c:pt>
                <c:pt idx="22297">
                  <c:v>40424</c:v>
                </c:pt>
                <c:pt idx="22298">
                  <c:v>40428</c:v>
                </c:pt>
                <c:pt idx="22299">
                  <c:v>40429</c:v>
                </c:pt>
                <c:pt idx="22300">
                  <c:v>40430</c:v>
                </c:pt>
                <c:pt idx="22301">
                  <c:v>40431</c:v>
                </c:pt>
                <c:pt idx="22302">
                  <c:v>40434</c:v>
                </c:pt>
                <c:pt idx="22303">
                  <c:v>40435</c:v>
                </c:pt>
                <c:pt idx="22304">
                  <c:v>40436</c:v>
                </c:pt>
                <c:pt idx="22305">
                  <c:v>40437</c:v>
                </c:pt>
                <c:pt idx="22306">
                  <c:v>40438</c:v>
                </c:pt>
                <c:pt idx="22307">
                  <c:v>40441</c:v>
                </c:pt>
                <c:pt idx="22308">
                  <c:v>40442</c:v>
                </c:pt>
                <c:pt idx="22309">
                  <c:v>40443</c:v>
                </c:pt>
                <c:pt idx="22310">
                  <c:v>40444</c:v>
                </c:pt>
                <c:pt idx="22311">
                  <c:v>40445</c:v>
                </c:pt>
                <c:pt idx="22312">
                  <c:v>40448</c:v>
                </c:pt>
                <c:pt idx="22313">
                  <c:v>40449</c:v>
                </c:pt>
                <c:pt idx="22314">
                  <c:v>40450</c:v>
                </c:pt>
                <c:pt idx="22315">
                  <c:v>40451</c:v>
                </c:pt>
                <c:pt idx="22316">
                  <c:v>40452</c:v>
                </c:pt>
                <c:pt idx="22317">
                  <c:v>40455</c:v>
                </c:pt>
                <c:pt idx="22318">
                  <c:v>40456</c:v>
                </c:pt>
                <c:pt idx="22319">
                  <c:v>40457</c:v>
                </c:pt>
                <c:pt idx="22320">
                  <c:v>40458</c:v>
                </c:pt>
                <c:pt idx="22321">
                  <c:v>40459</c:v>
                </c:pt>
                <c:pt idx="22322">
                  <c:v>40462</c:v>
                </c:pt>
                <c:pt idx="22323">
                  <c:v>40463</c:v>
                </c:pt>
                <c:pt idx="22324">
                  <c:v>40464</c:v>
                </c:pt>
                <c:pt idx="22325">
                  <c:v>40465</c:v>
                </c:pt>
                <c:pt idx="22326">
                  <c:v>40466</c:v>
                </c:pt>
                <c:pt idx="22327">
                  <c:v>40469</c:v>
                </c:pt>
                <c:pt idx="22328">
                  <c:v>40470</c:v>
                </c:pt>
                <c:pt idx="22329">
                  <c:v>40471</c:v>
                </c:pt>
                <c:pt idx="22330">
                  <c:v>40472</c:v>
                </c:pt>
                <c:pt idx="22331">
                  <c:v>40473</c:v>
                </c:pt>
                <c:pt idx="22332">
                  <c:v>40476</c:v>
                </c:pt>
                <c:pt idx="22333">
                  <c:v>40477</c:v>
                </c:pt>
                <c:pt idx="22334">
                  <c:v>40478</c:v>
                </c:pt>
                <c:pt idx="22335">
                  <c:v>40479</c:v>
                </c:pt>
                <c:pt idx="22336">
                  <c:v>40480</c:v>
                </c:pt>
                <c:pt idx="22337">
                  <c:v>40483</c:v>
                </c:pt>
                <c:pt idx="22338">
                  <c:v>40484</c:v>
                </c:pt>
                <c:pt idx="22339">
                  <c:v>40485</c:v>
                </c:pt>
                <c:pt idx="22340">
                  <c:v>40486</c:v>
                </c:pt>
                <c:pt idx="22341">
                  <c:v>40487</c:v>
                </c:pt>
                <c:pt idx="22342">
                  <c:v>40490</c:v>
                </c:pt>
                <c:pt idx="22343">
                  <c:v>40491</c:v>
                </c:pt>
                <c:pt idx="22344">
                  <c:v>40492</c:v>
                </c:pt>
                <c:pt idx="22345">
                  <c:v>40493</c:v>
                </c:pt>
                <c:pt idx="22346">
                  <c:v>40494</c:v>
                </c:pt>
                <c:pt idx="22347">
                  <c:v>40497</c:v>
                </c:pt>
                <c:pt idx="22348">
                  <c:v>40498</c:v>
                </c:pt>
                <c:pt idx="22349">
                  <c:v>40499</c:v>
                </c:pt>
                <c:pt idx="22350">
                  <c:v>40500</c:v>
                </c:pt>
                <c:pt idx="22351">
                  <c:v>40501</c:v>
                </c:pt>
                <c:pt idx="22352">
                  <c:v>40504</c:v>
                </c:pt>
                <c:pt idx="22353">
                  <c:v>40505</c:v>
                </c:pt>
                <c:pt idx="22354">
                  <c:v>40506</c:v>
                </c:pt>
                <c:pt idx="22355">
                  <c:v>40508</c:v>
                </c:pt>
                <c:pt idx="22356">
                  <c:v>40511</c:v>
                </c:pt>
                <c:pt idx="22357">
                  <c:v>40512</c:v>
                </c:pt>
                <c:pt idx="22358">
                  <c:v>40513</c:v>
                </c:pt>
                <c:pt idx="22359">
                  <c:v>40514</c:v>
                </c:pt>
                <c:pt idx="22360">
                  <c:v>40515</c:v>
                </c:pt>
                <c:pt idx="22361">
                  <c:v>40518</c:v>
                </c:pt>
                <c:pt idx="22362">
                  <c:v>40519</c:v>
                </c:pt>
                <c:pt idx="22363">
                  <c:v>40520</c:v>
                </c:pt>
                <c:pt idx="22364">
                  <c:v>40521</c:v>
                </c:pt>
                <c:pt idx="22365">
                  <c:v>40522</c:v>
                </c:pt>
                <c:pt idx="22366">
                  <c:v>40525</c:v>
                </c:pt>
                <c:pt idx="22367">
                  <c:v>40526</c:v>
                </c:pt>
                <c:pt idx="22368">
                  <c:v>40527</c:v>
                </c:pt>
                <c:pt idx="22369">
                  <c:v>40528</c:v>
                </c:pt>
                <c:pt idx="22370">
                  <c:v>40529</c:v>
                </c:pt>
                <c:pt idx="22371">
                  <c:v>40532</c:v>
                </c:pt>
                <c:pt idx="22372">
                  <c:v>40533</c:v>
                </c:pt>
                <c:pt idx="22373">
                  <c:v>40534</c:v>
                </c:pt>
                <c:pt idx="22374">
                  <c:v>40535</c:v>
                </c:pt>
                <c:pt idx="22375">
                  <c:v>40539</c:v>
                </c:pt>
                <c:pt idx="22376">
                  <c:v>40540</c:v>
                </c:pt>
                <c:pt idx="22377">
                  <c:v>40541</c:v>
                </c:pt>
                <c:pt idx="22378">
                  <c:v>40542</c:v>
                </c:pt>
                <c:pt idx="22379">
                  <c:v>40543</c:v>
                </c:pt>
                <c:pt idx="22380">
                  <c:v>40546</c:v>
                </c:pt>
                <c:pt idx="22381">
                  <c:v>40547</c:v>
                </c:pt>
                <c:pt idx="22382">
                  <c:v>40548</c:v>
                </c:pt>
                <c:pt idx="22383">
                  <c:v>40549</c:v>
                </c:pt>
                <c:pt idx="22384">
                  <c:v>40550</c:v>
                </c:pt>
                <c:pt idx="22385">
                  <c:v>40553</c:v>
                </c:pt>
                <c:pt idx="22386">
                  <c:v>40554</c:v>
                </c:pt>
                <c:pt idx="22387">
                  <c:v>40555</c:v>
                </c:pt>
                <c:pt idx="22388">
                  <c:v>40556</c:v>
                </c:pt>
                <c:pt idx="22389">
                  <c:v>40557</c:v>
                </c:pt>
                <c:pt idx="22390">
                  <c:v>40561</c:v>
                </c:pt>
                <c:pt idx="22391">
                  <c:v>40562</c:v>
                </c:pt>
                <c:pt idx="22392">
                  <c:v>40563</c:v>
                </c:pt>
                <c:pt idx="22393">
                  <c:v>40564</c:v>
                </c:pt>
                <c:pt idx="22394">
                  <c:v>40567</c:v>
                </c:pt>
                <c:pt idx="22395">
                  <c:v>40568</c:v>
                </c:pt>
                <c:pt idx="22396">
                  <c:v>40569</c:v>
                </c:pt>
                <c:pt idx="22397">
                  <c:v>40570</c:v>
                </c:pt>
                <c:pt idx="22398">
                  <c:v>40571</c:v>
                </c:pt>
                <c:pt idx="22399">
                  <c:v>40574</c:v>
                </c:pt>
                <c:pt idx="22400">
                  <c:v>40575</c:v>
                </c:pt>
                <c:pt idx="22401">
                  <c:v>40576</c:v>
                </c:pt>
                <c:pt idx="22402">
                  <c:v>40577</c:v>
                </c:pt>
                <c:pt idx="22403">
                  <c:v>40578</c:v>
                </c:pt>
                <c:pt idx="22404">
                  <c:v>40581</c:v>
                </c:pt>
                <c:pt idx="22405">
                  <c:v>40582</c:v>
                </c:pt>
                <c:pt idx="22406">
                  <c:v>40583</c:v>
                </c:pt>
                <c:pt idx="22407">
                  <c:v>40584</c:v>
                </c:pt>
                <c:pt idx="22408">
                  <c:v>40585</c:v>
                </c:pt>
                <c:pt idx="22409">
                  <c:v>40588</c:v>
                </c:pt>
                <c:pt idx="22410">
                  <c:v>40589</c:v>
                </c:pt>
                <c:pt idx="22411">
                  <c:v>40590</c:v>
                </c:pt>
                <c:pt idx="22412">
                  <c:v>40591</c:v>
                </c:pt>
                <c:pt idx="22413">
                  <c:v>40592</c:v>
                </c:pt>
                <c:pt idx="22414">
                  <c:v>40596</c:v>
                </c:pt>
                <c:pt idx="22415">
                  <c:v>40597</c:v>
                </c:pt>
                <c:pt idx="22416">
                  <c:v>40598</c:v>
                </c:pt>
                <c:pt idx="22417">
                  <c:v>40599</c:v>
                </c:pt>
                <c:pt idx="22418">
                  <c:v>40602</c:v>
                </c:pt>
                <c:pt idx="22419">
                  <c:v>40603</c:v>
                </c:pt>
                <c:pt idx="22420">
                  <c:v>40604</c:v>
                </c:pt>
                <c:pt idx="22421">
                  <c:v>40605</c:v>
                </c:pt>
                <c:pt idx="22422">
                  <c:v>40606</c:v>
                </c:pt>
                <c:pt idx="22423">
                  <c:v>40609</c:v>
                </c:pt>
                <c:pt idx="22424">
                  <c:v>40610</c:v>
                </c:pt>
                <c:pt idx="22425">
                  <c:v>40611</c:v>
                </c:pt>
                <c:pt idx="22426">
                  <c:v>40612</c:v>
                </c:pt>
                <c:pt idx="22427">
                  <c:v>40613</c:v>
                </c:pt>
                <c:pt idx="22428">
                  <c:v>40616</c:v>
                </c:pt>
                <c:pt idx="22429">
                  <c:v>40617</c:v>
                </c:pt>
                <c:pt idx="22430">
                  <c:v>40618</c:v>
                </c:pt>
                <c:pt idx="22431">
                  <c:v>40619</c:v>
                </c:pt>
                <c:pt idx="22432">
                  <c:v>40620</c:v>
                </c:pt>
                <c:pt idx="22433">
                  <c:v>40623</c:v>
                </c:pt>
                <c:pt idx="22434">
                  <c:v>40624</c:v>
                </c:pt>
                <c:pt idx="22435">
                  <c:v>40625</c:v>
                </c:pt>
                <c:pt idx="22436">
                  <c:v>40626</c:v>
                </c:pt>
                <c:pt idx="22437">
                  <c:v>40627</c:v>
                </c:pt>
                <c:pt idx="22438">
                  <c:v>40630</c:v>
                </c:pt>
                <c:pt idx="22439">
                  <c:v>40631</c:v>
                </c:pt>
                <c:pt idx="22440">
                  <c:v>40632</c:v>
                </c:pt>
                <c:pt idx="22441">
                  <c:v>40633</c:v>
                </c:pt>
                <c:pt idx="22442">
                  <c:v>40634</c:v>
                </c:pt>
                <c:pt idx="22443">
                  <c:v>40637</c:v>
                </c:pt>
                <c:pt idx="22444">
                  <c:v>40638</c:v>
                </c:pt>
                <c:pt idx="22445">
                  <c:v>40639</c:v>
                </c:pt>
                <c:pt idx="22446">
                  <c:v>40640</c:v>
                </c:pt>
                <c:pt idx="22447">
                  <c:v>40641</c:v>
                </c:pt>
                <c:pt idx="22448">
                  <c:v>40644</c:v>
                </c:pt>
                <c:pt idx="22449">
                  <c:v>40645</c:v>
                </c:pt>
                <c:pt idx="22450">
                  <c:v>40646</c:v>
                </c:pt>
                <c:pt idx="22451">
                  <c:v>40647</c:v>
                </c:pt>
                <c:pt idx="22452">
                  <c:v>40648</c:v>
                </c:pt>
                <c:pt idx="22453">
                  <c:v>40651</c:v>
                </c:pt>
                <c:pt idx="22454">
                  <c:v>40652</c:v>
                </c:pt>
                <c:pt idx="22455">
                  <c:v>40653</c:v>
                </c:pt>
                <c:pt idx="22456">
                  <c:v>40654</c:v>
                </c:pt>
                <c:pt idx="22457">
                  <c:v>40658</c:v>
                </c:pt>
                <c:pt idx="22458">
                  <c:v>40659</c:v>
                </c:pt>
                <c:pt idx="22459">
                  <c:v>40660</c:v>
                </c:pt>
                <c:pt idx="22460">
                  <c:v>40661</c:v>
                </c:pt>
                <c:pt idx="22461">
                  <c:v>40662</c:v>
                </c:pt>
                <c:pt idx="22462">
                  <c:v>40665</c:v>
                </c:pt>
                <c:pt idx="22463">
                  <c:v>40666</c:v>
                </c:pt>
                <c:pt idx="22464">
                  <c:v>40667</c:v>
                </c:pt>
                <c:pt idx="22465">
                  <c:v>40668</c:v>
                </c:pt>
                <c:pt idx="22466">
                  <c:v>40669</c:v>
                </c:pt>
                <c:pt idx="22467">
                  <c:v>40672</c:v>
                </c:pt>
                <c:pt idx="22468">
                  <c:v>40673</c:v>
                </c:pt>
                <c:pt idx="22469">
                  <c:v>40674</c:v>
                </c:pt>
                <c:pt idx="22470">
                  <c:v>40675</c:v>
                </c:pt>
                <c:pt idx="22471">
                  <c:v>40676</c:v>
                </c:pt>
                <c:pt idx="22472">
                  <c:v>40679</c:v>
                </c:pt>
                <c:pt idx="22473">
                  <c:v>40680</c:v>
                </c:pt>
                <c:pt idx="22474">
                  <c:v>40681</c:v>
                </c:pt>
                <c:pt idx="22475">
                  <c:v>40682</c:v>
                </c:pt>
                <c:pt idx="22476">
                  <c:v>40683</c:v>
                </c:pt>
                <c:pt idx="22477">
                  <c:v>40686</c:v>
                </c:pt>
                <c:pt idx="22478">
                  <c:v>40687</c:v>
                </c:pt>
                <c:pt idx="22479">
                  <c:v>40688</c:v>
                </c:pt>
                <c:pt idx="22480">
                  <c:v>40689</c:v>
                </c:pt>
                <c:pt idx="22481">
                  <c:v>40690</c:v>
                </c:pt>
                <c:pt idx="22482">
                  <c:v>40694</c:v>
                </c:pt>
                <c:pt idx="22483">
                  <c:v>40695</c:v>
                </c:pt>
                <c:pt idx="22484">
                  <c:v>40696</c:v>
                </c:pt>
                <c:pt idx="22485">
                  <c:v>40697</c:v>
                </c:pt>
                <c:pt idx="22486">
                  <c:v>40700</c:v>
                </c:pt>
                <c:pt idx="22487">
                  <c:v>40701</c:v>
                </c:pt>
                <c:pt idx="22488">
                  <c:v>40702</c:v>
                </c:pt>
                <c:pt idx="22489">
                  <c:v>40703</c:v>
                </c:pt>
                <c:pt idx="22490">
                  <c:v>40704</c:v>
                </c:pt>
                <c:pt idx="22491">
                  <c:v>40707</c:v>
                </c:pt>
                <c:pt idx="22492">
                  <c:v>40708</c:v>
                </c:pt>
                <c:pt idx="22493">
                  <c:v>40709</c:v>
                </c:pt>
                <c:pt idx="22494">
                  <c:v>40710</c:v>
                </c:pt>
                <c:pt idx="22495">
                  <c:v>40711</c:v>
                </c:pt>
                <c:pt idx="22496">
                  <c:v>40714</c:v>
                </c:pt>
                <c:pt idx="22497">
                  <c:v>40715</c:v>
                </c:pt>
                <c:pt idx="22498">
                  <c:v>40716</c:v>
                </c:pt>
                <c:pt idx="22499">
                  <c:v>40717</c:v>
                </c:pt>
                <c:pt idx="22500">
                  <c:v>40718</c:v>
                </c:pt>
                <c:pt idx="22501">
                  <c:v>40721</c:v>
                </c:pt>
                <c:pt idx="22502">
                  <c:v>40722</c:v>
                </c:pt>
                <c:pt idx="22503">
                  <c:v>40723</c:v>
                </c:pt>
                <c:pt idx="22504">
                  <c:v>40724</c:v>
                </c:pt>
                <c:pt idx="22505">
                  <c:v>40725</c:v>
                </c:pt>
                <c:pt idx="22506">
                  <c:v>40729</c:v>
                </c:pt>
                <c:pt idx="22507">
                  <c:v>40730</c:v>
                </c:pt>
                <c:pt idx="22508">
                  <c:v>40731</c:v>
                </c:pt>
                <c:pt idx="22509">
                  <c:v>40732</c:v>
                </c:pt>
                <c:pt idx="22510">
                  <c:v>40735</c:v>
                </c:pt>
                <c:pt idx="22511">
                  <c:v>40736</c:v>
                </c:pt>
                <c:pt idx="22512">
                  <c:v>40737</c:v>
                </c:pt>
                <c:pt idx="22513">
                  <c:v>40738</c:v>
                </c:pt>
                <c:pt idx="22514">
                  <c:v>40739</c:v>
                </c:pt>
                <c:pt idx="22515">
                  <c:v>40742</c:v>
                </c:pt>
                <c:pt idx="22516">
                  <c:v>40743</c:v>
                </c:pt>
                <c:pt idx="22517">
                  <c:v>40744</c:v>
                </c:pt>
                <c:pt idx="22518">
                  <c:v>40745</c:v>
                </c:pt>
                <c:pt idx="22519">
                  <c:v>40746</c:v>
                </c:pt>
                <c:pt idx="22520">
                  <c:v>40749</c:v>
                </c:pt>
                <c:pt idx="22521">
                  <c:v>40750</c:v>
                </c:pt>
                <c:pt idx="22522">
                  <c:v>40751</c:v>
                </c:pt>
                <c:pt idx="22523">
                  <c:v>40752</c:v>
                </c:pt>
                <c:pt idx="22524">
                  <c:v>40753</c:v>
                </c:pt>
                <c:pt idx="22525">
                  <c:v>40756</c:v>
                </c:pt>
                <c:pt idx="22526">
                  <c:v>40757</c:v>
                </c:pt>
                <c:pt idx="22527">
                  <c:v>40758</c:v>
                </c:pt>
                <c:pt idx="22528">
                  <c:v>40759</c:v>
                </c:pt>
                <c:pt idx="22529">
                  <c:v>40760</c:v>
                </c:pt>
                <c:pt idx="22530">
                  <c:v>40763</c:v>
                </c:pt>
                <c:pt idx="22531">
                  <c:v>40764</c:v>
                </c:pt>
                <c:pt idx="22532">
                  <c:v>40765</c:v>
                </c:pt>
                <c:pt idx="22533">
                  <c:v>40766</c:v>
                </c:pt>
                <c:pt idx="22534">
                  <c:v>40767</c:v>
                </c:pt>
                <c:pt idx="22535">
                  <c:v>40770</c:v>
                </c:pt>
                <c:pt idx="22536">
                  <c:v>40771</c:v>
                </c:pt>
                <c:pt idx="22537">
                  <c:v>40772</c:v>
                </c:pt>
                <c:pt idx="22538">
                  <c:v>40773</c:v>
                </c:pt>
                <c:pt idx="22539">
                  <c:v>40774</c:v>
                </c:pt>
                <c:pt idx="22540">
                  <c:v>40777</c:v>
                </c:pt>
                <c:pt idx="22541">
                  <c:v>40778</c:v>
                </c:pt>
                <c:pt idx="22542">
                  <c:v>40779</c:v>
                </c:pt>
                <c:pt idx="22543">
                  <c:v>40780</c:v>
                </c:pt>
                <c:pt idx="22544">
                  <c:v>40781</c:v>
                </c:pt>
                <c:pt idx="22545">
                  <c:v>40784</c:v>
                </c:pt>
                <c:pt idx="22546">
                  <c:v>40785</c:v>
                </c:pt>
                <c:pt idx="22547">
                  <c:v>40786</c:v>
                </c:pt>
                <c:pt idx="22548">
                  <c:v>40787</c:v>
                </c:pt>
                <c:pt idx="22549">
                  <c:v>40788</c:v>
                </c:pt>
                <c:pt idx="22550">
                  <c:v>40792</c:v>
                </c:pt>
                <c:pt idx="22551">
                  <c:v>40793</c:v>
                </c:pt>
                <c:pt idx="22552">
                  <c:v>40794</c:v>
                </c:pt>
                <c:pt idx="22553">
                  <c:v>40795</c:v>
                </c:pt>
                <c:pt idx="22554">
                  <c:v>40798</c:v>
                </c:pt>
                <c:pt idx="22555">
                  <c:v>40799</c:v>
                </c:pt>
                <c:pt idx="22556">
                  <c:v>40800</c:v>
                </c:pt>
                <c:pt idx="22557">
                  <c:v>40801</c:v>
                </c:pt>
                <c:pt idx="22558">
                  <c:v>40802</c:v>
                </c:pt>
                <c:pt idx="22559">
                  <c:v>40805</c:v>
                </c:pt>
                <c:pt idx="22560">
                  <c:v>40806</c:v>
                </c:pt>
                <c:pt idx="22561">
                  <c:v>40807</c:v>
                </c:pt>
                <c:pt idx="22562">
                  <c:v>40808</c:v>
                </c:pt>
                <c:pt idx="22563">
                  <c:v>40809</c:v>
                </c:pt>
                <c:pt idx="22564">
                  <c:v>40812</c:v>
                </c:pt>
                <c:pt idx="22565">
                  <c:v>40813</c:v>
                </c:pt>
                <c:pt idx="22566">
                  <c:v>40814</c:v>
                </c:pt>
                <c:pt idx="22567">
                  <c:v>40815</c:v>
                </c:pt>
                <c:pt idx="22568">
                  <c:v>40816</c:v>
                </c:pt>
                <c:pt idx="22569">
                  <c:v>40819</c:v>
                </c:pt>
                <c:pt idx="22570">
                  <c:v>40820</c:v>
                </c:pt>
                <c:pt idx="22571">
                  <c:v>40821</c:v>
                </c:pt>
                <c:pt idx="22572">
                  <c:v>40822</c:v>
                </c:pt>
                <c:pt idx="22573">
                  <c:v>40823</c:v>
                </c:pt>
                <c:pt idx="22574">
                  <c:v>40826</c:v>
                </c:pt>
                <c:pt idx="22575">
                  <c:v>40827</c:v>
                </c:pt>
                <c:pt idx="22576">
                  <c:v>40828</c:v>
                </c:pt>
                <c:pt idx="22577">
                  <c:v>40829</c:v>
                </c:pt>
                <c:pt idx="22578">
                  <c:v>40830</c:v>
                </c:pt>
                <c:pt idx="22579">
                  <c:v>40833</c:v>
                </c:pt>
                <c:pt idx="22580">
                  <c:v>40834</c:v>
                </c:pt>
                <c:pt idx="22581">
                  <c:v>40835</c:v>
                </c:pt>
                <c:pt idx="22582">
                  <c:v>40836</c:v>
                </c:pt>
                <c:pt idx="22583">
                  <c:v>40837</c:v>
                </c:pt>
                <c:pt idx="22584">
                  <c:v>40840</c:v>
                </c:pt>
                <c:pt idx="22585">
                  <c:v>40841</c:v>
                </c:pt>
                <c:pt idx="22586">
                  <c:v>40842</c:v>
                </c:pt>
                <c:pt idx="22587">
                  <c:v>40843</c:v>
                </c:pt>
                <c:pt idx="22588">
                  <c:v>40844</c:v>
                </c:pt>
                <c:pt idx="22589">
                  <c:v>40847</c:v>
                </c:pt>
                <c:pt idx="22590">
                  <c:v>40848</c:v>
                </c:pt>
                <c:pt idx="22591">
                  <c:v>40849</c:v>
                </c:pt>
                <c:pt idx="22592">
                  <c:v>40850</c:v>
                </c:pt>
                <c:pt idx="22593">
                  <c:v>40851</c:v>
                </c:pt>
                <c:pt idx="22594">
                  <c:v>40854</c:v>
                </c:pt>
                <c:pt idx="22595">
                  <c:v>40855</c:v>
                </c:pt>
                <c:pt idx="22596">
                  <c:v>40856</c:v>
                </c:pt>
                <c:pt idx="22597">
                  <c:v>40857</c:v>
                </c:pt>
                <c:pt idx="22598">
                  <c:v>40858</c:v>
                </c:pt>
                <c:pt idx="22599">
                  <c:v>40861</c:v>
                </c:pt>
                <c:pt idx="22600">
                  <c:v>40862</c:v>
                </c:pt>
                <c:pt idx="22601">
                  <c:v>40863</c:v>
                </c:pt>
                <c:pt idx="22602">
                  <c:v>40864</c:v>
                </c:pt>
                <c:pt idx="22603">
                  <c:v>40865</c:v>
                </c:pt>
                <c:pt idx="22604">
                  <c:v>40868</c:v>
                </c:pt>
                <c:pt idx="22605">
                  <c:v>40869</c:v>
                </c:pt>
                <c:pt idx="22606">
                  <c:v>40870</c:v>
                </c:pt>
                <c:pt idx="22607">
                  <c:v>40872</c:v>
                </c:pt>
                <c:pt idx="22608">
                  <c:v>40875</c:v>
                </c:pt>
                <c:pt idx="22609">
                  <c:v>40876</c:v>
                </c:pt>
                <c:pt idx="22610">
                  <c:v>40877</c:v>
                </c:pt>
                <c:pt idx="22611">
                  <c:v>40878</c:v>
                </c:pt>
                <c:pt idx="22612">
                  <c:v>40879</c:v>
                </c:pt>
                <c:pt idx="22613">
                  <c:v>40882</c:v>
                </c:pt>
                <c:pt idx="22614">
                  <c:v>40883</c:v>
                </c:pt>
                <c:pt idx="22615">
                  <c:v>40884</c:v>
                </c:pt>
                <c:pt idx="22616">
                  <c:v>40885</c:v>
                </c:pt>
                <c:pt idx="22617">
                  <c:v>40886</c:v>
                </c:pt>
                <c:pt idx="22618">
                  <c:v>40889</c:v>
                </c:pt>
                <c:pt idx="22619">
                  <c:v>40890</c:v>
                </c:pt>
                <c:pt idx="22620">
                  <c:v>40891</c:v>
                </c:pt>
                <c:pt idx="22621">
                  <c:v>40892</c:v>
                </c:pt>
                <c:pt idx="22622">
                  <c:v>40893</c:v>
                </c:pt>
                <c:pt idx="22623">
                  <c:v>40896</c:v>
                </c:pt>
                <c:pt idx="22624">
                  <c:v>40897</c:v>
                </c:pt>
                <c:pt idx="22625">
                  <c:v>40898</c:v>
                </c:pt>
                <c:pt idx="22626">
                  <c:v>40899</c:v>
                </c:pt>
                <c:pt idx="22627">
                  <c:v>40900</c:v>
                </c:pt>
                <c:pt idx="22628">
                  <c:v>40904</c:v>
                </c:pt>
                <c:pt idx="22629">
                  <c:v>40905</c:v>
                </c:pt>
                <c:pt idx="22630">
                  <c:v>40906</c:v>
                </c:pt>
                <c:pt idx="22631">
                  <c:v>40907</c:v>
                </c:pt>
                <c:pt idx="22632">
                  <c:v>40911</c:v>
                </c:pt>
                <c:pt idx="22633">
                  <c:v>40912</c:v>
                </c:pt>
                <c:pt idx="22634">
                  <c:v>40913</c:v>
                </c:pt>
                <c:pt idx="22635">
                  <c:v>40914</c:v>
                </c:pt>
                <c:pt idx="22636">
                  <c:v>40917</c:v>
                </c:pt>
                <c:pt idx="22637">
                  <c:v>40918</c:v>
                </c:pt>
                <c:pt idx="22638">
                  <c:v>40919</c:v>
                </c:pt>
                <c:pt idx="22639">
                  <c:v>40920</c:v>
                </c:pt>
                <c:pt idx="22640">
                  <c:v>40921</c:v>
                </c:pt>
                <c:pt idx="22641">
                  <c:v>40925</c:v>
                </c:pt>
                <c:pt idx="22642">
                  <c:v>40926</c:v>
                </c:pt>
                <c:pt idx="22643">
                  <c:v>40927</c:v>
                </c:pt>
                <c:pt idx="22644">
                  <c:v>40928</c:v>
                </c:pt>
                <c:pt idx="22645">
                  <c:v>40931</c:v>
                </c:pt>
                <c:pt idx="22646">
                  <c:v>40932</c:v>
                </c:pt>
                <c:pt idx="22647">
                  <c:v>40933</c:v>
                </c:pt>
                <c:pt idx="22648">
                  <c:v>40934</c:v>
                </c:pt>
                <c:pt idx="22649">
                  <c:v>40935</c:v>
                </c:pt>
                <c:pt idx="22650">
                  <c:v>40938</c:v>
                </c:pt>
                <c:pt idx="22651">
                  <c:v>40939</c:v>
                </c:pt>
                <c:pt idx="22652">
                  <c:v>40940</c:v>
                </c:pt>
                <c:pt idx="22653">
                  <c:v>40941</c:v>
                </c:pt>
                <c:pt idx="22654">
                  <c:v>40942</c:v>
                </c:pt>
                <c:pt idx="22655">
                  <c:v>40945</c:v>
                </c:pt>
                <c:pt idx="22656">
                  <c:v>40946</c:v>
                </c:pt>
                <c:pt idx="22657">
                  <c:v>40947</c:v>
                </c:pt>
                <c:pt idx="22658">
                  <c:v>40948</c:v>
                </c:pt>
                <c:pt idx="22659">
                  <c:v>40949</c:v>
                </c:pt>
                <c:pt idx="22660">
                  <c:v>40952</c:v>
                </c:pt>
                <c:pt idx="22661">
                  <c:v>40953</c:v>
                </c:pt>
                <c:pt idx="22662">
                  <c:v>40954</c:v>
                </c:pt>
                <c:pt idx="22663">
                  <c:v>40955</c:v>
                </c:pt>
                <c:pt idx="22664">
                  <c:v>40956</c:v>
                </c:pt>
                <c:pt idx="22665">
                  <c:v>40960</c:v>
                </c:pt>
                <c:pt idx="22666">
                  <c:v>40961</c:v>
                </c:pt>
                <c:pt idx="22667">
                  <c:v>40962</c:v>
                </c:pt>
                <c:pt idx="22668">
                  <c:v>40963</c:v>
                </c:pt>
                <c:pt idx="22669">
                  <c:v>40966</c:v>
                </c:pt>
                <c:pt idx="22670">
                  <c:v>40967</c:v>
                </c:pt>
                <c:pt idx="22671">
                  <c:v>40968</c:v>
                </c:pt>
                <c:pt idx="22672">
                  <c:v>40969</c:v>
                </c:pt>
                <c:pt idx="22673">
                  <c:v>40970</c:v>
                </c:pt>
                <c:pt idx="22674">
                  <c:v>40973</c:v>
                </c:pt>
                <c:pt idx="22675">
                  <c:v>40974</c:v>
                </c:pt>
                <c:pt idx="22676">
                  <c:v>40975</c:v>
                </c:pt>
                <c:pt idx="22677">
                  <c:v>40976</c:v>
                </c:pt>
                <c:pt idx="22678">
                  <c:v>40977</c:v>
                </c:pt>
                <c:pt idx="22679">
                  <c:v>40980</c:v>
                </c:pt>
                <c:pt idx="22680">
                  <c:v>40981</c:v>
                </c:pt>
                <c:pt idx="22681">
                  <c:v>40982</c:v>
                </c:pt>
                <c:pt idx="22682">
                  <c:v>40983</c:v>
                </c:pt>
                <c:pt idx="22683">
                  <c:v>40984</c:v>
                </c:pt>
                <c:pt idx="22684">
                  <c:v>40987</c:v>
                </c:pt>
                <c:pt idx="22685">
                  <c:v>40988</c:v>
                </c:pt>
                <c:pt idx="22686">
                  <c:v>40989</c:v>
                </c:pt>
                <c:pt idx="22687">
                  <c:v>40990</c:v>
                </c:pt>
                <c:pt idx="22688">
                  <c:v>40991</c:v>
                </c:pt>
                <c:pt idx="22689">
                  <c:v>40994</c:v>
                </c:pt>
                <c:pt idx="22690">
                  <c:v>40995</c:v>
                </c:pt>
                <c:pt idx="22691">
                  <c:v>40996</c:v>
                </c:pt>
                <c:pt idx="22692">
                  <c:v>40997</c:v>
                </c:pt>
                <c:pt idx="22693">
                  <c:v>40998</c:v>
                </c:pt>
                <c:pt idx="22694">
                  <c:v>41001</c:v>
                </c:pt>
                <c:pt idx="22695">
                  <c:v>41002</c:v>
                </c:pt>
                <c:pt idx="22696">
                  <c:v>41003</c:v>
                </c:pt>
                <c:pt idx="22697">
                  <c:v>41004</c:v>
                </c:pt>
                <c:pt idx="22698">
                  <c:v>41008</c:v>
                </c:pt>
                <c:pt idx="22699">
                  <c:v>41009</c:v>
                </c:pt>
                <c:pt idx="22700">
                  <c:v>41010</c:v>
                </c:pt>
                <c:pt idx="22701">
                  <c:v>41011</c:v>
                </c:pt>
                <c:pt idx="22702">
                  <c:v>41012</c:v>
                </c:pt>
                <c:pt idx="22703">
                  <c:v>41015</c:v>
                </c:pt>
                <c:pt idx="22704">
                  <c:v>41016</c:v>
                </c:pt>
                <c:pt idx="22705">
                  <c:v>41017</c:v>
                </c:pt>
                <c:pt idx="22706">
                  <c:v>41018</c:v>
                </c:pt>
                <c:pt idx="22707">
                  <c:v>41019</c:v>
                </c:pt>
                <c:pt idx="22708">
                  <c:v>41022</c:v>
                </c:pt>
                <c:pt idx="22709">
                  <c:v>41023</c:v>
                </c:pt>
                <c:pt idx="22710">
                  <c:v>41024</c:v>
                </c:pt>
                <c:pt idx="22711">
                  <c:v>41025</c:v>
                </c:pt>
                <c:pt idx="22712">
                  <c:v>41026</c:v>
                </c:pt>
                <c:pt idx="22713">
                  <c:v>41029</c:v>
                </c:pt>
                <c:pt idx="22714">
                  <c:v>41030</c:v>
                </c:pt>
                <c:pt idx="22715">
                  <c:v>41031</c:v>
                </c:pt>
                <c:pt idx="22716">
                  <c:v>41032</c:v>
                </c:pt>
                <c:pt idx="22717">
                  <c:v>41033</c:v>
                </c:pt>
                <c:pt idx="22718">
                  <c:v>41036</c:v>
                </c:pt>
                <c:pt idx="22719">
                  <c:v>41037</c:v>
                </c:pt>
                <c:pt idx="22720">
                  <c:v>41038</c:v>
                </c:pt>
                <c:pt idx="22721">
                  <c:v>41039</c:v>
                </c:pt>
                <c:pt idx="22722">
                  <c:v>41040</c:v>
                </c:pt>
                <c:pt idx="22723">
                  <c:v>41043</c:v>
                </c:pt>
                <c:pt idx="22724">
                  <c:v>41044</c:v>
                </c:pt>
                <c:pt idx="22725">
                  <c:v>41045</c:v>
                </c:pt>
                <c:pt idx="22726">
                  <c:v>41046</c:v>
                </c:pt>
                <c:pt idx="22727">
                  <c:v>41047</c:v>
                </c:pt>
                <c:pt idx="22728">
                  <c:v>41050</c:v>
                </c:pt>
                <c:pt idx="22729">
                  <c:v>41051</c:v>
                </c:pt>
                <c:pt idx="22730">
                  <c:v>41052</c:v>
                </c:pt>
                <c:pt idx="22731">
                  <c:v>41053</c:v>
                </c:pt>
                <c:pt idx="22732">
                  <c:v>41054</c:v>
                </c:pt>
                <c:pt idx="22733">
                  <c:v>41058</c:v>
                </c:pt>
                <c:pt idx="22734">
                  <c:v>41059</c:v>
                </c:pt>
                <c:pt idx="22735">
                  <c:v>41060</c:v>
                </c:pt>
                <c:pt idx="22736">
                  <c:v>41061</c:v>
                </c:pt>
                <c:pt idx="22737">
                  <c:v>41064</c:v>
                </c:pt>
                <c:pt idx="22738">
                  <c:v>41065</c:v>
                </c:pt>
                <c:pt idx="22739">
                  <c:v>41066</c:v>
                </c:pt>
                <c:pt idx="22740">
                  <c:v>41067</c:v>
                </c:pt>
                <c:pt idx="22741">
                  <c:v>41068</c:v>
                </c:pt>
                <c:pt idx="22742">
                  <c:v>41071</c:v>
                </c:pt>
                <c:pt idx="22743">
                  <c:v>41072</c:v>
                </c:pt>
                <c:pt idx="22744">
                  <c:v>41073</c:v>
                </c:pt>
                <c:pt idx="22745">
                  <c:v>41074</c:v>
                </c:pt>
                <c:pt idx="22746">
                  <c:v>41075</c:v>
                </c:pt>
                <c:pt idx="22747">
                  <c:v>41078</c:v>
                </c:pt>
                <c:pt idx="22748">
                  <c:v>41079</c:v>
                </c:pt>
                <c:pt idx="22749">
                  <c:v>41080</c:v>
                </c:pt>
                <c:pt idx="22750">
                  <c:v>41081</c:v>
                </c:pt>
                <c:pt idx="22751">
                  <c:v>41082</c:v>
                </c:pt>
                <c:pt idx="22752">
                  <c:v>41085</c:v>
                </c:pt>
                <c:pt idx="22753">
                  <c:v>41086</c:v>
                </c:pt>
                <c:pt idx="22754">
                  <c:v>41087</c:v>
                </c:pt>
                <c:pt idx="22755">
                  <c:v>41088</c:v>
                </c:pt>
                <c:pt idx="22756">
                  <c:v>41089</c:v>
                </c:pt>
                <c:pt idx="22757">
                  <c:v>41092</c:v>
                </c:pt>
                <c:pt idx="22758">
                  <c:v>41093</c:v>
                </c:pt>
                <c:pt idx="22759">
                  <c:v>41095</c:v>
                </c:pt>
                <c:pt idx="22760">
                  <c:v>41096</c:v>
                </c:pt>
                <c:pt idx="22761">
                  <c:v>41099</c:v>
                </c:pt>
                <c:pt idx="22762">
                  <c:v>41100</c:v>
                </c:pt>
                <c:pt idx="22763">
                  <c:v>41101</c:v>
                </c:pt>
                <c:pt idx="22764">
                  <c:v>41102</c:v>
                </c:pt>
                <c:pt idx="22765">
                  <c:v>41103</c:v>
                </c:pt>
                <c:pt idx="22766">
                  <c:v>41106</c:v>
                </c:pt>
                <c:pt idx="22767">
                  <c:v>41107</c:v>
                </c:pt>
                <c:pt idx="22768">
                  <c:v>41108</c:v>
                </c:pt>
                <c:pt idx="22769">
                  <c:v>41109</c:v>
                </c:pt>
                <c:pt idx="22770">
                  <c:v>41110</c:v>
                </c:pt>
                <c:pt idx="22771">
                  <c:v>41113</c:v>
                </c:pt>
                <c:pt idx="22772">
                  <c:v>41114</c:v>
                </c:pt>
                <c:pt idx="22773">
                  <c:v>41115</c:v>
                </c:pt>
                <c:pt idx="22774">
                  <c:v>41116</c:v>
                </c:pt>
                <c:pt idx="22775">
                  <c:v>41117</c:v>
                </c:pt>
                <c:pt idx="22776">
                  <c:v>41120</c:v>
                </c:pt>
                <c:pt idx="22777">
                  <c:v>41121</c:v>
                </c:pt>
                <c:pt idx="22778">
                  <c:v>41122</c:v>
                </c:pt>
                <c:pt idx="22779">
                  <c:v>41123</c:v>
                </c:pt>
                <c:pt idx="22780">
                  <c:v>41124</c:v>
                </c:pt>
                <c:pt idx="22781">
                  <c:v>41127</c:v>
                </c:pt>
                <c:pt idx="22782">
                  <c:v>41128</c:v>
                </c:pt>
                <c:pt idx="22783">
                  <c:v>41129</c:v>
                </c:pt>
                <c:pt idx="22784">
                  <c:v>41130</c:v>
                </c:pt>
                <c:pt idx="22785">
                  <c:v>41131</c:v>
                </c:pt>
                <c:pt idx="22786">
                  <c:v>41134</c:v>
                </c:pt>
                <c:pt idx="22787">
                  <c:v>41135</c:v>
                </c:pt>
                <c:pt idx="22788">
                  <c:v>41136</c:v>
                </c:pt>
                <c:pt idx="22789">
                  <c:v>41137</c:v>
                </c:pt>
                <c:pt idx="22790">
                  <c:v>41138</c:v>
                </c:pt>
                <c:pt idx="22791">
                  <c:v>41141</c:v>
                </c:pt>
                <c:pt idx="22792">
                  <c:v>41142</c:v>
                </c:pt>
                <c:pt idx="22793">
                  <c:v>41143</c:v>
                </c:pt>
                <c:pt idx="22794">
                  <c:v>41144</c:v>
                </c:pt>
                <c:pt idx="22795">
                  <c:v>41145</c:v>
                </c:pt>
                <c:pt idx="22796">
                  <c:v>41148</c:v>
                </c:pt>
                <c:pt idx="22797">
                  <c:v>41149</c:v>
                </c:pt>
                <c:pt idx="22798">
                  <c:v>41150</c:v>
                </c:pt>
                <c:pt idx="22799">
                  <c:v>41151</c:v>
                </c:pt>
                <c:pt idx="22800">
                  <c:v>41152</c:v>
                </c:pt>
                <c:pt idx="22801">
                  <c:v>41156</c:v>
                </c:pt>
                <c:pt idx="22802">
                  <c:v>41157</c:v>
                </c:pt>
                <c:pt idx="22803">
                  <c:v>41158</c:v>
                </c:pt>
                <c:pt idx="22804">
                  <c:v>41159</c:v>
                </c:pt>
                <c:pt idx="22805">
                  <c:v>41162</c:v>
                </c:pt>
                <c:pt idx="22806">
                  <c:v>41163</c:v>
                </c:pt>
                <c:pt idx="22807">
                  <c:v>41164</c:v>
                </c:pt>
                <c:pt idx="22808">
                  <c:v>41165</c:v>
                </c:pt>
                <c:pt idx="22809">
                  <c:v>41166</c:v>
                </c:pt>
                <c:pt idx="22810">
                  <c:v>41169</c:v>
                </c:pt>
                <c:pt idx="22811">
                  <c:v>41170</c:v>
                </c:pt>
                <c:pt idx="22812">
                  <c:v>41171</c:v>
                </c:pt>
                <c:pt idx="22813">
                  <c:v>41172</c:v>
                </c:pt>
                <c:pt idx="22814">
                  <c:v>41173</c:v>
                </c:pt>
                <c:pt idx="22815">
                  <c:v>41176</c:v>
                </c:pt>
                <c:pt idx="22816">
                  <c:v>41177</c:v>
                </c:pt>
                <c:pt idx="22817">
                  <c:v>41178</c:v>
                </c:pt>
                <c:pt idx="22818">
                  <c:v>41179</c:v>
                </c:pt>
                <c:pt idx="22819">
                  <c:v>41180</c:v>
                </c:pt>
                <c:pt idx="22820">
                  <c:v>41183</c:v>
                </c:pt>
                <c:pt idx="22821">
                  <c:v>41184</c:v>
                </c:pt>
                <c:pt idx="22822">
                  <c:v>41185</c:v>
                </c:pt>
                <c:pt idx="22823">
                  <c:v>41186</c:v>
                </c:pt>
                <c:pt idx="22824">
                  <c:v>41187</c:v>
                </c:pt>
                <c:pt idx="22825">
                  <c:v>41190</c:v>
                </c:pt>
                <c:pt idx="22826">
                  <c:v>41191</c:v>
                </c:pt>
                <c:pt idx="22827">
                  <c:v>41192</c:v>
                </c:pt>
                <c:pt idx="22828">
                  <c:v>41193</c:v>
                </c:pt>
                <c:pt idx="22829">
                  <c:v>41194</c:v>
                </c:pt>
                <c:pt idx="22830">
                  <c:v>41197</c:v>
                </c:pt>
                <c:pt idx="22831">
                  <c:v>41198</c:v>
                </c:pt>
                <c:pt idx="22832">
                  <c:v>41199</c:v>
                </c:pt>
                <c:pt idx="22833">
                  <c:v>41200</c:v>
                </c:pt>
                <c:pt idx="22834">
                  <c:v>41201</c:v>
                </c:pt>
                <c:pt idx="22835">
                  <c:v>41204</c:v>
                </c:pt>
                <c:pt idx="22836">
                  <c:v>41205</c:v>
                </c:pt>
                <c:pt idx="22837">
                  <c:v>41206</c:v>
                </c:pt>
                <c:pt idx="22838">
                  <c:v>41207</c:v>
                </c:pt>
                <c:pt idx="22839">
                  <c:v>41208</c:v>
                </c:pt>
                <c:pt idx="22840">
                  <c:v>41213</c:v>
                </c:pt>
                <c:pt idx="22841">
                  <c:v>41214</c:v>
                </c:pt>
                <c:pt idx="22842">
                  <c:v>41215</c:v>
                </c:pt>
                <c:pt idx="22843">
                  <c:v>41218</c:v>
                </c:pt>
                <c:pt idx="22844">
                  <c:v>41219</c:v>
                </c:pt>
                <c:pt idx="22845">
                  <c:v>41220</c:v>
                </c:pt>
                <c:pt idx="22846">
                  <c:v>41221</c:v>
                </c:pt>
                <c:pt idx="22847">
                  <c:v>41222</c:v>
                </c:pt>
                <c:pt idx="22848">
                  <c:v>41225</c:v>
                </c:pt>
                <c:pt idx="22849">
                  <c:v>41226</c:v>
                </c:pt>
                <c:pt idx="22850">
                  <c:v>41227</c:v>
                </c:pt>
                <c:pt idx="22851">
                  <c:v>41228</c:v>
                </c:pt>
                <c:pt idx="22852">
                  <c:v>41229</c:v>
                </c:pt>
                <c:pt idx="22853">
                  <c:v>41232</c:v>
                </c:pt>
                <c:pt idx="22854">
                  <c:v>41233</c:v>
                </c:pt>
                <c:pt idx="22855">
                  <c:v>41234</c:v>
                </c:pt>
                <c:pt idx="22856">
                  <c:v>41236</c:v>
                </c:pt>
                <c:pt idx="22857">
                  <c:v>41239</c:v>
                </c:pt>
                <c:pt idx="22858">
                  <c:v>41240</c:v>
                </c:pt>
                <c:pt idx="22859">
                  <c:v>41241</c:v>
                </c:pt>
                <c:pt idx="22860">
                  <c:v>41242</c:v>
                </c:pt>
                <c:pt idx="22861">
                  <c:v>41243</c:v>
                </c:pt>
                <c:pt idx="22862">
                  <c:v>41246</c:v>
                </c:pt>
                <c:pt idx="22863">
                  <c:v>41247</c:v>
                </c:pt>
                <c:pt idx="22864">
                  <c:v>41248</c:v>
                </c:pt>
                <c:pt idx="22865">
                  <c:v>41249</c:v>
                </c:pt>
                <c:pt idx="22866">
                  <c:v>41250</c:v>
                </c:pt>
                <c:pt idx="22867">
                  <c:v>41253</c:v>
                </c:pt>
                <c:pt idx="22868">
                  <c:v>41254</c:v>
                </c:pt>
                <c:pt idx="22869">
                  <c:v>41255</c:v>
                </c:pt>
                <c:pt idx="22870">
                  <c:v>41256</c:v>
                </c:pt>
                <c:pt idx="22871">
                  <c:v>41257</c:v>
                </c:pt>
                <c:pt idx="22872">
                  <c:v>41260</c:v>
                </c:pt>
                <c:pt idx="22873">
                  <c:v>41261</c:v>
                </c:pt>
                <c:pt idx="22874">
                  <c:v>41262</c:v>
                </c:pt>
                <c:pt idx="22875">
                  <c:v>41263</c:v>
                </c:pt>
                <c:pt idx="22876">
                  <c:v>41264</c:v>
                </c:pt>
                <c:pt idx="22877">
                  <c:v>41267</c:v>
                </c:pt>
                <c:pt idx="22878">
                  <c:v>41269</c:v>
                </c:pt>
                <c:pt idx="22879">
                  <c:v>41270</c:v>
                </c:pt>
                <c:pt idx="22880">
                  <c:v>41271</c:v>
                </c:pt>
                <c:pt idx="22881">
                  <c:v>41274</c:v>
                </c:pt>
                <c:pt idx="22882">
                  <c:v>41276</c:v>
                </c:pt>
                <c:pt idx="22883">
                  <c:v>41277</c:v>
                </c:pt>
                <c:pt idx="22884">
                  <c:v>41278</c:v>
                </c:pt>
                <c:pt idx="22885">
                  <c:v>41281</c:v>
                </c:pt>
                <c:pt idx="22886">
                  <c:v>41282</c:v>
                </c:pt>
                <c:pt idx="22887">
                  <c:v>41283</c:v>
                </c:pt>
                <c:pt idx="22888">
                  <c:v>41284</c:v>
                </c:pt>
                <c:pt idx="22889">
                  <c:v>41285</c:v>
                </c:pt>
                <c:pt idx="22890">
                  <c:v>41288</c:v>
                </c:pt>
                <c:pt idx="22891">
                  <c:v>41289</c:v>
                </c:pt>
                <c:pt idx="22892">
                  <c:v>41290</c:v>
                </c:pt>
                <c:pt idx="22893">
                  <c:v>41291</c:v>
                </c:pt>
                <c:pt idx="22894">
                  <c:v>41292</c:v>
                </c:pt>
                <c:pt idx="22895">
                  <c:v>41296</c:v>
                </c:pt>
                <c:pt idx="22896">
                  <c:v>41297</c:v>
                </c:pt>
                <c:pt idx="22897">
                  <c:v>41298</c:v>
                </c:pt>
                <c:pt idx="22898">
                  <c:v>41299</c:v>
                </c:pt>
                <c:pt idx="22899">
                  <c:v>41302</c:v>
                </c:pt>
                <c:pt idx="22900">
                  <c:v>41303</c:v>
                </c:pt>
                <c:pt idx="22901">
                  <c:v>41304</c:v>
                </c:pt>
                <c:pt idx="22902">
                  <c:v>41305</c:v>
                </c:pt>
                <c:pt idx="22903">
                  <c:v>41306</c:v>
                </c:pt>
                <c:pt idx="22904">
                  <c:v>41309</c:v>
                </c:pt>
                <c:pt idx="22905">
                  <c:v>41310</c:v>
                </c:pt>
                <c:pt idx="22906">
                  <c:v>41311</c:v>
                </c:pt>
                <c:pt idx="22907">
                  <c:v>41312</c:v>
                </c:pt>
                <c:pt idx="22908">
                  <c:v>41313</c:v>
                </c:pt>
                <c:pt idx="22909">
                  <c:v>41316</c:v>
                </c:pt>
                <c:pt idx="22910">
                  <c:v>41317</c:v>
                </c:pt>
                <c:pt idx="22911">
                  <c:v>41318</c:v>
                </c:pt>
                <c:pt idx="22912">
                  <c:v>41319</c:v>
                </c:pt>
                <c:pt idx="22913">
                  <c:v>41320</c:v>
                </c:pt>
                <c:pt idx="22914">
                  <c:v>41324</c:v>
                </c:pt>
                <c:pt idx="22915">
                  <c:v>41325</c:v>
                </c:pt>
                <c:pt idx="22916">
                  <c:v>41326</c:v>
                </c:pt>
                <c:pt idx="22917">
                  <c:v>41327</c:v>
                </c:pt>
                <c:pt idx="22918">
                  <c:v>41330</c:v>
                </c:pt>
                <c:pt idx="22919">
                  <c:v>41331</c:v>
                </c:pt>
                <c:pt idx="22920">
                  <c:v>41332</c:v>
                </c:pt>
                <c:pt idx="22921">
                  <c:v>41333</c:v>
                </c:pt>
                <c:pt idx="22922">
                  <c:v>41334</c:v>
                </c:pt>
                <c:pt idx="22923">
                  <c:v>41337</c:v>
                </c:pt>
                <c:pt idx="22924">
                  <c:v>41338</c:v>
                </c:pt>
                <c:pt idx="22925">
                  <c:v>41339</c:v>
                </c:pt>
                <c:pt idx="22926">
                  <c:v>41340</c:v>
                </c:pt>
                <c:pt idx="22927">
                  <c:v>41341</c:v>
                </c:pt>
                <c:pt idx="22928">
                  <c:v>41344</c:v>
                </c:pt>
                <c:pt idx="22929">
                  <c:v>41345</c:v>
                </c:pt>
                <c:pt idx="22930">
                  <c:v>41346</c:v>
                </c:pt>
                <c:pt idx="22931">
                  <c:v>41347</c:v>
                </c:pt>
                <c:pt idx="22932">
                  <c:v>41348</c:v>
                </c:pt>
                <c:pt idx="22933">
                  <c:v>41351</c:v>
                </c:pt>
                <c:pt idx="22934">
                  <c:v>41352</c:v>
                </c:pt>
                <c:pt idx="22935">
                  <c:v>41353</c:v>
                </c:pt>
                <c:pt idx="22936">
                  <c:v>41354</c:v>
                </c:pt>
                <c:pt idx="22937">
                  <c:v>41355</c:v>
                </c:pt>
                <c:pt idx="22938">
                  <c:v>41358</c:v>
                </c:pt>
                <c:pt idx="22939">
                  <c:v>41359</c:v>
                </c:pt>
                <c:pt idx="22940">
                  <c:v>41360</c:v>
                </c:pt>
                <c:pt idx="22941">
                  <c:v>41361</c:v>
                </c:pt>
                <c:pt idx="22942">
                  <c:v>41365</c:v>
                </c:pt>
                <c:pt idx="22943">
                  <c:v>41366</c:v>
                </c:pt>
                <c:pt idx="22944">
                  <c:v>41367</c:v>
                </c:pt>
                <c:pt idx="22945">
                  <c:v>41368</c:v>
                </c:pt>
                <c:pt idx="22946">
                  <c:v>41369</c:v>
                </c:pt>
                <c:pt idx="22947">
                  <c:v>41372</c:v>
                </c:pt>
                <c:pt idx="22948">
                  <c:v>41373</c:v>
                </c:pt>
                <c:pt idx="22949">
                  <c:v>41374</c:v>
                </c:pt>
                <c:pt idx="22950">
                  <c:v>41375</c:v>
                </c:pt>
                <c:pt idx="22951">
                  <c:v>41376</c:v>
                </c:pt>
                <c:pt idx="22952">
                  <c:v>41379</c:v>
                </c:pt>
                <c:pt idx="22953">
                  <c:v>41380</c:v>
                </c:pt>
                <c:pt idx="22954">
                  <c:v>41381</c:v>
                </c:pt>
                <c:pt idx="22955">
                  <c:v>41382</c:v>
                </c:pt>
                <c:pt idx="22956">
                  <c:v>41383</c:v>
                </c:pt>
                <c:pt idx="22957">
                  <c:v>41386</c:v>
                </c:pt>
                <c:pt idx="22958">
                  <c:v>41387</c:v>
                </c:pt>
                <c:pt idx="22959">
                  <c:v>41388</c:v>
                </c:pt>
                <c:pt idx="22960">
                  <c:v>41389</c:v>
                </c:pt>
                <c:pt idx="22961">
                  <c:v>41390</c:v>
                </c:pt>
                <c:pt idx="22962">
                  <c:v>41393</c:v>
                </c:pt>
                <c:pt idx="22963">
                  <c:v>41394</c:v>
                </c:pt>
                <c:pt idx="22964">
                  <c:v>41395</c:v>
                </c:pt>
                <c:pt idx="22965">
                  <c:v>41396</c:v>
                </c:pt>
                <c:pt idx="22966">
                  <c:v>41397</c:v>
                </c:pt>
                <c:pt idx="22967">
                  <c:v>41400</c:v>
                </c:pt>
                <c:pt idx="22968">
                  <c:v>41401</c:v>
                </c:pt>
                <c:pt idx="22969">
                  <c:v>41402</c:v>
                </c:pt>
                <c:pt idx="22970">
                  <c:v>41403</c:v>
                </c:pt>
                <c:pt idx="22971">
                  <c:v>41404</c:v>
                </c:pt>
                <c:pt idx="22972">
                  <c:v>41407</c:v>
                </c:pt>
                <c:pt idx="22973">
                  <c:v>41408</c:v>
                </c:pt>
                <c:pt idx="22974">
                  <c:v>41409</c:v>
                </c:pt>
                <c:pt idx="22975">
                  <c:v>41410</c:v>
                </c:pt>
                <c:pt idx="22976">
                  <c:v>41411</c:v>
                </c:pt>
                <c:pt idx="22977">
                  <c:v>41414</c:v>
                </c:pt>
                <c:pt idx="22978">
                  <c:v>41415</c:v>
                </c:pt>
                <c:pt idx="22979">
                  <c:v>41416</c:v>
                </c:pt>
                <c:pt idx="22980">
                  <c:v>41417</c:v>
                </c:pt>
                <c:pt idx="22981">
                  <c:v>41418</c:v>
                </c:pt>
                <c:pt idx="22982">
                  <c:v>41422</c:v>
                </c:pt>
                <c:pt idx="22983">
                  <c:v>41423</c:v>
                </c:pt>
                <c:pt idx="22984">
                  <c:v>41424</c:v>
                </c:pt>
                <c:pt idx="22985">
                  <c:v>41425</c:v>
                </c:pt>
                <c:pt idx="22986">
                  <c:v>41428</c:v>
                </c:pt>
                <c:pt idx="22987">
                  <c:v>41429</c:v>
                </c:pt>
                <c:pt idx="22988">
                  <c:v>41430</c:v>
                </c:pt>
                <c:pt idx="22989">
                  <c:v>41431</c:v>
                </c:pt>
                <c:pt idx="22990">
                  <c:v>41432</c:v>
                </c:pt>
                <c:pt idx="22991">
                  <c:v>41435</c:v>
                </c:pt>
                <c:pt idx="22992">
                  <c:v>41436</c:v>
                </c:pt>
                <c:pt idx="22993">
                  <c:v>41437</c:v>
                </c:pt>
                <c:pt idx="22994">
                  <c:v>41438</c:v>
                </c:pt>
                <c:pt idx="22995">
                  <c:v>41439</c:v>
                </c:pt>
                <c:pt idx="22996">
                  <c:v>41442</c:v>
                </c:pt>
                <c:pt idx="22997">
                  <c:v>41443</c:v>
                </c:pt>
                <c:pt idx="22998">
                  <c:v>41444</c:v>
                </c:pt>
                <c:pt idx="22999">
                  <c:v>41445</c:v>
                </c:pt>
                <c:pt idx="23000">
                  <c:v>41446</c:v>
                </c:pt>
                <c:pt idx="23001">
                  <c:v>41449</c:v>
                </c:pt>
                <c:pt idx="23002">
                  <c:v>41450</c:v>
                </c:pt>
                <c:pt idx="23003">
                  <c:v>41451</c:v>
                </c:pt>
                <c:pt idx="23004">
                  <c:v>41452</c:v>
                </c:pt>
                <c:pt idx="23005">
                  <c:v>41453</c:v>
                </c:pt>
                <c:pt idx="23006">
                  <c:v>41456</c:v>
                </c:pt>
                <c:pt idx="23007">
                  <c:v>41457</c:v>
                </c:pt>
                <c:pt idx="23008">
                  <c:v>41458</c:v>
                </c:pt>
                <c:pt idx="23009">
                  <c:v>41460</c:v>
                </c:pt>
                <c:pt idx="23010">
                  <c:v>41463</c:v>
                </c:pt>
                <c:pt idx="23011">
                  <c:v>41464</c:v>
                </c:pt>
                <c:pt idx="23012">
                  <c:v>41465</c:v>
                </c:pt>
                <c:pt idx="23013">
                  <c:v>41466</c:v>
                </c:pt>
                <c:pt idx="23014">
                  <c:v>41467</c:v>
                </c:pt>
                <c:pt idx="23015">
                  <c:v>41470</c:v>
                </c:pt>
                <c:pt idx="23016">
                  <c:v>41471</c:v>
                </c:pt>
                <c:pt idx="23017">
                  <c:v>41472</c:v>
                </c:pt>
                <c:pt idx="23018">
                  <c:v>41473</c:v>
                </c:pt>
                <c:pt idx="23019">
                  <c:v>41474</c:v>
                </c:pt>
                <c:pt idx="23020">
                  <c:v>41477</c:v>
                </c:pt>
                <c:pt idx="23021">
                  <c:v>41478</c:v>
                </c:pt>
                <c:pt idx="23022">
                  <c:v>41479</c:v>
                </c:pt>
                <c:pt idx="23023">
                  <c:v>41480</c:v>
                </c:pt>
                <c:pt idx="23024">
                  <c:v>41481</c:v>
                </c:pt>
                <c:pt idx="23025">
                  <c:v>41484</c:v>
                </c:pt>
                <c:pt idx="23026">
                  <c:v>41485</c:v>
                </c:pt>
                <c:pt idx="23027">
                  <c:v>41486</c:v>
                </c:pt>
                <c:pt idx="23028">
                  <c:v>41487</c:v>
                </c:pt>
                <c:pt idx="23029">
                  <c:v>41488</c:v>
                </c:pt>
                <c:pt idx="23030">
                  <c:v>41491</c:v>
                </c:pt>
                <c:pt idx="23031">
                  <c:v>41492</c:v>
                </c:pt>
                <c:pt idx="23032">
                  <c:v>41493</c:v>
                </c:pt>
                <c:pt idx="23033">
                  <c:v>41494</c:v>
                </c:pt>
                <c:pt idx="23034">
                  <c:v>41495</c:v>
                </c:pt>
                <c:pt idx="23035">
                  <c:v>41498</c:v>
                </c:pt>
                <c:pt idx="23036">
                  <c:v>41499</c:v>
                </c:pt>
                <c:pt idx="23037">
                  <c:v>41500</c:v>
                </c:pt>
                <c:pt idx="23038">
                  <c:v>41501</c:v>
                </c:pt>
                <c:pt idx="23039">
                  <c:v>41502</c:v>
                </c:pt>
                <c:pt idx="23040">
                  <c:v>41505</c:v>
                </c:pt>
                <c:pt idx="23041">
                  <c:v>41506</c:v>
                </c:pt>
                <c:pt idx="23042">
                  <c:v>41507</c:v>
                </c:pt>
                <c:pt idx="23043">
                  <c:v>41508</c:v>
                </c:pt>
                <c:pt idx="23044">
                  <c:v>41509</c:v>
                </c:pt>
                <c:pt idx="23045">
                  <c:v>41512</c:v>
                </c:pt>
                <c:pt idx="23046">
                  <c:v>41513</c:v>
                </c:pt>
                <c:pt idx="23047">
                  <c:v>41514</c:v>
                </c:pt>
                <c:pt idx="23048">
                  <c:v>41515</c:v>
                </c:pt>
                <c:pt idx="23049">
                  <c:v>41516</c:v>
                </c:pt>
                <c:pt idx="23050">
                  <c:v>41520</c:v>
                </c:pt>
                <c:pt idx="23051">
                  <c:v>41521</c:v>
                </c:pt>
                <c:pt idx="23052">
                  <c:v>41522</c:v>
                </c:pt>
                <c:pt idx="23053">
                  <c:v>41523</c:v>
                </c:pt>
                <c:pt idx="23054">
                  <c:v>41526</c:v>
                </c:pt>
                <c:pt idx="23055">
                  <c:v>41527</c:v>
                </c:pt>
                <c:pt idx="23056">
                  <c:v>41528</c:v>
                </c:pt>
                <c:pt idx="23057">
                  <c:v>41529</c:v>
                </c:pt>
                <c:pt idx="23058">
                  <c:v>41530</c:v>
                </c:pt>
                <c:pt idx="23059">
                  <c:v>41533</c:v>
                </c:pt>
                <c:pt idx="23060">
                  <c:v>41534</c:v>
                </c:pt>
                <c:pt idx="23061">
                  <c:v>41535</c:v>
                </c:pt>
                <c:pt idx="23062">
                  <c:v>41536</c:v>
                </c:pt>
                <c:pt idx="23063">
                  <c:v>41537</c:v>
                </c:pt>
                <c:pt idx="23064">
                  <c:v>41540</c:v>
                </c:pt>
                <c:pt idx="23065">
                  <c:v>41541</c:v>
                </c:pt>
                <c:pt idx="23066">
                  <c:v>41542</c:v>
                </c:pt>
                <c:pt idx="23067">
                  <c:v>41543</c:v>
                </c:pt>
                <c:pt idx="23068">
                  <c:v>41544</c:v>
                </c:pt>
                <c:pt idx="23069">
                  <c:v>41547</c:v>
                </c:pt>
                <c:pt idx="23070">
                  <c:v>41548</c:v>
                </c:pt>
                <c:pt idx="23071">
                  <c:v>41549</c:v>
                </c:pt>
                <c:pt idx="23072">
                  <c:v>41550</c:v>
                </c:pt>
                <c:pt idx="23073">
                  <c:v>41551</c:v>
                </c:pt>
                <c:pt idx="23074">
                  <c:v>41554</c:v>
                </c:pt>
                <c:pt idx="23075">
                  <c:v>41555</c:v>
                </c:pt>
                <c:pt idx="23076">
                  <c:v>41556</c:v>
                </c:pt>
                <c:pt idx="23077">
                  <c:v>41557</c:v>
                </c:pt>
                <c:pt idx="23078">
                  <c:v>41558</c:v>
                </c:pt>
                <c:pt idx="23079">
                  <c:v>41561</c:v>
                </c:pt>
                <c:pt idx="23080">
                  <c:v>41562</c:v>
                </c:pt>
                <c:pt idx="23081">
                  <c:v>41563</c:v>
                </c:pt>
                <c:pt idx="23082">
                  <c:v>41564</c:v>
                </c:pt>
                <c:pt idx="23083">
                  <c:v>41565</c:v>
                </c:pt>
                <c:pt idx="23084">
                  <c:v>41568</c:v>
                </c:pt>
                <c:pt idx="23085">
                  <c:v>41569</c:v>
                </c:pt>
                <c:pt idx="23086">
                  <c:v>41570</c:v>
                </c:pt>
                <c:pt idx="23087">
                  <c:v>41571</c:v>
                </c:pt>
                <c:pt idx="23088">
                  <c:v>41572</c:v>
                </c:pt>
                <c:pt idx="23089">
                  <c:v>41575</c:v>
                </c:pt>
                <c:pt idx="23090">
                  <c:v>41576</c:v>
                </c:pt>
                <c:pt idx="23091">
                  <c:v>41577</c:v>
                </c:pt>
                <c:pt idx="23092">
                  <c:v>41578</c:v>
                </c:pt>
                <c:pt idx="23093">
                  <c:v>41579</c:v>
                </c:pt>
                <c:pt idx="23094">
                  <c:v>41582</c:v>
                </c:pt>
                <c:pt idx="23095">
                  <c:v>41583</c:v>
                </c:pt>
                <c:pt idx="23096">
                  <c:v>41584</c:v>
                </c:pt>
                <c:pt idx="23097">
                  <c:v>41585</c:v>
                </c:pt>
                <c:pt idx="23098">
                  <c:v>41586</c:v>
                </c:pt>
                <c:pt idx="23099">
                  <c:v>41589</c:v>
                </c:pt>
                <c:pt idx="23100">
                  <c:v>41590</c:v>
                </c:pt>
                <c:pt idx="23101">
                  <c:v>41591</c:v>
                </c:pt>
                <c:pt idx="23102">
                  <c:v>41592</c:v>
                </c:pt>
                <c:pt idx="23103">
                  <c:v>41593</c:v>
                </c:pt>
                <c:pt idx="23104">
                  <c:v>41596</c:v>
                </c:pt>
                <c:pt idx="23105">
                  <c:v>41597</c:v>
                </c:pt>
                <c:pt idx="23106">
                  <c:v>41598</c:v>
                </c:pt>
                <c:pt idx="23107">
                  <c:v>41599</c:v>
                </c:pt>
                <c:pt idx="23108">
                  <c:v>41600</c:v>
                </c:pt>
                <c:pt idx="23109">
                  <c:v>41603</c:v>
                </c:pt>
                <c:pt idx="23110">
                  <c:v>41604</c:v>
                </c:pt>
                <c:pt idx="23111">
                  <c:v>41605</c:v>
                </c:pt>
                <c:pt idx="23112">
                  <c:v>41607</c:v>
                </c:pt>
                <c:pt idx="23113">
                  <c:v>41610</c:v>
                </c:pt>
                <c:pt idx="23114">
                  <c:v>41611</c:v>
                </c:pt>
                <c:pt idx="23115">
                  <c:v>41612</c:v>
                </c:pt>
                <c:pt idx="23116">
                  <c:v>41613</c:v>
                </c:pt>
                <c:pt idx="23117">
                  <c:v>41614</c:v>
                </c:pt>
                <c:pt idx="23118">
                  <c:v>41617</c:v>
                </c:pt>
                <c:pt idx="23119">
                  <c:v>41618</c:v>
                </c:pt>
                <c:pt idx="23120">
                  <c:v>41619</c:v>
                </c:pt>
                <c:pt idx="23121">
                  <c:v>41620</c:v>
                </c:pt>
                <c:pt idx="23122">
                  <c:v>41621</c:v>
                </c:pt>
                <c:pt idx="23123">
                  <c:v>41624</c:v>
                </c:pt>
                <c:pt idx="23124">
                  <c:v>41625</c:v>
                </c:pt>
                <c:pt idx="23125">
                  <c:v>41626</c:v>
                </c:pt>
                <c:pt idx="23126">
                  <c:v>41627</c:v>
                </c:pt>
                <c:pt idx="23127">
                  <c:v>41628</c:v>
                </c:pt>
                <c:pt idx="23128">
                  <c:v>41631</c:v>
                </c:pt>
                <c:pt idx="23129">
                  <c:v>41632</c:v>
                </c:pt>
                <c:pt idx="23130">
                  <c:v>41634</c:v>
                </c:pt>
                <c:pt idx="23131">
                  <c:v>41635</c:v>
                </c:pt>
                <c:pt idx="23132">
                  <c:v>41638</c:v>
                </c:pt>
                <c:pt idx="23133">
                  <c:v>41639</c:v>
                </c:pt>
                <c:pt idx="23134">
                  <c:v>41641</c:v>
                </c:pt>
                <c:pt idx="23135">
                  <c:v>41642</c:v>
                </c:pt>
                <c:pt idx="23136">
                  <c:v>41645</c:v>
                </c:pt>
                <c:pt idx="23137">
                  <c:v>41646</c:v>
                </c:pt>
                <c:pt idx="23138">
                  <c:v>41647</c:v>
                </c:pt>
                <c:pt idx="23139">
                  <c:v>41648</c:v>
                </c:pt>
                <c:pt idx="23140">
                  <c:v>41649</c:v>
                </c:pt>
                <c:pt idx="23141">
                  <c:v>41652</c:v>
                </c:pt>
                <c:pt idx="23142">
                  <c:v>41653</c:v>
                </c:pt>
                <c:pt idx="23143">
                  <c:v>41654</c:v>
                </c:pt>
                <c:pt idx="23144">
                  <c:v>41655</c:v>
                </c:pt>
                <c:pt idx="23145">
                  <c:v>41656</c:v>
                </c:pt>
                <c:pt idx="23146">
                  <c:v>41660</c:v>
                </c:pt>
                <c:pt idx="23147">
                  <c:v>41661</c:v>
                </c:pt>
                <c:pt idx="23148">
                  <c:v>41662</c:v>
                </c:pt>
                <c:pt idx="23149">
                  <c:v>41663</c:v>
                </c:pt>
                <c:pt idx="23150">
                  <c:v>41666</c:v>
                </c:pt>
                <c:pt idx="23151">
                  <c:v>41667</c:v>
                </c:pt>
                <c:pt idx="23152">
                  <c:v>41668</c:v>
                </c:pt>
                <c:pt idx="23153">
                  <c:v>41669</c:v>
                </c:pt>
                <c:pt idx="23154">
                  <c:v>41670</c:v>
                </c:pt>
                <c:pt idx="23155">
                  <c:v>41673</c:v>
                </c:pt>
                <c:pt idx="23156">
                  <c:v>41674</c:v>
                </c:pt>
                <c:pt idx="23157">
                  <c:v>41675</c:v>
                </c:pt>
                <c:pt idx="23158">
                  <c:v>41676</c:v>
                </c:pt>
                <c:pt idx="23159">
                  <c:v>41677</c:v>
                </c:pt>
                <c:pt idx="23160">
                  <c:v>41680</c:v>
                </c:pt>
                <c:pt idx="23161">
                  <c:v>41681</c:v>
                </c:pt>
                <c:pt idx="23162">
                  <c:v>41682</c:v>
                </c:pt>
                <c:pt idx="23163">
                  <c:v>41683</c:v>
                </c:pt>
                <c:pt idx="23164">
                  <c:v>41684</c:v>
                </c:pt>
                <c:pt idx="23165">
                  <c:v>41688</c:v>
                </c:pt>
                <c:pt idx="23166">
                  <c:v>41689</c:v>
                </c:pt>
                <c:pt idx="23167">
                  <c:v>41690</c:v>
                </c:pt>
                <c:pt idx="23168">
                  <c:v>41691</c:v>
                </c:pt>
                <c:pt idx="23169">
                  <c:v>41694</c:v>
                </c:pt>
                <c:pt idx="23170">
                  <c:v>41695</c:v>
                </c:pt>
                <c:pt idx="23171">
                  <c:v>41696</c:v>
                </c:pt>
                <c:pt idx="23172">
                  <c:v>41697</c:v>
                </c:pt>
                <c:pt idx="23173">
                  <c:v>41698</c:v>
                </c:pt>
                <c:pt idx="23174">
                  <c:v>41701</c:v>
                </c:pt>
                <c:pt idx="23175">
                  <c:v>41702</c:v>
                </c:pt>
                <c:pt idx="23176">
                  <c:v>41703</c:v>
                </c:pt>
                <c:pt idx="23177">
                  <c:v>41704</c:v>
                </c:pt>
                <c:pt idx="23178">
                  <c:v>41705</c:v>
                </c:pt>
                <c:pt idx="23179">
                  <c:v>41708</c:v>
                </c:pt>
                <c:pt idx="23180">
                  <c:v>41709</c:v>
                </c:pt>
                <c:pt idx="23181">
                  <c:v>41710</c:v>
                </c:pt>
                <c:pt idx="23182">
                  <c:v>41711</c:v>
                </c:pt>
                <c:pt idx="23183">
                  <c:v>41712</c:v>
                </c:pt>
                <c:pt idx="23184">
                  <c:v>41715</c:v>
                </c:pt>
                <c:pt idx="23185">
                  <c:v>41716</c:v>
                </c:pt>
                <c:pt idx="23186">
                  <c:v>41717</c:v>
                </c:pt>
                <c:pt idx="23187">
                  <c:v>41718</c:v>
                </c:pt>
                <c:pt idx="23188">
                  <c:v>41719</c:v>
                </c:pt>
                <c:pt idx="23189">
                  <c:v>41722</c:v>
                </c:pt>
                <c:pt idx="23190">
                  <c:v>41723</c:v>
                </c:pt>
                <c:pt idx="23191">
                  <c:v>41724</c:v>
                </c:pt>
                <c:pt idx="23192">
                  <c:v>41725</c:v>
                </c:pt>
                <c:pt idx="23193">
                  <c:v>41726</c:v>
                </c:pt>
                <c:pt idx="23194">
                  <c:v>41729</c:v>
                </c:pt>
                <c:pt idx="23195">
                  <c:v>41730</c:v>
                </c:pt>
                <c:pt idx="23196">
                  <c:v>41731</c:v>
                </c:pt>
                <c:pt idx="23197">
                  <c:v>41732</c:v>
                </c:pt>
                <c:pt idx="23198">
                  <c:v>41733</c:v>
                </c:pt>
                <c:pt idx="23199">
                  <c:v>41736</c:v>
                </c:pt>
                <c:pt idx="23200">
                  <c:v>41737</c:v>
                </c:pt>
                <c:pt idx="23201">
                  <c:v>41738</c:v>
                </c:pt>
                <c:pt idx="23202">
                  <c:v>41739</c:v>
                </c:pt>
                <c:pt idx="23203">
                  <c:v>41740</c:v>
                </c:pt>
                <c:pt idx="23204">
                  <c:v>41743</c:v>
                </c:pt>
                <c:pt idx="23205">
                  <c:v>41744</c:v>
                </c:pt>
                <c:pt idx="23206">
                  <c:v>41745</c:v>
                </c:pt>
                <c:pt idx="23207">
                  <c:v>41746</c:v>
                </c:pt>
                <c:pt idx="23208">
                  <c:v>41750</c:v>
                </c:pt>
                <c:pt idx="23209">
                  <c:v>41751</c:v>
                </c:pt>
                <c:pt idx="23210">
                  <c:v>41752</c:v>
                </c:pt>
                <c:pt idx="23211">
                  <c:v>41753</c:v>
                </c:pt>
                <c:pt idx="23212">
                  <c:v>41754</c:v>
                </c:pt>
                <c:pt idx="23213">
                  <c:v>41757</c:v>
                </c:pt>
                <c:pt idx="23214">
                  <c:v>41758</c:v>
                </c:pt>
                <c:pt idx="23215">
                  <c:v>41759</c:v>
                </c:pt>
                <c:pt idx="23216">
                  <c:v>41760</c:v>
                </c:pt>
                <c:pt idx="23217">
                  <c:v>41761</c:v>
                </c:pt>
                <c:pt idx="23218">
                  <c:v>41764</c:v>
                </c:pt>
                <c:pt idx="23219">
                  <c:v>41765</c:v>
                </c:pt>
                <c:pt idx="23220">
                  <c:v>41766</c:v>
                </c:pt>
                <c:pt idx="23221">
                  <c:v>41767</c:v>
                </c:pt>
                <c:pt idx="23222">
                  <c:v>41768</c:v>
                </c:pt>
                <c:pt idx="23223">
                  <c:v>41771</c:v>
                </c:pt>
                <c:pt idx="23224">
                  <c:v>41772</c:v>
                </c:pt>
                <c:pt idx="23225">
                  <c:v>41773</c:v>
                </c:pt>
                <c:pt idx="23226">
                  <c:v>41774</c:v>
                </c:pt>
                <c:pt idx="23227">
                  <c:v>41775</c:v>
                </c:pt>
                <c:pt idx="23228">
                  <c:v>41778</c:v>
                </c:pt>
                <c:pt idx="23229">
                  <c:v>41779</c:v>
                </c:pt>
                <c:pt idx="23230">
                  <c:v>41780</c:v>
                </c:pt>
                <c:pt idx="23231">
                  <c:v>41781</c:v>
                </c:pt>
                <c:pt idx="23232">
                  <c:v>41782</c:v>
                </c:pt>
                <c:pt idx="23233">
                  <c:v>41786</c:v>
                </c:pt>
                <c:pt idx="23234">
                  <c:v>41787</c:v>
                </c:pt>
                <c:pt idx="23235">
                  <c:v>41788</c:v>
                </c:pt>
                <c:pt idx="23236">
                  <c:v>41789</c:v>
                </c:pt>
                <c:pt idx="23237">
                  <c:v>41792</c:v>
                </c:pt>
                <c:pt idx="23238">
                  <c:v>41793</c:v>
                </c:pt>
                <c:pt idx="23239">
                  <c:v>41794</c:v>
                </c:pt>
                <c:pt idx="23240">
                  <c:v>41795</c:v>
                </c:pt>
                <c:pt idx="23241">
                  <c:v>41796</c:v>
                </c:pt>
                <c:pt idx="23242">
                  <c:v>41799</c:v>
                </c:pt>
                <c:pt idx="23243">
                  <c:v>41800</c:v>
                </c:pt>
                <c:pt idx="23244">
                  <c:v>41801</c:v>
                </c:pt>
                <c:pt idx="23245">
                  <c:v>41802</c:v>
                </c:pt>
                <c:pt idx="23246">
                  <c:v>41803</c:v>
                </c:pt>
                <c:pt idx="23247">
                  <c:v>41806</c:v>
                </c:pt>
                <c:pt idx="23248">
                  <c:v>41807</c:v>
                </c:pt>
                <c:pt idx="23249">
                  <c:v>41808</c:v>
                </c:pt>
                <c:pt idx="23250">
                  <c:v>41809</c:v>
                </c:pt>
                <c:pt idx="23251">
                  <c:v>41810</c:v>
                </c:pt>
                <c:pt idx="23252">
                  <c:v>41813</c:v>
                </c:pt>
                <c:pt idx="23253">
                  <c:v>41814</c:v>
                </c:pt>
                <c:pt idx="23254">
                  <c:v>41815</c:v>
                </c:pt>
                <c:pt idx="23255">
                  <c:v>41816</c:v>
                </c:pt>
                <c:pt idx="23256">
                  <c:v>41817</c:v>
                </c:pt>
                <c:pt idx="23257">
                  <c:v>41820</c:v>
                </c:pt>
                <c:pt idx="23258">
                  <c:v>41821</c:v>
                </c:pt>
                <c:pt idx="23259">
                  <c:v>41822</c:v>
                </c:pt>
                <c:pt idx="23260">
                  <c:v>41823</c:v>
                </c:pt>
                <c:pt idx="23261">
                  <c:v>41827</c:v>
                </c:pt>
                <c:pt idx="23262">
                  <c:v>41828</c:v>
                </c:pt>
                <c:pt idx="23263">
                  <c:v>41829</c:v>
                </c:pt>
                <c:pt idx="23264">
                  <c:v>41830</c:v>
                </c:pt>
                <c:pt idx="23265">
                  <c:v>41831</c:v>
                </c:pt>
                <c:pt idx="23266">
                  <c:v>41834</c:v>
                </c:pt>
                <c:pt idx="23267">
                  <c:v>41835</c:v>
                </c:pt>
                <c:pt idx="23268">
                  <c:v>41836</c:v>
                </c:pt>
                <c:pt idx="23269">
                  <c:v>41837</c:v>
                </c:pt>
                <c:pt idx="23270">
                  <c:v>41838</c:v>
                </c:pt>
                <c:pt idx="23271">
                  <c:v>41841</c:v>
                </c:pt>
                <c:pt idx="23272">
                  <c:v>41842</c:v>
                </c:pt>
                <c:pt idx="23273">
                  <c:v>41843</c:v>
                </c:pt>
                <c:pt idx="23274">
                  <c:v>41844</c:v>
                </c:pt>
                <c:pt idx="23275">
                  <c:v>41845</c:v>
                </c:pt>
                <c:pt idx="23276">
                  <c:v>41848</c:v>
                </c:pt>
                <c:pt idx="23277">
                  <c:v>41849</c:v>
                </c:pt>
                <c:pt idx="23278">
                  <c:v>41850</c:v>
                </c:pt>
                <c:pt idx="23279">
                  <c:v>41851</c:v>
                </c:pt>
                <c:pt idx="23280">
                  <c:v>41852</c:v>
                </c:pt>
                <c:pt idx="23281">
                  <c:v>41855</c:v>
                </c:pt>
                <c:pt idx="23282">
                  <c:v>41856</c:v>
                </c:pt>
                <c:pt idx="23283">
                  <c:v>41857</c:v>
                </c:pt>
                <c:pt idx="23284">
                  <c:v>41858</c:v>
                </c:pt>
                <c:pt idx="23285">
                  <c:v>41859</c:v>
                </c:pt>
                <c:pt idx="23286">
                  <c:v>41862</c:v>
                </c:pt>
                <c:pt idx="23287">
                  <c:v>41863</c:v>
                </c:pt>
                <c:pt idx="23288">
                  <c:v>41864</c:v>
                </c:pt>
                <c:pt idx="23289">
                  <c:v>41865</c:v>
                </c:pt>
                <c:pt idx="23290">
                  <c:v>41866</c:v>
                </c:pt>
                <c:pt idx="23291">
                  <c:v>41869</c:v>
                </c:pt>
                <c:pt idx="23292">
                  <c:v>41870</c:v>
                </c:pt>
                <c:pt idx="23293">
                  <c:v>41871</c:v>
                </c:pt>
                <c:pt idx="23294">
                  <c:v>41872</c:v>
                </c:pt>
                <c:pt idx="23295">
                  <c:v>41873</c:v>
                </c:pt>
                <c:pt idx="23296">
                  <c:v>41876</c:v>
                </c:pt>
                <c:pt idx="23297">
                  <c:v>41877</c:v>
                </c:pt>
                <c:pt idx="23298">
                  <c:v>41878</c:v>
                </c:pt>
                <c:pt idx="23299">
                  <c:v>41879</c:v>
                </c:pt>
                <c:pt idx="23300">
                  <c:v>41880</c:v>
                </c:pt>
                <c:pt idx="23301">
                  <c:v>41884</c:v>
                </c:pt>
                <c:pt idx="23302">
                  <c:v>41885</c:v>
                </c:pt>
                <c:pt idx="23303">
                  <c:v>41886</c:v>
                </c:pt>
                <c:pt idx="23304">
                  <c:v>41887</c:v>
                </c:pt>
                <c:pt idx="23305">
                  <c:v>41890</c:v>
                </c:pt>
                <c:pt idx="23306">
                  <c:v>41891</c:v>
                </c:pt>
                <c:pt idx="23307">
                  <c:v>41892</c:v>
                </c:pt>
                <c:pt idx="23308">
                  <c:v>41893</c:v>
                </c:pt>
                <c:pt idx="23309">
                  <c:v>41894</c:v>
                </c:pt>
                <c:pt idx="23310">
                  <c:v>41897</c:v>
                </c:pt>
                <c:pt idx="23311">
                  <c:v>41898</c:v>
                </c:pt>
                <c:pt idx="23312">
                  <c:v>41899</c:v>
                </c:pt>
                <c:pt idx="23313">
                  <c:v>41900</c:v>
                </c:pt>
                <c:pt idx="23314">
                  <c:v>41901</c:v>
                </c:pt>
                <c:pt idx="23315">
                  <c:v>41904</c:v>
                </c:pt>
                <c:pt idx="23316">
                  <c:v>41905</c:v>
                </c:pt>
                <c:pt idx="23317">
                  <c:v>41906</c:v>
                </c:pt>
                <c:pt idx="23318">
                  <c:v>41907</c:v>
                </c:pt>
                <c:pt idx="23319">
                  <c:v>41908</c:v>
                </c:pt>
                <c:pt idx="23320">
                  <c:v>41911</c:v>
                </c:pt>
                <c:pt idx="23321">
                  <c:v>41912</c:v>
                </c:pt>
                <c:pt idx="23322">
                  <c:v>41913</c:v>
                </c:pt>
                <c:pt idx="23323">
                  <c:v>41914</c:v>
                </c:pt>
                <c:pt idx="23324">
                  <c:v>41915</c:v>
                </c:pt>
                <c:pt idx="23325">
                  <c:v>41918</c:v>
                </c:pt>
                <c:pt idx="23326">
                  <c:v>41919</c:v>
                </c:pt>
                <c:pt idx="23327">
                  <c:v>41920</c:v>
                </c:pt>
                <c:pt idx="23328">
                  <c:v>41921</c:v>
                </c:pt>
                <c:pt idx="23329">
                  <c:v>41922</c:v>
                </c:pt>
                <c:pt idx="23330">
                  <c:v>41925</c:v>
                </c:pt>
                <c:pt idx="23331">
                  <c:v>41926</c:v>
                </c:pt>
                <c:pt idx="23332">
                  <c:v>41927</c:v>
                </c:pt>
                <c:pt idx="23333">
                  <c:v>41928</c:v>
                </c:pt>
                <c:pt idx="23334">
                  <c:v>41929</c:v>
                </c:pt>
                <c:pt idx="23335">
                  <c:v>41932</c:v>
                </c:pt>
                <c:pt idx="23336">
                  <c:v>41933</c:v>
                </c:pt>
                <c:pt idx="23337">
                  <c:v>41934</c:v>
                </c:pt>
                <c:pt idx="23338">
                  <c:v>41935</c:v>
                </c:pt>
                <c:pt idx="23339">
                  <c:v>41936</c:v>
                </c:pt>
                <c:pt idx="23340">
                  <c:v>41939</c:v>
                </c:pt>
                <c:pt idx="23341">
                  <c:v>41940</c:v>
                </c:pt>
                <c:pt idx="23342">
                  <c:v>41941</c:v>
                </c:pt>
                <c:pt idx="23343">
                  <c:v>41942</c:v>
                </c:pt>
                <c:pt idx="23344">
                  <c:v>41943</c:v>
                </c:pt>
                <c:pt idx="23345">
                  <c:v>41946</c:v>
                </c:pt>
                <c:pt idx="23346">
                  <c:v>41947</c:v>
                </c:pt>
                <c:pt idx="23347">
                  <c:v>41948</c:v>
                </c:pt>
                <c:pt idx="23348">
                  <c:v>41949</c:v>
                </c:pt>
                <c:pt idx="23349">
                  <c:v>41950</c:v>
                </c:pt>
                <c:pt idx="23350">
                  <c:v>41953</c:v>
                </c:pt>
                <c:pt idx="23351">
                  <c:v>41954</c:v>
                </c:pt>
                <c:pt idx="23352">
                  <c:v>41955</c:v>
                </c:pt>
                <c:pt idx="23353">
                  <c:v>41956</c:v>
                </c:pt>
                <c:pt idx="23354">
                  <c:v>41957</c:v>
                </c:pt>
                <c:pt idx="23355">
                  <c:v>41960</c:v>
                </c:pt>
                <c:pt idx="23356">
                  <c:v>41961</c:v>
                </c:pt>
                <c:pt idx="23357">
                  <c:v>41962</c:v>
                </c:pt>
                <c:pt idx="23358">
                  <c:v>41963</c:v>
                </c:pt>
                <c:pt idx="23359">
                  <c:v>41964</c:v>
                </c:pt>
                <c:pt idx="23360">
                  <c:v>41967</c:v>
                </c:pt>
                <c:pt idx="23361">
                  <c:v>41968</c:v>
                </c:pt>
                <c:pt idx="23362">
                  <c:v>41969</c:v>
                </c:pt>
                <c:pt idx="23363">
                  <c:v>41971</c:v>
                </c:pt>
                <c:pt idx="23364">
                  <c:v>41974</c:v>
                </c:pt>
                <c:pt idx="23365">
                  <c:v>41975</c:v>
                </c:pt>
                <c:pt idx="23366">
                  <c:v>41976</c:v>
                </c:pt>
                <c:pt idx="23367">
                  <c:v>41977</c:v>
                </c:pt>
                <c:pt idx="23368">
                  <c:v>41978</c:v>
                </c:pt>
                <c:pt idx="23369">
                  <c:v>41981</c:v>
                </c:pt>
                <c:pt idx="23370">
                  <c:v>41982</c:v>
                </c:pt>
                <c:pt idx="23371">
                  <c:v>41983</c:v>
                </c:pt>
                <c:pt idx="23372">
                  <c:v>41984</c:v>
                </c:pt>
                <c:pt idx="23373">
                  <c:v>41985</c:v>
                </c:pt>
                <c:pt idx="23374">
                  <c:v>41988</c:v>
                </c:pt>
                <c:pt idx="23375">
                  <c:v>41989</c:v>
                </c:pt>
                <c:pt idx="23376">
                  <c:v>41990</c:v>
                </c:pt>
                <c:pt idx="23377">
                  <c:v>41991</c:v>
                </c:pt>
                <c:pt idx="23378">
                  <c:v>41992</c:v>
                </c:pt>
                <c:pt idx="23379">
                  <c:v>41995</c:v>
                </c:pt>
                <c:pt idx="23380">
                  <c:v>41996</c:v>
                </c:pt>
                <c:pt idx="23381">
                  <c:v>41997</c:v>
                </c:pt>
                <c:pt idx="23382">
                  <c:v>41999</c:v>
                </c:pt>
                <c:pt idx="23383">
                  <c:v>42002</c:v>
                </c:pt>
                <c:pt idx="23384">
                  <c:v>42003</c:v>
                </c:pt>
                <c:pt idx="23385">
                  <c:v>42004</c:v>
                </c:pt>
                <c:pt idx="23386">
                  <c:v>42006</c:v>
                </c:pt>
                <c:pt idx="23387">
                  <c:v>42009</c:v>
                </c:pt>
                <c:pt idx="23388">
                  <c:v>42010</c:v>
                </c:pt>
                <c:pt idx="23389">
                  <c:v>42011</c:v>
                </c:pt>
                <c:pt idx="23390">
                  <c:v>42012</c:v>
                </c:pt>
                <c:pt idx="23391">
                  <c:v>42013</c:v>
                </c:pt>
                <c:pt idx="23392">
                  <c:v>42016</c:v>
                </c:pt>
                <c:pt idx="23393">
                  <c:v>42017</c:v>
                </c:pt>
                <c:pt idx="23394">
                  <c:v>42018</c:v>
                </c:pt>
                <c:pt idx="23395">
                  <c:v>42019</c:v>
                </c:pt>
                <c:pt idx="23396">
                  <c:v>42020</c:v>
                </c:pt>
                <c:pt idx="23397">
                  <c:v>42024</c:v>
                </c:pt>
                <c:pt idx="23398">
                  <c:v>42025</c:v>
                </c:pt>
                <c:pt idx="23399">
                  <c:v>42026</c:v>
                </c:pt>
                <c:pt idx="23400">
                  <c:v>42027</c:v>
                </c:pt>
                <c:pt idx="23401">
                  <c:v>42030</c:v>
                </c:pt>
                <c:pt idx="23402">
                  <c:v>42031</c:v>
                </c:pt>
                <c:pt idx="23403">
                  <c:v>42032</c:v>
                </c:pt>
                <c:pt idx="23404">
                  <c:v>42033</c:v>
                </c:pt>
                <c:pt idx="23405">
                  <c:v>42034</c:v>
                </c:pt>
                <c:pt idx="23406">
                  <c:v>42037</c:v>
                </c:pt>
                <c:pt idx="23407">
                  <c:v>42038</c:v>
                </c:pt>
                <c:pt idx="23408">
                  <c:v>42039</c:v>
                </c:pt>
                <c:pt idx="23409">
                  <c:v>42040</c:v>
                </c:pt>
                <c:pt idx="23410">
                  <c:v>42041</c:v>
                </c:pt>
                <c:pt idx="23411">
                  <c:v>42044</c:v>
                </c:pt>
                <c:pt idx="23412">
                  <c:v>42045</c:v>
                </c:pt>
                <c:pt idx="23413">
                  <c:v>42046</c:v>
                </c:pt>
                <c:pt idx="23414">
                  <c:v>42047</c:v>
                </c:pt>
                <c:pt idx="23415">
                  <c:v>42048</c:v>
                </c:pt>
                <c:pt idx="23416">
                  <c:v>42052</c:v>
                </c:pt>
                <c:pt idx="23417">
                  <c:v>42053</c:v>
                </c:pt>
                <c:pt idx="23418">
                  <c:v>42054</c:v>
                </c:pt>
                <c:pt idx="23419">
                  <c:v>42055</c:v>
                </c:pt>
                <c:pt idx="23420">
                  <c:v>42058</c:v>
                </c:pt>
                <c:pt idx="23421">
                  <c:v>42059</c:v>
                </c:pt>
                <c:pt idx="23422">
                  <c:v>42060</c:v>
                </c:pt>
                <c:pt idx="23423">
                  <c:v>42061</c:v>
                </c:pt>
                <c:pt idx="23424">
                  <c:v>42062</c:v>
                </c:pt>
                <c:pt idx="23425">
                  <c:v>42065</c:v>
                </c:pt>
                <c:pt idx="23426">
                  <c:v>42066</c:v>
                </c:pt>
                <c:pt idx="23427">
                  <c:v>42067</c:v>
                </c:pt>
                <c:pt idx="23428">
                  <c:v>42068</c:v>
                </c:pt>
                <c:pt idx="23429">
                  <c:v>42069</c:v>
                </c:pt>
                <c:pt idx="23430">
                  <c:v>42072</c:v>
                </c:pt>
                <c:pt idx="23431">
                  <c:v>42073</c:v>
                </c:pt>
                <c:pt idx="23432">
                  <c:v>42074</c:v>
                </c:pt>
                <c:pt idx="23433">
                  <c:v>42075</c:v>
                </c:pt>
                <c:pt idx="23434">
                  <c:v>42076</c:v>
                </c:pt>
                <c:pt idx="23435">
                  <c:v>42079</c:v>
                </c:pt>
                <c:pt idx="23436">
                  <c:v>42080</c:v>
                </c:pt>
                <c:pt idx="23437">
                  <c:v>42081</c:v>
                </c:pt>
                <c:pt idx="23438">
                  <c:v>42082</c:v>
                </c:pt>
                <c:pt idx="23439">
                  <c:v>42083</c:v>
                </c:pt>
                <c:pt idx="23440">
                  <c:v>42086</c:v>
                </c:pt>
                <c:pt idx="23441">
                  <c:v>42087</c:v>
                </c:pt>
                <c:pt idx="23442">
                  <c:v>42088</c:v>
                </c:pt>
                <c:pt idx="23443">
                  <c:v>42089</c:v>
                </c:pt>
                <c:pt idx="23444">
                  <c:v>42090</c:v>
                </c:pt>
                <c:pt idx="23445">
                  <c:v>42093</c:v>
                </c:pt>
                <c:pt idx="23446">
                  <c:v>42094</c:v>
                </c:pt>
                <c:pt idx="23447">
                  <c:v>42095</c:v>
                </c:pt>
                <c:pt idx="23448">
                  <c:v>42096</c:v>
                </c:pt>
                <c:pt idx="23449">
                  <c:v>42100</c:v>
                </c:pt>
                <c:pt idx="23450">
                  <c:v>42101</c:v>
                </c:pt>
                <c:pt idx="23451">
                  <c:v>42102</c:v>
                </c:pt>
                <c:pt idx="23452">
                  <c:v>42103</c:v>
                </c:pt>
                <c:pt idx="23453">
                  <c:v>42104</c:v>
                </c:pt>
                <c:pt idx="23454">
                  <c:v>42107</c:v>
                </c:pt>
                <c:pt idx="23455">
                  <c:v>42108</c:v>
                </c:pt>
                <c:pt idx="23456">
                  <c:v>42109</c:v>
                </c:pt>
                <c:pt idx="23457">
                  <c:v>42110</c:v>
                </c:pt>
                <c:pt idx="23458">
                  <c:v>42111</c:v>
                </c:pt>
                <c:pt idx="23459">
                  <c:v>42114</c:v>
                </c:pt>
                <c:pt idx="23460">
                  <c:v>42115</c:v>
                </c:pt>
                <c:pt idx="23461">
                  <c:v>42116</c:v>
                </c:pt>
                <c:pt idx="23462">
                  <c:v>42117</c:v>
                </c:pt>
                <c:pt idx="23463">
                  <c:v>42118</c:v>
                </c:pt>
                <c:pt idx="23464">
                  <c:v>42121</c:v>
                </c:pt>
                <c:pt idx="23465">
                  <c:v>42122</c:v>
                </c:pt>
                <c:pt idx="23466">
                  <c:v>42123</c:v>
                </c:pt>
                <c:pt idx="23467">
                  <c:v>42124</c:v>
                </c:pt>
                <c:pt idx="23468">
                  <c:v>42125</c:v>
                </c:pt>
                <c:pt idx="23469">
                  <c:v>42128</c:v>
                </c:pt>
                <c:pt idx="23470">
                  <c:v>42129</c:v>
                </c:pt>
                <c:pt idx="23471">
                  <c:v>42130</c:v>
                </c:pt>
                <c:pt idx="23472">
                  <c:v>42131</c:v>
                </c:pt>
                <c:pt idx="23473">
                  <c:v>42132</c:v>
                </c:pt>
                <c:pt idx="23474">
                  <c:v>42135</c:v>
                </c:pt>
                <c:pt idx="23475">
                  <c:v>42136</c:v>
                </c:pt>
                <c:pt idx="23476">
                  <c:v>42137</c:v>
                </c:pt>
                <c:pt idx="23477">
                  <c:v>42138</c:v>
                </c:pt>
                <c:pt idx="23478">
                  <c:v>42139</c:v>
                </c:pt>
                <c:pt idx="23479">
                  <c:v>42142</c:v>
                </c:pt>
                <c:pt idx="23480">
                  <c:v>42143</c:v>
                </c:pt>
                <c:pt idx="23481">
                  <c:v>42144</c:v>
                </c:pt>
                <c:pt idx="23482">
                  <c:v>42145</c:v>
                </c:pt>
                <c:pt idx="23483">
                  <c:v>42146</c:v>
                </c:pt>
                <c:pt idx="23484">
                  <c:v>42150</c:v>
                </c:pt>
                <c:pt idx="23485">
                  <c:v>42151</c:v>
                </c:pt>
                <c:pt idx="23486">
                  <c:v>42152</c:v>
                </c:pt>
                <c:pt idx="23487">
                  <c:v>42153</c:v>
                </c:pt>
                <c:pt idx="23488">
                  <c:v>42156</c:v>
                </c:pt>
                <c:pt idx="23489">
                  <c:v>42157</c:v>
                </c:pt>
                <c:pt idx="23490">
                  <c:v>42158</c:v>
                </c:pt>
                <c:pt idx="23491">
                  <c:v>42159</c:v>
                </c:pt>
                <c:pt idx="23492">
                  <c:v>42160</c:v>
                </c:pt>
                <c:pt idx="23493">
                  <c:v>42163</c:v>
                </c:pt>
                <c:pt idx="23494">
                  <c:v>42164</c:v>
                </c:pt>
                <c:pt idx="23495">
                  <c:v>42165</c:v>
                </c:pt>
                <c:pt idx="23496">
                  <c:v>42166</c:v>
                </c:pt>
                <c:pt idx="23497">
                  <c:v>42167</c:v>
                </c:pt>
                <c:pt idx="23498">
                  <c:v>42170</c:v>
                </c:pt>
                <c:pt idx="23499">
                  <c:v>42171</c:v>
                </c:pt>
                <c:pt idx="23500">
                  <c:v>42172</c:v>
                </c:pt>
                <c:pt idx="23501">
                  <c:v>42173</c:v>
                </c:pt>
                <c:pt idx="23502">
                  <c:v>42174</c:v>
                </c:pt>
                <c:pt idx="23503">
                  <c:v>42177</c:v>
                </c:pt>
                <c:pt idx="23504">
                  <c:v>42178</c:v>
                </c:pt>
                <c:pt idx="23505">
                  <c:v>42179</c:v>
                </c:pt>
                <c:pt idx="23506">
                  <c:v>42180</c:v>
                </c:pt>
                <c:pt idx="23507">
                  <c:v>42181</c:v>
                </c:pt>
                <c:pt idx="23508">
                  <c:v>42184</c:v>
                </c:pt>
                <c:pt idx="23509">
                  <c:v>42185</c:v>
                </c:pt>
                <c:pt idx="23510">
                  <c:v>42186</c:v>
                </c:pt>
                <c:pt idx="23511">
                  <c:v>42187</c:v>
                </c:pt>
                <c:pt idx="23512">
                  <c:v>42191</c:v>
                </c:pt>
                <c:pt idx="23513">
                  <c:v>42192</c:v>
                </c:pt>
                <c:pt idx="23514">
                  <c:v>42193</c:v>
                </c:pt>
                <c:pt idx="23515">
                  <c:v>42194</c:v>
                </c:pt>
                <c:pt idx="23516">
                  <c:v>42195</c:v>
                </c:pt>
                <c:pt idx="23517">
                  <c:v>42198</c:v>
                </c:pt>
                <c:pt idx="23518">
                  <c:v>42199</c:v>
                </c:pt>
                <c:pt idx="23519">
                  <c:v>42200</c:v>
                </c:pt>
                <c:pt idx="23520">
                  <c:v>42201</c:v>
                </c:pt>
                <c:pt idx="23521">
                  <c:v>42202</c:v>
                </c:pt>
                <c:pt idx="23522">
                  <c:v>42205</c:v>
                </c:pt>
                <c:pt idx="23523">
                  <c:v>42206</c:v>
                </c:pt>
                <c:pt idx="23524">
                  <c:v>42207</c:v>
                </c:pt>
                <c:pt idx="23525">
                  <c:v>42208</c:v>
                </c:pt>
                <c:pt idx="23526">
                  <c:v>42209</c:v>
                </c:pt>
                <c:pt idx="23527">
                  <c:v>42212</c:v>
                </c:pt>
                <c:pt idx="23528">
                  <c:v>42213</c:v>
                </c:pt>
                <c:pt idx="23529">
                  <c:v>42214</c:v>
                </c:pt>
                <c:pt idx="23530">
                  <c:v>42215</c:v>
                </c:pt>
                <c:pt idx="23531">
                  <c:v>42216</c:v>
                </c:pt>
                <c:pt idx="23532">
                  <c:v>42219</c:v>
                </c:pt>
                <c:pt idx="23533">
                  <c:v>42220</c:v>
                </c:pt>
                <c:pt idx="23534">
                  <c:v>42221</c:v>
                </c:pt>
                <c:pt idx="23535">
                  <c:v>42222</c:v>
                </c:pt>
                <c:pt idx="23536">
                  <c:v>42223</c:v>
                </c:pt>
                <c:pt idx="23537">
                  <c:v>42226</c:v>
                </c:pt>
                <c:pt idx="23538">
                  <c:v>42227</c:v>
                </c:pt>
                <c:pt idx="23539">
                  <c:v>42228</c:v>
                </c:pt>
                <c:pt idx="23540">
                  <c:v>42229</c:v>
                </c:pt>
                <c:pt idx="23541">
                  <c:v>42230</c:v>
                </c:pt>
                <c:pt idx="23542">
                  <c:v>42233</c:v>
                </c:pt>
                <c:pt idx="23543">
                  <c:v>42234</c:v>
                </c:pt>
                <c:pt idx="23544">
                  <c:v>42235</c:v>
                </c:pt>
                <c:pt idx="23545">
                  <c:v>42236</c:v>
                </c:pt>
                <c:pt idx="23546">
                  <c:v>42237</c:v>
                </c:pt>
                <c:pt idx="23547">
                  <c:v>42240</c:v>
                </c:pt>
                <c:pt idx="23548">
                  <c:v>42241</c:v>
                </c:pt>
                <c:pt idx="23549">
                  <c:v>42242</c:v>
                </c:pt>
                <c:pt idx="23550">
                  <c:v>42243</c:v>
                </c:pt>
                <c:pt idx="23551">
                  <c:v>42244</c:v>
                </c:pt>
                <c:pt idx="23552">
                  <c:v>42247</c:v>
                </c:pt>
                <c:pt idx="23553">
                  <c:v>42248</c:v>
                </c:pt>
                <c:pt idx="23554">
                  <c:v>42249</c:v>
                </c:pt>
                <c:pt idx="23555">
                  <c:v>42250</c:v>
                </c:pt>
                <c:pt idx="23556">
                  <c:v>42251</c:v>
                </c:pt>
                <c:pt idx="23557">
                  <c:v>42255</c:v>
                </c:pt>
                <c:pt idx="23558">
                  <c:v>42256</c:v>
                </c:pt>
                <c:pt idx="23559">
                  <c:v>42257</c:v>
                </c:pt>
                <c:pt idx="23560">
                  <c:v>42258</c:v>
                </c:pt>
                <c:pt idx="23561">
                  <c:v>42261</c:v>
                </c:pt>
                <c:pt idx="23562">
                  <c:v>42262</c:v>
                </c:pt>
                <c:pt idx="23563">
                  <c:v>42263</c:v>
                </c:pt>
                <c:pt idx="23564">
                  <c:v>42264</c:v>
                </c:pt>
                <c:pt idx="23565">
                  <c:v>42265</c:v>
                </c:pt>
                <c:pt idx="23566">
                  <c:v>42268</c:v>
                </c:pt>
                <c:pt idx="23567">
                  <c:v>42269</c:v>
                </c:pt>
                <c:pt idx="23568">
                  <c:v>42270</c:v>
                </c:pt>
                <c:pt idx="23569">
                  <c:v>42271</c:v>
                </c:pt>
                <c:pt idx="23570">
                  <c:v>42272</c:v>
                </c:pt>
                <c:pt idx="23571">
                  <c:v>42275</c:v>
                </c:pt>
                <c:pt idx="23572">
                  <c:v>42276</c:v>
                </c:pt>
                <c:pt idx="23573">
                  <c:v>42277</c:v>
                </c:pt>
                <c:pt idx="23574">
                  <c:v>42278</c:v>
                </c:pt>
                <c:pt idx="23575">
                  <c:v>42279</c:v>
                </c:pt>
                <c:pt idx="23576">
                  <c:v>42282</c:v>
                </c:pt>
                <c:pt idx="23577">
                  <c:v>42283</c:v>
                </c:pt>
                <c:pt idx="23578">
                  <c:v>42284</c:v>
                </c:pt>
                <c:pt idx="23579">
                  <c:v>42285</c:v>
                </c:pt>
                <c:pt idx="23580">
                  <c:v>42286</c:v>
                </c:pt>
                <c:pt idx="23581">
                  <c:v>42289</c:v>
                </c:pt>
                <c:pt idx="23582">
                  <c:v>42290</c:v>
                </c:pt>
                <c:pt idx="23583">
                  <c:v>42291</c:v>
                </c:pt>
                <c:pt idx="23584">
                  <c:v>42292</c:v>
                </c:pt>
                <c:pt idx="23585">
                  <c:v>42293</c:v>
                </c:pt>
                <c:pt idx="23586">
                  <c:v>42296</c:v>
                </c:pt>
                <c:pt idx="23587">
                  <c:v>42297</c:v>
                </c:pt>
                <c:pt idx="23588">
                  <c:v>42298</c:v>
                </c:pt>
                <c:pt idx="23589">
                  <c:v>42299</c:v>
                </c:pt>
                <c:pt idx="23590">
                  <c:v>42300</c:v>
                </c:pt>
                <c:pt idx="23591">
                  <c:v>42303</c:v>
                </c:pt>
                <c:pt idx="23592">
                  <c:v>42304</c:v>
                </c:pt>
                <c:pt idx="23593">
                  <c:v>42305</c:v>
                </c:pt>
                <c:pt idx="23594">
                  <c:v>42306</c:v>
                </c:pt>
                <c:pt idx="23595">
                  <c:v>42307</c:v>
                </c:pt>
                <c:pt idx="23596">
                  <c:v>42310</c:v>
                </c:pt>
                <c:pt idx="23597">
                  <c:v>42311</c:v>
                </c:pt>
                <c:pt idx="23598">
                  <c:v>42312</c:v>
                </c:pt>
                <c:pt idx="23599">
                  <c:v>42313</c:v>
                </c:pt>
                <c:pt idx="23600">
                  <c:v>42314</c:v>
                </c:pt>
                <c:pt idx="23601">
                  <c:v>42317</c:v>
                </c:pt>
                <c:pt idx="23602">
                  <c:v>42318</c:v>
                </c:pt>
                <c:pt idx="23603">
                  <c:v>42319</c:v>
                </c:pt>
                <c:pt idx="23604">
                  <c:v>42320</c:v>
                </c:pt>
                <c:pt idx="23605">
                  <c:v>42321</c:v>
                </c:pt>
                <c:pt idx="23606">
                  <c:v>42324</c:v>
                </c:pt>
                <c:pt idx="23607">
                  <c:v>42325</c:v>
                </c:pt>
                <c:pt idx="23608">
                  <c:v>42326</c:v>
                </c:pt>
                <c:pt idx="23609">
                  <c:v>42327</c:v>
                </c:pt>
                <c:pt idx="23610">
                  <c:v>42328</c:v>
                </c:pt>
                <c:pt idx="23611">
                  <c:v>42331</c:v>
                </c:pt>
                <c:pt idx="23612">
                  <c:v>42332</c:v>
                </c:pt>
                <c:pt idx="23613">
                  <c:v>42333</c:v>
                </c:pt>
                <c:pt idx="23614">
                  <c:v>42335</c:v>
                </c:pt>
                <c:pt idx="23615">
                  <c:v>42338</c:v>
                </c:pt>
                <c:pt idx="23616">
                  <c:v>42339</c:v>
                </c:pt>
                <c:pt idx="23617">
                  <c:v>42340</c:v>
                </c:pt>
                <c:pt idx="23618">
                  <c:v>42341</c:v>
                </c:pt>
                <c:pt idx="23619">
                  <c:v>42342</c:v>
                </c:pt>
                <c:pt idx="23620">
                  <c:v>42345</c:v>
                </c:pt>
                <c:pt idx="23621">
                  <c:v>42346</c:v>
                </c:pt>
                <c:pt idx="23622">
                  <c:v>42347</c:v>
                </c:pt>
                <c:pt idx="23623">
                  <c:v>42348</c:v>
                </c:pt>
                <c:pt idx="23624">
                  <c:v>42349</c:v>
                </c:pt>
                <c:pt idx="23625">
                  <c:v>42352</c:v>
                </c:pt>
                <c:pt idx="23626">
                  <c:v>42353</c:v>
                </c:pt>
                <c:pt idx="23627">
                  <c:v>42354</c:v>
                </c:pt>
                <c:pt idx="23628">
                  <c:v>42355</c:v>
                </c:pt>
                <c:pt idx="23629">
                  <c:v>42356</c:v>
                </c:pt>
                <c:pt idx="23630">
                  <c:v>42359</c:v>
                </c:pt>
                <c:pt idx="23631">
                  <c:v>42360</c:v>
                </c:pt>
                <c:pt idx="23632">
                  <c:v>42361</c:v>
                </c:pt>
                <c:pt idx="23633">
                  <c:v>42362</c:v>
                </c:pt>
                <c:pt idx="23634">
                  <c:v>42366</c:v>
                </c:pt>
                <c:pt idx="23635">
                  <c:v>42367</c:v>
                </c:pt>
                <c:pt idx="23636">
                  <c:v>42368</c:v>
                </c:pt>
                <c:pt idx="23637">
                  <c:v>42369</c:v>
                </c:pt>
                <c:pt idx="23638">
                  <c:v>42373</c:v>
                </c:pt>
                <c:pt idx="23639">
                  <c:v>42374</c:v>
                </c:pt>
                <c:pt idx="23640">
                  <c:v>42375</c:v>
                </c:pt>
                <c:pt idx="23641">
                  <c:v>42376</c:v>
                </c:pt>
                <c:pt idx="23642">
                  <c:v>42377</c:v>
                </c:pt>
                <c:pt idx="23643">
                  <c:v>42380</c:v>
                </c:pt>
                <c:pt idx="23644">
                  <c:v>42381</c:v>
                </c:pt>
                <c:pt idx="23645">
                  <c:v>42382</c:v>
                </c:pt>
                <c:pt idx="23646">
                  <c:v>42383</c:v>
                </c:pt>
                <c:pt idx="23647">
                  <c:v>42384</c:v>
                </c:pt>
                <c:pt idx="23648">
                  <c:v>42388</c:v>
                </c:pt>
                <c:pt idx="23649">
                  <c:v>42389</c:v>
                </c:pt>
                <c:pt idx="23650">
                  <c:v>42390</c:v>
                </c:pt>
                <c:pt idx="23651">
                  <c:v>42391</c:v>
                </c:pt>
                <c:pt idx="23652">
                  <c:v>42394</c:v>
                </c:pt>
                <c:pt idx="23653">
                  <c:v>42395</c:v>
                </c:pt>
                <c:pt idx="23654">
                  <c:v>42396</c:v>
                </c:pt>
                <c:pt idx="23655">
                  <c:v>42397</c:v>
                </c:pt>
                <c:pt idx="23656">
                  <c:v>42398</c:v>
                </c:pt>
                <c:pt idx="23657">
                  <c:v>42401</c:v>
                </c:pt>
                <c:pt idx="23658">
                  <c:v>42402</c:v>
                </c:pt>
                <c:pt idx="23659">
                  <c:v>42403</c:v>
                </c:pt>
                <c:pt idx="23660">
                  <c:v>42404</c:v>
                </c:pt>
                <c:pt idx="23661">
                  <c:v>42405</c:v>
                </c:pt>
                <c:pt idx="23662">
                  <c:v>42408</c:v>
                </c:pt>
                <c:pt idx="23663">
                  <c:v>42409</c:v>
                </c:pt>
                <c:pt idx="23664">
                  <c:v>42410</c:v>
                </c:pt>
                <c:pt idx="23665">
                  <c:v>42411</c:v>
                </c:pt>
                <c:pt idx="23666">
                  <c:v>42412</c:v>
                </c:pt>
                <c:pt idx="23667">
                  <c:v>42416</c:v>
                </c:pt>
                <c:pt idx="23668">
                  <c:v>42417</c:v>
                </c:pt>
                <c:pt idx="23669">
                  <c:v>42418</c:v>
                </c:pt>
                <c:pt idx="23670">
                  <c:v>42419</c:v>
                </c:pt>
                <c:pt idx="23671">
                  <c:v>42422</c:v>
                </c:pt>
                <c:pt idx="23672">
                  <c:v>42423</c:v>
                </c:pt>
                <c:pt idx="23673">
                  <c:v>42424</c:v>
                </c:pt>
                <c:pt idx="23674">
                  <c:v>42425</c:v>
                </c:pt>
                <c:pt idx="23675">
                  <c:v>42426</c:v>
                </c:pt>
                <c:pt idx="23676">
                  <c:v>42429</c:v>
                </c:pt>
                <c:pt idx="23677">
                  <c:v>42430</c:v>
                </c:pt>
                <c:pt idx="23678">
                  <c:v>42431</c:v>
                </c:pt>
                <c:pt idx="23679">
                  <c:v>42432</c:v>
                </c:pt>
                <c:pt idx="23680">
                  <c:v>42433</c:v>
                </c:pt>
                <c:pt idx="23681">
                  <c:v>42436</c:v>
                </c:pt>
                <c:pt idx="23682">
                  <c:v>42437</c:v>
                </c:pt>
                <c:pt idx="23683">
                  <c:v>42438</c:v>
                </c:pt>
                <c:pt idx="23684">
                  <c:v>42439</c:v>
                </c:pt>
                <c:pt idx="23685">
                  <c:v>42440</c:v>
                </c:pt>
                <c:pt idx="23686">
                  <c:v>42443</c:v>
                </c:pt>
                <c:pt idx="23687">
                  <c:v>42444</c:v>
                </c:pt>
                <c:pt idx="23688">
                  <c:v>42445</c:v>
                </c:pt>
                <c:pt idx="23689">
                  <c:v>42446</c:v>
                </c:pt>
                <c:pt idx="23690">
                  <c:v>42447</c:v>
                </c:pt>
                <c:pt idx="23691">
                  <c:v>42450</c:v>
                </c:pt>
                <c:pt idx="23692">
                  <c:v>42451</c:v>
                </c:pt>
                <c:pt idx="23693">
                  <c:v>42452</c:v>
                </c:pt>
                <c:pt idx="23694">
                  <c:v>42453</c:v>
                </c:pt>
                <c:pt idx="23695">
                  <c:v>42457</c:v>
                </c:pt>
                <c:pt idx="23696">
                  <c:v>42458</c:v>
                </c:pt>
                <c:pt idx="23697">
                  <c:v>42459</c:v>
                </c:pt>
                <c:pt idx="23698">
                  <c:v>42460</c:v>
                </c:pt>
                <c:pt idx="23699">
                  <c:v>42461</c:v>
                </c:pt>
                <c:pt idx="23700">
                  <c:v>42464</c:v>
                </c:pt>
                <c:pt idx="23701">
                  <c:v>42465</c:v>
                </c:pt>
                <c:pt idx="23702">
                  <c:v>42466</c:v>
                </c:pt>
                <c:pt idx="23703">
                  <c:v>42467</c:v>
                </c:pt>
                <c:pt idx="23704">
                  <c:v>42468</c:v>
                </c:pt>
                <c:pt idx="23705">
                  <c:v>42471</c:v>
                </c:pt>
                <c:pt idx="23706">
                  <c:v>42472</c:v>
                </c:pt>
                <c:pt idx="23707">
                  <c:v>42473</c:v>
                </c:pt>
                <c:pt idx="23708">
                  <c:v>42474</c:v>
                </c:pt>
                <c:pt idx="23709">
                  <c:v>42475</c:v>
                </c:pt>
                <c:pt idx="23710">
                  <c:v>42478</c:v>
                </c:pt>
                <c:pt idx="23711">
                  <c:v>42479</c:v>
                </c:pt>
                <c:pt idx="23712">
                  <c:v>42480</c:v>
                </c:pt>
                <c:pt idx="23713">
                  <c:v>42481</c:v>
                </c:pt>
                <c:pt idx="23714">
                  <c:v>42482</c:v>
                </c:pt>
                <c:pt idx="23715">
                  <c:v>42485</c:v>
                </c:pt>
                <c:pt idx="23716">
                  <c:v>42486</c:v>
                </c:pt>
                <c:pt idx="23717">
                  <c:v>42487</c:v>
                </c:pt>
                <c:pt idx="23718">
                  <c:v>42488</c:v>
                </c:pt>
                <c:pt idx="23719">
                  <c:v>42489</c:v>
                </c:pt>
                <c:pt idx="23720">
                  <c:v>42492</c:v>
                </c:pt>
                <c:pt idx="23721">
                  <c:v>42493</c:v>
                </c:pt>
                <c:pt idx="23722">
                  <c:v>42494</c:v>
                </c:pt>
                <c:pt idx="23723">
                  <c:v>42495</c:v>
                </c:pt>
                <c:pt idx="23724">
                  <c:v>42496</c:v>
                </c:pt>
                <c:pt idx="23725">
                  <c:v>42499</c:v>
                </c:pt>
                <c:pt idx="23726">
                  <c:v>42500</c:v>
                </c:pt>
                <c:pt idx="23727">
                  <c:v>42501</c:v>
                </c:pt>
                <c:pt idx="23728">
                  <c:v>42502</c:v>
                </c:pt>
                <c:pt idx="23729">
                  <c:v>42503</c:v>
                </c:pt>
                <c:pt idx="23730">
                  <c:v>42506</c:v>
                </c:pt>
                <c:pt idx="23731">
                  <c:v>42507</c:v>
                </c:pt>
                <c:pt idx="23732">
                  <c:v>42508</c:v>
                </c:pt>
                <c:pt idx="23733">
                  <c:v>42509</c:v>
                </c:pt>
                <c:pt idx="23734">
                  <c:v>42510</c:v>
                </c:pt>
                <c:pt idx="23735">
                  <c:v>42513</c:v>
                </c:pt>
                <c:pt idx="23736">
                  <c:v>42514</c:v>
                </c:pt>
                <c:pt idx="23737">
                  <c:v>42515</c:v>
                </c:pt>
                <c:pt idx="23738">
                  <c:v>42516</c:v>
                </c:pt>
                <c:pt idx="23739">
                  <c:v>42517</c:v>
                </c:pt>
                <c:pt idx="23740">
                  <c:v>42521</c:v>
                </c:pt>
                <c:pt idx="23741">
                  <c:v>42522</c:v>
                </c:pt>
                <c:pt idx="23742">
                  <c:v>42523</c:v>
                </c:pt>
                <c:pt idx="23743">
                  <c:v>42524</c:v>
                </c:pt>
                <c:pt idx="23744">
                  <c:v>42527</c:v>
                </c:pt>
                <c:pt idx="23745">
                  <c:v>42528</c:v>
                </c:pt>
                <c:pt idx="23746">
                  <c:v>42529</c:v>
                </c:pt>
                <c:pt idx="23747">
                  <c:v>42530</c:v>
                </c:pt>
                <c:pt idx="23748">
                  <c:v>42531</c:v>
                </c:pt>
                <c:pt idx="23749">
                  <c:v>42534</c:v>
                </c:pt>
                <c:pt idx="23750">
                  <c:v>42535</c:v>
                </c:pt>
                <c:pt idx="23751">
                  <c:v>42536</c:v>
                </c:pt>
                <c:pt idx="23752">
                  <c:v>42537</c:v>
                </c:pt>
                <c:pt idx="23753">
                  <c:v>42538</c:v>
                </c:pt>
                <c:pt idx="23754">
                  <c:v>42541</c:v>
                </c:pt>
                <c:pt idx="23755">
                  <c:v>42542</c:v>
                </c:pt>
                <c:pt idx="23756">
                  <c:v>42543</c:v>
                </c:pt>
                <c:pt idx="23757">
                  <c:v>42544</c:v>
                </c:pt>
                <c:pt idx="23758">
                  <c:v>42545</c:v>
                </c:pt>
                <c:pt idx="23759">
                  <c:v>42548</c:v>
                </c:pt>
                <c:pt idx="23760">
                  <c:v>42549</c:v>
                </c:pt>
                <c:pt idx="23761">
                  <c:v>42550</c:v>
                </c:pt>
                <c:pt idx="23762">
                  <c:v>42551</c:v>
                </c:pt>
                <c:pt idx="23763">
                  <c:v>42552</c:v>
                </c:pt>
                <c:pt idx="23764">
                  <c:v>42556</c:v>
                </c:pt>
                <c:pt idx="23765">
                  <c:v>42557</c:v>
                </c:pt>
                <c:pt idx="23766">
                  <c:v>42558</c:v>
                </c:pt>
                <c:pt idx="23767">
                  <c:v>42559</c:v>
                </c:pt>
                <c:pt idx="23768">
                  <c:v>42562</c:v>
                </c:pt>
                <c:pt idx="23769">
                  <c:v>42563</c:v>
                </c:pt>
                <c:pt idx="23770">
                  <c:v>42564</c:v>
                </c:pt>
                <c:pt idx="23771">
                  <c:v>42565</c:v>
                </c:pt>
                <c:pt idx="23772">
                  <c:v>42566</c:v>
                </c:pt>
                <c:pt idx="23773">
                  <c:v>42569</c:v>
                </c:pt>
                <c:pt idx="23774">
                  <c:v>42570</c:v>
                </c:pt>
                <c:pt idx="23775">
                  <c:v>42571</c:v>
                </c:pt>
                <c:pt idx="23776">
                  <c:v>42572</c:v>
                </c:pt>
                <c:pt idx="23777">
                  <c:v>42573</c:v>
                </c:pt>
                <c:pt idx="23778">
                  <c:v>42576</c:v>
                </c:pt>
                <c:pt idx="23779">
                  <c:v>42577</c:v>
                </c:pt>
                <c:pt idx="23780">
                  <c:v>42578</c:v>
                </c:pt>
                <c:pt idx="23781">
                  <c:v>42579</c:v>
                </c:pt>
                <c:pt idx="23782">
                  <c:v>42580</c:v>
                </c:pt>
                <c:pt idx="23783">
                  <c:v>42583</c:v>
                </c:pt>
                <c:pt idx="23784">
                  <c:v>42584</c:v>
                </c:pt>
                <c:pt idx="23785">
                  <c:v>42585</c:v>
                </c:pt>
                <c:pt idx="23786">
                  <c:v>42586</c:v>
                </c:pt>
                <c:pt idx="23787">
                  <c:v>42587</c:v>
                </c:pt>
                <c:pt idx="23788">
                  <c:v>42590</c:v>
                </c:pt>
                <c:pt idx="23789">
                  <c:v>42591</c:v>
                </c:pt>
                <c:pt idx="23790">
                  <c:v>42592</c:v>
                </c:pt>
                <c:pt idx="23791">
                  <c:v>42593</c:v>
                </c:pt>
                <c:pt idx="23792">
                  <c:v>42594</c:v>
                </c:pt>
                <c:pt idx="23793">
                  <c:v>42597</c:v>
                </c:pt>
                <c:pt idx="23794">
                  <c:v>42598</c:v>
                </c:pt>
                <c:pt idx="23795">
                  <c:v>42599</c:v>
                </c:pt>
                <c:pt idx="23796">
                  <c:v>42600</c:v>
                </c:pt>
                <c:pt idx="23797">
                  <c:v>42601</c:v>
                </c:pt>
                <c:pt idx="23798">
                  <c:v>42604</c:v>
                </c:pt>
                <c:pt idx="23799">
                  <c:v>42605</c:v>
                </c:pt>
                <c:pt idx="23800">
                  <c:v>42606</c:v>
                </c:pt>
                <c:pt idx="23801">
                  <c:v>42607</c:v>
                </c:pt>
                <c:pt idx="23802">
                  <c:v>42608</c:v>
                </c:pt>
                <c:pt idx="23803">
                  <c:v>42611</c:v>
                </c:pt>
                <c:pt idx="23804">
                  <c:v>42612</c:v>
                </c:pt>
                <c:pt idx="23805">
                  <c:v>42613</c:v>
                </c:pt>
                <c:pt idx="23806">
                  <c:v>42614</c:v>
                </c:pt>
                <c:pt idx="23807">
                  <c:v>42615</c:v>
                </c:pt>
                <c:pt idx="23808">
                  <c:v>42619</c:v>
                </c:pt>
                <c:pt idx="23809">
                  <c:v>42620</c:v>
                </c:pt>
                <c:pt idx="23810">
                  <c:v>42621</c:v>
                </c:pt>
                <c:pt idx="23811">
                  <c:v>42622</c:v>
                </c:pt>
                <c:pt idx="23812">
                  <c:v>42625</c:v>
                </c:pt>
                <c:pt idx="23813">
                  <c:v>42626</c:v>
                </c:pt>
                <c:pt idx="23814">
                  <c:v>42627</c:v>
                </c:pt>
                <c:pt idx="23815">
                  <c:v>42628</c:v>
                </c:pt>
                <c:pt idx="23816">
                  <c:v>42629</c:v>
                </c:pt>
                <c:pt idx="23817">
                  <c:v>42632</c:v>
                </c:pt>
                <c:pt idx="23818">
                  <c:v>42633</c:v>
                </c:pt>
                <c:pt idx="23819">
                  <c:v>42634</c:v>
                </c:pt>
                <c:pt idx="23820">
                  <c:v>42635</c:v>
                </c:pt>
                <c:pt idx="23821">
                  <c:v>42636</c:v>
                </c:pt>
                <c:pt idx="23822">
                  <c:v>42639</c:v>
                </c:pt>
                <c:pt idx="23823">
                  <c:v>42640</c:v>
                </c:pt>
                <c:pt idx="23824">
                  <c:v>42641</c:v>
                </c:pt>
                <c:pt idx="23825">
                  <c:v>42642</c:v>
                </c:pt>
                <c:pt idx="23826">
                  <c:v>42643</c:v>
                </c:pt>
                <c:pt idx="23827">
                  <c:v>42646</c:v>
                </c:pt>
                <c:pt idx="23828">
                  <c:v>42647</c:v>
                </c:pt>
                <c:pt idx="23829">
                  <c:v>42648</c:v>
                </c:pt>
                <c:pt idx="23830">
                  <c:v>42649</c:v>
                </c:pt>
                <c:pt idx="23831">
                  <c:v>42650</c:v>
                </c:pt>
                <c:pt idx="23832">
                  <c:v>42653</c:v>
                </c:pt>
                <c:pt idx="23833">
                  <c:v>42654</c:v>
                </c:pt>
                <c:pt idx="23834">
                  <c:v>42655</c:v>
                </c:pt>
                <c:pt idx="23835">
                  <c:v>42656</c:v>
                </c:pt>
                <c:pt idx="23836">
                  <c:v>42657</c:v>
                </c:pt>
                <c:pt idx="23837">
                  <c:v>42660</c:v>
                </c:pt>
                <c:pt idx="23838">
                  <c:v>42661</c:v>
                </c:pt>
                <c:pt idx="23839">
                  <c:v>42662</c:v>
                </c:pt>
                <c:pt idx="23840">
                  <c:v>42663</c:v>
                </c:pt>
                <c:pt idx="23841">
                  <c:v>42664</c:v>
                </c:pt>
                <c:pt idx="23842">
                  <c:v>42667</c:v>
                </c:pt>
                <c:pt idx="23843">
                  <c:v>42668</c:v>
                </c:pt>
                <c:pt idx="23844">
                  <c:v>42669</c:v>
                </c:pt>
                <c:pt idx="23845">
                  <c:v>42670</c:v>
                </c:pt>
                <c:pt idx="23846">
                  <c:v>42671</c:v>
                </c:pt>
                <c:pt idx="23847">
                  <c:v>42674</c:v>
                </c:pt>
                <c:pt idx="23848">
                  <c:v>42675</c:v>
                </c:pt>
                <c:pt idx="23849">
                  <c:v>42676</c:v>
                </c:pt>
                <c:pt idx="23850">
                  <c:v>42677</c:v>
                </c:pt>
                <c:pt idx="23851">
                  <c:v>42678</c:v>
                </c:pt>
                <c:pt idx="23852">
                  <c:v>42681</c:v>
                </c:pt>
                <c:pt idx="23853">
                  <c:v>42682</c:v>
                </c:pt>
                <c:pt idx="23854">
                  <c:v>42683</c:v>
                </c:pt>
                <c:pt idx="23855">
                  <c:v>42684</c:v>
                </c:pt>
                <c:pt idx="23856">
                  <c:v>42685</c:v>
                </c:pt>
                <c:pt idx="23857">
                  <c:v>42688</c:v>
                </c:pt>
                <c:pt idx="23858">
                  <c:v>42689</c:v>
                </c:pt>
                <c:pt idx="23859">
                  <c:v>42690</c:v>
                </c:pt>
                <c:pt idx="23860">
                  <c:v>42691</c:v>
                </c:pt>
                <c:pt idx="23861">
                  <c:v>42692</c:v>
                </c:pt>
                <c:pt idx="23862">
                  <c:v>42695</c:v>
                </c:pt>
                <c:pt idx="23863">
                  <c:v>42696</c:v>
                </c:pt>
                <c:pt idx="23864">
                  <c:v>42697</c:v>
                </c:pt>
                <c:pt idx="23865">
                  <c:v>42699</c:v>
                </c:pt>
                <c:pt idx="23866">
                  <c:v>42702</c:v>
                </c:pt>
                <c:pt idx="23867">
                  <c:v>42703</c:v>
                </c:pt>
                <c:pt idx="23868">
                  <c:v>42704</c:v>
                </c:pt>
                <c:pt idx="23869">
                  <c:v>42705</c:v>
                </c:pt>
                <c:pt idx="23870">
                  <c:v>42706</c:v>
                </c:pt>
                <c:pt idx="23871">
                  <c:v>42709</c:v>
                </c:pt>
                <c:pt idx="23872">
                  <c:v>42710</c:v>
                </c:pt>
                <c:pt idx="23873">
                  <c:v>42711</c:v>
                </c:pt>
                <c:pt idx="23874">
                  <c:v>42712</c:v>
                </c:pt>
                <c:pt idx="23875">
                  <c:v>42713</c:v>
                </c:pt>
                <c:pt idx="23876">
                  <c:v>42716</c:v>
                </c:pt>
                <c:pt idx="23877">
                  <c:v>42717</c:v>
                </c:pt>
                <c:pt idx="23878">
                  <c:v>42718</c:v>
                </c:pt>
                <c:pt idx="23879">
                  <c:v>42719</c:v>
                </c:pt>
                <c:pt idx="23880">
                  <c:v>42720</c:v>
                </c:pt>
                <c:pt idx="23881">
                  <c:v>42723</c:v>
                </c:pt>
                <c:pt idx="23882">
                  <c:v>42724</c:v>
                </c:pt>
                <c:pt idx="23883">
                  <c:v>42725</c:v>
                </c:pt>
                <c:pt idx="23884">
                  <c:v>42726</c:v>
                </c:pt>
                <c:pt idx="23885">
                  <c:v>42727</c:v>
                </c:pt>
                <c:pt idx="23886">
                  <c:v>42731</c:v>
                </c:pt>
                <c:pt idx="23887">
                  <c:v>42732</c:v>
                </c:pt>
                <c:pt idx="23888">
                  <c:v>42733</c:v>
                </c:pt>
                <c:pt idx="23889">
                  <c:v>42734</c:v>
                </c:pt>
                <c:pt idx="23890">
                  <c:v>42738</c:v>
                </c:pt>
                <c:pt idx="23891">
                  <c:v>42739</c:v>
                </c:pt>
                <c:pt idx="23892">
                  <c:v>42740</c:v>
                </c:pt>
                <c:pt idx="23893">
                  <c:v>42741</c:v>
                </c:pt>
                <c:pt idx="23894">
                  <c:v>42744</c:v>
                </c:pt>
                <c:pt idx="23895">
                  <c:v>42745</c:v>
                </c:pt>
                <c:pt idx="23896">
                  <c:v>42746</c:v>
                </c:pt>
                <c:pt idx="23897">
                  <c:v>42747</c:v>
                </c:pt>
                <c:pt idx="23898">
                  <c:v>42748</c:v>
                </c:pt>
                <c:pt idx="23899">
                  <c:v>42752</c:v>
                </c:pt>
                <c:pt idx="23900">
                  <c:v>42753</c:v>
                </c:pt>
                <c:pt idx="23901">
                  <c:v>42754</c:v>
                </c:pt>
                <c:pt idx="23902">
                  <c:v>42755</c:v>
                </c:pt>
                <c:pt idx="23903">
                  <c:v>42758</c:v>
                </c:pt>
                <c:pt idx="23904">
                  <c:v>42759</c:v>
                </c:pt>
                <c:pt idx="23905">
                  <c:v>42760</c:v>
                </c:pt>
                <c:pt idx="23906">
                  <c:v>42761</c:v>
                </c:pt>
                <c:pt idx="23907">
                  <c:v>42762</c:v>
                </c:pt>
                <c:pt idx="23908">
                  <c:v>42765</c:v>
                </c:pt>
                <c:pt idx="23909">
                  <c:v>42766</c:v>
                </c:pt>
                <c:pt idx="23910">
                  <c:v>42767</c:v>
                </c:pt>
                <c:pt idx="23911">
                  <c:v>42768</c:v>
                </c:pt>
                <c:pt idx="23912">
                  <c:v>42769</c:v>
                </c:pt>
                <c:pt idx="23913">
                  <c:v>42772</c:v>
                </c:pt>
                <c:pt idx="23914">
                  <c:v>42773</c:v>
                </c:pt>
                <c:pt idx="23915">
                  <c:v>42774</c:v>
                </c:pt>
                <c:pt idx="23916">
                  <c:v>42775</c:v>
                </c:pt>
                <c:pt idx="23917">
                  <c:v>42776</c:v>
                </c:pt>
                <c:pt idx="23918">
                  <c:v>42779</c:v>
                </c:pt>
                <c:pt idx="23919">
                  <c:v>42780</c:v>
                </c:pt>
                <c:pt idx="23920">
                  <c:v>42781</c:v>
                </c:pt>
                <c:pt idx="23921">
                  <c:v>42782</c:v>
                </c:pt>
                <c:pt idx="23922">
                  <c:v>42783</c:v>
                </c:pt>
                <c:pt idx="23923">
                  <c:v>42787</c:v>
                </c:pt>
                <c:pt idx="23924">
                  <c:v>42788</c:v>
                </c:pt>
                <c:pt idx="23925">
                  <c:v>42789</c:v>
                </c:pt>
                <c:pt idx="23926">
                  <c:v>42790</c:v>
                </c:pt>
                <c:pt idx="23927">
                  <c:v>42793</c:v>
                </c:pt>
                <c:pt idx="23928">
                  <c:v>42794</c:v>
                </c:pt>
                <c:pt idx="23929">
                  <c:v>42795</c:v>
                </c:pt>
                <c:pt idx="23930">
                  <c:v>42796</c:v>
                </c:pt>
                <c:pt idx="23931">
                  <c:v>42797</c:v>
                </c:pt>
                <c:pt idx="23932">
                  <c:v>42800</c:v>
                </c:pt>
                <c:pt idx="23933">
                  <c:v>42801</c:v>
                </c:pt>
                <c:pt idx="23934">
                  <c:v>42802</c:v>
                </c:pt>
                <c:pt idx="23935">
                  <c:v>42803</c:v>
                </c:pt>
                <c:pt idx="23936">
                  <c:v>42804</c:v>
                </c:pt>
                <c:pt idx="23937">
                  <c:v>42807</c:v>
                </c:pt>
                <c:pt idx="23938">
                  <c:v>42808</c:v>
                </c:pt>
                <c:pt idx="23939">
                  <c:v>42809</c:v>
                </c:pt>
                <c:pt idx="23940">
                  <c:v>42810</c:v>
                </c:pt>
                <c:pt idx="23941">
                  <c:v>42811</c:v>
                </c:pt>
                <c:pt idx="23942">
                  <c:v>42814</c:v>
                </c:pt>
                <c:pt idx="23943">
                  <c:v>42815</c:v>
                </c:pt>
                <c:pt idx="23944">
                  <c:v>42816</c:v>
                </c:pt>
                <c:pt idx="23945">
                  <c:v>42817</c:v>
                </c:pt>
                <c:pt idx="23946">
                  <c:v>42818</c:v>
                </c:pt>
                <c:pt idx="23947">
                  <c:v>42821</c:v>
                </c:pt>
                <c:pt idx="23948">
                  <c:v>42822</c:v>
                </c:pt>
                <c:pt idx="23949">
                  <c:v>42823</c:v>
                </c:pt>
                <c:pt idx="23950">
                  <c:v>42824</c:v>
                </c:pt>
                <c:pt idx="23951">
                  <c:v>42825</c:v>
                </c:pt>
                <c:pt idx="23952">
                  <c:v>42828</c:v>
                </c:pt>
                <c:pt idx="23953">
                  <c:v>42829</c:v>
                </c:pt>
                <c:pt idx="23954">
                  <c:v>42830</c:v>
                </c:pt>
                <c:pt idx="23955">
                  <c:v>42831</c:v>
                </c:pt>
                <c:pt idx="23956">
                  <c:v>42832</c:v>
                </c:pt>
                <c:pt idx="23957">
                  <c:v>42835</c:v>
                </c:pt>
                <c:pt idx="23958">
                  <c:v>42836</c:v>
                </c:pt>
                <c:pt idx="23959">
                  <c:v>42837</c:v>
                </c:pt>
                <c:pt idx="23960">
                  <c:v>42838</c:v>
                </c:pt>
                <c:pt idx="23961">
                  <c:v>42842</c:v>
                </c:pt>
                <c:pt idx="23962">
                  <c:v>42843</c:v>
                </c:pt>
                <c:pt idx="23963">
                  <c:v>42844</c:v>
                </c:pt>
                <c:pt idx="23964">
                  <c:v>42845</c:v>
                </c:pt>
                <c:pt idx="23965">
                  <c:v>42846</c:v>
                </c:pt>
                <c:pt idx="23966">
                  <c:v>42849</c:v>
                </c:pt>
                <c:pt idx="23967">
                  <c:v>42850</c:v>
                </c:pt>
                <c:pt idx="23968">
                  <c:v>42851</c:v>
                </c:pt>
                <c:pt idx="23969">
                  <c:v>42852</c:v>
                </c:pt>
                <c:pt idx="23970">
                  <c:v>42853</c:v>
                </c:pt>
                <c:pt idx="23971">
                  <c:v>42856</c:v>
                </c:pt>
                <c:pt idx="23972">
                  <c:v>42857</c:v>
                </c:pt>
                <c:pt idx="23973">
                  <c:v>42858</c:v>
                </c:pt>
                <c:pt idx="23974">
                  <c:v>42859</c:v>
                </c:pt>
                <c:pt idx="23975">
                  <c:v>42860</c:v>
                </c:pt>
                <c:pt idx="23976">
                  <c:v>42863</c:v>
                </c:pt>
                <c:pt idx="23977">
                  <c:v>42864</c:v>
                </c:pt>
                <c:pt idx="23978">
                  <c:v>42865</c:v>
                </c:pt>
                <c:pt idx="23979">
                  <c:v>42866</c:v>
                </c:pt>
                <c:pt idx="23980">
                  <c:v>42867</c:v>
                </c:pt>
                <c:pt idx="23981">
                  <c:v>42870</c:v>
                </c:pt>
                <c:pt idx="23982">
                  <c:v>42871</c:v>
                </c:pt>
                <c:pt idx="23983">
                  <c:v>42872</c:v>
                </c:pt>
                <c:pt idx="23984">
                  <c:v>42873</c:v>
                </c:pt>
                <c:pt idx="23985">
                  <c:v>42874</c:v>
                </c:pt>
                <c:pt idx="23986">
                  <c:v>42877</c:v>
                </c:pt>
                <c:pt idx="23987">
                  <c:v>42878</c:v>
                </c:pt>
                <c:pt idx="23988">
                  <c:v>42879</c:v>
                </c:pt>
                <c:pt idx="23989">
                  <c:v>42880</c:v>
                </c:pt>
                <c:pt idx="23990">
                  <c:v>42881</c:v>
                </c:pt>
                <c:pt idx="23991">
                  <c:v>42885</c:v>
                </c:pt>
                <c:pt idx="23992">
                  <c:v>42886</c:v>
                </c:pt>
                <c:pt idx="23993">
                  <c:v>42887</c:v>
                </c:pt>
                <c:pt idx="23994">
                  <c:v>42888</c:v>
                </c:pt>
                <c:pt idx="23995">
                  <c:v>42891</c:v>
                </c:pt>
                <c:pt idx="23996">
                  <c:v>42892</c:v>
                </c:pt>
                <c:pt idx="23997">
                  <c:v>42893</c:v>
                </c:pt>
                <c:pt idx="23998">
                  <c:v>42894</c:v>
                </c:pt>
                <c:pt idx="23999">
                  <c:v>42895</c:v>
                </c:pt>
                <c:pt idx="24000">
                  <c:v>42898</c:v>
                </c:pt>
                <c:pt idx="24001">
                  <c:v>42899</c:v>
                </c:pt>
                <c:pt idx="24002">
                  <c:v>42900</c:v>
                </c:pt>
                <c:pt idx="24003">
                  <c:v>42901</c:v>
                </c:pt>
                <c:pt idx="24004">
                  <c:v>42902</c:v>
                </c:pt>
                <c:pt idx="24005">
                  <c:v>42905</c:v>
                </c:pt>
                <c:pt idx="24006">
                  <c:v>42906</c:v>
                </c:pt>
                <c:pt idx="24007">
                  <c:v>42907</c:v>
                </c:pt>
                <c:pt idx="24008">
                  <c:v>42908</c:v>
                </c:pt>
                <c:pt idx="24009">
                  <c:v>42909</c:v>
                </c:pt>
                <c:pt idx="24010">
                  <c:v>42912</c:v>
                </c:pt>
                <c:pt idx="24011">
                  <c:v>42913</c:v>
                </c:pt>
                <c:pt idx="24012">
                  <c:v>42914</c:v>
                </c:pt>
                <c:pt idx="24013">
                  <c:v>42915</c:v>
                </c:pt>
                <c:pt idx="24014">
                  <c:v>42916</c:v>
                </c:pt>
                <c:pt idx="24015">
                  <c:v>42919</c:v>
                </c:pt>
                <c:pt idx="24016">
                  <c:v>42921</c:v>
                </c:pt>
                <c:pt idx="24017">
                  <c:v>42922</c:v>
                </c:pt>
                <c:pt idx="24018">
                  <c:v>42923</c:v>
                </c:pt>
                <c:pt idx="24019">
                  <c:v>42926</c:v>
                </c:pt>
                <c:pt idx="24020">
                  <c:v>42927</c:v>
                </c:pt>
                <c:pt idx="24021">
                  <c:v>42928</c:v>
                </c:pt>
                <c:pt idx="24022">
                  <c:v>42929</c:v>
                </c:pt>
                <c:pt idx="24023">
                  <c:v>42930</c:v>
                </c:pt>
                <c:pt idx="24024">
                  <c:v>42933</c:v>
                </c:pt>
                <c:pt idx="24025">
                  <c:v>42934</c:v>
                </c:pt>
                <c:pt idx="24026">
                  <c:v>42935</c:v>
                </c:pt>
                <c:pt idx="24027">
                  <c:v>42936</c:v>
                </c:pt>
                <c:pt idx="24028">
                  <c:v>42937</c:v>
                </c:pt>
                <c:pt idx="24029">
                  <c:v>42940</c:v>
                </c:pt>
                <c:pt idx="24030">
                  <c:v>42941</c:v>
                </c:pt>
                <c:pt idx="24031">
                  <c:v>42942</c:v>
                </c:pt>
                <c:pt idx="24032">
                  <c:v>42943</c:v>
                </c:pt>
                <c:pt idx="24033">
                  <c:v>42944</c:v>
                </c:pt>
                <c:pt idx="24034">
                  <c:v>42947</c:v>
                </c:pt>
                <c:pt idx="24035">
                  <c:v>42948</c:v>
                </c:pt>
                <c:pt idx="24036">
                  <c:v>42949</c:v>
                </c:pt>
                <c:pt idx="24037">
                  <c:v>42950</c:v>
                </c:pt>
                <c:pt idx="24038">
                  <c:v>42951</c:v>
                </c:pt>
                <c:pt idx="24039">
                  <c:v>42954</c:v>
                </c:pt>
                <c:pt idx="24040">
                  <c:v>42955</c:v>
                </c:pt>
                <c:pt idx="24041">
                  <c:v>42956</c:v>
                </c:pt>
                <c:pt idx="24042">
                  <c:v>42957</c:v>
                </c:pt>
                <c:pt idx="24043">
                  <c:v>42958</c:v>
                </c:pt>
                <c:pt idx="24044">
                  <c:v>42961</c:v>
                </c:pt>
                <c:pt idx="24045">
                  <c:v>42962</c:v>
                </c:pt>
                <c:pt idx="24046">
                  <c:v>42963</c:v>
                </c:pt>
                <c:pt idx="24047">
                  <c:v>42964</c:v>
                </c:pt>
                <c:pt idx="24048">
                  <c:v>42965</c:v>
                </c:pt>
                <c:pt idx="24049">
                  <c:v>42968</c:v>
                </c:pt>
                <c:pt idx="24050">
                  <c:v>42969</c:v>
                </c:pt>
                <c:pt idx="24051">
                  <c:v>42970</c:v>
                </c:pt>
                <c:pt idx="24052">
                  <c:v>42971</c:v>
                </c:pt>
                <c:pt idx="24053">
                  <c:v>42972</c:v>
                </c:pt>
                <c:pt idx="24054">
                  <c:v>42975</c:v>
                </c:pt>
                <c:pt idx="24055">
                  <c:v>42976</c:v>
                </c:pt>
                <c:pt idx="24056">
                  <c:v>42977</c:v>
                </c:pt>
                <c:pt idx="24057">
                  <c:v>42978</c:v>
                </c:pt>
                <c:pt idx="24058">
                  <c:v>42979</c:v>
                </c:pt>
                <c:pt idx="24059">
                  <c:v>42983</c:v>
                </c:pt>
                <c:pt idx="24060">
                  <c:v>42984</c:v>
                </c:pt>
                <c:pt idx="24061">
                  <c:v>42985</c:v>
                </c:pt>
                <c:pt idx="24062">
                  <c:v>42986</c:v>
                </c:pt>
                <c:pt idx="24063">
                  <c:v>42989</c:v>
                </c:pt>
                <c:pt idx="24064">
                  <c:v>42990</c:v>
                </c:pt>
                <c:pt idx="24065">
                  <c:v>42991</c:v>
                </c:pt>
                <c:pt idx="24066">
                  <c:v>42992</c:v>
                </c:pt>
                <c:pt idx="24067">
                  <c:v>42993</c:v>
                </c:pt>
                <c:pt idx="24068">
                  <c:v>42996</c:v>
                </c:pt>
                <c:pt idx="24069">
                  <c:v>42997</c:v>
                </c:pt>
                <c:pt idx="24070">
                  <c:v>42998</c:v>
                </c:pt>
                <c:pt idx="24071">
                  <c:v>42999</c:v>
                </c:pt>
                <c:pt idx="24072">
                  <c:v>43000</c:v>
                </c:pt>
                <c:pt idx="24073">
                  <c:v>43003</c:v>
                </c:pt>
                <c:pt idx="24074">
                  <c:v>43004</c:v>
                </c:pt>
                <c:pt idx="24075">
                  <c:v>43005</c:v>
                </c:pt>
                <c:pt idx="24076">
                  <c:v>43006</c:v>
                </c:pt>
                <c:pt idx="24077">
                  <c:v>43007</c:v>
                </c:pt>
                <c:pt idx="24078">
                  <c:v>43010</c:v>
                </c:pt>
                <c:pt idx="24079">
                  <c:v>43011</c:v>
                </c:pt>
                <c:pt idx="24080">
                  <c:v>43012</c:v>
                </c:pt>
                <c:pt idx="24081">
                  <c:v>43013</c:v>
                </c:pt>
                <c:pt idx="24082">
                  <c:v>43014</c:v>
                </c:pt>
                <c:pt idx="24083">
                  <c:v>43017</c:v>
                </c:pt>
                <c:pt idx="24084">
                  <c:v>43018</c:v>
                </c:pt>
                <c:pt idx="24085">
                  <c:v>43019</c:v>
                </c:pt>
                <c:pt idx="24086">
                  <c:v>43020</c:v>
                </c:pt>
                <c:pt idx="24087">
                  <c:v>43021</c:v>
                </c:pt>
                <c:pt idx="24088">
                  <c:v>43024</c:v>
                </c:pt>
                <c:pt idx="24089">
                  <c:v>43025</c:v>
                </c:pt>
                <c:pt idx="24090">
                  <c:v>43026</c:v>
                </c:pt>
                <c:pt idx="24091">
                  <c:v>43027</c:v>
                </c:pt>
                <c:pt idx="24092">
                  <c:v>43028</c:v>
                </c:pt>
                <c:pt idx="24093">
                  <c:v>43031</c:v>
                </c:pt>
                <c:pt idx="24094">
                  <c:v>43032</c:v>
                </c:pt>
                <c:pt idx="24095">
                  <c:v>43033</c:v>
                </c:pt>
                <c:pt idx="24096">
                  <c:v>43034</c:v>
                </c:pt>
                <c:pt idx="24097">
                  <c:v>43035</c:v>
                </c:pt>
                <c:pt idx="24098">
                  <c:v>43038</c:v>
                </c:pt>
                <c:pt idx="24099">
                  <c:v>43039</c:v>
                </c:pt>
                <c:pt idx="24100">
                  <c:v>43040</c:v>
                </c:pt>
                <c:pt idx="24101">
                  <c:v>43041</c:v>
                </c:pt>
                <c:pt idx="24102">
                  <c:v>43042</c:v>
                </c:pt>
                <c:pt idx="24103">
                  <c:v>43045</c:v>
                </c:pt>
                <c:pt idx="24104">
                  <c:v>43046</c:v>
                </c:pt>
                <c:pt idx="24105">
                  <c:v>43047</c:v>
                </c:pt>
                <c:pt idx="24106">
                  <c:v>43048</c:v>
                </c:pt>
                <c:pt idx="24107">
                  <c:v>43049</c:v>
                </c:pt>
                <c:pt idx="24108">
                  <c:v>43052</c:v>
                </c:pt>
                <c:pt idx="24109">
                  <c:v>43053</c:v>
                </c:pt>
                <c:pt idx="24110">
                  <c:v>43054</c:v>
                </c:pt>
                <c:pt idx="24111">
                  <c:v>43055</c:v>
                </c:pt>
                <c:pt idx="24112">
                  <c:v>43056</c:v>
                </c:pt>
                <c:pt idx="24113">
                  <c:v>43059</c:v>
                </c:pt>
                <c:pt idx="24114">
                  <c:v>43060</c:v>
                </c:pt>
                <c:pt idx="24115">
                  <c:v>43061</c:v>
                </c:pt>
                <c:pt idx="24116">
                  <c:v>43063</c:v>
                </c:pt>
                <c:pt idx="24117">
                  <c:v>43066</c:v>
                </c:pt>
                <c:pt idx="24118">
                  <c:v>43067</c:v>
                </c:pt>
                <c:pt idx="24119">
                  <c:v>43068</c:v>
                </c:pt>
                <c:pt idx="24120">
                  <c:v>43069</c:v>
                </c:pt>
                <c:pt idx="24121">
                  <c:v>43070</c:v>
                </c:pt>
                <c:pt idx="24122">
                  <c:v>43073</c:v>
                </c:pt>
                <c:pt idx="24123">
                  <c:v>43074</c:v>
                </c:pt>
                <c:pt idx="24124">
                  <c:v>43075</c:v>
                </c:pt>
                <c:pt idx="24125">
                  <c:v>43076</c:v>
                </c:pt>
                <c:pt idx="24126">
                  <c:v>43077</c:v>
                </c:pt>
                <c:pt idx="24127">
                  <c:v>43080</c:v>
                </c:pt>
                <c:pt idx="24128">
                  <c:v>43081</c:v>
                </c:pt>
                <c:pt idx="24129">
                  <c:v>43082</c:v>
                </c:pt>
                <c:pt idx="24130">
                  <c:v>43083</c:v>
                </c:pt>
                <c:pt idx="24131">
                  <c:v>43084</c:v>
                </c:pt>
                <c:pt idx="24132">
                  <c:v>43087</c:v>
                </c:pt>
                <c:pt idx="24133">
                  <c:v>43088</c:v>
                </c:pt>
                <c:pt idx="24134">
                  <c:v>43089</c:v>
                </c:pt>
                <c:pt idx="24135">
                  <c:v>43090</c:v>
                </c:pt>
                <c:pt idx="24136">
                  <c:v>43091</c:v>
                </c:pt>
                <c:pt idx="24137">
                  <c:v>43095</c:v>
                </c:pt>
                <c:pt idx="24138">
                  <c:v>43096</c:v>
                </c:pt>
                <c:pt idx="24139">
                  <c:v>43097</c:v>
                </c:pt>
                <c:pt idx="24140">
                  <c:v>43098</c:v>
                </c:pt>
                <c:pt idx="24141">
                  <c:v>43102</c:v>
                </c:pt>
                <c:pt idx="24142">
                  <c:v>43103</c:v>
                </c:pt>
                <c:pt idx="24143">
                  <c:v>43104</c:v>
                </c:pt>
                <c:pt idx="24144">
                  <c:v>43105</c:v>
                </c:pt>
                <c:pt idx="24145">
                  <c:v>43108</c:v>
                </c:pt>
                <c:pt idx="24146">
                  <c:v>43109</c:v>
                </c:pt>
                <c:pt idx="24147">
                  <c:v>43110</c:v>
                </c:pt>
                <c:pt idx="24148">
                  <c:v>43111</c:v>
                </c:pt>
                <c:pt idx="24149">
                  <c:v>43112</c:v>
                </c:pt>
                <c:pt idx="24150">
                  <c:v>43116</c:v>
                </c:pt>
                <c:pt idx="24151">
                  <c:v>43117</c:v>
                </c:pt>
                <c:pt idx="24152">
                  <c:v>43118</c:v>
                </c:pt>
                <c:pt idx="24153">
                  <c:v>43119</c:v>
                </c:pt>
                <c:pt idx="24154">
                  <c:v>43122</c:v>
                </c:pt>
                <c:pt idx="24155">
                  <c:v>43123</c:v>
                </c:pt>
                <c:pt idx="24156">
                  <c:v>43124</c:v>
                </c:pt>
                <c:pt idx="24157">
                  <c:v>43125</c:v>
                </c:pt>
                <c:pt idx="24158">
                  <c:v>43126</c:v>
                </c:pt>
                <c:pt idx="24159">
                  <c:v>43129</c:v>
                </c:pt>
                <c:pt idx="24160">
                  <c:v>43130</c:v>
                </c:pt>
                <c:pt idx="24161">
                  <c:v>43131</c:v>
                </c:pt>
                <c:pt idx="24162">
                  <c:v>43132</c:v>
                </c:pt>
                <c:pt idx="24163">
                  <c:v>43133</c:v>
                </c:pt>
                <c:pt idx="24164">
                  <c:v>43136</c:v>
                </c:pt>
                <c:pt idx="24165">
                  <c:v>43137</c:v>
                </c:pt>
                <c:pt idx="24166">
                  <c:v>43138</c:v>
                </c:pt>
                <c:pt idx="24167">
                  <c:v>43139</c:v>
                </c:pt>
                <c:pt idx="24168">
                  <c:v>43140</c:v>
                </c:pt>
                <c:pt idx="24169">
                  <c:v>43143</c:v>
                </c:pt>
                <c:pt idx="24170">
                  <c:v>43144</c:v>
                </c:pt>
                <c:pt idx="24171">
                  <c:v>43145</c:v>
                </c:pt>
                <c:pt idx="24172">
                  <c:v>43146</c:v>
                </c:pt>
                <c:pt idx="24173">
                  <c:v>43147</c:v>
                </c:pt>
                <c:pt idx="24174">
                  <c:v>43151</c:v>
                </c:pt>
                <c:pt idx="24175">
                  <c:v>43152</c:v>
                </c:pt>
                <c:pt idx="24176">
                  <c:v>43153</c:v>
                </c:pt>
                <c:pt idx="24177">
                  <c:v>43154</c:v>
                </c:pt>
                <c:pt idx="24178">
                  <c:v>43157</c:v>
                </c:pt>
                <c:pt idx="24179">
                  <c:v>43158</c:v>
                </c:pt>
                <c:pt idx="24180">
                  <c:v>43159</c:v>
                </c:pt>
                <c:pt idx="24181">
                  <c:v>43160</c:v>
                </c:pt>
                <c:pt idx="24182">
                  <c:v>43161</c:v>
                </c:pt>
                <c:pt idx="24183">
                  <c:v>43164</c:v>
                </c:pt>
                <c:pt idx="24184">
                  <c:v>43165</c:v>
                </c:pt>
                <c:pt idx="24185">
                  <c:v>43166</c:v>
                </c:pt>
                <c:pt idx="24186">
                  <c:v>43167</c:v>
                </c:pt>
                <c:pt idx="24187">
                  <c:v>43168</c:v>
                </c:pt>
                <c:pt idx="24188">
                  <c:v>43171</c:v>
                </c:pt>
                <c:pt idx="24189">
                  <c:v>43172</c:v>
                </c:pt>
                <c:pt idx="24190">
                  <c:v>43173</c:v>
                </c:pt>
                <c:pt idx="24191">
                  <c:v>43174</c:v>
                </c:pt>
                <c:pt idx="24192">
                  <c:v>43175</c:v>
                </c:pt>
                <c:pt idx="24193">
                  <c:v>43178</c:v>
                </c:pt>
                <c:pt idx="24194">
                  <c:v>43179</c:v>
                </c:pt>
                <c:pt idx="24195">
                  <c:v>43180</c:v>
                </c:pt>
                <c:pt idx="24196">
                  <c:v>43181</c:v>
                </c:pt>
                <c:pt idx="24197">
                  <c:v>43182</c:v>
                </c:pt>
                <c:pt idx="24198">
                  <c:v>43185</c:v>
                </c:pt>
                <c:pt idx="24199">
                  <c:v>43186</c:v>
                </c:pt>
                <c:pt idx="24200">
                  <c:v>43187</c:v>
                </c:pt>
                <c:pt idx="24201">
                  <c:v>43188</c:v>
                </c:pt>
                <c:pt idx="24202">
                  <c:v>43192</c:v>
                </c:pt>
                <c:pt idx="24203">
                  <c:v>43193</c:v>
                </c:pt>
                <c:pt idx="24204">
                  <c:v>43194</c:v>
                </c:pt>
                <c:pt idx="24205">
                  <c:v>43195</c:v>
                </c:pt>
                <c:pt idx="24206">
                  <c:v>43196</c:v>
                </c:pt>
                <c:pt idx="24207">
                  <c:v>43199</c:v>
                </c:pt>
                <c:pt idx="24208">
                  <c:v>43200</c:v>
                </c:pt>
                <c:pt idx="24209">
                  <c:v>43201</c:v>
                </c:pt>
                <c:pt idx="24210">
                  <c:v>43202</c:v>
                </c:pt>
                <c:pt idx="24211">
                  <c:v>43203</c:v>
                </c:pt>
                <c:pt idx="24212">
                  <c:v>43206</c:v>
                </c:pt>
                <c:pt idx="24213">
                  <c:v>43207</c:v>
                </c:pt>
                <c:pt idx="24214">
                  <c:v>43208</c:v>
                </c:pt>
                <c:pt idx="24215">
                  <c:v>43209</c:v>
                </c:pt>
                <c:pt idx="24216">
                  <c:v>43210</c:v>
                </c:pt>
                <c:pt idx="24217">
                  <c:v>43213</c:v>
                </c:pt>
                <c:pt idx="24218">
                  <c:v>43214</c:v>
                </c:pt>
                <c:pt idx="24219">
                  <c:v>43215</c:v>
                </c:pt>
                <c:pt idx="24220">
                  <c:v>43216</c:v>
                </c:pt>
                <c:pt idx="24221">
                  <c:v>43217</c:v>
                </c:pt>
                <c:pt idx="24222">
                  <c:v>43220</c:v>
                </c:pt>
                <c:pt idx="24223">
                  <c:v>43221</c:v>
                </c:pt>
                <c:pt idx="24224">
                  <c:v>43222</c:v>
                </c:pt>
                <c:pt idx="24225">
                  <c:v>43223</c:v>
                </c:pt>
                <c:pt idx="24226">
                  <c:v>43224</c:v>
                </c:pt>
                <c:pt idx="24227">
                  <c:v>43227</c:v>
                </c:pt>
                <c:pt idx="24228">
                  <c:v>43228</c:v>
                </c:pt>
                <c:pt idx="24229">
                  <c:v>43229</c:v>
                </c:pt>
                <c:pt idx="24230">
                  <c:v>43230</c:v>
                </c:pt>
                <c:pt idx="24231">
                  <c:v>43231</c:v>
                </c:pt>
                <c:pt idx="24232">
                  <c:v>43234</c:v>
                </c:pt>
                <c:pt idx="24233">
                  <c:v>43235</c:v>
                </c:pt>
                <c:pt idx="24234">
                  <c:v>43236</c:v>
                </c:pt>
                <c:pt idx="24235">
                  <c:v>43237</c:v>
                </c:pt>
                <c:pt idx="24236">
                  <c:v>43238</c:v>
                </c:pt>
                <c:pt idx="24237">
                  <c:v>43241</c:v>
                </c:pt>
                <c:pt idx="24238">
                  <c:v>43242</c:v>
                </c:pt>
                <c:pt idx="24239">
                  <c:v>43243</c:v>
                </c:pt>
                <c:pt idx="24240">
                  <c:v>43244</c:v>
                </c:pt>
                <c:pt idx="24241">
                  <c:v>43245</c:v>
                </c:pt>
                <c:pt idx="24242">
                  <c:v>43249</c:v>
                </c:pt>
                <c:pt idx="24243">
                  <c:v>43250</c:v>
                </c:pt>
                <c:pt idx="24244">
                  <c:v>43251</c:v>
                </c:pt>
                <c:pt idx="24245">
                  <c:v>43252</c:v>
                </c:pt>
                <c:pt idx="24246">
                  <c:v>43255</c:v>
                </c:pt>
                <c:pt idx="24247">
                  <c:v>43256</c:v>
                </c:pt>
                <c:pt idx="24248">
                  <c:v>43257</c:v>
                </c:pt>
                <c:pt idx="24249">
                  <c:v>43258</c:v>
                </c:pt>
                <c:pt idx="24250">
                  <c:v>43259</c:v>
                </c:pt>
                <c:pt idx="24251">
                  <c:v>43262</c:v>
                </c:pt>
                <c:pt idx="24252">
                  <c:v>43263</c:v>
                </c:pt>
                <c:pt idx="24253">
                  <c:v>43264</c:v>
                </c:pt>
                <c:pt idx="24254">
                  <c:v>43265</c:v>
                </c:pt>
                <c:pt idx="24255">
                  <c:v>43266</c:v>
                </c:pt>
                <c:pt idx="24256">
                  <c:v>43269</c:v>
                </c:pt>
                <c:pt idx="24257">
                  <c:v>43270</c:v>
                </c:pt>
                <c:pt idx="24258">
                  <c:v>43271</c:v>
                </c:pt>
                <c:pt idx="24259">
                  <c:v>43272</c:v>
                </c:pt>
                <c:pt idx="24260">
                  <c:v>43273</c:v>
                </c:pt>
                <c:pt idx="24261">
                  <c:v>43276</c:v>
                </c:pt>
                <c:pt idx="24262">
                  <c:v>43277</c:v>
                </c:pt>
                <c:pt idx="24263">
                  <c:v>43278</c:v>
                </c:pt>
                <c:pt idx="24264">
                  <c:v>43279</c:v>
                </c:pt>
                <c:pt idx="24265">
                  <c:v>43280</c:v>
                </c:pt>
                <c:pt idx="24266">
                  <c:v>43283</c:v>
                </c:pt>
                <c:pt idx="24267">
                  <c:v>43284</c:v>
                </c:pt>
                <c:pt idx="24268">
                  <c:v>43286</c:v>
                </c:pt>
                <c:pt idx="24269">
                  <c:v>43287</c:v>
                </c:pt>
                <c:pt idx="24270">
                  <c:v>43290</c:v>
                </c:pt>
                <c:pt idx="24271">
                  <c:v>43291</c:v>
                </c:pt>
                <c:pt idx="24272">
                  <c:v>43292</c:v>
                </c:pt>
                <c:pt idx="24273">
                  <c:v>43293</c:v>
                </c:pt>
                <c:pt idx="24274">
                  <c:v>43294</c:v>
                </c:pt>
                <c:pt idx="24275">
                  <c:v>43297</c:v>
                </c:pt>
                <c:pt idx="24276">
                  <c:v>43298</c:v>
                </c:pt>
                <c:pt idx="24277">
                  <c:v>43299</c:v>
                </c:pt>
                <c:pt idx="24278">
                  <c:v>43300</c:v>
                </c:pt>
                <c:pt idx="24279">
                  <c:v>43301</c:v>
                </c:pt>
                <c:pt idx="24280">
                  <c:v>43304</c:v>
                </c:pt>
                <c:pt idx="24281">
                  <c:v>43305</c:v>
                </c:pt>
                <c:pt idx="24282">
                  <c:v>43306</c:v>
                </c:pt>
                <c:pt idx="24283">
                  <c:v>43307</c:v>
                </c:pt>
                <c:pt idx="24284">
                  <c:v>43308</c:v>
                </c:pt>
                <c:pt idx="24285">
                  <c:v>43311</c:v>
                </c:pt>
                <c:pt idx="24286">
                  <c:v>43312</c:v>
                </c:pt>
                <c:pt idx="24287">
                  <c:v>43313</c:v>
                </c:pt>
                <c:pt idx="24288">
                  <c:v>43314</c:v>
                </c:pt>
                <c:pt idx="24289">
                  <c:v>43315</c:v>
                </c:pt>
                <c:pt idx="24290">
                  <c:v>43318</c:v>
                </c:pt>
                <c:pt idx="24291">
                  <c:v>43319</c:v>
                </c:pt>
                <c:pt idx="24292">
                  <c:v>43320</c:v>
                </c:pt>
                <c:pt idx="24293">
                  <c:v>43321</c:v>
                </c:pt>
                <c:pt idx="24294">
                  <c:v>43322</c:v>
                </c:pt>
                <c:pt idx="24295">
                  <c:v>43325</c:v>
                </c:pt>
                <c:pt idx="24296">
                  <c:v>43326</c:v>
                </c:pt>
                <c:pt idx="24297">
                  <c:v>43327</c:v>
                </c:pt>
                <c:pt idx="24298">
                  <c:v>43328</c:v>
                </c:pt>
                <c:pt idx="24299">
                  <c:v>43329</c:v>
                </c:pt>
                <c:pt idx="24300">
                  <c:v>43332</c:v>
                </c:pt>
                <c:pt idx="24301">
                  <c:v>43333</c:v>
                </c:pt>
                <c:pt idx="24302">
                  <c:v>43334</c:v>
                </c:pt>
                <c:pt idx="24303">
                  <c:v>43335</c:v>
                </c:pt>
                <c:pt idx="24304">
                  <c:v>43336</c:v>
                </c:pt>
                <c:pt idx="24305">
                  <c:v>43339</c:v>
                </c:pt>
                <c:pt idx="24306">
                  <c:v>43340</c:v>
                </c:pt>
                <c:pt idx="24307">
                  <c:v>43341</c:v>
                </c:pt>
                <c:pt idx="24308">
                  <c:v>43342</c:v>
                </c:pt>
                <c:pt idx="24309">
                  <c:v>43343</c:v>
                </c:pt>
                <c:pt idx="24310">
                  <c:v>43347</c:v>
                </c:pt>
                <c:pt idx="24311">
                  <c:v>43348</c:v>
                </c:pt>
                <c:pt idx="24312">
                  <c:v>43349</c:v>
                </c:pt>
                <c:pt idx="24313">
                  <c:v>43350</c:v>
                </c:pt>
                <c:pt idx="24314">
                  <c:v>43353</c:v>
                </c:pt>
                <c:pt idx="24315">
                  <c:v>43354</c:v>
                </c:pt>
                <c:pt idx="24316">
                  <c:v>43355</c:v>
                </c:pt>
                <c:pt idx="24317">
                  <c:v>43356</c:v>
                </c:pt>
                <c:pt idx="24318">
                  <c:v>43357</c:v>
                </c:pt>
                <c:pt idx="24319">
                  <c:v>43360</c:v>
                </c:pt>
                <c:pt idx="24320">
                  <c:v>43361</c:v>
                </c:pt>
                <c:pt idx="24321">
                  <c:v>43362</c:v>
                </c:pt>
                <c:pt idx="24322">
                  <c:v>43363</c:v>
                </c:pt>
                <c:pt idx="24323">
                  <c:v>43364</c:v>
                </c:pt>
                <c:pt idx="24324">
                  <c:v>43367</c:v>
                </c:pt>
                <c:pt idx="24325">
                  <c:v>43368</c:v>
                </c:pt>
                <c:pt idx="24326">
                  <c:v>43369</c:v>
                </c:pt>
                <c:pt idx="24327">
                  <c:v>43370</c:v>
                </c:pt>
                <c:pt idx="24328">
                  <c:v>43371</c:v>
                </c:pt>
                <c:pt idx="24329">
                  <c:v>43374</c:v>
                </c:pt>
                <c:pt idx="24330">
                  <c:v>43375</c:v>
                </c:pt>
                <c:pt idx="24331">
                  <c:v>43376</c:v>
                </c:pt>
                <c:pt idx="24332">
                  <c:v>43377</c:v>
                </c:pt>
                <c:pt idx="24333">
                  <c:v>43378</c:v>
                </c:pt>
                <c:pt idx="24334">
                  <c:v>43381</c:v>
                </c:pt>
                <c:pt idx="24335">
                  <c:v>43382</c:v>
                </c:pt>
                <c:pt idx="24336">
                  <c:v>43383</c:v>
                </c:pt>
                <c:pt idx="24337">
                  <c:v>43384</c:v>
                </c:pt>
                <c:pt idx="24338">
                  <c:v>43385</c:v>
                </c:pt>
                <c:pt idx="24339">
                  <c:v>43388</c:v>
                </c:pt>
                <c:pt idx="24340">
                  <c:v>43389</c:v>
                </c:pt>
                <c:pt idx="24341">
                  <c:v>43390</c:v>
                </c:pt>
                <c:pt idx="24342">
                  <c:v>43391</c:v>
                </c:pt>
                <c:pt idx="24343">
                  <c:v>43392</c:v>
                </c:pt>
                <c:pt idx="24344">
                  <c:v>43395</c:v>
                </c:pt>
                <c:pt idx="24345">
                  <c:v>43396</c:v>
                </c:pt>
                <c:pt idx="24346">
                  <c:v>43397</c:v>
                </c:pt>
                <c:pt idx="24347">
                  <c:v>43398</c:v>
                </c:pt>
                <c:pt idx="24348">
                  <c:v>43399</c:v>
                </c:pt>
                <c:pt idx="24349">
                  <c:v>43402</c:v>
                </c:pt>
                <c:pt idx="24350">
                  <c:v>43403</c:v>
                </c:pt>
                <c:pt idx="24351">
                  <c:v>43404</c:v>
                </c:pt>
                <c:pt idx="24352">
                  <c:v>43405</c:v>
                </c:pt>
                <c:pt idx="24353">
                  <c:v>43406</c:v>
                </c:pt>
                <c:pt idx="24354">
                  <c:v>43409</c:v>
                </c:pt>
                <c:pt idx="24355">
                  <c:v>43410</c:v>
                </c:pt>
                <c:pt idx="24356">
                  <c:v>43411</c:v>
                </c:pt>
                <c:pt idx="24357">
                  <c:v>43412</c:v>
                </c:pt>
                <c:pt idx="24358">
                  <c:v>43413</c:v>
                </c:pt>
                <c:pt idx="24359">
                  <c:v>43416</c:v>
                </c:pt>
                <c:pt idx="24360">
                  <c:v>43417</c:v>
                </c:pt>
                <c:pt idx="24361">
                  <c:v>43418</c:v>
                </c:pt>
                <c:pt idx="24362">
                  <c:v>43419</c:v>
                </c:pt>
                <c:pt idx="24363">
                  <c:v>43420</c:v>
                </c:pt>
                <c:pt idx="24364">
                  <c:v>43423</c:v>
                </c:pt>
                <c:pt idx="24365">
                  <c:v>43424</c:v>
                </c:pt>
                <c:pt idx="24366">
                  <c:v>43425</c:v>
                </c:pt>
                <c:pt idx="24367">
                  <c:v>43427</c:v>
                </c:pt>
                <c:pt idx="24368">
                  <c:v>43430</c:v>
                </c:pt>
                <c:pt idx="24369">
                  <c:v>43431</c:v>
                </c:pt>
                <c:pt idx="24370">
                  <c:v>43432</c:v>
                </c:pt>
                <c:pt idx="24371">
                  <c:v>43433</c:v>
                </c:pt>
                <c:pt idx="24372">
                  <c:v>43434</c:v>
                </c:pt>
                <c:pt idx="24373">
                  <c:v>43437</c:v>
                </c:pt>
                <c:pt idx="24374">
                  <c:v>43438</c:v>
                </c:pt>
                <c:pt idx="24375">
                  <c:v>43440</c:v>
                </c:pt>
                <c:pt idx="24376">
                  <c:v>43441</c:v>
                </c:pt>
                <c:pt idx="24377">
                  <c:v>43444</c:v>
                </c:pt>
                <c:pt idx="24378">
                  <c:v>43445</c:v>
                </c:pt>
                <c:pt idx="24379">
                  <c:v>43446</c:v>
                </c:pt>
                <c:pt idx="24380">
                  <c:v>43447</c:v>
                </c:pt>
                <c:pt idx="24381">
                  <c:v>43448</c:v>
                </c:pt>
                <c:pt idx="24382">
                  <c:v>43451</c:v>
                </c:pt>
                <c:pt idx="24383">
                  <c:v>43452</c:v>
                </c:pt>
                <c:pt idx="24384">
                  <c:v>43453</c:v>
                </c:pt>
                <c:pt idx="24385">
                  <c:v>43454</c:v>
                </c:pt>
                <c:pt idx="24386">
                  <c:v>43455</c:v>
                </c:pt>
                <c:pt idx="24387">
                  <c:v>43458</c:v>
                </c:pt>
                <c:pt idx="24388">
                  <c:v>43460</c:v>
                </c:pt>
                <c:pt idx="24389">
                  <c:v>43461</c:v>
                </c:pt>
                <c:pt idx="24390">
                  <c:v>43462</c:v>
                </c:pt>
                <c:pt idx="24391">
                  <c:v>43465</c:v>
                </c:pt>
                <c:pt idx="24392">
                  <c:v>43467</c:v>
                </c:pt>
                <c:pt idx="24393">
                  <c:v>43468</c:v>
                </c:pt>
                <c:pt idx="24394">
                  <c:v>43469</c:v>
                </c:pt>
                <c:pt idx="24395">
                  <c:v>43472</c:v>
                </c:pt>
                <c:pt idx="24396">
                  <c:v>43473</c:v>
                </c:pt>
                <c:pt idx="24397">
                  <c:v>43474</c:v>
                </c:pt>
                <c:pt idx="24398">
                  <c:v>43475</c:v>
                </c:pt>
                <c:pt idx="24399">
                  <c:v>43476</c:v>
                </c:pt>
                <c:pt idx="24400">
                  <c:v>43479</c:v>
                </c:pt>
                <c:pt idx="24401">
                  <c:v>43480</c:v>
                </c:pt>
                <c:pt idx="24402">
                  <c:v>43481</c:v>
                </c:pt>
                <c:pt idx="24403">
                  <c:v>43482</c:v>
                </c:pt>
                <c:pt idx="24404">
                  <c:v>43483</c:v>
                </c:pt>
                <c:pt idx="24405">
                  <c:v>43487</c:v>
                </c:pt>
                <c:pt idx="24406">
                  <c:v>43488</c:v>
                </c:pt>
                <c:pt idx="24407">
                  <c:v>43489</c:v>
                </c:pt>
                <c:pt idx="24408">
                  <c:v>43490</c:v>
                </c:pt>
                <c:pt idx="24409">
                  <c:v>43493</c:v>
                </c:pt>
                <c:pt idx="24410">
                  <c:v>43494</c:v>
                </c:pt>
                <c:pt idx="24411">
                  <c:v>43495</c:v>
                </c:pt>
                <c:pt idx="24412">
                  <c:v>43496</c:v>
                </c:pt>
                <c:pt idx="24413">
                  <c:v>43497</c:v>
                </c:pt>
                <c:pt idx="24414">
                  <c:v>43500</c:v>
                </c:pt>
                <c:pt idx="24415">
                  <c:v>43501</c:v>
                </c:pt>
                <c:pt idx="24416">
                  <c:v>43502</c:v>
                </c:pt>
                <c:pt idx="24417">
                  <c:v>43503</c:v>
                </c:pt>
                <c:pt idx="24418">
                  <c:v>43504</c:v>
                </c:pt>
                <c:pt idx="24419">
                  <c:v>43507</c:v>
                </c:pt>
                <c:pt idx="24420">
                  <c:v>43508</c:v>
                </c:pt>
                <c:pt idx="24421">
                  <c:v>43509</c:v>
                </c:pt>
                <c:pt idx="24422">
                  <c:v>43510</c:v>
                </c:pt>
                <c:pt idx="24423">
                  <c:v>43511</c:v>
                </c:pt>
                <c:pt idx="24424">
                  <c:v>43515</c:v>
                </c:pt>
                <c:pt idx="24425">
                  <c:v>43516</c:v>
                </c:pt>
                <c:pt idx="24426">
                  <c:v>43517</c:v>
                </c:pt>
                <c:pt idx="24427">
                  <c:v>43518</c:v>
                </c:pt>
                <c:pt idx="24428">
                  <c:v>43521</c:v>
                </c:pt>
                <c:pt idx="24429">
                  <c:v>43522</c:v>
                </c:pt>
                <c:pt idx="24430">
                  <c:v>43523</c:v>
                </c:pt>
                <c:pt idx="24431">
                  <c:v>43524</c:v>
                </c:pt>
                <c:pt idx="24432">
                  <c:v>43525</c:v>
                </c:pt>
                <c:pt idx="24433">
                  <c:v>43528</c:v>
                </c:pt>
                <c:pt idx="24434">
                  <c:v>43529</c:v>
                </c:pt>
                <c:pt idx="24435">
                  <c:v>43530</c:v>
                </c:pt>
                <c:pt idx="24436">
                  <c:v>43531</c:v>
                </c:pt>
                <c:pt idx="24437">
                  <c:v>43532</c:v>
                </c:pt>
                <c:pt idx="24438">
                  <c:v>43535</c:v>
                </c:pt>
                <c:pt idx="24439">
                  <c:v>43536</c:v>
                </c:pt>
                <c:pt idx="24440">
                  <c:v>43537</c:v>
                </c:pt>
                <c:pt idx="24441">
                  <c:v>43538</c:v>
                </c:pt>
                <c:pt idx="24442">
                  <c:v>43539</c:v>
                </c:pt>
                <c:pt idx="24443">
                  <c:v>43542</c:v>
                </c:pt>
                <c:pt idx="24444">
                  <c:v>43543</c:v>
                </c:pt>
                <c:pt idx="24445">
                  <c:v>43544</c:v>
                </c:pt>
                <c:pt idx="24446">
                  <c:v>43545</c:v>
                </c:pt>
                <c:pt idx="24447">
                  <c:v>43546</c:v>
                </c:pt>
                <c:pt idx="24448">
                  <c:v>43549</c:v>
                </c:pt>
                <c:pt idx="24449">
                  <c:v>43550</c:v>
                </c:pt>
                <c:pt idx="24450">
                  <c:v>43551</c:v>
                </c:pt>
                <c:pt idx="24451">
                  <c:v>43552</c:v>
                </c:pt>
                <c:pt idx="24452">
                  <c:v>43553</c:v>
                </c:pt>
                <c:pt idx="24453">
                  <c:v>43556</c:v>
                </c:pt>
                <c:pt idx="24454">
                  <c:v>43557</c:v>
                </c:pt>
                <c:pt idx="24455">
                  <c:v>43558</c:v>
                </c:pt>
                <c:pt idx="24456">
                  <c:v>43559</c:v>
                </c:pt>
                <c:pt idx="24457">
                  <c:v>43560</c:v>
                </c:pt>
                <c:pt idx="24458">
                  <c:v>43563</c:v>
                </c:pt>
                <c:pt idx="24459">
                  <c:v>43564</c:v>
                </c:pt>
                <c:pt idx="24460">
                  <c:v>43565</c:v>
                </c:pt>
                <c:pt idx="24461">
                  <c:v>43566</c:v>
                </c:pt>
                <c:pt idx="24462">
                  <c:v>43567</c:v>
                </c:pt>
                <c:pt idx="24463">
                  <c:v>43570</c:v>
                </c:pt>
                <c:pt idx="24464">
                  <c:v>43571</c:v>
                </c:pt>
                <c:pt idx="24465">
                  <c:v>43572</c:v>
                </c:pt>
                <c:pt idx="24466">
                  <c:v>43573</c:v>
                </c:pt>
                <c:pt idx="24467">
                  <c:v>43577</c:v>
                </c:pt>
                <c:pt idx="24468">
                  <c:v>43578</c:v>
                </c:pt>
                <c:pt idx="24469">
                  <c:v>43579</c:v>
                </c:pt>
                <c:pt idx="24470">
                  <c:v>43580</c:v>
                </c:pt>
                <c:pt idx="24471">
                  <c:v>43581</c:v>
                </c:pt>
                <c:pt idx="24472">
                  <c:v>43584</c:v>
                </c:pt>
                <c:pt idx="24473">
                  <c:v>43585</c:v>
                </c:pt>
                <c:pt idx="24474">
                  <c:v>43586</c:v>
                </c:pt>
                <c:pt idx="24475">
                  <c:v>43587</c:v>
                </c:pt>
                <c:pt idx="24476">
                  <c:v>43588</c:v>
                </c:pt>
                <c:pt idx="24477">
                  <c:v>43591</c:v>
                </c:pt>
                <c:pt idx="24478">
                  <c:v>43592</c:v>
                </c:pt>
                <c:pt idx="24479">
                  <c:v>43593</c:v>
                </c:pt>
                <c:pt idx="24480">
                  <c:v>43594</c:v>
                </c:pt>
                <c:pt idx="24481">
                  <c:v>43595</c:v>
                </c:pt>
                <c:pt idx="24482">
                  <c:v>43598</c:v>
                </c:pt>
                <c:pt idx="24483">
                  <c:v>43599</c:v>
                </c:pt>
                <c:pt idx="24484">
                  <c:v>43600</c:v>
                </c:pt>
                <c:pt idx="24485">
                  <c:v>43601</c:v>
                </c:pt>
                <c:pt idx="24486">
                  <c:v>43602</c:v>
                </c:pt>
                <c:pt idx="24487">
                  <c:v>43605</c:v>
                </c:pt>
                <c:pt idx="24488">
                  <c:v>43606</c:v>
                </c:pt>
                <c:pt idx="24489">
                  <c:v>43607</c:v>
                </c:pt>
                <c:pt idx="24490">
                  <c:v>43608</c:v>
                </c:pt>
                <c:pt idx="24491">
                  <c:v>43609</c:v>
                </c:pt>
                <c:pt idx="24492">
                  <c:v>43613</c:v>
                </c:pt>
                <c:pt idx="24493">
                  <c:v>43614</c:v>
                </c:pt>
                <c:pt idx="24494">
                  <c:v>43615</c:v>
                </c:pt>
                <c:pt idx="24495">
                  <c:v>43616</c:v>
                </c:pt>
                <c:pt idx="24496">
                  <c:v>43619</c:v>
                </c:pt>
                <c:pt idx="24497">
                  <c:v>43620</c:v>
                </c:pt>
                <c:pt idx="24498">
                  <c:v>43621</c:v>
                </c:pt>
                <c:pt idx="24499">
                  <c:v>43622</c:v>
                </c:pt>
                <c:pt idx="24500">
                  <c:v>43623</c:v>
                </c:pt>
                <c:pt idx="24501">
                  <c:v>43626</c:v>
                </c:pt>
                <c:pt idx="24502">
                  <c:v>43627</c:v>
                </c:pt>
                <c:pt idx="24503">
                  <c:v>43628</c:v>
                </c:pt>
                <c:pt idx="24504">
                  <c:v>43629</c:v>
                </c:pt>
                <c:pt idx="24505">
                  <c:v>43630</c:v>
                </c:pt>
                <c:pt idx="24506">
                  <c:v>43633</c:v>
                </c:pt>
                <c:pt idx="24507">
                  <c:v>43634</c:v>
                </c:pt>
                <c:pt idx="24508">
                  <c:v>43635</c:v>
                </c:pt>
                <c:pt idx="24509">
                  <c:v>43636</c:v>
                </c:pt>
                <c:pt idx="24510">
                  <c:v>43637</c:v>
                </c:pt>
                <c:pt idx="24511">
                  <c:v>43640</c:v>
                </c:pt>
                <c:pt idx="24512">
                  <c:v>43641</c:v>
                </c:pt>
                <c:pt idx="24513">
                  <c:v>43642</c:v>
                </c:pt>
                <c:pt idx="24514">
                  <c:v>43643</c:v>
                </c:pt>
                <c:pt idx="24515">
                  <c:v>43644</c:v>
                </c:pt>
                <c:pt idx="24516">
                  <c:v>43647</c:v>
                </c:pt>
                <c:pt idx="24517">
                  <c:v>43648</c:v>
                </c:pt>
                <c:pt idx="24518">
                  <c:v>43649</c:v>
                </c:pt>
                <c:pt idx="24519">
                  <c:v>43651</c:v>
                </c:pt>
                <c:pt idx="24520">
                  <c:v>43654</c:v>
                </c:pt>
                <c:pt idx="24521">
                  <c:v>43655</c:v>
                </c:pt>
                <c:pt idx="24522">
                  <c:v>43656</c:v>
                </c:pt>
                <c:pt idx="24523">
                  <c:v>43657</c:v>
                </c:pt>
                <c:pt idx="24524">
                  <c:v>43658</c:v>
                </c:pt>
                <c:pt idx="24525">
                  <c:v>43661</c:v>
                </c:pt>
                <c:pt idx="24526">
                  <c:v>43662</c:v>
                </c:pt>
                <c:pt idx="24527">
                  <c:v>43663</c:v>
                </c:pt>
                <c:pt idx="24528">
                  <c:v>43664</c:v>
                </c:pt>
                <c:pt idx="24529">
                  <c:v>43665</c:v>
                </c:pt>
                <c:pt idx="24530">
                  <c:v>43668</c:v>
                </c:pt>
                <c:pt idx="24531">
                  <c:v>43669</c:v>
                </c:pt>
                <c:pt idx="24532">
                  <c:v>43670</c:v>
                </c:pt>
                <c:pt idx="24533">
                  <c:v>43671</c:v>
                </c:pt>
                <c:pt idx="24534">
                  <c:v>43672</c:v>
                </c:pt>
                <c:pt idx="24535">
                  <c:v>43675</c:v>
                </c:pt>
                <c:pt idx="24536">
                  <c:v>43676</c:v>
                </c:pt>
                <c:pt idx="24537">
                  <c:v>43677</c:v>
                </c:pt>
                <c:pt idx="24538">
                  <c:v>43678</c:v>
                </c:pt>
                <c:pt idx="24539">
                  <c:v>43679</c:v>
                </c:pt>
                <c:pt idx="24540">
                  <c:v>43682</c:v>
                </c:pt>
                <c:pt idx="24541">
                  <c:v>43683</c:v>
                </c:pt>
                <c:pt idx="24542">
                  <c:v>43684</c:v>
                </c:pt>
                <c:pt idx="24543">
                  <c:v>43685</c:v>
                </c:pt>
                <c:pt idx="24544">
                  <c:v>43686</c:v>
                </c:pt>
                <c:pt idx="24545">
                  <c:v>43689</c:v>
                </c:pt>
                <c:pt idx="24546">
                  <c:v>43690</c:v>
                </c:pt>
                <c:pt idx="24547">
                  <c:v>43691</c:v>
                </c:pt>
                <c:pt idx="24548">
                  <c:v>43692</c:v>
                </c:pt>
                <c:pt idx="24549">
                  <c:v>43693</c:v>
                </c:pt>
                <c:pt idx="24550">
                  <c:v>43696</c:v>
                </c:pt>
                <c:pt idx="24551">
                  <c:v>43697</c:v>
                </c:pt>
                <c:pt idx="24552">
                  <c:v>43698</c:v>
                </c:pt>
                <c:pt idx="24553">
                  <c:v>43699</c:v>
                </c:pt>
                <c:pt idx="24554">
                  <c:v>43700</c:v>
                </c:pt>
                <c:pt idx="24555">
                  <c:v>43703</c:v>
                </c:pt>
                <c:pt idx="24556">
                  <c:v>43704</c:v>
                </c:pt>
                <c:pt idx="24557">
                  <c:v>43705</c:v>
                </c:pt>
                <c:pt idx="24558">
                  <c:v>43706</c:v>
                </c:pt>
                <c:pt idx="24559">
                  <c:v>43707</c:v>
                </c:pt>
                <c:pt idx="24560">
                  <c:v>43711</c:v>
                </c:pt>
                <c:pt idx="24561">
                  <c:v>43712</c:v>
                </c:pt>
                <c:pt idx="24562">
                  <c:v>43713</c:v>
                </c:pt>
                <c:pt idx="24563">
                  <c:v>43714</c:v>
                </c:pt>
                <c:pt idx="24564">
                  <c:v>43717</c:v>
                </c:pt>
                <c:pt idx="24565">
                  <c:v>43718</c:v>
                </c:pt>
                <c:pt idx="24566">
                  <c:v>43719</c:v>
                </c:pt>
                <c:pt idx="24567">
                  <c:v>43720</c:v>
                </c:pt>
                <c:pt idx="24568">
                  <c:v>43721</c:v>
                </c:pt>
                <c:pt idx="24569">
                  <c:v>43724</c:v>
                </c:pt>
                <c:pt idx="24570">
                  <c:v>43725</c:v>
                </c:pt>
                <c:pt idx="24571">
                  <c:v>43726</c:v>
                </c:pt>
                <c:pt idx="24572">
                  <c:v>43727</c:v>
                </c:pt>
                <c:pt idx="24573">
                  <c:v>43728</c:v>
                </c:pt>
                <c:pt idx="24574">
                  <c:v>43731</c:v>
                </c:pt>
                <c:pt idx="24575">
                  <c:v>43732</c:v>
                </c:pt>
                <c:pt idx="24576">
                  <c:v>43733</c:v>
                </c:pt>
                <c:pt idx="24577">
                  <c:v>43734</c:v>
                </c:pt>
                <c:pt idx="24578">
                  <c:v>43735</c:v>
                </c:pt>
                <c:pt idx="24579">
                  <c:v>43738</c:v>
                </c:pt>
                <c:pt idx="24580">
                  <c:v>43739</c:v>
                </c:pt>
                <c:pt idx="24581">
                  <c:v>43740</c:v>
                </c:pt>
                <c:pt idx="24582">
                  <c:v>43741</c:v>
                </c:pt>
                <c:pt idx="24583">
                  <c:v>43742</c:v>
                </c:pt>
                <c:pt idx="24584">
                  <c:v>43745</c:v>
                </c:pt>
                <c:pt idx="24585">
                  <c:v>43746</c:v>
                </c:pt>
                <c:pt idx="24586">
                  <c:v>43747</c:v>
                </c:pt>
                <c:pt idx="24587">
                  <c:v>43748</c:v>
                </c:pt>
                <c:pt idx="24588">
                  <c:v>43749</c:v>
                </c:pt>
                <c:pt idx="24589">
                  <c:v>43752</c:v>
                </c:pt>
                <c:pt idx="24590">
                  <c:v>43753</c:v>
                </c:pt>
                <c:pt idx="24591">
                  <c:v>43754</c:v>
                </c:pt>
                <c:pt idx="24592">
                  <c:v>43755</c:v>
                </c:pt>
                <c:pt idx="24593">
                  <c:v>43756</c:v>
                </c:pt>
                <c:pt idx="24594">
                  <c:v>43759</c:v>
                </c:pt>
                <c:pt idx="24595">
                  <c:v>43760</c:v>
                </c:pt>
                <c:pt idx="24596">
                  <c:v>43761</c:v>
                </c:pt>
                <c:pt idx="24597">
                  <c:v>43762</c:v>
                </c:pt>
                <c:pt idx="24598">
                  <c:v>43763</c:v>
                </c:pt>
                <c:pt idx="24599">
                  <c:v>43766</c:v>
                </c:pt>
                <c:pt idx="24600">
                  <c:v>43767</c:v>
                </c:pt>
                <c:pt idx="24601">
                  <c:v>43768</c:v>
                </c:pt>
                <c:pt idx="24602">
                  <c:v>43769</c:v>
                </c:pt>
                <c:pt idx="24603">
                  <c:v>43770</c:v>
                </c:pt>
                <c:pt idx="24604">
                  <c:v>43773</c:v>
                </c:pt>
                <c:pt idx="24605">
                  <c:v>43774</c:v>
                </c:pt>
                <c:pt idx="24606">
                  <c:v>43775</c:v>
                </c:pt>
                <c:pt idx="24607">
                  <c:v>43776</c:v>
                </c:pt>
                <c:pt idx="24608">
                  <c:v>43777</c:v>
                </c:pt>
                <c:pt idx="24609">
                  <c:v>43780</c:v>
                </c:pt>
                <c:pt idx="24610">
                  <c:v>43781</c:v>
                </c:pt>
                <c:pt idx="24611">
                  <c:v>43782</c:v>
                </c:pt>
                <c:pt idx="24612">
                  <c:v>43783</c:v>
                </c:pt>
                <c:pt idx="24613">
                  <c:v>43784</c:v>
                </c:pt>
                <c:pt idx="24614">
                  <c:v>43787</c:v>
                </c:pt>
                <c:pt idx="24615">
                  <c:v>43788</c:v>
                </c:pt>
                <c:pt idx="24616">
                  <c:v>43789</c:v>
                </c:pt>
                <c:pt idx="24617">
                  <c:v>43790</c:v>
                </c:pt>
                <c:pt idx="24618">
                  <c:v>43791</c:v>
                </c:pt>
                <c:pt idx="24619">
                  <c:v>43794</c:v>
                </c:pt>
                <c:pt idx="24620">
                  <c:v>43795</c:v>
                </c:pt>
                <c:pt idx="24621">
                  <c:v>43796</c:v>
                </c:pt>
                <c:pt idx="24622">
                  <c:v>43798</c:v>
                </c:pt>
                <c:pt idx="24623">
                  <c:v>43801</c:v>
                </c:pt>
                <c:pt idx="24624">
                  <c:v>43802</c:v>
                </c:pt>
                <c:pt idx="24625">
                  <c:v>43803</c:v>
                </c:pt>
                <c:pt idx="24626">
                  <c:v>43804</c:v>
                </c:pt>
                <c:pt idx="24627">
                  <c:v>43805</c:v>
                </c:pt>
                <c:pt idx="24628">
                  <c:v>43808</c:v>
                </c:pt>
                <c:pt idx="24629">
                  <c:v>43809</c:v>
                </c:pt>
                <c:pt idx="24630">
                  <c:v>43810</c:v>
                </c:pt>
                <c:pt idx="24631">
                  <c:v>43811</c:v>
                </c:pt>
                <c:pt idx="24632">
                  <c:v>43812</c:v>
                </c:pt>
                <c:pt idx="24633">
                  <c:v>43815</c:v>
                </c:pt>
                <c:pt idx="24634">
                  <c:v>43816</c:v>
                </c:pt>
                <c:pt idx="24635">
                  <c:v>43817</c:v>
                </c:pt>
                <c:pt idx="24636">
                  <c:v>43818</c:v>
                </c:pt>
                <c:pt idx="24637">
                  <c:v>43819</c:v>
                </c:pt>
                <c:pt idx="24638">
                  <c:v>43822</c:v>
                </c:pt>
                <c:pt idx="24639">
                  <c:v>43823</c:v>
                </c:pt>
                <c:pt idx="24640">
                  <c:v>43825</c:v>
                </c:pt>
                <c:pt idx="24641">
                  <c:v>43826</c:v>
                </c:pt>
                <c:pt idx="24642">
                  <c:v>43829</c:v>
                </c:pt>
                <c:pt idx="24643">
                  <c:v>43830</c:v>
                </c:pt>
                <c:pt idx="24644">
                  <c:v>43832</c:v>
                </c:pt>
                <c:pt idx="24645">
                  <c:v>43833</c:v>
                </c:pt>
                <c:pt idx="24646">
                  <c:v>43836</c:v>
                </c:pt>
                <c:pt idx="24647">
                  <c:v>43837</c:v>
                </c:pt>
                <c:pt idx="24648">
                  <c:v>43838</c:v>
                </c:pt>
                <c:pt idx="24649">
                  <c:v>43839</c:v>
                </c:pt>
                <c:pt idx="24650">
                  <c:v>43840</c:v>
                </c:pt>
                <c:pt idx="24651">
                  <c:v>43843</c:v>
                </c:pt>
                <c:pt idx="24652">
                  <c:v>43844</c:v>
                </c:pt>
                <c:pt idx="24653">
                  <c:v>43845</c:v>
                </c:pt>
                <c:pt idx="24654">
                  <c:v>43846</c:v>
                </c:pt>
                <c:pt idx="24655">
                  <c:v>43847</c:v>
                </c:pt>
                <c:pt idx="24656">
                  <c:v>43851</c:v>
                </c:pt>
                <c:pt idx="24657">
                  <c:v>43852</c:v>
                </c:pt>
                <c:pt idx="24658">
                  <c:v>43853</c:v>
                </c:pt>
                <c:pt idx="24659">
                  <c:v>43854</c:v>
                </c:pt>
                <c:pt idx="24660">
                  <c:v>43857</c:v>
                </c:pt>
                <c:pt idx="24661">
                  <c:v>43858</c:v>
                </c:pt>
                <c:pt idx="24662">
                  <c:v>43859</c:v>
                </c:pt>
                <c:pt idx="24663">
                  <c:v>43860</c:v>
                </c:pt>
                <c:pt idx="24664">
                  <c:v>43861</c:v>
                </c:pt>
                <c:pt idx="24665">
                  <c:v>43864</c:v>
                </c:pt>
                <c:pt idx="24666">
                  <c:v>43865</c:v>
                </c:pt>
                <c:pt idx="24667">
                  <c:v>43866</c:v>
                </c:pt>
                <c:pt idx="24668">
                  <c:v>43867</c:v>
                </c:pt>
                <c:pt idx="24669">
                  <c:v>43868</c:v>
                </c:pt>
                <c:pt idx="24670">
                  <c:v>43871</c:v>
                </c:pt>
                <c:pt idx="24671">
                  <c:v>43872</c:v>
                </c:pt>
                <c:pt idx="24672">
                  <c:v>43873</c:v>
                </c:pt>
                <c:pt idx="24673">
                  <c:v>43874</c:v>
                </c:pt>
                <c:pt idx="24674">
                  <c:v>43875</c:v>
                </c:pt>
                <c:pt idx="24675">
                  <c:v>43879</c:v>
                </c:pt>
                <c:pt idx="24676">
                  <c:v>43880</c:v>
                </c:pt>
                <c:pt idx="24677">
                  <c:v>43881</c:v>
                </c:pt>
                <c:pt idx="24678">
                  <c:v>43882</c:v>
                </c:pt>
                <c:pt idx="24679">
                  <c:v>43885</c:v>
                </c:pt>
                <c:pt idx="24680">
                  <c:v>43886</c:v>
                </c:pt>
                <c:pt idx="24681">
                  <c:v>43887</c:v>
                </c:pt>
                <c:pt idx="24682">
                  <c:v>43888</c:v>
                </c:pt>
                <c:pt idx="24683">
                  <c:v>43889</c:v>
                </c:pt>
                <c:pt idx="24684">
                  <c:v>43892</c:v>
                </c:pt>
                <c:pt idx="24685">
                  <c:v>43893</c:v>
                </c:pt>
                <c:pt idx="24686">
                  <c:v>43894</c:v>
                </c:pt>
                <c:pt idx="24687">
                  <c:v>43895</c:v>
                </c:pt>
                <c:pt idx="24688">
                  <c:v>43896</c:v>
                </c:pt>
                <c:pt idx="24689">
                  <c:v>43899</c:v>
                </c:pt>
                <c:pt idx="24690">
                  <c:v>43900</c:v>
                </c:pt>
                <c:pt idx="24691">
                  <c:v>43901</c:v>
                </c:pt>
                <c:pt idx="24692">
                  <c:v>43902</c:v>
                </c:pt>
                <c:pt idx="24693">
                  <c:v>43903</c:v>
                </c:pt>
                <c:pt idx="24694">
                  <c:v>43906</c:v>
                </c:pt>
                <c:pt idx="24695">
                  <c:v>43907</c:v>
                </c:pt>
                <c:pt idx="24696">
                  <c:v>43908</c:v>
                </c:pt>
                <c:pt idx="24697">
                  <c:v>43909</c:v>
                </c:pt>
                <c:pt idx="24698">
                  <c:v>43910</c:v>
                </c:pt>
                <c:pt idx="24699">
                  <c:v>43913</c:v>
                </c:pt>
                <c:pt idx="24700">
                  <c:v>43914</c:v>
                </c:pt>
                <c:pt idx="24701">
                  <c:v>43915</c:v>
                </c:pt>
                <c:pt idx="24702">
                  <c:v>43916</c:v>
                </c:pt>
                <c:pt idx="24703">
                  <c:v>43917</c:v>
                </c:pt>
                <c:pt idx="24704">
                  <c:v>43920</c:v>
                </c:pt>
                <c:pt idx="24705">
                  <c:v>43921</c:v>
                </c:pt>
                <c:pt idx="24706">
                  <c:v>43922</c:v>
                </c:pt>
                <c:pt idx="24707">
                  <c:v>43923</c:v>
                </c:pt>
                <c:pt idx="24708">
                  <c:v>43924</c:v>
                </c:pt>
                <c:pt idx="24709">
                  <c:v>43927</c:v>
                </c:pt>
                <c:pt idx="24710">
                  <c:v>43928</c:v>
                </c:pt>
                <c:pt idx="24711">
                  <c:v>43929</c:v>
                </c:pt>
                <c:pt idx="24712">
                  <c:v>43930</c:v>
                </c:pt>
                <c:pt idx="24713">
                  <c:v>43934</c:v>
                </c:pt>
                <c:pt idx="24714">
                  <c:v>43935</c:v>
                </c:pt>
                <c:pt idx="24715">
                  <c:v>43936</c:v>
                </c:pt>
                <c:pt idx="24716">
                  <c:v>43937</c:v>
                </c:pt>
                <c:pt idx="24717">
                  <c:v>43938</c:v>
                </c:pt>
                <c:pt idx="24718">
                  <c:v>43941</c:v>
                </c:pt>
                <c:pt idx="24719">
                  <c:v>43942</c:v>
                </c:pt>
                <c:pt idx="24720">
                  <c:v>43943</c:v>
                </c:pt>
                <c:pt idx="24721">
                  <c:v>43944</c:v>
                </c:pt>
                <c:pt idx="24722">
                  <c:v>43945</c:v>
                </c:pt>
                <c:pt idx="24723">
                  <c:v>43948</c:v>
                </c:pt>
                <c:pt idx="24724">
                  <c:v>43949</c:v>
                </c:pt>
                <c:pt idx="24725">
                  <c:v>43950</c:v>
                </c:pt>
                <c:pt idx="24726">
                  <c:v>43951</c:v>
                </c:pt>
                <c:pt idx="24727">
                  <c:v>43952</c:v>
                </c:pt>
                <c:pt idx="24728">
                  <c:v>43955</c:v>
                </c:pt>
                <c:pt idx="24729">
                  <c:v>43956</c:v>
                </c:pt>
                <c:pt idx="24730">
                  <c:v>43957</c:v>
                </c:pt>
                <c:pt idx="24731">
                  <c:v>43958</c:v>
                </c:pt>
                <c:pt idx="24732">
                  <c:v>43959</c:v>
                </c:pt>
                <c:pt idx="24733">
                  <c:v>43962</c:v>
                </c:pt>
                <c:pt idx="24734">
                  <c:v>43963</c:v>
                </c:pt>
                <c:pt idx="24735">
                  <c:v>43964</c:v>
                </c:pt>
                <c:pt idx="24736">
                  <c:v>43965</c:v>
                </c:pt>
                <c:pt idx="24737">
                  <c:v>43966</c:v>
                </c:pt>
                <c:pt idx="24738">
                  <c:v>43969</c:v>
                </c:pt>
                <c:pt idx="24739">
                  <c:v>43970</c:v>
                </c:pt>
                <c:pt idx="24740">
                  <c:v>43971</c:v>
                </c:pt>
                <c:pt idx="24741">
                  <c:v>43972</c:v>
                </c:pt>
                <c:pt idx="24742">
                  <c:v>43973</c:v>
                </c:pt>
                <c:pt idx="24743">
                  <c:v>43977</c:v>
                </c:pt>
                <c:pt idx="24744">
                  <c:v>43978</c:v>
                </c:pt>
                <c:pt idx="24745">
                  <c:v>43979</c:v>
                </c:pt>
                <c:pt idx="24746">
                  <c:v>43980</c:v>
                </c:pt>
                <c:pt idx="24747">
                  <c:v>43983</c:v>
                </c:pt>
                <c:pt idx="24748">
                  <c:v>43984</c:v>
                </c:pt>
                <c:pt idx="24749">
                  <c:v>43985</c:v>
                </c:pt>
                <c:pt idx="24750">
                  <c:v>43986</c:v>
                </c:pt>
                <c:pt idx="24751">
                  <c:v>43987</c:v>
                </c:pt>
                <c:pt idx="24752">
                  <c:v>43990</c:v>
                </c:pt>
                <c:pt idx="24753">
                  <c:v>43991</c:v>
                </c:pt>
                <c:pt idx="24754">
                  <c:v>43992</c:v>
                </c:pt>
                <c:pt idx="24755">
                  <c:v>43993</c:v>
                </c:pt>
                <c:pt idx="24756">
                  <c:v>43994</c:v>
                </c:pt>
                <c:pt idx="24757">
                  <c:v>43997</c:v>
                </c:pt>
                <c:pt idx="24758">
                  <c:v>43998</c:v>
                </c:pt>
                <c:pt idx="24759">
                  <c:v>43999</c:v>
                </c:pt>
                <c:pt idx="24760">
                  <c:v>44000</c:v>
                </c:pt>
                <c:pt idx="24761">
                  <c:v>44001</c:v>
                </c:pt>
                <c:pt idx="24762">
                  <c:v>44004</c:v>
                </c:pt>
                <c:pt idx="24763">
                  <c:v>44005</c:v>
                </c:pt>
                <c:pt idx="24764">
                  <c:v>44006</c:v>
                </c:pt>
                <c:pt idx="24765">
                  <c:v>44007</c:v>
                </c:pt>
                <c:pt idx="24766">
                  <c:v>44008</c:v>
                </c:pt>
                <c:pt idx="24767">
                  <c:v>44011</c:v>
                </c:pt>
                <c:pt idx="24768">
                  <c:v>44012</c:v>
                </c:pt>
                <c:pt idx="24769">
                  <c:v>44013</c:v>
                </c:pt>
                <c:pt idx="24770">
                  <c:v>44014</c:v>
                </c:pt>
                <c:pt idx="24771">
                  <c:v>44018</c:v>
                </c:pt>
                <c:pt idx="24772">
                  <c:v>44019</c:v>
                </c:pt>
                <c:pt idx="24773">
                  <c:v>44020</c:v>
                </c:pt>
                <c:pt idx="24774">
                  <c:v>44021</c:v>
                </c:pt>
                <c:pt idx="24775">
                  <c:v>44022</c:v>
                </c:pt>
                <c:pt idx="24776">
                  <c:v>44025</c:v>
                </c:pt>
                <c:pt idx="24777">
                  <c:v>44026</c:v>
                </c:pt>
                <c:pt idx="24778">
                  <c:v>44027</c:v>
                </c:pt>
                <c:pt idx="24779">
                  <c:v>44028</c:v>
                </c:pt>
                <c:pt idx="24780">
                  <c:v>44029</c:v>
                </c:pt>
                <c:pt idx="24781">
                  <c:v>44032</c:v>
                </c:pt>
                <c:pt idx="24782">
                  <c:v>44033</c:v>
                </c:pt>
                <c:pt idx="24783">
                  <c:v>44034</c:v>
                </c:pt>
                <c:pt idx="24784">
                  <c:v>44035</c:v>
                </c:pt>
                <c:pt idx="24785">
                  <c:v>44036</c:v>
                </c:pt>
                <c:pt idx="24786">
                  <c:v>44039</c:v>
                </c:pt>
                <c:pt idx="24787">
                  <c:v>44040</c:v>
                </c:pt>
                <c:pt idx="24788">
                  <c:v>44041</c:v>
                </c:pt>
                <c:pt idx="24789">
                  <c:v>44042</c:v>
                </c:pt>
                <c:pt idx="24790">
                  <c:v>44043</c:v>
                </c:pt>
                <c:pt idx="24791">
                  <c:v>44046</c:v>
                </c:pt>
                <c:pt idx="24792">
                  <c:v>44047</c:v>
                </c:pt>
                <c:pt idx="24793">
                  <c:v>44048</c:v>
                </c:pt>
                <c:pt idx="24794">
                  <c:v>44049</c:v>
                </c:pt>
                <c:pt idx="24795">
                  <c:v>44050</c:v>
                </c:pt>
                <c:pt idx="24796">
                  <c:v>44053</c:v>
                </c:pt>
                <c:pt idx="24797">
                  <c:v>44054</c:v>
                </c:pt>
                <c:pt idx="24798">
                  <c:v>44055</c:v>
                </c:pt>
                <c:pt idx="24799">
                  <c:v>44056</c:v>
                </c:pt>
                <c:pt idx="24800">
                  <c:v>44057</c:v>
                </c:pt>
                <c:pt idx="24801">
                  <c:v>44060</c:v>
                </c:pt>
                <c:pt idx="24802">
                  <c:v>44061</c:v>
                </c:pt>
                <c:pt idx="24803">
                  <c:v>44062</c:v>
                </c:pt>
                <c:pt idx="24804">
                  <c:v>44063</c:v>
                </c:pt>
                <c:pt idx="24805">
                  <c:v>44064</c:v>
                </c:pt>
                <c:pt idx="24806">
                  <c:v>44067</c:v>
                </c:pt>
                <c:pt idx="24807">
                  <c:v>44068</c:v>
                </c:pt>
                <c:pt idx="24808">
                  <c:v>44069</c:v>
                </c:pt>
                <c:pt idx="24809">
                  <c:v>44070</c:v>
                </c:pt>
                <c:pt idx="24810">
                  <c:v>44071</c:v>
                </c:pt>
                <c:pt idx="24811">
                  <c:v>44074</c:v>
                </c:pt>
                <c:pt idx="24812">
                  <c:v>44075</c:v>
                </c:pt>
                <c:pt idx="24813">
                  <c:v>44076</c:v>
                </c:pt>
                <c:pt idx="24814">
                  <c:v>44077</c:v>
                </c:pt>
                <c:pt idx="24815">
                  <c:v>44078</c:v>
                </c:pt>
                <c:pt idx="24816">
                  <c:v>44082</c:v>
                </c:pt>
                <c:pt idx="24817">
                  <c:v>44083</c:v>
                </c:pt>
                <c:pt idx="24818">
                  <c:v>44084</c:v>
                </c:pt>
                <c:pt idx="24819">
                  <c:v>44085</c:v>
                </c:pt>
                <c:pt idx="24820">
                  <c:v>44088</c:v>
                </c:pt>
                <c:pt idx="24821">
                  <c:v>44089</c:v>
                </c:pt>
                <c:pt idx="24822">
                  <c:v>44090</c:v>
                </c:pt>
                <c:pt idx="24823">
                  <c:v>44091</c:v>
                </c:pt>
                <c:pt idx="24824">
                  <c:v>44092</c:v>
                </c:pt>
                <c:pt idx="24825">
                  <c:v>44095</c:v>
                </c:pt>
                <c:pt idx="24826">
                  <c:v>44096</c:v>
                </c:pt>
                <c:pt idx="24827">
                  <c:v>44097</c:v>
                </c:pt>
                <c:pt idx="24828">
                  <c:v>44098</c:v>
                </c:pt>
                <c:pt idx="24829">
                  <c:v>44099</c:v>
                </c:pt>
                <c:pt idx="24830">
                  <c:v>44102</c:v>
                </c:pt>
                <c:pt idx="24831">
                  <c:v>44103</c:v>
                </c:pt>
                <c:pt idx="24832">
                  <c:v>44104</c:v>
                </c:pt>
                <c:pt idx="24833">
                  <c:v>44105</c:v>
                </c:pt>
                <c:pt idx="24834">
                  <c:v>44106</c:v>
                </c:pt>
                <c:pt idx="24835">
                  <c:v>44109</c:v>
                </c:pt>
                <c:pt idx="24836">
                  <c:v>44110</c:v>
                </c:pt>
                <c:pt idx="24837">
                  <c:v>44111</c:v>
                </c:pt>
                <c:pt idx="24838">
                  <c:v>44112</c:v>
                </c:pt>
                <c:pt idx="24839">
                  <c:v>44113</c:v>
                </c:pt>
                <c:pt idx="24840">
                  <c:v>44116</c:v>
                </c:pt>
                <c:pt idx="24841">
                  <c:v>44117</c:v>
                </c:pt>
                <c:pt idx="24842">
                  <c:v>44118</c:v>
                </c:pt>
                <c:pt idx="24843">
                  <c:v>44119</c:v>
                </c:pt>
                <c:pt idx="24844">
                  <c:v>44120</c:v>
                </c:pt>
                <c:pt idx="24845">
                  <c:v>44123</c:v>
                </c:pt>
                <c:pt idx="24846">
                  <c:v>44124</c:v>
                </c:pt>
                <c:pt idx="24847">
                  <c:v>44125</c:v>
                </c:pt>
                <c:pt idx="24848">
                  <c:v>44126</c:v>
                </c:pt>
                <c:pt idx="24849">
                  <c:v>44127</c:v>
                </c:pt>
                <c:pt idx="24850">
                  <c:v>44130</c:v>
                </c:pt>
                <c:pt idx="24851">
                  <c:v>44131</c:v>
                </c:pt>
                <c:pt idx="24852">
                  <c:v>44132</c:v>
                </c:pt>
                <c:pt idx="24853">
                  <c:v>44133</c:v>
                </c:pt>
                <c:pt idx="24854">
                  <c:v>44134</c:v>
                </c:pt>
                <c:pt idx="24855">
                  <c:v>44137</c:v>
                </c:pt>
                <c:pt idx="24856">
                  <c:v>44138</c:v>
                </c:pt>
                <c:pt idx="24857">
                  <c:v>44139</c:v>
                </c:pt>
                <c:pt idx="24858">
                  <c:v>44140</c:v>
                </c:pt>
                <c:pt idx="24859">
                  <c:v>44141</c:v>
                </c:pt>
                <c:pt idx="24860">
                  <c:v>44144</c:v>
                </c:pt>
                <c:pt idx="24861">
                  <c:v>44145</c:v>
                </c:pt>
                <c:pt idx="24862">
                  <c:v>44146</c:v>
                </c:pt>
                <c:pt idx="24863">
                  <c:v>44147</c:v>
                </c:pt>
                <c:pt idx="24864">
                  <c:v>44148</c:v>
                </c:pt>
                <c:pt idx="24865">
                  <c:v>44151</c:v>
                </c:pt>
                <c:pt idx="24866">
                  <c:v>44152</c:v>
                </c:pt>
                <c:pt idx="24867">
                  <c:v>44153</c:v>
                </c:pt>
                <c:pt idx="24868">
                  <c:v>44154</c:v>
                </c:pt>
                <c:pt idx="24869">
                  <c:v>44155</c:v>
                </c:pt>
                <c:pt idx="24870">
                  <c:v>44158</c:v>
                </c:pt>
                <c:pt idx="24871">
                  <c:v>44159</c:v>
                </c:pt>
                <c:pt idx="24872">
                  <c:v>44160</c:v>
                </c:pt>
                <c:pt idx="24873">
                  <c:v>44162</c:v>
                </c:pt>
                <c:pt idx="24874">
                  <c:v>44165</c:v>
                </c:pt>
                <c:pt idx="24875">
                  <c:v>44166</c:v>
                </c:pt>
                <c:pt idx="24876">
                  <c:v>44167</c:v>
                </c:pt>
                <c:pt idx="24877">
                  <c:v>44168</c:v>
                </c:pt>
                <c:pt idx="24878">
                  <c:v>44169</c:v>
                </c:pt>
                <c:pt idx="24879">
                  <c:v>44172</c:v>
                </c:pt>
                <c:pt idx="24880">
                  <c:v>44173</c:v>
                </c:pt>
                <c:pt idx="24881">
                  <c:v>44174</c:v>
                </c:pt>
                <c:pt idx="24882">
                  <c:v>44175</c:v>
                </c:pt>
                <c:pt idx="24883">
                  <c:v>44176</c:v>
                </c:pt>
                <c:pt idx="24884">
                  <c:v>44179</c:v>
                </c:pt>
                <c:pt idx="24885">
                  <c:v>44180</c:v>
                </c:pt>
                <c:pt idx="24886">
                  <c:v>44181</c:v>
                </c:pt>
                <c:pt idx="24887">
                  <c:v>44182</c:v>
                </c:pt>
                <c:pt idx="24888">
                  <c:v>44183</c:v>
                </c:pt>
                <c:pt idx="24889">
                  <c:v>44186</c:v>
                </c:pt>
                <c:pt idx="24890">
                  <c:v>44187</c:v>
                </c:pt>
                <c:pt idx="24891">
                  <c:v>44188</c:v>
                </c:pt>
                <c:pt idx="24892">
                  <c:v>44189</c:v>
                </c:pt>
                <c:pt idx="24893">
                  <c:v>44193</c:v>
                </c:pt>
                <c:pt idx="24894">
                  <c:v>44194</c:v>
                </c:pt>
                <c:pt idx="24895">
                  <c:v>44195</c:v>
                </c:pt>
                <c:pt idx="24896">
                  <c:v>44196</c:v>
                </c:pt>
                <c:pt idx="24897">
                  <c:v>44200</c:v>
                </c:pt>
                <c:pt idx="24898">
                  <c:v>44201</c:v>
                </c:pt>
                <c:pt idx="24899">
                  <c:v>44202</c:v>
                </c:pt>
                <c:pt idx="24900">
                  <c:v>44203</c:v>
                </c:pt>
                <c:pt idx="24901">
                  <c:v>44204</c:v>
                </c:pt>
                <c:pt idx="24902">
                  <c:v>44207</c:v>
                </c:pt>
                <c:pt idx="24903">
                  <c:v>44208</c:v>
                </c:pt>
                <c:pt idx="24904">
                  <c:v>44209</c:v>
                </c:pt>
                <c:pt idx="24905">
                  <c:v>44210</c:v>
                </c:pt>
                <c:pt idx="24906">
                  <c:v>44211</c:v>
                </c:pt>
                <c:pt idx="24907">
                  <c:v>44215</c:v>
                </c:pt>
                <c:pt idx="24908">
                  <c:v>44216</c:v>
                </c:pt>
                <c:pt idx="24909">
                  <c:v>44217</c:v>
                </c:pt>
                <c:pt idx="24910">
                  <c:v>44218</c:v>
                </c:pt>
                <c:pt idx="24911">
                  <c:v>44221</c:v>
                </c:pt>
                <c:pt idx="24912">
                  <c:v>44222</c:v>
                </c:pt>
                <c:pt idx="24913">
                  <c:v>44223</c:v>
                </c:pt>
                <c:pt idx="24914">
                  <c:v>44224</c:v>
                </c:pt>
                <c:pt idx="24915">
                  <c:v>44225</c:v>
                </c:pt>
                <c:pt idx="24916">
                  <c:v>44228</c:v>
                </c:pt>
                <c:pt idx="24917">
                  <c:v>44229</c:v>
                </c:pt>
                <c:pt idx="24918">
                  <c:v>44230</c:v>
                </c:pt>
                <c:pt idx="24919">
                  <c:v>44231</c:v>
                </c:pt>
                <c:pt idx="24920">
                  <c:v>44232</c:v>
                </c:pt>
                <c:pt idx="24921">
                  <c:v>44235</c:v>
                </c:pt>
                <c:pt idx="24922">
                  <c:v>44236</c:v>
                </c:pt>
                <c:pt idx="24923">
                  <c:v>44237</c:v>
                </c:pt>
                <c:pt idx="24924">
                  <c:v>44238</c:v>
                </c:pt>
                <c:pt idx="24925">
                  <c:v>44239</c:v>
                </c:pt>
                <c:pt idx="24926">
                  <c:v>44243</c:v>
                </c:pt>
                <c:pt idx="24927">
                  <c:v>44244</c:v>
                </c:pt>
                <c:pt idx="24928">
                  <c:v>44245</c:v>
                </c:pt>
                <c:pt idx="24929">
                  <c:v>44246</c:v>
                </c:pt>
                <c:pt idx="24930">
                  <c:v>44249</c:v>
                </c:pt>
                <c:pt idx="24931">
                  <c:v>44250</c:v>
                </c:pt>
                <c:pt idx="24932">
                  <c:v>44251</c:v>
                </c:pt>
                <c:pt idx="24933">
                  <c:v>44252</c:v>
                </c:pt>
                <c:pt idx="24934">
                  <c:v>44253</c:v>
                </c:pt>
                <c:pt idx="24935">
                  <c:v>44256</c:v>
                </c:pt>
                <c:pt idx="24936">
                  <c:v>44257</c:v>
                </c:pt>
                <c:pt idx="24937">
                  <c:v>44258</c:v>
                </c:pt>
                <c:pt idx="24938">
                  <c:v>44259</c:v>
                </c:pt>
                <c:pt idx="24939">
                  <c:v>44260</c:v>
                </c:pt>
                <c:pt idx="24940">
                  <c:v>44263</c:v>
                </c:pt>
                <c:pt idx="24941">
                  <c:v>44264</c:v>
                </c:pt>
                <c:pt idx="24942">
                  <c:v>44265</c:v>
                </c:pt>
                <c:pt idx="24943">
                  <c:v>44266</c:v>
                </c:pt>
                <c:pt idx="24944">
                  <c:v>44267</c:v>
                </c:pt>
                <c:pt idx="24945">
                  <c:v>44270</c:v>
                </c:pt>
                <c:pt idx="24946">
                  <c:v>44271</c:v>
                </c:pt>
                <c:pt idx="24947">
                  <c:v>44272</c:v>
                </c:pt>
                <c:pt idx="24948">
                  <c:v>44273</c:v>
                </c:pt>
                <c:pt idx="24949">
                  <c:v>44274</c:v>
                </c:pt>
                <c:pt idx="24950">
                  <c:v>44277</c:v>
                </c:pt>
                <c:pt idx="24951">
                  <c:v>44278</c:v>
                </c:pt>
                <c:pt idx="24952">
                  <c:v>44279</c:v>
                </c:pt>
                <c:pt idx="24953">
                  <c:v>44280</c:v>
                </c:pt>
                <c:pt idx="24954">
                  <c:v>44281</c:v>
                </c:pt>
                <c:pt idx="24955">
                  <c:v>44284</c:v>
                </c:pt>
                <c:pt idx="24956">
                  <c:v>44285</c:v>
                </c:pt>
                <c:pt idx="24957">
                  <c:v>44286</c:v>
                </c:pt>
                <c:pt idx="24958">
                  <c:v>44287</c:v>
                </c:pt>
                <c:pt idx="24959">
                  <c:v>44291</c:v>
                </c:pt>
                <c:pt idx="24960">
                  <c:v>44292</c:v>
                </c:pt>
                <c:pt idx="24961">
                  <c:v>44293</c:v>
                </c:pt>
                <c:pt idx="24962">
                  <c:v>44294</c:v>
                </c:pt>
                <c:pt idx="24963">
                  <c:v>44295</c:v>
                </c:pt>
                <c:pt idx="24964">
                  <c:v>44298</c:v>
                </c:pt>
                <c:pt idx="24965">
                  <c:v>44299</c:v>
                </c:pt>
                <c:pt idx="24966">
                  <c:v>44300</c:v>
                </c:pt>
                <c:pt idx="24967">
                  <c:v>44301</c:v>
                </c:pt>
                <c:pt idx="24968">
                  <c:v>44302</c:v>
                </c:pt>
                <c:pt idx="24969">
                  <c:v>44305</c:v>
                </c:pt>
                <c:pt idx="24970">
                  <c:v>44306</c:v>
                </c:pt>
                <c:pt idx="24971">
                  <c:v>44307</c:v>
                </c:pt>
                <c:pt idx="24972">
                  <c:v>44308</c:v>
                </c:pt>
                <c:pt idx="24973">
                  <c:v>44309</c:v>
                </c:pt>
                <c:pt idx="24974">
                  <c:v>44312</c:v>
                </c:pt>
                <c:pt idx="24975">
                  <c:v>44313</c:v>
                </c:pt>
                <c:pt idx="24976">
                  <c:v>44314</c:v>
                </c:pt>
                <c:pt idx="24977">
                  <c:v>44315</c:v>
                </c:pt>
                <c:pt idx="24978">
                  <c:v>44316</c:v>
                </c:pt>
                <c:pt idx="24979">
                  <c:v>44319</c:v>
                </c:pt>
                <c:pt idx="24980">
                  <c:v>44320</c:v>
                </c:pt>
                <c:pt idx="24981">
                  <c:v>44321</c:v>
                </c:pt>
                <c:pt idx="24982">
                  <c:v>44322</c:v>
                </c:pt>
                <c:pt idx="24983">
                  <c:v>44323</c:v>
                </c:pt>
                <c:pt idx="24984">
                  <c:v>44326</c:v>
                </c:pt>
                <c:pt idx="24985">
                  <c:v>44327</c:v>
                </c:pt>
                <c:pt idx="24986">
                  <c:v>44328</c:v>
                </c:pt>
                <c:pt idx="24987">
                  <c:v>44329</c:v>
                </c:pt>
                <c:pt idx="24988">
                  <c:v>44330</c:v>
                </c:pt>
                <c:pt idx="24989">
                  <c:v>44333</c:v>
                </c:pt>
                <c:pt idx="24990">
                  <c:v>44334</c:v>
                </c:pt>
                <c:pt idx="24991">
                  <c:v>44335</c:v>
                </c:pt>
                <c:pt idx="24992">
                  <c:v>44336</c:v>
                </c:pt>
                <c:pt idx="24993">
                  <c:v>44337</c:v>
                </c:pt>
                <c:pt idx="24994">
                  <c:v>44340</c:v>
                </c:pt>
                <c:pt idx="24995">
                  <c:v>44341</c:v>
                </c:pt>
                <c:pt idx="24996">
                  <c:v>44342</c:v>
                </c:pt>
                <c:pt idx="24997">
                  <c:v>44343</c:v>
                </c:pt>
                <c:pt idx="24998">
                  <c:v>44344</c:v>
                </c:pt>
                <c:pt idx="24999">
                  <c:v>44348</c:v>
                </c:pt>
                <c:pt idx="25000">
                  <c:v>44349</c:v>
                </c:pt>
                <c:pt idx="25001">
                  <c:v>44350</c:v>
                </c:pt>
                <c:pt idx="25002">
                  <c:v>44351</c:v>
                </c:pt>
                <c:pt idx="25003">
                  <c:v>44354</c:v>
                </c:pt>
                <c:pt idx="25004">
                  <c:v>44355</c:v>
                </c:pt>
                <c:pt idx="25005">
                  <c:v>44356</c:v>
                </c:pt>
                <c:pt idx="25006">
                  <c:v>44357</c:v>
                </c:pt>
                <c:pt idx="25007">
                  <c:v>44358</c:v>
                </c:pt>
                <c:pt idx="25008">
                  <c:v>44361</c:v>
                </c:pt>
                <c:pt idx="25009">
                  <c:v>44362</c:v>
                </c:pt>
                <c:pt idx="25010">
                  <c:v>44363</c:v>
                </c:pt>
                <c:pt idx="25011">
                  <c:v>44364</c:v>
                </c:pt>
                <c:pt idx="25012">
                  <c:v>44365</c:v>
                </c:pt>
                <c:pt idx="25013">
                  <c:v>44368</c:v>
                </c:pt>
                <c:pt idx="25014">
                  <c:v>44369</c:v>
                </c:pt>
                <c:pt idx="25015">
                  <c:v>44370</c:v>
                </c:pt>
                <c:pt idx="25016">
                  <c:v>44371</c:v>
                </c:pt>
                <c:pt idx="25017">
                  <c:v>44372</c:v>
                </c:pt>
                <c:pt idx="25018">
                  <c:v>44375</c:v>
                </c:pt>
                <c:pt idx="25019">
                  <c:v>44376</c:v>
                </c:pt>
                <c:pt idx="25020">
                  <c:v>44377</c:v>
                </c:pt>
                <c:pt idx="25021">
                  <c:v>44378</c:v>
                </c:pt>
                <c:pt idx="25022">
                  <c:v>44379</c:v>
                </c:pt>
                <c:pt idx="25023">
                  <c:v>44383</c:v>
                </c:pt>
                <c:pt idx="25024">
                  <c:v>44384</c:v>
                </c:pt>
                <c:pt idx="25025">
                  <c:v>44385</c:v>
                </c:pt>
                <c:pt idx="25026">
                  <c:v>44386</c:v>
                </c:pt>
                <c:pt idx="25027">
                  <c:v>44389</c:v>
                </c:pt>
                <c:pt idx="25028">
                  <c:v>44390</c:v>
                </c:pt>
                <c:pt idx="25029">
                  <c:v>44391</c:v>
                </c:pt>
                <c:pt idx="25030">
                  <c:v>44392</c:v>
                </c:pt>
                <c:pt idx="25031">
                  <c:v>44393</c:v>
                </c:pt>
                <c:pt idx="25032">
                  <c:v>44396</c:v>
                </c:pt>
                <c:pt idx="25033">
                  <c:v>44397</c:v>
                </c:pt>
                <c:pt idx="25034">
                  <c:v>44398</c:v>
                </c:pt>
                <c:pt idx="25035">
                  <c:v>44399</c:v>
                </c:pt>
                <c:pt idx="25036">
                  <c:v>44400</c:v>
                </c:pt>
                <c:pt idx="25037">
                  <c:v>44403</c:v>
                </c:pt>
                <c:pt idx="25038">
                  <c:v>44404</c:v>
                </c:pt>
                <c:pt idx="25039">
                  <c:v>44405</c:v>
                </c:pt>
                <c:pt idx="25040">
                  <c:v>44406</c:v>
                </c:pt>
                <c:pt idx="25041">
                  <c:v>44407</c:v>
                </c:pt>
                <c:pt idx="25042">
                  <c:v>44410</c:v>
                </c:pt>
                <c:pt idx="25043">
                  <c:v>44411</c:v>
                </c:pt>
                <c:pt idx="25044">
                  <c:v>44412</c:v>
                </c:pt>
                <c:pt idx="25045">
                  <c:v>44413</c:v>
                </c:pt>
                <c:pt idx="25046">
                  <c:v>44414</c:v>
                </c:pt>
                <c:pt idx="25047">
                  <c:v>44417</c:v>
                </c:pt>
                <c:pt idx="25048">
                  <c:v>44418</c:v>
                </c:pt>
                <c:pt idx="25049">
                  <c:v>44419</c:v>
                </c:pt>
                <c:pt idx="25050">
                  <c:v>44420</c:v>
                </c:pt>
                <c:pt idx="25051">
                  <c:v>44421</c:v>
                </c:pt>
                <c:pt idx="25052">
                  <c:v>44424</c:v>
                </c:pt>
                <c:pt idx="25053">
                  <c:v>44425</c:v>
                </c:pt>
                <c:pt idx="25054">
                  <c:v>44426</c:v>
                </c:pt>
                <c:pt idx="25055">
                  <c:v>44427</c:v>
                </c:pt>
                <c:pt idx="25056">
                  <c:v>44428</c:v>
                </c:pt>
                <c:pt idx="25057">
                  <c:v>44431</c:v>
                </c:pt>
                <c:pt idx="25058">
                  <c:v>44432</c:v>
                </c:pt>
                <c:pt idx="25059">
                  <c:v>44433</c:v>
                </c:pt>
                <c:pt idx="25060">
                  <c:v>44434</c:v>
                </c:pt>
                <c:pt idx="25061">
                  <c:v>44435</c:v>
                </c:pt>
                <c:pt idx="25062">
                  <c:v>44438</c:v>
                </c:pt>
                <c:pt idx="25063">
                  <c:v>44439</c:v>
                </c:pt>
                <c:pt idx="25064">
                  <c:v>44440</c:v>
                </c:pt>
                <c:pt idx="25065">
                  <c:v>44441</c:v>
                </c:pt>
                <c:pt idx="25066">
                  <c:v>44442</c:v>
                </c:pt>
                <c:pt idx="25067">
                  <c:v>44446</c:v>
                </c:pt>
                <c:pt idx="25068">
                  <c:v>44447</c:v>
                </c:pt>
                <c:pt idx="25069">
                  <c:v>44448</c:v>
                </c:pt>
                <c:pt idx="25070">
                  <c:v>44449</c:v>
                </c:pt>
                <c:pt idx="25071">
                  <c:v>44452</c:v>
                </c:pt>
                <c:pt idx="25072">
                  <c:v>44453</c:v>
                </c:pt>
                <c:pt idx="25073">
                  <c:v>44454</c:v>
                </c:pt>
                <c:pt idx="25074">
                  <c:v>44455</c:v>
                </c:pt>
                <c:pt idx="25075">
                  <c:v>44456</c:v>
                </c:pt>
                <c:pt idx="25076">
                  <c:v>44459</c:v>
                </c:pt>
                <c:pt idx="25077">
                  <c:v>44460</c:v>
                </c:pt>
                <c:pt idx="25078">
                  <c:v>44461</c:v>
                </c:pt>
                <c:pt idx="25079">
                  <c:v>44462</c:v>
                </c:pt>
                <c:pt idx="25080">
                  <c:v>44463</c:v>
                </c:pt>
                <c:pt idx="25081">
                  <c:v>44466</c:v>
                </c:pt>
                <c:pt idx="25082">
                  <c:v>44467</c:v>
                </c:pt>
                <c:pt idx="25083">
                  <c:v>44468</c:v>
                </c:pt>
                <c:pt idx="25084">
                  <c:v>44469</c:v>
                </c:pt>
                <c:pt idx="25085">
                  <c:v>44470</c:v>
                </c:pt>
                <c:pt idx="25086">
                  <c:v>44473</c:v>
                </c:pt>
                <c:pt idx="25087">
                  <c:v>44474</c:v>
                </c:pt>
                <c:pt idx="25088">
                  <c:v>44475</c:v>
                </c:pt>
                <c:pt idx="25089">
                  <c:v>44476</c:v>
                </c:pt>
                <c:pt idx="25090">
                  <c:v>44477</c:v>
                </c:pt>
                <c:pt idx="25091">
                  <c:v>44480</c:v>
                </c:pt>
                <c:pt idx="25092">
                  <c:v>44481</c:v>
                </c:pt>
                <c:pt idx="25093">
                  <c:v>44482</c:v>
                </c:pt>
                <c:pt idx="25094">
                  <c:v>44483</c:v>
                </c:pt>
                <c:pt idx="25095">
                  <c:v>44484</c:v>
                </c:pt>
                <c:pt idx="25096">
                  <c:v>44487</c:v>
                </c:pt>
                <c:pt idx="25097">
                  <c:v>44488</c:v>
                </c:pt>
                <c:pt idx="25098">
                  <c:v>44489</c:v>
                </c:pt>
                <c:pt idx="25099">
                  <c:v>44490</c:v>
                </c:pt>
                <c:pt idx="25100">
                  <c:v>44491</c:v>
                </c:pt>
                <c:pt idx="25101">
                  <c:v>44494</c:v>
                </c:pt>
                <c:pt idx="25102">
                  <c:v>44495</c:v>
                </c:pt>
                <c:pt idx="25103">
                  <c:v>44496</c:v>
                </c:pt>
                <c:pt idx="25104">
                  <c:v>44497</c:v>
                </c:pt>
                <c:pt idx="25105">
                  <c:v>44498</c:v>
                </c:pt>
                <c:pt idx="25106">
                  <c:v>44501</c:v>
                </c:pt>
                <c:pt idx="25107">
                  <c:v>44502</c:v>
                </c:pt>
                <c:pt idx="25108">
                  <c:v>44503</c:v>
                </c:pt>
                <c:pt idx="25109">
                  <c:v>44504</c:v>
                </c:pt>
                <c:pt idx="25110">
                  <c:v>44505</c:v>
                </c:pt>
                <c:pt idx="25111">
                  <c:v>44508</c:v>
                </c:pt>
                <c:pt idx="25112">
                  <c:v>44509</c:v>
                </c:pt>
                <c:pt idx="25113">
                  <c:v>44510</c:v>
                </c:pt>
                <c:pt idx="25114">
                  <c:v>44511</c:v>
                </c:pt>
                <c:pt idx="25115">
                  <c:v>44512</c:v>
                </c:pt>
                <c:pt idx="25116">
                  <c:v>44515</c:v>
                </c:pt>
                <c:pt idx="25117">
                  <c:v>44516</c:v>
                </c:pt>
                <c:pt idx="25118">
                  <c:v>44517</c:v>
                </c:pt>
                <c:pt idx="25119">
                  <c:v>44518</c:v>
                </c:pt>
                <c:pt idx="25120">
                  <c:v>44519</c:v>
                </c:pt>
                <c:pt idx="25121">
                  <c:v>44522</c:v>
                </c:pt>
                <c:pt idx="25122">
                  <c:v>44523</c:v>
                </c:pt>
                <c:pt idx="25123">
                  <c:v>44524</c:v>
                </c:pt>
                <c:pt idx="25124">
                  <c:v>44526</c:v>
                </c:pt>
                <c:pt idx="25125">
                  <c:v>44529</c:v>
                </c:pt>
                <c:pt idx="25126">
                  <c:v>44530</c:v>
                </c:pt>
                <c:pt idx="25127">
                  <c:v>44531</c:v>
                </c:pt>
                <c:pt idx="25128">
                  <c:v>44532</c:v>
                </c:pt>
                <c:pt idx="25129">
                  <c:v>44533</c:v>
                </c:pt>
                <c:pt idx="25130">
                  <c:v>44536</c:v>
                </c:pt>
                <c:pt idx="25131">
                  <c:v>44537</c:v>
                </c:pt>
                <c:pt idx="25132">
                  <c:v>44538</c:v>
                </c:pt>
                <c:pt idx="25133">
                  <c:v>44539</c:v>
                </c:pt>
                <c:pt idx="25134">
                  <c:v>44540</c:v>
                </c:pt>
                <c:pt idx="25135">
                  <c:v>44543</c:v>
                </c:pt>
                <c:pt idx="25136">
                  <c:v>44544</c:v>
                </c:pt>
                <c:pt idx="25137">
                  <c:v>44545</c:v>
                </c:pt>
                <c:pt idx="25138">
                  <c:v>44546</c:v>
                </c:pt>
                <c:pt idx="25139">
                  <c:v>44547</c:v>
                </c:pt>
                <c:pt idx="25140">
                  <c:v>44550</c:v>
                </c:pt>
                <c:pt idx="25141">
                  <c:v>44551</c:v>
                </c:pt>
                <c:pt idx="25142">
                  <c:v>44552</c:v>
                </c:pt>
                <c:pt idx="25143">
                  <c:v>44553</c:v>
                </c:pt>
                <c:pt idx="25144">
                  <c:v>44557</c:v>
                </c:pt>
                <c:pt idx="25145">
                  <c:v>44558</c:v>
                </c:pt>
                <c:pt idx="25146">
                  <c:v>44559</c:v>
                </c:pt>
                <c:pt idx="25147">
                  <c:v>44560</c:v>
                </c:pt>
                <c:pt idx="25148">
                  <c:v>44561</c:v>
                </c:pt>
                <c:pt idx="25149">
                  <c:v>44564</c:v>
                </c:pt>
                <c:pt idx="25150">
                  <c:v>44565</c:v>
                </c:pt>
                <c:pt idx="25151">
                  <c:v>44566</c:v>
                </c:pt>
                <c:pt idx="25152">
                  <c:v>44567</c:v>
                </c:pt>
                <c:pt idx="25153">
                  <c:v>44568</c:v>
                </c:pt>
                <c:pt idx="25154">
                  <c:v>44571</c:v>
                </c:pt>
                <c:pt idx="25155">
                  <c:v>44572</c:v>
                </c:pt>
                <c:pt idx="25156">
                  <c:v>44573</c:v>
                </c:pt>
                <c:pt idx="25157">
                  <c:v>44574</c:v>
                </c:pt>
                <c:pt idx="25158">
                  <c:v>44575</c:v>
                </c:pt>
                <c:pt idx="25159">
                  <c:v>44579</c:v>
                </c:pt>
                <c:pt idx="25160">
                  <c:v>44580</c:v>
                </c:pt>
                <c:pt idx="25161">
                  <c:v>44581</c:v>
                </c:pt>
                <c:pt idx="25162">
                  <c:v>44582</c:v>
                </c:pt>
                <c:pt idx="25163">
                  <c:v>44585</c:v>
                </c:pt>
                <c:pt idx="25164">
                  <c:v>44586</c:v>
                </c:pt>
                <c:pt idx="25165">
                  <c:v>44587</c:v>
                </c:pt>
                <c:pt idx="25166">
                  <c:v>44588</c:v>
                </c:pt>
                <c:pt idx="25167">
                  <c:v>44589</c:v>
                </c:pt>
                <c:pt idx="25168">
                  <c:v>44592</c:v>
                </c:pt>
                <c:pt idx="25169">
                  <c:v>44593</c:v>
                </c:pt>
                <c:pt idx="25170">
                  <c:v>44594</c:v>
                </c:pt>
                <c:pt idx="25171">
                  <c:v>44595</c:v>
                </c:pt>
                <c:pt idx="25172">
                  <c:v>44596</c:v>
                </c:pt>
                <c:pt idx="25173">
                  <c:v>44599</c:v>
                </c:pt>
                <c:pt idx="25174">
                  <c:v>44600</c:v>
                </c:pt>
                <c:pt idx="25175">
                  <c:v>44601</c:v>
                </c:pt>
                <c:pt idx="25176">
                  <c:v>44602</c:v>
                </c:pt>
                <c:pt idx="25177">
                  <c:v>44603</c:v>
                </c:pt>
                <c:pt idx="25178">
                  <c:v>44606</c:v>
                </c:pt>
                <c:pt idx="25179">
                  <c:v>44607</c:v>
                </c:pt>
                <c:pt idx="25180">
                  <c:v>44608</c:v>
                </c:pt>
                <c:pt idx="25181">
                  <c:v>44609</c:v>
                </c:pt>
                <c:pt idx="25182">
                  <c:v>44610</c:v>
                </c:pt>
                <c:pt idx="25183">
                  <c:v>44614</c:v>
                </c:pt>
                <c:pt idx="25184">
                  <c:v>44615</c:v>
                </c:pt>
                <c:pt idx="25185">
                  <c:v>44616</c:v>
                </c:pt>
                <c:pt idx="25186">
                  <c:v>44617</c:v>
                </c:pt>
                <c:pt idx="25187">
                  <c:v>44620</c:v>
                </c:pt>
                <c:pt idx="25188">
                  <c:v>44621</c:v>
                </c:pt>
                <c:pt idx="25189">
                  <c:v>44622</c:v>
                </c:pt>
                <c:pt idx="25190">
                  <c:v>44623</c:v>
                </c:pt>
                <c:pt idx="25191">
                  <c:v>44624</c:v>
                </c:pt>
                <c:pt idx="25192">
                  <c:v>44627</c:v>
                </c:pt>
                <c:pt idx="25193">
                  <c:v>44628</c:v>
                </c:pt>
                <c:pt idx="25194">
                  <c:v>44629</c:v>
                </c:pt>
                <c:pt idx="25195">
                  <c:v>44630</c:v>
                </c:pt>
                <c:pt idx="25196">
                  <c:v>44631</c:v>
                </c:pt>
                <c:pt idx="25197">
                  <c:v>44634</c:v>
                </c:pt>
                <c:pt idx="25198">
                  <c:v>44635</c:v>
                </c:pt>
                <c:pt idx="25199">
                  <c:v>44636</c:v>
                </c:pt>
                <c:pt idx="25200">
                  <c:v>44637</c:v>
                </c:pt>
                <c:pt idx="25201">
                  <c:v>44638</c:v>
                </c:pt>
                <c:pt idx="25202">
                  <c:v>44641</c:v>
                </c:pt>
                <c:pt idx="25203">
                  <c:v>44642</c:v>
                </c:pt>
                <c:pt idx="25204">
                  <c:v>44643</c:v>
                </c:pt>
                <c:pt idx="25205">
                  <c:v>44644</c:v>
                </c:pt>
                <c:pt idx="25206">
                  <c:v>44645</c:v>
                </c:pt>
                <c:pt idx="25207">
                  <c:v>44648</c:v>
                </c:pt>
                <c:pt idx="25208">
                  <c:v>44649</c:v>
                </c:pt>
                <c:pt idx="25209">
                  <c:v>44650</c:v>
                </c:pt>
                <c:pt idx="25210">
                  <c:v>44651</c:v>
                </c:pt>
                <c:pt idx="25211">
                  <c:v>44652</c:v>
                </c:pt>
                <c:pt idx="25212">
                  <c:v>44655</c:v>
                </c:pt>
                <c:pt idx="25213">
                  <c:v>44656</c:v>
                </c:pt>
                <c:pt idx="25214">
                  <c:v>44657</c:v>
                </c:pt>
                <c:pt idx="25215">
                  <c:v>44658</c:v>
                </c:pt>
                <c:pt idx="25216">
                  <c:v>44659</c:v>
                </c:pt>
                <c:pt idx="25217">
                  <c:v>44662</c:v>
                </c:pt>
                <c:pt idx="25218">
                  <c:v>44663</c:v>
                </c:pt>
                <c:pt idx="25219">
                  <c:v>44664</c:v>
                </c:pt>
                <c:pt idx="25220">
                  <c:v>44665</c:v>
                </c:pt>
                <c:pt idx="25221">
                  <c:v>44669</c:v>
                </c:pt>
                <c:pt idx="25222">
                  <c:v>44670</c:v>
                </c:pt>
                <c:pt idx="25223">
                  <c:v>44671</c:v>
                </c:pt>
                <c:pt idx="25224">
                  <c:v>44672</c:v>
                </c:pt>
                <c:pt idx="25225">
                  <c:v>44673</c:v>
                </c:pt>
                <c:pt idx="25226">
                  <c:v>44676</c:v>
                </c:pt>
                <c:pt idx="25227">
                  <c:v>44677</c:v>
                </c:pt>
                <c:pt idx="25228">
                  <c:v>44678</c:v>
                </c:pt>
                <c:pt idx="25229">
                  <c:v>44679</c:v>
                </c:pt>
                <c:pt idx="25230">
                  <c:v>44680</c:v>
                </c:pt>
                <c:pt idx="25231">
                  <c:v>44683</c:v>
                </c:pt>
                <c:pt idx="25232">
                  <c:v>44684</c:v>
                </c:pt>
                <c:pt idx="25233">
                  <c:v>44685</c:v>
                </c:pt>
                <c:pt idx="25234">
                  <c:v>44686</c:v>
                </c:pt>
                <c:pt idx="25235">
                  <c:v>44687</c:v>
                </c:pt>
                <c:pt idx="25236">
                  <c:v>44690</c:v>
                </c:pt>
                <c:pt idx="25237">
                  <c:v>44691</c:v>
                </c:pt>
                <c:pt idx="25238">
                  <c:v>44692</c:v>
                </c:pt>
                <c:pt idx="25239">
                  <c:v>44693</c:v>
                </c:pt>
                <c:pt idx="25240">
                  <c:v>44694</c:v>
                </c:pt>
                <c:pt idx="25241">
                  <c:v>44697</c:v>
                </c:pt>
                <c:pt idx="25242">
                  <c:v>44698</c:v>
                </c:pt>
                <c:pt idx="25243">
                  <c:v>44699</c:v>
                </c:pt>
                <c:pt idx="25244">
                  <c:v>44700</c:v>
                </c:pt>
                <c:pt idx="25245">
                  <c:v>44701</c:v>
                </c:pt>
                <c:pt idx="25246">
                  <c:v>44704</c:v>
                </c:pt>
                <c:pt idx="25247">
                  <c:v>44705</c:v>
                </c:pt>
                <c:pt idx="25248">
                  <c:v>44706</c:v>
                </c:pt>
                <c:pt idx="25249">
                  <c:v>44707</c:v>
                </c:pt>
                <c:pt idx="25250">
                  <c:v>44708</c:v>
                </c:pt>
                <c:pt idx="25251">
                  <c:v>44712</c:v>
                </c:pt>
                <c:pt idx="25252">
                  <c:v>44713</c:v>
                </c:pt>
                <c:pt idx="25253">
                  <c:v>44714</c:v>
                </c:pt>
                <c:pt idx="25254">
                  <c:v>44715</c:v>
                </c:pt>
                <c:pt idx="25255">
                  <c:v>44718</c:v>
                </c:pt>
                <c:pt idx="25256">
                  <c:v>44719</c:v>
                </c:pt>
                <c:pt idx="25257">
                  <c:v>44720</c:v>
                </c:pt>
                <c:pt idx="25258">
                  <c:v>44721</c:v>
                </c:pt>
                <c:pt idx="25259">
                  <c:v>44722</c:v>
                </c:pt>
                <c:pt idx="25260">
                  <c:v>44725</c:v>
                </c:pt>
                <c:pt idx="25261">
                  <c:v>44726</c:v>
                </c:pt>
                <c:pt idx="25262">
                  <c:v>44727</c:v>
                </c:pt>
                <c:pt idx="25263">
                  <c:v>44728</c:v>
                </c:pt>
                <c:pt idx="25264">
                  <c:v>44729</c:v>
                </c:pt>
                <c:pt idx="25265">
                  <c:v>44733</c:v>
                </c:pt>
                <c:pt idx="25266">
                  <c:v>44734</c:v>
                </c:pt>
                <c:pt idx="25267">
                  <c:v>44735</c:v>
                </c:pt>
                <c:pt idx="25268">
                  <c:v>44736</c:v>
                </c:pt>
                <c:pt idx="25269">
                  <c:v>44739</c:v>
                </c:pt>
                <c:pt idx="25270">
                  <c:v>44740</c:v>
                </c:pt>
                <c:pt idx="25271">
                  <c:v>44741</c:v>
                </c:pt>
                <c:pt idx="25272">
                  <c:v>44742</c:v>
                </c:pt>
                <c:pt idx="25273">
                  <c:v>44743</c:v>
                </c:pt>
                <c:pt idx="25274">
                  <c:v>44747</c:v>
                </c:pt>
                <c:pt idx="25275">
                  <c:v>44748</c:v>
                </c:pt>
                <c:pt idx="25276">
                  <c:v>44749</c:v>
                </c:pt>
                <c:pt idx="25277">
                  <c:v>44750</c:v>
                </c:pt>
                <c:pt idx="25278">
                  <c:v>44753</c:v>
                </c:pt>
                <c:pt idx="25279">
                  <c:v>44754</c:v>
                </c:pt>
                <c:pt idx="25280">
                  <c:v>44755</c:v>
                </c:pt>
                <c:pt idx="25281">
                  <c:v>44756</c:v>
                </c:pt>
                <c:pt idx="25282">
                  <c:v>44757</c:v>
                </c:pt>
                <c:pt idx="25283">
                  <c:v>44760</c:v>
                </c:pt>
                <c:pt idx="25284">
                  <c:v>44761</c:v>
                </c:pt>
                <c:pt idx="25285">
                  <c:v>44762</c:v>
                </c:pt>
                <c:pt idx="25286">
                  <c:v>44763</c:v>
                </c:pt>
                <c:pt idx="25287">
                  <c:v>44764</c:v>
                </c:pt>
                <c:pt idx="25288">
                  <c:v>44767</c:v>
                </c:pt>
                <c:pt idx="25289">
                  <c:v>44768</c:v>
                </c:pt>
                <c:pt idx="25290">
                  <c:v>44769</c:v>
                </c:pt>
                <c:pt idx="25291">
                  <c:v>44770</c:v>
                </c:pt>
                <c:pt idx="25292">
                  <c:v>44771</c:v>
                </c:pt>
                <c:pt idx="25293">
                  <c:v>44774</c:v>
                </c:pt>
                <c:pt idx="25294">
                  <c:v>44775</c:v>
                </c:pt>
                <c:pt idx="25295">
                  <c:v>44776</c:v>
                </c:pt>
                <c:pt idx="25296">
                  <c:v>44777</c:v>
                </c:pt>
                <c:pt idx="25297">
                  <c:v>44778</c:v>
                </c:pt>
                <c:pt idx="25298">
                  <c:v>44781</c:v>
                </c:pt>
                <c:pt idx="25299">
                  <c:v>44782</c:v>
                </c:pt>
                <c:pt idx="25300">
                  <c:v>44783</c:v>
                </c:pt>
                <c:pt idx="25301">
                  <c:v>44784</c:v>
                </c:pt>
                <c:pt idx="25302">
                  <c:v>44785</c:v>
                </c:pt>
                <c:pt idx="25303">
                  <c:v>44788</c:v>
                </c:pt>
                <c:pt idx="25304">
                  <c:v>44789</c:v>
                </c:pt>
                <c:pt idx="25305">
                  <c:v>44790</c:v>
                </c:pt>
                <c:pt idx="25306">
                  <c:v>44791</c:v>
                </c:pt>
                <c:pt idx="25307">
                  <c:v>44792</c:v>
                </c:pt>
                <c:pt idx="25308">
                  <c:v>44795</c:v>
                </c:pt>
                <c:pt idx="25309">
                  <c:v>44796</c:v>
                </c:pt>
                <c:pt idx="25310">
                  <c:v>44797</c:v>
                </c:pt>
                <c:pt idx="25311">
                  <c:v>44798</c:v>
                </c:pt>
                <c:pt idx="25312">
                  <c:v>44799</c:v>
                </c:pt>
                <c:pt idx="25313">
                  <c:v>44802</c:v>
                </c:pt>
                <c:pt idx="25314">
                  <c:v>44803</c:v>
                </c:pt>
                <c:pt idx="25315">
                  <c:v>44804</c:v>
                </c:pt>
                <c:pt idx="25316">
                  <c:v>44805</c:v>
                </c:pt>
                <c:pt idx="25317">
                  <c:v>44806</c:v>
                </c:pt>
                <c:pt idx="25318">
                  <c:v>44810</c:v>
                </c:pt>
                <c:pt idx="25319">
                  <c:v>44811</c:v>
                </c:pt>
                <c:pt idx="25320">
                  <c:v>44812</c:v>
                </c:pt>
                <c:pt idx="25321">
                  <c:v>44813</c:v>
                </c:pt>
                <c:pt idx="25322">
                  <c:v>44816</c:v>
                </c:pt>
                <c:pt idx="25323">
                  <c:v>44817</c:v>
                </c:pt>
                <c:pt idx="25324">
                  <c:v>44818</c:v>
                </c:pt>
                <c:pt idx="25325">
                  <c:v>44819</c:v>
                </c:pt>
                <c:pt idx="25326">
                  <c:v>44820</c:v>
                </c:pt>
                <c:pt idx="25327">
                  <c:v>44823</c:v>
                </c:pt>
                <c:pt idx="25328">
                  <c:v>44824</c:v>
                </c:pt>
                <c:pt idx="25329">
                  <c:v>44825</c:v>
                </c:pt>
                <c:pt idx="25330">
                  <c:v>44826</c:v>
                </c:pt>
                <c:pt idx="25331">
                  <c:v>44827</c:v>
                </c:pt>
                <c:pt idx="25332">
                  <c:v>44830</c:v>
                </c:pt>
                <c:pt idx="25333">
                  <c:v>44831</c:v>
                </c:pt>
                <c:pt idx="25334">
                  <c:v>44832</c:v>
                </c:pt>
                <c:pt idx="25335">
                  <c:v>44833</c:v>
                </c:pt>
                <c:pt idx="25336">
                  <c:v>44834</c:v>
                </c:pt>
                <c:pt idx="25337">
                  <c:v>44837</c:v>
                </c:pt>
                <c:pt idx="25338">
                  <c:v>44838</c:v>
                </c:pt>
                <c:pt idx="25339">
                  <c:v>44839</c:v>
                </c:pt>
                <c:pt idx="25340">
                  <c:v>44840</c:v>
                </c:pt>
                <c:pt idx="25341">
                  <c:v>44841</c:v>
                </c:pt>
                <c:pt idx="25342">
                  <c:v>44844</c:v>
                </c:pt>
                <c:pt idx="25343">
                  <c:v>44845</c:v>
                </c:pt>
                <c:pt idx="25344">
                  <c:v>44846</c:v>
                </c:pt>
                <c:pt idx="25345">
                  <c:v>44847</c:v>
                </c:pt>
                <c:pt idx="25346">
                  <c:v>44848</c:v>
                </c:pt>
                <c:pt idx="25347">
                  <c:v>44851</c:v>
                </c:pt>
                <c:pt idx="25348">
                  <c:v>44852</c:v>
                </c:pt>
                <c:pt idx="25349">
                  <c:v>44853</c:v>
                </c:pt>
                <c:pt idx="25350">
                  <c:v>44854</c:v>
                </c:pt>
                <c:pt idx="25351">
                  <c:v>44855</c:v>
                </c:pt>
                <c:pt idx="25352">
                  <c:v>44858</c:v>
                </c:pt>
                <c:pt idx="25353">
                  <c:v>44859</c:v>
                </c:pt>
                <c:pt idx="25354">
                  <c:v>44860</c:v>
                </c:pt>
                <c:pt idx="25355">
                  <c:v>44861</c:v>
                </c:pt>
                <c:pt idx="25356">
                  <c:v>44862</c:v>
                </c:pt>
                <c:pt idx="25357">
                  <c:v>44865</c:v>
                </c:pt>
                <c:pt idx="25358">
                  <c:v>44866</c:v>
                </c:pt>
                <c:pt idx="25359">
                  <c:v>44867</c:v>
                </c:pt>
                <c:pt idx="25360">
                  <c:v>44868</c:v>
                </c:pt>
                <c:pt idx="25361">
                  <c:v>44869</c:v>
                </c:pt>
                <c:pt idx="25362">
                  <c:v>44872</c:v>
                </c:pt>
                <c:pt idx="25363">
                  <c:v>44873</c:v>
                </c:pt>
                <c:pt idx="25364">
                  <c:v>44874</c:v>
                </c:pt>
                <c:pt idx="25365">
                  <c:v>44875</c:v>
                </c:pt>
                <c:pt idx="25366">
                  <c:v>44876</c:v>
                </c:pt>
                <c:pt idx="25367">
                  <c:v>44879</c:v>
                </c:pt>
                <c:pt idx="25368">
                  <c:v>44880</c:v>
                </c:pt>
                <c:pt idx="25369">
                  <c:v>44881</c:v>
                </c:pt>
                <c:pt idx="25370">
                  <c:v>44882</c:v>
                </c:pt>
                <c:pt idx="25371">
                  <c:v>44883</c:v>
                </c:pt>
                <c:pt idx="25372">
                  <c:v>44886</c:v>
                </c:pt>
                <c:pt idx="25373">
                  <c:v>44887</c:v>
                </c:pt>
                <c:pt idx="25374">
                  <c:v>44888</c:v>
                </c:pt>
                <c:pt idx="25375">
                  <c:v>44890</c:v>
                </c:pt>
                <c:pt idx="25376">
                  <c:v>44893</c:v>
                </c:pt>
                <c:pt idx="25377">
                  <c:v>44894</c:v>
                </c:pt>
                <c:pt idx="25378">
                  <c:v>44895</c:v>
                </c:pt>
                <c:pt idx="25379">
                  <c:v>44896</c:v>
                </c:pt>
                <c:pt idx="25380">
                  <c:v>44897</c:v>
                </c:pt>
                <c:pt idx="25381">
                  <c:v>44900</c:v>
                </c:pt>
                <c:pt idx="25382">
                  <c:v>44901</c:v>
                </c:pt>
                <c:pt idx="25383">
                  <c:v>44902</c:v>
                </c:pt>
                <c:pt idx="25384">
                  <c:v>44903</c:v>
                </c:pt>
                <c:pt idx="25385">
                  <c:v>44904</c:v>
                </c:pt>
                <c:pt idx="25386">
                  <c:v>44907</c:v>
                </c:pt>
                <c:pt idx="25387">
                  <c:v>44908</c:v>
                </c:pt>
                <c:pt idx="25388">
                  <c:v>44909</c:v>
                </c:pt>
                <c:pt idx="25389">
                  <c:v>44910</c:v>
                </c:pt>
                <c:pt idx="25390">
                  <c:v>44911</c:v>
                </c:pt>
                <c:pt idx="25391">
                  <c:v>44914</c:v>
                </c:pt>
                <c:pt idx="25392">
                  <c:v>44915</c:v>
                </c:pt>
                <c:pt idx="25393">
                  <c:v>44916</c:v>
                </c:pt>
                <c:pt idx="25394">
                  <c:v>44917</c:v>
                </c:pt>
                <c:pt idx="25395">
                  <c:v>44918</c:v>
                </c:pt>
                <c:pt idx="25396">
                  <c:v>44922</c:v>
                </c:pt>
                <c:pt idx="25397">
                  <c:v>44923</c:v>
                </c:pt>
                <c:pt idx="25398">
                  <c:v>44924</c:v>
                </c:pt>
                <c:pt idx="25399">
                  <c:v>44925</c:v>
                </c:pt>
                <c:pt idx="25400">
                  <c:v>44929</c:v>
                </c:pt>
                <c:pt idx="25401">
                  <c:v>44930</c:v>
                </c:pt>
                <c:pt idx="25402">
                  <c:v>44931</c:v>
                </c:pt>
                <c:pt idx="25403">
                  <c:v>44932</c:v>
                </c:pt>
                <c:pt idx="25404">
                  <c:v>44935</c:v>
                </c:pt>
                <c:pt idx="25405">
                  <c:v>44936</c:v>
                </c:pt>
                <c:pt idx="25406">
                  <c:v>44937</c:v>
                </c:pt>
                <c:pt idx="25407">
                  <c:v>44938</c:v>
                </c:pt>
                <c:pt idx="25408">
                  <c:v>44939</c:v>
                </c:pt>
                <c:pt idx="25409">
                  <c:v>44943</c:v>
                </c:pt>
                <c:pt idx="25410">
                  <c:v>44944</c:v>
                </c:pt>
                <c:pt idx="25411">
                  <c:v>44945</c:v>
                </c:pt>
                <c:pt idx="25412">
                  <c:v>44946</c:v>
                </c:pt>
                <c:pt idx="25413">
                  <c:v>44949</c:v>
                </c:pt>
                <c:pt idx="25414">
                  <c:v>44950</c:v>
                </c:pt>
                <c:pt idx="25415">
                  <c:v>44951</c:v>
                </c:pt>
                <c:pt idx="25416">
                  <c:v>44952</c:v>
                </c:pt>
                <c:pt idx="25417">
                  <c:v>44953</c:v>
                </c:pt>
                <c:pt idx="25418">
                  <c:v>44956</c:v>
                </c:pt>
                <c:pt idx="25419">
                  <c:v>44957</c:v>
                </c:pt>
                <c:pt idx="25420">
                  <c:v>44958</c:v>
                </c:pt>
                <c:pt idx="25421">
                  <c:v>44959</c:v>
                </c:pt>
                <c:pt idx="25422">
                  <c:v>44960</c:v>
                </c:pt>
                <c:pt idx="25423">
                  <c:v>44963</c:v>
                </c:pt>
                <c:pt idx="25424">
                  <c:v>44964</c:v>
                </c:pt>
                <c:pt idx="25425">
                  <c:v>44965</c:v>
                </c:pt>
                <c:pt idx="25426">
                  <c:v>44966</c:v>
                </c:pt>
                <c:pt idx="25427">
                  <c:v>44967</c:v>
                </c:pt>
                <c:pt idx="25428">
                  <c:v>44970</c:v>
                </c:pt>
                <c:pt idx="25429">
                  <c:v>44971</c:v>
                </c:pt>
                <c:pt idx="25430">
                  <c:v>44972</c:v>
                </c:pt>
                <c:pt idx="25431">
                  <c:v>44973</c:v>
                </c:pt>
                <c:pt idx="25432">
                  <c:v>44974</c:v>
                </c:pt>
                <c:pt idx="25433">
                  <c:v>44978</c:v>
                </c:pt>
                <c:pt idx="25434">
                  <c:v>44979</c:v>
                </c:pt>
                <c:pt idx="25435">
                  <c:v>44980</c:v>
                </c:pt>
                <c:pt idx="25436">
                  <c:v>44981</c:v>
                </c:pt>
                <c:pt idx="25437">
                  <c:v>44984</c:v>
                </c:pt>
                <c:pt idx="25438">
                  <c:v>44985</c:v>
                </c:pt>
                <c:pt idx="25439">
                  <c:v>44986</c:v>
                </c:pt>
                <c:pt idx="25440">
                  <c:v>44987</c:v>
                </c:pt>
                <c:pt idx="25441">
                  <c:v>44988</c:v>
                </c:pt>
                <c:pt idx="25442">
                  <c:v>44991</c:v>
                </c:pt>
                <c:pt idx="25443">
                  <c:v>44992</c:v>
                </c:pt>
                <c:pt idx="25444">
                  <c:v>44993</c:v>
                </c:pt>
                <c:pt idx="25445">
                  <c:v>44994</c:v>
                </c:pt>
                <c:pt idx="25446">
                  <c:v>44995</c:v>
                </c:pt>
                <c:pt idx="25447">
                  <c:v>44998</c:v>
                </c:pt>
                <c:pt idx="25448">
                  <c:v>44999</c:v>
                </c:pt>
                <c:pt idx="25449">
                  <c:v>45000</c:v>
                </c:pt>
                <c:pt idx="25450">
                  <c:v>45001</c:v>
                </c:pt>
                <c:pt idx="25451">
                  <c:v>45002</c:v>
                </c:pt>
                <c:pt idx="25452">
                  <c:v>45005</c:v>
                </c:pt>
                <c:pt idx="25453">
                  <c:v>45006</c:v>
                </c:pt>
                <c:pt idx="25454">
                  <c:v>45007</c:v>
                </c:pt>
                <c:pt idx="25455">
                  <c:v>45008</c:v>
                </c:pt>
                <c:pt idx="25456">
                  <c:v>45009</c:v>
                </c:pt>
                <c:pt idx="25457">
                  <c:v>45012</c:v>
                </c:pt>
                <c:pt idx="25458">
                  <c:v>45013</c:v>
                </c:pt>
                <c:pt idx="25459">
                  <c:v>45014</c:v>
                </c:pt>
                <c:pt idx="25460">
                  <c:v>45015</c:v>
                </c:pt>
                <c:pt idx="25461">
                  <c:v>45016</c:v>
                </c:pt>
                <c:pt idx="25462">
                  <c:v>45019</c:v>
                </c:pt>
                <c:pt idx="25463">
                  <c:v>45020</c:v>
                </c:pt>
                <c:pt idx="25464">
                  <c:v>45021</c:v>
                </c:pt>
                <c:pt idx="25465">
                  <c:v>45022</c:v>
                </c:pt>
                <c:pt idx="25466">
                  <c:v>45026</c:v>
                </c:pt>
                <c:pt idx="25467">
                  <c:v>45027</c:v>
                </c:pt>
                <c:pt idx="25468">
                  <c:v>45028</c:v>
                </c:pt>
                <c:pt idx="25469">
                  <c:v>45029</c:v>
                </c:pt>
                <c:pt idx="25470">
                  <c:v>45030</c:v>
                </c:pt>
                <c:pt idx="25471">
                  <c:v>45033</c:v>
                </c:pt>
                <c:pt idx="25472">
                  <c:v>45034</c:v>
                </c:pt>
                <c:pt idx="25473">
                  <c:v>45035</c:v>
                </c:pt>
                <c:pt idx="25474">
                  <c:v>45036</c:v>
                </c:pt>
                <c:pt idx="25475">
                  <c:v>45037</c:v>
                </c:pt>
                <c:pt idx="25476">
                  <c:v>45040</c:v>
                </c:pt>
                <c:pt idx="25477">
                  <c:v>45041</c:v>
                </c:pt>
                <c:pt idx="25478">
                  <c:v>45042</c:v>
                </c:pt>
                <c:pt idx="25479">
                  <c:v>45043</c:v>
                </c:pt>
                <c:pt idx="25480">
                  <c:v>45044</c:v>
                </c:pt>
                <c:pt idx="25481">
                  <c:v>45047</c:v>
                </c:pt>
                <c:pt idx="25482">
                  <c:v>45048</c:v>
                </c:pt>
                <c:pt idx="25483">
                  <c:v>45049</c:v>
                </c:pt>
                <c:pt idx="25484">
                  <c:v>45050</c:v>
                </c:pt>
                <c:pt idx="25485">
                  <c:v>45051</c:v>
                </c:pt>
                <c:pt idx="25486">
                  <c:v>45054</c:v>
                </c:pt>
                <c:pt idx="25487">
                  <c:v>45055</c:v>
                </c:pt>
                <c:pt idx="25488">
                  <c:v>45056</c:v>
                </c:pt>
                <c:pt idx="25489">
                  <c:v>45057</c:v>
                </c:pt>
                <c:pt idx="25490">
                  <c:v>45058</c:v>
                </c:pt>
                <c:pt idx="25491">
                  <c:v>45061</c:v>
                </c:pt>
                <c:pt idx="25492">
                  <c:v>45062</c:v>
                </c:pt>
                <c:pt idx="25493">
                  <c:v>45063</c:v>
                </c:pt>
                <c:pt idx="25494">
                  <c:v>45064</c:v>
                </c:pt>
                <c:pt idx="25495">
                  <c:v>45065</c:v>
                </c:pt>
                <c:pt idx="25496">
                  <c:v>45068</c:v>
                </c:pt>
                <c:pt idx="25497">
                  <c:v>45069</c:v>
                </c:pt>
                <c:pt idx="25498">
                  <c:v>45070</c:v>
                </c:pt>
                <c:pt idx="25499">
                  <c:v>45071</c:v>
                </c:pt>
                <c:pt idx="25500">
                  <c:v>45072</c:v>
                </c:pt>
                <c:pt idx="25501">
                  <c:v>45076</c:v>
                </c:pt>
                <c:pt idx="25502">
                  <c:v>45077</c:v>
                </c:pt>
                <c:pt idx="25503">
                  <c:v>45078</c:v>
                </c:pt>
                <c:pt idx="25504">
                  <c:v>45079</c:v>
                </c:pt>
                <c:pt idx="25505">
                  <c:v>45082</c:v>
                </c:pt>
                <c:pt idx="25506">
                  <c:v>45083</c:v>
                </c:pt>
                <c:pt idx="25507">
                  <c:v>45084</c:v>
                </c:pt>
                <c:pt idx="25508">
                  <c:v>45085</c:v>
                </c:pt>
                <c:pt idx="25509">
                  <c:v>45086</c:v>
                </c:pt>
                <c:pt idx="25510">
                  <c:v>45089</c:v>
                </c:pt>
                <c:pt idx="25511">
                  <c:v>45090</c:v>
                </c:pt>
                <c:pt idx="25512">
                  <c:v>45091</c:v>
                </c:pt>
                <c:pt idx="25513">
                  <c:v>45092</c:v>
                </c:pt>
                <c:pt idx="25514">
                  <c:v>45093</c:v>
                </c:pt>
                <c:pt idx="25515">
                  <c:v>45097</c:v>
                </c:pt>
                <c:pt idx="25516">
                  <c:v>45098</c:v>
                </c:pt>
                <c:pt idx="25517">
                  <c:v>45099</c:v>
                </c:pt>
                <c:pt idx="25518">
                  <c:v>45100</c:v>
                </c:pt>
                <c:pt idx="25519">
                  <c:v>45103</c:v>
                </c:pt>
                <c:pt idx="25520">
                  <c:v>45104</c:v>
                </c:pt>
                <c:pt idx="25521">
                  <c:v>45105</c:v>
                </c:pt>
                <c:pt idx="25522">
                  <c:v>45106</c:v>
                </c:pt>
                <c:pt idx="25523">
                  <c:v>45107</c:v>
                </c:pt>
                <c:pt idx="25524">
                  <c:v>45110</c:v>
                </c:pt>
                <c:pt idx="25525">
                  <c:v>45112</c:v>
                </c:pt>
                <c:pt idx="25526">
                  <c:v>45113</c:v>
                </c:pt>
                <c:pt idx="25527">
                  <c:v>45114</c:v>
                </c:pt>
                <c:pt idx="25528">
                  <c:v>45117</c:v>
                </c:pt>
                <c:pt idx="25529">
                  <c:v>45118</c:v>
                </c:pt>
                <c:pt idx="25530">
                  <c:v>45119</c:v>
                </c:pt>
                <c:pt idx="25531">
                  <c:v>45120</c:v>
                </c:pt>
                <c:pt idx="25532">
                  <c:v>45121</c:v>
                </c:pt>
                <c:pt idx="25533">
                  <c:v>45124</c:v>
                </c:pt>
                <c:pt idx="25534">
                  <c:v>45125</c:v>
                </c:pt>
                <c:pt idx="25535">
                  <c:v>45126</c:v>
                </c:pt>
                <c:pt idx="25536">
                  <c:v>45127</c:v>
                </c:pt>
                <c:pt idx="25537">
                  <c:v>45128</c:v>
                </c:pt>
                <c:pt idx="25538">
                  <c:v>45131</c:v>
                </c:pt>
                <c:pt idx="25539">
                  <c:v>45132</c:v>
                </c:pt>
                <c:pt idx="25540">
                  <c:v>45133</c:v>
                </c:pt>
                <c:pt idx="25541">
                  <c:v>45134</c:v>
                </c:pt>
                <c:pt idx="25542">
                  <c:v>45135</c:v>
                </c:pt>
                <c:pt idx="25543">
                  <c:v>45138</c:v>
                </c:pt>
                <c:pt idx="25544">
                  <c:v>45139</c:v>
                </c:pt>
                <c:pt idx="25545">
                  <c:v>45140</c:v>
                </c:pt>
                <c:pt idx="25546">
                  <c:v>45141</c:v>
                </c:pt>
                <c:pt idx="25547">
                  <c:v>45142</c:v>
                </c:pt>
                <c:pt idx="25548">
                  <c:v>45145</c:v>
                </c:pt>
                <c:pt idx="25549">
                  <c:v>45146</c:v>
                </c:pt>
                <c:pt idx="25550">
                  <c:v>45147</c:v>
                </c:pt>
                <c:pt idx="25551">
                  <c:v>45148</c:v>
                </c:pt>
                <c:pt idx="25552">
                  <c:v>45149</c:v>
                </c:pt>
                <c:pt idx="25553">
                  <c:v>45152</c:v>
                </c:pt>
                <c:pt idx="25554">
                  <c:v>45153</c:v>
                </c:pt>
                <c:pt idx="25555">
                  <c:v>45154</c:v>
                </c:pt>
                <c:pt idx="25556">
                  <c:v>45155</c:v>
                </c:pt>
                <c:pt idx="25557">
                  <c:v>45156</c:v>
                </c:pt>
                <c:pt idx="25558">
                  <c:v>45159</c:v>
                </c:pt>
                <c:pt idx="25559">
                  <c:v>45160</c:v>
                </c:pt>
                <c:pt idx="25560">
                  <c:v>45161</c:v>
                </c:pt>
                <c:pt idx="25561">
                  <c:v>45162</c:v>
                </c:pt>
                <c:pt idx="25562">
                  <c:v>45163</c:v>
                </c:pt>
                <c:pt idx="25563">
                  <c:v>45166</c:v>
                </c:pt>
                <c:pt idx="25564">
                  <c:v>45167</c:v>
                </c:pt>
                <c:pt idx="25565">
                  <c:v>45168</c:v>
                </c:pt>
                <c:pt idx="25566">
                  <c:v>45169</c:v>
                </c:pt>
                <c:pt idx="25567">
                  <c:v>45170</c:v>
                </c:pt>
                <c:pt idx="25568">
                  <c:v>45174</c:v>
                </c:pt>
                <c:pt idx="25569">
                  <c:v>45175</c:v>
                </c:pt>
                <c:pt idx="25570">
                  <c:v>45176</c:v>
                </c:pt>
                <c:pt idx="25571">
                  <c:v>45177</c:v>
                </c:pt>
                <c:pt idx="25572">
                  <c:v>45180</c:v>
                </c:pt>
                <c:pt idx="25573">
                  <c:v>45181</c:v>
                </c:pt>
                <c:pt idx="25574">
                  <c:v>45182</c:v>
                </c:pt>
                <c:pt idx="25575">
                  <c:v>45183</c:v>
                </c:pt>
                <c:pt idx="25576">
                  <c:v>45184</c:v>
                </c:pt>
                <c:pt idx="25577">
                  <c:v>45187</c:v>
                </c:pt>
                <c:pt idx="25578">
                  <c:v>45188</c:v>
                </c:pt>
                <c:pt idx="25579">
                  <c:v>45189</c:v>
                </c:pt>
                <c:pt idx="25580">
                  <c:v>45190</c:v>
                </c:pt>
                <c:pt idx="25581">
                  <c:v>45191</c:v>
                </c:pt>
                <c:pt idx="25582">
                  <c:v>45194</c:v>
                </c:pt>
                <c:pt idx="25583">
                  <c:v>45195</c:v>
                </c:pt>
                <c:pt idx="25584">
                  <c:v>45196</c:v>
                </c:pt>
                <c:pt idx="25585">
                  <c:v>45197</c:v>
                </c:pt>
                <c:pt idx="25586">
                  <c:v>45198</c:v>
                </c:pt>
                <c:pt idx="25587">
                  <c:v>45201</c:v>
                </c:pt>
                <c:pt idx="25588">
                  <c:v>45202</c:v>
                </c:pt>
                <c:pt idx="25589">
                  <c:v>45203</c:v>
                </c:pt>
                <c:pt idx="25590">
                  <c:v>45204</c:v>
                </c:pt>
                <c:pt idx="25591">
                  <c:v>45205</c:v>
                </c:pt>
                <c:pt idx="25592">
                  <c:v>45208</c:v>
                </c:pt>
                <c:pt idx="25593">
                  <c:v>45209</c:v>
                </c:pt>
                <c:pt idx="25594">
                  <c:v>45210</c:v>
                </c:pt>
                <c:pt idx="25595">
                  <c:v>45211</c:v>
                </c:pt>
                <c:pt idx="25596">
                  <c:v>45212</c:v>
                </c:pt>
                <c:pt idx="25597">
                  <c:v>45215</c:v>
                </c:pt>
                <c:pt idx="25598">
                  <c:v>45216</c:v>
                </c:pt>
                <c:pt idx="25599">
                  <c:v>45217</c:v>
                </c:pt>
                <c:pt idx="25600">
                  <c:v>45218</c:v>
                </c:pt>
                <c:pt idx="25601">
                  <c:v>45219</c:v>
                </c:pt>
                <c:pt idx="25602">
                  <c:v>45222</c:v>
                </c:pt>
                <c:pt idx="25603">
                  <c:v>45223</c:v>
                </c:pt>
                <c:pt idx="25604">
                  <c:v>45224</c:v>
                </c:pt>
                <c:pt idx="25605">
                  <c:v>45225</c:v>
                </c:pt>
                <c:pt idx="25606">
                  <c:v>45226</c:v>
                </c:pt>
                <c:pt idx="25607">
                  <c:v>45229</c:v>
                </c:pt>
                <c:pt idx="25608">
                  <c:v>45230</c:v>
                </c:pt>
                <c:pt idx="25609">
                  <c:v>45231</c:v>
                </c:pt>
                <c:pt idx="25610">
                  <c:v>45232</c:v>
                </c:pt>
                <c:pt idx="25611">
                  <c:v>45233</c:v>
                </c:pt>
                <c:pt idx="25612">
                  <c:v>45236</c:v>
                </c:pt>
                <c:pt idx="25613">
                  <c:v>45237</c:v>
                </c:pt>
                <c:pt idx="25614">
                  <c:v>45238</c:v>
                </c:pt>
                <c:pt idx="25615">
                  <c:v>45239</c:v>
                </c:pt>
                <c:pt idx="25616">
                  <c:v>45240</c:v>
                </c:pt>
                <c:pt idx="25617">
                  <c:v>45243</c:v>
                </c:pt>
                <c:pt idx="25618">
                  <c:v>45244</c:v>
                </c:pt>
                <c:pt idx="25619">
                  <c:v>45245</c:v>
                </c:pt>
                <c:pt idx="25620">
                  <c:v>45246</c:v>
                </c:pt>
                <c:pt idx="25621">
                  <c:v>45247</c:v>
                </c:pt>
                <c:pt idx="25622">
                  <c:v>45250</c:v>
                </c:pt>
                <c:pt idx="25623">
                  <c:v>45251</c:v>
                </c:pt>
                <c:pt idx="25624">
                  <c:v>45252</c:v>
                </c:pt>
                <c:pt idx="25625">
                  <c:v>45254</c:v>
                </c:pt>
                <c:pt idx="25626">
                  <c:v>45257</c:v>
                </c:pt>
                <c:pt idx="25627">
                  <c:v>45258</c:v>
                </c:pt>
                <c:pt idx="25628">
                  <c:v>45259</c:v>
                </c:pt>
                <c:pt idx="25629">
                  <c:v>45260</c:v>
                </c:pt>
                <c:pt idx="25630">
                  <c:v>45261</c:v>
                </c:pt>
                <c:pt idx="25631">
                  <c:v>45264</c:v>
                </c:pt>
                <c:pt idx="25632">
                  <c:v>45265</c:v>
                </c:pt>
                <c:pt idx="25633">
                  <c:v>45266</c:v>
                </c:pt>
                <c:pt idx="25634">
                  <c:v>45267</c:v>
                </c:pt>
                <c:pt idx="25635">
                  <c:v>45268</c:v>
                </c:pt>
                <c:pt idx="25636">
                  <c:v>45271</c:v>
                </c:pt>
                <c:pt idx="25637">
                  <c:v>45272</c:v>
                </c:pt>
                <c:pt idx="25638">
                  <c:v>45273</c:v>
                </c:pt>
                <c:pt idx="25639">
                  <c:v>45274</c:v>
                </c:pt>
                <c:pt idx="25640">
                  <c:v>45275</c:v>
                </c:pt>
                <c:pt idx="25641">
                  <c:v>45278</c:v>
                </c:pt>
                <c:pt idx="25642">
                  <c:v>45279</c:v>
                </c:pt>
                <c:pt idx="25643">
                  <c:v>45280</c:v>
                </c:pt>
                <c:pt idx="25644">
                  <c:v>45281</c:v>
                </c:pt>
                <c:pt idx="25645">
                  <c:v>45282</c:v>
                </c:pt>
                <c:pt idx="25646">
                  <c:v>45286</c:v>
                </c:pt>
                <c:pt idx="25647">
                  <c:v>45287</c:v>
                </c:pt>
                <c:pt idx="25648">
                  <c:v>45288</c:v>
                </c:pt>
                <c:pt idx="25649">
                  <c:v>45289</c:v>
                </c:pt>
                <c:pt idx="25650">
                  <c:v>45293</c:v>
                </c:pt>
                <c:pt idx="25651">
                  <c:v>45294</c:v>
                </c:pt>
                <c:pt idx="25652">
                  <c:v>45295</c:v>
                </c:pt>
                <c:pt idx="25653">
                  <c:v>45296</c:v>
                </c:pt>
                <c:pt idx="25654">
                  <c:v>45299</c:v>
                </c:pt>
                <c:pt idx="25655">
                  <c:v>45300</c:v>
                </c:pt>
                <c:pt idx="25656">
                  <c:v>45301</c:v>
                </c:pt>
                <c:pt idx="25657">
                  <c:v>45302</c:v>
                </c:pt>
                <c:pt idx="25658">
                  <c:v>45303</c:v>
                </c:pt>
                <c:pt idx="25659">
                  <c:v>45307</c:v>
                </c:pt>
                <c:pt idx="25660">
                  <c:v>45308</c:v>
                </c:pt>
                <c:pt idx="25661">
                  <c:v>45309</c:v>
                </c:pt>
                <c:pt idx="25662">
                  <c:v>45310</c:v>
                </c:pt>
                <c:pt idx="25663">
                  <c:v>45313</c:v>
                </c:pt>
                <c:pt idx="25664">
                  <c:v>45314</c:v>
                </c:pt>
                <c:pt idx="25665">
                  <c:v>45315</c:v>
                </c:pt>
                <c:pt idx="25666">
                  <c:v>45316</c:v>
                </c:pt>
                <c:pt idx="25667">
                  <c:v>45317</c:v>
                </c:pt>
                <c:pt idx="25668">
                  <c:v>45320</c:v>
                </c:pt>
                <c:pt idx="25669">
                  <c:v>45321</c:v>
                </c:pt>
                <c:pt idx="25670">
                  <c:v>45322</c:v>
                </c:pt>
                <c:pt idx="25671">
                  <c:v>45323</c:v>
                </c:pt>
                <c:pt idx="25672">
                  <c:v>45324</c:v>
                </c:pt>
                <c:pt idx="25673">
                  <c:v>45327</c:v>
                </c:pt>
                <c:pt idx="25674">
                  <c:v>45328</c:v>
                </c:pt>
                <c:pt idx="25675">
                  <c:v>45329</c:v>
                </c:pt>
                <c:pt idx="25676">
                  <c:v>45330</c:v>
                </c:pt>
                <c:pt idx="25677">
                  <c:v>45331</c:v>
                </c:pt>
                <c:pt idx="25678">
                  <c:v>45334</c:v>
                </c:pt>
                <c:pt idx="25679">
                  <c:v>45335</c:v>
                </c:pt>
                <c:pt idx="25680">
                  <c:v>45336</c:v>
                </c:pt>
                <c:pt idx="25681">
                  <c:v>45337</c:v>
                </c:pt>
                <c:pt idx="25682">
                  <c:v>45338</c:v>
                </c:pt>
                <c:pt idx="25683">
                  <c:v>45342</c:v>
                </c:pt>
                <c:pt idx="25684">
                  <c:v>45343</c:v>
                </c:pt>
                <c:pt idx="25685">
                  <c:v>45344</c:v>
                </c:pt>
                <c:pt idx="25686">
                  <c:v>45345</c:v>
                </c:pt>
                <c:pt idx="25687">
                  <c:v>45348</c:v>
                </c:pt>
                <c:pt idx="25688">
                  <c:v>45349</c:v>
                </c:pt>
                <c:pt idx="25689">
                  <c:v>45350</c:v>
                </c:pt>
                <c:pt idx="25690">
                  <c:v>45351</c:v>
                </c:pt>
                <c:pt idx="25691">
                  <c:v>45352</c:v>
                </c:pt>
                <c:pt idx="25692">
                  <c:v>45355</c:v>
                </c:pt>
                <c:pt idx="25693">
                  <c:v>45356</c:v>
                </c:pt>
                <c:pt idx="25694">
                  <c:v>45357</c:v>
                </c:pt>
                <c:pt idx="25695">
                  <c:v>45358</c:v>
                </c:pt>
                <c:pt idx="25696">
                  <c:v>45359</c:v>
                </c:pt>
                <c:pt idx="25697">
                  <c:v>45362</c:v>
                </c:pt>
                <c:pt idx="25698">
                  <c:v>45363</c:v>
                </c:pt>
                <c:pt idx="25699">
                  <c:v>45364</c:v>
                </c:pt>
                <c:pt idx="25700">
                  <c:v>45365</c:v>
                </c:pt>
                <c:pt idx="25701">
                  <c:v>45366</c:v>
                </c:pt>
                <c:pt idx="25702">
                  <c:v>45369</c:v>
                </c:pt>
                <c:pt idx="25703">
                  <c:v>45370</c:v>
                </c:pt>
                <c:pt idx="25704">
                  <c:v>45371</c:v>
                </c:pt>
                <c:pt idx="25705">
                  <c:v>45372</c:v>
                </c:pt>
                <c:pt idx="25706">
                  <c:v>45373</c:v>
                </c:pt>
                <c:pt idx="25707">
                  <c:v>45376</c:v>
                </c:pt>
                <c:pt idx="25708">
                  <c:v>45377</c:v>
                </c:pt>
                <c:pt idx="25709">
                  <c:v>45378</c:v>
                </c:pt>
                <c:pt idx="25710">
                  <c:v>45379</c:v>
                </c:pt>
                <c:pt idx="25711">
                  <c:v>45383</c:v>
                </c:pt>
                <c:pt idx="25712">
                  <c:v>45384</c:v>
                </c:pt>
                <c:pt idx="25713">
                  <c:v>45385</c:v>
                </c:pt>
                <c:pt idx="25714">
                  <c:v>45386</c:v>
                </c:pt>
                <c:pt idx="25715">
                  <c:v>45387</c:v>
                </c:pt>
                <c:pt idx="25716">
                  <c:v>45390</c:v>
                </c:pt>
                <c:pt idx="25717">
                  <c:v>45391</c:v>
                </c:pt>
                <c:pt idx="25718">
                  <c:v>45392</c:v>
                </c:pt>
                <c:pt idx="25719">
                  <c:v>45393</c:v>
                </c:pt>
                <c:pt idx="25720">
                  <c:v>45394</c:v>
                </c:pt>
                <c:pt idx="25721">
                  <c:v>45397</c:v>
                </c:pt>
                <c:pt idx="25722">
                  <c:v>45398</c:v>
                </c:pt>
                <c:pt idx="25723">
                  <c:v>45399</c:v>
                </c:pt>
                <c:pt idx="25724">
                  <c:v>45400</c:v>
                </c:pt>
                <c:pt idx="25725">
                  <c:v>45401</c:v>
                </c:pt>
                <c:pt idx="25726">
                  <c:v>45404</c:v>
                </c:pt>
                <c:pt idx="25727">
                  <c:v>45405</c:v>
                </c:pt>
                <c:pt idx="25728">
                  <c:v>45406</c:v>
                </c:pt>
                <c:pt idx="25729">
                  <c:v>45407</c:v>
                </c:pt>
                <c:pt idx="25730">
                  <c:v>45408</c:v>
                </c:pt>
                <c:pt idx="25731">
                  <c:v>45411</c:v>
                </c:pt>
                <c:pt idx="25732">
                  <c:v>45412</c:v>
                </c:pt>
                <c:pt idx="25733">
                  <c:v>45413</c:v>
                </c:pt>
                <c:pt idx="25734">
                  <c:v>45414</c:v>
                </c:pt>
                <c:pt idx="25735">
                  <c:v>45415</c:v>
                </c:pt>
                <c:pt idx="25736">
                  <c:v>45418</c:v>
                </c:pt>
                <c:pt idx="25737">
                  <c:v>45419</c:v>
                </c:pt>
                <c:pt idx="25738">
                  <c:v>45420</c:v>
                </c:pt>
                <c:pt idx="25739">
                  <c:v>45421</c:v>
                </c:pt>
                <c:pt idx="25740">
                  <c:v>45422</c:v>
                </c:pt>
                <c:pt idx="25741">
                  <c:v>45425</c:v>
                </c:pt>
                <c:pt idx="25742">
                  <c:v>45426</c:v>
                </c:pt>
                <c:pt idx="25743">
                  <c:v>45427</c:v>
                </c:pt>
                <c:pt idx="25744">
                  <c:v>45428</c:v>
                </c:pt>
                <c:pt idx="25745">
                  <c:v>45429</c:v>
                </c:pt>
                <c:pt idx="25746">
                  <c:v>45432</c:v>
                </c:pt>
                <c:pt idx="25747">
                  <c:v>45433</c:v>
                </c:pt>
                <c:pt idx="25748">
                  <c:v>45434</c:v>
                </c:pt>
                <c:pt idx="25749">
                  <c:v>45435</c:v>
                </c:pt>
                <c:pt idx="25750">
                  <c:v>45436</c:v>
                </c:pt>
                <c:pt idx="25751">
                  <c:v>45440</c:v>
                </c:pt>
                <c:pt idx="25752">
                  <c:v>45441</c:v>
                </c:pt>
                <c:pt idx="25753">
                  <c:v>45442</c:v>
                </c:pt>
                <c:pt idx="25754">
                  <c:v>45443</c:v>
                </c:pt>
                <c:pt idx="25755">
                  <c:v>45446</c:v>
                </c:pt>
                <c:pt idx="25756">
                  <c:v>45447</c:v>
                </c:pt>
                <c:pt idx="25757">
                  <c:v>45448</c:v>
                </c:pt>
                <c:pt idx="25758">
                  <c:v>45449</c:v>
                </c:pt>
                <c:pt idx="25759">
                  <c:v>45450</c:v>
                </c:pt>
                <c:pt idx="25760">
                  <c:v>45453</c:v>
                </c:pt>
                <c:pt idx="25761">
                  <c:v>45454</c:v>
                </c:pt>
                <c:pt idx="25762">
                  <c:v>45455</c:v>
                </c:pt>
                <c:pt idx="25763">
                  <c:v>45456</c:v>
                </c:pt>
                <c:pt idx="25764">
                  <c:v>45457</c:v>
                </c:pt>
                <c:pt idx="25765">
                  <c:v>45460</c:v>
                </c:pt>
                <c:pt idx="25766">
                  <c:v>45461</c:v>
                </c:pt>
                <c:pt idx="25767">
                  <c:v>45463</c:v>
                </c:pt>
                <c:pt idx="25768">
                  <c:v>45464</c:v>
                </c:pt>
                <c:pt idx="25769">
                  <c:v>45467</c:v>
                </c:pt>
                <c:pt idx="25770">
                  <c:v>45468</c:v>
                </c:pt>
                <c:pt idx="25771">
                  <c:v>45469</c:v>
                </c:pt>
                <c:pt idx="25772">
                  <c:v>45470</c:v>
                </c:pt>
                <c:pt idx="25773">
                  <c:v>45471</c:v>
                </c:pt>
                <c:pt idx="25774">
                  <c:v>45474</c:v>
                </c:pt>
                <c:pt idx="25775">
                  <c:v>45475</c:v>
                </c:pt>
                <c:pt idx="25776">
                  <c:v>45476</c:v>
                </c:pt>
                <c:pt idx="25777">
                  <c:v>45478</c:v>
                </c:pt>
                <c:pt idx="25778">
                  <c:v>45481</c:v>
                </c:pt>
                <c:pt idx="25779">
                  <c:v>45482</c:v>
                </c:pt>
                <c:pt idx="25780">
                  <c:v>45483</c:v>
                </c:pt>
                <c:pt idx="25781">
                  <c:v>45484</c:v>
                </c:pt>
                <c:pt idx="25782">
                  <c:v>45485</c:v>
                </c:pt>
                <c:pt idx="25783">
                  <c:v>45488</c:v>
                </c:pt>
                <c:pt idx="25784">
                  <c:v>45489</c:v>
                </c:pt>
                <c:pt idx="25785">
                  <c:v>45490</c:v>
                </c:pt>
                <c:pt idx="25786">
                  <c:v>45491</c:v>
                </c:pt>
                <c:pt idx="25787">
                  <c:v>45492</c:v>
                </c:pt>
                <c:pt idx="25788">
                  <c:v>45495</c:v>
                </c:pt>
                <c:pt idx="25789">
                  <c:v>45496</c:v>
                </c:pt>
                <c:pt idx="25790">
                  <c:v>45497</c:v>
                </c:pt>
                <c:pt idx="25791">
                  <c:v>45498</c:v>
                </c:pt>
                <c:pt idx="25792">
                  <c:v>45499</c:v>
                </c:pt>
                <c:pt idx="25793">
                  <c:v>45502</c:v>
                </c:pt>
                <c:pt idx="25794">
                  <c:v>45503</c:v>
                </c:pt>
                <c:pt idx="25795">
                  <c:v>45504</c:v>
                </c:pt>
                <c:pt idx="25796">
                  <c:v>45505</c:v>
                </c:pt>
                <c:pt idx="25797">
                  <c:v>45506</c:v>
                </c:pt>
                <c:pt idx="25798">
                  <c:v>45509</c:v>
                </c:pt>
                <c:pt idx="25799">
                  <c:v>45510</c:v>
                </c:pt>
                <c:pt idx="25800">
                  <c:v>45511</c:v>
                </c:pt>
                <c:pt idx="25801">
                  <c:v>45512</c:v>
                </c:pt>
                <c:pt idx="25802">
                  <c:v>45513</c:v>
                </c:pt>
                <c:pt idx="25803">
                  <c:v>45516</c:v>
                </c:pt>
                <c:pt idx="25804">
                  <c:v>45517</c:v>
                </c:pt>
                <c:pt idx="25805">
                  <c:v>45518</c:v>
                </c:pt>
                <c:pt idx="25806">
                  <c:v>45519</c:v>
                </c:pt>
                <c:pt idx="25807">
                  <c:v>45520</c:v>
                </c:pt>
                <c:pt idx="25808">
                  <c:v>45523</c:v>
                </c:pt>
                <c:pt idx="25809">
                  <c:v>45524</c:v>
                </c:pt>
                <c:pt idx="25810">
                  <c:v>45525</c:v>
                </c:pt>
                <c:pt idx="25811">
                  <c:v>45526</c:v>
                </c:pt>
                <c:pt idx="25812">
                  <c:v>45527</c:v>
                </c:pt>
                <c:pt idx="25813">
                  <c:v>45530</c:v>
                </c:pt>
                <c:pt idx="25814">
                  <c:v>45531</c:v>
                </c:pt>
                <c:pt idx="25815">
                  <c:v>45532</c:v>
                </c:pt>
                <c:pt idx="25816">
                  <c:v>45533</c:v>
                </c:pt>
                <c:pt idx="25817">
                  <c:v>45534</c:v>
                </c:pt>
                <c:pt idx="25818">
                  <c:v>45538</c:v>
                </c:pt>
                <c:pt idx="25819">
                  <c:v>45539</c:v>
                </c:pt>
                <c:pt idx="25820">
                  <c:v>45540</c:v>
                </c:pt>
                <c:pt idx="25821">
                  <c:v>45541</c:v>
                </c:pt>
                <c:pt idx="25822">
                  <c:v>45544</c:v>
                </c:pt>
                <c:pt idx="25823">
                  <c:v>45545</c:v>
                </c:pt>
                <c:pt idx="25824">
                  <c:v>45546</c:v>
                </c:pt>
                <c:pt idx="25825">
                  <c:v>45547</c:v>
                </c:pt>
                <c:pt idx="25826">
                  <c:v>45548</c:v>
                </c:pt>
                <c:pt idx="25827">
                  <c:v>45551</c:v>
                </c:pt>
                <c:pt idx="25828">
                  <c:v>45552</c:v>
                </c:pt>
                <c:pt idx="25829">
                  <c:v>45553</c:v>
                </c:pt>
                <c:pt idx="25830">
                  <c:v>45554</c:v>
                </c:pt>
                <c:pt idx="25831">
                  <c:v>45555</c:v>
                </c:pt>
                <c:pt idx="25832">
                  <c:v>45558</c:v>
                </c:pt>
                <c:pt idx="25833">
                  <c:v>45559</c:v>
                </c:pt>
                <c:pt idx="25834">
                  <c:v>45560</c:v>
                </c:pt>
                <c:pt idx="25835">
                  <c:v>45561</c:v>
                </c:pt>
                <c:pt idx="25836">
                  <c:v>45562</c:v>
                </c:pt>
                <c:pt idx="25837">
                  <c:v>45565</c:v>
                </c:pt>
                <c:pt idx="25838">
                  <c:v>45566</c:v>
                </c:pt>
                <c:pt idx="25839">
                  <c:v>45567</c:v>
                </c:pt>
                <c:pt idx="25840">
                  <c:v>45568</c:v>
                </c:pt>
                <c:pt idx="25841">
                  <c:v>45569</c:v>
                </c:pt>
                <c:pt idx="25842">
                  <c:v>45572</c:v>
                </c:pt>
                <c:pt idx="25843">
                  <c:v>45573</c:v>
                </c:pt>
                <c:pt idx="25844">
                  <c:v>45574</c:v>
                </c:pt>
                <c:pt idx="25845">
                  <c:v>45575</c:v>
                </c:pt>
                <c:pt idx="25846">
                  <c:v>45576</c:v>
                </c:pt>
                <c:pt idx="25847">
                  <c:v>45579</c:v>
                </c:pt>
                <c:pt idx="25848">
                  <c:v>45580</c:v>
                </c:pt>
                <c:pt idx="25849">
                  <c:v>45581</c:v>
                </c:pt>
                <c:pt idx="25850">
                  <c:v>45582</c:v>
                </c:pt>
                <c:pt idx="25851">
                  <c:v>45583</c:v>
                </c:pt>
                <c:pt idx="25852">
                  <c:v>45586</c:v>
                </c:pt>
                <c:pt idx="25853">
                  <c:v>45587</c:v>
                </c:pt>
                <c:pt idx="25854">
                  <c:v>45588</c:v>
                </c:pt>
                <c:pt idx="25855">
                  <c:v>45589</c:v>
                </c:pt>
                <c:pt idx="25856">
                  <c:v>45590</c:v>
                </c:pt>
                <c:pt idx="25857">
                  <c:v>45593</c:v>
                </c:pt>
                <c:pt idx="25858">
                  <c:v>45594</c:v>
                </c:pt>
                <c:pt idx="25859">
                  <c:v>45595</c:v>
                </c:pt>
                <c:pt idx="25860">
                  <c:v>45596</c:v>
                </c:pt>
                <c:pt idx="25861">
                  <c:v>45597</c:v>
                </c:pt>
                <c:pt idx="25862">
                  <c:v>45600</c:v>
                </c:pt>
                <c:pt idx="25863">
                  <c:v>45601</c:v>
                </c:pt>
                <c:pt idx="25864">
                  <c:v>45602</c:v>
                </c:pt>
                <c:pt idx="25865">
                  <c:v>45603</c:v>
                </c:pt>
                <c:pt idx="25866">
                  <c:v>45604</c:v>
                </c:pt>
                <c:pt idx="25867">
                  <c:v>45607</c:v>
                </c:pt>
                <c:pt idx="25868">
                  <c:v>45608</c:v>
                </c:pt>
                <c:pt idx="25869">
                  <c:v>45609</c:v>
                </c:pt>
                <c:pt idx="25870">
                  <c:v>45610</c:v>
                </c:pt>
                <c:pt idx="25871">
                  <c:v>45611</c:v>
                </c:pt>
                <c:pt idx="25872">
                  <c:v>45614</c:v>
                </c:pt>
                <c:pt idx="25873">
                  <c:v>45615</c:v>
                </c:pt>
                <c:pt idx="25874">
                  <c:v>45616</c:v>
                </c:pt>
                <c:pt idx="25875">
                  <c:v>45617</c:v>
                </c:pt>
                <c:pt idx="25876">
                  <c:v>45618</c:v>
                </c:pt>
                <c:pt idx="25877">
                  <c:v>45621</c:v>
                </c:pt>
                <c:pt idx="25878">
                  <c:v>45622</c:v>
                </c:pt>
                <c:pt idx="25879">
                  <c:v>45623</c:v>
                </c:pt>
                <c:pt idx="25880">
                  <c:v>45625</c:v>
                </c:pt>
                <c:pt idx="25881">
                  <c:v>45628</c:v>
                </c:pt>
                <c:pt idx="25882">
                  <c:v>45629</c:v>
                </c:pt>
                <c:pt idx="25883">
                  <c:v>45630</c:v>
                </c:pt>
                <c:pt idx="25884">
                  <c:v>45631</c:v>
                </c:pt>
                <c:pt idx="25885">
                  <c:v>45632</c:v>
                </c:pt>
                <c:pt idx="25886">
                  <c:v>45635</c:v>
                </c:pt>
                <c:pt idx="25887">
                  <c:v>45636</c:v>
                </c:pt>
                <c:pt idx="25888">
                  <c:v>45637</c:v>
                </c:pt>
                <c:pt idx="25889">
                  <c:v>45638</c:v>
                </c:pt>
                <c:pt idx="25890">
                  <c:v>45639</c:v>
                </c:pt>
                <c:pt idx="25891">
                  <c:v>45642</c:v>
                </c:pt>
                <c:pt idx="25892">
                  <c:v>45643</c:v>
                </c:pt>
                <c:pt idx="25893">
                  <c:v>45644</c:v>
                </c:pt>
                <c:pt idx="25894">
                  <c:v>45645</c:v>
                </c:pt>
                <c:pt idx="25895">
                  <c:v>45646</c:v>
                </c:pt>
                <c:pt idx="25896">
                  <c:v>45649</c:v>
                </c:pt>
                <c:pt idx="25897">
                  <c:v>45650</c:v>
                </c:pt>
                <c:pt idx="25898">
                  <c:v>45652</c:v>
                </c:pt>
                <c:pt idx="25899">
                  <c:v>45653</c:v>
                </c:pt>
                <c:pt idx="25900">
                  <c:v>45656</c:v>
                </c:pt>
                <c:pt idx="25901">
                  <c:v>45657</c:v>
                </c:pt>
                <c:pt idx="25902">
                  <c:v>45659</c:v>
                </c:pt>
                <c:pt idx="25903">
                  <c:v>45660</c:v>
                </c:pt>
                <c:pt idx="25904">
                  <c:v>45663</c:v>
                </c:pt>
                <c:pt idx="25905">
                  <c:v>45664</c:v>
                </c:pt>
                <c:pt idx="25906">
                  <c:v>45665</c:v>
                </c:pt>
                <c:pt idx="25907">
                  <c:v>45667</c:v>
                </c:pt>
                <c:pt idx="25908">
                  <c:v>45670</c:v>
                </c:pt>
                <c:pt idx="25909">
                  <c:v>45671</c:v>
                </c:pt>
                <c:pt idx="25910">
                  <c:v>45672</c:v>
                </c:pt>
                <c:pt idx="25911">
                  <c:v>45673</c:v>
                </c:pt>
                <c:pt idx="25912">
                  <c:v>45674</c:v>
                </c:pt>
                <c:pt idx="25913">
                  <c:v>45678</c:v>
                </c:pt>
                <c:pt idx="25914">
                  <c:v>45679</c:v>
                </c:pt>
                <c:pt idx="25915">
                  <c:v>45680</c:v>
                </c:pt>
                <c:pt idx="25916">
                  <c:v>45681</c:v>
                </c:pt>
                <c:pt idx="25917">
                  <c:v>45684</c:v>
                </c:pt>
                <c:pt idx="25918">
                  <c:v>45685</c:v>
                </c:pt>
                <c:pt idx="25919">
                  <c:v>45686</c:v>
                </c:pt>
                <c:pt idx="25920">
                  <c:v>45687</c:v>
                </c:pt>
                <c:pt idx="25921">
                  <c:v>45688</c:v>
                </c:pt>
                <c:pt idx="25922">
                  <c:v>45691</c:v>
                </c:pt>
                <c:pt idx="25923">
                  <c:v>45692</c:v>
                </c:pt>
                <c:pt idx="25924">
                  <c:v>45693</c:v>
                </c:pt>
                <c:pt idx="25925">
                  <c:v>45694</c:v>
                </c:pt>
                <c:pt idx="25926">
                  <c:v>45695</c:v>
                </c:pt>
                <c:pt idx="25927">
                  <c:v>45698</c:v>
                </c:pt>
                <c:pt idx="25928">
                  <c:v>45699</c:v>
                </c:pt>
                <c:pt idx="25929">
                  <c:v>45700</c:v>
                </c:pt>
                <c:pt idx="25930">
                  <c:v>45701</c:v>
                </c:pt>
                <c:pt idx="25931">
                  <c:v>45702</c:v>
                </c:pt>
                <c:pt idx="25932">
                  <c:v>45706</c:v>
                </c:pt>
                <c:pt idx="25933">
                  <c:v>45707</c:v>
                </c:pt>
                <c:pt idx="25934">
                  <c:v>45708</c:v>
                </c:pt>
                <c:pt idx="25935">
                  <c:v>45709</c:v>
                </c:pt>
                <c:pt idx="25936">
                  <c:v>45712</c:v>
                </c:pt>
                <c:pt idx="25937">
                  <c:v>45713</c:v>
                </c:pt>
                <c:pt idx="25938">
                  <c:v>45714</c:v>
                </c:pt>
                <c:pt idx="25939">
                  <c:v>45715</c:v>
                </c:pt>
                <c:pt idx="25940">
                  <c:v>45716</c:v>
                </c:pt>
                <c:pt idx="25941">
                  <c:v>45719</c:v>
                </c:pt>
                <c:pt idx="25942">
                  <c:v>45720</c:v>
                </c:pt>
                <c:pt idx="25943">
                  <c:v>45721</c:v>
                </c:pt>
                <c:pt idx="25944">
                  <c:v>45722</c:v>
                </c:pt>
              </c:numCache>
            </c:numRef>
          </c:xVal>
          <c:yVal>
            <c:numRef>
              <c:f>'F-F_Research_Data_Factors_daily'!$I$4:$I$25948</c:f>
              <c:numCache>
                <c:formatCode>0.00000</c:formatCode>
                <c:ptCount val="25945"/>
                <c:pt idx="0">
                  <c:v>1</c:v>
                </c:pt>
                <c:pt idx="1">
                  <c:v>1.00109</c:v>
                </c:pt>
                <c:pt idx="2">
                  <c:v>1.0056850031000002</c:v>
                </c:pt>
                <c:pt idx="3">
                  <c:v>1.0074851792555493</c:v>
                </c:pt>
                <c:pt idx="4">
                  <c:v>1.0084825895830123</c:v>
                </c:pt>
                <c:pt idx="5">
                  <c:v>1.0106911664541991</c:v>
                </c:pt>
                <c:pt idx="6">
                  <c:v>1.0036062213773551</c:v>
                </c:pt>
                <c:pt idx="7">
                  <c:v>1.0099189045098185</c:v>
                </c:pt>
                <c:pt idx="8">
                  <c:v>1.0104137647730285</c:v>
                </c:pt>
                <c:pt idx="9">
                  <c:v>1.0153546880827686</c:v>
                </c:pt>
                <c:pt idx="10">
                  <c:v>1.0158522118799294</c:v>
                </c:pt>
                <c:pt idx="11">
                  <c:v>1.0115754740679148</c:v>
                </c:pt>
                <c:pt idx="12">
                  <c:v>1.0170278658731409</c:v>
                </c:pt>
                <c:pt idx="13">
                  <c:v>1.0205772931250381</c:v>
                </c:pt>
                <c:pt idx="14">
                  <c:v>1.0205670873521069</c:v>
                </c:pt>
                <c:pt idx="15">
                  <c:v>1.0148417059920616</c:v>
                </c:pt>
                <c:pt idx="16">
                  <c:v>1.0088439915096485</c:v>
                </c:pt>
                <c:pt idx="17">
                  <c:v>1.0015702263308639</c:v>
                </c:pt>
                <c:pt idx="18">
                  <c:v>1.0014600536059675</c:v>
                </c:pt>
                <c:pt idx="19">
                  <c:v>1.0001481409357436</c:v>
                </c:pt>
                <c:pt idx="20">
                  <c:v>1.0055389394153873</c:v>
                </c:pt>
                <c:pt idx="21">
                  <c:v>1.0099532553594208</c:v>
                </c:pt>
                <c:pt idx="22">
                  <c:v>1.021052641635821</c:v>
                </c:pt>
                <c:pt idx="23">
                  <c:v>1.0248203258834572</c:v>
                </c:pt>
                <c:pt idx="24">
                  <c:v>1.0263473081690235</c:v>
                </c:pt>
                <c:pt idx="25">
                  <c:v>1.0311608770443363</c:v>
                </c:pt>
                <c:pt idx="26">
                  <c:v>1.0399257444992132</c:v>
                </c:pt>
                <c:pt idx="27">
                  <c:v>1.0449173880728093</c:v>
                </c:pt>
                <c:pt idx="28">
                  <c:v>1.0412601772145544</c:v>
                </c:pt>
                <c:pt idx="29">
                  <c:v>1.0404271690727829</c:v>
                </c:pt>
                <c:pt idx="30">
                  <c:v>1.0476061165393851</c:v>
                </c:pt>
                <c:pt idx="31">
                  <c:v>1.05252986528712</c:v>
                </c:pt>
                <c:pt idx="32">
                  <c:v>1.0548454309907516</c:v>
                </c:pt>
                <c:pt idx="33">
                  <c:v>1.04018307949998</c:v>
                </c:pt>
                <c:pt idx="34">
                  <c:v>1.0343580542547801</c:v>
                </c:pt>
                <c:pt idx="35">
                  <c:v>1.0431500977159458</c:v>
                </c:pt>
                <c:pt idx="36">
                  <c:v>1.04930468329247</c:v>
                </c:pt>
                <c:pt idx="37">
                  <c:v>1.0566498160755171</c:v>
                </c:pt>
                <c:pt idx="38">
                  <c:v>1.0574951359283775</c:v>
                </c:pt>
                <c:pt idx="39">
                  <c:v>1.0475546816506509</c:v>
                </c:pt>
                <c:pt idx="40">
                  <c:v>1.0503830792911075</c:v>
                </c:pt>
                <c:pt idx="41">
                  <c:v>1.04418581912329</c:v>
                </c:pt>
                <c:pt idx="42">
                  <c:v>1.0422018660669556</c:v>
                </c:pt>
                <c:pt idx="43">
                  <c:v>1.0456411322249768</c:v>
                </c:pt>
                <c:pt idx="44">
                  <c:v>1.0508693378861016</c:v>
                </c:pt>
                <c:pt idx="45">
                  <c:v>1.042147122381647</c:v>
                </c:pt>
                <c:pt idx="46">
                  <c:v>1.0389164663022639</c:v>
                </c:pt>
                <c:pt idx="47">
                  <c:v>1.0445266152202961</c:v>
                </c:pt>
                <c:pt idx="48">
                  <c:v>1.0482869110350892</c:v>
                </c:pt>
                <c:pt idx="49">
                  <c:v>1.0519559152237121</c:v>
                </c:pt>
                <c:pt idx="50">
                  <c:v>1.0552169785609058</c:v>
                </c:pt>
                <c:pt idx="51">
                  <c:v>1.0614427587344151</c:v>
                </c:pt>
                <c:pt idx="52">
                  <c:v>1.0673762237557405</c:v>
                </c:pt>
                <c:pt idx="53">
                  <c:v>1.066831861881625</c:v>
                </c:pt>
                <c:pt idx="54">
                  <c:v>1.0722620360586026</c:v>
                </c:pt>
                <c:pt idx="55">
                  <c:v>1.0786848856545936</c:v>
                </c:pt>
                <c:pt idx="56">
                  <c:v>1.0732806743774641</c:v>
                </c:pt>
                <c:pt idx="57">
                  <c:v>1.0726259731660939</c:v>
                </c:pt>
                <c:pt idx="58">
                  <c:v>1.0638197139264003</c:v>
                </c:pt>
                <c:pt idx="59">
                  <c:v>1.0592346509593775</c:v>
                </c:pt>
                <c:pt idx="60">
                  <c:v>1.0590122116826759</c:v>
                </c:pt>
                <c:pt idx="61">
                  <c:v>1.0686386326868715</c:v>
                </c:pt>
                <c:pt idx="62">
                  <c:v>1.066490669035171</c:v>
                </c:pt>
                <c:pt idx="63">
                  <c:v>1.0646669699911209</c:v>
                </c:pt>
                <c:pt idx="64">
                  <c:v>1.0540096536215098</c:v>
                </c:pt>
                <c:pt idx="65">
                  <c:v>1.0614825820656864</c:v>
                </c:pt>
                <c:pt idx="66">
                  <c:v>1.0547846269728518</c:v>
                </c:pt>
                <c:pt idx="67">
                  <c:v>1.0580439114701981</c:v>
                </c:pt>
                <c:pt idx="68">
                  <c:v>1.0567636783373191</c:v>
                </c:pt>
                <c:pt idx="69">
                  <c:v>1.0596063726320466</c:v>
                </c:pt>
                <c:pt idx="70">
                  <c:v>1.066271296715902</c:v>
                </c:pt>
                <c:pt idx="71">
                  <c:v>1.0686064308557097</c:v>
                </c:pt>
                <c:pt idx="72">
                  <c:v>1.0674202777174597</c:v>
                </c:pt>
                <c:pt idx="73">
                  <c:v>1.0675163455424541</c:v>
                </c:pt>
                <c:pt idx="74">
                  <c:v>1.0644098729769256</c:v>
                </c:pt>
                <c:pt idx="75">
                  <c:v>1.0676988994844243</c:v>
                </c:pt>
                <c:pt idx="76">
                  <c:v>1.0756319023075935</c:v>
                </c:pt>
                <c:pt idx="77">
                  <c:v>1.0746961025525859</c:v>
                </c:pt>
                <c:pt idx="78">
                  <c:v>1.0597900676101815</c:v>
                </c:pt>
                <c:pt idx="79">
                  <c:v>1.0482701495752587</c:v>
                </c:pt>
                <c:pt idx="80">
                  <c:v>1.0425361118570819</c:v>
                </c:pt>
                <c:pt idx="81">
                  <c:v>1.0346441134903239</c:v>
                </c:pt>
                <c:pt idx="82">
                  <c:v>1.0408830174946706</c:v>
                </c:pt>
                <c:pt idx="83">
                  <c:v>1.0310258553189962</c:v>
                </c:pt>
                <c:pt idx="84">
                  <c:v>1.0240458102784864</c:v>
                </c:pt>
                <c:pt idx="85">
                  <c:v>1.0312448523247442</c:v>
                </c:pt>
                <c:pt idx="86">
                  <c:v>1.0413819892230964</c:v>
                </c:pt>
                <c:pt idx="87">
                  <c:v>1.0224600784789128</c:v>
                </c:pt>
                <c:pt idx="88">
                  <c:v>1.0151290397162189</c:v>
                </c:pt>
                <c:pt idx="89">
                  <c:v>1.0223669097693957</c:v>
                </c:pt>
                <c:pt idx="90">
                  <c:v>1.0116627282241102</c:v>
                </c:pt>
                <c:pt idx="91">
                  <c:v>1.009265087558219</c:v>
                </c:pt>
                <c:pt idx="92">
                  <c:v>1.0248380478592423</c:v>
                </c:pt>
                <c:pt idx="93">
                  <c:v>1.020871924614027</c:v>
                </c:pt>
                <c:pt idx="94">
                  <c:v>1.0265173463571426</c:v>
                </c:pt>
                <c:pt idx="95">
                  <c:v>1.0256242762658119</c:v>
                </c:pt>
                <c:pt idx="96">
                  <c:v>1.0290396051057771</c:v>
                </c:pt>
                <c:pt idx="97">
                  <c:v>1.0394637763054986</c:v>
                </c:pt>
                <c:pt idx="98">
                  <c:v>1.0387673355753739</c:v>
                </c:pt>
                <c:pt idx="99">
                  <c:v>1.0382791149276536</c:v>
                </c:pt>
                <c:pt idx="100">
                  <c:v>1.0358183934252752</c:v>
                </c:pt>
                <c:pt idx="101">
                  <c:v>1.0407178144261766</c:v>
                </c:pt>
                <c:pt idx="102">
                  <c:v>1.0429345433709043</c:v>
                </c:pt>
                <c:pt idx="103">
                  <c:v>1.0492234386674308</c:v>
                </c:pt>
                <c:pt idx="104">
                  <c:v>1.050094294121525</c:v>
                </c:pt>
                <c:pt idx="105">
                  <c:v>1.0519109572503553</c:v>
                </c:pt>
                <c:pt idx="106">
                  <c:v>1.0575176426524997</c:v>
                </c:pt>
                <c:pt idx="107">
                  <c:v>1.0590298928814927</c:v>
                </c:pt>
                <c:pt idx="108">
                  <c:v>1.0528133874102783</c:v>
                </c:pt>
                <c:pt idx="109">
                  <c:v>1.0600041028462903</c:v>
                </c:pt>
                <c:pt idx="110">
                  <c:v>1.0626859132264914</c:v>
                </c:pt>
                <c:pt idx="111">
                  <c:v>1.0602736162034674</c:v>
                </c:pt>
                <c:pt idx="112">
                  <c:v>1.0643344641535266</c:v>
                </c:pt>
                <c:pt idx="113">
                  <c:v>1.0660693293300969</c:v>
                </c:pt>
                <c:pt idx="114">
                  <c:v>1.0624766756902544</c:v>
                </c:pt>
                <c:pt idx="115">
                  <c:v>1.0575149096147809</c:v>
                </c:pt>
                <c:pt idx="116">
                  <c:v>1.0508842911314962</c:v>
                </c:pt>
                <c:pt idx="117">
                  <c:v>1.0552244432538693</c:v>
                </c:pt>
                <c:pt idx="118">
                  <c:v>1.0613764017580394</c:v>
                </c:pt>
                <c:pt idx="119">
                  <c:v>1.0650169228160695</c:v>
                </c:pt>
                <c:pt idx="120">
                  <c:v>1.0660073885542887</c:v>
                </c:pt>
                <c:pt idx="121">
                  <c:v>1.0682779842919092</c:v>
                </c:pt>
                <c:pt idx="122">
                  <c:v>1.0668144434534292</c:v>
                </c:pt>
                <c:pt idx="123">
                  <c:v>1.0630059158903005</c:v>
                </c:pt>
                <c:pt idx="124">
                  <c:v>1.0659079220406809</c:v>
                </c:pt>
                <c:pt idx="125">
                  <c:v>1.0698624404314518</c:v>
                </c:pt>
                <c:pt idx="126">
                  <c:v>1.0754364237460996</c:v>
                </c:pt>
                <c:pt idx="127">
                  <c:v>1.0789961183086991</c:v>
                </c:pt>
                <c:pt idx="128">
                  <c:v>1.0772805144805884</c:v>
                </c:pt>
                <c:pt idx="129">
                  <c:v>1.0778299275429735</c:v>
                </c:pt>
                <c:pt idx="130">
                  <c:v>1.077517356863986</c:v>
                </c:pt>
                <c:pt idx="131">
                  <c:v>1.0767738698877498</c:v>
                </c:pt>
                <c:pt idx="132">
                  <c:v>1.0817377974279323</c:v>
                </c:pt>
                <c:pt idx="133">
                  <c:v>1.085642870876647</c:v>
                </c:pt>
                <c:pt idx="134">
                  <c:v>1.0867393701762325</c:v>
                </c:pt>
                <c:pt idx="135">
                  <c:v>1.091423216861692</c:v>
                </c:pt>
                <c:pt idx="136">
                  <c:v>1.0926346966324083</c:v>
                </c:pt>
                <c:pt idx="137">
                  <c:v>1.0946123654333131</c:v>
                </c:pt>
                <c:pt idx="138">
                  <c:v>1.0878367148912809</c:v>
                </c:pt>
                <c:pt idx="139">
                  <c:v>1.0978556910354296</c:v>
                </c:pt>
                <c:pt idx="140">
                  <c:v>1.1025874490637924</c:v>
                </c:pt>
                <c:pt idx="141">
                  <c:v>1.0992907125910916</c:v>
                </c:pt>
                <c:pt idx="142">
                  <c:v>1.0990818473556991</c:v>
                </c:pt>
                <c:pt idx="143">
                  <c:v>1.0994225627283793</c:v>
                </c:pt>
                <c:pt idx="144">
                  <c:v>1.1026218823859189</c:v>
                </c:pt>
                <c:pt idx="145">
                  <c:v>1.1061612986283775</c:v>
                </c:pt>
                <c:pt idx="146">
                  <c:v>1.1038494215142443</c:v>
                </c:pt>
                <c:pt idx="147">
                  <c:v>1.0921596561404083</c:v>
                </c:pt>
                <c:pt idx="148">
                  <c:v>1.0970852961896016</c:v>
                </c:pt>
                <c:pt idx="149">
                  <c:v>1.0933661770355187</c:v>
                </c:pt>
                <c:pt idx="150">
                  <c:v>1.0970945556992098</c:v>
                </c:pt>
                <c:pt idx="151">
                  <c:v>1.0885372181647559</c:v>
                </c:pt>
                <c:pt idx="152">
                  <c:v>1.0920205372628833</c:v>
                </c:pt>
                <c:pt idx="153">
                  <c:v>1.0936585680687776</c:v>
                </c:pt>
                <c:pt idx="154">
                  <c:v>1.0919087143598676</c:v>
                </c:pt>
                <c:pt idx="155">
                  <c:v>1.0952936313743833</c:v>
                </c:pt>
                <c:pt idx="156">
                  <c:v>1.0996748058998809</c:v>
                </c:pt>
                <c:pt idx="157">
                  <c:v>1.1013243181087307</c:v>
                </c:pt>
                <c:pt idx="158">
                  <c:v>1.0983507424498371</c:v>
                </c:pt>
                <c:pt idx="159">
                  <c:v>1.0992294230437969</c:v>
                </c:pt>
                <c:pt idx="160">
                  <c:v>1.0988996542168838</c:v>
                </c:pt>
                <c:pt idx="161">
                  <c:v>1.0995589940094139</c:v>
                </c:pt>
                <c:pt idx="162">
                  <c:v>1.1010983766010272</c:v>
                </c:pt>
                <c:pt idx="163">
                  <c:v>1.100768047088047</c:v>
                </c:pt>
                <c:pt idx="164">
                  <c:v>1.1002176630645031</c:v>
                </c:pt>
                <c:pt idx="165">
                  <c:v>1.107039012575503</c:v>
                </c:pt>
                <c:pt idx="166">
                  <c:v>1.105267750155382</c:v>
                </c:pt>
                <c:pt idx="167">
                  <c:v>1.105267750155382</c:v>
                </c:pt>
                <c:pt idx="168">
                  <c:v>1.1013993130298383</c:v>
                </c:pt>
                <c:pt idx="169">
                  <c:v>1.0962227362585981</c:v>
                </c:pt>
                <c:pt idx="170">
                  <c:v>1.0846027752542569</c:v>
                </c:pt>
                <c:pt idx="171">
                  <c:v>1.0867719808047653</c:v>
                </c:pt>
                <c:pt idx="172">
                  <c:v>1.0830769560700291</c:v>
                </c:pt>
                <c:pt idx="173">
                  <c:v>1.0849181868953481</c:v>
                </c:pt>
                <c:pt idx="174">
                  <c:v>1.0929465814783739</c:v>
                </c:pt>
                <c:pt idx="175">
                  <c:v>1.0997228502835397</c:v>
                </c:pt>
                <c:pt idx="176">
                  <c:v>1.0997448447405453</c:v>
                </c:pt>
                <c:pt idx="177">
                  <c:v>1.107575028035098</c:v>
                </c:pt>
                <c:pt idx="178">
                  <c:v>1.1095908145861217</c:v>
                </c:pt>
                <c:pt idx="179">
                  <c:v>1.1138294514978406</c:v>
                </c:pt>
                <c:pt idx="180">
                  <c:v>1.1119582180193242</c:v>
                </c:pt>
                <c:pt idx="181">
                  <c:v>1.1106461073220615</c:v>
                </c:pt>
                <c:pt idx="182">
                  <c:v>1.1118900309622621</c:v>
                </c:pt>
                <c:pt idx="183">
                  <c:v>1.1124682137783626</c:v>
                </c:pt>
                <c:pt idx="184">
                  <c:v>1.1134916845350387</c:v>
                </c:pt>
                <c:pt idx="185">
                  <c:v>1.1170771277592415</c:v>
                </c:pt>
                <c:pt idx="186">
                  <c:v>1.122684854940593</c:v>
                </c:pt>
                <c:pt idx="187">
                  <c:v>1.1239422619781265</c:v>
                </c:pt>
                <c:pt idx="188">
                  <c:v>1.1238523465971684</c:v>
                </c:pt>
                <c:pt idx="189">
                  <c:v>1.1266844545105934</c:v>
                </c:pt>
                <c:pt idx="190">
                  <c:v>1.1304250468995685</c:v>
                </c:pt>
                <c:pt idx="191">
                  <c:v>1.1306737404098866</c:v>
                </c:pt>
                <c:pt idx="192">
                  <c:v>1.128887275900039</c:v>
                </c:pt>
                <c:pt idx="193">
                  <c:v>1.1371507307596274</c:v>
                </c:pt>
                <c:pt idx="194">
                  <c:v>1.138879199870382</c:v>
                </c:pt>
                <c:pt idx="195">
                  <c:v>1.1414075116940943</c:v>
                </c:pt>
                <c:pt idx="196">
                  <c:v>1.1423434658536835</c:v>
                </c:pt>
                <c:pt idx="197">
                  <c:v>1.1487634361317811</c:v>
                </c:pt>
                <c:pt idx="198">
                  <c:v>1.1442947463652284</c:v>
                </c:pt>
                <c:pt idx="199">
                  <c:v>1.1313756586787649</c:v>
                </c:pt>
                <c:pt idx="200">
                  <c:v>1.1430401417197429</c:v>
                </c:pt>
                <c:pt idx="201">
                  <c:v>1.1380221954975933</c:v>
                </c:pt>
                <c:pt idx="202">
                  <c:v>1.1354161246699037</c:v>
                </c:pt>
                <c:pt idx="203">
                  <c:v>1.1313399807823388</c:v>
                </c:pt>
                <c:pt idx="204">
                  <c:v>1.1328220361571635</c:v>
                </c:pt>
                <c:pt idx="205">
                  <c:v>1.1384974745583107</c:v>
                </c:pt>
                <c:pt idx="206">
                  <c:v>1.1438597976634803</c:v>
                </c:pt>
                <c:pt idx="207">
                  <c:v>1.1459301838972513</c:v>
                </c:pt>
                <c:pt idx="208">
                  <c:v>1.1455978641439211</c:v>
                </c:pt>
                <c:pt idx="209">
                  <c:v>1.1477859560644361</c:v>
                </c:pt>
                <c:pt idx="210">
                  <c:v>1.1386151462754812</c:v>
                </c:pt>
                <c:pt idx="211">
                  <c:v>1.1503542684335815</c:v>
                </c:pt>
                <c:pt idx="212">
                  <c:v>1.1553122953305301</c:v>
                </c:pt>
                <c:pt idx="213">
                  <c:v>1.1463124125499053</c:v>
                </c:pt>
                <c:pt idx="214">
                  <c:v>1.1468970318803058</c:v>
                </c:pt>
                <c:pt idx="215">
                  <c:v>1.1489729155080093</c:v>
                </c:pt>
                <c:pt idx="216">
                  <c:v>1.1369201896243302</c:v>
                </c:pt>
                <c:pt idx="217">
                  <c:v>1.1392053992054751</c:v>
                </c:pt>
                <c:pt idx="218">
                  <c:v>1.1470773085139849</c:v>
                </c:pt>
                <c:pt idx="219">
                  <c:v>1.1490388107115439</c:v>
                </c:pt>
                <c:pt idx="220">
                  <c:v>1.1530719369371414</c:v>
                </c:pt>
                <c:pt idx="221">
                  <c:v>1.1591947489222776</c:v>
                </c:pt>
                <c:pt idx="222">
                  <c:v>1.1566561124221377</c:v>
                </c:pt>
                <c:pt idx="223">
                  <c:v>1.1496120766974869</c:v>
                </c:pt>
                <c:pt idx="224">
                  <c:v>1.153187370256016</c:v>
                </c:pt>
                <c:pt idx="225">
                  <c:v>1.1527260953079137</c:v>
                </c:pt>
                <c:pt idx="226">
                  <c:v>1.1519191870411982</c:v>
                </c:pt>
                <c:pt idx="227">
                  <c:v>1.1581395506512209</c:v>
                </c:pt>
                <c:pt idx="228">
                  <c:v>1.1650883879551281</c:v>
                </c:pt>
                <c:pt idx="229">
                  <c:v>1.1664864940206745</c:v>
                </c:pt>
                <c:pt idx="230">
                  <c:v>1.1694027102557261</c:v>
                </c:pt>
                <c:pt idx="231">
                  <c:v>1.1731447989285444</c:v>
                </c:pt>
                <c:pt idx="232">
                  <c:v>1.1736140568481157</c:v>
                </c:pt>
                <c:pt idx="233">
                  <c:v>1.175961284961812</c:v>
                </c:pt>
                <c:pt idx="234">
                  <c:v>1.1726685933639189</c:v>
                </c:pt>
                <c:pt idx="235">
                  <c:v>1.1752484642693195</c:v>
                </c:pt>
                <c:pt idx="236">
                  <c:v>1.1764237127335886</c:v>
                </c:pt>
                <c:pt idx="237">
                  <c:v>1.1786589177877824</c:v>
                </c:pt>
                <c:pt idx="238">
                  <c:v>1.1784231860042249</c:v>
                </c:pt>
                <c:pt idx="239">
                  <c:v>1.1806621900576328</c:v>
                </c:pt>
                <c:pt idx="240">
                  <c:v>1.1839680441897942</c:v>
                </c:pt>
                <c:pt idx="241">
                  <c:v>1.1883487259532965</c:v>
                </c:pt>
                <c:pt idx="242">
                  <c:v>1.1892994049340591</c:v>
                </c:pt>
                <c:pt idx="243">
                  <c:v>1.1850179270762964</c:v>
                </c:pt>
                <c:pt idx="244">
                  <c:v>1.1666501492066139</c:v>
                </c:pt>
                <c:pt idx="245">
                  <c:v>1.1735333850869329</c:v>
                </c:pt>
                <c:pt idx="246">
                  <c:v>1.1691913115621113</c:v>
                </c:pt>
                <c:pt idx="247">
                  <c:v>1.1563302071349282</c:v>
                </c:pt>
                <c:pt idx="248">
                  <c:v>1.1619962251498892</c:v>
                </c:pt>
                <c:pt idx="249">
                  <c:v>1.1619962251498892</c:v>
                </c:pt>
                <c:pt idx="250">
                  <c:v>1.165273054504812</c:v>
                </c:pt>
                <c:pt idx="251">
                  <c:v>1.1740359078746883</c:v>
                </c:pt>
                <c:pt idx="252">
                  <c:v>1.1833342722650557</c:v>
                </c:pt>
                <c:pt idx="253">
                  <c:v>1.1870262751945226</c:v>
                </c:pt>
                <c:pt idx="254">
                  <c:v>1.1904923919180908</c:v>
                </c:pt>
                <c:pt idx="255">
                  <c:v>1.1939686297024916</c:v>
                </c:pt>
                <c:pt idx="256">
                  <c:v>1.1964998431974607</c:v>
                </c:pt>
                <c:pt idx="257">
                  <c:v>1.1958058732884063</c:v>
                </c:pt>
                <c:pt idx="258">
                  <c:v>1.1942752417705971</c:v>
                </c:pt>
                <c:pt idx="259">
                  <c:v>1.193104852033662</c:v>
                </c:pt>
                <c:pt idx="260">
                  <c:v>1.1990942383908709</c:v>
                </c:pt>
                <c:pt idx="261">
                  <c:v>1.1994779485471561</c:v>
                </c:pt>
                <c:pt idx="262">
                  <c:v>1.1909856446714422</c:v>
                </c:pt>
                <c:pt idx="263">
                  <c:v>1.1967261954787587</c:v>
                </c:pt>
                <c:pt idx="264">
                  <c:v>1.2029731062191578</c:v>
                </c:pt>
                <c:pt idx="265">
                  <c:v>1.2054031118937203</c:v>
                </c:pt>
                <c:pt idx="266">
                  <c:v>1.2107309936482906</c:v>
                </c:pt>
                <c:pt idx="267">
                  <c:v>1.2135398895535547</c:v>
                </c:pt>
                <c:pt idx="268">
                  <c:v>1.2155058241746315</c:v>
                </c:pt>
                <c:pt idx="269">
                  <c:v>1.213949976719688</c:v>
                </c:pt>
                <c:pt idx="270">
                  <c:v>1.2160379706796458</c:v>
                </c:pt>
                <c:pt idx="271">
                  <c:v>1.217521537003875</c:v>
                </c:pt>
                <c:pt idx="272">
                  <c:v>1.2230247343511327</c:v>
                </c:pt>
                <c:pt idx="273">
                  <c:v>1.2246391270004762</c:v>
                </c:pt>
                <c:pt idx="274">
                  <c:v>1.2278476815132175</c:v>
                </c:pt>
                <c:pt idx="275">
                  <c:v>1.2318995788622114</c:v>
                </c:pt>
                <c:pt idx="276">
                  <c:v>1.2330082884831872</c:v>
                </c:pt>
                <c:pt idx="277">
                  <c:v>1.2222811163733835</c:v>
                </c:pt>
                <c:pt idx="278">
                  <c:v>1.2276591532854264</c:v>
                </c:pt>
                <c:pt idx="279">
                  <c:v>1.2340429808825106</c:v>
                </c:pt>
                <c:pt idx="280">
                  <c:v>1.2305876605360395</c:v>
                </c:pt>
                <c:pt idx="281">
                  <c:v>1.2341563647515938</c:v>
                </c:pt>
                <c:pt idx="282">
                  <c:v>1.2345266116610192</c:v>
                </c:pt>
                <c:pt idx="283">
                  <c:v>1.2299588631978733</c:v>
                </c:pt>
                <c:pt idx="284">
                  <c:v>1.2287289043346754</c:v>
                </c:pt>
                <c:pt idx="285">
                  <c:v>1.2102979707696553</c:v>
                </c:pt>
                <c:pt idx="286">
                  <c:v>1.221069622709505</c:v>
                </c:pt>
                <c:pt idx="287">
                  <c:v>1.2287623613325749</c:v>
                </c:pt>
                <c:pt idx="288">
                  <c:v>1.2308512573468402</c:v>
                </c:pt>
                <c:pt idx="289">
                  <c:v>1.2294973209637587</c:v>
                </c:pt>
                <c:pt idx="290">
                  <c:v>1.2274071755181204</c:v>
                </c:pt>
                <c:pt idx="291">
                  <c:v>1.2232339911213588</c:v>
                </c:pt>
                <c:pt idx="292">
                  <c:v>1.2232339911213588</c:v>
                </c:pt>
                <c:pt idx="293">
                  <c:v>1.2128365021968273</c:v>
                </c:pt>
                <c:pt idx="294">
                  <c:v>1.2145344732999028</c:v>
                </c:pt>
                <c:pt idx="295">
                  <c:v>1.2134413922739329</c:v>
                </c:pt>
                <c:pt idx="296">
                  <c:v>1.1987587514274183</c:v>
                </c:pt>
                <c:pt idx="297">
                  <c:v>1.2019954000562723</c:v>
                </c:pt>
                <c:pt idx="298">
                  <c:v>1.2024761982162948</c:v>
                </c:pt>
                <c:pt idx="299">
                  <c:v>1.2015142172577218</c:v>
                </c:pt>
                <c:pt idx="300">
                  <c:v>1.2094682413759681</c:v>
                </c:pt>
                <c:pt idx="301">
                  <c:v>1.216265452892501</c:v>
                </c:pt>
                <c:pt idx="302">
                  <c:v>1.2266280345511451</c:v>
                </c:pt>
                <c:pt idx="303">
                  <c:v>1.234134998122598</c:v>
                </c:pt>
                <c:pt idx="304">
                  <c:v>1.2311977568270662</c:v>
                </c:pt>
                <c:pt idx="305">
                  <c:v>1.2291293445955966</c:v>
                </c:pt>
                <c:pt idx="306">
                  <c:v>1.2313663600027605</c:v>
                </c:pt>
                <c:pt idx="307">
                  <c:v>1.2364395894059717</c:v>
                </c:pt>
                <c:pt idx="308">
                  <c:v>1.2406682128017401</c:v>
                </c:pt>
                <c:pt idx="309">
                  <c:v>1.2441668971618411</c:v>
                </c:pt>
                <c:pt idx="310">
                  <c:v>1.2495416981575804</c:v>
                </c:pt>
                <c:pt idx="311">
                  <c:v>1.2529404515765692</c:v>
                </c:pt>
                <c:pt idx="312">
                  <c:v>1.2550955091532807</c:v>
                </c:pt>
                <c:pt idx="313">
                  <c:v>1.257505292530855</c:v>
                </c:pt>
                <c:pt idx="314">
                  <c:v>1.2609257069265389</c:v>
                </c:pt>
                <c:pt idx="315">
                  <c:v>1.2666250911218471</c:v>
                </c:pt>
                <c:pt idx="316">
                  <c:v>1.2662704360963331</c:v>
                </c:pt>
                <c:pt idx="317">
                  <c:v>1.2657892533306163</c:v>
                </c:pt>
                <c:pt idx="318">
                  <c:v>1.2680929897716779</c:v>
                </c:pt>
                <c:pt idx="319">
                  <c:v>1.2734443421885142</c:v>
                </c:pt>
                <c:pt idx="320">
                  <c:v>1.2767807663650481</c:v>
                </c:pt>
                <c:pt idx="321">
                  <c:v>1.2778277265934674</c:v>
                </c:pt>
                <c:pt idx="322">
                  <c:v>1.2797700247378894</c:v>
                </c:pt>
                <c:pt idx="323">
                  <c:v>1.285938516257126</c:v>
                </c:pt>
                <c:pt idx="324">
                  <c:v>1.2921367399054853</c:v>
                </c:pt>
                <c:pt idx="325">
                  <c:v>1.2992434919749656</c:v>
                </c:pt>
                <c:pt idx="326">
                  <c:v>1.3074287259744077</c:v>
                </c:pt>
                <c:pt idx="327">
                  <c:v>1.2990611821281717</c:v>
                </c:pt>
                <c:pt idx="328">
                  <c:v>1.3112723572401765</c:v>
                </c:pt>
                <c:pt idx="329">
                  <c:v>1.3036669775681835</c:v>
                </c:pt>
                <c:pt idx="330">
                  <c:v>1.3023633105906154</c:v>
                </c:pt>
                <c:pt idx="331">
                  <c:v>1.2884280231672958</c:v>
                </c:pt>
                <c:pt idx="332">
                  <c:v>1.3006680893873852</c:v>
                </c:pt>
                <c:pt idx="333">
                  <c:v>1.3039197596108536</c:v>
                </c:pt>
                <c:pt idx="334">
                  <c:v>1.290750170038784</c:v>
                </c:pt>
                <c:pt idx="335">
                  <c:v>1.270614467386179</c:v>
                </c:pt>
                <c:pt idx="336">
                  <c:v>1.2820499975926545</c:v>
                </c:pt>
                <c:pt idx="337">
                  <c:v>1.2983320325620811</c:v>
                </c:pt>
                <c:pt idx="338">
                  <c:v>1.3065115243672221</c:v>
                </c:pt>
                <c:pt idx="339">
                  <c:v>1.3106923612451973</c:v>
                </c:pt>
                <c:pt idx="340">
                  <c:v>1.3112166381896952</c:v>
                </c:pt>
                <c:pt idx="341">
                  <c:v>1.3133145848107988</c:v>
                </c:pt>
                <c:pt idx="342">
                  <c:v>1.3180425173161177</c:v>
                </c:pt>
                <c:pt idx="343">
                  <c:v>1.3227874703784557</c:v>
                </c:pt>
                <c:pt idx="344">
                  <c:v>1.3235811428606827</c:v>
                </c:pt>
                <c:pt idx="345">
                  <c:v>1.3263606632606901</c:v>
                </c:pt>
                <c:pt idx="346">
                  <c:v>1.3267585714596684</c:v>
                </c:pt>
                <c:pt idx="347">
                  <c:v>1.3298101161740254</c:v>
                </c:pt>
                <c:pt idx="348">
                  <c:v>1.3284803060578514</c:v>
                </c:pt>
                <c:pt idx="349">
                  <c:v>1.3282146099966399</c:v>
                </c:pt>
                <c:pt idx="350">
                  <c:v>1.3279489670746405</c:v>
                </c:pt>
                <c:pt idx="351">
                  <c:v>1.3215748120326822</c:v>
                </c:pt>
                <c:pt idx="352">
                  <c:v>1.3322531365139063</c:v>
                </c:pt>
                <c:pt idx="353">
                  <c:v>1.3400867849566083</c:v>
                </c:pt>
                <c:pt idx="354">
                  <c:v>1.3468944258241877</c:v>
                </c:pt>
                <c:pt idx="355">
                  <c:v>1.3592589166532538</c:v>
                </c:pt>
                <c:pt idx="356">
                  <c:v>1.3654843224915258</c:v>
                </c:pt>
                <c:pt idx="357">
                  <c:v>1.3657301096695744</c:v>
                </c:pt>
                <c:pt idx="358">
                  <c:v>1.3572352683874296</c:v>
                </c:pt>
                <c:pt idx="359">
                  <c:v>1.3631799588629665</c:v>
                </c:pt>
                <c:pt idx="360">
                  <c:v>1.3583815654077689</c:v>
                </c:pt>
                <c:pt idx="361">
                  <c:v>1.3760133581267617</c:v>
                </c:pt>
                <c:pt idx="362">
                  <c:v>1.3803890806056047</c:v>
                </c:pt>
                <c:pt idx="363">
                  <c:v>1.3838124455255068</c:v>
                </c:pt>
                <c:pt idx="364">
                  <c:v>1.3850302004775692</c:v>
                </c:pt>
                <c:pt idx="365">
                  <c:v>1.3811244153122224</c:v>
                </c:pt>
                <c:pt idx="366">
                  <c:v>1.3768153071364482</c:v>
                </c:pt>
                <c:pt idx="367">
                  <c:v>1.3844979365502694</c:v>
                </c:pt>
                <c:pt idx="368">
                  <c:v>1.3825319494803681</c:v>
                </c:pt>
                <c:pt idx="369">
                  <c:v>1.3666051814223543</c:v>
                </c:pt>
                <c:pt idx="370">
                  <c:v>1.3738208567802643</c:v>
                </c:pt>
                <c:pt idx="371">
                  <c:v>1.3828605980178785</c:v>
                </c:pt>
                <c:pt idx="372">
                  <c:v>1.3703871954237572</c:v>
                </c:pt>
                <c:pt idx="373">
                  <c:v>1.3735116782293235</c:v>
                </c:pt>
                <c:pt idx="374">
                  <c:v>1.3684022147863104</c:v>
                </c:pt>
                <c:pt idx="375">
                  <c:v>1.37083797072863</c:v>
                </c:pt>
                <c:pt idx="376">
                  <c:v>1.3880831124003963</c:v>
                </c:pt>
                <c:pt idx="377">
                  <c:v>1.3950235279623981</c:v>
                </c:pt>
                <c:pt idx="378">
                  <c:v>1.3987900914878966</c:v>
                </c:pt>
                <c:pt idx="379">
                  <c:v>1.3933348101310938</c:v>
                </c:pt>
                <c:pt idx="380">
                  <c:v>1.3894334726627267</c:v>
                </c:pt>
                <c:pt idx="381">
                  <c:v>1.3929070563443835</c:v>
                </c:pt>
                <c:pt idx="382">
                  <c:v>1.3827388348330696</c:v>
                </c:pt>
                <c:pt idx="383">
                  <c:v>1.3784523444450871</c:v>
                </c:pt>
                <c:pt idx="384">
                  <c:v>1.3715600827228618</c:v>
                </c:pt>
                <c:pt idx="385">
                  <c:v>1.3722458627642231</c:v>
                </c:pt>
                <c:pt idx="386">
                  <c:v>1.3818515838035725</c:v>
                </c:pt>
                <c:pt idx="387">
                  <c:v>1.3818515838035725</c:v>
                </c:pt>
                <c:pt idx="388">
                  <c:v>1.3822661392787137</c:v>
                </c:pt>
                <c:pt idx="389">
                  <c:v>1.3649878125377297</c:v>
                </c:pt>
                <c:pt idx="390">
                  <c:v>1.3697652698816118</c:v>
                </c:pt>
                <c:pt idx="391">
                  <c:v>1.358807147722559</c:v>
                </c:pt>
                <c:pt idx="392">
                  <c:v>1.3450831955305611</c:v>
                </c:pt>
                <c:pt idx="393">
                  <c:v>1.3349950715640819</c:v>
                </c:pt>
                <c:pt idx="394">
                  <c:v>1.3259171050774461</c:v>
                </c:pt>
                <c:pt idx="395">
                  <c:v>1.3309555900767405</c:v>
                </c:pt>
                <c:pt idx="396">
                  <c:v>1.3523839750769759</c:v>
                </c:pt>
                <c:pt idx="397">
                  <c:v>1.3531954054620221</c:v>
                </c:pt>
                <c:pt idx="398">
                  <c:v>1.347782623840174</c:v>
                </c:pt>
                <c:pt idx="399">
                  <c:v>1.3283745540568754</c:v>
                </c:pt>
                <c:pt idx="400">
                  <c:v>1.3218655187419968</c:v>
                </c:pt>
                <c:pt idx="401">
                  <c:v>1.3320438832363102</c:v>
                </c:pt>
                <c:pt idx="402">
                  <c:v>1.3320305627974778</c:v>
                </c:pt>
                <c:pt idx="403">
                  <c:v>1.3454707511761042</c:v>
                </c:pt>
                <c:pt idx="404">
                  <c:v>1.3606611159568824</c:v>
                </c:pt>
                <c:pt idx="405">
                  <c:v>1.3603753771225315</c:v>
                </c:pt>
                <c:pt idx="406">
                  <c:v>1.3679798754806465</c:v>
                </c:pt>
                <c:pt idx="407">
                  <c:v>1.3775420548102564</c:v>
                </c:pt>
                <c:pt idx="408">
                  <c:v>1.3669212055676694</c:v>
                </c:pt>
                <c:pt idx="409">
                  <c:v>1.3703248393695331</c:v>
                </c:pt>
                <c:pt idx="410">
                  <c:v>1.3823699947075914</c:v>
                </c:pt>
                <c:pt idx="411">
                  <c:v>1.3871944659891209</c:v>
                </c:pt>
                <c:pt idx="412">
                  <c:v>1.3943940052676045</c:v>
                </c:pt>
                <c:pt idx="413">
                  <c:v>1.396053334133873</c:v>
                </c:pt>
                <c:pt idx="414">
                  <c:v>1.3956205576002914</c:v>
                </c:pt>
                <c:pt idx="415">
                  <c:v>1.3979791563426358</c:v>
                </c:pt>
                <c:pt idx="416">
                  <c:v>1.4066326473203965</c:v>
                </c:pt>
                <c:pt idx="417">
                  <c:v>1.4105571524064204</c:v>
                </c:pt>
                <c:pt idx="418">
                  <c:v>1.4033492053576238</c:v>
                </c:pt>
                <c:pt idx="419">
                  <c:v>1.4086678988459291</c:v>
                </c:pt>
                <c:pt idx="420">
                  <c:v>1.412738949073594</c:v>
                </c:pt>
                <c:pt idx="421">
                  <c:v>1.4162566690567875</c:v>
                </c:pt>
                <c:pt idx="422">
                  <c:v>1.416242506490097</c:v>
                </c:pt>
                <c:pt idx="423">
                  <c:v>1.4056065252663563</c:v>
                </c:pt>
                <c:pt idx="424">
                  <c:v>1.4148694722678616</c:v>
                </c:pt>
                <c:pt idx="425">
                  <c:v>1.4217881839872515</c:v>
                </c:pt>
                <c:pt idx="426">
                  <c:v>1.4150915616406716</c:v>
                </c:pt>
                <c:pt idx="427">
                  <c:v>1.4188981579414852</c:v>
                </c:pt>
                <c:pt idx="428">
                  <c:v>1.4241338921442892</c:v>
                </c:pt>
                <c:pt idx="429">
                  <c:v>1.418565528626005</c:v>
                </c:pt>
                <c:pt idx="430">
                  <c:v>1.4182676298649934</c:v>
                </c:pt>
                <c:pt idx="431">
                  <c:v>1.4113039358023565</c:v>
                </c:pt>
                <c:pt idx="432">
                  <c:v>1.3992937393086784</c:v>
                </c:pt>
                <c:pt idx="433">
                  <c:v>1.4152316949994042</c:v>
                </c:pt>
                <c:pt idx="434">
                  <c:v>1.4162082048689539</c:v>
                </c:pt>
                <c:pt idx="435">
                  <c:v>1.424549671195632</c:v>
                </c:pt>
                <c:pt idx="436">
                  <c:v>1.430091169416583</c:v>
                </c:pt>
                <c:pt idx="437">
                  <c:v>1.4249285402949892</c:v>
                </c:pt>
                <c:pt idx="438">
                  <c:v>1.4324664122731496</c:v>
                </c:pt>
                <c:pt idx="439">
                  <c:v>1.4420496125712572</c:v>
                </c:pt>
                <c:pt idx="440">
                  <c:v>1.4429004218426744</c:v>
                </c:pt>
                <c:pt idx="441">
                  <c:v>1.4476475642305369</c:v>
                </c:pt>
                <c:pt idx="442">
                  <c:v>1.4479226172677406</c:v>
                </c:pt>
                <c:pt idx="443">
                  <c:v>1.4470393844712073</c:v>
                </c:pt>
                <c:pt idx="444">
                  <c:v>1.4463013943851271</c:v>
                </c:pt>
                <c:pt idx="445">
                  <c:v>1.4493241642993919</c:v>
                </c:pt>
                <c:pt idx="446">
                  <c:v>1.451483657304198</c:v>
                </c:pt>
                <c:pt idx="447">
                  <c:v>1.4517594391990858</c:v>
                </c:pt>
                <c:pt idx="448">
                  <c:v>1.443615068745179</c:v>
                </c:pt>
                <c:pt idx="449">
                  <c:v>1.4459104167044838</c:v>
                </c:pt>
                <c:pt idx="450">
                  <c:v>1.4522579634338164</c:v>
                </c:pt>
                <c:pt idx="451">
                  <c:v>1.4570358921335136</c:v>
                </c:pt>
                <c:pt idx="452">
                  <c:v>1.4637382572373276</c:v>
                </c:pt>
                <c:pt idx="453">
                  <c:v>1.4618353975029192</c:v>
                </c:pt>
                <c:pt idx="454">
                  <c:v>1.4513101826408983</c:v>
                </c:pt>
                <c:pt idx="455">
                  <c:v>1.4604534367915358</c:v>
                </c:pt>
                <c:pt idx="456">
                  <c:v>1.4622059809156858</c:v>
                </c:pt>
                <c:pt idx="457">
                  <c:v>1.4493385682836277</c:v>
                </c:pt>
                <c:pt idx="458">
                  <c:v>1.4374539920237019</c:v>
                </c:pt>
                <c:pt idx="459">
                  <c:v>1.4393226822133329</c:v>
                </c:pt>
                <c:pt idx="460">
                  <c:v>1.446663227892621</c:v>
                </c:pt>
                <c:pt idx="461">
                  <c:v>1.4556325399055552</c:v>
                </c:pt>
                <c:pt idx="462">
                  <c:v>1.4460253651421784</c:v>
                </c:pt>
                <c:pt idx="463">
                  <c:v>1.4333003419289272</c:v>
                </c:pt>
                <c:pt idx="464">
                  <c:v>1.4358802825443993</c:v>
                </c:pt>
                <c:pt idx="465">
                  <c:v>1.431572641696766</c:v>
                </c:pt>
                <c:pt idx="466">
                  <c:v>1.4398757630186072</c:v>
                </c:pt>
                <c:pt idx="467">
                  <c:v>1.4482270424441153</c:v>
                </c:pt>
                <c:pt idx="468">
                  <c:v>1.4514131419374923</c:v>
                </c:pt>
                <c:pt idx="469">
                  <c:v>1.4604119034175047</c:v>
                </c:pt>
                <c:pt idx="470">
                  <c:v>1.4645010567470735</c:v>
                </c:pt>
                <c:pt idx="471">
                  <c:v>1.4494166958625787</c:v>
                </c:pt>
                <c:pt idx="472">
                  <c:v>1.4570986043506504</c:v>
                </c:pt>
                <c:pt idx="473">
                  <c:v>1.4611784804428321</c:v>
                </c:pt>
                <c:pt idx="474">
                  <c:v>1.4540187058886622</c:v>
                </c:pt>
                <c:pt idx="475">
                  <c:v>1.4480572291945186</c:v>
                </c:pt>
                <c:pt idx="476">
                  <c:v>1.4528358180508607</c:v>
                </c:pt>
                <c:pt idx="477">
                  <c:v>1.4494071255202607</c:v>
                </c:pt>
                <c:pt idx="478">
                  <c:v>1.4559874338701226</c:v>
                </c:pt>
                <c:pt idx="479">
                  <c:v>1.4395930153647449</c:v>
                </c:pt>
                <c:pt idx="480">
                  <c:v>1.4405143548945782</c:v>
                </c:pt>
                <c:pt idx="481">
                  <c:v>1.4435970556140527</c:v>
                </c:pt>
                <c:pt idx="482">
                  <c:v>1.4397570874461194</c:v>
                </c:pt>
                <c:pt idx="483">
                  <c:v>1.4411104591083186</c:v>
                </c:pt>
                <c:pt idx="484">
                  <c:v>1.4479413226844919</c:v>
                </c:pt>
                <c:pt idx="485">
                  <c:v>1.4468408872792518</c:v>
                </c:pt>
                <c:pt idx="486">
                  <c:v>1.446754076826015</c:v>
                </c:pt>
                <c:pt idx="487">
                  <c:v>1.4414589569048317</c:v>
                </c:pt>
                <c:pt idx="488">
                  <c:v>1.4376246760794649</c:v>
                </c:pt>
                <c:pt idx="489">
                  <c:v>1.4332255445706619</c:v>
                </c:pt>
                <c:pt idx="490">
                  <c:v>1.4096346521070287</c:v>
                </c:pt>
                <c:pt idx="491">
                  <c:v>1.4032067180934207</c:v>
                </c:pt>
                <c:pt idx="492">
                  <c:v>1.4011580362850042</c:v>
                </c:pt>
                <c:pt idx="493">
                  <c:v>1.4162064735947051</c:v>
                </c:pt>
                <c:pt idx="494">
                  <c:v>1.4196620173902761</c:v>
                </c:pt>
                <c:pt idx="495">
                  <c:v>1.4246876209318378</c:v>
                </c:pt>
                <c:pt idx="496">
                  <c:v>1.4264542335817931</c:v>
                </c:pt>
                <c:pt idx="497">
                  <c:v>1.4196643114299439</c:v>
                </c:pt>
                <c:pt idx="498">
                  <c:v>1.424831889523549</c:v>
                </c:pt>
                <c:pt idx="499">
                  <c:v>1.4331529077583667</c:v>
                </c:pt>
                <c:pt idx="500">
                  <c:v>1.4368934368476161</c:v>
                </c:pt>
                <c:pt idx="501">
                  <c:v>1.4380573205314626</c:v>
                </c:pt>
                <c:pt idx="502">
                  <c:v>1.4452619877073252</c:v>
                </c:pt>
                <c:pt idx="503">
                  <c:v>1.4549596956448414</c:v>
                </c:pt>
                <c:pt idx="504">
                  <c:v>1.4607940840243774</c:v>
                </c:pt>
                <c:pt idx="505">
                  <c:v>1.4546733568123151</c:v>
                </c:pt>
                <c:pt idx="506">
                  <c:v>1.4609429989801763</c:v>
                </c:pt>
                <c:pt idx="507">
                  <c:v>1.4790733015975204</c:v>
                </c:pt>
                <c:pt idx="508">
                  <c:v>1.4752425017463828</c:v>
                </c:pt>
                <c:pt idx="509">
                  <c:v>1.4814532726787353</c:v>
                </c:pt>
                <c:pt idx="510">
                  <c:v>1.4771718727206937</c:v>
                </c:pt>
                <c:pt idx="511">
                  <c:v>1.4792546850612298</c:v>
                </c:pt>
                <c:pt idx="512">
                  <c:v>1.4900680368090273</c:v>
                </c:pt>
                <c:pt idx="513">
                  <c:v>1.5040895770354001</c:v>
                </c:pt>
                <c:pt idx="514">
                  <c:v>1.5071127970852414</c:v>
                </c:pt>
                <c:pt idx="515">
                  <c:v>1.50938853740884</c:v>
                </c:pt>
                <c:pt idx="516">
                  <c:v>1.5158940020050722</c:v>
                </c:pt>
                <c:pt idx="517">
                  <c:v>1.5290974387625365</c:v>
                </c:pt>
                <c:pt idx="518">
                  <c:v>1.5237608887012553</c:v>
                </c:pt>
                <c:pt idx="519">
                  <c:v>1.5353567090642717</c:v>
                </c:pt>
                <c:pt idx="520">
                  <c:v>1.5366003479986137</c:v>
                </c:pt>
                <c:pt idx="521">
                  <c:v>1.5513670773428803</c:v>
                </c:pt>
                <c:pt idx="522">
                  <c:v>1.5464182163661564</c:v>
                </c:pt>
                <c:pt idx="523">
                  <c:v>1.5470522478348665</c:v>
                </c:pt>
                <c:pt idx="524">
                  <c:v>1.5501618228530147</c:v>
                </c:pt>
                <c:pt idx="525">
                  <c:v>1.5734297518140385</c:v>
                </c:pt>
                <c:pt idx="526">
                  <c:v>1.5646342795013981</c:v>
                </c:pt>
                <c:pt idx="527">
                  <c:v>1.5511784246976861</c:v>
                </c:pt>
                <c:pt idx="528">
                  <c:v>1.5606406130883419</c:v>
                </c:pt>
                <c:pt idx="529">
                  <c:v>1.5597042287204888</c:v>
                </c:pt>
                <c:pt idx="530">
                  <c:v>1.5774848569279025</c:v>
                </c:pt>
                <c:pt idx="531">
                  <c:v>1.5830060539271502</c:v>
                </c:pt>
                <c:pt idx="532">
                  <c:v>1.5716084103388748</c:v>
                </c:pt>
                <c:pt idx="533">
                  <c:v>1.5939252497656868</c:v>
                </c:pt>
                <c:pt idx="534">
                  <c:v>1.5900998291662491</c:v>
                </c:pt>
                <c:pt idx="535">
                  <c:v>1.6125202367574933</c:v>
                </c:pt>
                <c:pt idx="536">
                  <c:v>1.6055863997394362</c:v>
                </c:pt>
                <c:pt idx="537">
                  <c:v>1.6140960076580553</c:v>
                </c:pt>
                <c:pt idx="538">
                  <c:v>1.6032815644067462</c:v>
                </c:pt>
                <c:pt idx="539">
                  <c:v>1.6037625488760681</c:v>
                </c:pt>
                <c:pt idx="540">
                  <c:v>1.6132247479144368</c:v>
                </c:pt>
                <c:pt idx="541">
                  <c:v>1.5919301812419662</c:v>
                </c:pt>
                <c:pt idx="542">
                  <c:v>1.5804682839370241</c:v>
                </c:pt>
                <c:pt idx="543">
                  <c:v>1.5863160165875911</c:v>
                </c:pt>
                <c:pt idx="544">
                  <c:v>1.5980547551103395</c:v>
                </c:pt>
                <c:pt idx="545">
                  <c:v>1.6082823055430455</c:v>
                </c:pt>
                <c:pt idx="546">
                  <c:v>1.6251692697512474</c:v>
                </c:pt>
                <c:pt idx="547">
                  <c:v>1.633457633026979</c:v>
                </c:pt>
                <c:pt idx="548">
                  <c:v>1.6346010533700976</c:v>
                </c:pt>
                <c:pt idx="549">
                  <c:v>1.6390962062668655</c:v>
                </c:pt>
                <c:pt idx="550">
                  <c:v>1.6406533476628191</c:v>
                </c:pt>
                <c:pt idx="551">
                  <c:v>1.6472979937208536</c:v>
                </c:pt>
                <c:pt idx="552">
                  <c:v>1.6669832047458177</c:v>
                </c:pt>
                <c:pt idx="553">
                  <c:v>1.6787354363392757</c:v>
                </c:pt>
                <c:pt idx="554">
                  <c:v>1.6695863282112267</c:v>
                </c:pt>
                <c:pt idx="555">
                  <c:v>1.670504600691743</c:v>
                </c:pt>
                <c:pt idx="556">
                  <c:v>1.6679153185606708</c:v>
                </c:pt>
                <c:pt idx="557">
                  <c:v>1.6810084538113719</c:v>
                </c:pt>
                <c:pt idx="558">
                  <c:v>1.6894975465031192</c:v>
                </c:pt>
                <c:pt idx="559">
                  <c:v>1.6890751721164936</c:v>
                </c:pt>
                <c:pt idx="560">
                  <c:v>1.6636545907761404</c:v>
                </c:pt>
                <c:pt idx="561">
                  <c:v>1.6717233155414046</c:v>
                </c:pt>
                <c:pt idx="562">
                  <c:v>1.6599376661668377</c:v>
                </c:pt>
                <c:pt idx="563">
                  <c:v>1.6409313798892275</c:v>
                </c:pt>
                <c:pt idx="564">
                  <c:v>1.6180403871397728</c:v>
                </c:pt>
                <c:pt idx="565">
                  <c:v>1.6461133878566478</c:v>
                </c:pt>
                <c:pt idx="566">
                  <c:v>1.6547554831428952</c:v>
                </c:pt>
                <c:pt idx="567">
                  <c:v>1.6583132074316527</c:v>
                </c:pt>
                <c:pt idx="568">
                  <c:v>1.6341847502635223</c:v>
                </c:pt>
                <c:pt idx="569">
                  <c:v>1.6488107037783808</c:v>
                </c:pt>
                <c:pt idx="570">
                  <c:v>1.6645568459994642</c:v>
                </c:pt>
                <c:pt idx="571">
                  <c:v>1.6699167190435824</c:v>
                </c:pt>
                <c:pt idx="572">
                  <c:v>1.6808045760517467</c:v>
                </c:pt>
                <c:pt idx="573">
                  <c:v>1.6499113879439158</c:v>
                </c:pt>
                <c:pt idx="574">
                  <c:v>1.6535741912251514</c:v>
                </c:pt>
                <c:pt idx="575">
                  <c:v>1.6398825969218072</c:v>
                </c:pt>
                <c:pt idx="576">
                  <c:v>1.6315519933294444</c:v>
                </c:pt>
                <c:pt idx="577">
                  <c:v>1.6092323620606976</c:v>
                </c:pt>
                <c:pt idx="578">
                  <c:v>1.5885054492373558</c:v>
                </c:pt>
                <c:pt idx="579">
                  <c:v>1.5520015940138814</c:v>
                </c:pt>
                <c:pt idx="580">
                  <c:v>1.5160261970646396</c:v>
                </c:pt>
                <c:pt idx="581">
                  <c:v>1.5638113427961171</c:v>
                </c:pt>
                <c:pt idx="582">
                  <c:v>1.5788552079138156</c:v>
                </c:pt>
                <c:pt idx="583">
                  <c:v>1.5594668659606341</c:v>
                </c:pt>
                <c:pt idx="584">
                  <c:v>1.5591861619247613</c:v>
                </c:pt>
                <c:pt idx="585">
                  <c:v>1.5280336224095046</c:v>
                </c:pt>
                <c:pt idx="586">
                  <c:v>1.5187431779852549</c:v>
                </c:pt>
                <c:pt idx="587">
                  <c:v>1.5398840830228095</c:v>
                </c:pt>
                <c:pt idx="588">
                  <c:v>1.5423786952373064</c:v>
                </c:pt>
                <c:pt idx="589">
                  <c:v>1.5421010670721638</c:v>
                </c:pt>
                <c:pt idx="590">
                  <c:v>1.5322624622642433</c:v>
                </c:pt>
                <c:pt idx="591">
                  <c:v>1.5338253699757529</c:v>
                </c:pt>
                <c:pt idx="592">
                  <c:v>1.5493476827199073</c:v>
                </c:pt>
                <c:pt idx="593">
                  <c:v>1.5651820160373047</c:v>
                </c:pt>
                <c:pt idx="594">
                  <c:v>1.5782043304107352</c:v>
                </c:pt>
                <c:pt idx="595">
                  <c:v>1.5861269161493972</c:v>
                </c:pt>
                <c:pt idx="596">
                  <c:v>1.5882206036787143</c:v>
                </c:pt>
                <c:pt idx="597">
                  <c:v>1.569368425113048</c:v>
                </c:pt>
                <c:pt idx="598">
                  <c:v>1.5948392746526328</c:v>
                </c:pt>
                <c:pt idx="599">
                  <c:v>1.6100380929400724</c:v>
                </c:pt>
                <c:pt idx="600">
                  <c:v>1.6050952759947463</c:v>
                </c:pt>
                <c:pt idx="601">
                  <c:v>1.6094771860982118</c:v>
                </c:pt>
                <c:pt idx="602">
                  <c:v>1.6098473658510142</c:v>
                </c:pt>
                <c:pt idx="603">
                  <c:v>1.6057100581207771</c:v>
                </c:pt>
                <c:pt idx="604">
                  <c:v>1.5685057560741187</c:v>
                </c:pt>
                <c:pt idx="605">
                  <c:v>1.5586712249835339</c:v>
                </c:pt>
                <c:pt idx="606">
                  <c:v>1.5697845508176667</c:v>
                </c:pt>
                <c:pt idx="607">
                  <c:v>1.5693607089889459</c:v>
                </c:pt>
                <c:pt idx="608">
                  <c:v>1.5502615891605505</c:v>
                </c:pt>
                <c:pt idx="609">
                  <c:v>1.5574393003183638</c:v>
                </c:pt>
                <c:pt idx="610">
                  <c:v>1.5715029772002387</c:v>
                </c:pt>
                <c:pt idx="611">
                  <c:v>1.5691928678237543</c:v>
                </c:pt>
                <c:pt idx="612">
                  <c:v>1.5711229750511777</c:v>
                </c:pt>
                <c:pt idx="613">
                  <c:v>1.5675565258978115</c:v>
                </c:pt>
                <c:pt idx="614">
                  <c:v>1.5774791587067445</c:v>
                </c:pt>
                <c:pt idx="615">
                  <c:v>1.578315222660859</c:v>
                </c:pt>
                <c:pt idx="616">
                  <c:v>1.5853071590972465</c:v>
                </c:pt>
                <c:pt idx="617">
                  <c:v>1.5890009247779431</c:v>
                </c:pt>
                <c:pt idx="618">
                  <c:v>1.6016017021114322</c:v>
                </c:pt>
                <c:pt idx="619">
                  <c:v>1.6058139145879851</c:v>
                </c:pt>
                <c:pt idx="620">
                  <c:v>1.6039351123079171</c:v>
                </c:pt>
                <c:pt idx="621">
                  <c:v>1.6023792952489784</c:v>
                </c:pt>
                <c:pt idx="622">
                  <c:v>1.6067377669320557</c:v>
                </c:pt>
                <c:pt idx="623">
                  <c:v>1.5997002555128932</c:v>
                </c:pt>
                <c:pt idx="624">
                  <c:v>1.6034115601056833</c:v>
                </c:pt>
                <c:pt idx="625">
                  <c:v>1.6071314749251286</c:v>
                </c:pt>
                <c:pt idx="626">
                  <c:v>1.6190563904690731</c:v>
                </c:pt>
                <c:pt idx="627">
                  <c:v>1.6135839798692875</c:v>
                </c:pt>
                <c:pt idx="628">
                  <c:v>1.5957054693723358</c:v>
                </c:pt>
                <c:pt idx="629">
                  <c:v>1.5978118005919073</c:v>
                </c:pt>
                <c:pt idx="630">
                  <c:v>1.5948079144067946</c:v>
                </c:pt>
                <c:pt idx="631">
                  <c:v>1.5969130608538116</c:v>
                </c:pt>
                <c:pt idx="632">
                  <c:v>1.596306233890687</c:v>
                </c:pt>
                <c:pt idx="633">
                  <c:v>1.5859621694950754</c:v>
                </c:pt>
                <c:pt idx="634">
                  <c:v>1.6080387628944468</c:v>
                </c:pt>
                <c:pt idx="635">
                  <c:v>1.6209352337728602</c:v>
                </c:pt>
                <c:pt idx="636">
                  <c:v>1.6258304581788543</c:v>
                </c:pt>
                <c:pt idx="637">
                  <c:v>1.6305778831167366</c:v>
                </c:pt>
                <c:pt idx="638">
                  <c:v>1.6345238815938792</c:v>
                </c:pt>
                <c:pt idx="639">
                  <c:v>1.6507383584992903</c:v>
                </c:pt>
                <c:pt idx="640">
                  <c:v>1.6532474808042092</c:v>
                </c:pt>
                <c:pt idx="641">
                  <c:v>1.6534458705019055</c:v>
                </c:pt>
                <c:pt idx="642">
                  <c:v>1.6764618370192919</c:v>
                </c:pt>
                <c:pt idx="643">
                  <c:v>1.6813571055833882</c:v>
                </c:pt>
                <c:pt idx="644">
                  <c:v>1.6766829328298665</c:v>
                </c:pt>
                <c:pt idx="645">
                  <c:v>1.6866088957922192</c:v>
                </c:pt>
                <c:pt idx="646">
                  <c:v>1.6908591502096157</c:v>
                </c:pt>
                <c:pt idx="647">
                  <c:v>1.695627373013207</c:v>
                </c:pt>
                <c:pt idx="648">
                  <c:v>1.7153305630876203</c:v>
                </c:pt>
                <c:pt idx="649">
                  <c:v>1.7198075758572791</c:v>
                </c:pt>
                <c:pt idx="650">
                  <c:v>1.7270479657516382</c:v>
                </c:pt>
                <c:pt idx="651">
                  <c:v>1.7343188376874528</c:v>
                </c:pt>
                <c:pt idx="652">
                  <c:v>1.7275723374088487</c:v>
                </c:pt>
                <c:pt idx="653">
                  <c:v>1.7389915905591213</c:v>
                </c:pt>
                <c:pt idx="654">
                  <c:v>1.7339659048624056</c:v>
                </c:pt>
                <c:pt idx="655">
                  <c:v>1.7277409672639497</c:v>
                </c:pt>
                <c:pt idx="656">
                  <c:v>1.7388157868641116</c:v>
                </c:pt>
                <c:pt idx="657">
                  <c:v>1.7449190302760045</c:v>
                </c:pt>
                <c:pt idx="658">
                  <c:v>1.7433660523390588</c:v>
                </c:pt>
                <c:pt idx="659">
                  <c:v>1.7458241984728569</c:v>
                </c:pt>
                <c:pt idx="660">
                  <c:v>1.7561420194858315</c:v>
                </c:pt>
                <c:pt idx="661">
                  <c:v>1.7658183620131982</c:v>
                </c:pt>
                <c:pt idx="662">
                  <c:v>1.7540050371713301</c:v>
                </c:pt>
                <c:pt idx="663">
                  <c:v>1.752970174199399</c:v>
                </c:pt>
                <c:pt idx="664">
                  <c:v>1.7557924561798599</c:v>
                </c:pt>
                <c:pt idx="665">
                  <c:v>1.7677494028064447</c:v>
                </c:pt>
                <c:pt idx="666">
                  <c:v>1.7637012566740178</c:v>
                </c:pt>
                <c:pt idx="667">
                  <c:v>1.7750065817292984</c:v>
                </c:pt>
                <c:pt idx="668">
                  <c:v>1.7739593278460781</c:v>
                </c:pt>
                <c:pt idx="669">
                  <c:v>1.771493524380372</c:v>
                </c:pt>
                <c:pt idx="670">
                  <c:v>1.7500761676706131</c:v>
                </c:pt>
                <c:pt idx="671">
                  <c:v>1.7504436836658241</c:v>
                </c:pt>
                <c:pt idx="672">
                  <c:v>1.7686658024127855</c:v>
                </c:pt>
                <c:pt idx="673">
                  <c:v>1.7670032565585174</c:v>
                </c:pt>
                <c:pt idx="674">
                  <c:v>1.7595111627507092</c:v>
                </c:pt>
                <c:pt idx="675">
                  <c:v>1.7548660532810474</c:v>
                </c:pt>
                <c:pt idx="676">
                  <c:v>1.7595339969827752</c:v>
                </c:pt>
                <c:pt idx="677">
                  <c:v>1.7547128738310425</c:v>
                </c:pt>
                <c:pt idx="678">
                  <c:v>1.75411627145394</c:v>
                </c:pt>
                <c:pt idx="679">
                  <c:v>1.7486083463615745</c:v>
                </c:pt>
                <c:pt idx="680">
                  <c:v>1.7509864537126263</c:v>
                </c:pt>
                <c:pt idx="681">
                  <c:v>1.7673756869193766</c:v>
                </c:pt>
                <c:pt idx="682">
                  <c:v>1.7731373316587338</c:v>
                </c:pt>
                <c:pt idx="683">
                  <c:v>1.7831732889559222</c:v>
                </c:pt>
                <c:pt idx="684">
                  <c:v>1.7902346551801875</c:v>
                </c:pt>
                <c:pt idx="685">
                  <c:v>1.795891796690557</c:v>
                </c:pt>
                <c:pt idx="686">
                  <c:v>1.8015668147680992</c:v>
                </c:pt>
                <c:pt idx="687">
                  <c:v>1.8070796092212897</c:v>
                </c:pt>
                <c:pt idx="688">
                  <c:v>1.8155006002002612</c:v>
                </c:pt>
                <c:pt idx="689">
                  <c:v>1.807802877655412</c:v>
                </c:pt>
                <c:pt idx="690">
                  <c:v>1.8059227626626504</c:v>
                </c:pt>
                <c:pt idx="691">
                  <c:v>1.8181308005382502</c:v>
                </c:pt>
                <c:pt idx="692">
                  <c:v>1.8224215892275202</c:v>
                </c:pt>
                <c:pt idx="693">
                  <c:v>1.8179748805498051</c:v>
                </c:pt>
                <c:pt idx="694">
                  <c:v>1.7975408428924251</c:v>
                </c:pt>
                <c:pt idx="695">
                  <c:v>1.8132873006761629</c:v>
                </c:pt>
                <c:pt idx="696">
                  <c:v>1.8260891090189368</c:v>
                </c:pt>
                <c:pt idx="697">
                  <c:v>1.807207347631681</c:v>
                </c:pt>
                <c:pt idx="698">
                  <c:v>1.798641184803907</c:v>
                </c:pt>
                <c:pt idx="699">
                  <c:v>1.822149425089294</c:v>
                </c:pt>
                <c:pt idx="700">
                  <c:v>1.8206370410664698</c:v>
                </c:pt>
                <c:pt idx="701">
                  <c:v>1.8216748041798776</c:v>
                </c:pt>
                <c:pt idx="702">
                  <c:v>1.8425694141838209</c:v>
                </c:pt>
                <c:pt idx="703">
                  <c:v>1.8648092270130197</c:v>
                </c:pt>
                <c:pt idx="704">
                  <c:v>1.8604642215140792</c:v>
                </c:pt>
                <c:pt idx="705">
                  <c:v>1.8741758428266382</c:v>
                </c:pt>
                <c:pt idx="706">
                  <c:v>1.8891130242939667</c:v>
                </c:pt>
                <c:pt idx="707">
                  <c:v>1.8958571577906962</c:v>
                </c:pt>
                <c:pt idx="708">
                  <c:v>1.897506553517974</c:v>
                </c:pt>
                <c:pt idx="709">
                  <c:v>1.9004856388069975</c:v>
                </c:pt>
                <c:pt idx="710">
                  <c:v>1.9076504696653001</c:v>
                </c:pt>
                <c:pt idx="711">
                  <c:v>1.9417401835582191</c:v>
                </c:pt>
                <c:pt idx="712">
                  <c:v>1.944012019572982</c:v>
                </c:pt>
                <c:pt idx="713">
                  <c:v>1.9476473220495836</c:v>
                </c:pt>
                <c:pt idx="714">
                  <c:v>1.9695973073690822</c:v>
                </c:pt>
                <c:pt idx="715">
                  <c:v>1.9401912195700619</c:v>
                </c:pt>
                <c:pt idx="716">
                  <c:v>1.9674897100294126</c:v>
                </c:pt>
                <c:pt idx="717">
                  <c:v>1.9729396565261941</c:v>
                </c:pt>
                <c:pt idx="718">
                  <c:v>1.9823505786878239</c:v>
                </c:pt>
                <c:pt idx="719">
                  <c:v>1.9882381599065266</c:v>
                </c:pt>
                <c:pt idx="720">
                  <c:v>2.0104467801526824</c:v>
                </c:pt>
                <c:pt idx="721">
                  <c:v>2.018629298547904</c:v>
                </c:pt>
                <c:pt idx="722">
                  <c:v>2.0065578953425875</c:v>
                </c:pt>
                <c:pt idx="723">
                  <c:v>1.9925521212330963</c:v>
                </c:pt>
                <c:pt idx="724">
                  <c:v>1.9971748421543574</c:v>
                </c:pt>
                <c:pt idx="725">
                  <c:v>1.98323456175612</c:v>
                </c:pt>
                <c:pt idx="726">
                  <c:v>1.9130677229611885</c:v>
                </c:pt>
                <c:pt idx="727">
                  <c:v>1.8681488928260597</c:v>
                </c:pt>
                <c:pt idx="728">
                  <c:v>1.8328782417295038</c:v>
                </c:pt>
                <c:pt idx="729">
                  <c:v>1.8627908146345291</c:v>
                </c:pt>
                <c:pt idx="730">
                  <c:v>1.905672259187416</c:v>
                </c:pt>
                <c:pt idx="731">
                  <c:v>1.890846129010938</c:v>
                </c:pt>
                <c:pt idx="732">
                  <c:v>1.8844550690948809</c:v>
                </c:pt>
                <c:pt idx="733">
                  <c:v>1.888073222827543</c:v>
                </c:pt>
                <c:pt idx="734">
                  <c:v>1.8815027280121031</c:v>
                </c:pt>
                <c:pt idx="735">
                  <c:v>1.8745787979730184</c:v>
                </c:pt>
                <c:pt idx="736">
                  <c:v>1.8946742826872893</c:v>
                </c:pt>
                <c:pt idx="737">
                  <c:v>1.9174482675651905</c:v>
                </c:pt>
                <c:pt idx="738">
                  <c:v>1.9245811751205328</c:v>
                </c:pt>
                <c:pt idx="739">
                  <c:v>1.9452126853178251</c:v>
                </c:pt>
                <c:pt idx="740">
                  <c:v>1.9475858447939129</c:v>
                </c:pt>
                <c:pt idx="741">
                  <c:v>1.964568793360516</c:v>
                </c:pt>
                <c:pt idx="742">
                  <c:v>1.9585179214769657</c:v>
                </c:pt>
                <c:pt idx="743">
                  <c:v>1.9714833101171434</c:v>
                </c:pt>
                <c:pt idx="744">
                  <c:v>1.9979406161389155</c:v>
                </c:pt>
                <c:pt idx="745">
                  <c:v>2.0019764561835158</c:v>
                </c:pt>
                <c:pt idx="746">
                  <c:v>2.0292433755167352</c:v>
                </c:pt>
                <c:pt idx="747">
                  <c:v>2.0595399791132003</c:v>
                </c:pt>
                <c:pt idx="748">
                  <c:v>2.0618672592895986</c:v>
                </c:pt>
                <c:pt idx="749">
                  <c:v>2.0615167418555194</c:v>
                </c:pt>
                <c:pt idx="750">
                  <c:v>2.0436433917036321</c:v>
                </c:pt>
                <c:pt idx="751">
                  <c:v>2.0173417012524064</c:v>
                </c:pt>
                <c:pt idx="752">
                  <c:v>2.0129640697606885</c:v>
                </c:pt>
                <c:pt idx="753">
                  <c:v>2.0373813239268856</c:v>
                </c:pt>
                <c:pt idx="754">
                  <c:v>2.0431471130735988</c:v>
                </c:pt>
                <c:pt idx="755">
                  <c:v>2.0425954633530687</c:v>
                </c:pt>
                <c:pt idx="756">
                  <c:v>2.0371417334659161</c:v>
                </c:pt>
                <c:pt idx="757">
                  <c:v>2.0424994162249313</c:v>
                </c:pt>
                <c:pt idx="758">
                  <c:v>2.0227484468700361</c:v>
                </c:pt>
                <c:pt idx="759">
                  <c:v>2.0414184150346468</c:v>
                </c:pt>
                <c:pt idx="760">
                  <c:v>2.0561778701753473</c:v>
                </c:pt>
                <c:pt idx="761">
                  <c:v>2.0572676444465401</c:v>
                </c:pt>
                <c:pt idx="762">
                  <c:v>2.0614438977647667</c:v>
                </c:pt>
                <c:pt idx="763">
                  <c:v>2.0650101957078997</c:v>
                </c:pt>
                <c:pt idx="764">
                  <c:v>2.0774622071880184</c:v>
                </c:pt>
                <c:pt idx="765">
                  <c:v>2.0887428269730495</c:v>
                </c:pt>
                <c:pt idx="766">
                  <c:v>2.0716777980766796</c:v>
                </c:pt>
                <c:pt idx="767">
                  <c:v>2.0963929142077342</c:v>
                </c:pt>
                <c:pt idx="768">
                  <c:v>2.1037931811948876</c:v>
                </c:pt>
                <c:pt idx="769">
                  <c:v>2.098386432719217</c:v>
                </c:pt>
                <c:pt idx="770">
                  <c:v>2.0929935795871288</c:v>
                </c:pt>
                <c:pt idx="771">
                  <c:v>2.1003818469230713</c:v>
                </c:pt>
                <c:pt idx="772">
                  <c:v>2.1292200896813251</c:v>
                </c:pt>
                <c:pt idx="773">
                  <c:v>2.1415269817996831</c:v>
                </c:pt>
                <c:pt idx="774">
                  <c:v>2.142126609354587</c:v>
                </c:pt>
                <c:pt idx="775">
                  <c:v>2.1330868350631107</c:v>
                </c:pt>
                <c:pt idx="776">
                  <c:v>2.1381635817305611</c:v>
                </c:pt>
                <c:pt idx="777">
                  <c:v>2.121015509805082</c:v>
                </c:pt>
                <c:pt idx="778">
                  <c:v>2.058403131955636</c:v>
                </c:pt>
                <c:pt idx="779">
                  <c:v>2.0390129744526138</c:v>
                </c:pt>
                <c:pt idx="780">
                  <c:v>2.0838304796310823</c:v>
                </c:pt>
                <c:pt idx="781">
                  <c:v>2.0862893995970468</c:v>
                </c:pt>
                <c:pt idx="782">
                  <c:v>2.0735213084715127</c:v>
                </c:pt>
                <c:pt idx="783">
                  <c:v>2.0403034971097989</c:v>
                </c:pt>
                <c:pt idx="784">
                  <c:v>2.0121065027797416</c:v>
                </c:pt>
                <c:pt idx="785">
                  <c:v>2.0350042747813748</c:v>
                </c:pt>
                <c:pt idx="786">
                  <c:v>2.0394405841003982</c:v>
                </c:pt>
                <c:pt idx="787">
                  <c:v>2.0569389843119796</c:v>
                </c:pt>
                <c:pt idx="788">
                  <c:v>2.072324887914633</c:v>
                </c:pt>
                <c:pt idx="789">
                  <c:v>2.0785004160806184</c:v>
                </c:pt>
                <c:pt idx="790">
                  <c:v>2.0863571476534029</c:v>
                </c:pt>
                <c:pt idx="791">
                  <c:v>2.1088480777051064</c:v>
                </c:pt>
                <c:pt idx="792">
                  <c:v>2.1305270359439152</c:v>
                </c:pt>
                <c:pt idx="793">
                  <c:v>2.1523436327919812</c:v>
                </c:pt>
                <c:pt idx="794">
                  <c:v>2.1468336330920335</c:v>
                </c:pt>
                <c:pt idx="795">
                  <c:v>2.1280273704661474</c:v>
                </c:pt>
                <c:pt idx="796">
                  <c:v>2.113854708178843</c:v>
                </c:pt>
                <c:pt idx="797">
                  <c:v>2.08096312891958</c:v>
                </c:pt>
                <c:pt idx="798">
                  <c:v>2.0970697835374179</c:v>
                </c:pt>
                <c:pt idx="799">
                  <c:v>2.1095263780516302</c:v>
                </c:pt>
                <c:pt idx="800">
                  <c:v>2.1096107591067526</c:v>
                </c:pt>
                <c:pt idx="801">
                  <c:v>2.0824811647446397</c:v>
                </c:pt>
                <c:pt idx="802">
                  <c:v>2.0879789150195656</c:v>
                </c:pt>
                <c:pt idx="803">
                  <c:v>2.1087334254348602</c:v>
                </c:pt>
                <c:pt idx="804">
                  <c:v>2.1417140162086614</c:v>
                </c:pt>
                <c:pt idx="805">
                  <c:v>2.1649301961443634</c:v>
                </c:pt>
                <c:pt idx="806">
                  <c:v>2.1710785979014133</c:v>
                </c:pt>
                <c:pt idx="807">
                  <c:v>2.1620469109341434</c:v>
                </c:pt>
                <c:pt idx="808">
                  <c:v>2.162782006883861</c:v>
                </c:pt>
                <c:pt idx="809">
                  <c:v>2.1635173527662017</c:v>
                </c:pt>
                <c:pt idx="810">
                  <c:v>2.1545171205786944</c:v>
                </c:pt>
                <c:pt idx="811">
                  <c:v>2.1300418060889204</c:v>
                </c:pt>
                <c:pt idx="812">
                  <c:v>2.1094656022421012</c:v>
                </c:pt>
                <c:pt idx="813">
                  <c:v>2.0435237075160133</c:v>
                </c:pt>
                <c:pt idx="814">
                  <c:v>2.0201049258278796</c:v>
                </c:pt>
                <c:pt idx="815">
                  <c:v>2.0866471820846497</c:v>
                </c:pt>
                <c:pt idx="816">
                  <c:v>2.1209516617581214</c:v>
                </c:pt>
                <c:pt idx="817">
                  <c:v>2.0733150874350339</c:v>
                </c:pt>
                <c:pt idx="818">
                  <c:v>2.0982778010877516</c:v>
                </c:pt>
                <c:pt idx="819">
                  <c:v>2.0759101597281564</c:v>
                </c:pt>
                <c:pt idx="820">
                  <c:v>2.1011117090672564</c:v>
                </c:pt>
                <c:pt idx="821">
                  <c:v>2.0856475268885215</c:v>
                </c:pt>
                <c:pt idx="822">
                  <c:v>2.088442294574552</c:v>
                </c:pt>
                <c:pt idx="823">
                  <c:v>2.0688944746973341</c:v>
                </c:pt>
                <c:pt idx="824">
                  <c:v>2.0511847379939248</c:v>
                </c:pt>
                <c:pt idx="825">
                  <c:v>2.0615227090734138</c:v>
                </c:pt>
                <c:pt idx="826">
                  <c:v>2.0828388538852329</c:v>
                </c:pt>
                <c:pt idx="827">
                  <c:v>2.096252336104254</c:v>
                </c:pt>
                <c:pt idx="828">
                  <c:v>2.096126560964088</c:v>
                </c:pt>
                <c:pt idx="829">
                  <c:v>2.0842624846290314</c:v>
                </c:pt>
                <c:pt idx="830">
                  <c:v>2.0855964126191942</c:v>
                </c:pt>
                <c:pt idx="831">
                  <c:v>2.1071614795256766</c:v>
                </c:pt>
                <c:pt idx="832">
                  <c:v>2.1154636957550079</c:v>
                </c:pt>
                <c:pt idx="833">
                  <c:v>2.1151252215636869</c:v>
                </c:pt>
                <c:pt idx="834">
                  <c:v>2.1194400770156769</c:v>
                </c:pt>
                <c:pt idx="835">
                  <c:v>2.1373281512656894</c:v>
                </c:pt>
                <c:pt idx="836">
                  <c:v>2.1470316210724358</c:v>
                </c:pt>
                <c:pt idx="837">
                  <c:v>2.1421793296088119</c:v>
                </c:pt>
                <c:pt idx="838">
                  <c:v>2.1296261587373042</c:v>
                </c:pt>
                <c:pt idx="839">
                  <c:v>2.1282206054725377</c:v>
                </c:pt>
                <c:pt idx="840">
                  <c:v>2.1402237696874029</c:v>
                </c:pt>
                <c:pt idx="841">
                  <c:v>2.1291802150358157</c:v>
                </c:pt>
                <c:pt idx="842">
                  <c:v>2.1646097738140115</c:v>
                </c:pt>
                <c:pt idx="843">
                  <c:v>2.1673588282267557</c:v>
                </c:pt>
                <c:pt idx="844">
                  <c:v>2.170761581587072</c:v>
                </c:pt>
                <c:pt idx="845">
                  <c:v>2.1874113229178449</c:v>
                </c:pt>
                <c:pt idx="846">
                  <c:v>2.1945641579437867</c:v>
                </c:pt>
                <c:pt idx="847">
                  <c:v>2.1835255002293295</c:v>
                </c:pt>
                <c:pt idx="848">
                  <c:v>2.1690487261628091</c:v>
                </c:pt>
                <c:pt idx="849">
                  <c:v>2.1715865131724192</c:v>
                </c:pt>
                <c:pt idx="850">
                  <c:v>2.1600119570572103</c:v>
                </c:pt>
                <c:pt idx="851">
                  <c:v>2.185867300183185</c:v>
                </c:pt>
                <c:pt idx="852">
                  <c:v>2.1788069488035933</c:v>
                </c:pt>
                <c:pt idx="853">
                  <c:v>2.1327687579753736</c:v>
                </c:pt>
                <c:pt idx="854">
                  <c:v>2.1521129706102102</c:v>
                </c:pt>
                <c:pt idx="855">
                  <c:v>2.1455920683092615</c:v>
                </c:pt>
                <c:pt idx="856">
                  <c:v>2.1474587334086905</c:v>
                </c:pt>
                <c:pt idx="857">
                  <c:v>2.1587758409337545</c:v>
                </c:pt>
                <c:pt idx="858">
                  <c:v>2.1552570363130323</c:v>
                </c:pt>
                <c:pt idx="859">
                  <c:v>2.1131648663938387</c:v>
                </c:pt>
                <c:pt idx="860">
                  <c:v>2.1145806868543224</c:v>
                </c:pt>
                <c:pt idx="861">
                  <c:v>2.0479079577978054</c:v>
                </c:pt>
                <c:pt idx="862">
                  <c:v>2.0797938847007176</c:v>
                </c:pt>
                <c:pt idx="863">
                  <c:v>2.0703724184030232</c:v>
                </c:pt>
                <c:pt idx="864">
                  <c:v>2.0630640037660606</c:v>
                </c:pt>
                <c:pt idx="865">
                  <c:v>1.9973966765261868</c:v>
                </c:pt>
                <c:pt idx="866">
                  <c:v>2.0201070767382898</c:v>
                </c:pt>
                <c:pt idx="867">
                  <c:v>2.0224706020180734</c:v>
                </c:pt>
                <c:pt idx="868">
                  <c:v>2.0343425044519194</c:v>
                </c:pt>
                <c:pt idx="869">
                  <c:v>2.0471792056550111</c:v>
                </c:pt>
                <c:pt idx="870">
                  <c:v>2.0736082892000174</c:v>
                </c:pt>
                <c:pt idx="871">
                  <c:v>2.1030742629895496</c:v>
                </c:pt>
                <c:pt idx="872">
                  <c:v>2.0969963783695098</c:v>
                </c:pt>
                <c:pt idx="873">
                  <c:v>2.1030986378305649</c:v>
                </c:pt>
                <c:pt idx="874">
                  <c:v>2.0940763446742716</c:v>
                </c:pt>
                <c:pt idx="875">
                  <c:v>2.0869774258658258</c:v>
                </c:pt>
                <c:pt idx="876">
                  <c:v>2.076146013025582</c:v>
                </c:pt>
                <c:pt idx="877">
                  <c:v>2.0848865877404199</c:v>
                </c:pt>
                <c:pt idx="878">
                  <c:v>2.0859498799001677</c:v>
                </c:pt>
                <c:pt idx="879">
                  <c:v>2.1122537078857087</c:v>
                </c:pt>
                <c:pt idx="880">
                  <c:v>2.1192452676588101</c:v>
                </c:pt>
                <c:pt idx="881">
                  <c:v>2.125836120441229</c:v>
                </c:pt>
                <c:pt idx="882">
                  <c:v>2.1522177466959049</c:v>
                </c:pt>
                <c:pt idx="883">
                  <c:v>2.1563284825920941</c:v>
                </c:pt>
                <c:pt idx="884">
                  <c:v>2.1427651764365896</c:v>
                </c:pt>
                <c:pt idx="885">
                  <c:v>2.1524290473823187</c:v>
                </c:pt>
                <c:pt idx="886">
                  <c:v>2.1673023320997302</c:v>
                </c:pt>
                <c:pt idx="887">
                  <c:v>2.1744761028189803</c:v>
                </c:pt>
                <c:pt idx="888">
                  <c:v>2.1703663429846527</c:v>
                </c:pt>
                <c:pt idx="889">
                  <c:v>2.1875339407576613</c:v>
                </c:pt>
                <c:pt idx="890">
                  <c:v>2.2002435129534637</c:v>
                </c:pt>
                <c:pt idx="891">
                  <c:v>2.2015856614963654</c:v>
                </c:pt>
                <c:pt idx="892">
                  <c:v>2.2227428997033454</c:v>
                </c:pt>
                <c:pt idx="893">
                  <c:v>2.242325264649732</c:v>
                </c:pt>
                <c:pt idx="894">
                  <c:v>2.2509133704133406</c:v>
                </c:pt>
                <c:pt idx="895">
                  <c:v>2.2761911275630826</c:v>
                </c:pt>
                <c:pt idx="896">
                  <c:v>2.283998463130624</c:v>
                </c:pt>
                <c:pt idx="897">
                  <c:v>2.2950301757075446</c:v>
                </c:pt>
                <c:pt idx="898">
                  <c:v>2.2990005779115186</c:v>
                </c:pt>
                <c:pt idx="899">
                  <c:v>2.3002190482178113</c:v>
                </c:pt>
                <c:pt idx="900">
                  <c:v>2.3030483176471193</c:v>
                </c:pt>
                <c:pt idx="901">
                  <c:v>2.2964385689754718</c:v>
                </c:pt>
                <c:pt idx="902">
                  <c:v>2.3024782024118773</c:v>
                </c:pt>
                <c:pt idx="903">
                  <c:v>2.3239603240403803</c:v>
                </c:pt>
                <c:pt idx="904">
                  <c:v>2.333558280178667</c:v>
                </c:pt>
                <c:pt idx="905">
                  <c:v>2.3231272746662683</c:v>
                </c:pt>
                <c:pt idx="906">
                  <c:v>2.3345802921303731</c:v>
                </c:pt>
                <c:pt idx="907">
                  <c:v>2.3411871543571023</c:v>
                </c:pt>
                <c:pt idx="908">
                  <c:v>2.33868208410194</c:v>
                </c:pt>
                <c:pt idx="909">
                  <c:v>2.3467037636504098</c:v>
                </c:pt>
                <c:pt idx="910">
                  <c:v>2.35052889078516</c:v>
                </c:pt>
                <c:pt idx="911">
                  <c:v>2.3247435888532468</c:v>
                </c:pt>
                <c:pt idx="912">
                  <c:v>2.3489906644849858</c:v>
                </c:pt>
                <c:pt idx="913">
                  <c:v>2.3377859790153925</c:v>
                </c:pt>
                <c:pt idx="914">
                  <c:v>2.3500125996856434</c:v>
                </c:pt>
                <c:pt idx="915">
                  <c:v>2.3409180509248597</c:v>
                </c:pt>
                <c:pt idx="916">
                  <c:v>2.3309223308474105</c:v>
                </c:pt>
                <c:pt idx="917">
                  <c:v>2.3041866517125906</c:v>
                </c:pt>
                <c:pt idx="918">
                  <c:v>2.3249934571775555</c:v>
                </c:pt>
                <c:pt idx="919">
                  <c:v>2.3504056356645062</c:v>
                </c:pt>
                <c:pt idx="920">
                  <c:v>2.3697964821587387</c:v>
                </c:pt>
                <c:pt idx="921">
                  <c:v>2.3921910589151385</c:v>
                </c:pt>
                <c:pt idx="922">
                  <c:v>2.4047500619744429</c:v>
                </c:pt>
                <c:pt idx="923">
                  <c:v>2.390441799105695</c:v>
                </c:pt>
                <c:pt idx="924">
                  <c:v>2.379565288919764</c:v>
                </c:pt>
                <c:pt idx="925">
                  <c:v>2.3556506577661205</c:v>
                </c:pt>
                <c:pt idx="926">
                  <c:v>2.3772048612846803</c:v>
                </c:pt>
                <c:pt idx="927">
                  <c:v>2.2917443465214959</c:v>
                </c:pt>
                <c:pt idx="928">
                  <c:v>2.3285268432831656</c:v>
                </c:pt>
                <c:pt idx="929">
                  <c:v>2.3631054669059206</c:v>
                </c:pt>
                <c:pt idx="930">
                  <c:v>2.3800016709942979</c:v>
                </c:pt>
                <c:pt idx="931">
                  <c:v>2.3836906735843391</c:v>
                </c:pt>
                <c:pt idx="932">
                  <c:v>2.3909609301387711</c:v>
                </c:pt>
                <c:pt idx="933">
                  <c:v>2.4343568710207895</c:v>
                </c:pt>
                <c:pt idx="934">
                  <c:v>2.4408079167289944</c:v>
                </c:pt>
                <c:pt idx="935">
                  <c:v>2.4533780775001488</c:v>
                </c:pt>
                <c:pt idx="936">
                  <c:v>2.4611062184442742</c:v>
                </c:pt>
                <c:pt idx="937">
                  <c:v>2.4523692913687971</c:v>
                </c:pt>
                <c:pt idx="938">
                  <c:v>2.4735822857391372</c:v>
                </c:pt>
                <c:pt idx="939">
                  <c:v>2.4972049965679459</c:v>
                </c:pt>
                <c:pt idx="940">
                  <c:v>2.503073428309881</c:v>
                </c:pt>
                <c:pt idx="941">
                  <c:v>2.5021973526099726</c:v>
                </c:pt>
                <c:pt idx="942">
                  <c:v>2.5005709243307761</c:v>
                </c:pt>
                <c:pt idx="943">
                  <c:v>2.5001958386921266</c:v>
                </c:pt>
                <c:pt idx="944">
                  <c:v>2.5215725131129445</c:v>
                </c:pt>
                <c:pt idx="945">
                  <c:v>2.5494358893828424</c:v>
                </c:pt>
                <c:pt idx="946">
                  <c:v>2.5589962739680279</c:v>
                </c:pt>
                <c:pt idx="947">
                  <c:v>2.5458174431570924</c:v>
                </c:pt>
                <c:pt idx="948">
                  <c:v>2.4975742026092655</c:v>
                </c:pt>
                <c:pt idx="949">
                  <c:v>2.5493988673134078</c:v>
                </c:pt>
                <c:pt idx="950">
                  <c:v>2.5579393535189077</c:v>
                </c:pt>
                <c:pt idx="951">
                  <c:v>2.543231202236174</c:v>
                </c:pt>
                <c:pt idx="952">
                  <c:v>2.4998691102380475</c:v>
                </c:pt>
                <c:pt idx="953">
                  <c:v>2.5299925330164155</c:v>
                </c:pt>
                <c:pt idx="954">
                  <c:v>2.5050721065662036</c:v>
                </c:pt>
                <c:pt idx="955">
                  <c:v>2.5117105476486041</c:v>
                </c:pt>
                <c:pt idx="956">
                  <c:v>2.5176130674355783</c:v>
                </c:pt>
                <c:pt idx="957">
                  <c:v>2.5439221239902805</c:v>
                </c:pt>
                <c:pt idx="958">
                  <c:v>2.5282770029277404</c:v>
                </c:pt>
                <c:pt idx="959">
                  <c:v>2.5397806632910616</c:v>
                </c:pt>
                <c:pt idx="960">
                  <c:v>2.5404156084568847</c:v>
                </c:pt>
                <c:pt idx="961">
                  <c:v>2.5186950550045784</c:v>
                </c:pt>
                <c:pt idx="962">
                  <c:v>2.5170579032188254</c:v>
                </c:pt>
                <c:pt idx="963">
                  <c:v>2.5103876997752952</c:v>
                </c:pt>
                <c:pt idx="964">
                  <c:v>2.4723553261236995</c:v>
                </c:pt>
                <c:pt idx="965">
                  <c:v>2.4687704109008202</c:v>
                </c:pt>
                <c:pt idx="966">
                  <c:v>2.4925940453660131</c:v>
                </c:pt>
                <c:pt idx="967">
                  <c:v>2.4326471585749605</c:v>
                </c:pt>
                <c:pt idx="968">
                  <c:v>2.4403099971244715</c:v>
                </c:pt>
                <c:pt idx="969">
                  <c:v>2.420909532647332</c:v>
                </c:pt>
                <c:pt idx="970">
                  <c:v>2.4048831115412068</c:v>
                </c:pt>
                <c:pt idx="971">
                  <c:v>2.4233526138378432</c:v>
                </c:pt>
                <c:pt idx="972">
                  <c:v>2.3348517763804852</c:v>
                </c:pt>
                <c:pt idx="973">
                  <c:v>2.3070203432060299</c:v>
                </c:pt>
                <c:pt idx="974">
                  <c:v>2.3971786982185215</c:v>
                </c:pt>
                <c:pt idx="975">
                  <c:v>2.4395608176030246</c:v>
                </c:pt>
                <c:pt idx="976">
                  <c:v>2.4397559824684332</c:v>
                </c:pt>
                <c:pt idx="977">
                  <c:v>2.4353156265803406</c:v>
                </c:pt>
                <c:pt idx="978">
                  <c:v>2.4698484021652503</c:v>
                </c:pt>
                <c:pt idx="979">
                  <c:v>2.4663412174341754</c:v>
                </c:pt>
                <c:pt idx="980">
                  <c:v>2.454206818644399</c:v>
                </c:pt>
                <c:pt idx="981">
                  <c:v>2.4379599695049734</c:v>
                </c:pt>
                <c:pt idx="982">
                  <c:v>2.3637972272326322</c:v>
                </c:pt>
                <c:pt idx="983">
                  <c:v>2.3885698221740301</c:v>
                </c:pt>
                <c:pt idx="984">
                  <c:v>2.3335849448675838</c:v>
                </c:pt>
                <c:pt idx="985">
                  <c:v>2.2686646117013676</c:v>
                </c:pt>
                <c:pt idx="986">
                  <c:v>2.2384459990735053</c:v>
                </c:pt>
                <c:pt idx="987">
                  <c:v>2.2829463055350865</c:v>
                </c:pt>
                <c:pt idx="988">
                  <c:v>2.1543707696073504</c:v>
                </c:pt>
                <c:pt idx="989">
                  <c:v>2.0720307187929574</c:v>
                </c:pt>
                <c:pt idx="990">
                  <c:v>2.1034841451042343</c:v>
                </c:pt>
                <c:pt idx="991">
                  <c:v>2.0965005777424883</c:v>
                </c:pt>
                <c:pt idx="992">
                  <c:v>1.8601830326193551</c:v>
                </c:pt>
                <c:pt idx="993">
                  <c:v>1.6371098833476421</c:v>
                </c:pt>
                <c:pt idx="994">
                  <c:v>1.836477124941718</c:v>
                </c:pt>
                <c:pt idx="995">
                  <c:v>1.9488327954456524</c:v>
                </c:pt>
                <c:pt idx="996">
                  <c:v>1.8656566117360318</c:v>
                </c:pt>
                <c:pt idx="997">
                  <c:v>1.6841655365463506</c:v>
                </c:pt>
                <c:pt idx="998">
                  <c:v>1.7212508616611011</c:v>
                </c:pt>
                <c:pt idx="999">
                  <c:v>1.7218016619368328</c:v>
                </c:pt>
                <c:pt idx="1000">
                  <c:v>1.6257595652339965</c:v>
                </c:pt>
                <c:pt idx="1001">
                  <c:v>1.5285716584243083</c:v>
                </c:pt>
                <c:pt idx="1002">
                  <c:v>1.4436136456490853</c:v>
                </c:pt>
                <c:pt idx="1003">
                  <c:v>1.5572549118345811</c:v>
                </c:pt>
                <c:pt idx="1004">
                  <c:v>1.654614488922479</c:v>
                </c:pt>
                <c:pt idx="1005">
                  <c:v>1.6356195145896488</c:v>
                </c:pt>
                <c:pt idx="1006">
                  <c:v>1.6783418963107304</c:v>
                </c:pt>
                <c:pt idx="1007">
                  <c:v>1.7198305079875318</c:v>
                </c:pt>
                <c:pt idx="1008">
                  <c:v>1.7570132435702221</c:v>
                </c:pt>
                <c:pt idx="1009">
                  <c:v>1.7493175255633844</c:v>
                </c:pt>
                <c:pt idx="1010">
                  <c:v>1.7302849508852547</c:v>
                </c:pt>
                <c:pt idx="1011">
                  <c:v>1.691042088199177</c:v>
                </c:pt>
                <c:pt idx="1012">
                  <c:v>1.7079863299229325</c:v>
                </c:pt>
                <c:pt idx="1013">
                  <c:v>1.7089257224043903</c:v>
                </c:pt>
                <c:pt idx="1014">
                  <c:v>1.756690196345593</c:v>
                </c:pt>
                <c:pt idx="1015">
                  <c:v>1.7891011304681692</c:v>
                </c:pt>
                <c:pt idx="1016">
                  <c:v>1.781855270889773</c:v>
                </c:pt>
                <c:pt idx="1017">
                  <c:v>1.817937840125291</c:v>
                </c:pt>
                <c:pt idx="1018">
                  <c:v>1.8378442594746629</c:v>
                </c:pt>
                <c:pt idx="1019">
                  <c:v>1.8210279845004698</c:v>
                </c:pt>
                <c:pt idx="1020">
                  <c:v>1.8276747366438963</c:v>
                </c:pt>
                <c:pt idx="1021">
                  <c:v>1.8188105141711735</c:v>
                </c:pt>
                <c:pt idx="1022">
                  <c:v>1.729052215296826</c:v>
                </c:pt>
                <c:pt idx="1023">
                  <c:v>1.7625093756628194</c:v>
                </c:pt>
                <c:pt idx="1024">
                  <c:v>1.7841001155146892</c:v>
                </c:pt>
                <c:pt idx="1025">
                  <c:v>1.7420845577943183</c:v>
                </c:pt>
                <c:pt idx="1026">
                  <c:v>1.7531467947363124</c:v>
                </c:pt>
                <c:pt idx="1027">
                  <c:v>1.7435921447049996</c:v>
                </c:pt>
                <c:pt idx="1028">
                  <c:v>1.7018331128393147</c:v>
                </c:pt>
                <c:pt idx="1029">
                  <c:v>1.646778811638963</c:v>
                </c:pt>
                <c:pt idx="1030">
                  <c:v>1.6732096115657682</c:v>
                </c:pt>
                <c:pt idx="1031">
                  <c:v>1.6505376213290521</c:v>
                </c:pt>
                <c:pt idx="1032">
                  <c:v>1.6582126212682322</c:v>
                </c:pt>
                <c:pt idx="1033">
                  <c:v>1.6931179969459285</c:v>
                </c:pt>
                <c:pt idx="1034">
                  <c:v>1.6894777932524947</c:v>
                </c:pt>
                <c:pt idx="1035">
                  <c:v>1.677060131472089</c:v>
                </c:pt>
                <c:pt idx="1036">
                  <c:v>1.6898896414778504</c:v>
                </c:pt>
                <c:pt idx="1037">
                  <c:v>1.7354321673156785</c:v>
                </c:pt>
                <c:pt idx="1038">
                  <c:v>1.7190323333345454</c:v>
                </c:pt>
                <c:pt idx="1039">
                  <c:v>1.72994818865122</c:v>
                </c:pt>
                <c:pt idx="1040">
                  <c:v>1.7423173182000762</c:v>
                </c:pt>
                <c:pt idx="1041">
                  <c:v>1.7427528975296263</c:v>
                </c:pt>
                <c:pt idx="1042">
                  <c:v>1.7308150401815483</c:v>
                </c:pt>
                <c:pt idx="1043">
                  <c:v>1.7288246028853396</c:v>
                </c:pt>
                <c:pt idx="1044">
                  <c:v>1.7505213516515508</c:v>
                </c:pt>
                <c:pt idx="1045">
                  <c:v>1.7467577307455</c:v>
                </c:pt>
                <c:pt idx="1046">
                  <c:v>1.7382859557513843</c:v>
                </c:pt>
                <c:pt idx="1047">
                  <c:v>1.743587727916426</c:v>
                </c:pt>
                <c:pt idx="1048">
                  <c:v>1.7468133652130713</c:v>
                </c:pt>
                <c:pt idx="1049">
                  <c:v>1.7503943326117584</c:v>
                </c:pt>
                <c:pt idx="1050">
                  <c:v>1.7401545257659796</c:v>
                </c:pt>
                <c:pt idx="1051">
                  <c:v>1.7266683281912931</c:v>
                </c:pt>
                <c:pt idx="1052">
                  <c:v>1.7307259987625427</c:v>
                </c:pt>
                <c:pt idx="1053">
                  <c:v>1.7351393500593872</c:v>
                </c:pt>
                <c:pt idx="1054">
                  <c:v>1.7452899152572345</c:v>
                </c:pt>
                <c:pt idx="1055">
                  <c:v>1.7472969986597804</c:v>
                </c:pt>
                <c:pt idx="1056">
                  <c:v>1.7638089552971152</c:v>
                </c:pt>
                <c:pt idx="1057">
                  <c:v>1.7760674275364301</c:v>
                </c:pt>
                <c:pt idx="1058">
                  <c:v>1.78947673661433</c:v>
                </c:pt>
                <c:pt idx="1059">
                  <c:v>1.7954714836819881</c:v>
                </c:pt>
                <c:pt idx="1060">
                  <c:v>1.7858657112442895</c:v>
                </c:pt>
                <c:pt idx="1061">
                  <c:v>1.8039922482134192</c:v>
                </c:pt>
                <c:pt idx="1062">
                  <c:v>1.8085924284463635</c:v>
                </c:pt>
                <c:pt idx="1063">
                  <c:v>1.83382229282319</c:v>
                </c:pt>
                <c:pt idx="1064">
                  <c:v>1.8485478858345601</c:v>
                </c:pt>
                <c:pt idx="1065">
                  <c:v>1.8375120549561277</c:v>
                </c:pt>
                <c:pt idx="1066">
                  <c:v>1.8520835255519297</c:v>
                </c:pt>
                <c:pt idx="1067">
                  <c:v>1.8714007567234361</c:v>
                </c:pt>
                <c:pt idx="1068">
                  <c:v>1.8564856926923503</c:v>
                </c:pt>
                <c:pt idx="1069">
                  <c:v>1.8519001730314002</c:v>
                </c:pt>
                <c:pt idx="1070">
                  <c:v>1.8673265014727516</c:v>
                </c:pt>
                <c:pt idx="1071">
                  <c:v>1.8662621253669123</c:v>
                </c:pt>
                <c:pt idx="1072">
                  <c:v>1.8767691811327281</c:v>
                </c:pt>
                <c:pt idx="1073">
                  <c:v>1.8800159918160877</c:v>
                </c:pt>
                <c:pt idx="1074">
                  <c:v>1.8813884034901132</c:v>
                </c:pt>
                <c:pt idx="1075">
                  <c:v>1.8665818767546458</c:v>
                </c:pt>
                <c:pt idx="1076">
                  <c:v>1.8778373654714764</c:v>
                </c:pt>
                <c:pt idx="1077">
                  <c:v>1.8820249427964777</c:v>
                </c:pt>
                <c:pt idx="1078">
                  <c:v>1.8687190264509066</c:v>
                </c:pt>
                <c:pt idx="1079">
                  <c:v>1.8334562984217779</c:v>
                </c:pt>
                <c:pt idx="1080">
                  <c:v>1.8545960495425811</c:v>
                </c:pt>
                <c:pt idx="1081">
                  <c:v>1.8383312421880926</c:v>
                </c:pt>
                <c:pt idx="1082">
                  <c:v>1.8387540583737958</c:v>
                </c:pt>
                <c:pt idx="1083">
                  <c:v>1.8685970367412024</c:v>
                </c:pt>
                <c:pt idx="1084">
                  <c:v>1.8735114469478316</c:v>
                </c:pt>
                <c:pt idx="1085">
                  <c:v>1.8840593163941479</c:v>
                </c:pt>
                <c:pt idx="1086">
                  <c:v>1.8959854118669228</c:v>
                </c:pt>
                <c:pt idx="1087">
                  <c:v>1.8943359045585986</c:v>
                </c:pt>
                <c:pt idx="1088">
                  <c:v>1.9040538477489843</c:v>
                </c:pt>
                <c:pt idx="1089">
                  <c:v>1.8909729978149488</c:v>
                </c:pt>
                <c:pt idx="1090">
                  <c:v>1.9061575109874027</c:v>
                </c:pt>
                <c:pt idx="1091">
                  <c:v>1.9081208532237199</c:v>
                </c:pt>
                <c:pt idx="1092">
                  <c:v>1.9106586539585075</c:v>
                </c:pt>
                <c:pt idx="1093">
                  <c:v>1.9195050035263352</c:v>
                </c:pt>
                <c:pt idx="1094">
                  <c:v>1.9232096481831411</c:v>
                </c:pt>
                <c:pt idx="1095">
                  <c:v>1.9078816672871215</c:v>
                </c:pt>
                <c:pt idx="1096">
                  <c:v>1.915952006739746</c:v>
                </c:pt>
                <c:pt idx="1097">
                  <c:v>1.9031726068547921</c:v>
                </c:pt>
                <c:pt idx="1098">
                  <c:v>1.8940944735200946</c:v>
                </c:pt>
                <c:pt idx="1099">
                  <c:v>1.9189639339574136</c:v>
                </c:pt>
                <c:pt idx="1100">
                  <c:v>1.937827349428215</c:v>
                </c:pt>
                <c:pt idx="1101">
                  <c:v>1.9438927490319255</c:v>
                </c:pt>
                <c:pt idx="1102">
                  <c:v>1.9546424759340721</c:v>
                </c:pt>
                <c:pt idx="1103">
                  <c:v>1.9654516488259877</c:v>
                </c:pt>
                <c:pt idx="1104">
                  <c:v>1.9484111830306665</c:v>
                </c:pt>
                <c:pt idx="1105">
                  <c:v>1.967174382723252</c:v>
                </c:pt>
                <c:pt idx="1106">
                  <c:v>1.9680202677078229</c:v>
                </c:pt>
                <c:pt idx="1107">
                  <c:v>1.9877595109929322</c:v>
                </c:pt>
                <c:pt idx="1108">
                  <c:v>1.9846387285606735</c:v>
                </c:pt>
                <c:pt idx="1109">
                  <c:v>2.0021630885338642</c:v>
                </c:pt>
                <c:pt idx="1110">
                  <c:v>2.0190413233702045</c:v>
                </c:pt>
                <c:pt idx="1111">
                  <c:v>2.0249571144476795</c:v>
                </c:pt>
                <c:pt idx="1112">
                  <c:v>2.0405290346577822</c:v>
                </c:pt>
                <c:pt idx="1113">
                  <c:v>2.0209195506347211</c:v>
                </c:pt>
                <c:pt idx="1114">
                  <c:v>2.0265579161809919</c:v>
                </c:pt>
                <c:pt idx="1115">
                  <c:v>2.0480191645133488</c:v>
                </c:pt>
                <c:pt idx="1116">
                  <c:v>2.0584435820607219</c:v>
                </c:pt>
                <c:pt idx="1117">
                  <c:v>2.058011308908489</c:v>
                </c:pt>
                <c:pt idx="1118">
                  <c:v>2.0450252575492764</c:v>
                </c:pt>
                <c:pt idx="1119">
                  <c:v>2.0715901356448416</c:v>
                </c:pt>
                <c:pt idx="1120">
                  <c:v>2.0730195328384369</c:v>
                </c:pt>
                <c:pt idx="1121">
                  <c:v>2.0655359323248903</c:v>
                </c:pt>
                <c:pt idx="1122">
                  <c:v>2.0657218305587994</c:v>
                </c:pt>
                <c:pt idx="1123">
                  <c:v>2.0609500131302085</c:v>
                </c:pt>
                <c:pt idx="1124">
                  <c:v>2.0607233086287642</c:v>
                </c:pt>
                <c:pt idx="1125">
                  <c:v>2.0458654935735505</c:v>
                </c:pt>
                <c:pt idx="1126">
                  <c:v>2.05627894893584</c:v>
                </c:pt>
                <c:pt idx="1127">
                  <c:v>2.0256198298072068</c:v>
                </c:pt>
                <c:pt idx="1128">
                  <c:v>2.0351199868090029</c:v>
                </c:pt>
                <c:pt idx="1129">
                  <c:v>2.0432401155563706</c:v>
                </c:pt>
                <c:pt idx="1130">
                  <c:v>2.0260564661845417</c:v>
                </c:pt>
                <c:pt idx="1131">
                  <c:v>2.0221866983341292</c:v>
                </c:pt>
                <c:pt idx="1132">
                  <c:v>2.0229753511464792</c:v>
                </c:pt>
                <c:pt idx="1133">
                  <c:v>1.9806749365540064</c:v>
                </c:pt>
                <c:pt idx="1134">
                  <c:v>1.9717420925901479</c:v>
                </c:pt>
                <c:pt idx="1135">
                  <c:v>1.9872991377006841</c:v>
                </c:pt>
                <c:pt idx="1136">
                  <c:v>1.948745534429291</c:v>
                </c:pt>
                <c:pt idx="1137">
                  <c:v>1.9010012688357734</c:v>
                </c:pt>
                <c:pt idx="1138">
                  <c:v>1.8405494284867956</c:v>
                </c:pt>
                <c:pt idx="1139">
                  <c:v>1.8372364395155194</c:v>
                </c:pt>
                <c:pt idx="1140">
                  <c:v>1.8951093873602585</c:v>
                </c:pt>
                <c:pt idx="1141">
                  <c:v>1.8780534028740161</c:v>
                </c:pt>
                <c:pt idx="1142">
                  <c:v>1.8823729257006263</c:v>
                </c:pt>
                <c:pt idx="1143">
                  <c:v>1.9010084176650626</c:v>
                </c:pt>
                <c:pt idx="1144">
                  <c:v>1.9274324346706069</c:v>
                </c:pt>
                <c:pt idx="1145">
                  <c:v>1.9274324346706069</c:v>
                </c:pt>
                <c:pt idx="1146">
                  <c:v>1.9476704752346481</c:v>
                </c:pt>
                <c:pt idx="1147">
                  <c:v>1.958966963991009</c:v>
                </c:pt>
                <c:pt idx="1148">
                  <c:v>1.9344798769411216</c:v>
                </c:pt>
                <c:pt idx="1149">
                  <c:v>1.9445391723012155</c:v>
                </c:pt>
                <c:pt idx="1150">
                  <c:v>1.945316987970136</c:v>
                </c:pt>
                <c:pt idx="1151">
                  <c:v>1.9097176870902826</c:v>
                </c:pt>
                <c:pt idx="1152">
                  <c:v>1.912391291852209</c:v>
                </c:pt>
                <c:pt idx="1153">
                  <c:v>1.9058891614599116</c:v>
                </c:pt>
                <c:pt idx="1154">
                  <c:v>1.9091291730343936</c:v>
                </c:pt>
                <c:pt idx="1155">
                  <c:v>1.9282204647647374</c:v>
                </c:pt>
                <c:pt idx="1156">
                  <c:v>1.939404143460373</c:v>
                </c:pt>
                <c:pt idx="1157">
                  <c:v>1.9419253688468716</c:v>
                </c:pt>
                <c:pt idx="1158">
                  <c:v>1.9438672942157182</c:v>
                </c:pt>
                <c:pt idx="1159">
                  <c:v>1.9506708297454733</c:v>
                </c:pt>
                <c:pt idx="1160">
                  <c:v>1.9604241838942005</c:v>
                </c:pt>
                <c:pt idx="1161">
                  <c:v>1.9573071094418086</c:v>
                </c:pt>
                <c:pt idx="1162">
                  <c:v>1.9414724949264244</c:v>
                </c:pt>
                <c:pt idx="1163">
                  <c:v>1.9473163271361529</c:v>
                </c:pt>
                <c:pt idx="1164">
                  <c:v>1.9200733717195182</c:v>
                </c:pt>
                <c:pt idx="1165">
                  <c:v>1.8920595012261305</c:v>
                </c:pt>
                <c:pt idx="1166">
                  <c:v>1.8580213507990726</c:v>
                </c:pt>
                <c:pt idx="1167">
                  <c:v>1.803042499028928</c:v>
                </c:pt>
                <c:pt idx="1168">
                  <c:v>1.842547160182652</c:v>
                </c:pt>
                <c:pt idx="1169">
                  <c:v>1.7837883312444271</c:v>
                </c:pt>
                <c:pt idx="1170">
                  <c:v>1.7750656063046419</c:v>
                </c:pt>
                <c:pt idx="1171">
                  <c:v>1.7876863227654678</c:v>
                </c:pt>
                <c:pt idx="1172">
                  <c:v>1.7562409203480231</c:v>
                </c:pt>
                <c:pt idx="1173">
                  <c:v>1.6619483453345378</c:v>
                </c:pt>
                <c:pt idx="1174">
                  <c:v>1.6589734577963891</c:v>
                </c:pt>
                <c:pt idx="1175">
                  <c:v>1.6024190526201103</c:v>
                </c:pt>
                <c:pt idx="1176">
                  <c:v>1.6710186122627773</c:v>
                </c:pt>
                <c:pt idx="1177">
                  <c:v>1.6419595985955275</c:v>
                </c:pt>
                <c:pt idx="1178">
                  <c:v>1.5992850686280298</c:v>
                </c:pt>
                <c:pt idx="1179">
                  <c:v>1.6202516958777431</c:v>
                </c:pt>
                <c:pt idx="1180">
                  <c:v>1.5783033794714685</c:v>
                </c:pt>
                <c:pt idx="1181">
                  <c:v>1.580528787236523</c:v>
                </c:pt>
                <c:pt idx="1182">
                  <c:v>1.6154742787223226</c:v>
                </c:pt>
                <c:pt idx="1183">
                  <c:v>1.6015973546680979</c:v>
                </c:pt>
                <c:pt idx="1184">
                  <c:v>1.607058801647516</c:v>
                </c:pt>
                <c:pt idx="1185">
                  <c:v>1.647412048156885</c:v>
                </c:pt>
                <c:pt idx="1186">
                  <c:v>1.6361766979884549</c:v>
                </c:pt>
                <c:pt idx="1187">
                  <c:v>1.6505423293967936</c:v>
                </c:pt>
                <c:pt idx="1188">
                  <c:v>1.6351592748868156</c:v>
                </c:pt>
                <c:pt idx="1189">
                  <c:v>1.6071653481007533</c:v>
                </c:pt>
                <c:pt idx="1190">
                  <c:v>1.6132404331165739</c:v>
                </c:pt>
                <c:pt idx="1191">
                  <c:v>1.6349869141549853</c:v>
                </c:pt>
                <c:pt idx="1192">
                  <c:v>1.6702699317624499</c:v>
                </c:pt>
                <c:pt idx="1193">
                  <c:v>1.6553711239711288</c:v>
                </c:pt>
                <c:pt idx="1194">
                  <c:v>1.681161806082599</c:v>
                </c:pt>
                <c:pt idx="1195">
                  <c:v>1.7134064895232632</c:v>
                </c:pt>
                <c:pt idx="1196">
                  <c:v>1.7212538912452799</c:v>
                </c:pt>
                <c:pt idx="1197">
                  <c:v>1.7332682434061719</c:v>
                </c:pt>
                <c:pt idx="1198">
                  <c:v>1.743633187501741</c:v>
                </c:pt>
                <c:pt idx="1199">
                  <c:v>1.7561524737880034</c:v>
                </c:pt>
                <c:pt idx="1200">
                  <c:v>1.7420681309482235</c:v>
                </c:pt>
                <c:pt idx="1201">
                  <c:v>1.6976105522464249</c:v>
                </c:pt>
                <c:pt idx="1202">
                  <c:v>1.7225314751534024</c:v>
                </c:pt>
                <c:pt idx="1203">
                  <c:v>1.7467847183235625</c:v>
                </c:pt>
                <c:pt idx="1204">
                  <c:v>1.7296312923896251</c:v>
                </c:pt>
                <c:pt idx="1205">
                  <c:v>1.7382448562257253</c:v>
                </c:pt>
                <c:pt idx="1206">
                  <c:v>1.7542019440058774</c:v>
                </c:pt>
                <c:pt idx="1207">
                  <c:v>1.7603065667710176</c:v>
                </c:pt>
                <c:pt idx="1208">
                  <c:v>1.7468930307322226</c:v>
                </c:pt>
                <c:pt idx="1209">
                  <c:v>1.7068542424678399</c:v>
                </c:pt>
                <c:pt idx="1210">
                  <c:v>1.7160371182923169</c:v>
                </c:pt>
                <c:pt idx="1211">
                  <c:v>1.7082119890329039</c:v>
                </c:pt>
                <c:pt idx="1212">
                  <c:v>1.7159672714631133</c:v>
                </c:pt>
                <c:pt idx="1213">
                  <c:v>1.7385150814101384</c:v>
                </c:pt>
                <c:pt idx="1214">
                  <c:v>1.7364984039157025</c:v>
                </c:pt>
                <c:pt idx="1215">
                  <c:v>1.712777835718214</c:v>
                </c:pt>
                <c:pt idx="1216">
                  <c:v>1.7003430686308996</c:v>
                </c:pt>
                <c:pt idx="1217">
                  <c:v>1.6363081486662598</c:v>
                </c:pt>
                <c:pt idx="1218">
                  <c:v>1.633591877139474</c:v>
                </c:pt>
                <c:pt idx="1219">
                  <c:v>1.6473793925825311</c:v>
                </c:pt>
                <c:pt idx="1220">
                  <c:v>1.6102145134858692</c:v>
                </c:pt>
                <c:pt idx="1221">
                  <c:v>1.6242877883337357</c:v>
                </c:pt>
                <c:pt idx="1222">
                  <c:v>1.6308499109986041</c:v>
                </c:pt>
                <c:pt idx="1223">
                  <c:v>1.6659784180815138</c:v>
                </c:pt>
                <c:pt idx="1224">
                  <c:v>1.6662116550600452</c:v>
                </c:pt>
                <c:pt idx="1225">
                  <c:v>1.6599466992370195</c:v>
                </c:pt>
                <c:pt idx="1226">
                  <c:v>1.6731266760289616</c:v>
                </c:pt>
                <c:pt idx="1227">
                  <c:v>1.6818938598113533</c:v>
                </c:pt>
                <c:pt idx="1228">
                  <c:v>1.6717015830208966</c:v>
                </c:pt>
                <c:pt idx="1229">
                  <c:v>1.6737744929838423</c:v>
                </c:pt>
                <c:pt idx="1230">
                  <c:v>1.6825450713270775</c:v>
                </c:pt>
                <c:pt idx="1231">
                  <c:v>1.6694885215735795</c:v>
                </c:pt>
                <c:pt idx="1232">
                  <c:v>1.6889213679646962</c:v>
                </c:pt>
                <c:pt idx="1233">
                  <c:v>1.6981091002064244</c:v>
                </c:pt>
                <c:pt idx="1234">
                  <c:v>1.6963091045602057</c:v>
                </c:pt>
                <c:pt idx="1235">
                  <c:v>1.7197860225673189</c:v>
                </c:pt>
                <c:pt idx="1236">
                  <c:v>1.7208006963206337</c:v>
                </c:pt>
                <c:pt idx="1237">
                  <c:v>1.7046079617682566</c:v>
                </c:pt>
                <c:pt idx="1238">
                  <c:v>1.6950451111027367</c:v>
                </c:pt>
                <c:pt idx="1239">
                  <c:v>1.7174027561181819</c:v>
                </c:pt>
                <c:pt idx="1240">
                  <c:v>1.7378226748884271</c:v>
                </c:pt>
                <c:pt idx="1241">
                  <c:v>1.7398906838715444</c:v>
                </c:pt>
                <c:pt idx="1242">
                  <c:v>1.7471808258369661</c:v>
                </c:pt>
                <c:pt idx="1243">
                  <c:v>1.7539773592494718</c:v>
                </c:pt>
                <c:pt idx="1244">
                  <c:v>1.7371216368270843</c:v>
                </c:pt>
                <c:pt idx="1245">
                  <c:v>1.7301557790634077</c:v>
                </c:pt>
                <c:pt idx="1246">
                  <c:v>1.7280622905707408</c:v>
                </c:pt>
                <c:pt idx="1247">
                  <c:v>1.7071354562319292</c:v>
                </c:pt>
                <c:pt idx="1248">
                  <c:v>1.7101912286985843</c:v>
                </c:pt>
                <c:pt idx="1249">
                  <c:v>1.7146206239809139</c:v>
                </c:pt>
                <c:pt idx="1250">
                  <c:v>1.6957426509108842</c:v>
                </c:pt>
                <c:pt idx="1251">
                  <c:v>1.6685938110698009</c:v>
                </c:pt>
                <c:pt idx="1252">
                  <c:v>1.6729154690404717</c:v>
                </c:pt>
                <c:pt idx="1253">
                  <c:v>1.6309085616128656</c:v>
                </c:pt>
                <c:pt idx="1254">
                  <c:v>1.6455704295817652</c:v>
                </c:pt>
                <c:pt idx="1255">
                  <c:v>1.6215286456055757</c:v>
                </c:pt>
                <c:pt idx="1256">
                  <c:v>1.5892440102715688</c:v>
                </c:pt>
                <c:pt idx="1257">
                  <c:v>1.5655483820784197</c:v>
                </c:pt>
                <c:pt idx="1258">
                  <c:v>1.5555132169492971</c:v>
                </c:pt>
                <c:pt idx="1259">
                  <c:v>1.5242318461564468</c:v>
                </c:pt>
                <c:pt idx="1260">
                  <c:v>1.5008958565917916</c:v>
                </c:pt>
                <c:pt idx="1261">
                  <c:v>1.5576747468466592</c:v>
                </c:pt>
                <c:pt idx="1262">
                  <c:v>1.5416774271965441</c:v>
                </c:pt>
                <c:pt idx="1263">
                  <c:v>1.5619196518156349</c:v>
                </c:pt>
                <c:pt idx="1264">
                  <c:v>1.5483778084343933</c:v>
                </c:pt>
                <c:pt idx="1265">
                  <c:v>1.5035213033240489</c:v>
                </c:pt>
                <c:pt idx="1266">
                  <c:v>1.5004090142261681</c:v>
                </c:pt>
                <c:pt idx="1267">
                  <c:v>1.4859000590586011</c:v>
                </c:pt>
                <c:pt idx="1268">
                  <c:v>1.4281431237629933</c:v>
                </c:pt>
                <c:pt idx="1269">
                  <c:v>1.4551778730958267</c:v>
                </c:pt>
                <c:pt idx="1270">
                  <c:v>1.4248083108843168</c:v>
                </c:pt>
                <c:pt idx="1271">
                  <c:v>1.4381017724248675</c:v>
                </c:pt>
                <c:pt idx="1272">
                  <c:v>1.463455506672718</c:v>
                </c:pt>
                <c:pt idx="1273">
                  <c:v>1.4427183421431655</c:v>
                </c:pt>
                <c:pt idx="1274">
                  <c:v>1.3905352197078471</c:v>
                </c:pt>
                <c:pt idx="1275">
                  <c:v>1.3747248342597689</c:v>
                </c:pt>
                <c:pt idx="1276">
                  <c:v>1.413808261297774</c:v>
                </c:pt>
                <c:pt idx="1277">
                  <c:v>1.3800606581005963</c:v>
                </c:pt>
                <c:pt idx="1278">
                  <c:v>1.3685095503922944</c:v>
                </c:pt>
                <c:pt idx="1279">
                  <c:v>1.3814145954524937</c:v>
                </c:pt>
                <c:pt idx="1280">
                  <c:v>1.4202737880225722</c:v>
                </c:pt>
                <c:pt idx="1281">
                  <c:v>1.4180439581753768</c:v>
                </c:pt>
                <c:pt idx="1282">
                  <c:v>1.4247513060975461</c:v>
                </c:pt>
                <c:pt idx="1283">
                  <c:v>1.4336275067345337</c:v>
                </c:pt>
                <c:pt idx="1284">
                  <c:v>1.4148899952215133</c:v>
                </c:pt>
                <c:pt idx="1285">
                  <c:v>1.3988026959758446</c:v>
                </c:pt>
                <c:pt idx="1286">
                  <c:v>1.3711483666764022</c:v>
                </c:pt>
                <c:pt idx="1287">
                  <c:v>1.3749327361684291</c:v>
                </c:pt>
                <c:pt idx="1288">
                  <c:v>1.3790025370674879</c:v>
                </c:pt>
                <c:pt idx="1289">
                  <c:v>1.3429554107485437</c:v>
                </c:pt>
                <c:pt idx="1290">
                  <c:v>1.3424988059088891</c:v>
                </c:pt>
                <c:pt idx="1291">
                  <c:v>1.298813894764614</c:v>
                </c:pt>
                <c:pt idx="1292">
                  <c:v>1.2834359382506009</c:v>
                </c:pt>
                <c:pt idx="1293">
                  <c:v>1.2583576000171841</c:v>
                </c:pt>
                <c:pt idx="1294">
                  <c:v>1.2703874986733483</c:v>
                </c:pt>
                <c:pt idx="1295">
                  <c:v>1.2912980769015114</c:v>
                </c:pt>
                <c:pt idx="1296">
                  <c:v>1.3223667086317619</c:v>
                </c:pt>
                <c:pt idx="1297">
                  <c:v>1.3545795616540315</c:v>
                </c:pt>
                <c:pt idx="1298">
                  <c:v>1.3683420900004364</c:v>
                </c:pt>
                <c:pt idx="1299">
                  <c:v>1.3299737777968241</c:v>
                </c:pt>
                <c:pt idx="1300">
                  <c:v>1.3392303952902902</c:v>
                </c:pt>
                <c:pt idx="1301">
                  <c:v>1.3651578957431103</c:v>
                </c:pt>
                <c:pt idx="1302">
                  <c:v>1.3629190367940915</c:v>
                </c:pt>
                <c:pt idx="1303">
                  <c:v>1.380582467510943</c:v>
                </c:pt>
                <c:pt idx="1304">
                  <c:v>1.3676878272643909</c:v>
                </c:pt>
                <c:pt idx="1305">
                  <c:v>1.3699581890576498</c:v>
                </c:pt>
                <c:pt idx="1306">
                  <c:v>1.3552448381071707</c:v>
                </c:pt>
                <c:pt idx="1307">
                  <c:v>1.3364882495477675</c:v>
                </c:pt>
                <c:pt idx="1308">
                  <c:v>1.3202632821982576</c:v>
                </c:pt>
                <c:pt idx="1309">
                  <c:v>1.3330170255042928</c:v>
                </c:pt>
                <c:pt idx="1310">
                  <c:v>1.3490798806616193</c:v>
                </c:pt>
                <c:pt idx="1311">
                  <c:v>1.3595352497367468</c:v>
                </c:pt>
                <c:pt idx="1312">
                  <c:v>1.3424730823525506</c:v>
                </c:pt>
                <c:pt idx="1313">
                  <c:v>1.3209263893807921</c:v>
                </c:pt>
                <c:pt idx="1314">
                  <c:v>1.3220491768117657</c:v>
                </c:pt>
                <c:pt idx="1315">
                  <c:v>1.3081015579964017</c:v>
                </c:pt>
                <c:pt idx="1316">
                  <c:v>1.289461110794953</c:v>
                </c:pt>
                <c:pt idx="1317">
                  <c:v>1.2878492844064593</c:v>
                </c:pt>
                <c:pt idx="1318">
                  <c:v>1.2657626691788886</c:v>
                </c:pt>
                <c:pt idx="1319">
                  <c:v>1.2535480594213122</c:v>
                </c:pt>
                <c:pt idx="1320">
                  <c:v>1.2400724177825331</c:v>
                </c:pt>
                <c:pt idx="1321">
                  <c:v>1.2088845964753023</c:v>
                </c:pt>
                <c:pt idx="1322">
                  <c:v>1.2024170638841596</c:v>
                </c:pt>
                <c:pt idx="1323">
                  <c:v>1.1641200803994491</c:v>
                </c:pt>
                <c:pt idx="1324">
                  <c:v>1.2087640854827681</c:v>
                </c:pt>
                <c:pt idx="1325">
                  <c:v>1.2230879398957388</c:v>
                </c:pt>
                <c:pt idx="1326">
                  <c:v>1.239416163893347</c:v>
                </c:pt>
                <c:pt idx="1327">
                  <c:v>1.2408414924818243</c:v>
                </c:pt>
                <c:pt idx="1328">
                  <c:v>1.2026856165880082</c:v>
                </c:pt>
                <c:pt idx="1329">
                  <c:v>1.2065943448419192</c:v>
                </c:pt>
                <c:pt idx="1330">
                  <c:v>1.2211338066972641</c:v>
                </c:pt>
                <c:pt idx="1331">
                  <c:v>1.1989702281057089</c:v>
                </c:pt>
                <c:pt idx="1332">
                  <c:v>1.1901577969291319</c:v>
                </c:pt>
                <c:pt idx="1333">
                  <c:v>1.1871228945469625</c:v>
                </c:pt>
                <c:pt idx="1334">
                  <c:v>1.2109247085826289</c:v>
                </c:pt>
                <c:pt idx="1335">
                  <c:v>1.2308444200388133</c:v>
                </c:pt>
                <c:pt idx="1336">
                  <c:v>1.2738747409633704</c:v>
                </c:pt>
                <c:pt idx="1337">
                  <c:v>1.2971356937333614</c:v>
                </c:pt>
                <c:pt idx="1338">
                  <c:v>1.2868364363251186</c:v>
                </c:pt>
                <c:pt idx="1339">
                  <c:v>1.3063448766998074</c:v>
                </c:pt>
                <c:pt idx="1340">
                  <c:v>1.3070764298307591</c:v>
                </c:pt>
                <c:pt idx="1341">
                  <c:v>1.3156508512104488</c:v>
                </c:pt>
                <c:pt idx="1342">
                  <c:v>1.308756840750106</c:v>
                </c:pt>
                <c:pt idx="1343">
                  <c:v>1.3143321448917014</c:v>
                </c:pt>
                <c:pt idx="1344">
                  <c:v>1.2919359251427469</c:v>
                </c:pt>
                <c:pt idx="1345">
                  <c:v>1.2778021461216853</c:v>
                </c:pt>
                <c:pt idx="1346">
                  <c:v>1.2863123084148558</c:v>
                </c:pt>
                <c:pt idx="1347">
                  <c:v>1.2609205034467466</c:v>
                </c:pt>
                <c:pt idx="1348">
                  <c:v>1.2757489285672803</c:v>
                </c:pt>
                <c:pt idx="1349">
                  <c:v>1.270339753110155</c:v>
                </c:pt>
                <c:pt idx="1350">
                  <c:v>1.2627939349766808</c:v>
                </c:pt>
                <c:pt idx="1351">
                  <c:v>1.2872416255578294</c:v>
                </c:pt>
                <c:pt idx="1352">
                  <c:v>1.2879624808681416</c:v>
                </c:pt>
                <c:pt idx="1353">
                  <c:v>1.3099351207917522</c:v>
                </c:pt>
                <c:pt idx="1354">
                  <c:v>1.3331995685370137</c:v>
                </c:pt>
                <c:pt idx="1355">
                  <c:v>1.3231472437902447</c:v>
                </c:pt>
                <c:pt idx="1356">
                  <c:v>1.3326209780557829</c:v>
                </c:pt>
                <c:pt idx="1357">
                  <c:v>1.3268374030110208</c:v>
                </c:pt>
                <c:pt idx="1358">
                  <c:v>1.3013090513770886</c:v>
                </c:pt>
                <c:pt idx="1359">
                  <c:v>1.3151810058647682</c:v>
                </c:pt>
                <c:pt idx="1360">
                  <c:v>1.3184163511391953</c:v>
                </c:pt>
                <c:pt idx="1361">
                  <c:v>1.3105849580134286</c:v>
                </c:pt>
                <c:pt idx="1362">
                  <c:v>1.3145429245866291</c:v>
                </c:pt>
                <c:pt idx="1363">
                  <c:v>1.3196959328510087</c:v>
                </c:pt>
                <c:pt idx="1364">
                  <c:v>1.3257929280607805</c:v>
                </c:pt>
                <c:pt idx="1365">
                  <c:v>1.3182624242293952</c:v>
                </c:pt>
                <c:pt idx="1366">
                  <c:v>1.3223754029929908</c:v>
                </c:pt>
                <c:pt idx="1367">
                  <c:v>1.339724968280259</c:v>
                </c:pt>
                <c:pt idx="1368">
                  <c:v>1.3724410520056631</c:v>
                </c:pt>
                <c:pt idx="1369">
                  <c:v>1.3923688960807854</c:v>
                </c:pt>
                <c:pt idx="1370">
                  <c:v>1.4001940092767593</c:v>
                </c:pt>
                <c:pt idx="1371">
                  <c:v>1.3970015669356084</c:v>
                </c:pt>
                <c:pt idx="1372">
                  <c:v>1.3947943044598501</c:v>
                </c:pt>
                <c:pt idx="1373">
                  <c:v>1.4121176497212415</c:v>
                </c:pt>
                <c:pt idx="1374">
                  <c:v>1.3915289743883057</c:v>
                </c:pt>
                <c:pt idx="1375">
                  <c:v>1.4014366606859505</c:v>
                </c:pt>
                <c:pt idx="1376">
                  <c:v>1.4175812110170527</c:v>
                </c:pt>
                <c:pt idx="1377">
                  <c:v>1.437880973958817</c:v>
                </c:pt>
                <c:pt idx="1378">
                  <c:v>1.4561708199475731</c:v>
                </c:pt>
                <c:pt idx="1379">
                  <c:v>1.4739652273673323</c:v>
                </c:pt>
                <c:pt idx="1380">
                  <c:v>1.4592550543982064</c:v>
                </c:pt>
                <c:pt idx="1381">
                  <c:v>1.4712501309453594</c:v>
                </c:pt>
                <c:pt idx="1382">
                  <c:v>1.4634819302539679</c:v>
                </c:pt>
                <c:pt idx="1383">
                  <c:v>1.4545839601180237</c:v>
                </c:pt>
                <c:pt idx="1384">
                  <c:v>1.4268741356777754</c:v>
                </c:pt>
                <c:pt idx="1385">
                  <c:v>1.4230929192182293</c:v>
                </c:pt>
                <c:pt idx="1386">
                  <c:v>1.4087908353800862</c:v>
                </c:pt>
                <c:pt idx="1387">
                  <c:v>1.4318245655385506</c:v>
                </c:pt>
                <c:pt idx="1388">
                  <c:v>1.4071255917830106</c:v>
                </c:pt>
                <c:pt idx="1389">
                  <c:v>1.4297099575311278</c:v>
                </c:pt>
                <c:pt idx="1390">
                  <c:v>1.4373589058039193</c:v>
                </c:pt>
                <c:pt idx="1391">
                  <c:v>1.436137150733986</c:v>
                </c:pt>
                <c:pt idx="1392">
                  <c:v>1.4198369940731552</c:v>
                </c:pt>
                <c:pt idx="1393">
                  <c:v>1.412240866154864</c:v>
                </c:pt>
                <c:pt idx="1394">
                  <c:v>1.4045441534343202</c:v>
                </c:pt>
                <c:pt idx="1395">
                  <c:v>1.4216093648985473</c:v>
                </c:pt>
                <c:pt idx="1396">
                  <c:v>1.4385975968090847</c:v>
                </c:pt>
                <c:pt idx="1397">
                  <c:v>1.424715129999877</c:v>
                </c:pt>
                <c:pt idx="1398">
                  <c:v>1.4401732891603758</c:v>
                </c:pt>
                <c:pt idx="1399">
                  <c:v>1.4552231000321019</c:v>
                </c:pt>
                <c:pt idx="1400">
                  <c:v>1.4589339189371837</c:v>
                </c:pt>
                <c:pt idx="1401">
                  <c:v>1.4482107546329954</c:v>
                </c:pt>
                <c:pt idx="1402">
                  <c:v>1.4404628270957089</c:v>
                </c:pt>
                <c:pt idx="1403">
                  <c:v>1.4519145065711196</c:v>
                </c:pt>
                <c:pt idx="1404">
                  <c:v>1.4454534870168783</c:v>
                </c:pt>
                <c:pt idx="1405">
                  <c:v>1.4277466818009215</c:v>
                </c:pt>
                <c:pt idx="1406">
                  <c:v>1.403831924880756</c:v>
                </c:pt>
                <c:pt idx="1407">
                  <c:v>1.3765273939418254</c:v>
                </c:pt>
                <c:pt idx="1408">
                  <c:v>1.3614544189781623</c:v>
                </c:pt>
                <c:pt idx="1409">
                  <c:v>1.3641092550951697</c:v>
                </c:pt>
                <c:pt idx="1410">
                  <c:v>1.3502362639708518</c:v>
                </c:pt>
                <c:pt idx="1411">
                  <c:v>1.3371794792982536</c:v>
                </c:pt>
                <c:pt idx="1412">
                  <c:v>1.3610213894141416</c:v>
                </c:pt>
                <c:pt idx="1413">
                  <c:v>1.3500379468015695</c:v>
                </c:pt>
                <c:pt idx="1414">
                  <c:v>1.3336079849889944</c:v>
                </c:pt>
                <c:pt idx="1415">
                  <c:v>1.3476508770709283</c:v>
                </c:pt>
                <c:pt idx="1416">
                  <c:v>1.3432440587029064</c:v>
                </c:pt>
                <c:pt idx="1417">
                  <c:v>1.345299222112722</c:v>
                </c:pt>
                <c:pt idx="1418">
                  <c:v>1.3462812905448642</c:v>
                </c:pt>
                <c:pt idx="1419">
                  <c:v>1.3614000294376831</c:v>
                </c:pt>
                <c:pt idx="1420">
                  <c:v>1.3478268711441894</c:v>
                </c:pt>
                <c:pt idx="1421">
                  <c:v>1.3230672915212707</c:v>
                </c:pt>
                <c:pt idx="1422">
                  <c:v>1.3094793904373472</c:v>
                </c:pt>
                <c:pt idx="1423">
                  <c:v>1.2894836401453689</c:v>
                </c:pt>
                <c:pt idx="1424">
                  <c:v>1.2989355552276345</c:v>
                </c:pt>
                <c:pt idx="1425">
                  <c:v>1.3032610106265425</c:v>
                </c:pt>
                <c:pt idx="1426">
                  <c:v>1.2729341269092629</c:v>
                </c:pt>
                <c:pt idx="1427">
                  <c:v>1.2481500994583397</c:v>
                </c:pt>
                <c:pt idx="1428">
                  <c:v>1.2485619889911608</c:v>
                </c:pt>
                <c:pt idx="1429">
                  <c:v>1.2464768904695456</c:v>
                </c:pt>
                <c:pt idx="1430">
                  <c:v>1.2239530530587608</c:v>
                </c:pt>
                <c:pt idx="1431">
                  <c:v>1.2064872429916123</c:v>
                </c:pt>
                <c:pt idx="1432">
                  <c:v>1.197595432010764</c:v>
                </c:pt>
                <c:pt idx="1433">
                  <c:v>1.1748770466655198</c:v>
                </c:pt>
                <c:pt idx="1434">
                  <c:v>1.2293091002375334</c:v>
                </c:pt>
                <c:pt idx="1435">
                  <c:v>1.2013177320251247</c:v>
                </c:pt>
                <c:pt idx="1436">
                  <c:v>1.2108441816400839</c:v>
                </c:pt>
                <c:pt idx="1437">
                  <c:v>1.2318281113079066</c:v>
                </c:pt>
                <c:pt idx="1438">
                  <c:v>1.2195467850381667</c:v>
                </c:pt>
                <c:pt idx="1439">
                  <c:v>1.2248274226173819</c:v>
                </c:pt>
                <c:pt idx="1440">
                  <c:v>1.2219245816257787</c:v>
                </c:pt>
                <c:pt idx="1441">
                  <c:v>1.2553197804416112</c:v>
                </c:pt>
                <c:pt idx="1442">
                  <c:v>1.2405446666258135</c:v>
                </c:pt>
                <c:pt idx="1443">
                  <c:v>1.2398375561658368</c:v>
                </c:pt>
                <c:pt idx="1444">
                  <c:v>1.2278483269977132</c:v>
                </c:pt>
                <c:pt idx="1445">
                  <c:v>1.22420161746653</c:v>
                </c:pt>
                <c:pt idx="1446">
                  <c:v>1.1973059079307904</c:v>
                </c:pt>
                <c:pt idx="1447">
                  <c:v>1.1836925397576172</c:v>
                </c:pt>
                <c:pt idx="1448">
                  <c:v>1.1775728493270703</c:v>
                </c:pt>
                <c:pt idx="1449">
                  <c:v>1.1393370589094203</c:v>
                </c:pt>
                <c:pt idx="1450">
                  <c:v>1.1351556919032229</c:v>
                </c:pt>
                <c:pt idx="1451">
                  <c:v>1.1291734214068929</c:v>
                </c:pt>
                <c:pt idx="1452">
                  <c:v>1.1394827747443379</c:v>
                </c:pt>
                <c:pt idx="1453">
                  <c:v>1.1439609420490831</c:v>
                </c:pt>
                <c:pt idx="1454">
                  <c:v>1.1327844436452637</c:v>
                </c:pt>
                <c:pt idx="1455">
                  <c:v>1.0997411214241313</c:v>
                </c:pt>
                <c:pt idx="1456">
                  <c:v>1.0973546831906409</c:v>
                </c:pt>
                <c:pt idx="1457">
                  <c:v>1.0826830510763821</c:v>
                </c:pt>
                <c:pt idx="1458">
                  <c:v>1.0888868249590498</c:v>
                </c:pt>
                <c:pt idx="1459">
                  <c:v>1.0667062003346339</c:v>
                </c:pt>
                <c:pt idx="1460">
                  <c:v>1.0201231405660205</c:v>
                </c:pt>
                <c:pt idx="1461">
                  <c:v>1.0062800695485397</c:v>
                </c:pt>
                <c:pt idx="1462">
                  <c:v>1.0704102983808681</c:v>
                </c:pt>
                <c:pt idx="1463">
                  <c:v>1.1077997301033118</c:v>
                </c:pt>
                <c:pt idx="1464">
                  <c:v>1.1029586452827602</c:v>
                </c:pt>
                <c:pt idx="1465">
                  <c:v>1.0780648686587284</c:v>
                </c:pt>
                <c:pt idx="1466">
                  <c:v>1.109684511256489</c:v>
                </c:pt>
                <c:pt idx="1467">
                  <c:v>1.095069966243241</c:v>
                </c:pt>
                <c:pt idx="1468">
                  <c:v>1.1184278086232096</c:v>
                </c:pt>
                <c:pt idx="1469">
                  <c:v>1.1238298149388595</c:v>
                </c:pt>
                <c:pt idx="1470">
                  <c:v>1.1281340831300752</c:v>
                </c:pt>
                <c:pt idx="1471">
                  <c:v>1.126588539436187</c:v>
                </c:pt>
                <c:pt idx="1472">
                  <c:v>1.1202007824175839</c:v>
                </c:pt>
                <c:pt idx="1473">
                  <c:v>1.1216906494581993</c:v>
                </c:pt>
                <c:pt idx="1474">
                  <c:v>1.1114047462026675</c:v>
                </c:pt>
                <c:pt idx="1475">
                  <c:v>1.0929887695580893</c:v>
                </c:pt>
                <c:pt idx="1476">
                  <c:v>1.0898518917894575</c:v>
                </c:pt>
                <c:pt idx="1477">
                  <c:v>1.1451400782599366</c:v>
                </c:pt>
                <c:pt idx="1478">
                  <c:v>1.1907510075770298</c:v>
                </c:pt>
                <c:pt idx="1479">
                  <c:v>1.179593670636033</c:v>
                </c:pt>
                <c:pt idx="1480">
                  <c:v>1.2285821957775476</c:v>
                </c:pt>
                <c:pt idx="1481">
                  <c:v>1.2223532840449554</c:v>
                </c:pt>
                <c:pt idx="1482">
                  <c:v>1.2534377280582187</c:v>
                </c:pt>
                <c:pt idx="1483">
                  <c:v>1.2658843646978368</c:v>
                </c:pt>
                <c:pt idx="1484">
                  <c:v>1.2379462967689556</c:v>
                </c:pt>
                <c:pt idx="1485">
                  <c:v>1.2178049105205246</c:v>
                </c:pt>
                <c:pt idx="1486">
                  <c:v>1.2323211450539293</c:v>
                </c:pt>
                <c:pt idx="1487">
                  <c:v>1.2250750967210122</c:v>
                </c:pt>
                <c:pt idx="1488">
                  <c:v>1.2492335776283505</c:v>
                </c:pt>
                <c:pt idx="1489">
                  <c:v>1.2366413031658567</c:v>
                </c:pt>
                <c:pt idx="1490">
                  <c:v>1.191281300165733</c:v>
                </c:pt>
                <c:pt idx="1491">
                  <c:v>1.1804644659602281</c:v>
                </c:pt>
                <c:pt idx="1492">
                  <c:v>1.1907581161034013</c:v>
                </c:pt>
                <c:pt idx="1493">
                  <c:v>1.2032848914848091</c:v>
                </c:pt>
                <c:pt idx="1494">
                  <c:v>1.1848986983429213</c:v>
                </c:pt>
                <c:pt idx="1495">
                  <c:v>1.172362470114453</c:v>
                </c:pt>
                <c:pt idx="1496">
                  <c:v>1.1640621438260428</c:v>
                </c:pt>
                <c:pt idx="1497">
                  <c:v>1.1392909014054247</c:v>
                </c:pt>
                <c:pt idx="1498">
                  <c:v>1.1624412925219827</c:v>
                </c:pt>
                <c:pt idx="1499">
                  <c:v>1.1745539307900619</c:v>
                </c:pt>
                <c:pt idx="1500">
                  <c:v>1.1751646988340727</c:v>
                </c:pt>
                <c:pt idx="1501">
                  <c:v>1.1890551455742915</c:v>
                </c:pt>
                <c:pt idx="1502">
                  <c:v>1.2012072891620607</c:v>
                </c:pt>
                <c:pt idx="1503">
                  <c:v>1.1766065638800216</c:v>
                </c:pt>
                <c:pt idx="1504">
                  <c:v>1.1747475255090911</c:v>
                </c:pt>
                <c:pt idx="1505">
                  <c:v>1.1550352620310484</c:v>
                </c:pt>
                <c:pt idx="1506">
                  <c:v>1.1505537252143681</c:v>
                </c:pt>
                <c:pt idx="1507">
                  <c:v>1.15678972640503</c:v>
                </c:pt>
                <c:pt idx="1508">
                  <c:v>1.1674553276824844</c:v>
                </c:pt>
                <c:pt idx="1509">
                  <c:v>1.1358406374088428</c:v>
                </c:pt>
                <c:pt idx="1510">
                  <c:v>1.141656141472376</c:v>
                </c:pt>
                <c:pt idx="1511">
                  <c:v>1.1374548468717576</c:v>
                </c:pt>
                <c:pt idx="1512">
                  <c:v>1.1446321869555185</c:v>
                </c:pt>
                <c:pt idx="1513">
                  <c:v>1.1503667942121656</c:v>
                </c:pt>
                <c:pt idx="1514">
                  <c:v>1.1426708403588863</c:v>
                </c:pt>
                <c:pt idx="1515">
                  <c:v>1.1263420740501577</c:v>
                </c:pt>
                <c:pt idx="1516">
                  <c:v>1.1202710902710273</c:v>
                </c:pt>
                <c:pt idx="1517">
                  <c:v>1.1228589164895535</c:v>
                </c:pt>
                <c:pt idx="1518">
                  <c:v>1.1237684322119099</c:v>
                </c:pt>
                <c:pt idx="1519">
                  <c:v>1.1192845961673843</c:v>
                </c:pt>
                <c:pt idx="1520">
                  <c:v>1.1534339691964512</c:v>
                </c:pt>
                <c:pt idx="1521">
                  <c:v>1.139834982699625</c:v>
                </c:pt>
                <c:pt idx="1522">
                  <c:v>1.1554621203124371</c:v>
                </c:pt>
                <c:pt idx="1523">
                  <c:v>1.1763875393112955</c:v>
                </c:pt>
                <c:pt idx="1524">
                  <c:v>1.1880455398258705</c:v>
                </c:pt>
                <c:pt idx="1525">
                  <c:v>1.1612075910812041</c:v>
                </c:pt>
                <c:pt idx="1526">
                  <c:v>1.1647028259303585</c:v>
                </c:pt>
                <c:pt idx="1527">
                  <c:v>1.1677427003060368</c:v>
                </c:pt>
                <c:pt idx="1528">
                  <c:v>1.1699730888636215</c:v>
                </c:pt>
                <c:pt idx="1529">
                  <c:v>1.1408524586818061</c:v>
                </c:pt>
                <c:pt idx="1530">
                  <c:v>1.1394948442559747</c:v>
                </c:pt>
                <c:pt idx="1531">
                  <c:v>1.133922714467563</c:v>
                </c:pt>
                <c:pt idx="1532">
                  <c:v>1.1303055010084115</c:v>
                </c:pt>
                <c:pt idx="1533">
                  <c:v>1.1472713865785478</c:v>
                </c:pt>
                <c:pt idx="1534">
                  <c:v>1.1414317752208629</c:v>
                </c:pt>
                <c:pt idx="1535">
                  <c:v>1.1502322142078159</c:v>
                </c:pt>
                <c:pt idx="1536">
                  <c:v>1.1577202259223087</c:v>
                </c:pt>
                <c:pt idx="1537">
                  <c:v>1.1419868080520246</c:v>
                </c:pt>
                <c:pt idx="1538">
                  <c:v>1.1458809830674819</c:v>
                </c:pt>
                <c:pt idx="1539">
                  <c:v>1.1264124651651655</c:v>
                </c:pt>
                <c:pt idx="1540">
                  <c:v>1.1024311437817991</c:v>
                </c:pt>
                <c:pt idx="1541">
                  <c:v>1.0961583105736807</c:v>
                </c:pt>
                <c:pt idx="1542">
                  <c:v>1.0640518336569775</c:v>
                </c:pt>
                <c:pt idx="1543">
                  <c:v>1.0555500595060583</c:v>
                </c:pt>
                <c:pt idx="1544">
                  <c:v>1.0443717843758891</c:v>
                </c:pt>
                <c:pt idx="1545">
                  <c:v>1.0497085241940498</c:v>
                </c:pt>
                <c:pt idx="1546">
                  <c:v>1.0281999965333137</c:v>
                </c:pt>
                <c:pt idx="1547">
                  <c:v>1.0013742586237597</c:v>
                </c:pt>
                <c:pt idx="1548">
                  <c:v>0.98846654443009951</c:v>
                </c:pt>
                <c:pt idx="1549">
                  <c:v>0.97888830361457191</c:v>
                </c:pt>
                <c:pt idx="1550">
                  <c:v>0.99221097342676612</c:v>
                </c:pt>
                <c:pt idx="1551">
                  <c:v>0.94786906502432389</c:v>
                </c:pt>
                <c:pt idx="1552">
                  <c:v>0.91584056931715196</c:v>
                </c:pt>
                <c:pt idx="1553">
                  <c:v>0.90137944672763415</c:v>
                </c:pt>
                <c:pt idx="1554">
                  <c:v>0.89273521783351617</c:v>
                </c:pt>
                <c:pt idx="1555">
                  <c:v>0.95068266082308972</c:v>
                </c:pt>
                <c:pt idx="1556">
                  <c:v>0.88604574671372782</c:v>
                </c:pt>
                <c:pt idx="1557">
                  <c:v>0.90023133911861464</c:v>
                </c:pt>
                <c:pt idx="1558">
                  <c:v>0.88979765789822995</c:v>
                </c:pt>
                <c:pt idx="1559">
                  <c:v>0.87112080505894618</c:v>
                </c:pt>
                <c:pt idx="1560">
                  <c:v>0.83558778742059181</c:v>
                </c:pt>
                <c:pt idx="1561">
                  <c:v>0.80960936310968568</c:v>
                </c:pt>
                <c:pt idx="1562">
                  <c:v>0.79523070082085767</c:v>
                </c:pt>
                <c:pt idx="1563">
                  <c:v>0.8063957398603826</c:v>
                </c:pt>
                <c:pt idx="1564">
                  <c:v>0.78336507752997009</c:v>
                </c:pt>
                <c:pt idx="1565">
                  <c:v>0.73764789160532107</c:v>
                </c:pt>
                <c:pt idx="1566">
                  <c:v>0.81999890222413907</c:v>
                </c:pt>
                <c:pt idx="1567">
                  <c:v>0.8128157118406556</c:v>
                </c:pt>
                <c:pt idx="1568">
                  <c:v>0.87714194727572503</c:v>
                </c:pt>
                <c:pt idx="1569">
                  <c:v>0.87682617617470571</c:v>
                </c:pt>
                <c:pt idx="1570">
                  <c:v>0.88326208030782793</c:v>
                </c:pt>
                <c:pt idx="1571">
                  <c:v>0.84081250472823377</c:v>
                </c:pt>
                <c:pt idx="1572">
                  <c:v>0.82243234337487459</c:v>
                </c:pt>
                <c:pt idx="1573">
                  <c:v>0.83784472548971967</c:v>
                </c:pt>
                <c:pt idx="1574">
                  <c:v>0.86326493446107777</c:v>
                </c:pt>
                <c:pt idx="1575">
                  <c:v>0.86390375051257895</c:v>
                </c:pt>
                <c:pt idx="1576">
                  <c:v>0.8703311944163924</c:v>
                </c:pt>
                <c:pt idx="1577">
                  <c:v>0.90735508342686577</c:v>
                </c:pt>
                <c:pt idx="1578">
                  <c:v>0.89931591738770378</c:v>
                </c:pt>
                <c:pt idx="1579">
                  <c:v>0.87021405430103771</c:v>
                </c:pt>
                <c:pt idx="1580">
                  <c:v>0.89722549854654188</c:v>
                </c:pt>
                <c:pt idx="1581">
                  <c:v>0.90390085625572802</c:v>
                </c:pt>
                <c:pt idx="1582">
                  <c:v>0.88061637019858041</c:v>
                </c:pt>
                <c:pt idx="1583">
                  <c:v>0.86400794545663517</c:v>
                </c:pt>
                <c:pt idx="1584">
                  <c:v>0.84071429124712427</c:v>
                </c:pt>
                <c:pt idx="1585">
                  <c:v>0.84259749125951788</c:v>
                </c:pt>
                <c:pt idx="1586">
                  <c:v>0.86563410667055307</c:v>
                </c:pt>
                <c:pt idx="1587">
                  <c:v>0.87536383402953</c:v>
                </c:pt>
                <c:pt idx="1588">
                  <c:v>0.87358684544645004</c:v>
                </c:pt>
                <c:pt idx="1589">
                  <c:v>0.89644861319178371</c:v>
                </c:pt>
                <c:pt idx="1590">
                  <c:v>0.89418059820040852</c:v>
                </c:pt>
                <c:pt idx="1591">
                  <c:v>0.91874373923297381</c:v>
                </c:pt>
                <c:pt idx="1592">
                  <c:v>0.94205226789731422</c:v>
                </c:pt>
                <c:pt idx="1593">
                  <c:v>0.95370545445120403</c:v>
                </c:pt>
                <c:pt idx="1594">
                  <c:v>0.93565181019844268</c:v>
                </c:pt>
                <c:pt idx="1595">
                  <c:v>0.92355383229257682</c:v>
                </c:pt>
                <c:pt idx="1596">
                  <c:v>0.92121724109687653</c:v>
                </c:pt>
                <c:pt idx="1597">
                  <c:v>0.89364520907084699</c:v>
                </c:pt>
                <c:pt idx="1598">
                  <c:v>0.88307338624753884</c:v>
                </c:pt>
                <c:pt idx="1599">
                  <c:v>0.87227339873373144</c:v>
                </c:pt>
                <c:pt idx="1600">
                  <c:v>0.88280173865644762</c:v>
                </c:pt>
                <c:pt idx="1601">
                  <c:v>0.85611464209686328</c:v>
                </c:pt>
                <c:pt idx="1602">
                  <c:v>0.85206521983974515</c:v>
                </c:pt>
                <c:pt idx="1603">
                  <c:v>0.82681852737589345</c:v>
                </c:pt>
                <c:pt idx="1604">
                  <c:v>0.82232890277224235</c:v>
                </c:pt>
                <c:pt idx="1605">
                  <c:v>0.81465657410937742</c:v>
                </c:pt>
                <c:pt idx="1606">
                  <c:v>0.82734077696826047</c:v>
                </c:pt>
                <c:pt idx="1607">
                  <c:v>0.80117198819275437</c:v>
                </c:pt>
                <c:pt idx="1608">
                  <c:v>0.78127888772592824</c:v>
                </c:pt>
                <c:pt idx="1609">
                  <c:v>0.77117695170763201</c:v>
                </c:pt>
                <c:pt idx="1610">
                  <c:v>0.7971424796716281</c:v>
                </c:pt>
                <c:pt idx="1611">
                  <c:v>0.78992834023059988</c:v>
                </c:pt>
                <c:pt idx="1612">
                  <c:v>0.7654010652664397</c:v>
                </c:pt>
                <c:pt idx="1613">
                  <c:v>0.77676727108564636</c:v>
                </c:pt>
                <c:pt idx="1614">
                  <c:v>0.76150379420881342</c:v>
                </c:pt>
                <c:pt idx="1615">
                  <c:v>0.78484388550131357</c:v>
                </c:pt>
                <c:pt idx="1616">
                  <c:v>0.78339192431313609</c:v>
                </c:pt>
                <c:pt idx="1617">
                  <c:v>0.75992933617995762</c:v>
                </c:pt>
                <c:pt idx="1618">
                  <c:v>0.74028516283970569</c:v>
                </c:pt>
                <c:pt idx="1619">
                  <c:v>0.72507230274334977</c:v>
                </c:pt>
                <c:pt idx="1620">
                  <c:v>0.7050965608027705</c:v>
                </c:pt>
                <c:pt idx="1621">
                  <c:v>0.69716422449373938</c:v>
                </c:pt>
                <c:pt idx="1622">
                  <c:v>0.68109458911915866</c:v>
                </c:pt>
                <c:pt idx="1623">
                  <c:v>0.68773526136307039</c:v>
                </c:pt>
                <c:pt idx="1624">
                  <c:v>0.67325843411137776</c:v>
                </c:pt>
                <c:pt idx="1625">
                  <c:v>0.65201713051516386</c:v>
                </c:pt>
                <c:pt idx="1626">
                  <c:v>0.70401549667374819</c:v>
                </c:pt>
                <c:pt idx="1627">
                  <c:v>0.70933081367363493</c:v>
                </c:pt>
                <c:pt idx="1628">
                  <c:v>0.69078181289606932</c:v>
                </c:pt>
                <c:pt idx="1629">
                  <c:v>0.70041821918596947</c:v>
                </c:pt>
                <c:pt idx="1630">
                  <c:v>0.67607868606925703</c:v>
                </c:pt>
                <c:pt idx="1631">
                  <c:v>0.67624770574077442</c:v>
                </c:pt>
                <c:pt idx="1632">
                  <c:v>0.65822570438278283</c:v>
                </c:pt>
                <c:pt idx="1633">
                  <c:v>0.67201553288960214</c:v>
                </c:pt>
                <c:pt idx="1634">
                  <c:v>0.68313738995892515</c:v>
                </c:pt>
                <c:pt idx="1635">
                  <c:v>0.68993460698901643</c:v>
                </c:pt>
                <c:pt idx="1636">
                  <c:v>0.6660559702411265</c:v>
                </c:pt>
                <c:pt idx="1637">
                  <c:v>0.64620084176823855</c:v>
                </c:pt>
                <c:pt idx="1638">
                  <c:v>0.64386805672945524</c:v>
                </c:pt>
                <c:pt idx="1639">
                  <c:v>0.68539110770793776</c:v>
                </c:pt>
                <c:pt idx="1640">
                  <c:v>0.69909207595101941</c:v>
                </c:pt>
                <c:pt idx="1641">
                  <c:v>0.72572049312399367</c:v>
                </c:pt>
                <c:pt idx="1642">
                  <c:v>0.71453714032495286</c:v>
                </c:pt>
                <c:pt idx="1643">
                  <c:v>0.72253281092518906</c:v>
                </c:pt>
                <c:pt idx="1644">
                  <c:v>0.71609504357984566</c:v>
                </c:pt>
                <c:pt idx="1645">
                  <c:v>0.74852698810357687</c:v>
                </c:pt>
                <c:pt idx="1646">
                  <c:v>0.75682815240164558</c:v>
                </c:pt>
                <c:pt idx="1647">
                  <c:v>0.75621512159820026</c:v>
                </c:pt>
                <c:pt idx="1648">
                  <c:v>0.74425936052573272</c:v>
                </c:pt>
                <c:pt idx="1649">
                  <c:v>0.72676182295977276</c:v>
                </c:pt>
                <c:pt idx="1650">
                  <c:v>0.72421088896118391</c:v>
                </c:pt>
                <c:pt idx="1651">
                  <c:v>0.73629796869794617</c:v>
                </c:pt>
                <c:pt idx="1652">
                  <c:v>0.73592245673391021</c:v>
                </c:pt>
                <c:pt idx="1653">
                  <c:v>0.70839159762749471</c:v>
                </c:pt>
                <c:pt idx="1654">
                  <c:v>0.70285905925002401</c:v>
                </c:pt>
                <c:pt idx="1655">
                  <c:v>0.70566346689643156</c:v>
                </c:pt>
                <c:pt idx="1656">
                  <c:v>0.71214851415720981</c:v>
                </c:pt>
                <c:pt idx="1657">
                  <c:v>0.7003197273370585</c:v>
                </c:pt>
                <c:pt idx="1658">
                  <c:v>0.6916987914935393</c:v>
                </c:pt>
                <c:pt idx="1659">
                  <c:v>0.68332231912855257</c:v>
                </c:pt>
                <c:pt idx="1660">
                  <c:v>0.68119718671606277</c:v>
                </c:pt>
                <c:pt idx="1661">
                  <c:v>0.70667396149924355</c:v>
                </c:pt>
                <c:pt idx="1662">
                  <c:v>0.69451916936145652</c:v>
                </c:pt>
                <c:pt idx="1663">
                  <c:v>0.6946580731953288</c:v>
                </c:pt>
                <c:pt idx="1664">
                  <c:v>0.68965653506832247</c:v>
                </c:pt>
                <c:pt idx="1665">
                  <c:v>0.67131167123550517</c:v>
                </c:pt>
                <c:pt idx="1666">
                  <c:v>0.66560552203000345</c:v>
                </c:pt>
                <c:pt idx="1667">
                  <c:v>0.65954851177953044</c:v>
                </c:pt>
                <c:pt idx="1668">
                  <c:v>0.65156797478699813</c:v>
                </c:pt>
                <c:pt idx="1669">
                  <c:v>0.64967842766011585</c:v>
                </c:pt>
                <c:pt idx="1670">
                  <c:v>0.69768966346419847</c:v>
                </c:pt>
                <c:pt idx="1671">
                  <c:v>0.75517929173364839</c:v>
                </c:pt>
                <c:pt idx="1672">
                  <c:v>0.73418530742345289</c:v>
                </c:pt>
                <c:pt idx="1673">
                  <c:v>0.76245144175925583</c:v>
                </c:pt>
                <c:pt idx="1674">
                  <c:v>0.73607062187438566</c:v>
                </c:pt>
                <c:pt idx="1675">
                  <c:v>0.7530002461774965</c:v>
                </c:pt>
                <c:pt idx="1676">
                  <c:v>0.7542803465959983</c:v>
                </c:pt>
                <c:pt idx="1677">
                  <c:v>0.73776160700554594</c:v>
                </c:pt>
                <c:pt idx="1678">
                  <c:v>0.71422701174206904</c:v>
                </c:pt>
                <c:pt idx="1679">
                  <c:v>0.7288686654827814</c:v>
                </c:pt>
                <c:pt idx="1680">
                  <c:v>0.72398524542404674</c:v>
                </c:pt>
                <c:pt idx="1681">
                  <c:v>0.72376804985041954</c:v>
                </c:pt>
                <c:pt idx="1682">
                  <c:v>0.72174149931083831</c:v>
                </c:pt>
                <c:pt idx="1683">
                  <c:v>0.71993714556256128</c:v>
                </c:pt>
                <c:pt idx="1684">
                  <c:v>0.72278809665898902</c:v>
                </c:pt>
                <c:pt idx="1685">
                  <c:v>0.75116475733382093</c:v>
                </c:pt>
                <c:pt idx="1686">
                  <c:v>0.74993284713179353</c:v>
                </c:pt>
                <c:pt idx="1687">
                  <c:v>0.75087776251917959</c:v>
                </c:pt>
                <c:pt idx="1688">
                  <c:v>0.76961967147165844</c:v>
                </c:pt>
                <c:pt idx="1689">
                  <c:v>0.7599686407914038</c:v>
                </c:pt>
                <c:pt idx="1690">
                  <c:v>0.77202174343435548</c:v>
                </c:pt>
                <c:pt idx="1691">
                  <c:v>0.76087374945916342</c:v>
                </c:pt>
                <c:pt idx="1692">
                  <c:v>0.75483241188845773</c:v>
                </c:pt>
                <c:pt idx="1693">
                  <c:v>0.73812042228924724</c:v>
                </c:pt>
                <c:pt idx="1694">
                  <c:v>0.74340536451283834</c:v>
                </c:pt>
                <c:pt idx="1695">
                  <c:v>0.71995835931610341</c:v>
                </c:pt>
                <c:pt idx="1696">
                  <c:v>0.71769769006785078</c:v>
                </c:pt>
                <c:pt idx="1697">
                  <c:v>0.70338679812789784</c:v>
                </c:pt>
                <c:pt idx="1698">
                  <c:v>0.71630097974152596</c:v>
                </c:pt>
                <c:pt idx="1699">
                  <c:v>0.69879458379664305</c:v>
                </c:pt>
                <c:pt idx="1700">
                  <c:v>0.69394494938509443</c:v>
                </c:pt>
                <c:pt idx="1701">
                  <c:v>0.7028690814341868</c:v>
                </c:pt>
                <c:pt idx="1702">
                  <c:v>0.69841289145789409</c:v>
                </c:pt>
                <c:pt idx="1703">
                  <c:v>0.68825796801609629</c:v>
                </c:pt>
                <c:pt idx="1704">
                  <c:v>0.68196729018842916</c:v>
                </c:pt>
                <c:pt idx="1705">
                  <c:v>0.66379968157780944</c:v>
                </c:pt>
                <c:pt idx="1706">
                  <c:v>0.65852911210608167</c:v>
                </c:pt>
                <c:pt idx="1707">
                  <c:v>0.66080762283396877</c:v>
                </c:pt>
                <c:pt idx="1708">
                  <c:v>0.67181667783038257</c:v>
                </c:pt>
                <c:pt idx="1709">
                  <c:v>0.63987851296632614</c:v>
                </c:pt>
                <c:pt idx="1710">
                  <c:v>0.63075384537142631</c:v>
                </c:pt>
                <c:pt idx="1711">
                  <c:v>0.62428231091791542</c:v>
                </c:pt>
                <c:pt idx="1712">
                  <c:v>0.61881359787427448</c:v>
                </c:pt>
                <c:pt idx="1713">
                  <c:v>0.59600412865662877</c:v>
                </c:pt>
                <c:pt idx="1714">
                  <c:v>0.58190267097261295</c:v>
                </c:pt>
                <c:pt idx="1715">
                  <c:v>0.57727072571167093</c:v>
                </c:pt>
                <c:pt idx="1716">
                  <c:v>0.55454934994765959</c:v>
                </c:pt>
                <c:pt idx="1717">
                  <c:v>0.56466433009070494</c:v>
                </c:pt>
                <c:pt idx="1718">
                  <c:v>0.54627885950295152</c:v>
                </c:pt>
                <c:pt idx="1719">
                  <c:v>0.544334106763121</c:v>
                </c:pt>
                <c:pt idx="1720">
                  <c:v>0.53760613720352879</c:v>
                </c:pt>
                <c:pt idx="1721">
                  <c:v>0.55493855906697054</c:v>
                </c:pt>
                <c:pt idx="1722">
                  <c:v>0.5707210116868352</c:v>
                </c:pt>
                <c:pt idx="1723">
                  <c:v>0.56446590939874752</c:v>
                </c:pt>
                <c:pt idx="1724">
                  <c:v>0.5487398891628984</c:v>
                </c:pt>
                <c:pt idx="1725">
                  <c:v>0.54190259014392872</c:v>
                </c:pt>
                <c:pt idx="1726">
                  <c:v>0.54046112925414591</c:v>
                </c:pt>
                <c:pt idx="1727">
                  <c:v>0.55648039712523889</c:v>
                </c:pt>
                <c:pt idx="1728">
                  <c:v>0.53552334536950241</c:v>
                </c:pt>
                <c:pt idx="1729">
                  <c:v>0.54031092407710568</c:v>
                </c:pt>
                <c:pt idx="1730">
                  <c:v>0.54098090962296119</c:v>
                </c:pt>
                <c:pt idx="1731">
                  <c:v>0.54825169304829369</c:v>
                </c:pt>
                <c:pt idx="1732">
                  <c:v>0.56006103451655387</c:v>
                </c:pt>
                <c:pt idx="1733">
                  <c:v>0.5409853556809201</c:v>
                </c:pt>
                <c:pt idx="1734">
                  <c:v>0.52499382856699206</c:v>
                </c:pt>
                <c:pt idx="1735">
                  <c:v>0.52532982461727495</c:v>
                </c:pt>
                <c:pt idx="1736">
                  <c:v>0.518458510511281</c:v>
                </c:pt>
                <c:pt idx="1737">
                  <c:v>0.51214368585325365</c:v>
                </c:pt>
                <c:pt idx="1738">
                  <c:v>0.51599500637087015</c:v>
                </c:pt>
                <c:pt idx="1739">
                  <c:v>0.5123417617257644</c:v>
                </c:pt>
                <c:pt idx="1740">
                  <c:v>0.54391226108330604</c:v>
                </c:pt>
                <c:pt idx="1741">
                  <c:v>0.538701581622128</c:v>
                </c:pt>
                <c:pt idx="1742">
                  <c:v>0.53251728746510596</c:v>
                </c:pt>
                <c:pt idx="1743">
                  <c:v>0.53774660722801326</c:v>
                </c:pt>
                <c:pt idx="1744">
                  <c:v>0.53695074224931583</c:v>
                </c:pt>
                <c:pt idx="1745">
                  <c:v>0.5213362146647057</c:v>
                </c:pt>
                <c:pt idx="1746">
                  <c:v>0.50544588684172553</c:v>
                </c:pt>
                <c:pt idx="1747">
                  <c:v>0.49863247628709906</c:v>
                </c:pt>
                <c:pt idx="1748">
                  <c:v>0.50682002154773331</c:v>
                </c:pt>
                <c:pt idx="1749">
                  <c:v>0.50688083995031896</c:v>
                </c:pt>
                <c:pt idx="1750">
                  <c:v>0.49726024160806193</c:v>
                </c:pt>
                <c:pt idx="1751">
                  <c:v>0.49791662512698454</c:v>
                </c:pt>
                <c:pt idx="1752">
                  <c:v>0.49792658345948704</c:v>
                </c:pt>
                <c:pt idx="1753">
                  <c:v>0.49833488325792386</c:v>
                </c:pt>
                <c:pt idx="1754">
                  <c:v>0.49460733833115456</c:v>
                </c:pt>
                <c:pt idx="1755">
                  <c:v>0.47755327730549635</c:v>
                </c:pt>
                <c:pt idx="1756">
                  <c:v>0.46333174070733868</c:v>
                </c:pt>
                <c:pt idx="1757">
                  <c:v>0.46667699587524569</c:v>
                </c:pt>
                <c:pt idx="1758">
                  <c:v>0.44713256328799039</c:v>
                </c:pt>
                <c:pt idx="1759">
                  <c:v>0.44803577106583209</c:v>
                </c:pt>
                <c:pt idx="1760">
                  <c:v>0.41748869219456364</c:v>
                </c:pt>
                <c:pt idx="1761">
                  <c:v>0.41256650051358973</c:v>
                </c:pt>
                <c:pt idx="1762">
                  <c:v>0.42993967585021703</c:v>
                </c:pt>
                <c:pt idx="1763">
                  <c:v>0.4477434778271745</c:v>
                </c:pt>
                <c:pt idx="1764">
                  <c:v>0.47644831219067463</c:v>
                </c:pt>
                <c:pt idx="1765">
                  <c:v>0.46625708279291611</c:v>
                </c:pt>
                <c:pt idx="1766">
                  <c:v>0.44928998755008187</c:v>
                </c:pt>
                <c:pt idx="1767">
                  <c:v>0.42781841904506346</c:v>
                </c:pt>
                <c:pt idx="1768">
                  <c:v>0.42653924197211868</c:v>
                </c:pt>
                <c:pt idx="1769">
                  <c:v>0.45350078745717631</c:v>
                </c:pt>
                <c:pt idx="1770">
                  <c:v>0.45123781852776496</c:v>
                </c:pt>
                <c:pt idx="1771">
                  <c:v>0.447045819193642</c:v>
                </c:pt>
                <c:pt idx="1772">
                  <c:v>0.45581238770802929</c:v>
                </c:pt>
                <c:pt idx="1773">
                  <c:v>0.47063084843241731</c:v>
                </c:pt>
                <c:pt idx="1774">
                  <c:v>0.47232982579525828</c:v>
                </c:pt>
                <c:pt idx="1775">
                  <c:v>0.45013504728113912</c:v>
                </c:pt>
                <c:pt idx="1776">
                  <c:v>0.45139992676399909</c:v>
                </c:pt>
                <c:pt idx="1777">
                  <c:v>0.45352602041905754</c:v>
                </c:pt>
                <c:pt idx="1778">
                  <c:v>0.44409721445454536</c:v>
                </c:pt>
                <c:pt idx="1779">
                  <c:v>0.44290259294766265</c:v>
                </c:pt>
                <c:pt idx="1780">
                  <c:v>0.44711459660659486</c:v>
                </c:pt>
                <c:pt idx="1781">
                  <c:v>0.4312464995730268</c:v>
                </c:pt>
                <c:pt idx="1782">
                  <c:v>0.43012957113913269</c:v>
                </c:pt>
                <c:pt idx="1783">
                  <c:v>0.41766011487180926</c:v>
                </c:pt>
                <c:pt idx="1784">
                  <c:v>0.41812371759931694</c:v>
                </c:pt>
                <c:pt idx="1785">
                  <c:v>0.42097114011616826</c:v>
                </c:pt>
                <c:pt idx="1786">
                  <c:v>0.41516594809396634</c:v>
                </c:pt>
                <c:pt idx="1787">
                  <c:v>0.42617199737793743</c:v>
                </c:pt>
                <c:pt idx="1788">
                  <c:v>0.42195715632386965</c:v>
                </c:pt>
                <c:pt idx="1789">
                  <c:v>0.42980977900305689</c:v>
                </c:pt>
                <c:pt idx="1790">
                  <c:v>0.41722065057605734</c:v>
                </c:pt>
                <c:pt idx="1791">
                  <c:v>0.41205128671541996</c:v>
                </c:pt>
                <c:pt idx="1792">
                  <c:v>0.41592868932341204</c:v>
                </c:pt>
                <c:pt idx="1793">
                  <c:v>0.42666380879484928</c:v>
                </c:pt>
                <c:pt idx="1794">
                  <c:v>0.42782006771668329</c:v>
                </c:pt>
                <c:pt idx="1795">
                  <c:v>0.44553609672083111</c:v>
                </c:pt>
                <c:pt idx="1796">
                  <c:v>0.43738724151180708</c:v>
                </c:pt>
                <c:pt idx="1797">
                  <c:v>0.45593683442432287</c:v>
                </c:pt>
                <c:pt idx="1798">
                  <c:v>0.45657970536086112</c:v>
                </c:pt>
                <c:pt idx="1799">
                  <c:v>0.44471319881853238</c:v>
                </c:pt>
                <c:pt idx="1800">
                  <c:v>0.4428498505154827</c:v>
                </c:pt>
                <c:pt idx="1801">
                  <c:v>0.45618405951450391</c:v>
                </c:pt>
                <c:pt idx="1802">
                  <c:v>0.46745636762510728</c:v>
                </c:pt>
                <c:pt idx="1803">
                  <c:v>0.48073680302933658</c:v>
                </c:pt>
                <c:pt idx="1804">
                  <c:v>0.4817511576837285</c:v>
                </c:pt>
                <c:pt idx="1805">
                  <c:v>0.50295302613338944</c:v>
                </c:pt>
                <c:pt idx="1806">
                  <c:v>0.49807941131015693</c:v>
                </c:pt>
                <c:pt idx="1807">
                  <c:v>0.51970103855513083</c:v>
                </c:pt>
                <c:pt idx="1808">
                  <c:v>0.53711622035711326</c:v>
                </c:pt>
                <c:pt idx="1809">
                  <c:v>0.5517311527130303</c:v>
                </c:pt>
                <c:pt idx="1810">
                  <c:v>0.55581948055463382</c:v>
                </c:pt>
                <c:pt idx="1811">
                  <c:v>0.55387967056749809</c:v>
                </c:pt>
                <c:pt idx="1812">
                  <c:v>0.53987205369884605</c:v>
                </c:pt>
                <c:pt idx="1813">
                  <c:v>0.58247335745622197</c:v>
                </c:pt>
                <c:pt idx="1814">
                  <c:v>0.59232298193080668</c:v>
                </c:pt>
                <c:pt idx="1815">
                  <c:v>0.61424485549206587</c:v>
                </c:pt>
                <c:pt idx="1816">
                  <c:v>0.65055286890020192</c:v>
                </c:pt>
                <c:pt idx="1817">
                  <c:v>0.66968562877455684</c:v>
                </c:pt>
                <c:pt idx="1818">
                  <c:v>0.67016110557098674</c:v>
                </c:pt>
                <c:pt idx="1819">
                  <c:v>0.69771142862100999</c:v>
                </c:pt>
                <c:pt idx="1820">
                  <c:v>0.68808998802032628</c:v>
                </c:pt>
                <c:pt idx="1821">
                  <c:v>0.64467839067612387</c:v>
                </c:pt>
                <c:pt idx="1822">
                  <c:v>0.63785124651886371</c:v>
                </c:pt>
                <c:pt idx="1823">
                  <c:v>0.6761924849471127</c:v>
                </c:pt>
                <c:pt idx="1824">
                  <c:v>0.69939264910564813</c:v>
                </c:pt>
                <c:pt idx="1825">
                  <c:v>0.68527191152020506</c:v>
                </c:pt>
                <c:pt idx="1826">
                  <c:v>0.69213148335452235</c:v>
                </c:pt>
                <c:pt idx="1827">
                  <c:v>0.68556315557748793</c:v>
                </c:pt>
                <c:pt idx="1828">
                  <c:v>0.68735247541354516</c:v>
                </c:pt>
                <c:pt idx="1829">
                  <c:v>0.72695085152211947</c:v>
                </c:pt>
                <c:pt idx="1830">
                  <c:v>0.74229678399775134</c:v>
                </c:pt>
                <c:pt idx="1831">
                  <c:v>0.75893165492714099</c:v>
                </c:pt>
                <c:pt idx="1832">
                  <c:v>0.75559994496201088</c:v>
                </c:pt>
                <c:pt idx="1833">
                  <c:v>0.76543030024596659</c:v>
                </c:pt>
                <c:pt idx="1834">
                  <c:v>0.77998113025364235</c:v>
                </c:pt>
                <c:pt idx="1835">
                  <c:v>0.78217287722965512</c:v>
                </c:pt>
                <c:pt idx="1836">
                  <c:v>0.77169958240355008</c:v>
                </c:pt>
                <c:pt idx="1837">
                  <c:v>0.76468483319950176</c:v>
                </c:pt>
                <c:pt idx="1838">
                  <c:v>0.76767475089731185</c:v>
                </c:pt>
                <c:pt idx="1839">
                  <c:v>0.80268839628573818</c:v>
                </c:pt>
                <c:pt idx="1840">
                  <c:v>0.82123852512390161</c:v>
                </c:pt>
                <c:pt idx="1841">
                  <c:v>0.80416497618657568</c:v>
                </c:pt>
                <c:pt idx="1842">
                  <c:v>0.83585711789808859</c:v>
                </c:pt>
                <c:pt idx="1843">
                  <c:v>0.81195996289738226</c:v>
                </c:pt>
                <c:pt idx="1844">
                  <c:v>0.7945109432947175</c:v>
                </c:pt>
                <c:pt idx="1845">
                  <c:v>0.79507504606445678</c:v>
                </c:pt>
                <c:pt idx="1846">
                  <c:v>0.7441981938667922</c:v>
                </c:pt>
                <c:pt idx="1847">
                  <c:v>0.71376792971957903</c:v>
                </c:pt>
                <c:pt idx="1848">
                  <c:v>0.67708739581128985</c:v>
                </c:pt>
                <c:pt idx="1849">
                  <c:v>0.70431307999686188</c:v>
                </c:pt>
                <c:pt idx="1850">
                  <c:v>0.69946036287568358</c:v>
                </c:pt>
                <c:pt idx="1851">
                  <c:v>0.69324216024971874</c:v>
                </c:pt>
                <c:pt idx="1852">
                  <c:v>0.6823651907554007</c:v>
                </c:pt>
                <c:pt idx="1853">
                  <c:v>0.70216060493921484</c:v>
                </c:pt>
                <c:pt idx="1854">
                  <c:v>0.77912442884660216</c:v>
                </c:pt>
                <c:pt idx="1855">
                  <c:v>0.75949828448395618</c:v>
                </c:pt>
                <c:pt idx="1856">
                  <c:v>0.76968315647888597</c:v>
                </c:pt>
                <c:pt idx="1857">
                  <c:v>0.7799276392916199</c:v>
                </c:pt>
                <c:pt idx="1858">
                  <c:v>0.74148500595093603</c:v>
                </c:pt>
                <c:pt idx="1859">
                  <c:v>0.74675696434324712</c:v>
                </c:pt>
                <c:pt idx="1860">
                  <c:v>0.76438789627139114</c:v>
                </c:pt>
                <c:pt idx="1861">
                  <c:v>0.74406282210953489</c:v>
                </c:pt>
                <c:pt idx="1862">
                  <c:v>0.74265654337574794</c:v>
                </c:pt>
                <c:pt idx="1863">
                  <c:v>0.74786256574481191</c:v>
                </c:pt>
                <c:pt idx="1864">
                  <c:v>0.73777389973291441</c:v>
                </c:pt>
                <c:pt idx="1865">
                  <c:v>0.73859282876161791</c:v>
                </c:pt>
                <c:pt idx="1866">
                  <c:v>0.68446136034167893</c:v>
                </c:pt>
                <c:pt idx="1867">
                  <c:v>0.68481043563545319</c:v>
                </c:pt>
                <c:pt idx="1868">
                  <c:v>0.65030283778378262</c:v>
                </c:pt>
                <c:pt idx="1869">
                  <c:v>0.63112540709753884</c:v>
                </c:pt>
                <c:pt idx="1870">
                  <c:v>0.59629359587982567</c:v>
                </c:pt>
                <c:pt idx="1871">
                  <c:v>0.63726492885272856</c:v>
                </c:pt>
                <c:pt idx="1872">
                  <c:v>0.62140340477358413</c:v>
                </c:pt>
                <c:pt idx="1873">
                  <c:v>0.66155227875600542</c:v>
                </c:pt>
                <c:pt idx="1874">
                  <c:v>0.66665284682521431</c:v>
                </c:pt>
                <c:pt idx="1875">
                  <c:v>0.64985986161368714</c:v>
                </c:pt>
                <c:pt idx="1876">
                  <c:v>0.66006916003963811</c:v>
                </c:pt>
                <c:pt idx="1877">
                  <c:v>0.68364022974465355</c:v>
                </c:pt>
                <c:pt idx="1878">
                  <c:v>0.67161499810344505</c:v>
                </c:pt>
                <c:pt idx="1879">
                  <c:v>0.63488437385716767</c:v>
                </c:pt>
                <c:pt idx="1880">
                  <c:v>0.63406537301489196</c:v>
                </c:pt>
                <c:pt idx="1881">
                  <c:v>0.63679819477258615</c:v>
                </c:pt>
                <c:pt idx="1882">
                  <c:v>0.63132809827948966</c:v>
                </c:pt>
                <c:pt idx="1883">
                  <c:v>0.64004673931672951</c:v>
                </c:pt>
                <c:pt idx="1884">
                  <c:v>0.64632559782942667</c:v>
                </c:pt>
                <c:pt idx="1885">
                  <c:v>0.65673790321045877</c:v>
                </c:pt>
                <c:pt idx="1886">
                  <c:v>0.64925765849289163</c:v>
                </c:pt>
                <c:pt idx="1887">
                  <c:v>0.6445894959283277</c:v>
                </c:pt>
                <c:pt idx="1888">
                  <c:v>0.62119734312108865</c:v>
                </c:pt>
                <c:pt idx="1889">
                  <c:v>0.60163583878620552</c:v>
                </c:pt>
                <c:pt idx="1890">
                  <c:v>0.59785154936024032</c:v>
                </c:pt>
                <c:pt idx="1891">
                  <c:v>0.630261081851059</c:v>
                </c:pt>
                <c:pt idx="1892">
                  <c:v>0.63764143911953486</c:v>
                </c:pt>
                <c:pt idx="1893">
                  <c:v>0.66015655833484566</c:v>
                </c:pt>
                <c:pt idx="1894">
                  <c:v>0.63540728896287224</c:v>
                </c:pt>
                <c:pt idx="1895">
                  <c:v>0.67652449463165976</c:v>
                </c:pt>
                <c:pt idx="1896">
                  <c:v>0.70129205638012482</c:v>
                </c:pt>
                <c:pt idx="1897">
                  <c:v>0.70157958612324067</c:v>
                </c:pt>
                <c:pt idx="1898">
                  <c:v>0.68187221554903887</c:v>
                </c:pt>
                <c:pt idx="1899">
                  <c:v>0.680719851504761</c:v>
                </c:pt>
                <c:pt idx="1900">
                  <c:v>0.66098578300963795</c:v>
                </c:pt>
                <c:pt idx="1901">
                  <c:v>0.65610109807319672</c:v>
                </c:pt>
                <c:pt idx="1902">
                  <c:v>0.65545155798610422</c:v>
                </c:pt>
                <c:pt idx="1903">
                  <c:v>0.66483106978088535</c:v>
                </c:pt>
                <c:pt idx="1904">
                  <c:v>0.66124763031476641</c:v>
                </c:pt>
                <c:pt idx="1905">
                  <c:v>0.65927049990012521</c:v>
                </c:pt>
                <c:pt idx="1906">
                  <c:v>0.63237885620919909</c:v>
                </c:pt>
                <c:pt idx="1907">
                  <c:v>0.62479663372325078</c:v>
                </c:pt>
                <c:pt idx="1908">
                  <c:v>0.62780190553145965</c:v>
                </c:pt>
                <c:pt idx="1909">
                  <c:v>0.6254225363094954</c:v>
                </c:pt>
                <c:pt idx="1910">
                  <c:v>0.62311472715051341</c:v>
                </c:pt>
                <c:pt idx="1911">
                  <c:v>0.60642148361015114</c:v>
                </c:pt>
                <c:pt idx="1912">
                  <c:v>0.62073303062335072</c:v>
                </c:pt>
                <c:pt idx="1913">
                  <c:v>0.60124201346177752</c:v>
                </c:pt>
                <c:pt idx="1914">
                  <c:v>0.59955853582408458</c:v>
                </c:pt>
                <c:pt idx="1915">
                  <c:v>0.60501451850008381</c:v>
                </c:pt>
                <c:pt idx="1916">
                  <c:v>0.63157465586223749</c:v>
                </c:pt>
                <c:pt idx="1917">
                  <c:v>0.63473252914154865</c:v>
                </c:pt>
                <c:pt idx="1918">
                  <c:v>0.63441516287697797</c:v>
                </c:pt>
                <c:pt idx="1919">
                  <c:v>0.64856262100913453</c:v>
                </c:pt>
                <c:pt idx="1920">
                  <c:v>0.64499552659358428</c:v>
                </c:pt>
                <c:pt idx="1921">
                  <c:v>0.64834950333187102</c:v>
                </c:pt>
                <c:pt idx="1922">
                  <c:v>0.64005062968922311</c:v>
                </c:pt>
                <c:pt idx="1923">
                  <c:v>0.65105950051987782</c:v>
                </c:pt>
                <c:pt idx="1924">
                  <c:v>0.64734846136691448</c:v>
                </c:pt>
                <c:pt idx="1925">
                  <c:v>0.64314069636802962</c:v>
                </c:pt>
                <c:pt idx="1926">
                  <c:v>0.64288344008948239</c:v>
                </c:pt>
                <c:pt idx="1927">
                  <c:v>0.64076192473718707</c:v>
                </c:pt>
                <c:pt idx="1928">
                  <c:v>0.62801076243491705</c:v>
                </c:pt>
                <c:pt idx="1929">
                  <c:v>0.62549871938517743</c:v>
                </c:pt>
                <c:pt idx="1930">
                  <c:v>0.60448196241383545</c:v>
                </c:pt>
                <c:pt idx="1931">
                  <c:v>0.60333344668524913</c:v>
                </c:pt>
                <c:pt idx="1932">
                  <c:v>0.61105611480282029</c:v>
                </c:pt>
                <c:pt idx="1933">
                  <c:v>0.60708425005660194</c:v>
                </c:pt>
                <c:pt idx="1934">
                  <c:v>0.60744850060663591</c:v>
                </c:pt>
                <c:pt idx="1935">
                  <c:v>0.61668171781585679</c:v>
                </c:pt>
                <c:pt idx="1936">
                  <c:v>0.63345546054044821</c:v>
                </c:pt>
                <c:pt idx="1937">
                  <c:v>0.6332020783562321</c:v>
                </c:pt>
                <c:pt idx="1938">
                  <c:v>0.62864302339206724</c:v>
                </c:pt>
                <c:pt idx="1939">
                  <c:v>0.65586326630494363</c:v>
                </c:pt>
                <c:pt idx="1940">
                  <c:v>0.65402684915928977</c:v>
                </c:pt>
                <c:pt idx="1941">
                  <c:v>0.66331403041735171</c:v>
                </c:pt>
                <c:pt idx="1942">
                  <c:v>0.65634923309796955</c:v>
                </c:pt>
                <c:pt idx="1943">
                  <c:v>0.67321740838858746</c:v>
                </c:pt>
                <c:pt idx="1944">
                  <c:v>0.67180365183097146</c:v>
                </c:pt>
                <c:pt idx="1945">
                  <c:v>0.6651527956778448</c:v>
                </c:pt>
                <c:pt idx="1946">
                  <c:v>0.66408855120476018</c:v>
                </c:pt>
                <c:pt idx="1947">
                  <c:v>0.66256114753698925</c:v>
                </c:pt>
                <c:pt idx="1948">
                  <c:v>0.64771977783216073</c:v>
                </c:pt>
                <c:pt idx="1949">
                  <c:v>0.64869135749890905</c:v>
                </c:pt>
                <c:pt idx="1950">
                  <c:v>0.63785821182867719</c:v>
                </c:pt>
                <c:pt idx="1951">
                  <c:v>0.64130264617255206</c:v>
                </c:pt>
                <c:pt idx="1952">
                  <c:v>0.64906240819123995</c:v>
                </c:pt>
                <c:pt idx="1953">
                  <c:v>0.65198318902810048</c:v>
                </c:pt>
                <c:pt idx="1954">
                  <c:v>0.64631093528355599</c:v>
                </c:pt>
                <c:pt idx="1955">
                  <c:v>0.64353179826183671</c:v>
                </c:pt>
                <c:pt idx="1956">
                  <c:v>0.65273430297698098</c:v>
                </c:pt>
                <c:pt idx="1957">
                  <c:v>0.64940535803179844</c:v>
                </c:pt>
                <c:pt idx="1958">
                  <c:v>0.6481065473157348</c:v>
                </c:pt>
                <c:pt idx="1959">
                  <c:v>0.64285688428247734</c:v>
                </c:pt>
                <c:pt idx="1960">
                  <c:v>0.6424711701519078</c:v>
                </c:pt>
                <c:pt idx="1961">
                  <c:v>0.64112198069458881</c:v>
                </c:pt>
                <c:pt idx="1962">
                  <c:v>0.62245891983656931</c:v>
                </c:pt>
                <c:pt idx="1963">
                  <c:v>0.61168415593419823</c:v>
                </c:pt>
                <c:pt idx="1964">
                  <c:v>0.61131102859907838</c:v>
                </c:pt>
                <c:pt idx="1965">
                  <c:v>0.60531406740852145</c:v>
                </c:pt>
                <c:pt idx="1966">
                  <c:v>0.60555013989481066</c:v>
                </c:pt>
                <c:pt idx="1967">
                  <c:v>0.61123625570842288</c:v>
                </c:pt>
                <c:pt idx="1968">
                  <c:v>0.61783149490751677</c:v>
                </c:pt>
                <c:pt idx="1969">
                  <c:v>0.63042907908868095</c:v>
                </c:pt>
                <c:pt idx="1970">
                  <c:v>0.62392935528327664</c:v>
                </c:pt>
                <c:pt idx="1971">
                  <c:v>0.62604447579768696</c:v>
                </c:pt>
                <c:pt idx="1972">
                  <c:v>0.59667672943801742</c:v>
                </c:pt>
                <c:pt idx="1973">
                  <c:v>0.59607408594128508</c:v>
                </c:pt>
                <c:pt idx="1974">
                  <c:v>0.58396782125581759</c:v>
                </c:pt>
                <c:pt idx="1975">
                  <c:v>0.59266310211431672</c:v>
                </c:pt>
                <c:pt idx="1976">
                  <c:v>0.59076065355652974</c:v>
                </c:pt>
                <c:pt idx="1977">
                  <c:v>0.57480420830396783</c:v>
                </c:pt>
                <c:pt idx="1978">
                  <c:v>0.57123467417040019</c:v>
                </c:pt>
                <c:pt idx="1979">
                  <c:v>0.54832245138942548</c:v>
                </c:pt>
                <c:pt idx="1980">
                  <c:v>0.56465697721631647</c:v>
                </c:pt>
                <c:pt idx="1981">
                  <c:v>0.53794305562421252</c:v>
                </c:pt>
                <c:pt idx="1982">
                  <c:v>0.53083682785941666</c:v>
                </c:pt>
                <c:pt idx="1983">
                  <c:v>0.54229759497290142</c:v>
                </c:pt>
                <c:pt idx="1984">
                  <c:v>0.5508767429253727</c:v>
                </c:pt>
                <c:pt idx="1985">
                  <c:v>0.54097197908757455</c:v>
                </c:pt>
                <c:pt idx="1986">
                  <c:v>0.55759063828514488</c:v>
                </c:pt>
                <c:pt idx="1987">
                  <c:v>0.64547807469164942</c:v>
                </c:pt>
                <c:pt idx="1988">
                  <c:v>0.65497951195111059</c:v>
                </c:pt>
                <c:pt idx="1989">
                  <c:v>0.63219932452545091</c:v>
                </c:pt>
                <c:pt idx="1990">
                  <c:v>0.6305682502681752</c:v>
                </c:pt>
                <c:pt idx="1991">
                  <c:v>0.62194207660450651</c:v>
                </c:pt>
                <c:pt idx="1992">
                  <c:v>0.59452686986777981</c:v>
                </c:pt>
                <c:pt idx="1993">
                  <c:v>0.58734498527977708</c:v>
                </c:pt>
                <c:pt idx="1994">
                  <c:v>0.59734159692923894</c:v>
                </c:pt>
                <c:pt idx="1995">
                  <c:v>0.59508364569284644</c:v>
                </c:pt>
                <c:pt idx="1996">
                  <c:v>0.59170357058531109</c:v>
                </c:pt>
                <c:pt idx="1997">
                  <c:v>0.57976299253089958</c:v>
                </c:pt>
                <c:pt idx="1998">
                  <c:v>0.58916674826975068</c:v>
                </c:pt>
                <c:pt idx="1999">
                  <c:v>0.57827894676172564</c:v>
                </c:pt>
                <c:pt idx="2000">
                  <c:v>0.5755147733962046</c:v>
                </c:pt>
                <c:pt idx="2001">
                  <c:v>0.55981473037795615</c:v>
                </c:pt>
                <c:pt idx="2002">
                  <c:v>0.56263619661906106</c:v>
                </c:pt>
                <c:pt idx="2003">
                  <c:v>0.56215232948996863</c:v>
                </c:pt>
                <c:pt idx="2004">
                  <c:v>0.56402991827046511</c:v>
                </c:pt>
                <c:pt idx="2005">
                  <c:v>0.56969277864990064</c:v>
                </c:pt>
                <c:pt idx="2006">
                  <c:v>0.58019791348820482</c:v>
                </c:pt>
                <c:pt idx="2007">
                  <c:v>0.58584904116558001</c:v>
                </c:pt>
                <c:pt idx="2008">
                  <c:v>0.59372285227884536</c:v>
                </c:pt>
                <c:pt idx="2009">
                  <c:v>0.62254215952846048</c:v>
                </c:pt>
                <c:pt idx="2010">
                  <c:v>0.61796024923433102</c:v>
                </c:pt>
                <c:pt idx="2011">
                  <c:v>0.60877735993070892</c:v>
                </c:pt>
                <c:pt idx="2012">
                  <c:v>0.63035242956665316</c:v>
                </c:pt>
                <c:pt idx="2013">
                  <c:v>0.62880176258991916</c:v>
                </c:pt>
                <c:pt idx="2014">
                  <c:v>0.61618799923236545</c:v>
                </c:pt>
                <c:pt idx="2015">
                  <c:v>0.62792021873774961</c:v>
                </c:pt>
                <c:pt idx="2016">
                  <c:v>0.67189975085814169</c:v>
                </c:pt>
                <c:pt idx="2017">
                  <c:v>0.72715678636871528</c:v>
                </c:pt>
                <c:pt idx="2018">
                  <c:v>0.70122637536680688</c:v>
                </c:pt>
                <c:pt idx="2019">
                  <c:v>0.72670894184763668</c:v>
                </c:pt>
                <c:pt idx="2020">
                  <c:v>0.74425169570383864</c:v>
                </c:pt>
                <c:pt idx="2021">
                  <c:v>0.72761022778790074</c:v>
                </c:pt>
                <c:pt idx="2022">
                  <c:v>0.73105910026761534</c:v>
                </c:pt>
                <c:pt idx="2023">
                  <c:v>0.72531297573951192</c:v>
                </c:pt>
                <c:pt idx="2024">
                  <c:v>0.73448093175285933</c:v>
                </c:pt>
                <c:pt idx="2025">
                  <c:v>0.77828537452259983</c:v>
                </c:pt>
                <c:pt idx="2026">
                  <c:v>0.78927476401085883</c:v>
                </c:pt>
                <c:pt idx="2027">
                  <c:v>0.78960625941174345</c:v>
                </c:pt>
                <c:pt idx="2028">
                  <c:v>0.78796387839216708</c:v>
                </c:pt>
                <c:pt idx="2029">
                  <c:v>0.81224892512421376</c:v>
                </c:pt>
                <c:pt idx="2030">
                  <c:v>0.82095623360154535</c:v>
                </c:pt>
                <c:pt idx="2031">
                  <c:v>0.79815006943209443</c:v>
                </c:pt>
                <c:pt idx="2032">
                  <c:v>0.78643322641283131</c:v>
                </c:pt>
                <c:pt idx="2033">
                  <c:v>0.79124619775847771</c:v>
                </c:pt>
                <c:pt idx="2034">
                  <c:v>0.82947921403416724</c:v>
                </c:pt>
                <c:pt idx="2035">
                  <c:v>0.85579029470333101</c:v>
                </c:pt>
                <c:pt idx="2036">
                  <c:v>0.85769014915757247</c:v>
                </c:pt>
                <c:pt idx="2037">
                  <c:v>0.84226888027571933</c:v>
                </c:pt>
                <c:pt idx="2038">
                  <c:v>0.83386303685056762</c:v>
                </c:pt>
                <c:pt idx="2039">
                  <c:v>0.85005665702620559</c:v>
                </c:pt>
                <c:pt idx="2040">
                  <c:v>0.86205945702341558</c:v>
                </c:pt>
                <c:pt idx="2041">
                  <c:v>0.8588008722758671</c:v>
                </c:pt>
                <c:pt idx="2042">
                  <c:v>0.85435228375747818</c:v>
                </c:pt>
                <c:pt idx="2043">
                  <c:v>0.83984538197927616</c:v>
                </c:pt>
                <c:pt idx="2044">
                  <c:v>0.83818248812295726</c:v>
                </c:pt>
                <c:pt idx="2045">
                  <c:v>0.86812236659870923</c:v>
                </c:pt>
                <c:pt idx="2046">
                  <c:v>0.8861098620346346</c:v>
                </c:pt>
                <c:pt idx="2047">
                  <c:v>0.88134259097688827</c:v>
                </c:pt>
                <c:pt idx="2048">
                  <c:v>0.90683101870793992</c:v>
                </c:pt>
                <c:pt idx="2049">
                  <c:v>0.93985780440928302</c:v>
                </c:pt>
                <c:pt idx="2050">
                  <c:v>0.95557222689900634</c:v>
                </c:pt>
                <c:pt idx="2051">
                  <c:v>0.94613117329724417</c:v>
                </c:pt>
                <c:pt idx="2052">
                  <c:v>0.95881879233116019</c:v>
                </c:pt>
                <c:pt idx="2053">
                  <c:v>0.99593466778229944</c:v>
                </c:pt>
                <c:pt idx="2054">
                  <c:v>0.97104626043441977</c:v>
                </c:pt>
                <c:pt idx="2055">
                  <c:v>0.99028268685362575</c:v>
                </c:pt>
                <c:pt idx="2056">
                  <c:v>0.98732174161993336</c:v>
                </c:pt>
                <c:pt idx="2057">
                  <c:v>1.0034249592257545</c:v>
                </c:pt>
                <c:pt idx="2058">
                  <c:v>1.0075490358081725</c:v>
                </c:pt>
                <c:pt idx="2059">
                  <c:v>1.0180376212709357</c:v>
                </c:pt>
                <c:pt idx="2060">
                  <c:v>1.0256830838066804</c:v>
                </c:pt>
                <c:pt idx="2061">
                  <c:v>1.0615922485707523</c:v>
                </c:pt>
                <c:pt idx="2062">
                  <c:v>1.0352753767286833</c:v>
                </c:pt>
                <c:pt idx="2063">
                  <c:v>1.0198601263691933</c:v>
                </c:pt>
                <c:pt idx="2064">
                  <c:v>0.95561913700919787</c:v>
                </c:pt>
                <c:pt idx="2065">
                  <c:v>0.95753993147458638</c:v>
                </c:pt>
                <c:pt idx="2066">
                  <c:v>0.97344466973637922</c:v>
                </c:pt>
                <c:pt idx="2067">
                  <c:v>1.0441264872059377</c:v>
                </c:pt>
                <c:pt idx="2068">
                  <c:v>1.029936808244809</c:v>
                </c:pt>
                <c:pt idx="2069">
                  <c:v>1.0387015704829723</c:v>
                </c:pt>
                <c:pt idx="2070">
                  <c:v>1.0019419219035799</c:v>
                </c:pt>
                <c:pt idx="2071">
                  <c:v>1.0314090338267641</c:v>
                </c:pt>
                <c:pt idx="2072">
                  <c:v>1.0361638294727054</c:v>
                </c:pt>
                <c:pt idx="2073">
                  <c:v>1.0634252998261322</c:v>
                </c:pt>
                <c:pt idx="2074">
                  <c:v>1.0741765296073744</c:v>
                </c:pt>
                <c:pt idx="2075">
                  <c:v>1.0619416589351465</c:v>
                </c:pt>
                <c:pt idx="2076">
                  <c:v>1.0518638325918519</c:v>
                </c:pt>
                <c:pt idx="2077">
                  <c:v>1.0688093589349068</c:v>
                </c:pt>
                <c:pt idx="2078">
                  <c:v>1.094685233514721</c:v>
                </c:pt>
                <c:pt idx="2079">
                  <c:v>1.1333385691101259</c:v>
                </c:pt>
                <c:pt idx="2080">
                  <c:v>1.1277965435071775</c:v>
                </c:pt>
                <c:pt idx="2081">
                  <c:v>1.1565666333320455</c:v>
                </c:pt>
                <c:pt idx="2082">
                  <c:v>1.1623610321650391</c:v>
                </c:pt>
                <c:pt idx="2083">
                  <c:v>1.1605128781238967</c:v>
                </c:pt>
                <c:pt idx="2084">
                  <c:v>1.151588534091124</c:v>
                </c:pt>
                <c:pt idx="2085">
                  <c:v>1.1403144823423721</c:v>
                </c:pt>
                <c:pt idx="2086">
                  <c:v>1.1537815963788356</c:v>
                </c:pt>
                <c:pt idx="2087">
                  <c:v>1.1697153202248274</c:v>
                </c:pt>
                <c:pt idx="2088">
                  <c:v>1.1554564904712867</c:v>
                </c:pt>
                <c:pt idx="2089">
                  <c:v>1.1622852383299722</c:v>
                </c:pt>
                <c:pt idx="2090">
                  <c:v>1.1850776518536228</c:v>
                </c:pt>
                <c:pt idx="2091">
                  <c:v>1.1895927977071852</c:v>
                </c:pt>
                <c:pt idx="2092">
                  <c:v>1.1325042393452174</c:v>
                </c:pt>
                <c:pt idx="2093">
                  <c:v>1.0363659544672019</c:v>
                </c:pt>
                <c:pt idx="2094">
                  <c:v>0.94092701372031728</c:v>
                </c:pt>
                <c:pt idx="2095">
                  <c:v>0.94328874052475531</c:v>
                </c:pt>
                <c:pt idx="2096">
                  <c:v>1.0189499304022458</c:v>
                </c:pt>
                <c:pt idx="2097">
                  <c:v>1.0053061908341596</c:v>
                </c:pt>
                <c:pt idx="2098">
                  <c:v>1.0280361638089199</c:v>
                </c:pt>
                <c:pt idx="2099">
                  <c:v>1.0362707334810295</c:v>
                </c:pt>
                <c:pt idx="2100">
                  <c:v>1.0150375461520031</c:v>
                </c:pt>
                <c:pt idx="2101">
                  <c:v>0.9673409318583206</c:v>
                </c:pt>
                <c:pt idx="2102">
                  <c:v>0.99530675819834469</c:v>
                </c:pt>
                <c:pt idx="2103">
                  <c:v>1.0187064200835876</c:v>
                </c:pt>
                <c:pt idx="2104">
                  <c:v>1.0099557319350696</c:v>
                </c:pt>
                <c:pt idx="2105">
                  <c:v>0.98885775669494602</c:v>
                </c:pt>
                <c:pt idx="2106">
                  <c:v>0.98313227028368233</c:v>
                </c:pt>
                <c:pt idx="2107">
                  <c:v>1.0119478771256971</c:v>
                </c:pt>
                <c:pt idx="2108">
                  <c:v>1.0522335221140711</c:v>
                </c:pt>
                <c:pt idx="2109">
                  <c:v>1.0397224655361348</c:v>
                </c:pt>
                <c:pt idx="2110">
                  <c:v>1.0372375288435034</c:v>
                </c:pt>
                <c:pt idx="2111">
                  <c:v>1.0246973271197855</c:v>
                </c:pt>
                <c:pt idx="2112">
                  <c:v>1.0251174530239047</c:v>
                </c:pt>
                <c:pt idx="2113">
                  <c:v>0.99898720914632533</c:v>
                </c:pt>
                <c:pt idx="2114">
                  <c:v>1.0525429134286597</c:v>
                </c:pt>
                <c:pt idx="2115">
                  <c:v>1.0370810580303926</c:v>
                </c:pt>
                <c:pt idx="2116">
                  <c:v>1.0562774284145353</c:v>
                </c:pt>
                <c:pt idx="2117">
                  <c:v>1.0710758751866229</c:v>
                </c:pt>
                <c:pt idx="2118">
                  <c:v>1.0600545044309526</c:v>
                </c:pt>
                <c:pt idx="2119">
                  <c:v>1.066743448353912</c:v>
                </c:pt>
                <c:pt idx="2120">
                  <c:v>1.1034500904117701</c:v>
                </c:pt>
                <c:pt idx="2121">
                  <c:v>1.1016956047680153</c:v>
                </c:pt>
                <c:pt idx="2122">
                  <c:v>1.0931133960068724</c:v>
                </c:pt>
                <c:pt idx="2123">
                  <c:v>1.083832863274774</c:v>
                </c:pt>
                <c:pt idx="2124">
                  <c:v>1.0836269350307517</c:v>
                </c:pt>
                <c:pt idx="2125">
                  <c:v>1.0976165587619986</c:v>
                </c:pt>
                <c:pt idx="2126">
                  <c:v>1.0632721366383355</c:v>
                </c:pt>
                <c:pt idx="2127">
                  <c:v>1.0616878611547444</c:v>
                </c:pt>
                <c:pt idx="2128">
                  <c:v>1.0501260803467694</c:v>
                </c:pt>
                <c:pt idx="2129">
                  <c:v>1.0498215437834688</c:v>
                </c:pt>
                <c:pt idx="2130">
                  <c:v>1.0492021490726366</c:v>
                </c:pt>
                <c:pt idx="2131">
                  <c:v>1.0911807270570328</c:v>
                </c:pt>
                <c:pt idx="2132">
                  <c:v>1.0868269159560753</c:v>
                </c:pt>
                <c:pt idx="2133">
                  <c:v>1.0914024572722505</c:v>
                </c:pt>
                <c:pt idx="2134">
                  <c:v>1.0957789811259122</c:v>
                </c:pt>
                <c:pt idx="2135">
                  <c:v>1.0664230622215491</c:v>
                </c:pt>
                <c:pt idx="2136">
                  <c:v>1.0924544491703772</c:v>
                </c:pt>
                <c:pt idx="2137">
                  <c:v>1.0827425291172526</c:v>
                </c:pt>
                <c:pt idx="2138">
                  <c:v>1.0843774703362195</c:v>
                </c:pt>
                <c:pt idx="2139">
                  <c:v>1.0544594959296432</c:v>
                </c:pt>
                <c:pt idx="2140">
                  <c:v>0.98983167342411538</c:v>
                </c:pt>
                <c:pt idx="2141">
                  <c:v>1.0093412557073045</c:v>
                </c:pt>
                <c:pt idx="2142">
                  <c:v>1.0244914679554711</c:v>
                </c:pt>
                <c:pt idx="2143">
                  <c:v>1.0042167818046324</c:v>
                </c:pt>
                <c:pt idx="2144">
                  <c:v>0.99549013797075014</c:v>
                </c:pt>
                <c:pt idx="2145">
                  <c:v>0.95408770313254665</c:v>
                </c:pt>
                <c:pt idx="2146">
                  <c:v>0.96621415783936127</c:v>
                </c:pt>
                <c:pt idx="2147">
                  <c:v>0.96139274919174278</c:v>
                </c:pt>
                <c:pt idx="2148">
                  <c:v>0.96870894801309182</c:v>
                </c:pt>
                <c:pt idx="2149">
                  <c:v>0.95136905784365744</c:v>
                </c:pt>
                <c:pt idx="2150">
                  <c:v>0.95488912335767906</c:v>
                </c:pt>
                <c:pt idx="2151">
                  <c:v>1.0093178033890666</c:v>
                </c:pt>
                <c:pt idx="2152">
                  <c:v>1.000233943158565</c:v>
                </c:pt>
                <c:pt idx="2153">
                  <c:v>0.99003155693834766</c:v>
                </c:pt>
                <c:pt idx="2154">
                  <c:v>0.99666476836983453</c:v>
                </c:pt>
                <c:pt idx="2155">
                  <c:v>1.0131097370479367</c:v>
                </c:pt>
                <c:pt idx="2156">
                  <c:v>1.004599615256734</c:v>
                </c:pt>
                <c:pt idx="2157">
                  <c:v>1.0037959355645285</c:v>
                </c:pt>
                <c:pt idx="2158">
                  <c:v>0.96986763294244738</c:v>
                </c:pt>
                <c:pt idx="2159">
                  <c:v>0.96928571236268191</c:v>
                </c:pt>
                <c:pt idx="2160">
                  <c:v>0.91122549819215726</c:v>
                </c:pt>
                <c:pt idx="2161">
                  <c:v>0.93500848369497258</c:v>
                </c:pt>
                <c:pt idx="2162">
                  <c:v>0.89480311889608877</c:v>
                </c:pt>
                <c:pt idx="2163">
                  <c:v>0.85382113605064791</c:v>
                </c:pt>
                <c:pt idx="2164">
                  <c:v>0.87516666445191404</c:v>
                </c:pt>
                <c:pt idx="2165">
                  <c:v>0.84864911451902103</c:v>
                </c:pt>
                <c:pt idx="2166">
                  <c:v>0.89116643515642402</c:v>
                </c:pt>
                <c:pt idx="2167">
                  <c:v>0.92405047661369599</c:v>
                </c:pt>
                <c:pt idx="2168">
                  <c:v>0.9494618647205727</c:v>
                </c:pt>
                <c:pt idx="2169">
                  <c:v>0.93037768123968922</c:v>
                </c:pt>
                <c:pt idx="2170">
                  <c:v>0.94210044002330928</c:v>
                </c:pt>
                <c:pt idx="2171">
                  <c:v>0.92994734434700854</c:v>
                </c:pt>
                <c:pt idx="2172">
                  <c:v>0.89646923995051619</c:v>
                </c:pt>
                <c:pt idx="2173">
                  <c:v>0.88786313524699123</c:v>
                </c:pt>
                <c:pt idx="2174">
                  <c:v>0.8982600125607334</c:v>
                </c:pt>
                <c:pt idx="2175">
                  <c:v>0.91228185135680639</c:v>
                </c:pt>
                <c:pt idx="2176">
                  <c:v>0.94084539612278795</c:v>
                </c:pt>
                <c:pt idx="2177">
                  <c:v>0.93925536740334048</c:v>
                </c:pt>
                <c:pt idx="2178">
                  <c:v>0.93175071701778778</c:v>
                </c:pt>
                <c:pt idx="2179">
                  <c:v>0.96465083483568581</c:v>
                </c:pt>
                <c:pt idx="2180">
                  <c:v>0.97189536260530174</c:v>
                </c:pt>
                <c:pt idx="2181">
                  <c:v>0.9588816837000167</c:v>
                </c:pt>
                <c:pt idx="2182">
                  <c:v>0.96895953019570391</c:v>
                </c:pt>
                <c:pt idx="2183">
                  <c:v>0.96741888454269276</c:v>
                </c:pt>
                <c:pt idx="2184">
                  <c:v>0.95988269143210525</c:v>
                </c:pt>
                <c:pt idx="2185">
                  <c:v>0.95163729911270345</c:v>
                </c:pt>
                <c:pt idx="2186">
                  <c:v>0.99361402037656488</c:v>
                </c:pt>
                <c:pt idx="2187">
                  <c:v>0.98418462332319123</c:v>
                </c:pt>
                <c:pt idx="2188">
                  <c:v>0.98498181286808295</c:v>
                </c:pt>
                <c:pt idx="2189">
                  <c:v>1.0108966843646423</c:v>
                </c:pt>
                <c:pt idx="2190">
                  <c:v>1.0002923781456572</c:v>
                </c:pt>
                <c:pt idx="2191">
                  <c:v>0.99430062680056464</c:v>
                </c:pt>
                <c:pt idx="2192">
                  <c:v>0.97800403952730341</c:v>
                </c:pt>
                <c:pt idx="2193">
                  <c:v>0.98935866642621528</c:v>
                </c:pt>
                <c:pt idx="2194">
                  <c:v>0.99213876427887293</c:v>
                </c:pt>
                <c:pt idx="2195">
                  <c:v>0.96020181745673594</c:v>
                </c:pt>
                <c:pt idx="2196">
                  <c:v>0.95944325802094521</c:v>
                </c:pt>
                <c:pt idx="2197">
                  <c:v>0.97662688677210041</c:v>
                </c:pt>
                <c:pt idx="2198">
                  <c:v>0.98054316058805657</c:v>
                </c:pt>
                <c:pt idx="2199">
                  <c:v>0.98065102033572127</c:v>
                </c:pt>
                <c:pt idx="2200">
                  <c:v>0.97869952480525313</c:v>
                </c:pt>
                <c:pt idx="2201">
                  <c:v>1.006602248257451</c:v>
                </c:pt>
                <c:pt idx="2202">
                  <c:v>1.0010760019145177</c:v>
                </c:pt>
                <c:pt idx="2203">
                  <c:v>1.0084939750887043</c:v>
                </c:pt>
                <c:pt idx="2204">
                  <c:v>0.99902421666262131</c:v>
                </c:pt>
                <c:pt idx="2205">
                  <c:v>1.0181155694430439</c:v>
                </c:pt>
                <c:pt idx="2206">
                  <c:v>1.0212819088640117</c:v>
                </c:pt>
                <c:pt idx="2207">
                  <c:v>1.0170027376658715</c:v>
                </c:pt>
                <c:pt idx="2208">
                  <c:v>1.0069445805903561</c:v>
                </c:pt>
                <c:pt idx="2209">
                  <c:v>1.0098747893198741</c:v>
                </c:pt>
                <c:pt idx="2210">
                  <c:v>0.99594861597515305</c:v>
                </c:pt>
                <c:pt idx="2211">
                  <c:v>0.97882825926654016</c:v>
                </c:pt>
                <c:pt idx="2212">
                  <c:v>0.96601539735274111</c:v>
                </c:pt>
                <c:pt idx="2213">
                  <c:v>0.96332021439412696</c:v>
                </c:pt>
                <c:pt idx="2214">
                  <c:v>0.94627907980149484</c:v>
                </c:pt>
                <c:pt idx="2215">
                  <c:v>0.94581540305239209</c:v>
                </c:pt>
                <c:pt idx="2216">
                  <c:v>0.9715510401694476</c:v>
                </c:pt>
                <c:pt idx="2217">
                  <c:v>0.96816032703925625</c:v>
                </c:pt>
                <c:pt idx="2218">
                  <c:v>0.94599913715332773</c:v>
                </c:pt>
                <c:pt idx="2219">
                  <c:v>0.95310359067334915</c:v>
                </c:pt>
                <c:pt idx="2220">
                  <c:v>0.98609050594655379</c:v>
                </c:pt>
                <c:pt idx="2221">
                  <c:v>0.9831420953337735</c:v>
                </c:pt>
                <c:pt idx="2222">
                  <c:v>0.99455637506059846</c:v>
                </c:pt>
                <c:pt idx="2223">
                  <c:v>0.99586918947567848</c:v>
                </c:pt>
                <c:pt idx="2224">
                  <c:v>0.98383908966681233</c:v>
                </c:pt>
                <c:pt idx="2225">
                  <c:v>0.98061209745270528</c:v>
                </c:pt>
                <c:pt idx="2226">
                  <c:v>0.96955079299343883</c:v>
                </c:pt>
                <c:pt idx="2227">
                  <c:v>0.96666153163031843</c:v>
                </c:pt>
                <c:pt idx="2228">
                  <c:v>0.96629420024829882</c:v>
                </c:pt>
                <c:pt idx="2229">
                  <c:v>0.97742590943515917</c:v>
                </c:pt>
                <c:pt idx="2230">
                  <c:v>1.0033472445533798</c:v>
                </c:pt>
                <c:pt idx="2231">
                  <c:v>1.0089860560677697</c:v>
                </c:pt>
                <c:pt idx="2232">
                  <c:v>1.0016406375795963</c:v>
                </c:pt>
                <c:pt idx="2233">
                  <c:v>1.0008593578822842</c:v>
                </c:pt>
                <c:pt idx="2234">
                  <c:v>1.0558265538171794</c:v>
                </c:pt>
                <c:pt idx="2235">
                  <c:v>1.061337968428105</c:v>
                </c:pt>
                <c:pt idx="2236">
                  <c:v>1.0609346600001024</c:v>
                </c:pt>
                <c:pt idx="2237">
                  <c:v>1.0595766636353023</c:v>
                </c:pt>
                <c:pt idx="2238">
                  <c:v>1.0879945097540011</c:v>
                </c:pt>
                <c:pt idx="2239">
                  <c:v>1.0903010581146795</c:v>
                </c:pt>
                <c:pt idx="2240">
                  <c:v>1.0870519609614977</c:v>
                </c:pt>
                <c:pt idx="2241">
                  <c:v>1.1020750190619855</c:v>
                </c:pt>
                <c:pt idx="2242">
                  <c:v>1.1093707556881758</c:v>
                </c:pt>
                <c:pt idx="2243">
                  <c:v>1.1068413903652068</c:v>
                </c:pt>
                <c:pt idx="2244">
                  <c:v>1.1022147933534803</c:v>
                </c:pt>
                <c:pt idx="2245">
                  <c:v>1.100252851021311</c:v>
                </c:pt>
                <c:pt idx="2246">
                  <c:v>1.1197493315414087</c:v>
                </c:pt>
                <c:pt idx="2247">
                  <c:v>1.1352242673033108</c:v>
                </c:pt>
                <c:pt idx="2248">
                  <c:v>1.1210566684473655</c:v>
                </c:pt>
                <c:pt idx="2249">
                  <c:v>1.1473006050557182</c:v>
                </c:pt>
                <c:pt idx="2250">
                  <c:v>1.146164777456713</c:v>
                </c:pt>
                <c:pt idx="2251">
                  <c:v>1.1602740658672051</c:v>
                </c:pt>
                <c:pt idx="2252">
                  <c:v>1.1814026566066469</c:v>
                </c:pt>
                <c:pt idx="2253">
                  <c:v>1.1803512082422671</c:v>
                </c:pt>
                <c:pt idx="2254">
                  <c:v>1.1458967564736753</c:v>
                </c:pt>
                <c:pt idx="2255">
                  <c:v>1.1524398269531402</c:v>
                </c:pt>
                <c:pt idx="2256">
                  <c:v>1.1227184038160187</c:v>
                </c:pt>
                <c:pt idx="2257">
                  <c:v>1.1164424079386872</c:v>
                </c:pt>
                <c:pt idx="2258">
                  <c:v>1.1243803134591313</c:v>
                </c:pt>
                <c:pt idx="2259">
                  <c:v>1.1338363518953225</c:v>
                </c:pt>
                <c:pt idx="2260">
                  <c:v>1.1560708827559896</c:v>
                </c:pt>
                <c:pt idx="2261">
                  <c:v>1.1597818702896363</c:v>
                </c:pt>
                <c:pt idx="2262">
                  <c:v>1.1633887919062371</c:v>
                </c:pt>
                <c:pt idx="2263">
                  <c:v>1.1450188828820376</c:v>
                </c:pt>
                <c:pt idx="2264">
                  <c:v>1.1497249104906828</c:v>
                </c:pt>
                <c:pt idx="2265">
                  <c:v>1.1537604449265051</c:v>
                </c:pt>
                <c:pt idx="2266">
                  <c:v>1.1243510911853285</c:v>
                </c:pt>
                <c:pt idx="2267">
                  <c:v>1.107609503437579</c:v>
                </c:pt>
                <c:pt idx="2268">
                  <c:v>1.085357628513518</c:v>
                </c:pt>
                <c:pt idx="2269">
                  <c:v>1.0939428073550601</c:v>
                </c:pt>
                <c:pt idx="2270">
                  <c:v>1.0935161696601916</c:v>
                </c:pt>
                <c:pt idx="2271">
                  <c:v>1.0907933143977377</c:v>
                </c:pt>
                <c:pt idx="2272">
                  <c:v>1.123964339088573</c:v>
                </c:pt>
                <c:pt idx="2273">
                  <c:v>1.1228516143928753</c:v>
                </c:pt>
                <c:pt idx="2274">
                  <c:v>1.1182591512900084</c:v>
                </c:pt>
                <c:pt idx="2275">
                  <c:v>1.1076468719442663</c:v>
                </c:pt>
                <c:pt idx="2276">
                  <c:v>1.0800775413015735</c:v>
                </c:pt>
                <c:pt idx="2277">
                  <c:v>1.0970455594754212</c:v>
                </c:pt>
                <c:pt idx="2278">
                  <c:v>1.0938750978085372</c:v>
                </c:pt>
                <c:pt idx="2279">
                  <c:v>1.0949799116573238</c:v>
                </c:pt>
                <c:pt idx="2280">
                  <c:v>1.1136055199546149</c:v>
                </c:pt>
                <c:pt idx="2281">
                  <c:v>1.1155097853937375</c:v>
                </c:pt>
                <c:pt idx="2282">
                  <c:v>1.1156324914701308</c:v>
                </c:pt>
                <c:pt idx="2283">
                  <c:v>1.0994669766687286</c:v>
                </c:pt>
                <c:pt idx="2284">
                  <c:v>1.1026664255708345</c:v>
                </c:pt>
                <c:pt idx="2285">
                  <c:v>1.0925329211198385</c:v>
                </c:pt>
                <c:pt idx="2286">
                  <c:v>1.0673063359711814</c:v>
                </c:pt>
                <c:pt idx="2287">
                  <c:v>1.0832198734405116</c:v>
                </c:pt>
                <c:pt idx="2288">
                  <c:v>1.0655742217021658</c:v>
                </c:pt>
                <c:pt idx="2289">
                  <c:v>1.0830602946802983</c:v>
                </c:pt>
                <c:pt idx="2290">
                  <c:v>1.0764644574856952</c:v>
                </c:pt>
                <c:pt idx="2291">
                  <c:v>1.0922992496553097</c:v>
                </c:pt>
                <c:pt idx="2292">
                  <c:v>1.0924194025727718</c:v>
                </c:pt>
                <c:pt idx="2293">
                  <c:v>1.0621703093155317</c:v>
                </c:pt>
                <c:pt idx="2294">
                  <c:v>1.0649425738228453</c:v>
                </c:pt>
                <c:pt idx="2295">
                  <c:v>1.0813533388854553</c:v>
                </c:pt>
                <c:pt idx="2296">
                  <c:v>1.0950973398226893</c:v>
                </c:pt>
                <c:pt idx="2297">
                  <c:v>1.0980541026402104</c:v>
                </c:pt>
                <c:pt idx="2298">
                  <c:v>1.1079365895639721</c:v>
                </c:pt>
                <c:pt idx="2299">
                  <c:v>1.1127007168990972</c:v>
                </c:pt>
                <c:pt idx="2300">
                  <c:v>1.1147035781895156</c:v>
                </c:pt>
                <c:pt idx="2301">
                  <c:v>1.1179362185662651</c:v>
                </c:pt>
                <c:pt idx="2302">
                  <c:v>1.1165946951039856</c:v>
                </c:pt>
                <c:pt idx="2303">
                  <c:v>1.1125749542016112</c:v>
                </c:pt>
                <c:pt idx="2304">
                  <c:v>1.1271496861016526</c:v>
                </c:pt>
                <c:pt idx="2305">
                  <c:v>1.1278259759133136</c:v>
                </c:pt>
                <c:pt idx="2306">
                  <c:v>1.1251191935711216</c:v>
                </c:pt>
                <c:pt idx="2307">
                  <c:v>1.1221938836678367</c:v>
                </c:pt>
                <c:pt idx="2308">
                  <c:v>1.1209594703958021</c:v>
                </c:pt>
                <c:pt idx="2309">
                  <c:v>1.103360406710588</c:v>
                </c:pt>
                <c:pt idx="2310">
                  <c:v>1.1142836747370228</c:v>
                </c:pt>
                <c:pt idx="2311">
                  <c:v>1.1306636447556571</c:v>
                </c:pt>
                <c:pt idx="2312">
                  <c:v>1.131681242035937</c:v>
                </c:pt>
                <c:pt idx="2313">
                  <c:v>1.1462799300582005</c:v>
                </c:pt>
                <c:pt idx="2314">
                  <c:v>1.1427264622750202</c:v>
                </c:pt>
                <c:pt idx="2315">
                  <c:v>1.1378127384872376</c:v>
                </c:pt>
                <c:pt idx="2316">
                  <c:v>1.1296204867701296</c:v>
                </c:pt>
                <c:pt idx="2317">
                  <c:v>1.1243112704823099</c:v>
                </c:pt>
                <c:pt idx="2318">
                  <c:v>1.1091330683307987</c:v>
                </c:pt>
                <c:pt idx="2319">
                  <c:v>1.110685854626462</c:v>
                </c:pt>
                <c:pt idx="2320">
                  <c:v>1.1014671620330623</c:v>
                </c:pt>
                <c:pt idx="2321">
                  <c:v>1.0755826837252853</c:v>
                </c:pt>
                <c:pt idx="2322">
                  <c:v>1.0735390766262072</c:v>
                </c:pt>
                <c:pt idx="2323">
                  <c:v>1.0522830029090082</c:v>
                </c:pt>
                <c:pt idx="2324">
                  <c:v>1.0543875689148263</c:v>
                </c:pt>
                <c:pt idx="2325">
                  <c:v>1.0573398541077876</c:v>
                </c:pt>
                <c:pt idx="2326">
                  <c:v>1.0405281504274737</c:v>
                </c:pt>
                <c:pt idx="2327">
                  <c:v>1.0044218236076403</c:v>
                </c:pt>
                <c:pt idx="2328">
                  <c:v>1.025916450632844</c:v>
                </c:pt>
                <c:pt idx="2329">
                  <c:v>1.0125795367746171</c:v>
                </c:pt>
                <c:pt idx="2330">
                  <c:v>0.99050530287293037</c:v>
                </c:pt>
                <c:pt idx="2331">
                  <c:v>0.98079835090477563</c:v>
                </c:pt>
                <c:pt idx="2332">
                  <c:v>0.96657677481665638</c:v>
                </c:pt>
                <c:pt idx="2333">
                  <c:v>0.9688965590762163</c:v>
                </c:pt>
                <c:pt idx="2334">
                  <c:v>0.98846826956955591</c:v>
                </c:pt>
                <c:pt idx="2335">
                  <c:v>0.98490978379910543</c:v>
                </c:pt>
                <c:pt idx="2336">
                  <c:v>1.0251925939564888</c:v>
                </c:pt>
                <c:pt idx="2337">
                  <c:v>1.0153507450545065</c:v>
                </c:pt>
                <c:pt idx="2338">
                  <c:v>1.0140307890859357</c:v>
                </c:pt>
                <c:pt idx="2339">
                  <c:v>1.0167686722164677</c:v>
                </c:pt>
                <c:pt idx="2340">
                  <c:v>0.99867018985101452</c:v>
                </c:pt>
                <c:pt idx="2341">
                  <c:v>0.98748508372468313</c:v>
                </c:pt>
                <c:pt idx="2342">
                  <c:v>0.99143502405958184</c:v>
                </c:pt>
                <c:pt idx="2343">
                  <c:v>1.0016468048073954</c:v>
                </c:pt>
                <c:pt idx="2344">
                  <c:v>1.0084580030800856</c:v>
                </c:pt>
                <c:pt idx="2345">
                  <c:v>1.015517209101646</c:v>
                </c:pt>
                <c:pt idx="2346">
                  <c:v>1.011150485102509</c:v>
                </c:pt>
                <c:pt idx="2347">
                  <c:v>0.99699437831107396</c:v>
                </c:pt>
                <c:pt idx="2348">
                  <c:v>0.97605749636654138</c:v>
                </c:pt>
                <c:pt idx="2349">
                  <c:v>0.97273890087889514</c:v>
                </c:pt>
                <c:pt idx="2350">
                  <c:v>0.98674634105155123</c:v>
                </c:pt>
                <c:pt idx="2351">
                  <c:v>1.0078627127500546</c:v>
                </c:pt>
                <c:pt idx="2352">
                  <c:v>1.0109870871595799</c:v>
                </c:pt>
                <c:pt idx="2353">
                  <c:v>1.0089651129852606</c:v>
                </c:pt>
                <c:pt idx="2354">
                  <c:v>1.0515434407532387</c:v>
                </c:pt>
                <c:pt idx="2355">
                  <c:v>1.0574320840214568</c:v>
                </c:pt>
                <c:pt idx="2356">
                  <c:v>1.0450601286384058</c:v>
                </c:pt>
                <c:pt idx="2357">
                  <c:v>1.0579143682206582</c:v>
                </c:pt>
                <c:pt idx="2358">
                  <c:v>1.0587606997152346</c:v>
                </c:pt>
                <c:pt idx="2359">
                  <c:v>1.0417146524498193</c:v>
                </c:pt>
                <c:pt idx="2360">
                  <c:v>1.0595279730067111</c:v>
                </c:pt>
                <c:pt idx="2361">
                  <c:v>1.0745732702234063</c:v>
                </c:pt>
                <c:pt idx="2362">
                  <c:v>1.0743583555693617</c:v>
                </c:pt>
                <c:pt idx="2363">
                  <c:v>1.0574909293869226</c:v>
                </c:pt>
                <c:pt idx="2364">
                  <c:v>1.0471275182789308</c:v>
                </c:pt>
                <c:pt idx="2365">
                  <c:v>1.0387504981326994</c:v>
                </c:pt>
                <c:pt idx="2366">
                  <c:v>1.0177677380704189</c:v>
                </c:pt>
                <c:pt idx="2367">
                  <c:v>1.0248921122369117</c:v>
                </c:pt>
                <c:pt idx="2368">
                  <c:v>1.0159755508604504</c:v>
                </c:pt>
                <c:pt idx="2369">
                  <c:v>1.0345679034411968</c:v>
                </c:pt>
                <c:pt idx="2370">
                  <c:v>1.0339471626991319</c:v>
                </c:pt>
                <c:pt idx="2371">
                  <c:v>1.0393236879451675</c:v>
                </c:pt>
                <c:pt idx="2372">
                  <c:v>1.0226945089380448</c:v>
                </c:pt>
                <c:pt idx="2373">
                  <c:v>1.0234103950943014</c:v>
                </c:pt>
                <c:pt idx="2374">
                  <c:v>1.0110271293136603</c:v>
                </c:pt>
                <c:pt idx="2375">
                  <c:v>1.009813896758484</c:v>
                </c:pt>
                <c:pt idx="2376">
                  <c:v>1.0254660121582406</c:v>
                </c:pt>
                <c:pt idx="2377">
                  <c:v>1.0332595538506433</c:v>
                </c:pt>
                <c:pt idx="2378">
                  <c:v>1.0320196423860226</c:v>
                </c:pt>
                <c:pt idx="2379">
                  <c:v>1.0312972286363524</c:v>
                </c:pt>
                <c:pt idx="2380">
                  <c:v>1.0398569956340342</c:v>
                </c:pt>
                <c:pt idx="2381">
                  <c:v>1.0443283807152606</c:v>
                </c:pt>
                <c:pt idx="2382">
                  <c:v>1.0364959178598963</c:v>
                </c:pt>
                <c:pt idx="2383">
                  <c:v>1.0365995674516821</c:v>
                </c:pt>
                <c:pt idx="2384">
                  <c:v>1.0380508068461145</c:v>
                </c:pt>
                <c:pt idx="2385">
                  <c:v>1.0169783754671384</c:v>
                </c:pt>
                <c:pt idx="2386">
                  <c:v>1.0128087641277232</c:v>
                </c:pt>
                <c:pt idx="2387">
                  <c:v>1.0268868059490985</c:v>
                </c:pt>
                <c:pt idx="2388">
                  <c:v>1.0168233152507973</c:v>
                </c:pt>
                <c:pt idx="2389">
                  <c:v>0.99048759138580156</c:v>
                </c:pt>
                <c:pt idx="2390">
                  <c:v>0.98612944598370411</c:v>
                </c:pt>
                <c:pt idx="2391">
                  <c:v>0.95269965776485654</c:v>
                </c:pt>
                <c:pt idx="2392">
                  <c:v>0.9425057714267725</c:v>
                </c:pt>
                <c:pt idx="2393">
                  <c:v>0.94844355778676115</c:v>
                </c:pt>
                <c:pt idx="2394">
                  <c:v>0.88081953211656505</c:v>
                </c:pt>
                <c:pt idx="2395">
                  <c:v>0.90099029940203434</c:v>
                </c:pt>
                <c:pt idx="2396">
                  <c:v>0.91450515389306475</c:v>
                </c:pt>
                <c:pt idx="2397">
                  <c:v>0.90965827657743148</c:v>
                </c:pt>
                <c:pt idx="2398">
                  <c:v>0.91129566147527086</c:v>
                </c:pt>
                <c:pt idx="2399">
                  <c:v>0.93881679045182409</c:v>
                </c:pt>
                <c:pt idx="2400">
                  <c:v>0.94313534768790241</c:v>
                </c:pt>
                <c:pt idx="2401">
                  <c:v>0.93408124835009854</c:v>
                </c:pt>
                <c:pt idx="2402">
                  <c:v>0.9169875615052917</c:v>
                </c:pt>
                <c:pt idx="2403">
                  <c:v>0.91276941872236728</c:v>
                </c:pt>
                <c:pt idx="2404">
                  <c:v>0.90993983352432795</c:v>
                </c:pt>
                <c:pt idx="2405">
                  <c:v>0.92586378061100372</c:v>
                </c:pt>
                <c:pt idx="2406">
                  <c:v>0.95363969402933391</c:v>
                </c:pt>
                <c:pt idx="2407">
                  <c:v>0.93790463907784993</c:v>
                </c:pt>
                <c:pt idx="2408">
                  <c:v>0.93743568675831102</c:v>
                </c:pt>
                <c:pt idx="2409">
                  <c:v>0.96030911751521375</c:v>
                </c:pt>
                <c:pt idx="2410">
                  <c:v>0.95233855183983751</c:v>
                </c:pt>
                <c:pt idx="2411">
                  <c:v>0.95100527786726174</c:v>
                </c:pt>
                <c:pt idx="2412">
                  <c:v>0.95804271692347953</c:v>
                </c:pt>
                <c:pt idx="2413">
                  <c:v>0.95095320081824586</c:v>
                </c:pt>
                <c:pt idx="2414">
                  <c:v>0.94838562717603658</c:v>
                </c:pt>
                <c:pt idx="2415">
                  <c:v>0.94449724610461483</c:v>
                </c:pt>
                <c:pt idx="2416">
                  <c:v>0.96537063524352684</c:v>
                </c:pt>
                <c:pt idx="2417">
                  <c:v>0.98709147453650614</c:v>
                </c:pt>
                <c:pt idx="2418">
                  <c:v>0.98225472631127719</c:v>
                </c:pt>
                <c:pt idx="2419">
                  <c:v>0.99708677267857737</c:v>
                </c:pt>
                <c:pt idx="2420">
                  <c:v>0.99947978093300593</c:v>
                </c:pt>
                <c:pt idx="2421">
                  <c:v>0.98528716804375727</c:v>
                </c:pt>
                <c:pt idx="2422">
                  <c:v>0.98075484707075589</c:v>
                </c:pt>
                <c:pt idx="2423">
                  <c:v>0.97487031798833135</c:v>
                </c:pt>
                <c:pt idx="2424">
                  <c:v>0.96297690010887371</c:v>
                </c:pt>
                <c:pt idx="2425">
                  <c:v>0.96268800703884105</c:v>
                </c:pt>
                <c:pt idx="2426">
                  <c:v>0.96288054464024875</c:v>
                </c:pt>
                <c:pt idx="2427">
                  <c:v>0.9566218211000872</c:v>
                </c:pt>
                <c:pt idx="2428">
                  <c:v>0.97011018877759847</c:v>
                </c:pt>
                <c:pt idx="2429">
                  <c:v>0.95652864613471211</c:v>
                </c:pt>
                <c:pt idx="2430">
                  <c:v>0.94571987243338984</c:v>
                </c:pt>
                <c:pt idx="2431">
                  <c:v>0.94401757666300967</c:v>
                </c:pt>
                <c:pt idx="2432">
                  <c:v>0.92353239524942232</c:v>
                </c:pt>
                <c:pt idx="2433">
                  <c:v>0.92307062905179771</c:v>
                </c:pt>
                <c:pt idx="2434">
                  <c:v>0.92694752569381522</c:v>
                </c:pt>
                <c:pt idx="2435">
                  <c:v>0.92453746212701127</c:v>
                </c:pt>
                <c:pt idx="2436">
                  <c:v>0.9003145806192836</c:v>
                </c:pt>
                <c:pt idx="2437">
                  <c:v>0.90382580748369878</c:v>
                </c:pt>
                <c:pt idx="2438">
                  <c:v>0.89822208747729981</c:v>
                </c:pt>
                <c:pt idx="2439">
                  <c:v>0.90441981988089315</c:v>
                </c:pt>
                <c:pt idx="2440">
                  <c:v>0.92766340925183211</c:v>
                </c:pt>
                <c:pt idx="2441">
                  <c:v>0.92775617559275725</c:v>
                </c:pt>
                <c:pt idx="2442">
                  <c:v>0.94556909416413826</c:v>
                </c:pt>
                <c:pt idx="2443">
                  <c:v>0.94783845999013216</c:v>
                </c:pt>
                <c:pt idx="2444">
                  <c:v>0.94063488769420711</c:v>
                </c:pt>
                <c:pt idx="2445">
                  <c:v>0.96386856942025401</c:v>
                </c:pt>
                <c:pt idx="2446">
                  <c:v>0.96078418999810922</c:v>
                </c:pt>
                <c:pt idx="2447">
                  <c:v>0.96981556138409153</c:v>
                </c:pt>
                <c:pt idx="2448">
                  <c:v>0.96011740577025062</c:v>
                </c:pt>
                <c:pt idx="2449">
                  <c:v>0.96050145273255871</c:v>
                </c:pt>
                <c:pt idx="2450">
                  <c:v>0.93600866568787855</c:v>
                </c:pt>
                <c:pt idx="2451">
                  <c:v>0.94059510814974912</c:v>
                </c:pt>
                <c:pt idx="2452">
                  <c:v>0.93880797744426459</c:v>
                </c:pt>
                <c:pt idx="2453">
                  <c:v>0.93655483829839836</c:v>
                </c:pt>
                <c:pt idx="2454">
                  <c:v>0.95406841377457841</c:v>
                </c:pt>
                <c:pt idx="2455">
                  <c:v>0.95206487010565177</c:v>
                </c:pt>
                <c:pt idx="2456">
                  <c:v>0.94644768737202845</c:v>
                </c:pt>
                <c:pt idx="2457">
                  <c:v>0.93849752679810339</c:v>
                </c:pt>
                <c:pt idx="2458">
                  <c:v>0.95998912016177984</c:v>
                </c:pt>
                <c:pt idx="2459">
                  <c:v>0.97496495043630371</c:v>
                </c:pt>
                <c:pt idx="2460">
                  <c:v>0.9651178044368971</c:v>
                </c:pt>
                <c:pt idx="2461">
                  <c:v>0.95836197980583882</c:v>
                </c:pt>
                <c:pt idx="2462">
                  <c:v>0.9652621860604409</c:v>
                </c:pt>
                <c:pt idx="2463">
                  <c:v>0.96738576286977385</c:v>
                </c:pt>
                <c:pt idx="2464">
                  <c:v>0.96545099134403434</c:v>
                </c:pt>
                <c:pt idx="2465">
                  <c:v>0.96023755599077654</c:v>
                </c:pt>
                <c:pt idx="2466">
                  <c:v>0.9624461023695553</c:v>
                </c:pt>
                <c:pt idx="2467">
                  <c:v>0.96052121016481617</c:v>
                </c:pt>
                <c:pt idx="2468">
                  <c:v>0.95667912532415689</c:v>
                </c:pt>
                <c:pt idx="2469">
                  <c:v>0.97179465550427857</c:v>
                </c:pt>
                <c:pt idx="2470">
                  <c:v>0.95449671063630237</c:v>
                </c:pt>
                <c:pt idx="2471">
                  <c:v>0.94046560898994869</c:v>
                </c:pt>
                <c:pt idx="2472">
                  <c:v>0.94121798147714053</c:v>
                </c:pt>
                <c:pt idx="2473">
                  <c:v>0.93679425696419794</c:v>
                </c:pt>
                <c:pt idx="2474">
                  <c:v>0.94072879284344757</c:v>
                </c:pt>
                <c:pt idx="2475">
                  <c:v>0.94449170801482141</c:v>
                </c:pt>
                <c:pt idx="2476">
                  <c:v>0.94090263952436504</c:v>
                </c:pt>
                <c:pt idx="2477">
                  <c:v>0.95181711014284776</c:v>
                </c:pt>
                <c:pt idx="2478">
                  <c:v>0.95914610189094773</c:v>
                </c:pt>
                <c:pt idx="2479">
                  <c:v>0.96710701453664261</c:v>
                </c:pt>
                <c:pt idx="2480">
                  <c:v>0.98180704115759965</c:v>
                </c:pt>
                <c:pt idx="2481">
                  <c:v>0.97797799369708505</c:v>
                </c:pt>
                <c:pt idx="2482">
                  <c:v>0.99460361958993537</c:v>
                </c:pt>
                <c:pt idx="2483">
                  <c:v>0.99798527189654118</c:v>
                </c:pt>
                <c:pt idx="2484">
                  <c:v>0.99319494259143781</c:v>
                </c:pt>
                <c:pt idx="2485">
                  <c:v>0.99259902562588287</c:v>
                </c:pt>
                <c:pt idx="2486">
                  <c:v>0.9972642410463245</c:v>
                </c:pt>
                <c:pt idx="2487">
                  <c:v>0.9888872214215354</c:v>
                </c:pt>
                <c:pt idx="2488">
                  <c:v>0.98423945148085412</c:v>
                </c:pt>
                <c:pt idx="2489">
                  <c:v>0.98601108249351965</c:v>
                </c:pt>
                <c:pt idx="2490">
                  <c:v>0.98670129025126507</c:v>
                </c:pt>
                <c:pt idx="2491">
                  <c:v>0.98581325909003892</c:v>
                </c:pt>
                <c:pt idx="2492">
                  <c:v>0.98936218682276311</c:v>
                </c:pt>
                <c:pt idx="2493">
                  <c:v>1.0024217676888236</c:v>
                </c:pt>
                <c:pt idx="2494">
                  <c:v>1.0127467118960185</c:v>
                </c:pt>
                <c:pt idx="2495">
                  <c:v>1.0219627069742723</c:v>
                </c:pt>
                <c:pt idx="2496">
                  <c:v>1.015217753108242</c:v>
                </c:pt>
                <c:pt idx="2497">
                  <c:v>1.0242531911109052</c:v>
                </c:pt>
                <c:pt idx="2498">
                  <c:v>1.0235362138771276</c:v>
                </c:pt>
                <c:pt idx="2499">
                  <c:v>1.0228197385274136</c:v>
                </c:pt>
                <c:pt idx="2500">
                  <c:v>1.0138189248283722</c:v>
                </c:pt>
                <c:pt idx="2501">
                  <c:v>1.0225377675818961</c:v>
                </c:pt>
                <c:pt idx="2502">
                  <c:v>1.0318428612668915</c:v>
                </c:pt>
                <c:pt idx="2503">
                  <c:v>1.0316364926946382</c:v>
                </c:pt>
                <c:pt idx="2504">
                  <c:v>1.0240023826486979</c:v>
                </c:pt>
                <c:pt idx="2505">
                  <c:v>1.0185751700206598</c:v>
                </c:pt>
                <c:pt idx="2506">
                  <c:v>1.0175565948506391</c:v>
                </c:pt>
                <c:pt idx="2507">
                  <c:v>0.99954584312178274</c:v>
                </c:pt>
                <c:pt idx="2508">
                  <c:v>0.99974575229040707</c:v>
                </c:pt>
                <c:pt idx="2509">
                  <c:v>0.99574676928124539</c:v>
                </c:pt>
                <c:pt idx="2510">
                  <c:v>0.99415357445039532</c:v>
                </c:pt>
                <c:pt idx="2511">
                  <c:v>0.99584363552696098</c:v>
                </c:pt>
                <c:pt idx="2512">
                  <c:v>0.99853241334288367</c:v>
                </c:pt>
                <c:pt idx="2513">
                  <c:v>0.99833270686021514</c:v>
                </c:pt>
                <c:pt idx="2514">
                  <c:v>0.98445588223485814</c:v>
                </c:pt>
                <c:pt idx="2515">
                  <c:v>0.98268386164683541</c:v>
                </c:pt>
                <c:pt idx="2516">
                  <c:v>0.98356827712231742</c:v>
                </c:pt>
                <c:pt idx="2517">
                  <c:v>0.98327320663918072</c:v>
                </c:pt>
                <c:pt idx="2518">
                  <c:v>0.99045110104764678</c:v>
                </c:pt>
                <c:pt idx="2519">
                  <c:v>0.98450839444136085</c:v>
                </c:pt>
                <c:pt idx="2520">
                  <c:v>0.98352388604691954</c:v>
                </c:pt>
                <c:pt idx="2521">
                  <c:v>1.0166686410067007</c:v>
                </c:pt>
                <c:pt idx="2522">
                  <c:v>1.0213453167553315</c:v>
                </c:pt>
                <c:pt idx="2523">
                  <c:v>1.0278819267825656</c:v>
                </c:pt>
                <c:pt idx="2524">
                  <c:v>1.030564698611468</c:v>
                </c:pt>
                <c:pt idx="2525">
                  <c:v>1.0365522795104007</c:v>
                </c:pt>
                <c:pt idx="2526">
                  <c:v>1.031483538863595</c:v>
                </c:pt>
                <c:pt idx="2527">
                  <c:v>1.0383016450554834</c:v>
                </c:pt>
                <c:pt idx="2528">
                  <c:v>1.0417384235006171</c:v>
                </c:pt>
                <c:pt idx="2529">
                  <c:v>1.0322690212309964</c:v>
                </c:pt>
                <c:pt idx="2530">
                  <c:v>1.0298018982702544</c:v>
                </c:pt>
                <c:pt idx="2531">
                  <c:v>1.0287823943909669</c:v>
                </c:pt>
                <c:pt idx="2532">
                  <c:v>1.0071882519327005</c:v>
                </c:pt>
                <c:pt idx="2533">
                  <c:v>0.99793219189743887</c:v>
                </c:pt>
                <c:pt idx="2534">
                  <c:v>1.0010357610142397</c:v>
                </c:pt>
                <c:pt idx="2535">
                  <c:v>0.97882277747733371</c:v>
                </c:pt>
                <c:pt idx="2536">
                  <c:v>0.99234032003429573</c:v>
                </c:pt>
                <c:pt idx="2537">
                  <c:v>0.99741117906967092</c:v>
                </c:pt>
                <c:pt idx="2538">
                  <c:v>1.0029069146663447</c:v>
                </c:pt>
                <c:pt idx="2539">
                  <c:v>1.0084329317661562</c:v>
                </c:pt>
                <c:pt idx="2540">
                  <c:v>1.0107624118385361</c:v>
                </c:pt>
                <c:pt idx="2541">
                  <c:v>1.0040004113033363</c:v>
                </c:pt>
                <c:pt idx="2542">
                  <c:v>1.004512451513101</c:v>
                </c:pt>
                <c:pt idx="2543">
                  <c:v>1.0001026418509584</c:v>
                </c:pt>
                <c:pt idx="2544">
                  <c:v>1.0041130534447809</c:v>
                </c:pt>
                <c:pt idx="2545">
                  <c:v>1.0016128119417034</c:v>
                </c:pt>
                <c:pt idx="2546">
                  <c:v>0.98800089382741563</c:v>
                </c:pt>
                <c:pt idx="2547">
                  <c:v>0.98040316695388285</c:v>
                </c:pt>
                <c:pt idx="2548">
                  <c:v>0.98502086587023563</c:v>
                </c:pt>
                <c:pt idx="2549">
                  <c:v>0.99271387883268225</c:v>
                </c:pt>
                <c:pt idx="2550">
                  <c:v>0.98954712155920599</c:v>
                </c:pt>
                <c:pt idx="2551">
                  <c:v>0.99222879425863142</c:v>
                </c:pt>
                <c:pt idx="2552">
                  <c:v>0.98400321755422737</c:v>
                </c:pt>
                <c:pt idx="2553">
                  <c:v>0.9745666266978823</c:v>
                </c:pt>
                <c:pt idx="2554">
                  <c:v>0.96405105279581216</c:v>
                </c:pt>
                <c:pt idx="2555">
                  <c:v>0.97312277320262064</c:v>
                </c:pt>
                <c:pt idx="2556">
                  <c:v>0.98909171791087569</c:v>
                </c:pt>
                <c:pt idx="2557">
                  <c:v>0.99315688487148945</c:v>
                </c:pt>
                <c:pt idx="2558">
                  <c:v>0.989094873212365</c:v>
                </c:pt>
                <c:pt idx="2559">
                  <c:v>0.9902916780089519</c:v>
                </c:pt>
                <c:pt idx="2560">
                  <c:v>0.9906976975969356</c:v>
                </c:pt>
                <c:pt idx="2561">
                  <c:v>0.99714713960829171</c:v>
                </c:pt>
                <c:pt idx="2562">
                  <c:v>0.99536224622839287</c:v>
                </c:pt>
                <c:pt idx="2563">
                  <c:v>1.0242377049914786</c:v>
                </c:pt>
                <c:pt idx="2564">
                  <c:v>1.0108304334331402</c:v>
                </c:pt>
                <c:pt idx="2565">
                  <c:v>0.99790191218953028</c:v>
                </c:pt>
                <c:pt idx="2566">
                  <c:v>0.99771231082621425</c:v>
                </c:pt>
                <c:pt idx="2567">
                  <c:v>0.98275660328692938</c:v>
                </c:pt>
                <c:pt idx="2568">
                  <c:v>0.98119402028770319</c:v>
                </c:pt>
                <c:pt idx="2569">
                  <c:v>0.97198060843720169</c:v>
                </c:pt>
                <c:pt idx="2570">
                  <c:v>0.97471187394691017</c:v>
                </c:pt>
                <c:pt idx="2571">
                  <c:v>0.97345449562951869</c:v>
                </c:pt>
                <c:pt idx="2572">
                  <c:v>0.97822442265810328</c:v>
                </c:pt>
                <c:pt idx="2573">
                  <c:v>0.98018087150341948</c:v>
                </c:pt>
                <c:pt idx="2574">
                  <c:v>0.97478987671015072</c:v>
                </c:pt>
                <c:pt idx="2575">
                  <c:v>0.9502251718170549</c:v>
                </c:pt>
                <c:pt idx="2576">
                  <c:v>0.94404870820024411</c:v>
                </c:pt>
                <c:pt idx="2577">
                  <c:v>0.95415002937798665</c:v>
                </c:pt>
                <c:pt idx="2578">
                  <c:v>0.9528142193368575</c:v>
                </c:pt>
                <c:pt idx="2579">
                  <c:v>0.94690677117696898</c:v>
                </c:pt>
                <c:pt idx="2580">
                  <c:v>0.93137750012966669</c:v>
                </c:pt>
                <c:pt idx="2581">
                  <c:v>0.91479898062735854</c:v>
                </c:pt>
                <c:pt idx="2582">
                  <c:v>0.91553081981186035</c:v>
                </c:pt>
                <c:pt idx="2583">
                  <c:v>0.90472755613808042</c:v>
                </c:pt>
                <c:pt idx="2584">
                  <c:v>0.92010792459242774</c:v>
                </c:pt>
                <c:pt idx="2585">
                  <c:v>0.91863575191307978</c:v>
                </c:pt>
                <c:pt idx="2586">
                  <c:v>0.90917380366837508</c:v>
                </c:pt>
                <c:pt idx="2587">
                  <c:v>0.92144765001789819</c:v>
                </c:pt>
                <c:pt idx="2588">
                  <c:v>0.9210790709578911</c:v>
                </c:pt>
                <c:pt idx="2589">
                  <c:v>0.93673741516417519</c:v>
                </c:pt>
                <c:pt idx="2590">
                  <c:v>0.94741622169704687</c:v>
                </c:pt>
                <c:pt idx="2591">
                  <c:v>0.94059482490082813</c:v>
                </c:pt>
                <c:pt idx="2592">
                  <c:v>0.93683244560122481</c:v>
                </c:pt>
                <c:pt idx="2593">
                  <c:v>0.92905673630273466</c:v>
                </c:pt>
                <c:pt idx="2594">
                  <c:v>0.9362104731722658</c:v>
                </c:pt>
                <c:pt idx="2595">
                  <c:v>0.93518064165177628</c:v>
                </c:pt>
                <c:pt idx="2596">
                  <c:v>0.93583526810093243</c:v>
                </c:pt>
                <c:pt idx="2597">
                  <c:v>0.93780052216394438</c:v>
                </c:pt>
                <c:pt idx="2598">
                  <c:v>0.94371804345879895</c:v>
                </c:pt>
                <c:pt idx="2599">
                  <c:v>0.94033009568278192</c:v>
                </c:pt>
                <c:pt idx="2600">
                  <c:v>0.9361080135531662</c:v>
                </c:pt>
                <c:pt idx="2601">
                  <c:v>0.9467890059878078</c:v>
                </c:pt>
                <c:pt idx="2602">
                  <c:v>0.96630232740121658</c:v>
                </c:pt>
                <c:pt idx="2603">
                  <c:v>0.97143339275971696</c:v>
                </c:pt>
                <c:pt idx="2604">
                  <c:v>0.96911166695102124</c:v>
                </c:pt>
                <c:pt idx="2605">
                  <c:v>0.98540243407246786</c:v>
                </c:pt>
                <c:pt idx="2606">
                  <c:v>0.9836385637154782</c:v>
                </c:pt>
                <c:pt idx="2607">
                  <c:v>0.97754984100607933</c:v>
                </c:pt>
                <c:pt idx="2608">
                  <c:v>0.98704184996224842</c:v>
                </c:pt>
                <c:pt idx="2609">
                  <c:v>0.9978104765453365</c:v>
                </c:pt>
                <c:pt idx="2610">
                  <c:v>1.0039070985570286</c:v>
                </c:pt>
                <c:pt idx="2611">
                  <c:v>1.0060253425349841</c:v>
                </c:pt>
                <c:pt idx="2612">
                  <c:v>0.99426490628075015</c:v>
                </c:pt>
                <c:pt idx="2613">
                  <c:v>1.0070014397302065</c:v>
                </c:pt>
                <c:pt idx="2614">
                  <c:v>1.026950138251262</c:v>
                </c:pt>
                <c:pt idx="2615">
                  <c:v>1.0320951584439009</c:v>
                </c:pt>
                <c:pt idx="2616">
                  <c:v>1.0345825077757507</c:v>
                </c:pt>
                <c:pt idx="2617">
                  <c:v>1.0268334847925102</c:v>
                </c:pt>
                <c:pt idx="2618">
                  <c:v>1.0394738049903061</c:v>
                </c:pt>
                <c:pt idx="2619">
                  <c:v>1.0358460414108899</c:v>
                </c:pt>
                <c:pt idx="2620">
                  <c:v>1.0285018929772867</c:v>
                </c:pt>
                <c:pt idx="2621">
                  <c:v>1.0327290357574235</c:v>
                </c:pt>
                <c:pt idx="2622">
                  <c:v>1.0229284372080856</c:v>
                </c:pt>
                <c:pt idx="2623">
                  <c:v>1.0191538312747879</c:v>
                </c:pt>
                <c:pt idx="2624">
                  <c:v>1.0227310612225622</c:v>
                </c:pt>
                <c:pt idx="2625">
                  <c:v>1.0362413385413123</c:v>
                </c:pt>
                <c:pt idx="2626">
                  <c:v>1.0438162627260492</c:v>
                </c:pt>
                <c:pt idx="2627">
                  <c:v>1.0371462768072297</c:v>
                </c:pt>
                <c:pt idx="2628">
                  <c:v>1.0321783461413232</c:v>
                </c:pt>
                <c:pt idx="2629">
                  <c:v>1.0577866909090894</c:v>
                </c:pt>
                <c:pt idx="2630">
                  <c:v>1.0671057916559985</c:v>
                </c:pt>
                <c:pt idx="2631">
                  <c:v>1.0724519916721951</c:v>
                </c:pt>
                <c:pt idx="2632">
                  <c:v>1.0767525241588007</c:v>
                </c:pt>
                <c:pt idx="2633">
                  <c:v>1.0768709669364582</c:v>
                </c:pt>
                <c:pt idx="2634">
                  <c:v>1.0768817356461278</c:v>
                </c:pt>
                <c:pt idx="2635">
                  <c:v>1.0821692249681503</c:v>
                </c:pt>
                <c:pt idx="2636">
                  <c:v>1.1020919603998141</c:v>
                </c:pt>
                <c:pt idx="2637">
                  <c:v>1.0984660778500988</c:v>
                </c:pt>
                <c:pt idx="2638">
                  <c:v>1.0869431686934512</c:v>
                </c:pt>
                <c:pt idx="2639">
                  <c:v>1.0877148983432234</c:v>
                </c:pt>
                <c:pt idx="2640">
                  <c:v>1.0963187231891185</c:v>
                </c:pt>
                <c:pt idx="2641">
                  <c:v>1.1024690712262093</c:v>
                </c:pt>
                <c:pt idx="2642">
                  <c:v>1.1060079969448453</c:v>
                </c:pt>
                <c:pt idx="2643">
                  <c:v>1.1029222346333691</c:v>
                </c:pt>
                <c:pt idx="2644">
                  <c:v>1.0983009904702552</c:v>
                </c:pt>
                <c:pt idx="2645">
                  <c:v>1.1050116095220286</c:v>
                </c:pt>
                <c:pt idx="2646">
                  <c:v>1.0815964135162568</c:v>
                </c:pt>
                <c:pt idx="2647">
                  <c:v>1.0672219971806258</c:v>
                </c:pt>
                <c:pt idx="2648">
                  <c:v>1.0579478380251262</c:v>
                </c:pt>
                <c:pt idx="2649">
                  <c:v>1.0499074344561352</c:v>
                </c:pt>
                <c:pt idx="2650">
                  <c:v>1.064606138538521</c:v>
                </c:pt>
                <c:pt idx="2651">
                  <c:v>1.0885597766556376</c:v>
                </c:pt>
                <c:pt idx="2652">
                  <c:v>1.0923697358739324</c:v>
                </c:pt>
                <c:pt idx="2653">
                  <c:v>1.0860339914058637</c:v>
                </c:pt>
                <c:pt idx="2654">
                  <c:v>1.0912469545646117</c:v>
                </c:pt>
                <c:pt idx="2655">
                  <c:v>1.0994313067238464</c:v>
                </c:pt>
                <c:pt idx="2656">
                  <c:v>1.104488690734776</c:v>
                </c:pt>
                <c:pt idx="2657">
                  <c:v>1.1175216572854463</c:v>
                </c:pt>
                <c:pt idx="2658">
                  <c:v>1.1100342621816337</c:v>
                </c:pt>
                <c:pt idx="2659">
                  <c:v>1.1152514232138873</c:v>
                </c:pt>
                <c:pt idx="2660">
                  <c:v>1.1261808871613834</c:v>
                </c:pt>
                <c:pt idx="2661">
                  <c:v>1.1309108468874611</c:v>
                </c:pt>
                <c:pt idx="2662">
                  <c:v>1.1279704786855538</c:v>
                </c:pt>
                <c:pt idx="2663">
                  <c:v>1.1312415930737418</c:v>
                </c:pt>
                <c:pt idx="2664">
                  <c:v>1.1245672676746068</c:v>
                </c:pt>
                <c:pt idx="2665">
                  <c:v>1.1161330131670473</c:v>
                </c:pt>
                <c:pt idx="2666">
                  <c:v>1.1377859936224881</c:v>
                </c:pt>
                <c:pt idx="2667">
                  <c:v>1.1495051893567998</c:v>
                </c:pt>
                <c:pt idx="2668">
                  <c:v>1.1441025149668227</c:v>
                </c:pt>
                <c:pt idx="2669">
                  <c:v>1.1291147720207573</c:v>
                </c:pt>
                <c:pt idx="2670">
                  <c:v>1.1169203324829331</c:v>
                </c:pt>
                <c:pt idx="2671">
                  <c:v>1.1136812635187325</c:v>
                </c:pt>
                <c:pt idx="2672">
                  <c:v>1.1224793455005306</c:v>
                </c:pt>
                <c:pt idx="2673">
                  <c:v>1.1206833785477297</c:v>
                </c:pt>
                <c:pt idx="2674">
                  <c:v>1.12573766058498</c:v>
                </c:pt>
                <c:pt idx="2675">
                  <c:v>1.1264243605579369</c:v>
                </c:pt>
                <c:pt idx="2676">
                  <c:v>1.1318424617322207</c:v>
                </c:pt>
                <c:pt idx="2677">
                  <c:v>1.1432853890203336</c:v>
                </c:pt>
                <c:pt idx="2678">
                  <c:v>1.1453547355744604</c:v>
                </c:pt>
                <c:pt idx="2679">
                  <c:v>1.1570488074246756</c:v>
                </c:pt>
                <c:pt idx="2680">
                  <c:v>1.154861985178643</c:v>
                </c:pt>
                <c:pt idx="2681">
                  <c:v>1.1615717333125311</c:v>
                </c:pt>
                <c:pt idx="2682">
                  <c:v>1.1499676316967389</c:v>
                </c:pt>
                <c:pt idx="2683">
                  <c:v>1.1579139080317633</c:v>
                </c:pt>
                <c:pt idx="2684">
                  <c:v>1.157462321607631</c:v>
                </c:pt>
                <c:pt idx="2685">
                  <c:v>1.1556219565162749</c:v>
                </c:pt>
                <c:pt idx="2686">
                  <c:v>1.1567891346923562</c:v>
                </c:pt>
                <c:pt idx="2687">
                  <c:v>1.1653609421804265</c:v>
                </c:pt>
                <c:pt idx="2688">
                  <c:v>1.1661883484493747</c:v>
                </c:pt>
                <c:pt idx="2689">
                  <c:v>1.1566372658755744</c:v>
                </c:pt>
                <c:pt idx="2690">
                  <c:v>1.1593090979597469</c:v>
                </c:pt>
                <c:pt idx="2691">
                  <c:v>1.1750872947829789</c:v>
                </c:pt>
                <c:pt idx="2692">
                  <c:v>1.1753340631148834</c:v>
                </c:pt>
                <c:pt idx="2693">
                  <c:v>1.1808698865521545</c:v>
                </c:pt>
                <c:pt idx="2694">
                  <c:v>1.1713166491699476</c:v>
                </c:pt>
                <c:pt idx="2695">
                  <c:v>1.1777706039068738</c:v>
                </c:pt>
                <c:pt idx="2696">
                  <c:v>1.188617871168856</c:v>
                </c:pt>
                <c:pt idx="2697">
                  <c:v>1.2014668303561913</c:v>
                </c:pt>
                <c:pt idx="2698">
                  <c:v>1.1946304840914646</c:v>
                </c:pt>
                <c:pt idx="2699">
                  <c:v>1.2058719569467651</c:v>
                </c:pt>
                <c:pt idx="2700">
                  <c:v>1.2023749282716194</c:v>
                </c:pt>
                <c:pt idx="2701">
                  <c:v>1.1951606787019897</c:v>
                </c:pt>
                <c:pt idx="2702">
                  <c:v>1.2104587353893752</c:v>
                </c:pt>
                <c:pt idx="2703">
                  <c:v>1.2180846254223283</c:v>
                </c:pt>
                <c:pt idx="2704">
                  <c:v>1.2160138815591104</c:v>
                </c:pt>
                <c:pt idx="2705">
                  <c:v>1.2127306440789007</c:v>
                </c:pt>
                <c:pt idx="2706">
                  <c:v>1.2167326552043611</c:v>
                </c:pt>
                <c:pt idx="2707">
                  <c:v>1.2386338429980397</c:v>
                </c:pt>
                <c:pt idx="2708">
                  <c:v>1.2487906405106235</c:v>
                </c:pt>
                <c:pt idx="2709">
                  <c:v>1.2514131008556959</c:v>
                </c:pt>
                <c:pt idx="2710">
                  <c:v>1.2589215794608302</c:v>
                </c:pt>
                <c:pt idx="2711">
                  <c:v>1.261565314777698</c:v>
                </c:pt>
                <c:pt idx="2712">
                  <c:v>1.253365140231643</c:v>
                </c:pt>
                <c:pt idx="2713">
                  <c:v>1.2633920613534961</c:v>
                </c:pt>
                <c:pt idx="2714">
                  <c:v>1.2683192903927747</c:v>
                </c:pt>
                <c:pt idx="2715">
                  <c:v>1.2446017196624297</c:v>
                </c:pt>
                <c:pt idx="2716">
                  <c:v>1.2443527993184973</c:v>
                </c:pt>
                <c:pt idx="2717">
                  <c:v>1.253809880593318</c:v>
                </c:pt>
                <c:pt idx="2718">
                  <c:v>1.2598281680201657</c:v>
                </c:pt>
                <c:pt idx="2719">
                  <c:v>1.2597021852033636</c:v>
                </c:pt>
                <c:pt idx="2720">
                  <c:v>1.2372794863067438</c:v>
                </c:pt>
                <c:pt idx="2721">
                  <c:v>1.2503946488615951</c:v>
                </c:pt>
                <c:pt idx="2722">
                  <c:v>1.2203851772889167</c:v>
                </c:pt>
                <c:pt idx="2723">
                  <c:v>1.2177003298988811</c:v>
                </c:pt>
                <c:pt idx="2724">
                  <c:v>1.2234235214494058</c:v>
                </c:pt>
                <c:pt idx="2725">
                  <c:v>1.2269714496616089</c:v>
                </c:pt>
                <c:pt idx="2726">
                  <c:v>1.2366645241139356</c:v>
                </c:pt>
                <c:pt idx="2727">
                  <c:v>1.2274019068283222</c:v>
                </c:pt>
                <c:pt idx="2728">
                  <c:v>1.2411610822038677</c:v>
                </c:pt>
                <c:pt idx="2729">
                  <c:v>1.2543298012860506</c:v>
                </c:pt>
                <c:pt idx="2730">
                  <c:v>1.2678891064379529</c:v>
                </c:pt>
                <c:pt idx="2731">
                  <c:v>1.2769037979847266</c:v>
                </c:pt>
                <c:pt idx="2732">
                  <c:v>1.2792149938590791</c:v>
                </c:pt>
                <c:pt idx="2733">
                  <c:v>1.2866472329734004</c:v>
                </c:pt>
                <c:pt idx="2734">
                  <c:v>1.2923213472708133</c:v>
                </c:pt>
                <c:pt idx="2735">
                  <c:v>1.2814787711672111</c:v>
                </c:pt>
                <c:pt idx="2736">
                  <c:v>1.2825167689718564</c:v>
                </c:pt>
                <c:pt idx="2737">
                  <c:v>1.2804775673091913</c:v>
                </c:pt>
                <c:pt idx="2738">
                  <c:v>1.2751123663021657</c:v>
                </c:pt>
                <c:pt idx="2739">
                  <c:v>1.2786954320514747</c:v>
                </c:pt>
                <c:pt idx="2740">
                  <c:v>1.2879148261165658</c:v>
                </c:pt>
                <c:pt idx="2741">
                  <c:v>1.2668059021165152</c:v>
                </c:pt>
                <c:pt idx="2742">
                  <c:v>1.2364152285247401</c:v>
                </c:pt>
                <c:pt idx="2743">
                  <c:v>1.2390240646569273</c:v>
                </c:pt>
                <c:pt idx="2744">
                  <c:v>1.2484530377889664</c:v>
                </c:pt>
                <c:pt idx="2745">
                  <c:v>1.2613245886085707</c:v>
                </c:pt>
                <c:pt idx="2746">
                  <c:v>1.2662563677500303</c:v>
                </c:pt>
                <c:pt idx="2747">
                  <c:v>1.2669021584975828</c:v>
                </c:pt>
                <c:pt idx="2748">
                  <c:v>1.2657746155765199</c:v>
                </c:pt>
                <c:pt idx="2749">
                  <c:v>1.2674327803229251</c:v>
                </c:pt>
                <c:pt idx="2750">
                  <c:v>1.2696000903772773</c:v>
                </c:pt>
                <c:pt idx="2751">
                  <c:v>1.2579197695458064</c:v>
                </c:pt>
                <c:pt idx="2752">
                  <c:v>1.2195532165746594</c:v>
                </c:pt>
                <c:pt idx="2753">
                  <c:v>1.2340658998518979</c:v>
                </c:pt>
                <c:pt idx="2754">
                  <c:v>1.2434448006907723</c:v>
                </c:pt>
                <c:pt idx="2755">
                  <c:v>1.2522732587756769</c:v>
                </c:pt>
                <c:pt idx="2756">
                  <c:v>1.2600373529800861</c:v>
                </c:pt>
                <c:pt idx="2757">
                  <c:v>1.2538631699504836</c:v>
                </c:pt>
                <c:pt idx="2758">
                  <c:v>1.2574993731433399</c:v>
                </c:pt>
                <c:pt idx="2759">
                  <c:v>1.2808888614838061</c:v>
                </c:pt>
                <c:pt idx="2760">
                  <c:v>1.2843472614098124</c:v>
                </c:pt>
                <c:pt idx="2761">
                  <c:v>1.2979613423807563</c:v>
                </c:pt>
                <c:pt idx="2762">
                  <c:v>1.3070470717774214</c:v>
                </c:pt>
                <c:pt idx="2763">
                  <c:v>1.3037794540979779</c:v>
                </c:pt>
                <c:pt idx="2764">
                  <c:v>1.2992162260086351</c:v>
                </c:pt>
                <c:pt idx="2765">
                  <c:v>1.2959681854436136</c:v>
                </c:pt>
                <c:pt idx="2766">
                  <c:v>1.3141117400398241</c:v>
                </c:pt>
                <c:pt idx="2767">
                  <c:v>1.329749669746298</c:v>
                </c:pt>
                <c:pt idx="2768">
                  <c:v>1.3317442942509177</c:v>
                </c:pt>
                <c:pt idx="2769">
                  <c:v>1.3417323764577997</c:v>
                </c:pt>
                <c:pt idx="2770">
                  <c:v>1.3442816679730696</c:v>
                </c:pt>
                <c:pt idx="2771">
                  <c:v>1.3563802029848271</c:v>
                </c:pt>
                <c:pt idx="2772">
                  <c:v>1.3658748644057208</c:v>
                </c:pt>
                <c:pt idx="2773">
                  <c:v>1.3597284275158952</c:v>
                </c:pt>
                <c:pt idx="2774">
                  <c:v>1.3576888348746214</c:v>
                </c:pt>
                <c:pt idx="2775">
                  <c:v>1.3483207819139866</c:v>
                </c:pt>
                <c:pt idx="2776">
                  <c:v>1.3588376840129157</c:v>
                </c:pt>
                <c:pt idx="2777">
                  <c:v>1.3727114167666876</c:v>
                </c:pt>
                <c:pt idx="2778">
                  <c:v>1.3729996861642086</c:v>
                </c:pt>
                <c:pt idx="2779">
                  <c:v>1.3768578152823301</c:v>
                </c:pt>
                <c:pt idx="2780">
                  <c:v>1.3991766804680568</c:v>
                </c:pt>
                <c:pt idx="2781">
                  <c:v>1.3949931421934572</c:v>
                </c:pt>
                <c:pt idx="2782">
                  <c:v>1.4033770509780399</c:v>
                </c:pt>
                <c:pt idx="2783">
                  <c:v>1.4035314224536475</c:v>
                </c:pt>
                <c:pt idx="2784">
                  <c:v>1.3896504966855809</c:v>
                </c:pt>
                <c:pt idx="2785">
                  <c:v>1.4063401991507749</c:v>
                </c:pt>
                <c:pt idx="2786">
                  <c:v>1.4284338036794335</c:v>
                </c:pt>
                <c:pt idx="2787">
                  <c:v>1.4348760401340277</c:v>
                </c:pt>
                <c:pt idx="2788">
                  <c:v>1.4439301079472735</c:v>
                </c:pt>
                <c:pt idx="2789">
                  <c:v>1.4384576128381534</c:v>
                </c:pt>
                <c:pt idx="2790">
                  <c:v>1.4565965633360425</c:v>
                </c:pt>
                <c:pt idx="2791">
                  <c:v>1.4433561005753177</c:v>
                </c:pt>
                <c:pt idx="2792">
                  <c:v>1.4588144444124793</c:v>
                </c:pt>
                <c:pt idx="2793">
                  <c:v>1.4341750684463526</c:v>
                </c:pt>
                <c:pt idx="2794">
                  <c:v>1.4577098813195573</c:v>
                </c:pt>
                <c:pt idx="2795">
                  <c:v>1.445625466403418</c:v>
                </c:pt>
                <c:pt idx="2796">
                  <c:v>1.4252566035817937</c:v>
                </c:pt>
                <c:pt idx="2797">
                  <c:v>1.4379556399197075</c:v>
                </c:pt>
                <c:pt idx="2798">
                  <c:v>1.4245970320248533</c:v>
                </c:pt>
                <c:pt idx="2799">
                  <c:v>1.4247537376983761</c:v>
                </c:pt>
                <c:pt idx="2800">
                  <c:v>1.4071010388882932</c:v>
                </c:pt>
                <c:pt idx="2801">
                  <c:v>1.4372270721308915</c:v>
                </c:pt>
                <c:pt idx="2802">
                  <c:v>1.4511825470012827</c:v>
                </c:pt>
                <c:pt idx="2803">
                  <c:v>1.4519226501002533</c:v>
                </c:pt>
                <c:pt idx="2804">
                  <c:v>1.4512112080017043</c:v>
                </c:pt>
                <c:pt idx="2805">
                  <c:v>1.4634158942609987</c:v>
                </c:pt>
                <c:pt idx="2806">
                  <c:v>1.4676744345132982</c:v>
                </c:pt>
                <c:pt idx="2807">
                  <c:v>1.4500770180434839</c:v>
                </c:pt>
                <c:pt idx="2808">
                  <c:v>1.4550217806750121</c:v>
                </c:pt>
                <c:pt idx="2809">
                  <c:v>1.4415046283325412</c:v>
                </c:pt>
                <c:pt idx="2810">
                  <c:v>1.4278247494096654</c:v>
                </c:pt>
                <c:pt idx="2811">
                  <c:v>1.4318369369555066</c:v>
                </c:pt>
                <c:pt idx="2812">
                  <c:v>1.4193942739733634</c:v>
                </c:pt>
                <c:pt idx="2813">
                  <c:v>1.4301958643983006</c:v>
                </c:pt>
                <c:pt idx="2814">
                  <c:v>1.4292090292518658</c:v>
                </c:pt>
                <c:pt idx="2815">
                  <c:v>1.4213626716812731</c:v>
                </c:pt>
                <c:pt idx="2816">
                  <c:v>1.4281994261320599</c:v>
                </c:pt>
                <c:pt idx="2817">
                  <c:v>1.4364972647978873</c:v>
                </c:pt>
                <c:pt idx="2818">
                  <c:v>1.4399592232060503</c:v>
                </c:pt>
                <c:pt idx="2819">
                  <c:v>1.4490453659044806</c:v>
                </c:pt>
                <c:pt idx="2820">
                  <c:v>1.4545662287485768</c:v>
                </c:pt>
                <c:pt idx="2821">
                  <c:v>1.4532716648049906</c:v>
                </c:pt>
                <c:pt idx="2822">
                  <c:v>1.4454385305316917</c:v>
                </c:pt>
                <c:pt idx="2823">
                  <c:v>1.4724826854379396</c:v>
                </c:pt>
                <c:pt idx="2824">
                  <c:v>1.490314450758593</c:v>
                </c:pt>
                <c:pt idx="2825">
                  <c:v>1.4950983601455281</c:v>
                </c:pt>
                <c:pt idx="2826">
                  <c:v>1.5084196865344248</c:v>
                </c:pt>
                <c:pt idx="2827">
                  <c:v>1.5042111956089939</c:v>
                </c:pt>
                <c:pt idx="2828">
                  <c:v>1.495351391666857</c:v>
                </c:pt>
                <c:pt idx="2829">
                  <c:v>1.5158526592466097</c:v>
                </c:pt>
                <c:pt idx="2830">
                  <c:v>1.5276914685153258</c:v>
                </c:pt>
                <c:pt idx="2831">
                  <c:v>1.5222070561433558</c:v>
                </c:pt>
                <c:pt idx="2832">
                  <c:v>1.5357699210135931</c:v>
                </c:pt>
                <c:pt idx="2833">
                  <c:v>1.5325601618786746</c:v>
                </c:pt>
                <c:pt idx="2834">
                  <c:v>1.5368666559335538</c:v>
                </c:pt>
                <c:pt idx="2835">
                  <c:v>1.5447200445453741</c:v>
                </c:pt>
                <c:pt idx="2836">
                  <c:v>1.5362395315008202</c:v>
                </c:pt>
                <c:pt idx="2837">
                  <c:v>1.541785356209538</c:v>
                </c:pt>
                <c:pt idx="2838">
                  <c:v>1.5399506316356486</c:v>
                </c:pt>
                <c:pt idx="2839">
                  <c:v>1.5281084112783705</c:v>
                </c:pt>
                <c:pt idx="2840">
                  <c:v>1.519107852735941</c:v>
                </c:pt>
                <c:pt idx="2841">
                  <c:v>1.5119832369066095</c:v>
                </c:pt>
                <c:pt idx="2842">
                  <c:v>1.542238021477111</c:v>
                </c:pt>
                <c:pt idx="2843">
                  <c:v>1.5569047050613583</c:v>
                </c:pt>
                <c:pt idx="2844">
                  <c:v>1.5544292265803108</c:v>
                </c:pt>
                <c:pt idx="2845">
                  <c:v>1.5600407160882654</c:v>
                </c:pt>
                <c:pt idx="2846">
                  <c:v>1.5680125241474765</c:v>
                </c:pt>
                <c:pt idx="2847">
                  <c:v>1.569282614292036</c:v>
                </c:pt>
                <c:pt idx="2848">
                  <c:v>1.5810679267253691</c:v>
                </c:pt>
                <c:pt idx="2849">
                  <c:v>1.5733365045636822</c:v>
                </c:pt>
                <c:pt idx="2850">
                  <c:v>1.5936482788375994</c:v>
                </c:pt>
                <c:pt idx="2851">
                  <c:v>1.5907956484184802</c:v>
                </c:pt>
                <c:pt idx="2852">
                  <c:v>1.6059241150349397</c:v>
                </c:pt>
                <c:pt idx="2853">
                  <c:v>1.6120426859132229</c:v>
                </c:pt>
                <c:pt idx="2854">
                  <c:v>1.6088347209682554</c:v>
                </c:pt>
                <c:pt idx="2855">
                  <c:v>1.6149643812551446</c:v>
                </c:pt>
                <c:pt idx="2856">
                  <c:v>1.6128810772033255</c:v>
                </c:pt>
                <c:pt idx="2857">
                  <c:v>1.6146713751990212</c:v>
                </c:pt>
                <c:pt idx="2858">
                  <c:v>1.6245370173014873</c:v>
                </c:pt>
                <c:pt idx="2859">
                  <c:v>1.6393365495291037</c:v>
                </c:pt>
                <c:pt idx="2860">
                  <c:v>1.6470578246773857</c:v>
                </c:pt>
                <c:pt idx="2861">
                  <c:v>1.64361547382381</c:v>
                </c:pt>
                <c:pt idx="2862">
                  <c:v>1.6500420103264613</c:v>
                </c:pt>
                <c:pt idx="2863">
                  <c:v>1.6310830276278101</c:v>
                </c:pt>
                <c:pt idx="2864">
                  <c:v>1.6464315189177876</c:v>
                </c:pt>
                <c:pt idx="2865">
                  <c:v>1.6406854729167646</c:v>
                </c:pt>
                <c:pt idx="2866">
                  <c:v>1.6598978998046197</c:v>
                </c:pt>
                <c:pt idx="2867">
                  <c:v>1.6584205906737937</c:v>
                </c:pt>
                <c:pt idx="2868">
                  <c:v>1.6458331783905795</c:v>
                </c:pt>
                <c:pt idx="2869">
                  <c:v>1.6157308895578157</c:v>
                </c:pt>
                <c:pt idx="2870">
                  <c:v>1.609445696397436</c:v>
                </c:pt>
                <c:pt idx="2871">
                  <c:v>1.6447086516055038</c:v>
                </c:pt>
                <c:pt idx="2872">
                  <c:v>1.6401199144675245</c:v>
                </c:pt>
                <c:pt idx="2873">
                  <c:v>1.6337398480002459</c:v>
                </c:pt>
                <c:pt idx="2874">
                  <c:v>1.648786592000328</c:v>
                </c:pt>
                <c:pt idx="2875">
                  <c:v>1.6702373055622521</c:v>
                </c:pt>
                <c:pt idx="2876">
                  <c:v>1.6725923401630947</c:v>
                </c:pt>
                <c:pt idx="2877">
                  <c:v>1.6782958800430507</c:v>
                </c:pt>
                <c:pt idx="2878">
                  <c:v>1.6843545281700061</c:v>
                </c:pt>
                <c:pt idx="2879">
                  <c:v>1.6734230672821828</c:v>
                </c:pt>
                <c:pt idx="2880">
                  <c:v>1.6295961171500624</c:v>
                </c:pt>
                <c:pt idx="2881">
                  <c:v>1.6457454146710195</c:v>
                </c:pt>
                <c:pt idx="2882">
                  <c:v>1.6641942207694815</c:v>
                </c:pt>
                <c:pt idx="2883">
                  <c:v>1.6236045237249139</c:v>
                </c:pt>
                <c:pt idx="2884">
                  <c:v>1.5929346342717503</c:v>
                </c:pt>
                <c:pt idx="2885">
                  <c:v>1.6322960490846052</c:v>
                </c:pt>
                <c:pt idx="2886">
                  <c:v>1.6277419431076592</c:v>
                </c:pt>
                <c:pt idx="2887">
                  <c:v>1.6559181561428526</c:v>
                </c:pt>
                <c:pt idx="2888">
                  <c:v>1.6504701854091426</c:v>
                </c:pt>
                <c:pt idx="2889">
                  <c:v>1.6640205456313517</c:v>
                </c:pt>
                <c:pt idx="2890">
                  <c:v>1.6598771344727297</c:v>
                </c:pt>
                <c:pt idx="2891">
                  <c:v>1.6517603352851582</c:v>
                </c:pt>
                <c:pt idx="2892">
                  <c:v>1.6630088231684501</c:v>
                </c:pt>
                <c:pt idx="2893">
                  <c:v>1.6548767100231565</c:v>
                </c:pt>
                <c:pt idx="2894">
                  <c:v>1.6666428834314211</c:v>
                </c:pt>
                <c:pt idx="2895">
                  <c:v>1.6618262854983044</c:v>
                </c:pt>
                <c:pt idx="2896">
                  <c:v>1.6395744315354821</c:v>
                </c:pt>
                <c:pt idx="2897">
                  <c:v>1.6410664442681793</c:v>
                </c:pt>
                <c:pt idx="2898">
                  <c:v>1.6397700017772074</c:v>
                </c:pt>
                <c:pt idx="2899">
                  <c:v>1.649461042487711</c:v>
                </c:pt>
                <c:pt idx="2900">
                  <c:v>1.6728998839014615</c:v>
                </c:pt>
                <c:pt idx="2901">
                  <c:v>1.6876381318786333</c:v>
                </c:pt>
                <c:pt idx="2902">
                  <c:v>1.6832671491170677</c:v>
                </c:pt>
                <c:pt idx="2903">
                  <c:v>1.6959084854069366</c:v>
                </c:pt>
                <c:pt idx="2904">
                  <c:v>1.7032178509790405</c:v>
                </c:pt>
                <c:pt idx="2905">
                  <c:v>1.6960813681834384</c:v>
                </c:pt>
                <c:pt idx="2906">
                  <c:v>1.6954198964498468</c:v>
                </c:pt>
                <c:pt idx="2907">
                  <c:v>1.6891637970319469</c:v>
                </c:pt>
                <c:pt idx="2908">
                  <c:v>1.6940792636813098</c:v>
                </c:pt>
                <c:pt idx="2909">
                  <c:v>1.6908774538729523</c:v>
                </c:pt>
                <c:pt idx="2910">
                  <c:v>1.6614730949501015</c:v>
                </c:pt>
                <c:pt idx="2911">
                  <c:v>1.6751137890596419</c:v>
                </c:pt>
                <c:pt idx="2912">
                  <c:v>1.6684300850412939</c:v>
                </c:pt>
                <c:pt idx="2913">
                  <c:v>1.659103560865913</c:v>
                </c:pt>
                <c:pt idx="2914">
                  <c:v>1.6450177716341614</c:v>
                </c:pt>
                <c:pt idx="2915">
                  <c:v>1.6093373361674164</c:v>
                </c:pt>
                <c:pt idx="2916">
                  <c:v>1.6058128874012096</c:v>
                </c:pt>
                <c:pt idx="2917">
                  <c:v>1.6275074195099999</c:v>
                </c:pt>
                <c:pt idx="2918">
                  <c:v>1.583580994257425</c:v>
                </c:pt>
                <c:pt idx="2919">
                  <c:v>1.5845469786639221</c:v>
                </c:pt>
                <c:pt idx="2920">
                  <c:v>1.5942285607035589</c:v>
                </c:pt>
                <c:pt idx="2921">
                  <c:v>1.5354174690992046</c:v>
                </c:pt>
                <c:pt idx="2922">
                  <c:v>1.5322084465887873</c:v>
                </c:pt>
                <c:pt idx="2923">
                  <c:v>1.4954507659551224</c:v>
                </c:pt>
                <c:pt idx="2924">
                  <c:v>1.5159533959563674</c:v>
                </c:pt>
                <c:pt idx="2925">
                  <c:v>1.527186610620404</c:v>
                </c:pt>
                <c:pt idx="2926">
                  <c:v>1.5206349800608423</c:v>
                </c:pt>
                <c:pt idx="2927">
                  <c:v>1.5246038373588011</c:v>
                </c:pt>
                <c:pt idx="2928">
                  <c:v>1.5432192502129523</c:v>
                </c:pt>
                <c:pt idx="2929">
                  <c:v>1.5611360257079245</c:v>
                </c:pt>
                <c:pt idx="2930">
                  <c:v>1.5338317566182929</c:v>
                </c:pt>
                <c:pt idx="2931">
                  <c:v>1.5327734127062262</c:v>
                </c:pt>
                <c:pt idx="2932">
                  <c:v>1.5425984902816732</c:v>
                </c:pt>
                <c:pt idx="2933">
                  <c:v>1.5302731283443225</c:v>
                </c:pt>
                <c:pt idx="2934">
                  <c:v>1.5296763218242682</c:v>
                </c:pt>
                <c:pt idx="2935">
                  <c:v>1.5428468349551752</c:v>
                </c:pt>
                <c:pt idx="2936">
                  <c:v>1.5798905874624491</c:v>
                </c:pt>
                <c:pt idx="2937">
                  <c:v>1.5811702988382936</c:v>
                </c:pt>
                <c:pt idx="2938">
                  <c:v>1.5808698764815143</c:v>
                </c:pt>
                <c:pt idx="2939">
                  <c:v>1.5745622056743531</c:v>
                </c:pt>
                <c:pt idx="2940">
                  <c:v>1.540252495212709</c:v>
                </c:pt>
                <c:pt idx="2941">
                  <c:v>1.5507416147051076</c:v>
                </c:pt>
                <c:pt idx="2942">
                  <c:v>1.5475005647303739</c:v>
                </c:pt>
                <c:pt idx="2943">
                  <c:v>1.5600507943103372</c:v>
                </c:pt>
                <c:pt idx="2944">
                  <c:v>1.57207878593447</c:v>
                </c:pt>
                <c:pt idx="2945">
                  <c:v>1.5739810012654507</c:v>
                </c:pt>
                <c:pt idx="2946">
                  <c:v>1.593828901691408</c:v>
                </c:pt>
                <c:pt idx="2947">
                  <c:v>1.5940042228705942</c:v>
                </c:pt>
                <c:pt idx="2948">
                  <c:v>1.5854125401093218</c:v>
                </c:pt>
                <c:pt idx="2949">
                  <c:v>1.5955750344914226</c:v>
                </c:pt>
                <c:pt idx="2950">
                  <c:v>1.5949527602279709</c:v>
                </c:pt>
                <c:pt idx="2951">
                  <c:v>1.5919382995111402</c:v>
                </c:pt>
                <c:pt idx="2952">
                  <c:v>1.5887703422951129</c:v>
                </c:pt>
                <c:pt idx="2953">
                  <c:v>1.5695621088567651</c:v>
                </c:pt>
                <c:pt idx="2954">
                  <c:v>1.5678512861581111</c:v>
                </c:pt>
                <c:pt idx="2955">
                  <c:v>1.5749222954586841</c:v>
                </c:pt>
                <c:pt idx="2956">
                  <c:v>1.5892698375703127</c:v>
                </c:pt>
                <c:pt idx="2957">
                  <c:v>1.6037480857905781</c:v>
                </c:pt>
                <c:pt idx="2958">
                  <c:v>1.6109809896574936</c:v>
                </c:pt>
                <c:pt idx="2959">
                  <c:v>1.6293622827494854</c:v>
                </c:pt>
                <c:pt idx="2960">
                  <c:v>1.6147143158275674</c:v>
                </c:pt>
                <c:pt idx="2961">
                  <c:v>1.6240958060025257</c:v>
                </c:pt>
                <c:pt idx="2962">
                  <c:v>1.6252489140247874</c:v>
                </c:pt>
                <c:pt idx="2963">
                  <c:v>1.6411926058713708</c:v>
                </c:pt>
                <c:pt idx="2964">
                  <c:v>1.6382548711068612</c:v>
                </c:pt>
                <c:pt idx="2965">
                  <c:v>1.6425307163204501</c:v>
                </c:pt>
                <c:pt idx="2966">
                  <c:v>1.6326919573296905</c:v>
                </c:pt>
                <c:pt idx="2967">
                  <c:v>1.6384227060999175</c:v>
                </c:pt>
                <c:pt idx="2968">
                  <c:v>1.6538402637643175</c:v>
                </c:pt>
                <c:pt idx="2969">
                  <c:v>1.6480683612437801</c:v>
                </c:pt>
                <c:pt idx="2970">
                  <c:v>1.6609397751450943</c:v>
                </c:pt>
                <c:pt idx="2971">
                  <c:v>1.6466723024765979</c:v>
                </c:pt>
                <c:pt idx="2972">
                  <c:v>1.6399374127594686</c:v>
                </c:pt>
                <c:pt idx="2973">
                  <c:v>1.6417577432876316</c:v>
                </c:pt>
                <c:pt idx="2974">
                  <c:v>1.6361921845378864</c:v>
                </c:pt>
                <c:pt idx="2975">
                  <c:v>1.63440873505674</c:v>
                </c:pt>
                <c:pt idx="2976">
                  <c:v>1.6386745418552382</c:v>
                </c:pt>
                <c:pt idx="2977">
                  <c:v>1.636232916787874</c:v>
                </c:pt>
                <c:pt idx="2978">
                  <c:v>1.6475392862428782</c:v>
                </c:pt>
                <c:pt idx="2979">
                  <c:v>1.6394828191331505</c:v>
                </c:pt>
                <c:pt idx="2980">
                  <c:v>1.6262194031263633</c:v>
                </c:pt>
                <c:pt idx="2981">
                  <c:v>1.6359929817391528</c:v>
                </c:pt>
                <c:pt idx="2982">
                  <c:v>1.6551504595553181</c:v>
                </c:pt>
                <c:pt idx="2983">
                  <c:v>1.6838011140102207</c:v>
                </c:pt>
                <c:pt idx="2984">
                  <c:v>1.6927420979256149</c:v>
                </c:pt>
                <c:pt idx="2985">
                  <c:v>1.6973294290109933</c:v>
                </c:pt>
                <c:pt idx="2986">
                  <c:v>1.7151683613098989</c:v>
                </c:pt>
                <c:pt idx="2987">
                  <c:v>1.7146709624851191</c:v>
                </c:pt>
                <c:pt idx="2988">
                  <c:v>1.716059845964732</c:v>
                </c:pt>
                <c:pt idx="2989">
                  <c:v>1.7213967920856823</c:v>
                </c:pt>
                <c:pt idx="2990">
                  <c:v>1.7307095487308657</c:v>
                </c:pt>
                <c:pt idx="2991">
                  <c:v>1.736957410201784</c:v>
                </c:pt>
                <c:pt idx="2992">
                  <c:v>1.7456595668268948</c:v>
                </c:pt>
                <c:pt idx="2993">
                  <c:v>1.7381706872852074</c:v>
                </c:pt>
                <c:pt idx="2994">
                  <c:v>1.7439240322601213</c:v>
                </c:pt>
                <c:pt idx="2995">
                  <c:v>1.7402792310326975</c:v>
                </c:pt>
                <c:pt idx="2996">
                  <c:v>1.7510863650574107</c:v>
                </c:pt>
                <c:pt idx="2997">
                  <c:v>1.7645872409320036</c:v>
                </c:pt>
                <c:pt idx="2998">
                  <c:v>1.7630167582875742</c:v>
                </c:pt>
                <c:pt idx="2999">
                  <c:v>1.7506932711471439</c:v>
                </c:pt>
                <c:pt idx="3000">
                  <c:v>1.7578886204915587</c:v>
                </c:pt>
                <c:pt idx="3001">
                  <c:v>1.7445462458620278</c:v>
                </c:pt>
                <c:pt idx="3002">
                  <c:v>1.7450870551982451</c:v>
                </c:pt>
                <c:pt idx="3003">
                  <c:v>1.7491182062957531</c:v>
                </c:pt>
                <c:pt idx="3004">
                  <c:v>1.7489607856571865</c:v>
                </c:pt>
                <c:pt idx="3005">
                  <c:v>1.7409330556510201</c:v>
                </c:pt>
                <c:pt idx="3006">
                  <c:v>1.74721782398192</c:v>
                </c:pt>
                <c:pt idx="3007">
                  <c:v>1.7676777447007481</c:v>
                </c:pt>
                <c:pt idx="3008">
                  <c:v>1.7800691656911003</c:v>
                </c:pt>
                <c:pt idx="3009">
                  <c:v>1.7763488211348057</c:v>
                </c:pt>
                <c:pt idx="3010">
                  <c:v>1.7664190312246622</c:v>
                </c:pt>
                <c:pt idx="3011">
                  <c:v>1.7745622229586078</c:v>
                </c:pt>
                <c:pt idx="3012">
                  <c:v>1.7692562819119615</c:v>
                </c:pt>
                <c:pt idx="3013">
                  <c:v>1.7494583041173666</c:v>
                </c:pt>
                <c:pt idx="3014">
                  <c:v>1.7520999861565836</c:v>
                </c:pt>
                <c:pt idx="3015">
                  <c:v>1.741955327236737</c:v>
                </c:pt>
                <c:pt idx="3016">
                  <c:v>1.7458050485099301</c:v>
                </c:pt>
                <c:pt idx="3017">
                  <c:v>1.7542023707932628</c:v>
                </c:pt>
                <c:pt idx="3018">
                  <c:v>1.7454489009630043</c:v>
                </c:pt>
                <c:pt idx="3019">
                  <c:v>1.6988628697963017</c:v>
                </c:pt>
                <c:pt idx="3020">
                  <c:v>1.7136599653922275</c:v>
                </c:pt>
                <c:pt idx="3021">
                  <c:v>1.7267009177288621</c:v>
                </c:pt>
                <c:pt idx="3022">
                  <c:v>1.7327616379500903</c:v>
                </c:pt>
                <c:pt idx="3023">
                  <c:v>1.7216892910835893</c:v>
                </c:pt>
                <c:pt idx="3024">
                  <c:v>1.7506308880667043</c:v>
                </c:pt>
                <c:pt idx="3025">
                  <c:v>1.7567756024838184</c:v>
                </c:pt>
                <c:pt idx="3026">
                  <c:v>1.7596040112038172</c:v>
                </c:pt>
                <c:pt idx="3027">
                  <c:v>1.7627888944640961</c:v>
                </c:pt>
                <c:pt idx="3028">
                  <c:v>1.759792153343507</c:v>
                </c:pt>
                <c:pt idx="3029">
                  <c:v>1.7659514258802094</c:v>
                </c:pt>
                <c:pt idx="3030">
                  <c:v>1.7622429278858609</c:v>
                </c:pt>
                <c:pt idx="3031">
                  <c:v>1.7729926097459647</c:v>
                </c:pt>
                <c:pt idx="3032">
                  <c:v>1.7830986676215168</c:v>
                </c:pt>
                <c:pt idx="3033">
                  <c:v>1.7989682457633482</c:v>
                </c:pt>
                <c:pt idx="3034">
                  <c:v>1.7897935077099552</c:v>
                </c:pt>
                <c:pt idx="3035">
                  <c:v>1.7912253425161229</c:v>
                </c:pt>
                <c:pt idx="3036">
                  <c:v>1.7890758721051037</c:v>
                </c:pt>
                <c:pt idx="3037">
                  <c:v>1.7842453672504197</c:v>
                </c:pt>
                <c:pt idx="3038">
                  <c:v>1.7744320177305426</c:v>
                </c:pt>
                <c:pt idx="3039">
                  <c:v>1.7707057104933084</c:v>
                </c:pt>
                <c:pt idx="3040">
                  <c:v>1.7533527945304739</c:v>
                </c:pt>
                <c:pt idx="3041">
                  <c:v>1.7656262640921869</c:v>
                </c:pt>
                <c:pt idx="3042">
                  <c:v>1.7815169004690163</c:v>
                </c:pt>
                <c:pt idx="3043">
                  <c:v>1.7929186086320179</c:v>
                </c:pt>
                <c:pt idx="3044">
                  <c:v>1.7957872784058293</c:v>
                </c:pt>
                <c:pt idx="3045">
                  <c:v>1.799738010418322</c:v>
                </c:pt>
                <c:pt idx="3046">
                  <c:v>1.7941588225860252</c:v>
                </c:pt>
                <c:pt idx="3047">
                  <c:v>1.7952353178795768</c:v>
                </c:pt>
                <c:pt idx="3048">
                  <c:v>1.769383929302111</c:v>
                </c:pt>
                <c:pt idx="3049">
                  <c:v>1.7858391998446208</c:v>
                </c:pt>
                <c:pt idx="3050">
                  <c:v>1.7915538852841237</c:v>
                </c:pt>
                <c:pt idx="3051">
                  <c:v>1.7883290882906122</c:v>
                </c:pt>
                <c:pt idx="3052">
                  <c:v>1.7804604403021336</c:v>
                </c:pt>
                <c:pt idx="3053">
                  <c:v>1.7827928434789293</c:v>
                </c:pt>
                <c:pt idx="3054">
                  <c:v>1.8140095461682453</c:v>
                </c:pt>
                <c:pt idx="3055">
                  <c:v>1.8308979750430716</c:v>
                </c:pt>
                <c:pt idx="3056">
                  <c:v>1.8331133615928736</c:v>
                </c:pt>
                <c:pt idx="3057">
                  <c:v>1.8454135522491617</c:v>
                </c:pt>
                <c:pt idx="3058">
                  <c:v>1.8507837056862066</c:v>
                </c:pt>
                <c:pt idx="3059">
                  <c:v>1.8598710536811258</c:v>
                </c:pt>
                <c:pt idx="3060">
                  <c:v>1.8669571623956511</c:v>
                </c:pt>
                <c:pt idx="3061">
                  <c:v>1.8764973134954928</c:v>
                </c:pt>
                <c:pt idx="3062">
                  <c:v>1.8735136827670349</c:v>
                </c:pt>
                <c:pt idx="3063">
                  <c:v>1.8684739309603917</c:v>
                </c:pt>
                <c:pt idx="3064">
                  <c:v>1.8664372943756449</c:v>
                </c:pt>
                <c:pt idx="3065">
                  <c:v>1.8851203316923453</c:v>
                </c:pt>
                <c:pt idx="3066">
                  <c:v>1.8936222243882779</c:v>
                </c:pt>
                <c:pt idx="3067">
                  <c:v>1.8961028695022264</c:v>
                </c:pt>
                <c:pt idx="3068">
                  <c:v>1.8936568968005685</c:v>
                </c:pt>
                <c:pt idx="3069">
                  <c:v>1.9004929981980183</c:v>
                </c:pt>
                <c:pt idx="3070">
                  <c:v>1.8875886507402539</c:v>
                </c:pt>
                <c:pt idx="3071">
                  <c:v>1.894402845769426</c:v>
                </c:pt>
                <c:pt idx="3072">
                  <c:v>1.8965056329282299</c:v>
                </c:pt>
                <c:pt idx="3073">
                  <c:v>1.8536635706803812</c:v>
                </c:pt>
                <c:pt idx="3074">
                  <c:v>1.8805602290909536</c:v>
                </c:pt>
                <c:pt idx="3075">
                  <c:v>1.8833998750368808</c:v>
                </c:pt>
                <c:pt idx="3076">
                  <c:v>1.906019507536074</c:v>
                </c:pt>
                <c:pt idx="3077">
                  <c:v>1.9088975969924533</c:v>
                </c:pt>
                <c:pt idx="3078">
                  <c:v>1.9096802450072203</c:v>
                </c:pt>
                <c:pt idx="3079">
                  <c:v>1.9039512042721987</c:v>
                </c:pt>
                <c:pt idx="3080">
                  <c:v>1.9355567942631171</c:v>
                </c:pt>
                <c:pt idx="3081">
                  <c:v>1.957041474679438</c:v>
                </c:pt>
                <c:pt idx="3082">
                  <c:v>1.9464734507161692</c:v>
                </c:pt>
                <c:pt idx="3083">
                  <c:v>1.9709990161951927</c:v>
                </c:pt>
                <c:pt idx="3084">
                  <c:v>1.9788830122599734</c:v>
                </c:pt>
                <c:pt idx="3085">
                  <c:v>1.9741336930305495</c:v>
                </c:pt>
                <c:pt idx="3086">
                  <c:v>1.957748383378396</c:v>
                </c:pt>
                <c:pt idx="3087">
                  <c:v>1.9418906214730309</c:v>
                </c:pt>
                <c:pt idx="3088">
                  <c:v>1.9331521136764025</c:v>
                </c:pt>
                <c:pt idx="3089">
                  <c:v>1.9598296128451369</c:v>
                </c:pt>
                <c:pt idx="3090">
                  <c:v>1.9864832955798308</c:v>
                </c:pt>
                <c:pt idx="3091">
                  <c:v>1.9787360107270695</c:v>
                </c:pt>
                <c:pt idx="3092">
                  <c:v>1.9646869850509072</c:v>
                </c:pt>
                <c:pt idx="3093">
                  <c:v>1.9470048021854491</c:v>
                </c:pt>
                <c:pt idx="3094">
                  <c:v>1.9616073382018402</c:v>
                </c:pt>
                <c:pt idx="3095">
                  <c:v>1.9208059055672417</c:v>
                </c:pt>
                <c:pt idx="3096">
                  <c:v>1.9505783971035342</c:v>
                </c:pt>
                <c:pt idx="3097">
                  <c:v>1.9464821824696168</c:v>
                </c:pt>
                <c:pt idx="3098">
                  <c:v>1.976458008079649</c:v>
                </c:pt>
                <c:pt idx="3099">
                  <c:v>1.9804109240958083</c:v>
                </c:pt>
                <c:pt idx="3100">
                  <c:v>1.9730834036766538</c:v>
                </c:pt>
                <c:pt idx="3101">
                  <c:v>1.9612449032545938</c:v>
                </c:pt>
                <c:pt idx="3102">
                  <c:v>1.9439859481059534</c:v>
                </c:pt>
                <c:pt idx="3103">
                  <c:v>1.953900276441294</c:v>
                </c:pt>
                <c:pt idx="3104">
                  <c:v>1.9550726166071586</c:v>
                </c:pt>
                <c:pt idx="3105">
                  <c:v>1.957614211008748</c:v>
                </c:pt>
                <c:pt idx="3106">
                  <c:v>1.9446939572160902</c:v>
                </c:pt>
                <c:pt idx="3107">
                  <c:v>1.9478054675476359</c:v>
                </c:pt>
                <c:pt idx="3108">
                  <c:v>1.9557914699645813</c:v>
                </c:pt>
                <c:pt idx="3109">
                  <c:v>1.9708510642833086</c:v>
                </c:pt>
                <c:pt idx="3110">
                  <c:v>1.9661210217290288</c:v>
                </c:pt>
                <c:pt idx="3111">
                  <c:v>1.9686769790572767</c:v>
                </c:pt>
                <c:pt idx="3112">
                  <c:v>1.9838357917960179</c:v>
                </c:pt>
                <c:pt idx="3113">
                  <c:v>1.9818519560042218</c:v>
                </c:pt>
                <c:pt idx="3114">
                  <c:v>1.9780864372878137</c:v>
                </c:pt>
                <c:pt idx="3115">
                  <c:v>1.9691850483200186</c:v>
                </c:pt>
                <c:pt idx="3116">
                  <c:v>1.9502808718561464</c:v>
                </c:pt>
                <c:pt idx="3117">
                  <c:v>1.9323382878350699</c:v>
                </c:pt>
                <c:pt idx="3118">
                  <c:v>1.9097299298673995</c:v>
                </c:pt>
                <c:pt idx="3119">
                  <c:v>1.9313098780749014</c:v>
                </c:pt>
                <c:pt idx="3120">
                  <c:v>1.9508161078434578</c:v>
                </c:pt>
                <c:pt idx="3121">
                  <c:v>1.9564734745562036</c:v>
                </c:pt>
                <c:pt idx="3122">
                  <c:v>1.9433651022766769</c:v>
                </c:pt>
                <c:pt idx="3123">
                  <c:v>1.9476405055016857</c:v>
                </c:pt>
                <c:pt idx="3124">
                  <c:v>1.9830875627018163</c:v>
                </c:pt>
                <c:pt idx="3125">
                  <c:v>1.9773366087699811</c:v>
                </c:pt>
                <c:pt idx="3126">
                  <c:v>1.9609247149171902</c:v>
                </c:pt>
                <c:pt idx="3127">
                  <c:v>1.951316183814096</c:v>
                </c:pt>
                <c:pt idx="3128">
                  <c:v>1.9665364500478459</c:v>
                </c:pt>
                <c:pt idx="3129">
                  <c:v>1.9694862547229177</c:v>
                </c:pt>
                <c:pt idx="3130">
                  <c:v>2.0053309045588747</c:v>
                </c:pt>
                <c:pt idx="3131">
                  <c:v>2.0129511619961984</c:v>
                </c:pt>
                <c:pt idx="3132">
                  <c:v>2.0119446864152004</c:v>
                </c:pt>
                <c:pt idx="3133">
                  <c:v>2.0218032153786347</c:v>
                </c:pt>
                <c:pt idx="3134">
                  <c:v>2.0222075760217102</c:v>
                </c:pt>
                <c:pt idx="3135">
                  <c:v>2.0256453289009473</c:v>
                </c:pt>
                <c:pt idx="3136">
                  <c:v>2.027670974229848</c:v>
                </c:pt>
                <c:pt idx="3137">
                  <c:v>2.0337539871525374</c:v>
                </c:pt>
                <c:pt idx="3138">
                  <c:v>2.0467700126703137</c:v>
                </c:pt>
                <c:pt idx="3139">
                  <c:v>2.0391969636234335</c:v>
                </c:pt>
                <c:pt idx="3140">
                  <c:v>2.0243108257889824</c:v>
                </c:pt>
                <c:pt idx="3141">
                  <c:v>2.0457685205423455</c:v>
                </c:pt>
                <c:pt idx="3142">
                  <c:v>2.0578385548135452</c:v>
                </c:pt>
                <c:pt idx="3143">
                  <c:v>2.04796092975044</c:v>
                </c:pt>
                <c:pt idx="3144">
                  <c:v>2.0526712398888658</c:v>
                </c:pt>
                <c:pt idx="3145">
                  <c:v>2.0395341439535772</c:v>
                </c:pt>
                <c:pt idx="3146">
                  <c:v>2.0111846193526226</c:v>
                </c:pt>
                <c:pt idx="3147">
                  <c:v>2.0232517270687382</c:v>
                </c:pt>
                <c:pt idx="3148">
                  <c:v>2.0238587025868586</c:v>
                </c:pt>
                <c:pt idx="3149">
                  <c:v>2.0353946971916037</c:v>
                </c:pt>
                <c:pt idx="3150">
                  <c:v>2.0437398154500892</c:v>
                </c:pt>
                <c:pt idx="3151">
                  <c:v>2.049278350349959</c:v>
                </c:pt>
                <c:pt idx="3152">
                  <c:v>2.063233935915842</c:v>
                </c:pt>
                <c:pt idx="3153">
                  <c:v>2.0754276484771048</c:v>
                </c:pt>
                <c:pt idx="3154">
                  <c:v>2.0773162876372191</c:v>
                </c:pt>
                <c:pt idx="3155">
                  <c:v>2.0488778276594655</c:v>
                </c:pt>
                <c:pt idx="3156">
                  <c:v>2.0667235535383792</c:v>
                </c:pt>
                <c:pt idx="3157">
                  <c:v>2.0766644938308989</c:v>
                </c:pt>
                <c:pt idx="3158">
                  <c:v>2.0700399340955782</c:v>
                </c:pt>
                <c:pt idx="3159">
                  <c:v>2.084964922020407</c:v>
                </c:pt>
                <c:pt idx="3160">
                  <c:v>2.0943681138187191</c:v>
                </c:pt>
                <c:pt idx="3161">
                  <c:v>2.0908286317063656</c:v>
                </c:pt>
                <c:pt idx="3162">
                  <c:v>2.0760046567075672</c:v>
                </c:pt>
                <c:pt idx="3163">
                  <c:v>2.0781014214108415</c:v>
                </c:pt>
                <c:pt idx="3164">
                  <c:v>2.0754206705772216</c:v>
                </c:pt>
                <c:pt idx="3165">
                  <c:v>2.0814601447286014</c:v>
                </c:pt>
                <c:pt idx="3166">
                  <c:v>2.0918882600536914</c:v>
                </c:pt>
                <c:pt idx="3167">
                  <c:v>2.089189724198222</c:v>
                </c:pt>
                <c:pt idx="3168">
                  <c:v>2.0518141200323159</c:v>
                </c:pt>
                <c:pt idx="3169">
                  <c:v>2.0581952619456163</c:v>
                </c:pt>
                <c:pt idx="3170">
                  <c:v>2.0551285510053172</c:v>
                </c:pt>
                <c:pt idx="3171">
                  <c:v>2.0606979493785418</c:v>
                </c:pt>
                <c:pt idx="3172">
                  <c:v>2.0671067200011088</c:v>
                </c:pt>
                <c:pt idx="3173">
                  <c:v>2.0704347618203105</c:v>
                </c:pt>
                <c:pt idx="3174">
                  <c:v>2.0901245964052215</c:v>
                </c:pt>
                <c:pt idx="3175">
                  <c:v>2.1133458806712833</c:v>
                </c:pt>
                <c:pt idx="3176">
                  <c:v>2.1006869388460623</c:v>
                </c:pt>
                <c:pt idx="3177">
                  <c:v>2.11982419685895</c:v>
                </c:pt>
                <c:pt idx="3178">
                  <c:v>2.1268408149505529</c:v>
                </c:pt>
                <c:pt idx="3179">
                  <c:v>2.1179293519359099</c:v>
                </c:pt>
                <c:pt idx="3180">
                  <c:v>2.1204920464517523</c:v>
                </c:pt>
                <c:pt idx="3181">
                  <c:v>2.1319639084230562</c:v>
                </c:pt>
                <c:pt idx="3182">
                  <c:v>2.1106655889779096</c:v>
                </c:pt>
                <c:pt idx="3183">
                  <c:v>2.1032993660723767</c:v>
                </c:pt>
                <c:pt idx="3184">
                  <c:v>2.1003757799535361</c:v>
                </c:pt>
                <c:pt idx="3185">
                  <c:v>2.0875844914536188</c:v>
                </c:pt>
                <c:pt idx="3186">
                  <c:v>2.0965819806117838</c:v>
                </c:pt>
                <c:pt idx="3187">
                  <c:v>2.0890552513013874</c:v>
                </c:pt>
                <c:pt idx="3188">
                  <c:v>2.0491751865540437</c:v>
                </c:pt>
                <c:pt idx="3189">
                  <c:v>2.0479661731939771</c:v>
                </c:pt>
                <c:pt idx="3190">
                  <c:v>2.0438907205093209</c:v>
                </c:pt>
                <c:pt idx="3191">
                  <c:v>1.989543666250978</c:v>
                </c:pt>
                <c:pt idx="3192">
                  <c:v>2.0154276293489031</c:v>
                </c:pt>
                <c:pt idx="3193">
                  <c:v>2.0333850895264018</c:v>
                </c:pt>
                <c:pt idx="3194">
                  <c:v>2.0319820538146285</c:v>
                </c:pt>
                <c:pt idx="3195">
                  <c:v>2.0391143108235177</c:v>
                </c:pt>
                <c:pt idx="3196">
                  <c:v>2.0301625989990026</c:v>
                </c:pt>
                <c:pt idx="3197">
                  <c:v>2.0573870794515789</c:v>
                </c:pt>
                <c:pt idx="3198">
                  <c:v>2.0617281661892219</c:v>
                </c:pt>
                <c:pt idx="3199">
                  <c:v>2.0436055756084186</c:v>
                </c:pt>
                <c:pt idx="3200">
                  <c:v>2.0191027447568737</c:v>
                </c:pt>
                <c:pt idx="3201">
                  <c:v>2.0269974364888732</c:v>
                </c:pt>
                <c:pt idx="3202">
                  <c:v>2.0351256962091937</c:v>
                </c:pt>
                <c:pt idx="3203">
                  <c:v>2.021917730440796</c:v>
                </c:pt>
                <c:pt idx="3204">
                  <c:v>1.9618869930240088</c:v>
                </c:pt>
                <c:pt idx="3205">
                  <c:v>1.9664189519778943</c:v>
                </c:pt>
                <c:pt idx="3206">
                  <c:v>1.9745009338705235</c:v>
                </c:pt>
                <c:pt idx="3207">
                  <c:v>1.9719538276658306</c:v>
                </c:pt>
                <c:pt idx="3208">
                  <c:v>1.9818333163424364</c:v>
                </c:pt>
                <c:pt idx="3209">
                  <c:v>2.0038514844870008</c:v>
                </c:pt>
                <c:pt idx="3210">
                  <c:v>2.006877300228576</c:v>
                </c:pt>
                <c:pt idx="3211">
                  <c:v>1.9998732984507783</c:v>
                </c:pt>
                <c:pt idx="3212">
                  <c:v>1.9912938420004245</c:v>
                </c:pt>
                <c:pt idx="3213">
                  <c:v>1.9859372615654434</c:v>
                </c:pt>
                <c:pt idx="3214">
                  <c:v>1.9940994637104774</c:v>
                </c:pt>
                <c:pt idx="3215">
                  <c:v>1.9997028832035038</c:v>
                </c:pt>
                <c:pt idx="3216">
                  <c:v>2.0211197010826134</c:v>
                </c:pt>
                <c:pt idx="3217">
                  <c:v>1.9972906998068494</c:v>
                </c:pt>
                <c:pt idx="3218">
                  <c:v>1.9675510412867254</c:v>
                </c:pt>
                <c:pt idx="3219">
                  <c:v>1.9502562676338151</c:v>
                </c:pt>
                <c:pt idx="3220">
                  <c:v>1.8882576208857362</c:v>
                </c:pt>
                <c:pt idx="3221">
                  <c:v>1.9124462010092824</c:v>
                </c:pt>
                <c:pt idx="3222">
                  <c:v>1.8568131410219224</c:v>
                </c:pt>
                <c:pt idx="3223">
                  <c:v>1.8624021485763984</c:v>
                </c:pt>
                <c:pt idx="3224">
                  <c:v>1.9112157088905859</c:v>
                </c:pt>
                <c:pt idx="3225">
                  <c:v>1.9147132336378556</c:v>
                </c:pt>
                <c:pt idx="3226">
                  <c:v>1.9199404007656868</c:v>
                </c:pt>
                <c:pt idx="3227">
                  <c:v>1.9441892480273573</c:v>
                </c:pt>
                <c:pt idx="3228">
                  <c:v>1.9298605732693956</c:v>
                </c:pt>
                <c:pt idx="3229">
                  <c:v>1.9391817998382865</c:v>
                </c:pt>
                <c:pt idx="3230">
                  <c:v>1.936525120772508</c:v>
                </c:pt>
                <c:pt idx="3231">
                  <c:v>1.9315482512121227</c:v>
                </c:pt>
                <c:pt idx="3232">
                  <c:v>1.8962588646624772</c:v>
                </c:pt>
                <c:pt idx="3233">
                  <c:v>1.8946091194502208</c:v>
                </c:pt>
                <c:pt idx="3234">
                  <c:v>1.8891715912773985</c:v>
                </c:pt>
                <c:pt idx="3235">
                  <c:v>1.8331198701641982</c:v>
                </c:pt>
                <c:pt idx="3236">
                  <c:v>1.8509561265008958</c:v>
                </c:pt>
                <c:pt idx="3237">
                  <c:v>1.855824141113593</c:v>
                </c:pt>
                <c:pt idx="3238">
                  <c:v>1.8347234206291314</c:v>
                </c:pt>
                <c:pt idx="3239">
                  <c:v>1.8533091688801044</c:v>
                </c:pt>
                <c:pt idx="3240">
                  <c:v>1.8524381135707308</c:v>
                </c:pt>
                <c:pt idx="3241">
                  <c:v>1.8926915937786228</c:v>
                </c:pt>
                <c:pt idx="3242">
                  <c:v>1.8978586418296384</c:v>
                </c:pt>
                <c:pt idx="3243">
                  <c:v>1.9172737357355556</c:v>
                </c:pt>
                <c:pt idx="3244">
                  <c:v>1.9179064360683482</c:v>
                </c:pt>
                <c:pt idx="3245">
                  <c:v>1.8972505837518923</c:v>
                </c:pt>
                <c:pt idx="3246">
                  <c:v>1.8935130001019009</c:v>
                </c:pt>
                <c:pt idx="3247">
                  <c:v>1.8945165619919548</c:v>
                </c:pt>
                <c:pt idx="3248">
                  <c:v>1.8968468173632052</c:v>
                </c:pt>
                <c:pt idx="3249">
                  <c:v>1.8712583537969756</c:v>
                </c:pt>
                <c:pt idx="3250">
                  <c:v>1.8832531198448141</c:v>
                </c:pt>
                <c:pt idx="3251">
                  <c:v>1.8859085067437951</c:v>
                </c:pt>
                <c:pt idx="3252">
                  <c:v>1.9051636325976493</c:v>
                </c:pt>
                <c:pt idx="3253">
                  <c:v>1.9080404296828717</c:v>
                </c:pt>
                <c:pt idx="3254">
                  <c:v>1.8985193079387541</c:v>
                </c:pt>
                <c:pt idx="3255">
                  <c:v>1.9048034068480313</c:v>
                </c:pt>
                <c:pt idx="3256">
                  <c:v>1.8943460361444355</c:v>
                </c:pt>
                <c:pt idx="3257">
                  <c:v>1.8869770300638338</c:v>
                </c:pt>
                <c:pt idx="3258">
                  <c:v>1.862653896146311</c:v>
                </c:pt>
                <c:pt idx="3259">
                  <c:v>1.847771291516102</c:v>
                </c:pt>
                <c:pt idx="3260">
                  <c:v>1.8030737039743274</c:v>
                </c:pt>
                <c:pt idx="3261">
                  <c:v>1.821302779121508</c:v>
                </c:pt>
                <c:pt idx="3262">
                  <c:v>1.8043828763034691</c:v>
                </c:pt>
                <c:pt idx="3263">
                  <c:v>1.8204599277313329</c:v>
                </c:pt>
                <c:pt idx="3264">
                  <c:v>1.834131581788595</c:v>
                </c:pt>
                <c:pt idx="3265">
                  <c:v>1.8308484862571934</c:v>
                </c:pt>
                <c:pt idx="3266">
                  <c:v>1.817684685641004</c:v>
                </c:pt>
                <c:pt idx="3267">
                  <c:v>1.8144310300537068</c:v>
                </c:pt>
                <c:pt idx="3268">
                  <c:v>1.826061532956351</c:v>
                </c:pt>
                <c:pt idx="3269">
                  <c:v>1.833931858163393</c:v>
                </c:pt>
                <c:pt idx="3270">
                  <c:v>1.8253307177486067</c:v>
                </c:pt>
                <c:pt idx="3271">
                  <c:v>1.8089209945960465</c:v>
                </c:pt>
                <c:pt idx="3272">
                  <c:v>1.7814434846881324</c:v>
                </c:pt>
                <c:pt idx="3273">
                  <c:v>1.7853804747892932</c:v>
                </c:pt>
                <c:pt idx="3274">
                  <c:v>1.8166424869028535</c:v>
                </c:pt>
                <c:pt idx="3275">
                  <c:v>1.8282871652439008</c:v>
                </c:pt>
                <c:pt idx="3276">
                  <c:v>1.8498792366654315</c:v>
                </c:pt>
                <c:pt idx="3277">
                  <c:v>1.9046541608630947</c:v>
                </c:pt>
                <c:pt idx="3278">
                  <c:v>1.9212436986042123</c:v>
                </c:pt>
                <c:pt idx="3279">
                  <c:v>1.9256817715479881</c:v>
                </c:pt>
                <c:pt idx="3280">
                  <c:v>1.9218496648226076</c:v>
                </c:pt>
                <c:pt idx="3281">
                  <c:v>1.916872074190717</c:v>
                </c:pt>
                <c:pt idx="3282">
                  <c:v>1.9421939542907762</c:v>
                </c:pt>
                <c:pt idx="3283">
                  <c:v>1.9326966258542944</c:v>
                </c:pt>
                <c:pt idx="3284">
                  <c:v>1.9354217280967487</c:v>
                </c:pt>
                <c:pt idx="3285">
                  <c:v>1.943569853572036</c:v>
                </c:pt>
                <c:pt idx="3286">
                  <c:v>1.9387303646366416</c:v>
                </c:pt>
                <c:pt idx="3287">
                  <c:v>1.940494609268461</c:v>
                </c:pt>
                <c:pt idx="3288">
                  <c:v>1.9651582957522631</c:v>
                </c:pt>
                <c:pt idx="3289">
                  <c:v>1.9830608878265661</c:v>
                </c:pt>
                <c:pt idx="3290">
                  <c:v>1.9717772713748329</c:v>
                </c:pt>
                <c:pt idx="3291">
                  <c:v>1.9779094986888086</c:v>
                </c:pt>
                <c:pt idx="3292">
                  <c:v>1.9822806786809111</c:v>
                </c:pt>
                <c:pt idx="3293">
                  <c:v>1.9951853258991239</c:v>
                </c:pt>
                <c:pt idx="3294">
                  <c:v>1.9916139441657645</c:v>
                </c:pt>
                <c:pt idx="3295">
                  <c:v>1.9876506324168746</c:v>
                </c:pt>
                <c:pt idx="3296">
                  <c:v>1.9638187013341963</c:v>
                </c:pt>
                <c:pt idx="3297">
                  <c:v>1.9585360290276075</c:v>
                </c:pt>
                <c:pt idx="3298">
                  <c:v>1.9638436616662722</c:v>
                </c:pt>
                <c:pt idx="3299">
                  <c:v>1.9793776650300525</c:v>
                </c:pt>
                <c:pt idx="3300">
                  <c:v>1.9829603386037571</c:v>
                </c:pt>
                <c:pt idx="3301">
                  <c:v>1.9720738863448224</c:v>
                </c:pt>
                <c:pt idx="3302">
                  <c:v>1.9799819026290653</c:v>
                </c:pt>
                <c:pt idx="3303">
                  <c:v>1.9718837766473123</c:v>
                </c:pt>
                <c:pt idx="3304">
                  <c:v>1.9651990906444778</c:v>
                </c:pt>
                <c:pt idx="3305">
                  <c:v>1.9785820964517666</c:v>
                </c:pt>
                <c:pt idx="3306">
                  <c:v>1.9847354867717315</c:v>
                </c:pt>
                <c:pt idx="3307">
                  <c:v>1.9811828102504101</c:v>
                </c:pt>
                <c:pt idx="3308">
                  <c:v>1.9802120306733875</c:v>
                </c:pt>
                <c:pt idx="3309">
                  <c:v>1.9899348717439937</c:v>
                </c:pt>
                <c:pt idx="3310">
                  <c:v>2.0058742500666633</c:v>
                </c:pt>
                <c:pt idx="3311">
                  <c:v>2.0113101692843438</c:v>
                </c:pt>
                <c:pt idx="3312">
                  <c:v>1.9984578973026168</c:v>
                </c:pt>
                <c:pt idx="3313">
                  <c:v>1.9916831250307609</c:v>
                </c:pt>
                <c:pt idx="3314">
                  <c:v>1.9753712402367589</c:v>
                </c:pt>
                <c:pt idx="3315">
                  <c:v>1.9514890019422964</c:v>
                </c:pt>
                <c:pt idx="3316">
                  <c:v>1.9302372867111448</c:v>
                </c:pt>
                <c:pt idx="3317">
                  <c:v>1.9395217280602253</c:v>
                </c:pt>
                <c:pt idx="3318">
                  <c:v>1.9244128537986362</c:v>
                </c:pt>
                <c:pt idx="3319">
                  <c:v>1.9361710163353461</c:v>
                </c:pt>
                <c:pt idx="3320">
                  <c:v>1.9272839913703668</c:v>
                </c:pt>
                <c:pt idx="3321">
                  <c:v>1.8939612511595731</c:v>
                </c:pt>
                <c:pt idx="3322">
                  <c:v>1.8670859410056186</c:v>
                </c:pt>
                <c:pt idx="3323">
                  <c:v>1.8717723267175428</c:v>
                </c:pt>
                <c:pt idx="3324">
                  <c:v>1.8873267547525656</c:v>
                </c:pt>
                <c:pt idx="3325">
                  <c:v>1.8830047764841822</c:v>
                </c:pt>
                <c:pt idx="3326">
                  <c:v>1.8387729942845688</c:v>
                </c:pt>
                <c:pt idx="3327">
                  <c:v>1.8158067195859544</c:v>
                </c:pt>
                <c:pt idx="3328">
                  <c:v>1.8269012986426247</c:v>
                </c:pt>
                <c:pt idx="3329">
                  <c:v>1.8349579333696389</c:v>
                </c:pt>
                <c:pt idx="3330">
                  <c:v>1.7342370924069794</c:v>
                </c:pt>
                <c:pt idx="3331">
                  <c:v>1.7172589112723151</c:v>
                </c:pt>
                <c:pt idx="3332">
                  <c:v>1.7543688763449097</c:v>
                </c:pt>
                <c:pt idx="3333">
                  <c:v>1.6670188499916967</c:v>
                </c:pt>
                <c:pt idx="3334">
                  <c:v>1.6827054973701183</c:v>
                </c:pt>
                <c:pt idx="3335">
                  <c:v>1.6573134714148032</c:v>
                </c:pt>
                <c:pt idx="3336">
                  <c:v>1.7163304041318843</c:v>
                </c:pt>
                <c:pt idx="3337">
                  <c:v>1.7184071639208838</c:v>
                </c:pt>
                <c:pt idx="3338">
                  <c:v>1.7447159776005123</c:v>
                </c:pt>
                <c:pt idx="3339">
                  <c:v>1.7115838211858787</c:v>
                </c:pt>
                <c:pt idx="3340">
                  <c:v>1.6660728073805462</c:v>
                </c:pt>
                <c:pt idx="3341">
                  <c:v>1.6497619545962907</c:v>
                </c:pt>
                <c:pt idx="3342">
                  <c:v>1.6621516668753087</c:v>
                </c:pt>
                <c:pt idx="3343">
                  <c:v>1.6673209585592907</c:v>
                </c:pt>
                <c:pt idx="3344">
                  <c:v>1.6321571595432751</c:v>
                </c:pt>
                <c:pt idx="3345">
                  <c:v>1.5601953503790122</c:v>
                </c:pt>
                <c:pt idx="3346">
                  <c:v>1.546325213714143</c:v>
                </c:pt>
                <c:pt idx="3347">
                  <c:v>1.5979879391043323</c:v>
                </c:pt>
                <c:pt idx="3348">
                  <c:v>1.6206953477190049</c:v>
                </c:pt>
                <c:pt idx="3349">
                  <c:v>1.6275184751329019</c:v>
                </c:pt>
                <c:pt idx="3350">
                  <c:v>1.6286740132502462</c:v>
                </c:pt>
                <c:pt idx="3351">
                  <c:v>1.6228270735426777</c:v>
                </c:pt>
                <c:pt idx="3352">
                  <c:v>1.6291723274002297</c:v>
                </c:pt>
                <c:pt idx="3353">
                  <c:v>1.6127339786167614</c:v>
                </c:pt>
                <c:pt idx="3354">
                  <c:v>1.5282428454770292</c:v>
                </c:pt>
                <c:pt idx="3355">
                  <c:v>1.5589758090995722</c:v>
                </c:pt>
                <c:pt idx="3356">
                  <c:v>1.555873447239464</c:v>
                </c:pt>
                <c:pt idx="3357">
                  <c:v>1.5216597901346682</c:v>
                </c:pt>
                <c:pt idx="3358">
                  <c:v>1.5209141768375023</c:v>
                </c:pt>
                <c:pt idx="3359">
                  <c:v>1.4620700073356594</c:v>
                </c:pt>
                <c:pt idx="3360">
                  <c:v>1.4487797909689781</c:v>
                </c:pt>
                <c:pt idx="3361">
                  <c:v>1.427497215839644</c:v>
                </c:pt>
                <c:pt idx="3362">
                  <c:v>1.4070982806252954</c:v>
                </c:pt>
                <c:pt idx="3363">
                  <c:v>1.4068309319519765</c:v>
                </c:pt>
                <c:pt idx="3364">
                  <c:v>1.291484863841234</c:v>
                </c:pt>
                <c:pt idx="3365">
                  <c:v>1.2975677575499263</c:v>
                </c:pt>
                <c:pt idx="3366">
                  <c:v>1.4100798578070803</c:v>
                </c:pt>
                <c:pt idx="3367">
                  <c:v>1.4476020828233267</c:v>
                </c:pt>
                <c:pt idx="3368">
                  <c:v>1.4162035936468889</c:v>
                </c:pt>
                <c:pt idx="3369">
                  <c:v>1.3550377604372799</c:v>
                </c:pt>
                <c:pt idx="3370">
                  <c:v>1.4263262970138852</c:v>
                </c:pt>
                <c:pt idx="3371">
                  <c:v>1.4079409510453764</c:v>
                </c:pt>
                <c:pt idx="3372">
                  <c:v>1.4037312076017507</c:v>
                </c:pt>
                <c:pt idx="3373">
                  <c:v>1.4388385251038704</c:v>
                </c:pt>
                <c:pt idx="3374">
                  <c:v>1.4761188312893119</c:v>
                </c:pt>
                <c:pt idx="3375">
                  <c:v>1.4759859805944957</c:v>
                </c:pt>
                <c:pt idx="3376">
                  <c:v>1.4470714152346495</c:v>
                </c:pt>
                <c:pt idx="3377">
                  <c:v>1.3865983007919935</c:v>
                </c:pt>
                <c:pt idx="3378">
                  <c:v>1.375796700028824</c:v>
                </c:pt>
                <c:pt idx="3379">
                  <c:v>1.3785620513958821</c:v>
                </c:pt>
                <c:pt idx="3380">
                  <c:v>1.343422504705801</c:v>
                </c:pt>
                <c:pt idx="3381">
                  <c:v>1.3375248799101427</c:v>
                </c:pt>
                <c:pt idx="3382">
                  <c:v>1.3594736631894682</c:v>
                </c:pt>
                <c:pt idx="3383">
                  <c:v>1.4274609410855736</c:v>
                </c:pt>
                <c:pt idx="3384">
                  <c:v>1.4307583758594813</c:v>
                </c:pt>
                <c:pt idx="3385">
                  <c:v>1.4324895934942712</c:v>
                </c:pt>
                <c:pt idx="3386">
                  <c:v>1.3978376702276447</c:v>
                </c:pt>
                <c:pt idx="3387">
                  <c:v>1.3855506771063437</c:v>
                </c:pt>
                <c:pt idx="3388">
                  <c:v>1.3790524444307151</c:v>
                </c:pt>
                <c:pt idx="3389">
                  <c:v>1.3538295752220773</c:v>
                </c:pt>
                <c:pt idx="3390">
                  <c:v>1.2841208903938925</c:v>
                </c:pt>
                <c:pt idx="3391">
                  <c:v>1.3095593252325957</c:v>
                </c:pt>
                <c:pt idx="3392">
                  <c:v>1.2561424003563582</c:v>
                </c:pt>
                <c:pt idx="3393">
                  <c:v>1.2633149734623932</c:v>
                </c:pt>
                <c:pt idx="3394">
                  <c:v>1.2418512520632672</c:v>
                </c:pt>
                <c:pt idx="3395">
                  <c:v>1.2910409801574931</c:v>
                </c:pt>
                <c:pt idx="3396">
                  <c:v>1.3504417756545395</c:v>
                </c:pt>
                <c:pt idx="3397">
                  <c:v>1.331414051035567</c:v>
                </c:pt>
                <c:pt idx="3398">
                  <c:v>1.3533956970181642</c:v>
                </c:pt>
                <c:pt idx="3399">
                  <c:v>1.3381023256418589</c:v>
                </c:pt>
                <c:pt idx="3400">
                  <c:v>1.359779583317257</c:v>
                </c:pt>
                <c:pt idx="3401">
                  <c:v>1.38207996848366</c:v>
                </c:pt>
                <c:pt idx="3402">
                  <c:v>1.3842912964332339</c:v>
                </c:pt>
                <c:pt idx="3403">
                  <c:v>1.3649112182831686</c:v>
                </c:pt>
                <c:pt idx="3404">
                  <c:v>1.3806076972934251</c:v>
                </c:pt>
                <c:pt idx="3405">
                  <c:v>1.394689895805818</c:v>
                </c:pt>
                <c:pt idx="3406">
                  <c:v>1.3747458302957949</c:v>
                </c:pt>
                <c:pt idx="3407">
                  <c:v>1.3619606940740441</c:v>
                </c:pt>
                <c:pt idx="3408">
                  <c:v>1.3622330862128589</c:v>
                </c:pt>
                <c:pt idx="3409">
                  <c:v>1.3249078996506265</c:v>
                </c:pt>
                <c:pt idx="3410">
                  <c:v>1.328352660189718</c:v>
                </c:pt>
                <c:pt idx="3411">
                  <c:v>1.3360571056188184</c:v>
                </c:pt>
                <c:pt idx="3412">
                  <c:v>1.3520897908862441</c:v>
                </c:pt>
                <c:pt idx="3413">
                  <c:v>1.3445180880572811</c:v>
                </c:pt>
                <c:pt idx="3414">
                  <c:v>1.3593077870259112</c:v>
                </c:pt>
                <c:pt idx="3415">
                  <c:v>1.3782021652655714</c:v>
                </c:pt>
                <c:pt idx="3416">
                  <c:v>1.3824745919778947</c:v>
                </c:pt>
                <c:pt idx="3417">
                  <c:v>1.3650554121189733</c:v>
                </c:pt>
                <c:pt idx="3418">
                  <c:v>1.3552270131517168</c:v>
                </c:pt>
                <c:pt idx="3419">
                  <c:v>1.3517034229175222</c:v>
                </c:pt>
                <c:pt idx="3420">
                  <c:v>1.3127743643374976</c:v>
                </c:pt>
                <c:pt idx="3421">
                  <c:v>1.2697153651872277</c:v>
                </c:pt>
                <c:pt idx="3422">
                  <c:v>1.2764448566227202</c:v>
                </c:pt>
                <c:pt idx="3423">
                  <c:v>1.2981444191853064</c:v>
                </c:pt>
                <c:pt idx="3424">
                  <c:v>1.2950288725792618</c:v>
                </c:pt>
                <c:pt idx="3425">
                  <c:v>1.2972304216626467</c:v>
                </c:pt>
                <c:pt idx="3426">
                  <c:v>1.3386120721136852</c:v>
                </c:pt>
                <c:pt idx="3427">
                  <c:v>1.3378089048704169</c:v>
                </c:pt>
                <c:pt idx="3428">
                  <c:v>1.3890469859269539</c:v>
                </c:pt>
                <c:pt idx="3429">
                  <c:v>1.3825184650930971</c:v>
                </c:pt>
                <c:pt idx="3430">
                  <c:v>1.4137633824042011</c:v>
                </c:pt>
                <c:pt idx="3431">
                  <c:v>1.4403421339933999</c:v>
                </c:pt>
                <c:pt idx="3432">
                  <c:v>1.4504245289313535</c:v>
                </c:pt>
                <c:pt idx="3433">
                  <c:v>1.4408517270404064</c:v>
                </c:pt>
                <c:pt idx="3434">
                  <c:v>1.4245701025248498</c:v>
                </c:pt>
                <c:pt idx="3435">
                  <c:v>1.4251399305658596</c:v>
                </c:pt>
                <c:pt idx="3436">
                  <c:v>1.4495098233785357</c:v>
                </c:pt>
                <c:pt idx="3437">
                  <c:v>1.42356359754006</c:v>
                </c:pt>
                <c:pt idx="3438">
                  <c:v>1.4117480196804775</c:v>
                </c:pt>
                <c:pt idx="3439">
                  <c:v>1.3963599662659603</c:v>
                </c:pt>
                <c:pt idx="3440">
                  <c:v>1.4171657297633229</c:v>
                </c:pt>
                <c:pt idx="3441">
                  <c:v>1.3977505592655652</c:v>
                </c:pt>
                <c:pt idx="3442">
                  <c:v>1.3900629311896047</c:v>
                </c:pt>
                <c:pt idx="3443">
                  <c:v>1.3878388304997011</c:v>
                </c:pt>
                <c:pt idx="3444">
                  <c:v>1.3716011161828545</c:v>
                </c:pt>
                <c:pt idx="3445">
                  <c:v>1.3222234760002718</c:v>
                </c:pt>
                <c:pt idx="3446">
                  <c:v>1.3034479026410679</c:v>
                </c:pt>
                <c:pt idx="3447">
                  <c:v>1.2889796309217521</c:v>
                </c:pt>
                <c:pt idx="3448">
                  <c:v>1.2871750594384617</c:v>
                </c:pt>
                <c:pt idx="3449">
                  <c:v>1.3008191150685093</c:v>
                </c:pt>
                <c:pt idx="3450">
                  <c:v>1.321241975175085</c:v>
                </c:pt>
                <c:pt idx="3451">
                  <c:v>1.306708313448159</c:v>
                </c:pt>
                <c:pt idx="3452">
                  <c:v>1.2575760808625083</c:v>
                </c:pt>
                <c:pt idx="3453">
                  <c:v>1.2780745709805672</c:v>
                </c:pt>
                <c:pt idx="3454">
                  <c:v>1.3001852610585312</c:v>
                </c:pt>
                <c:pt idx="3455">
                  <c:v>1.2851031120302521</c:v>
                </c:pt>
                <c:pt idx="3456">
                  <c:v>1.3250698188143928</c:v>
                </c:pt>
                <c:pt idx="3457">
                  <c:v>1.3229497071042897</c:v>
                </c:pt>
                <c:pt idx="3458">
                  <c:v>1.3318134701418884</c:v>
                </c:pt>
                <c:pt idx="3459">
                  <c:v>1.3267525789553491</c:v>
                </c:pt>
                <c:pt idx="3460">
                  <c:v>1.3373665995869919</c:v>
                </c:pt>
                <c:pt idx="3461">
                  <c:v>1.3272026134301307</c:v>
                </c:pt>
                <c:pt idx="3462">
                  <c:v>1.3229555650671543</c:v>
                </c:pt>
                <c:pt idx="3463">
                  <c:v>1.3541773164027393</c:v>
                </c:pt>
                <c:pt idx="3464">
                  <c:v>1.3392813659223091</c:v>
                </c:pt>
                <c:pt idx="3465">
                  <c:v>1.3545491734938235</c:v>
                </c:pt>
                <c:pt idx="3466">
                  <c:v>1.3744610463441826</c:v>
                </c:pt>
                <c:pt idx="3467">
                  <c:v>1.4079978958749806</c:v>
                </c:pt>
                <c:pt idx="3468">
                  <c:v>1.3932139179682934</c:v>
                </c:pt>
                <c:pt idx="3469">
                  <c:v>1.4010159159089159</c:v>
                </c:pt>
                <c:pt idx="3470">
                  <c:v>1.3954118522452803</c:v>
                </c:pt>
                <c:pt idx="3471">
                  <c:v>1.3771319569808671</c:v>
                </c:pt>
                <c:pt idx="3472">
                  <c:v>1.3880112994410159</c:v>
                </c:pt>
                <c:pt idx="3473">
                  <c:v>1.3766296067855996</c:v>
                </c:pt>
                <c:pt idx="3474">
                  <c:v>1.365891895852672</c:v>
                </c:pt>
                <c:pt idx="3475">
                  <c:v>1.3561940633921181</c:v>
                </c:pt>
                <c:pt idx="3476">
                  <c:v>1.3528035782336378</c:v>
                </c:pt>
                <c:pt idx="3477">
                  <c:v>1.3294000763301959</c:v>
                </c:pt>
                <c:pt idx="3478">
                  <c:v>1.3224871959332789</c:v>
                </c:pt>
                <c:pt idx="3479">
                  <c:v>1.3227516933724655</c:v>
                </c:pt>
                <c:pt idx="3480">
                  <c:v>1.310714652962776</c:v>
                </c:pt>
                <c:pt idx="3481">
                  <c:v>1.2881703609318162</c:v>
                </c:pt>
                <c:pt idx="3482">
                  <c:v>1.2915196038702388</c:v>
                </c:pt>
                <c:pt idx="3483">
                  <c:v>1.3080510547997777</c:v>
                </c:pt>
                <c:pt idx="3484">
                  <c:v>1.3402291107478521</c:v>
                </c:pt>
                <c:pt idx="3485">
                  <c:v>1.291578794027705</c:v>
                </c:pt>
                <c:pt idx="3486">
                  <c:v>1.2812461636754835</c:v>
                </c:pt>
                <c:pt idx="3487">
                  <c:v>1.2381962925759873</c:v>
                </c:pt>
                <c:pt idx="3488">
                  <c:v>1.2622173006519615</c:v>
                </c:pt>
                <c:pt idx="3489">
                  <c:v>1.2608288616212444</c:v>
                </c:pt>
                <c:pt idx="3490">
                  <c:v>1.2269125652436328</c:v>
                </c:pt>
                <c:pt idx="3491">
                  <c:v>1.1988162674995535</c:v>
                </c:pt>
                <c:pt idx="3492">
                  <c:v>1.2025325979288022</c:v>
                </c:pt>
                <c:pt idx="3493">
                  <c:v>1.1410831821746403</c:v>
                </c:pt>
                <c:pt idx="3494">
                  <c:v>1.1181474102129301</c:v>
                </c:pt>
                <c:pt idx="3495">
                  <c:v>1.1267571452715697</c:v>
                </c:pt>
                <c:pt idx="3496">
                  <c:v>1.0691798551481924</c:v>
                </c:pt>
                <c:pt idx="3497">
                  <c:v>1.0614817601911255</c:v>
                </c:pt>
                <c:pt idx="3498">
                  <c:v>1.0485316827167939</c:v>
                </c:pt>
                <c:pt idx="3499">
                  <c:v>1.0921506007178126</c:v>
                </c:pt>
                <c:pt idx="3500">
                  <c:v>1.1334338934249459</c:v>
                </c:pt>
                <c:pt idx="3501">
                  <c:v>1.1408012137322081</c:v>
                </c:pt>
                <c:pt idx="3502">
                  <c:v>1.1625905169144932</c:v>
                </c:pt>
                <c:pt idx="3503">
                  <c:v>1.1437565505404785</c:v>
                </c:pt>
                <c:pt idx="3504">
                  <c:v>1.1367796355821815</c:v>
                </c:pt>
                <c:pt idx="3505">
                  <c:v>1.1836149565681673</c:v>
                </c:pt>
                <c:pt idx="3506">
                  <c:v>1.2514360935795232</c:v>
                </c:pt>
                <c:pt idx="3507">
                  <c:v>1.2212764837242567</c:v>
                </c:pt>
                <c:pt idx="3508">
                  <c:v>1.2262837173075261</c:v>
                </c:pt>
                <c:pt idx="3509">
                  <c:v>1.2315567372919485</c:v>
                </c:pt>
                <c:pt idx="3510">
                  <c:v>1.2467048851606395</c:v>
                </c:pt>
                <c:pt idx="3511">
                  <c:v>1.2933316478656476</c:v>
                </c:pt>
                <c:pt idx="3512">
                  <c:v>1.2713450098519317</c:v>
                </c:pt>
                <c:pt idx="3513">
                  <c:v>1.2417226711223817</c:v>
                </c:pt>
                <c:pt idx="3514">
                  <c:v>1.2355140577667698</c:v>
                </c:pt>
                <c:pt idx="3515">
                  <c:v>1.2423093850844871</c:v>
                </c:pt>
                <c:pt idx="3516">
                  <c:v>1.2752305837892259</c:v>
                </c:pt>
                <c:pt idx="3517">
                  <c:v>1.2673241541697327</c:v>
                </c:pt>
                <c:pt idx="3518">
                  <c:v>1.2488212215188546</c:v>
                </c:pt>
                <c:pt idx="3519">
                  <c:v>1.2282156713637935</c:v>
                </c:pt>
                <c:pt idx="3520">
                  <c:v>1.237058824197613</c:v>
                </c:pt>
                <c:pt idx="3521">
                  <c:v>1.2061323535926727</c:v>
                </c:pt>
                <c:pt idx="3522">
                  <c:v>1.2023933432965355</c:v>
                </c:pt>
                <c:pt idx="3523">
                  <c:v>1.200469513947261</c:v>
                </c:pt>
                <c:pt idx="3524">
                  <c:v>1.185583691974315</c:v>
                </c:pt>
                <c:pt idx="3525">
                  <c:v>1.2116665331977499</c:v>
                </c:pt>
                <c:pt idx="3526">
                  <c:v>1.2263276982494427</c:v>
                </c:pt>
                <c:pt idx="3527">
                  <c:v>1.2260824327097928</c:v>
                </c:pt>
                <c:pt idx="3528">
                  <c:v>1.2699761838008035</c:v>
                </c:pt>
                <c:pt idx="3529">
                  <c:v>1.2715001552213645</c:v>
                </c:pt>
                <c:pt idx="3530">
                  <c:v>1.2903183575186405</c:v>
                </c:pt>
                <c:pt idx="3531">
                  <c:v>1.2761248555859355</c:v>
                </c:pt>
                <c:pt idx="3532">
                  <c:v>1.2825054798638651</c:v>
                </c:pt>
                <c:pt idx="3533">
                  <c:v>1.2753234491766274</c:v>
                </c:pt>
                <c:pt idx="3534">
                  <c:v>1.2605296971661786</c:v>
                </c:pt>
                <c:pt idx="3535">
                  <c:v>1.2601515382570287</c:v>
                </c:pt>
                <c:pt idx="3536">
                  <c:v>1.2430134773367332</c:v>
                </c:pt>
                <c:pt idx="3537">
                  <c:v>1.2477369285506128</c:v>
                </c:pt>
                <c:pt idx="3538">
                  <c:v>1.2528526499576702</c:v>
                </c:pt>
                <c:pt idx="3539">
                  <c:v>1.2338092896783137</c:v>
                </c:pt>
                <c:pt idx="3540">
                  <c:v>1.2282571478747613</c:v>
                </c:pt>
                <c:pt idx="3541">
                  <c:v>1.2136408878150515</c:v>
                </c:pt>
                <c:pt idx="3542">
                  <c:v>1.2184954513663118</c:v>
                </c:pt>
                <c:pt idx="3543">
                  <c:v>1.2038735059499159</c:v>
                </c:pt>
                <c:pt idx="3544">
                  <c:v>1.1858154033606672</c:v>
                </c:pt>
                <c:pt idx="3545">
                  <c:v>1.1565257628976586</c:v>
                </c:pt>
                <c:pt idx="3546">
                  <c:v>1.1540970587955734</c:v>
                </c:pt>
                <c:pt idx="3547">
                  <c:v>1.1677154040893614</c:v>
                </c:pt>
                <c:pt idx="3548">
                  <c:v>1.1542866769423337</c:v>
                </c:pt>
                <c:pt idx="3549">
                  <c:v>1.1824512718597266</c:v>
                </c:pt>
                <c:pt idx="3550">
                  <c:v>1.1818600462237969</c:v>
                </c:pt>
                <c:pt idx="3551">
                  <c:v>1.170396003775426</c:v>
                </c:pt>
                <c:pt idx="3552">
                  <c:v>1.1931016862486694</c:v>
                </c:pt>
                <c:pt idx="3553">
                  <c:v>1.202527189570034</c:v>
                </c:pt>
                <c:pt idx="3554">
                  <c:v>1.198558849844453</c:v>
                </c:pt>
                <c:pt idx="3555">
                  <c:v>1.202274382278971</c:v>
                </c:pt>
                <c:pt idx="3556">
                  <c:v>1.2264400973627783</c:v>
                </c:pt>
                <c:pt idx="3557">
                  <c:v>1.215770068515722</c:v>
                </c:pt>
                <c:pt idx="3558">
                  <c:v>1.2120011813033233</c:v>
                </c:pt>
                <c:pt idx="3559">
                  <c:v>1.1900639599217331</c:v>
                </c:pt>
                <c:pt idx="3560">
                  <c:v>1.1986324204331698</c:v>
                </c:pt>
                <c:pt idx="3561">
                  <c:v>1.203666676598989</c:v>
                </c:pt>
                <c:pt idx="3562">
                  <c:v>1.2129349100088012</c:v>
                </c:pt>
                <c:pt idx="3563">
                  <c:v>1.2050508330937439</c:v>
                </c:pt>
                <c:pt idx="3564">
                  <c:v>1.2058943686769095</c:v>
                </c:pt>
                <c:pt idx="3565">
                  <c:v>1.2624508145678563</c:v>
                </c:pt>
                <c:pt idx="3566">
                  <c:v>1.2924971439545714</c:v>
                </c:pt>
                <c:pt idx="3567">
                  <c:v>1.3282993148421132</c:v>
                </c:pt>
                <c:pt idx="3568">
                  <c:v>1.3652260357947239</c:v>
                </c:pt>
                <c:pt idx="3569">
                  <c:v>1.3792878639634096</c:v>
                </c:pt>
                <c:pt idx="3570">
                  <c:v>1.4056322621651105</c:v>
                </c:pt>
                <c:pt idx="3571">
                  <c:v>1.3967767789134704</c:v>
                </c:pt>
                <c:pt idx="3572">
                  <c:v>1.3928658039325126</c:v>
                </c:pt>
                <c:pt idx="3573">
                  <c:v>1.4523411737604308</c:v>
                </c:pt>
                <c:pt idx="3574">
                  <c:v>1.4308465243887765</c:v>
                </c:pt>
                <c:pt idx="3575">
                  <c:v>1.4670469414558127</c:v>
                </c:pt>
                <c:pt idx="3576">
                  <c:v>1.4922801488488528</c:v>
                </c:pt>
                <c:pt idx="3577">
                  <c:v>1.4706420866905445</c:v>
                </c:pt>
                <c:pt idx="3578">
                  <c:v>1.4909369474868741</c:v>
                </c:pt>
                <c:pt idx="3579">
                  <c:v>1.4897441979288846</c:v>
                </c:pt>
                <c:pt idx="3580">
                  <c:v>1.4697816256766376</c:v>
                </c:pt>
                <c:pt idx="3581">
                  <c:v>1.4758077303419119</c:v>
                </c:pt>
                <c:pt idx="3582">
                  <c:v>1.4532278720676808</c:v>
                </c:pt>
                <c:pt idx="3583">
                  <c:v>1.4872334042740647</c:v>
                </c:pt>
                <c:pt idx="3584">
                  <c:v>1.4866385109123552</c:v>
                </c:pt>
                <c:pt idx="3585">
                  <c:v>1.469988159590137</c:v>
                </c:pt>
                <c:pt idx="3586">
                  <c:v>1.4874810186892595</c:v>
                </c:pt>
                <c:pt idx="3587">
                  <c:v>1.5005708516537248</c:v>
                </c:pt>
                <c:pt idx="3588">
                  <c:v>1.526380670302169</c:v>
                </c:pt>
                <c:pt idx="3589">
                  <c:v>1.5602663211828771</c:v>
                </c:pt>
                <c:pt idx="3590">
                  <c:v>1.54996856346307</c:v>
                </c:pt>
                <c:pt idx="3591">
                  <c:v>1.5485735917559531</c:v>
                </c:pt>
                <c:pt idx="3592">
                  <c:v>1.5521353110169918</c:v>
                </c:pt>
                <c:pt idx="3593">
                  <c:v>1.5733995647779246</c:v>
                </c:pt>
                <c:pt idx="3594">
                  <c:v>1.5814239025582921</c:v>
                </c:pt>
                <c:pt idx="3595">
                  <c:v>1.5659259483132209</c:v>
                </c:pt>
                <c:pt idx="3596">
                  <c:v>1.5192613550534868</c:v>
                </c:pt>
                <c:pt idx="3597">
                  <c:v>1.5434176105988373</c:v>
                </c:pt>
                <c:pt idx="3598">
                  <c:v>1.5310702697140466</c:v>
                </c:pt>
                <c:pt idx="3599">
                  <c:v>1.5359696945771317</c:v>
                </c:pt>
                <c:pt idx="3600">
                  <c:v>1.5244499218678034</c:v>
                </c:pt>
                <c:pt idx="3601">
                  <c:v>1.5352735163130649</c:v>
                </c:pt>
                <c:pt idx="3602">
                  <c:v>1.5240660196439795</c:v>
                </c:pt>
                <c:pt idx="3603">
                  <c:v>1.531838756344164</c:v>
                </c:pt>
                <c:pt idx="3604">
                  <c:v>1.5615564282172409</c:v>
                </c:pt>
                <c:pt idx="3605">
                  <c:v>1.5781089263563437</c:v>
                </c:pt>
                <c:pt idx="3606">
                  <c:v>1.5665887311939424</c:v>
                </c:pt>
                <c:pt idx="3607">
                  <c:v>1.5562492455680623</c:v>
                </c:pt>
                <c:pt idx="3608">
                  <c:v>1.5437992516035177</c:v>
                </c:pt>
                <c:pt idx="3609">
                  <c:v>1.5087550085921178</c:v>
                </c:pt>
                <c:pt idx="3610">
                  <c:v>1.4800886634288675</c:v>
                </c:pt>
                <c:pt idx="3611">
                  <c:v>1.4735762733097806</c:v>
                </c:pt>
                <c:pt idx="3612">
                  <c:v>1.4818283004403154</c:v>
                </c:pt>
                <c:pt idx="3613">
                  <c:v>1.4993138743855112</c:v>
                </c:pt>
                <c:pt idx="3614">
                  <c:v>1.5017127765845282</c:v>
                </c:pt>
                <c:pt idx="3615">
                  <c:v>1.4982588371983838</c:v>
                </c:pt>
                <c:pt idx="3616">
                  <c:v>1.5187849832680018</c:v>
                </c:pt>
                <c:pt idx="3617">
                  <c:v>1.5209112822445772</c:v>
                </c:pt>
                <c:pt idx="3618">
                  <c:v>1.5142192726027011</c:v>
                </c:pt>
                <c:pt idx="3619">
                  <c:v>1.5464721431091388</c:v>
                </c:pt>
                <c:pt idx="3620">
                  <c:v>1.5492557929667352</c:v>
                </c:pt>
                <c:pt idx="3621">
                  <c:v>1.5566922207729754</c:v>
                </c:pt>
                <c:pt idx="3622">
                  <c:v>1.5453283675613327</c:v>
                </c:pt>
                <c:pt idx="3623">
                  <c:v>1.5300296167224756</c:v>
                </c:pt>
                <c:pt idx="3624">
                  <c:v>1.4758665682904999</c:v>
                </c:pt>
                <c:pt idx="3625">
                  <c:v>1.4928390338258408</c:v>
                </c:pt>
                <c:pt idx="3626">
                  <c:v>1.4944811567630494</c:v>
                </c:pt>
                <c:pt idx="3627">
                  <c:v>1.4808963230480732</c:v>
                </c:pt>
                <c:pt idx="3628">
                  <c:v>1.5109733273691797</c:v>
                </c:pt>
                <c:pt idx="3629">
                  <c:v>1.5245871970487759</c:v>
                </c:pt>
                <c:pt idx="3630">
                  <c:v>1.5093565709502585</c:v>
                </c:pt>
                <c:pt idx="3631">
                  <c:v>1.5283895573099413</c:v>
                </c:pt>
                <c:pt idx="3632">
                  <c:v>1.5177061143043447</c:v>
                </c:pt>
                <c:pt idx="3633">
                  <c:v>1.4887331045822747</c:v>
                </c:pt>
                <c:pt idx="3634">
                  <c:v>1.4729674210047485</c:v>
                </c:pt>
                <c:pt idx="3635">
                  <c:v>1.4884483085995084</c:v>
                </c:pt>
                <c:pt idx="3636">
                  <c:v>1.4208876398721766</c:v>
                </c:pt>
                <c:pt idx="3637">
                  <c:v>1.3916315633672085</c:v>
                </c:pt>
                <c:pt idx="3638">
                  <c:v>1.4399350949316843</c:v>
                </c:pt>
                <c:pt idx="3639">
                  <c:v>1.4130227080074111</c:v>
                </c:pt>
                <c:pt idx="3640">
                  <c:v>1.3813851295751252</c:v>
                </c:pt>
                <c:pt idx="3641">
                  <c:v>1.4188344804379067</c:v>
                </c:pt>
                <c:pt idx="3642">
                  <c:v>1.4683659921499941</c:v>
                </c:pt>
                <c:pt idx="3643">
                  <c:v>1.4761630155683105</c:v>
                </c:pt>
                <c:pt idx="3644">
                  <c:v>1.4544781808696121</c:v>
                </c:pt>
                <c:pt idx="3645">
                  <c:v>1.4133309931328106</c:v>
                </c:pt>
                <c:pt idx="3646">
                  <c:v>1.4038758087887522</c:v>
                </c:pt>
                <c:pt idx="3647">
                  <c:v>1.3662659758713016</c:v>
                </c:pt>
                <c:pt idx="3648">
                  <c:v>1.3645034927624276</c:v>
                </c:pt>
                <c:pt idx="3649">
                  <c:v>1.4171869726179849</c:v>
                </c:pt>
                <c:pt idx="3650">
                  <c:v>1.4666609698320787</c:v>
                </c:pt>
                <c:pt idx="3651">
                  <c:v>1.5070088131121591</c:v>
                </c:pt>
                <c:pt idx="3652">
                  <c:v>1.5320251594098209</c:v>
                </c:pt>
                <c:pt idx="3653">
                  <c:v>1.5444345632010403</c:v>
                </c:pt>
                <c:pt idx="3654">
                  <c:v>1.5445890066573604</c:v>
                </c:pt>
                <c:pt idx="3655">
                  <c:v>1.588146416645098</c:v>
                </c:pt>
                <c:pt idx="3656">
                  <c:v>1.5840172359618208</c:v>
                </c:pt>
                <c:pt idx="3657">
                  <c:v>1.5846508428562054</c:v>
                </c:pt>
                <c:pt idx="3658">
                  <c:v>1.600655816369053</c:v>
                </c:pt>
                <c:pt idx="3659">
                  <c:v>1.597134373573041</c:v>
                </c:pt>
                <c:pt idx="3660">
                  <c:v>1.5878709942063174</c:v>
                </c:pt>
                <c:pt idx="3661">
                  <c:v>1.6261386851666897</c:v>
                </c:pt>
                <c:pt idx="3662">
                  <c:v>1.6171949223982729</c:v>
                </c:pt>
                <c:pt idx="3663">
                  <c:v>1.6306176402541785</c:v>
                </c:pt>
                <c:pt idx="3664">
                  <c:v>1.6115394138632047</c:v>
                </c:pt>
                <c:pt idx="3665">
                  <c:v>1.6271713461776778</c:v>
                </c:pt>
                <c:pt idx="3666">
                  <c:v>1.6079707242927812</c:v>
                </c:pt>
                <c:pt idx="3667">
                  <c:v>1.6275879671291531</c:v>
                </c:pt>
                <c:pt idx="3668">
                  <c:v>1.6313314194535502</c:v>
                </c:pt>
                <c:pt idx="3669">
                  <c:v>1.6487866656417032</c:v>
                </c:pt>
                <c:pt idx="3670">
                  <c:v>1.6519193603064224</c:v>
                </c:pt>
                <c:pt idx="3671">
                  <c:v>1.6535712796667286</c:v>
                </c:pt>
                <c:pt idx="3672">
                  <c:v>1.6380277096378615</c:v>
                </c:pt>
                <c:pt idx="3673">
                  <c:v>1.6421227789119561</c:v>
                </c:pt>
                <c:pt idx="3674">
                  <c:v>1.6257015511228365</c:v>
                </c:pt>
                <c:pt idx="3675">
                  <c:v>1.6203367360041312</c:v>
                </c:pt>
                <c:pt idx="3676">
                  <c:v>1.6245496115177418</c:v>
                </c:pt>
                <c:pt idx="3677">
                  <c:v>1.62027704603945</c:v>
                </c:pt>
                <c:pt idx="3678">
                  <c:v>1.6229829087063359</c:v>
                </c:pt>
                <c:pt idx="3679">
                  <c:v>1.6269916764908405</c:v>
                </c:pt>
                <c:pt idx="3680">
                  <c:v>1.6236888833875642</c:v>
                </c:pt>
                <c:pt idx="3681">
                  <c:v>1.6283488704828863</c:v>
                </c:pt>
                <c:pt idx="3682">
                  <c:v>1.6538650972833533</c:v>
                </c:pt>
                <c:pt idx="3683">
                  <c:v>1.6938390166846919</c:v>
                </c:pt>
                <c:pt idx="3684">
                  <c:v>1.6875209971524581</c:v>
                </c:pt>
                <c:pt idx="3685">
                  <c:v>1.6957392244085905</c:v>
                </c:pt>
                <c:pt idx="3686">
                  <c:v>1.6663520636495897</c:v>
                </c:pt>
                <c:pt idx="3687">
                  <c:v>1.6574704071503374</c:v>
                </c:pt>
                <c:pt idx="3688">
                  <c:v>1.6201275988772403</c:v>
                </c:pt>
                <c:pt idx="3689">
                  <c:v>1.634174105159506</c:v>
                </c:pt>
                <c:pt idx="3690">
                  <c:v>1.6043831112224483</c:v>
                </c:pt>
                <c:pt idx="3691">
                  <c:v>1.6085063758182898</c:v>
                </c:pt>
                <c:pt idx="3692">
                  <c:v>1.6073321661639424</c:v>
                </c:pt>
                <c:pt idx="3693">
                  <c:v>1.5978006864185903</c:v>
                </c:pt>
                <c:pt idx="3694">
                  <c:v>1.6033450548004629</c:v>
                </c:pt>
                <c:pt idx="3695">
                  <c:v>1.60698464807486</c:v>
                </c:pt>
                <c:pt idx="3696">
                  <c:v>1.5857242411808297</c:v>
                </c:pt>
                <c:pt idx="3697">
                  <c:v>1.5593536470499925</c:v>
                </c:pt>
                <c:pt idx="3698">
                  <c:v>1.5642967981111409</c:v>
                </c:pt>
                <c:pt idx="3699">
                  <c:v>1.5952229458097982</c:v>
                </c:pt>
                <c:pt idx="3700">
                  <c:v>1.5897991877940449</c:v>
                </c:pt>
                <c:pt idx="3701">
                  <c:v>1.5746960955100016</c:v>
                </c:pt>
                <c:pt idx="3702">
                  <c:v>1.5743811562908996</c:v>
                </c:pt>
                <c:pt idx="3703">
                  <c:v>1.5682410697813651</c:v>
                </c:pt>
                <c:pt idx="3704">
                  <c:v>1.5781209885209877</c:v>
                </c:pt>
                <c:pt idx="3705">
                  <c:v>1.5822241030911421</c:v>
                </c:pt>
                <c:pt idx="3706">
                  <c:v>1.5676676413427038</c:v>
                </c:pt>
                <c:pt idx="3707">
                  <c:v>1.5592022360794533</c:v>
                </c:pt>
                <c:pt idx="3708">
                  <c:v>1.5693370506139697</c:v>
                </c:pt>
                <c:pt idx="3709">
                  <c:v>1.5759282662265484</c:v>
                </c:pt>
                <c:pt idx="3710">
                  <c:v>1.5877477282232475</c:v>
                </c:pt>
                <c:pt idx="3711">
                  <c:v>1.6195026827877126</c:v>
                </c:pt>
                <c:pt idx="3712">
                  <c:v>1.6240372902995182</c:v>
                </c:pt>
                <c:pt idx="3713">
                  <c:v>1.6164043150351104</c:v>
                </c:pt>
                <c:pt idx="3714">
                  <c:v>1.6110701807954946</c:v>
                </c:pt>
                <c:pt idx="3715">
                  <c:v>1.6017259737468807</c:v>
                </c:pt>
                <c:pt idx="3716">
                  <c:v>1.5970809684230147</c:v>
                </c:pt>
                <c:pt idx="3717">
                  <c:v>1.5844640287724729</c:v>
                </c:pt>
                <c:pt idx="3718">
                  <c:v>1.5931785809307217</c:v>
                </c:pt>
                <c:pt idx="3719">
                  <c:v>1.6064019631524467</c:v>
                </c:pt>
                <c:pt idx="3720">
                  <c:v>1.6129882112013716</c:v>
                </c:pt>
                <c:pt idx="3721">
                  <c:v>1.5979874208371989</c:v>
                </c:pt>
                <c:pt idx="3722">
                  <c:v>1.6101321252355618</c:v>
                </c:pt>
                <c:pt idx="3723">
                  <c:v>1.6473261773285031</c:v>
                </c:pt>
                <c:pt idx="3724">
                  <c:v>1.6560570060683442</c:v>
                </c:pt>
                <c:pt idx="3725">
                  <c:v>1.6628468397932243</c:v>
                </c:pt>
                <c:pt idx="3726">
                  <c:v>1.6512069119146717</c:v>
                </c:pt>
                <c:pt idx="3727">
                  <c:v>1.6665631361954782</c:v>
                </c:pt>
                <c:pt idx="3728">
                  <c:v>1.648897566951806</c:v>
                </c:pt>
                <c:pt idx="3729">
                  <c:v>1.6498869054919769</c:v>
                </c:pt>
                <c:pt idx="3730">
                  <c:v>1.6335530251276063</c:v>
                </c:pt>
                <c:pt idx="3731">
                  <c:v>1.6186876925989451</c:v>
                </c:pt>
                <c:pt idx="3732">
                  <c:v>1.6216013304456232</c:v>
                </c:pt>
                <c:pt idx="3733">
                  <c:v>1.5945205882271811</c:v>
                </c:pt>
                <c:pt idx="3734">
                  <c:v>1.5822427796978318</c:v>
                </c:pt>
                <c:pt idx="3735">
                  <c:v>1.5732239958535541</c:v>
                </c:pt>
                <c:pt idx="3736">
                  <c:v>1.6045311533710398</c:v>
                </c:pt>
                <c:pt idx="3737">
                  <c:v>1.6034079815636799</c:v>
                </c:pt>
                <c:pt idx="3738">
                  <c:v>1.6119060438659676</c:v>
                </c:pt>
                <c:pt idx="3739">
                  <c:v>1.6123896156791273</c:v>
                </c:pt>
                <c:pt idx="3740">
                  <c:v>1.6244825377967209</c:v>
                </c:pt>
                <c:pt idx="3741">
                  <c:v>1.622045813990026</c:v>
                </c:pt>
                <c:pt idx="3742">
                  <c:v>1.5904159206172206</c:v>
                </c:pt>
                <c:pt idx="3743">
                  <c:v>1.5264812006084083</c:v>
                </c:pt>
                <c:pt idx="3744">
                  <c:v>1.525870608128165</c:v>
                </c:pt>
                <c:pt idx="3745">
                  <c:v>1.5225136927902831</c:v>
                </c:pt>
                <c:pt idx="3746">
                  <c:v>1.4807968176078294</c:v>
                </c:pt>
                <c:pt idx="3747">
                  <c:v>1.5115973914140721</c:v>
                </c:pt>
                <c:pt idx="3748">
                  <c:v>1.5076672381963954</c:v>
                </c:pt>
                <c:pt idx="3749">
                  <c:v>1.5435497184654696</c:v>
                </c:pt>
                <c:pt idx="3750">
                  <c:v>1.564233284692907</c:v>
                </c:pt>
                <c:pt idx="3751">
                  <c:v>1.5485909518459779</c:v>
                </c:pt>
                <c:pt idx="3752">
                  <c:v>1.577085025359944</c:v>
                </c:pt>
                <c:pt idx="3753">
                  <c:v>1.5677802237103202</c:v>
                </c:pt>
                <c:pt idx="3754">
                  <c:v>1.5800089094552607</c:v>
                </c:pt>
                <c:pt idx="3755">
                  <c:v>1.5853809397474088</c:v>
                </c:pt>
                <c:pt idx="3756">
                  <c:v>1.570636897007758</c:v>
                </c:pt>
                <c:pt idx="3757">
                  <c:v>1.5855579475293318</c:v>
                </c:pt>
                <c:pt idx="3758">
                  <c:v>1.5690681448750268</c:v>
                </c:pt>
                <c:pt idx="3759">
                  <c:v>1.5703233993909267</c:v>
                </c:pt>
                <c:pt idx="3760">
                  <c:v>1.5803734691470286</c:v>
                </c:pt>
                <c:pt idx="3761">
                  <c:v>1.5754743113926728</c:v>
                </c:pt>
                <c:pt idx="3762">
                  <c:v>1.5787828074465975</c:v>
                </c:pt>
                <c:pt idx="3763">
                  <c:v>1.593939122398085</c:v>
                </c:pt>
                <c:pt idx="3764">
                  <c:v>1.5851724572248955</c:v>
                </c:pt>
                <c:pt idx="3765">
                  <c:v>1.5957931126883023</c:v>
                </c:pt>
                <c:pt idx="3766">
                  <c:v>1.5600473469640843</c:v>
                </c:pt>
                <c:pt idx="3767">
                  <c:v>1.5623874179845305</c:v>
                </c:pt>
                <c:pt idx="3768">
                  <c:v>1.566762102754887</c:v>
                </c:pt>
                <c:pt idx="3769">
                  <c:v>1.5991940782819132</c:v>
                </c:pt>
                <c:pt idx="3770">
                  <c:v>1.6113479532768558</c:v>
                </c:pt>
                <c:pt idx="3771">
                  <c:v>1.6103811445048897</c:v>
                </c:pt>
                <c:pt idx="3772">
                  <c:v>1.6192382407996666</c:v>
                </c:pt>
                <c:pt idx="3773">
                  <c:v>1.6179428502070268</c:v>
                </c:pt>
                <c:pt idx="3774">
                  <c:v>1.6177810559220061</c:v>
                </c:pt>
                <c:pt idx="3775">
                  <c:v>1.638003319121031</c:v>
                </c:pt>
                <c:pt idx="3776">
                  <c:v>1.6414431260911853</c:v>
                </c:pt>
                <c:pt idx="3777">
                  <c:v>1.630117168521156</c:v>
                </c:pt>
                <c:pt idx="3778">
                  <c:v>1.637452695779501</c:v>
                </c:pt>
                <c:pt idx="3779">
                  <c:v>1.663815684181551</c:v>
                </c:pt>
                <c:pt idx="3780">
                  <c:v>1.6628173947710421</c:v>
                </c:pt>
                <c:pt idx="3781">
                  <c:v>1.6734594260975766</c:v>
                </c:pt>
                <c:pt idx="3782">
                  <c:v>1.6672676262210155</c:v>
                </c:pt>
                <c:pt idx="3783">
                  <c:v>1.6559302063627126</c:v>
                </c:pt>
                <c:pt idx="3784">
                  <c:v>1.6618915551056184</c:v>
                </c:pt>
                <c:pt idx="3785">
                  <c:v>1.6230032927161469</c:v>
                </c:pt>
                <c:pt idx="3786">
                  <c:v>1.6239770946917764</c:v>
                </c:pt>
                <c:pt idx="3787">
                  <c:v>1.5776937474930608</c:v>
                </c:pt>
                <c:pt idx="3788">
                  <c:v>1.5508729537856787</c:v>
                </c:pt>
                <c:pt idx="3789">
                  <c:v>1.5423431525398574</c:v>
                </c:pt>
                <c:pt idx="3790">
                  <c:v>1.5667121743499872</c:v>
                </c:pt>
                <c:pt idx="3791">
                  <c:v>1.5206508364240976</c:v>
                </c:pt>
                <c:pt idx="3792">
                  <c:v>1.5370738654574778</c:v>
                </c:pt>
                <c:pt idx="3793">
                  <c:v>1.5581317774142454</c:v>
                </c:pt>
                <c:pt idx="3794">
                  <c:v>1.5534573820820026</c:v>
                </c:pt>
                <c:pt idx="3795">
                  <c:v>1.5509718502706713</c:v>
                </c:pt>
                <c:pt idx="3796">
                  <c:v>1.5300337302920173</c:v>
                </c:pt>
                <c:pt idx="3797">
                  <c:v>1.5387549225546819</c:v>
                </c:pt>
                <c:pt idx="3798">
                  <c:v>1.494746531769618</c:v>
                </c:pt>
                <c:pt idx="3799">
                  <c:v>1.424343970123269</c:v>
                </c:pt>
                <c:pt idx="3800">
                  <c:v>1.4499821615854878</c:v>
                </c:pt>
                <c:pt idx="3801">
                  <c:v>1.4511421473147561</c:v>
                </c:pt>
                <c:pt idx="3802">
                  <c:v>1.421829075938998</c:v>
                </c:pt>
                <c:pt idx="3803">
                  <c:v>1.4329193427313223</c:v>
                </c:pt>
                <c:pt idx="3804">
                  <c:v>1.385919588289735</c:v>
                </c:pt>
                <c:pt idx="3805">
                  <c:v>1.328681109293369</c:v>
                </c:pt>
                <c:pt idx="3806">
                  <c:v>1.3518001605950738</c:v>
                </c:pt>
                <c:pt idx="3807">
                  <c:v>1.3492317402899432</c:v>
                </c:pt>
                <c:pt idx="3808">
                  <c:v>1.3871451521920906</c:v>
                </c:pt>
                <c:pt idx="3809">
                  <c:v>1.402542463381423</c:v>
                </c:pt>
                <c:pt idx="3810">
                  <c:v>1.3857119538208458</c:v>
                </c:pt>
                <c:pt idx="3811">
                  <c:v>1.4282533108031457</c:v>
                </c:pt>
                <c:pt idx="3812">
                  <c:v>1.4024019258776088</c:v>
                </c:pt>
                <c:pt idx="3813">
                  <c:v>1.3862743037300165</c:v>
                </c:pt>
                <c:pt idx="3814">
                  <c:v>1.4018005759317929</c:v>
                </c:pt>
                <c:pt idx="3815">
                  <c:v>1.418341822727788</c:v>
                </c:pt>
                <c:pt idx="3816">
                  <c:v>1.4223131798314257</c:v>
                </c:pt>
                <c:pt idx="3817">
                  <c:v>1.4216020232415101</c:v>
                </c:pt>
                <c:pt idx="3818">
                  <c:v>1.4090919254369847</c:v>
                </c:pt>
                <c:pt idx="3819">
                  <c:v>1.4099373805922468</c:v>
                </c:pt>
                <c:pt idx="3820">
                  <c:v>1.4189609798280371</c:v>
                </c:pt>
                <c:pt idx="3821">
                  <c:v>1.4317316286464894</c:v>
                </c:pt>
                <c:pt idx="3822">
                  <c:v>1.4205641219430467</c:v>
                </c:pt>
                <c:pt idx="3823">
                  <c:v>1.4208482347674354</c:v>
                </c:pt>
                <c:pt idx="3824">
                  <c:v>1.4155910962987959</c:v>
                </c:pt>
                <c:pt idx="3825">
                  <c:v>1.4314457165773424</c:v>
                </c:pt>
                <c:pt idx="3826">
                  <c:v>1.4606472091955203</c:v>
                </c:pt>
                <c:pt idx="3827">
                  <c:v>1.4590404972654052</c:v>
                </c:pt>
                <c:pt idx="3828">
                  <c:v>1.454371567674156</c:v>
                </c:pt>
                <c:pt idx="3829">
                  <c:v>1.4580074965933414</c:v>
                </c:pt>
                <c:pt idx="3830">
                  <c:v>1.454362477851858</c:v>
                </c:pt>
                <c:pt idx="3831">
                  <c:v>1.4783594587364137</c:v>
                </c:pt>
                <c:pt idx="3832">
                  <c:v>1.469932809821616</c:v>
                </c:pt>
                <c:pt idx="3833">
                  <c:v>1.4703737896645623</c:v>
                </c:pt>
                <c:pt idx="3834">
                  <c:v>1.4631689580952059</c:v>
                </c:pt>
                <c:pt idx="3835">
                  <c:v>1.4656563453239677</c:v>
                </c:pt>
                <c:pt idx="3836">
                  <c:v>1.4682945267455509</c:v>
                </c:pt>
                <c:pt idx="3837">
                  <c:v>1.4365793649678471</c:v>
                </c:pt>
                <c:pt idx="3838">
                  <c:v>1.4266669673495689</c:v>
                </c:pt>
                <c:pt idx="3839">
                  <c:v>1.4302336347679427</c:v>
                </c:pt>
                <c:pt idx="3840">
                  <c:v>1.4415324804826095</c:v>
                </c:pt>
                <c:pt idx="3841">
                  <c:v>1.4510465948537947</c:v>
                </c:pt>
                <c:pt idx="3842">
                  <c:v>1.4628000722721104</c:v>
                </c:pt>
                <c:pt idx="3843">
                  <c:v>1.4569488719830219</c:v>
                </c:pt>
                <c:pt idx="3844">
                  <c:v>1.4917699500234163</c:v>
                </c:pt>
                <c:pt idx="3845">
                  <c:v>1.4960960828784839</c:v>
                </c:pt>
                <c:pt idx="3846">
                  <c:v>1.5020804672099979</c:v>
                </c:pt>
                <c:pt idx="3847">
                  <c:v>1.5098912856394899</c:v>
                </c:pt>
                <c:pt idx="3848">
                  <c:v>1.5207625028960945</c:v>
                </c:pt>
                <c:pt idx="3849">
                  <c:v>1.517112672889144</c:v>
                </c:pt>
                <c:pt idx="3850">
                  <c:v>1.4970867856070074</c:v>
                </c:pt>
                <c:pt idx="3851">
                  <c:v>1.5042728021779208</c:v>
                </c:pt>
                <c:pt idx="3852">
                  <c:v>1.5077326296229301</c:v>
                </c:pt>
                <c:pt idx="3853">
                  <c:v>1.5071295365710811</c:v>
                </c:pt>
                <c:pt idx="3854">
                  <c:v>1.5234065355660487</c:v>
                </c:pt>
                <c:pt idx="3855">
                  <c:v>1.5275197332120769</c:v>
                </c:pt>
                <c:pt idx="3856">
                  <c:v>1.5246174457189738</c:v>
                </c:pt>
                <c:pt idx="3857">
                  <c:v>1.5421505463447422</c:v>
                </c:pt>
                <c:pt idx="3858">
                  <c:v>1.5415336861262043</c:v>
                </c:pt>
                <c:pt idx="3859">
                  <c:v>1.5284306497941316</c:v>
                </c:pt>
                <c:pt idx="3860">
                  <c:v>1.5195657520253256</c:v>
                </c:pt>
                <c:pt idx="3861">
                  <c:v>1.5121198798404014</c:v>
                </c:pt>
                <c:pt idx="3862">
                  <c:v>1.4830871781474657</c:v>
                </c:pt>
                <c:pt idx="3863">
                  <c:v>1.4836804130187247</c:v>
                </c:pt>
                <c:pt idx="3864">
                  <c:v>1.491543919207724</c:v>
                </c:pt>
                <c:pt idx="3865">
                  <c:v>1.5022830354260197</c:v>
                </c:pt>
                <c:pt idx="3866">
                  <c:v>1.5149022129235983</c:v>
                </c:pt>
                <c:pt idx="3867">
                  <c:v>1.5153566835874752</c:v>
                </c:pt>
                <c:pt idx="3868">
                  <c:v>1.5094467925214841</c:v>
                </c:pt>
                <c:pt idx="3869">
                  <c:v>1.5129185201442834</c:v>
                </c:pt>
                <c:pt idx="3870">
                  <c:v>1.5112543097721247</c:v>
                </c:pt>
                <c:pt idx="3871">
                  <c:v>1.4845051084891581</c:v>
                </c:pt>
                <c:pt idx="3872">
                  <c:v>1.488067920749532</c:v>
                </c:pt>
                <c:pt idx="3873">
                  <c:v>1.4639612204333896</c:v>
                </c:pt>
                <c:pt idx="3874">
                  <c:v>1.4294117356311618</c:v>
                </c:pt>
                <c:pt idx="3875">
                  <c:v>1.4355582060943757</c:v>
                </c:pt>
                <c:pt idx="3876">
                  <c:v>1.4493395648728817</c:v>
                </c:pt>
                <c:pt idx="3877">
                  <c:v>1.4547021212629114</c:v>
                </c:pt>
                <c:pt idx="3878">
                  <c:v>1.4753588913848448</c:v>
                </c:pt>
                <c:pt idx="3879">
                  <c:v>1.478457145056753</c:v>
                </c:pt>
                <c:pt idx="3880">
                  <c:v>1.4740217736215826</c:v>
                </c:pt>
                <c:pt idx="3881">
                  <c:v>1.4738743714442204</c:v>
                </c:pt>
                <c:pt idx="3882">
                  <c:v>1.4787381568699864</c:v>
                </c:pt>
                <c:pt idx="3883">
                  <c:v>1.4930819169916254</c:v>
                </c:pt>
                <c:pt idx="3884">
                  <c:v>1.5190615423472797</c:v>
                </c:pt>
                <c:pt idx="3885">
                  <c:v>1.5295430669894758</c:v>
                </c:pt>
                <c:pt idx="3886">
                  <c:v>1.5220483059612273</c:v>
                </c:pt>
                <c:pt idx="3887">
                  <c:v>1.5255490170649382</c:v>
                </c:pt>
                <c:pt idx="3888">
                  <c:v>1.5800111169741566</c:v>
                </c:pt>
                <c:pt idx="3889">
                  <c:v>1.5915451981280682</c:v>
                </c:pt>
                <c:pt idx="3890">
                  <c:v>1.5764255187458516</c:v>
                </c:pt>
                <c:pt idx="3891">
                  <c:v>1.5594001231433963</c:v>
                </c:pt>
                <c:pt idx="3892">
                  <c:v>1.5860658652491482</c:v>
                </c:pt>
                <c:pt idx="3893">
                  <c:v>1.603036770007314</c:v>
                </c:pt>
                <c:pt idx="3894">
                  <c:v>1.5929376383562679</c:v>
                </c:pt>
                <c:pt idx="3895">
                  <c:v>1.5864065940390073</c:v>
                </c:pt>
                <c:pt idx="3896">
                  <c:v>1.5954491116250298</c:v>
                </c:pt>
                <c:pt idx="3897">
                  <c:v>1.5978422852924674</c:v>
                </c:pt>
                <c:pt idx="3898">
                  <c:v>1.59304875843659</c:v>
                </c:pt>
                <c:pt idx="3899">
                  <c:v>1.5892254414163423</c:v>
                </c:pt>
                <c:pt idx="3900">
                  <c:v>1.5823917720182521</c:v>
                </c:pt>
                <c:pt idx="3901">
                  <c:v>1.583341207081463</c:v>
                </c:pt>
                <c:pt idx="3902">
                  <c:v>1.5969579414623634</c:v>
                </c:pt>
                <c:pt idx="3903">
                  <c:v>1.5940834171677312</c:v>
                </c:pt>
                <c:pt idx="3904">
                  <c:v>1.566186957367296</c:v>
                </c:pt>
                <c:pt idx="3905">
                  <c:v>1.5732347986754487</c:v>
                </c:pt>
                <c:pt idx="3906">
                  <c:v>1.5575024506886941</c:v>
                </c:pt>
                <c:pt idx="3907">
                  <c:v>1.5609289560802091</c:v>
                </c:pt>
                <c:pt idx="3908">
                  <c:v>1.5501585462832557</c:v>
                </c:pt>
                <c:pt idx="3909">
                  <c:v>1.5241158827056969</c:v>
                </c:pt>
                <c:pt idx="3910">
                  <c:v>1.5245731174705086</c:v>
                </c:pt>
                <c:pt idx="3911">
                  <c:v>1.538141818215996</c:v>
                </c:pt>
                <c:pt idx="3912">
                  <c:v>1.5518312803981182</c:v>
                </c:pt>
                <c:pt idx="3913">
                  <c:v>1.5662633113058209</c:v>
                </c:pt>
                <c:pt idx="3914">
                  <c:v>1.5332151554372679</c:v>
                </c:pt>
                <c:pt idx="3915">
                  <c:v>1.529228796033131</c:v>
                </c:pt>
                <c:pt idx="3916">
                  <c:v>1.5017026777045346</c:v>
                </c:pt>
                <c:pt idx="3917">
                  <c:v>1.4961463777970279</c:v>
                </c:pt>
                <c:pt idx="3918">
                  <c:v>1.4656249916899686</c:v>
                </c:pt>
                <c:pt idx="3919">
                  <c:v>1.4883421790611633</c:v>
                </c:pt>
                <c:pt idx="3920">
                  <c:v>1.4483057744444179</c:v>
                </c:pt>
                <c:pt idx="3921">
                  <c:v>1.4409194149947513</c:v>
                </c:pt>
                <c:pt idx="3922">
                  <c:v>1.4694496194116475</c:v>
                </c:pt>
                <c:pt idx="3923">
                  <c:v>1.5014836211148215</c:v>
                </c:pt>
                <c:pt idx="3924">
                  <c:v>1.4750575093832008</c:v>
                </c:pt>
                <c:pt idx="3925">
                  <c:v>1.5066237400840015</c:v>
                </c:pt>
                <c:pt idx="3926">
                  <c:v>1.4993919461315983</c:v>
                </c:pt>
                <c:pt idx="3927">
                  <c:v>1.4769010669396243</c:v>
                </c:pt>
                <c:pt idx="3928">
                  <c:v>1.4833994316341585</c:v>
                </c:pt>
                <c:pt idx="3929">
                  <c:v>1.5151441794711296</c:v>
                </c:pt>
                <c:pt idx="3930">
                  <c:v>1.6483253528466419</c:v>
                </c:pt>
                <c:pt idx="3931">
                  <c:v>1.6381057356589928</c:v>
                </c:pt>
                <c:pt idx="3932">
                  <c:v>1.6428562422924036</c:v>
                </c:pt>
                <c:pt idx="3933">
                  <c:v>1.675220510265564</c:v>
                </c:pt>
                <c:pt idx="3934">
                  <c:v>1.6820889143576527</c:v>
                </c:pt>
                <c:pt idx="3935">
                  <c:v>1.7202723327135714</c:v>
                </c:pt>
                <c:pt idx="3936">
                  <c:v>1.7309380211763954</c:v>
                </c:pt>
                <c:pt idx="3937">
                  <c:v>1.7174367046112196</c:v>
                </c:pt>
                <c:pt idx="3938">
                  <c:v>1.7210433216909031</c:v>
                </c:pt>
                <c:pt idx="3939">
                  <c:v>1.7194943827013813</c:v>
                </c:pt>
                <c:pt idx="3940">
                  <c:v>1.7005799444916661</c:v>
                </c:pt>
                <c:pt idx="3941">
                  <c:v>1.6476919082179753</c:v>
                </c:pt>
                <c:pt idx="3942">
                  <c:v>1.7028895871432776</c:v>
                </c:pt>
                <c:pt idx="3943">
                  <c:v>1.7045924767304208</c:v>
                </c:pt>
                <c:pt idx="3944">
                  <c:v>1.7185701350396103</c:v>
                </c:pt>
                <c:pt idx="3945">
                  <c:v>1.710664712418428</c:v>
                </c:pt>
                <c:pt idx="3946">
                  <c:v>1.7178495042105855</c:v>
                </c:pt>
                <c:pt idx="3947">
                  <c:v>1.716303439656796</c:v>
                </c:pt>
                <c:pt idx="3948">
                  <c:v>1.7315785402697412</c:v>
                </c:pt>
                <c:pt idx="3949">
                  <c:v>1.7310590667076604</c:v>
                </c:pt>
                <c:pt idx="3950">
                  <c:v>1.7076897693071071</c:v>
                </c:pt>
                <c:pt idx="3951">
                  <c:v>1.6935159442218581</c:v>
                </c:pt>
                <c:pt idx="3952">
                  <c:v>1.7263701535397624</c:v>
                </c:pt>
                <c:pt idx="3953">
                  <c:v>1.7111780961886125</c:v>
                </c:pt>
                <c:pt idx="3954">
                  <c:v>1.6947507864652018</c:v>
                </c:pt>
                <c:pt idx="3955">
                  <c:v>1.6940728861506158</c:v>
                </c:pt>
                <c:pt idx="3956">
                  <c:v>1.7000021412521431</c:v>
                </c:pt>
                <c:pt idx="3957">
                  <c:v>1.6984721393250162</c:v>
                </c:pt>
                <c:pt idx="3958">
                  <c:v>1.6845446677825511</c:v>
                </c:pt>
                <c:pt idx="3959">
                  <c:v>1.6879137571181162</c:v>
                </c:pt>
                <c:pt idx="3960">
                  <c:v>1.6956781604008595</c:v>
                </c:pt>
                <c:pt idx="3961">
                  <c:v>1.7041565512028636</c:v>
                </c:pt>
                <c:pt idx="3962">
                  <c:v>1.6956357684468493</c:v>
                </c:pt>
                <c:pt idx="3963">
                  <c:v>1.6922444969099555</c:v>
                </c:pt>
                <c:pt idx="3964">
                  <c:v>1.6961366592528484</c:v>
                </c:pt>
                <c:pt idx="3965">
                  <c:v>1.7404058260593478</c:v>
                </c:pt>
                <c:pt idx="3966">
                  <c:v>1.7334442027551105</c:v>
                </c:pt>
                <c:pt idx="3967">
                  <c:v>1.7324041362334572</c:v>
                </c:pt>
                <c:pt idx="3968">
                  <c:v>1.7253012792749001</c:v>
                </c:pt>
                <c:pt idx="3969">
                  <c:v>1.7368607978460417</c:v>
                </c:pt>
                <c:pt idx="3970">
                  <c:v>1.7335607623301343</c:v>
                </c:pt>
                <c:pt idx="3971">
                  <c:v>1.7385880885408915</c:v>
                </c:pt>
                <c:pt idx="3972">
                  <c:v>1.7570171222794249</c:v>
                </c:pt>
                <c:pt idx="3973">
                  <c:v>1.7454208092723806</c:v>
                </c:pt>
                <c:pt idx="3974">
                  <c:v>1.7387882101971455</c:v>
                </c:pt>
                <c:pt idx="3975">
                  <c:v>1.7344412396716526</c:v>
                </c:pt>
                <c:pt idx="3976">
                  <c:v>1.7321864660600796</c:v>
                </c:pt>
                <c:pt idx="3977">
                  <c:v>1.7169432251587509</c:v>
                </c:pt>
                <c:pt idx="3978">
                  <c:v>1.7155696705786239</c:v>
                </c:pt>
                <c:pt idx="3979">
                  <c:v>1.7174567972162604</c:v>
                </c:pt>
                <c:pt idx="3980">
                  <c:v>1.7322269256723202</c:v>
                </c:pt>
                <c:pt idx="3981">
                  <c:v>1.7294553625912443</c:v>
                </c:pt>
                <c:pt idx="3982">
                  <c:v>1.7190786304156969</c:v>
                </c:pt>
                <c:pt idx="3983">
                  <c:v>1.7068731721397454</c:v>
                </c:pt>
                <c:pt idx="3984">
                  <c:v>1.6877561926117803</c:v>
                </c:pt>
                <c:pt idx="3985">
                  <c:v>1.6924819099510933</c:v>
                </c:pt>
                <c:pt idx="3986">
                  <c:v>1.6928204063330834</c:v>
                </c:pt>
                <c:pt idx="3987">
                  <c:v>1.7031466108117153</c:v>
                </c:pt>
                <c:pt idx="3988">
                  <c:v>1.6995700029290106</c:v>
                </c:pt>
                <c:pt idx="3989">
                  <c:v>1.7182652729612296</c:v>
                </c:pt>
                <c:pt idx="3990">
                  <c:v>1.7132823036696421</c:v>
                </c:pt>
                <c:pt idx="3991">
                  <c:v>1.7191074635021191</c:v>
                </c:pt>
                <c:pt idx="3992">
                  <c:v>1.7199670172338701</c:v>
                </c:pt>
                <c:pt idx="3993">
                  <c:v>1.7091312250252968</c:v>
                </c:pt>
                <c:pt idx="3994">
                  <c:v>1.706909354432764</c:v>
                </c:pt>
                <c:pt idx="3995">
                  <c:v>1.6879626605985603</c:v>
                </c:pt>
                <c:pt idx="3996">
                  <c:v>1.6886378456627995</c:v>
                </c:pt>
                <c:pt idx="3997">
                  <c:v>1.6899887559393296</c:v>
                </c:pt>
                <c:pt idx="3998">
                  <c:v>1.6872847739298267</c:v>
                </c:pt>
                <c:pt idx="3999">
                  <c:v>1.6690620983713844</c:v>
                </c:pt>
                <c:pt idx="4000">
                  <c:v>1.654040539486042</c:v>
                </c:pt>
                <c:pt idx="4001">
                  <c:v>1.6661150354242902</c:v>
                </c:pt>
                <c:pt idx="4002">
                  <c:v>1.667947761963257</c:v>
                </c:pt>
                <c:pt idx="4003">
                  <c:v>1.6661130194250975</c:v>
                </c:pt>
                <c:pt idx="4004">
                  <c:v>1.6677791324445224</c:v>
                </c:pt>
                <c:pt idx="4005">
                  <c:v>1.6912948182119902</c:v>
                </c:pt>
                <c:pt idx="4006">
                  <c:v>1.6961995731848047</c:v>
                </c:pt>
                <c:pt idx="4007">
                  <c:v>1.6851742759591035</c:v>
                </c:pt>
                <c:pt idx="4008">
                  <c:v>1.6841631713935279</c:v>
                </c:pt>
                <c:pt idx="4009">
                  <c:v>1.6701846170709616</c:v>
                </c:pt>
                <c:pt idx="4010">
                  <c:v>1.6663431924516985</c:v>
                </c:pt>
                <c:pt idx="4011">
                  <c:v>1.6883389225920611</c:v>
                </c:pt>
                <c:pt idx="4012">
                  <c:v>1.6871570853462465</c:v>
                </c:pt>
                <c:pt idx="4013">
                  <c:v>1.688675526723058</c:v>
                </c:pt>
                <c:pt idx="4014">
                  <c:v>1.6874934538543518</c:v>
                </c:pt>
                <c:pt idx="4015">
                  <c:v>1.6846247149827993</c:v>
                </c:pt>
                <c:pt idx="4016">
                  <c:v>1.680244690723844</c:v>
                </c:pt>
                <c:pt idx="4017">
                  <c:v>1.6854534492650881</c:v>
                </c:pt>
                <c:pt idx="4018">
                  <c:v>1.6859590852998676</c:v>
                </c:pt>
                <c:pt idx="4019">
                  <c:v>1.6916913461898873</c:v>
                </c:pt>
                <c:pt idx="4020">
                  <c:v>1.693383037536077</c:v>
                </c:pt>
                <c:pt idx="4021">
                  <c:v>1.6867788436896862</c:v>
                </c:pt>
                <c:pt idx="4022">
                  <c:v>1.6761521369744412</c:v>
                </c:pt>
                <c:pt idx="4023">
                  <c:v>1.6907346605661187</c:v>
                </c:pt>
                <c:pt idx="4024">
                  <c:v>1.7005409215974021</c:v>
                </c:pt>
                <c:pt idx="4025">
                  <c:v>1.7042821116249163</c:v>
                </c:pt>
                <c:pt idx="4026">
                  <c:v>1.7225179302193028</c:v>
                </c:pt>
                <c:pt idx="4027">
                  <c:v>1.7423268864168249</c:v>
                </c:pt>
                <c:pt idx="4028">
                  <c:v>1.7374483711348576</c:v>
                </c:pt>
                <c:pt idx="4029">
                  <c:v>1.7284136396049563</c:v>
                </c:pt>
                <c:pt idx="4030">
                  <c:v>1.7270309086932722</c:v>
                </c:pt>
                <c:pt idx="4031">
                  <c:v>1.728930642692835</c:v>
                </c:pt>
                <c:pt idx="4032">
                  <c:v>1.7138889461014073</c:v>
                </c:pt>
                <c:pt idx="4033">
                  <c:v>1.7164597795205596</c:v>
                </c:pt>
                <c:pt idx="4034">
                  <c:v>1.6934592184749842</c:v>
                </c:pt>
                <c:pt idx="4035">
                  <c:v>1.6660251791356895</c:v>
                </c:pt>
                <c:pt idx="4036">
                  <c:v>1.6600274884908008</c:v>
                </c:pt>
                <c:pt idx="4037">
                  <c:v>1.6535533812856866</c:v>
                </c:pt>
                <c:pt idx="4038">
                  <c:v>1.6643014782640435</c:v>
                </c:pt>
                <c:pt idx="4039">
                  <c:v>1.6677965113683979</c:v>
                </c:pt>
                <c:pt idx="4040">
                  <c:v>1.6637937997411139</c:v>
                </c:pt>
                <c:pt idx="4041">
                  <c:v>1.6672877667205701</c:v>
                </c:pt>
                <c:pt idx="4042">
                  <c:v>1.6659539365071936</c:v>
                </c:pt>
                <c:pt idx="4043">
                  <c:v>1.6609560746976719</c:v>
                </c:pt>
                <c:pt idx="4044">
                  <c:v>1.6641118912395976</c:v>
                </c:pt>
                <c:pt idx="4045">
                  <c:v>1.6835820003671009</c:v>
                </c:pt>
                <c:pt idx="4046">
                  <c:v>1.6765109559655591</c:v>
                </c:pt>
                <c:pt idx="4047">
                  <c:v>1.6766786070611557</c:v>
                </c:pt>
                <c:pt idx="4048">
                  <c:v>1.6750019284540945</c:v>
                </c:pt>
                <c:pt idx="4049">
                  <c:v>1.6734944267184857</c:v>
                </c:pt>
                <c:pt idx="4050">
                  <c:v>1.66663309956894</c:v>
                </c:pt>
                <c:pt idx="4051">
                  <c:v>1.6629665067498884</c:v>
                </c:pt>
                <c:pt idx="4052">
                  <c:v>1.6621350234965135</c:v>
                </c:pt>
                <c:pt idx="4053">
                  <c:v>1.6646282260317584</c:v>
                </c:pt>
                <c:pt idx="4054">
                  <c:v>1.6686233337742347</c:v>
                </c:pt>
                <c:pt idx="4055">
                  <c:v>1.6622825651058926</c:v>
                </c:pt>
                <c:pt idx="4056">
                  <c:v>1.6729211735225702</c:v>
                </c:pt>
                <c:pt idx="4057">
                  <c:v>1.6802820266860694</c:v>
                </c:pt>
                <c:pt idx="4058">
                  <c:v>1.6992692135876222</c:v>
                </c:pt>
                <c:pt idx="4059">
                  <c:v>1.7035173866215911</c:v>
                </c:pt>
                <c:pt idx="4060">
                  <c:v>1.7004510553256722</c:v>
                </c:pt>
                <c:pt idx="4061">
                  <c:v>1.6987506042703466</c:v>
                </c:pt>
                <c:pt idx="4062">
                  <c:v>1.6963723534243682</c:v>
                </c:pt>
                <c:pt idx="4063">
                  <c:v>1.6982383630131352</c:v>
                </c:pt>
                <c:pt idx="4064">
                  <c:v>1.6989176583583405</c:v>
                </c:pt>
                <c:pt idx="4065">
                  <c:v>1.7038445195675795</c:v>
                </c:pt>
                <c:pt idx="4066">
                  <c:v>1.7011183683362714</c:v>
                </c:pt>
                <c:pt idx="4067">
                  <c:v>1.7065619471149476</c:v>
                </c:pt>
                <c:pt idx="4068">
                  <c:v>1.7051966975572557</c:v>
                </c:pt>
                <c:pt idx="4069">
                  <c:v>1.6970117534089808</c:v>
                </c:pt>
                <c:pt idx="4070">
                  <c:v>1.6886963958172767</c:v>
                </c:pt>
                <c:pt idx="4071">
                  <c:v>1.6876831779797863</c:v>
                </c:pt>
                <c:pt idx="4072">
                  <c:v>1.6851516532128168</c:v>
                </c:pt>
                <c:pt idx="4073">
                  <c:v>1.6873423503619935</c:v>
                </c:pt>
                <c:pt idx="4074">
                  <c:v>1.6870048818919212</c:v>
                </c:pt>
                <c:pt idx="4075">
                  <c:v>1.6819438672462454</c:v>
                </c:pt>
                <c:pt idx="4076">
                  <c:v>1.6821120616329701</c:v>
                </c:pt>
                <c:pt idx="4077">
                  <c:v>1.6859809193747259</c:v>
                </c:pt>
                <c:pt idx="4078">
                  <c:v>1.6920504506844751</c:v>
                </c:pt>
                <c:pt idx="4079">
                  <c:v>1.7038948038392663</c:v>
                </c:pt>
                <c:pt idx="4080">
                  <c:v>1.7083249303292483</c:v>
                </c:pt>
                <c:pt idx="4081">
                  <c:v>1.7050791129616227</c:v>
                </c:pt>
                <c:pt idx="4082">
                  <c:v>1.7055906366955111</c:v>
                </c:pt>
                <c:pt idx="4083">
                  <c:v>1.708319581714224</c:v>
                </c:pt>
                <c:pt idx="4084">
                  <c:v>1.7088320775887382</c:v>
                </c:pt>
                <c:pt idx="4085">
                  <c:v>1.7064397126801141</c:v>
                </c:pt>
                <c:pt idx="4086">
                  <c:v>1.7052452048812379</c:v>
                </c:pt>
                <c:pt idx="4087">
                  <c:v>1.6849527869431511</c:v>
                </c:pt>
                <c:pt idx="4088">
                  <c:v>1.6768650135658238</c:v>
                </c:pt>
                <c:pt idx="4089">
                  <c:v>1.6758588945576842</c:v>
                </c:pt>
                <c:pt idx="4090">
                  <c:v>1.6872547350406764</c:v>
                </c:pt>
                <c:pt idx="4091">
                  <c:v>1.6970408125039123</c:v>
                </c:pt>
                <c:pt idx="4092">
                  <c:v>1.6965317002601612</c:v>
                </c:pt>
                <c:pt idx="4093">
                  <c:v>1.6963620470901353</c:v>
                </c:pt>
                <c:pt idx="4094">
                  <c:v>1.692969322995955</c:v>
                </c:pt>
                <c:pt idx="4095">
                  <c:v>1.689244790485364</c:v>
                </c:pt>
                <c:pt idx="4096">
                  <c:v>1.710698199324528</c:v>
                </c:pt>
                <c:pt idx="4097">
                  <c:v>1.7081321520255413</c:v>
                </c:pt>
                <c:pt idx="4098">
                  <c:v>1.7144522409880358</c:v>
                </c:pt>
                <c:pt idx="4099">
                  <c:v>1.7219958308483831</c:v>
                </c:pt>
                <c:pt idx="4100">
                  <c:v>1.7192406375190257</c:v>
                </c:pt>
                <c:pt idx="4101">
                  <c:v>1.7235387391128232</c:v>
                </c:pt>
                <c:pt idx="4102">
                  <c:v>1.7469788659647576</c:v>
                </c:pt>
                <c:pt idx="4103">
                  <c:v>1.7593824159131075</c:v>
                </c:pt>
                <c:pt idx="4104">
                  <c:v>1.7544561451485507</c:v>
                </c:pt>
                <c:pt idx="4105">
                  <c:v>1.764982882019442</c:v>
                </c:pt>
                <c:pt idx="4106">
                  <c:v>1.7669243631896636</c:v>
                </c:pt>
                <c:pt idx="4107">
                  <c:v>1.7536724304657412</c:v>
                </c:pt>
                <c:pt idx="4108">
                  <c:v>1.7431503958829466</c:v>
                </c:pt>
                <c:pt idx="4109">
                  <c:v>1.7473339568330657</c:v>
                </c:pt>
                <c:pt idx="4110">
                  <c:v>1.7365004863007008</c:v>
                </c:pt>
                <c:pt idx="4111">
                  <c:v>1.7396261871760421</c:v>
                </c:pt>
                <c:pt idx="4112">
                  <c:v>1.7411918507445003</c:v>
                </c:pt>
                <c:pt idx="4113">
                  <c:v>1.7202975485355663</c:v>
                </c:pt>
                <c:pt idx="4114">
                  <c:v>1.7247703221617587</c:v>
                </c:pt>
                <c:pt idx="4115">
                  <c:v>1.7120070217777619</c:v>
                </c:pt>
                <c:pt idx="4116">
                  <c:v>1.7102950147559841</c:v>
                </c:pt>
                <c:pt idx="4117">
                  <c:v>1.7210698733489467</c:v>
                </c:pt>
                <c:pt idx="4118">
                  <c:v>1.7252004410449842</c:v>
                </c:pt>
                <c:pt idx="4119">
                  <c:v>1.7341714833384183</c:v>
                </c:pt>
                <c:pt idx="4120">
                  <c:v>1.7284487174434016</c:v>
                </c:pt>
                <c:pt idx="4121">
                  <c:v>1.7298314764173561</c:v>
                </c:pt>
                <c:pt idx="4122">
                  <c:v>1.7178956392300764</c:v>
                </c:pt>
                <c:pt idx="4123">
                  <c:v>1.7203006931249987</c:v>
                </c:pt>
                <c:pt idx="4124">
                  <c:v>1.7242573847191862</c:v>
                </c:pt>
                <c:pt idx="4125">
                  <c:v>1.7259816421039051</c:v>
                </c:pt>
                <c:pt idx="4126">
                  <c:v>1.707841575045393</c:v>
                </c:pt>
                <c:pt idx="4127">
                  <c:v>1.7158513520323559</c:v>
                </c:pt>
                <c:pt idx="4128">
                  <c:v>1.717550044870868</c:v>
                </c:pt>
                <c:pt idx="4129">
                  <c:v>1.7144412792896517</c:v>
                </c:pt>
                <c:pt idx="4130">
                  <c:v>1.7125382494696402</c:v>
                </c:pt>
                <c:pt idx="4131">
                  <c:v>1.7149186776364029</c:v>
                </c:pt>
                <c:pt idx="4132">
                  <c:v>1.7164449552594994</c:v>
                </c:pt>
                <c:pt idx="4133">
                  <c:v>1.7203756142070434</c:v>
                </c:pt>
                <c:pt idx="4134">
                  <c:v>1.6764888322886218</c:v>
                </c:pt>
                <c:pt idx="4135">
                  <c:v>1.6783162051158165</c:v>
                </c:pt>
                <c:pt idx="4136">
                  <c:v>1.5846493777083026</c:v>
                </c:pt>
                <c:pt idx="4137">
                  <c:v>1.4703803110817568</c:v>
                </c:pt>
                <c:pt idx="4138">
                  <c:v>1.4771293567096222</c:v>
                </c:pt>
                <c:pt idx="4139">
                  <c:v>1.4991238128310285</c:v>
                </c:pt>
                <c:pt idx="4140">
                  <c:v>1.4331473738283349</c:v>
                </c:pt>
                <c:pt idx="4141">
                  <c:v>1.4053299833023269</c:v>
                </c:pt>
                <c:pt idx="4142">
                  <c:v>1.4120615139223451</c:v>
                </c:pt>
                <c:pt idx="4143">
                  <c:v>1.313344293484034</c:v>
                </c:pt>
                <c:pt idx="4144">
                  <c:v>1.315563845340022</c:v>
                </c:pt>
                <c:pt idx="4145">
                  <c:v>1.3197604940066567</c:v>
                </c:pt>
                <c:pt idx="4146">
                  <c:v>1.3171077754137035</c:v>
                </c:pt>
                <c:pt idx="4147">
                  <c:v>1.3325047653082898</c:v>
                </c:pt>
                <c:pt idx="4148">
                  <c:v>1.3554105222239392</c:v>
                </c:pt>
                <c:pt idx="4149">
                  <c:v>1.3228671155853424</c:v>
                </c:pt>
                <c:pt idx="4150">
                  <c:v>1.3407125929745887</c:v>
                </c:pt>
                <c:pt idx="4151">
                  <c:v>1.3463301787391522</c:v>
                </c:pt>
                <c:pt idx="4152">
                  <c:v>1.3424258212208087</c:v>
                </c:pt>
                <c:pt idx="4153">
                  <c:v>1.3281961075158679</c:v>
                </c:pt>
                <c:pt idx="4154">
                  <c:v>1.3409467901480203</c:v>
                </c:pt>
                <c:pt idx="4155">
                  <c:v>1.3185529787525483</c:v>
                </c:pt>
                <c:pt idx="4156">
                  <c:v>1.3330570615188262</c:v>
                </c:pt>
                <c:pt idx="4157">
                  <c:v>1.3471874663709256</c:v>
                </c:pt>
                <c:pt idx="4158">
                  <c:v>1.3448972476780949</c:v>
                </c:pt>
                <c:pt idx="4159">
                  <c:v>1.305357268596359</c:v>
                </c:pt>
                <c:pt idx="4160">
                  <c:v>1.3549608448030208</c:v>
                </c:pt>
                <c:pt idx="4161">
                  <c:v>1.4201344614380462</c:v>
                </c:pt>
                <c:pt idx="4162">
                  <c:v>1.396986269716606</c:v>
                </c:pt>
                <c:pt idx="4163">
                  <c:v>1.4231099129603064</c:v>
                </c:pt>
                <c:pt idx="4164">
                  <c:v>1.4350640362291729</c:v>
                </c:pt>
                <c:pt idx="4165">
                  <c:v>1.4255926135900603</c:v>
                </c:pt>
                <c:pt idx="4166">
                  <c:v>1.4338610507488827</c:v>
                </c:pt>
                <c:pt idx="4167">
                  <c:v>1.4388795644265038</c:v>
                </c:pt>
                <c:pt idx="4168">
                  <c:v>1.4288074074755182</c:v>
                </c:pt>
                <c:pt idx="4169">
                  <c:v>1.4290931689570132</c:v>
                </c:pt>
                <c:pt idx="4170">
                  <c:v>1.435381178900424</c:v>
                </c:pt>
                <c:pt idx="4171">
                  <c:v>1.4471513045674076</c:v>
                </c:pt>
                <c:pt idx="4172">
                  <c:v>1.4129985337796169</c:v>
                </c:pt>
                <c:pt idx="4173">
                  <c:v>1.4036727434566714</c:v>
                </c:pt>
                <c:pt idx="4174">
                  <c:v>1.4185516745373119</c:v>
                </c:pt>
                <c:pt idx="4175">
                  <c:v>1.4368509911388432</c:v>
                </c:pt>
                <c:pt idx="4176">
                  <c:v>1.435845195445046</c:v>
                </c:pt>
                <c:pt idx="4177">
                  <c:v>1.4273737087919203</c:v>
                </c:pt>
                <c:pt idx="4178">
                  <c:v>1.4252326482287325</c:v>
                </c:pt>
                <c:pt idx="4179">
                  <c:v>1.4280831135251899</c:v>
                </c:pt>
                <c:pt idx="4180">
                  <c:v>1.4349379124701107</c:v>
                </c:pt>
                <c:pt idx="4181">
                  <c:v>1.4380947758775449</c:v>
                </c:pt>
                <c:pt idx="4182">
                  <c:v>1.4352185863257898</c:v>
                </c:pt>
                <c:pt idx="4183">
                  <c:v>1.4327787147290358</c:v>
                </c:pt>
                <c:pt idx="4184">
                  <c:v>1.4334951040864004</c:v>
                </c:pt>
                <c:pt idx="4185">
                  <c:v>1.4344985506592607</c:v>
                </c:pt>
                <c:pt idx="4186">
                  <c:v>1.4333509518187333</c:v>
                </c:pt>
                <c:pt idx="4187">
                  <c:v>1.4342109623898245</c:v>
                </c:pt>
                <c:pt idx="4188">
                  <c:v>1.4389438585657111</c:v>
                </c:pt>
                <c:pt idx="4189">
                  <c:v>1.4531894027655117</c:v>
                </c:pt>
                <c:pt idx="4190">
                  <c:v>1.4499923860794275</c:v>
                </c:pt>
                <c:pt idx="4191">
                  <c:v>1.4518773761813308</c:v>
                </c:pt>
                <c:pt idx="4192">
                  <c:v>1.4425853609737704</c:v>
                </c:pt>
                <c:pt idx="4193">
                  <c:v>1.4395559317157256</c:v>
                </c:pt>
                <c:pt idx="4194">
                  <c:v>1.4388361537498677</c:v>
                </c:pt>
                <c:pt idx="4195">
                  <c:v>1.4398433390574925</c:v>
                </c:pt>
                <c:pt idx="4196">
                  <c:v>1.4335080283656396</c:v>
                </c:pt>
                <c:pt idx="4197">
                  <c:v>1.434368133182659</c:v>
                </c:pt>
                <c:pt idx="4198">
                  <c:v>1.4396752952754348</c:v>
                </c:pt>
                <c:pt idx="4199">
                  <c:v>1.4424106783364581</c:v>
                </c:pt>
                <c:pt idx="4200">
                  <c:v>1.4500554549316413</c:v>
                </c:pt>
                <c:pt idx="4201">
                  <c:v>1.4819566749401374</c:v>
                </c:pt>
                <c:pt idx="4202">
                  <c:v>1.4812156966026675</c:v>
                </c:pt>
                <c:pt idx="4203">
                  <c:v>1.4797344809060649</c:v>
                </c:pt>
                <c:pt idx="4204">
                  <c:v>1.480030427802246</c:v>
                </c:pt>
                <c:pt idx="4205">
                  <c:v>1.4812144521444877</c:v>
                </c:pt>
                <c:pt idx="4206">
                  <c:v>1.4794369948019144</c:v>
                </c:pt>
                <c:pt idx="4207">
                  <c:v>1.4683412173409001</c:v>
                </c:pt>
                <c:pt idx="4208">
                  <c:v>1.4659918713931546</c:v>
                </c:pt>
                <c:pt idx="4209">
                  <c:v>1.4678976608259657</c:v>
                </c:pt>
                <c:pt idx="4210">
                  <c:v>1.4772922058552518</c:v>
                </c:pt>
                <c:pt idx="4211">
                  <c:v>1.4858605006492123</c:v>
                </c:pt>
                <c:pt idx="4212">
                  <c:v>1.4888322216505108</c:v>
                </c:pt>
                <c:pt idx="4213">
                  <c:v>1.4417851234463548</c:v>
                </c:pt>
                <c:pt idx="4214">
                  <c:v>1.4364505184896033</c:v>
                </c:pt>
                <c:pt idx="4215">
                  <c:v>1.445069221600541</c:v>
                </c:pt>
                <c:pt idx="4216">
                  <c:v>1.4246937455759734</c:v>
                </c:pt>
                <c:pt idx="4217">
                  <c:v>1.4348090711695629</c:v>
                </c:pt>
                <c:pt idx="4218">
                  <c:v>1.4350960329837967</c:v>
                </c:pt>
                <c:pt idx="4219">
                  <c:v>1.4490164645037396</c:v>
                </c:pt>
                <c:pt idx="4220">
                  <c:v>1.4688679900674408</c:v>
                </c:pt>
                <c:pt idx="4221">
                  <c:v>1.4810595943850005</c:v>
                </c:pt>
                <c:pt idx="4222">
                  <c:v>1.4652122567250809</c:v>
                </c:pt>
                <c:pt idx="4223">
                  <c:v>1.4679961600128586</c:v>
                </c:pt>
                <c:pt idx="4224">
                  <c:v>1.4688769577088663</c:v>
                </c:pt>
                <c:pt idx="4225">
                  <c:v>1.4671143053596156</c:v>
                </c:pt>
                <c:pt idx="4226">
                  <c:v>1.4848663884544671</c:v>
                </c:pt>
                <c:pt idx="4227">
                  <c:v>1.4821936289552491</c:v>
                </c:pt>
                <c:pt idx="4228">
                  <c:v>1.5059087270185332</c:v>
                </c:pt>
                <c:pt idx="4229">
                  <c:v>1.514341815889837</c:v>
                </c:pt>
                <c:pt idx="4230">
                  <c:v>1.5191877097006845</c:v>
                </c:pt>
                <c:pt idx="4231">
                  <c:v>1.5442543069107457</c:v>
                </c:pt>
                <c:pt idx="4232">
                  <c:v>1.5705066301282282</c:v>
                </c:pt>
                <c:pt idx="4233">
                  <c:v>1.5640675529447026</c:v>
                </c:pt>
                <c:pt idx="4234">
                  <c:v>1.5615650448599909</c:v>
                </c:pt>
                <c:pt idx="4235">
                  <c:v>1.5247121098012952</c:v>
                </c:pt>
                <c:pt idx="4236">
                  <c:v>1.523187397691494</c:v>
                </c:pt>
                <c:pt idx="4237">
                  <c:v>1.5151145044837291</c:v>
                </c:pt>
                <c:pt idx="4238">
                  <c:v>1.4981452220335114</c:v>
                </c:pt>
                <c:pt idx="4239">
                  <c:v>1.4994935527333415</c:v>
                </c:pt>
                <c:pt idx="4240">
                  <c:v>1.5078907166286484</c:v>
                </c:pt>
                <c:pt idx="4241">
                  <c:v>1.5176920062867345</c:v>
                </c:pt>
                <c:pt idx="4242">
                  <c:v>1.5293782347351423</c:v>
                </c:pt>
                <c:pt idx="4243">
                  <c:v>1.5396250689078677</c:v>
                </c:pt>
                <c:pt idx="4244">
                  <c:v>1.5385473313596321</c:v>
                </c:pt>
                <c:pt idx="4245">
                  <c:v>1.5385473313596321</c:v>
                </c:pt>
                <c:pt idx="4246">
                  <c:v>1.5479324700809258</c:v>
                </c:pt>
                <c:pt idx="4247">
                  <c:v>1.578117153247504</c:v>
                </c:pt>
                <c:pt idx="4248">
                  <c:v>1.5741718603643853</c:v>
                </c:pt>
                <c:pt idx="4249">
                  <c:v>1.5718106025738388</c:v>
                </c:pt>
                <c:pt idx="4250">
                  <c:v>1.56332282531994</c:v>
                </c:pt>
                <c:pt idx="4251">
                  <c:v>1.5387786569624169</c:v>
                </c:pt>
                <c:pt idx="4252">
                  <c:v>1.5484729625012801</c:v>
                </c:pt>
                <c:pt idx="4253">
                  <c:v>1.550795671945032</c:v>
                </c:pt>
                <c:pt idx="4254">
                  <c:v>1.5698704587099559</c:v>
                </c:pt>
                <c:pt idx="4255">
                  <c:v>1.5764639146365378</c:v>
                </c:pt>
                <c:pt idx="4256">
                  <c:v>1.5781980249426382</c:v>
                </c:pt>
                <c:pt idx="4257">
                  <c:v>1.5682553773854997</c:v>
                </c:pt>
                <c:pt idx="4258">
                  <c:v>1.5696668072251465</c:v>
                </c:pt>
                <c:pt idx="4259">
                  <c:v>1.5626033065926335</c:v>
                </c:pt>
                <c:pt idx="4260">
                  <c:v>1.5408831206309959</c:v>
                </c:pt>
                <c:pt idx="4261">
                  <c:v>1.5325623517795885</c:v>
                </c:pt>
                <c:pt idx="4262">
                  <c:v>1.5317960706036988</c:v>
                </c:pt>
                <c:pt idx="4263">
                  <c:v>1.5397614101708381</c:v>
                </c:pt>
                <c:pt idx="4264">
                  <c:v>1.5354500782223597</c:v>
                </c:pt>
                <c:pt idx="4265">
                  <c:v>1.5423596035743603</c:v>
                </c:pt>
                <c:pt idx="4266">
                  <c:v>1.5505341094733045</c:v>
                </c:pt>
                <c:pt idx="4267">
                  <c:v>1.5582867800206708</c:v>
                </c:pt>
                <c:pt idx="4268">
                  <c:v>1.5589100947326791</c:v>
                </c:pt>
                <c:pt idx="4269">
                  <c:v>1.5571952936284732</c:v>
                </c:pt>
                <c:pt idx="4270">
                  <c:v>1.5489421585722423</c:v>
                </c:pt>
                <c:pt idx="4271">
                  <c:v>1.5559123982858172</c:v>
                </c:pt>
                <c:pt idx="4272">
                  <c:v>1.5654034639153607</c:v>
                </c:pt>
                <c:pt idx="4273">
                  <c:v>1.5569502852102177</c:v>
                </c:pt>
                <c:pt idx="4274">
                  <c:v>1.5563275050961336</c:v>
                </c:pt>
                <c:pt idx="4275">
                  <c:v>1.5689337578874123</c:v>
                </c:pt>
                <c:pt idx="4276">
                  <c:v>1.5645407433653276</c:v>
                </c:pt>
                <c:pt idx="4277">
                  <c:v>1.5684520952237408</c:v>
                </c:pt>
                <c:pt idx="4278">
                  <c:v>1.5784901886331728</c:v>
                </c:pt>
                <c:pt idx="4279">
                  <c:v>1.598063466972224</c:v>
                </c:pt>
                <c:pt idx="4280">
                  <c:v>1.5996615304391961</c:v>
                </c:pt>
                <c:pt idx="4281">
                  <c:v>1.6051003796426895</c:v>
                </c:pt>
                <c:pt idx="4282">
                  <c:v>1.6095946607056888</c:v>
                </c:pt>
                <c:pt idx="4283">
                  <c:v>1.5637212128755766</c:v>
                </c:pt>
                <c:pt idx="4284">
                  <c:v>1.6384670868510294</c:v>
                </c:pt>
                <c:pt idx="4285">
                  <c:v>1.6289639777472933</c:v>
                </c:pt>
                <c:pt idx="4286">
                  <c:v>1.6512807842424313</c:v>
                </c:pt>
                <c:pt idx="4287">
                  <c:v>1.6438500207133404</c:v>
                </c:pt>
                <c:pt idx="4288">
                  <c:v>1.6371102356284157</c:v>
                </c:pt>
                <c:pt idx="4289">
                  <c:v>1.644968364759432</c:v>
                </c:pt>
                <c:pt idx="4290">
                  <c:v>1.6285186811118377</c:v>
                </c:pt>
                <c:pt idx="4291">
                  <c:v>1.6164676428716103</c:v>
                </c:pt>
                <c:pt idx="4292">
                  <c:v>1.6159827025787488</c:v>
                </c:pt>
                <c:pt idx="4293">
                  <c:v>1.6146899164166857</c:v>
                </c:pt>
                <c:pt idx="4294">
                  <c:v>1.5859484359044687</c:v>
                </c:pt>
                <c:pt idx="4295">
                  <c:v>1.5886445482455063</c:v>
                </c:pt>
                <c:pt idx="4296">
                  <c:v>1.5883268193358573</c:v>
                </c:pt>
                <c:pt idx="4297">
                  <c:v>1.5881679866539238</c:v>
                </c:pt>
                <c:pt idx="4298">
                  <c:v>1.5837211162912928</c:v>
                </c:pt>
                <c:pt idx="4299">
                  <c:v>1.5580648342073737</c:v>
                </c:pt>
                <c:pt idx="4300">
                  <c:v>1.5616483833260506</c:v>
                </c:pt>
                <c:pt idx="4301">
                  <c:v>1.5635223613860421</c:v>
                </c:pt>
                <c:pt idx="4302">
                  <c:v>1.5722780866098041</c:v>
                </c:pt>
                <c:pt idx="4303">
                  <c:v>1.5716491753751602</c:v>
                </c:pt>
                <c:pt idx="4304">
                  <c:v>1.5672485576841098</c:v>
                </c:pt>
                <c:pt idx="4305">
                  <c:v>1.5675620073956464</c:v>
                </c:pt>
                <c:pt idx="4306">
                  <c:v>1.563016077574199</c:v>
                </c:pt>
                <c:pt idx="4307">
                  <c:v>1.566767316160377</c:v>
                </c:pt>
                <c:pt idx="4308">
                  <c:v>1.5782047175683478</c:v>
                </c:pt>
                <c:pt idx="4309">
                  <c:v>1.5802563837011867</c:v>
                </c:pt>
                <c:pt idx="4310">
                  <c:v>1.579308229870966</c:v>
                </c:pt>
                <c:pt idx="4311">
                  <c:v>1.5838882237375915</c:v>
                </c:pt>
                <c:pt idx="4312">
                  <c:v>1.5880063331193091</c:v>
                </c:pt>
                <c:pt idx="4313">
                  <c:v>1.5913411464188596</c:v>
                </c:pt>
                <c:pt idx="4314">
                  <c:v>1.5915002805335015</c:v>
                </c:pt>
                <c:pt idx="4315">
                  <c:v>1.5789274283172867</c:v>
                </c:pt>
                <c:pt idx="4316">
                  <c:v>1.5722959331183541</c:v>
                </c:pt>
                <c:pt idx="4317">
                  <c:v>1.5612898615865256</c:v>
                </c:pt>
                <c:pt idx="4318">
                  <c:v>1.555669218084814</c:v>
                </c:pt>
                <c:pt idx="4319">
                  <c:v>1.5566026196156648</c:v>
                </c:pt>
                <c:pt idx="4320">
                  <c:v>1.5581592222352803</c:v>
                </c:pt>
                <c:pt idx="4321">
                  <c:v>1.5522382171907863</c:v>
                </c:pt>
                <c:pt idx="4322">
                  <c:v>1.5587576177029876</c:v>
                </c:pt>
                <c:pt idx="4323">
                  <c:v>1.5571988600852846</c:v>
                </c:pt>
                <c:pt idx="4324">
                  <c:v>1.5629604958676002</c:v>
                </c:pt>
                <c:pt idx="4325">
                  <c:v>1.5685871536527236</c:v>
                </c:pt>
                <c:pt idx="4326">
                  <c:v>1.5783123940053705</c:v>
                </c:pt>
                <c:pt idx="4327">
                  <c:v>1.5830473311873865</c:v>
                </c:pt>
                <c:pt idx="4328">
                  <c:v>1.5776649702613494</c:v>
                </c:pt>
                <c:pt idx="4329">
                  <c:v>1.5973857823896163</c:v>
                </c:pt>
                <c:pt idx="4330">
                  <c:v>1.6012195082673513</c:v>
                </c:pt>
                <c:pt idx="4331">
                  <c:v>1.6061832887429801</c:v>
                </c:pt>
                <c:pt idx="4332">
                  <c:v>1.60393463213874</c:v>
                </c:pt>
                <c:pt idx="4333">
                  <c:v>1.6084256491087283</c:v>
                </c:pt>
                <c:pt idx="4334">
                  <c:v>1.6163069347893608</c:v>
                </c:pt>
                <c:pt idx="4335">
                  <c:v>1.6197011793524185</c:v>
                </c:pt>
                <c:pt idx="4336">
                  <c:v>1.6164617769937137</c:v>
                </c:pt>
                <c:pt idx="4337">
                  <c:v>1.6145220228613213</c:v>
                </c:pt>
                <c:pt idx="4338">
                  <c:v>1.6070952215561591</c:v>
                </c:pt>
                <c:pt idx="4339">
                  <c:v>1.5979347787932889</c:v>
                </c:pt>
                <c:pt idx="4340">
                  <c:v>1.5778008005804935</c:v>
                </c:pt>
                <c:pt idx="4341">
                  <c:v>1.5752763192995647</c:v>
                </c:pt>
                <c:pt idx="4342">
                  <c:v>1.5755913745634245</c:v>
                </c:pt>
                <c:pt idx="4343">
                  <c:v>1.5713372778521031</c:v>
                </c:pt>
                <c:pt idx="4344">
                  <c:v>1.5589237133570715</c:v>
                </c:pt>
                <c:pt idx="4345">
                  <c:v>1.5662506548098496</c:v>
                </c:pt>
                <c:pt idx="4346">
                  <c:v>1.5660940297443686</c:v>
                </c:pt>
                <c:pt idx="4347">
                  <c:v>1.5690696084008828</c:v>
                </c:pt>
                <c:pt idx="4348">
                  <c:v>1.5729922824218849</c:v>
                </c:pt>
                <c:pt idx="4349">
                  <c:v>1.5733068808783692</c:v>
                </c:pt>
                <c:pt idx="4350">
                  <c:v>1.5662269999144167</c:v>
                </c:pt>
                <c:pt idx="4351">
                  <c:v>1.5391312728158972</c:v>
                </c:pt>
                <c:pt idx="4352">
                  <c:v>1.5155825643418139</c:v>
                </c:pt>
                <c:pt idx="4353">
                  <c:v>1.5164919138804189</c:v>
                </c:pt>
                <c:pt idx="4354">
                  <c:v>1.5078479099713005</c:v>
                </c:pt>
                <c:pt idx="4355">
                  <c:v>1.4995547464664585</c:v>
                </c:pt>
                <c:pt idx="4356">
                  <c:v>1.498055191719992</c:v>
                </c:pt>
                <c:pt idx="4357">
                  <c:v>1.5199267975191038</c:v>
                </c:pt>
                <c:pt idx="4358">
                  <c:v>1.5257025193496765</c:v>
                </c:pt>
                <c:pt idx="4359">
                  <c:v>1.5232613953187168</c:v>
                </c:pt>
                <c:pt idx="4360">
                  <c:v>1.5263079181093542</c:v>
                </c:pt>
                <c:pt idx="4361">
                  <c:v>1.5231026714813245</c:v>
                </c:pt>
                <c:pt idx="4362">
                  <c:v>1.5061962318278819</c:v>
                </c:pt>
                <c:pt idx="4363">
                  <c:v>1.4854107238286571</c:v>
                </c:pt>
                <c:pt idx="4364">
                  <c:v>1.4451560932129004</c:v>
                </c:pt>
                <c:pt idx="4365">
                  <c:v>1.4516592956323584</c:v>
                </c:pt>
                <c:pt idx="4366">
                  <c:v>1.4592079239696467</c:v>
                </c:pt>
                <c:pt idx="4367">
                  <c:v>1.4548303001977378</c:v>
                </c:pt>
                <c:pt idx="4368">
                  <c:v>1.4402819971957606</c:v>
                </c:pt>
                <c:pt idx="4369">
                  <c:v>1.4637585937500515</c:v>
                </c:pt>
                <c:pt idx="4370">
                  <c:v>1.4710773867188016</c:v>
                </c:pt>
                <c:pt idx="4371">
                  <c:v>1.4835815445059113</c:v>
                </c:pt>
                <c:pt idx="4372">
                  <c:v>1.4929281082362984</c:v>
                </c:pt>
                <c:pt idx="4373">
                  <c:v>1.4938238651012401</c:v>
                </c:pt>
                <c:pt idx="4374">
                  <c:v>1.4887448639598959</c:v>
                </c:pt>
                <c:pt idx="4375">
                  <c:v>1.4944020944429435</c:v>
                </c:pt>
                <c:pt idx="4376">
                  <c:v>1.491114409835169</c:v>
                </c:pt>
                <c:pt idx="4377">
                  <c:v>1.478738160233537</c:v>
                </c:pt>
                <c:pt idx="4378">
                  <c:v>1.4845052390584479</c:v>
                </c:pt>
                <c:pt idx="4379">
                  <c:v>1.4794579212456491</c:v>
                </c:pt>
                <c:pt idx="4380">
                  <c:v>1.4992826573903408</c:v>
                </c:pt>
                <c:pt idx="4381">
                  <c:v>1.4958343072783431</c:v>
                </c:pt>
                <c:pt idx="4382">
                  <c:v>1.4964326410012543</c:v>
                </c:pt>
                <c:pt idx="4383">
                  <c:v>1.521123779577775</c:v>
                </c:pt>
                <c:pt idx="4384">
                  <c:v>1.5147350597035483</c:v>
                </c:pt>
                <c:pt idx="4385">
                  <c:v>1.5132203246438447</c:v>
                </c:pt>
                <c:pt idx="4386">
                  <c:v>1.5074700874101981</c:v>
                </c:pt>
                <c:pt idx="4387">
                  <c:v>1.5089775574976081</c:v>
                </c:pt>
                <c:pt idx="4388">
                  <c:v>1.5178805250868439</c:v>
                </c:pt>
                <c:pt idx="4389">
                  <c:v>1.5180323131393525</c:v>
                </c:pt>
                <c:pt idx="4390">
                  <c:v>1.5207647713030035</c:v>
                </c:pt>
                <c:pt idx="4391">
                  <c:v>1.5175711652832671</c:v>
                </c:pt>
                <c:pt idx="4392">
                  <c:v>1.5174194081667387</c:v>
                </c:pt>
                <c:pt idx="4393">
                  <c:v>1.5058870206646715</c:v>
                </c:pt>
                <c:pt idx="4394">
                  <c:v>1.4991105290716806</c:v>
                </c:pt>
                <c:pt idx="4395">
                  <c:v>1.5039076827647102</c:v>
                </c:pt>
                <c:pt idx="4396">
                  <c:v>1.5072162796667925</c:v>
                </c:pt>
                <c:pt idx="4397">
                  <c:v>1.5045032903633921</c:v>
                </c:pt>
                <c:pt idx="4398">
                  <c:v>1.5136807604346088</c:v>
                </c:pt>
                <c:pt idx="4399">
                  <c:v>1.5047500439480446</c:v>
                </c:pt>
                <c:pt idx="4400">
                  <c:v>1.5035462439128862</c:v>
                </c:pt>
                <c:pt idx="4401">
                  <c:v>1.5071547548982771</c:v>
                </c:pt>
                <c:pt idx="4402">
                  <c:v>1.509867633457094</c:v>
                </c:pt>
                <c:pt idx="4403">
                  <c:v>1.5131893422506995</c:v>
                </c:pt>
                <c:pt idx="4404">
                  <c:v>1.5339200362395342</c:v>
                </c:pt>
                <c:pt idx="4405">
                  <c:v>1.5334598602286624</c:v>
                </c:pt>
                <c:pt idx="4406">
                  <c:v>1.5287061346619535</c:v>
                </c:pt>
                <c:pt idx="4407">
                  <c:v>1.5215212158290423</c:v>
                </c:pt>
                <c:pt idx="4408">
                  <c:v>1.4916993999987931</c:v>
                </c:pt>
                <c:pt idx="4409">
                  <c:v>1.4752907065988063</c:v>
                </c:pt>
                <c:pt idx="4410">
                  <c:v>1.4729302414682481</c:v>
                </c:pt>
                <c:pt idx="4411">
                  <c:v>1.4590846971984466</c:v>
                </c:pt>
                <c:pt idx="4412">
                  <c:v>1.4621487750625632</c:v>
                </c:pt>
                <c:pt idx="4413">
                  <c:v>1.4573236841048569</c:v>
                </c:pt>
                <c:pt idx="4414">
                  <c:v>1.4580523459469092</c:v>
                </c:pt>
                <c:pt idx="4415">
                  <c:v>1.4555736569587994</c:v>
                </c:pt>
                <c:pt idx="4416">
                  <c:v>1.4356322978584637</c:v>
                </c:pt>
                <c:pt idx="4417">
                  <c:v>1.43161252742446</c:v>
                </c:pt>
                <c:pt idx="4418">
                  <c:v>1.4281766573586414</c:v>
                </c:pt>
                <c:pt idx="4419">
                  <c:v>1.4246062157152448</c:v>
                </c:pt>
                <c:pt idx="4420">
                  <c:v>1.4332963136311079</c:v>
                </c:pt>
                <c:pt idx="4421">
                  <c:v>1.4436160470892521</c:v>
                </c:pt>
                <c:pt idx="4422">
                  <c:v>1.4346656275972987</c:v>
                </c:pt>
                <c:pt idx="4423">
                  <c:v>1.4343786944717791</c:v>
                </c:pt>
                <c:pt idx="4424">
                  <c:v>1.4365302625134868</c:v>
                </c:pt>
                <c:pt idx="4425">
                  <c:v>1.4409835063272787</c:v>
                </c:pt>
                <c:pt idx="4426">
                  <c:v>1.4252767861083113</c:v>
                </c:pt>
                <c:pt idx="4427">
                  <c:v>1.4238515093222031</c:v>
                </c:pt>
                <c:pt idx="4428">
                  <c:v>1.4299740708122886</c:v>
                </c:pt>
                <c:pt idx="4429">
                  <c:v>1.4331200137680755</c:v>
                </c:pt>
                <c:pt idx="4430">
                  <c:v>1.4324034537611916</c:v>
                </c:pt>
                <c:pt idx="4431">
                  <c:v>1.4537462652222333</c:v>
                </c:pt>
                <c:pt idx="4432">
                  <c:v>1.4488035279204778</c:v>
                </c:pt>
                <c:pt idx="4433">
                  <c:v>1.4480791261565176</c:v>
                </c:pt>
                <c:pt idx="4434">
                  <c:v>1.4496720131952898</c:v>
                </c:pt>
                <c:pt idx="4435">
                  <c:v>1.4638787989246036</c:v>
                </c:pt>
                <c:pt idx="4436">
                  <c:v>1.4600727140473995</c:v>
                </c:pt>
                <c:pt idx="4437">
                  <c:v>1.4591966704189709</c:v>
                </c:pt>
                <c:pt idx="4438">
                  <c:v>1.4556945984099654</c:v>
                </c:pt>
                <c:pt idx="4439">
                  <c:v>1.4376439853896819</c:v>
                </c:pt>
                <c:pt idx="4440">
                  <c:v>1.4406630377590002</c:v>
                </c:pt>
                <c:pt idx="4441">
                  <c:v>1.4446968942647254</c:v>
                </c:pt>
                <c:pt idx="4442">
                  <c:v>1.4454192427118577</c:v>
                </c:pt>
                <c:pt idx="4443">
                  <c:v>1.4627642736244</c:v>
                </c:pt>
                <c:pt idx="4444">
                  <c:v>1.4659823550263735</c:v>
                </c:pt>
                <c:pt idx="4445">
                  <c:v>1.4519089244181203</c:v>
                </c:pt>
                <c:pt idx="4446">
                  <c:v>1.4521993062030039</c:v>
                </c:pt>
                <c:pt idx="4447">
                  <c:v>1.4535062855785865</c:v>
                </c:pt>
                <c:pt idx="4448">
                  <c:v>1.4398433264941479</c:v>
                </c:pt>
                <c:pt idx="4449">
                  <c:v>1.445746684132774</c:v>
                </c:pt>
                <c:pt idx="4450">
                  <c:v>1.4473370054853201</c:v>
                </c:pt>
                <c:pt idx="4451">
                  <c:v>1.4486396087902567</c:v>
                </c:pt>
                <c:pt idx="4452">
                  <c:v>1.4444385539247648</c:v>
                </c:pt>
                <c:pt idx="4453">
                  <c:v>1.4492052011527168</c:v>
                </c:pt>
                <c:pt idx="4454">
                  <c:v>1.4629726505636678</c:v>
                </c:pt>
                <c:pt idx="4455">
                  <c:v>1.4680930548406408</c:v>
                </c:pt>
                <c:pt idx="4456">
                  <c:v>1.4752867108093597</c:v>
                </c:pt>
                <c:pt idx="4457">
                  <c:v>1.4729262520720647</c:v>
                </c:pt>
                <c:pt idx="4458">
                  <c:v>1.4819111022097042</c:v>
                </c:pt>
                <c:pt idx="4459">
                  <c:v>1.4946555376887076</c:v>
                </c:pt>
                <c:pt idx="4460">
                  <c:v>1.5160291118776561</c:v>
                </c:pt>
                <c:pt idx="4461">
                  <c:v>1.5173935380783459</c:v>
                </c:pt>
                <c:pt idx="4462">
                  <c:v>1.5254357238301612</c:v>
                </c:pt>
                <c:pt idx="4463">
                  <c:v>1.5214695909482028</c:v>
                </c:pt>
                <c:pt idx="4464">
                  <c:v>1.5190352396026856</c:v>
                </c:pt>
                <c:pt idx="4465">
                  <c:v>1.5161490726474405</c:v>
                </c:pt>
                <c:pt idx="4466">
                  <c:v>1.5258524267123841</c:v>
                </c:pt>
                <c:pt idx="4467">
                  <c:v>1.5302773987498499</c:v>
                </c:pt>
                <c:pt idx="4468">
                  <c:v>1.5273698716922253</c:v>
                </c:pt>
                <c:pt idx="4469">
                  <c:v>1.5140817538085027</c:v>
                </c:pt>
                <c:pt idx="4470">
                  <c:v>1.5168071009653581</c:v>
                </c:pt>
                <c:pt idx="4471">
                  <c:v>1.5363739125678111</c:v>
                </c:pt>
                <c:pt idx="4472">
                  <c:v>1.5293065925699991</c:v>
                </c:pt>
                <c:pt idx="4473">
                  <c:v>1.5322122750958822</c:v>
                </c:pt>
                <c:pt idx="4474">
                  <c:v>1.5395668940163423</c:v>
                </c:pt>
                <c:pt idx="4475">
                  <c:v>1.5338704965084817</c:v>
                </c:pt>
                <c:pt idx="4476">
                  <c:v>1.5329501742105767</c:v>
                </c:pt>
                <c:pt idx="4477">
                  <c:v>1.5286579137227869</c:v>
                </c:pt>
                <c:pt idx="4478">
                  <c:v>1.5251572871003618</c:v>
                </c:pt>
                <c:pt idx="4479">
                  <c:v>1.5358486396829352</c:v>
                </c:pt>
                <c:pt idx="4480">
                  <c:v>1.5426217321839371</c:v>
                </c:pt>
                <c:pt idx="4481">
                  <c:v>1.5455681396924086</c:v>
                </c:pt>
                <c:pt idx="4482">
                  <c:v>1.5672215493294994</c:v>
                </c:pt>
                <c:pt idx="4483">
                  <c:v>1.591058989094801</c:v>
                </c:pt>
                <c:pt idx="4484">
                  <c:v>1.5915522173814205</c:v>
                </c:pt>
                <c:pt idx="4485">
                  <c:v>1.5925230642340231</c:v>
                </c:pt>
                <c:pt idx="4486">
                  <c:v>1.5946092694481695</c:v>
                </c:pt>
                <c:pt idx="4487">
                  <c:v>1.5952630592486432</c:v>
                </c:pt>
                <c:pt idx="4488">
                  <c:v>1.5979909590799586</c:v>
                </c:pt>
                <c:pt idx="4489">
                  <c:v>1.6012029209077094</c:v>
                </c:pt>
                <c:pt idx="4490">
                  <c:v>1.5946540009611969</c:v>
                </c:pt>
                <c:pt idx="4491">
                  <c:v>1.5849425580953431</c:v>
                </c:pt>
                <c:pt idx="4492">
                  <c:v>1.5889207639161624</c:v>
                </c:pt>
                <c:pt idx="4493">
                  <c:v>1.5943389837211164</c:v>
                </c:pt>
                <c:pt idx="4494">
                  <c:v>1.6157190694928165</c:v>
                </c:pt>
                <c:pt idx="4495">
                  <c:v>1.615573654776562</c:v>
                </c:pt>
                <c:pt idx="4496">
                  <c:v>1.6134895647619003</c:v>
                </c:pt>
                <c:pt idx="4497">
                  <c:v>1.6091492778326908</c:v>
                </c:pt>
                <c:pt idx="4498">
                  <c:v>1.6065907304809368</c:v>
                </c:pt>
                <c:pt idx="4499">
                  <c:v>1.61431843189455</c:v>
                </c:pt>
                <c:pt idx="4500">
                  <c:v>1.6277334180635938</c:v>
                </c:pt>
                <c:pt idx="4501">
                  <c:v>1.6225409484599709</c:v>
                </c:pt>
                <c:pt idx="4502">
                  <c:v>1.6194743460673817</c:v>
                </c:pt>
                <c:pt idx="4503">
                  <c:v>1.6183569087685952</c:v>
                </c:pt>
                <c:pt idx="4504">
                  <c:v>1.6139873451149198</c:v>
                </c:pt>
                <c:pt idx="4505">
                  <c:v>1.6131803514423624</c:v>
                </c:pt>
                <c:pt idx="4506">
                  <c:v>1.615600121969526</c:v>
                </c:pt>
                <c:pt idx="4507">
                  <c:v>1.6139845218475564</c:v>
                </c:pt>
                <c:pt idx="4508">
                  <c:v>1.6138231233953717</c:v>
                </c:pt>
                <c:pt idx="4509">
                  <c:v>1.6141458880200508</c:v>
                </c:pt>
                <c:pt idx="4510">
                  <c:v>1.6036539397479206</c:v>
                </c:pt>
                <c:pt idx="4511">
                  <c:v>1.5924283621696851</c:v>
                </c:pt>
                <c:pt idx="4512">
                  <c:v>1.5863771343934403</c:v>
                </c:pt>
                <c:pt idx="4513">
                  <c:v>1.5843148441187289</c:v>
                </c:pt>
                <c:pt idx="4514">
                  <c:v>1.582888960759022</c:v>
                </c:pt>
                <c:pt idx="4515">
                  <c:v>1.5860547386805399</c:v>
                </c:pt>
                <c:pt idx="4516">
                  <c:v>1.5740007226665678</c:v>
                </c:pt>
                <c:pt idx="4517">
                  <c:v>1.5773061241841675</c:v>
                </c:pt>
                <c:pt idx="4518">
                  <c:v>1.5836153486809041</c:v>
                </c:pt>
                <c:pt idx="4519">
                  <c:v>1.5842487948203765</c:v>
                </c:pt>
                <c:pt idx="4520">
                  <c:v>1.5913779143970681</c:v>
                </c:pt>
                <c:pt idx="4521">
                  <c:v>1.5915370521885077</c:v>
                </c:pt>
                <c:pt idx="4522">
                  <c:v>1.5909004373676323</c:v>
                </c:pt>
                <c:pt idx="4523">
                  <c:v>1.5918549776300528</c:v>
                </c:pt>
                <c:pt idx="4524">
                  <c:v>1.5931284616121566</c:v>
                </c:pt>
                <c:pt idx="4525">
                  <c:v>1.6022092938433459</c:v>
                </c:pt>
                <c:pt idx="4526">
                  <c:v>1.6052534915016483</c:v>
                </c:pt>
                <c:pt idx="4527">
                  <c:v>1.6105508280236038</c:v>
                </c:pt>
                <c:pt idx="4528">
                  <c:v>1.6116782136032202</c:v>
                </c:pt>
                <c:pt idx="4529">
                  <c:v>1.6155462413158679</c:v>
                </c:pt>
                <c:pt idx="4530">
                  <c:v>1.6203928800398153</c:v>
                </c:pt>
                <c:pt idx="4531">
                  <c:v>1.6148835442476801</c:v>
                </c:pt>
                <c:pt idx="4532">
                  <c:v>1.6129456839945828</c:v>
                </c:pt>
                <c:pt idx="4533">
                  <c:v>1.6110101491737894</c:v>
                </c:pt>
                <c:pt idx="4534">
                  <c:v>1.6126211593229629</c:v>
                </c:pt>
                <c:pt idx="4535">
                  <c:v>1.6155238774097442</c:v>
                </c:pt>
                <c:pt idx="4536">
                  <c:v>1.6110004105529969</c:v>
                </c:pt>
                <c:pt idx="4537">
                  <c:v>1.6016566081717896</c:v>
                </c:pt>
                <c:pt idx="4538">
                  <c:v>1.6112665478208203</c:v>
                </c:pt>
                <c:pt idx="4539">
                  <c:v>1.6132000676782055</c:v>
                </c:pt>
                <c:pt idx="4540">
                  <c:v>1.6149745877526516</c:v>
                </c:pt>
                <c:pt idx="4541">
                  <c:v>1.6157820750465277</c:v>
                </c:pt>
                <c:pt idx="4542">
                  <c:v>1.61933679561163</c:v>
                </c:pt>
                <c:pt idx="4543">
                  <c:v>1.6413597760319483</c:v>
                </c:pt>
                <c:pt idx="4544">
                  <c:v>1.6349584729054236</c:v>
                </c:pt>
                <c:pt idx="4545">
                  <c:v>1.6215518134275992</c:v>
                </c:pt>
                <c:pt idx="4546">
                  <c:v>1.6158763820806028</c:v>
                </c:pt>
                <c:pt idx="4547">
                  <c:v>1.6194313101211801</c:v>
                </c:pt>
                <c:pt idx="4548">
                  <c:v>1.6246134903135681</c:v>
                </c:pt>
                <c:pt idx="4549">
                  <c:v>1.6168153455600629</c:v>
                </c:pt>
                <c:pt idx="4550">
                  <c:v>1.5927247969112179</c:v>
                </c:pt>
                <c:pt idx="4551">
                  <c:v>1.5866724426829553</c:v>
                </c:pt>
                <c:pt idx="4552">
                  <c:v>1.5922257962323456</c:v>
                </c:pt>
                <c:pt idx="4553">
                  <c:v>1.5934995768693314</c:v>
                </c:pt>
                <c:pt idx="4554">
                  <c:v>1.6014670747536779</c:v>
                </c:pt>
                <c:pt idx="4555">
                  <c:v>1.6013069280462024</c:v>
                </c:pt>
                <c:pt idx="4556">
                  <c:v>1.5971435300332824</c:v>
                </c:pt>
                <c:pt idx="4557">
                  <c:v>1.5945881003852291</c:v>
                </c:pt>
                <c:pt idx="4558">
                  <c:v>1.5969799825358071</c:v>
                </c:pt>
                <c:pt idx="4559">
                  <c:v>1.5942651165654962</c:v>
                </c:pt>
                <c:pt idx="4560">
                  <c:v>1.5767282002832756</c:v>
                </c:pt>
                <c:pt idx="4561">
                  <c:v>1.575939836183134</c:v>
                </c:pt>
                <c:pt idx="4562">
                  <c:v>1.5560829942472267</c:v>
                </c:pt>
                <c:pt idx="4563">
                  <c:v>1.555927385947802</c:v>
                </c:pt>
                <c:pt idx="4564">
                  <c:v>1.55717212785656</c:v>
                </c:pt>
                <c:pt idx="4565">
                  <c:v>1.5500091360684198</c:v>
                </c:pt>
                <c:pt idx="4566">
                  <c:v>1.541949088560864</c:v>
                </c:pt>
                <c:pt idx="4567">
                  <c:v>1.5161985387818975</c:v>
                </c:pt>
                <c:pt idx="4568">
                  <c:v>1.5212019939598778</c:v>
                </c:pt>
                <c:pt idx="4569">
                  <c:v>1.5356534129024968</c:v>
                </c:pt>
                <c:pt idx="4570">
                  <c:v>1.5365748049502381</c:v>
                </c:pt>
                <c:pt idx="4571">
                  <c:v>1.5482527734678599</c:v>
                </c:pt>
                <c:pt idx="4572">
                  <c:v>1.5414404612646013</c:v>
                </c:pt>
                <c:pt idx="4573">
                  <c:v>1.5465272147867746</c:v>
                </c:pt>
                <c:pt idx="4574">
                  <c:v>1.5547238090251445</c:v>
                </c:pt>
                <c:pt idx="4575">
                  <c:v>1.5502151099789716</c:v>
                </c:pt>
                <c:pt idx="4576">
                  <c:v>1.5365732170111566</c:v>
                </c:pt>
                <c:pt idx="4577">
                  <c:v>1.5370341889762598</c:v>
                </c:pt>
                <c:pt idx="4578">
                  <c:v>1.5333453069227168</c:v>
                </c:pt>
                <c:pt idx="4579">
                  <c:v>1.5318119616157941</c:v>
                </c:pt>
                <c:pt idx="4580">
                  <c:v>1.5172597479804442</c:v>
                </c:pt>
                <c:pt idx="4581">
                  <c:v>1.5219632531991838</c:v>
                </c:pt>
                <c:pt idx="4582">
                  <c:v>1.5291164804892199</c:v>
                </c:pt>
                <c:pt idx="4583">
                  <c:v>1.5398202958526443</c:v>
                </c:pt>
                <c:pt idx="4584">
                  <c:v>1.5281176616041641</c:v>
                </c:pt>
                <c:pt idx="4585">
                  <c:v>1.5252142380471161</c:v>
                </c:pt>
                <c:pt idx="4586">
                  <c:v>1.5264344094375537</c:v>
                </c:pt>
                <c:pt idx="4587">
                  <c:v>1.5174284464218721</c:v>
                </c:pt>
                <c:pt idx="4588">
                  <c:v>1.4920873913666268</c:v>
                </c:pt>
                <c:pt idx="4589">
                  <c:v>1.49328106127972</c:v>
                </c:pt>
                <c:pt idx="4590">
                  <c:v>1.504928653557702</c:v>
                </c:pt>
                <c:pt idx="4591">
                  <c:v>1.5070355536726829</c:v>
                </c:pt>
                <c:pt idx="4592">
                  <c:v>1.5038707790099703</c:v>
                </c:pt>
                <c:pt idx="4593">
                  <c:v>1.5019157469972575</c:v>
                </c:pt>
                <c:pt idx="4594">
                  <c:v>1.5088245594334448</c:v>
                </c:pt>
                <c:pt idx="4595">
                  <c:v>1.5172739769662722</c:v>
                </c:pt>
                <c:pt idx="4596">
                  <c:v>1.5197016153294183</c:v>
                </c:pt>
                <c:pt idx="4597">
                  <c:v>1.5225890483985443</c:v>
                </c:pt>
                <c:pt idx="4598">
                  <c:v>1.5146715853468717</c:v>
                </c:pt>
                <c:pt idx="4599">
                  <c:v>1.5030086141397008</c:v>
                </c:pt>
                <c:pt idx="4600">
                  <c:v>1.4995516943271796</c:v>
                </c:pt>
                <c:pt idx="4601">
                  <c:v>1.490854294500082</c:v>
                </c:pt>
                <c:pt idx="4602">
                  <c:v>1.4874253296227318</c:v>
                </c:pt>
                <c:pt idx="4603">
                  <c:v>1.4822193409690523</c:v>
                </c:pt>
                <c:pt idx="4604">
                  <c:v>1.5048972968858789</c:v>
                </c:pt>
                <c:pt idx="4605">
                  <c:v>1.5170869649906544</c:v>
                </c:pt>
                <c:pt idx="4606">
                  <c:v>1.5214865171891272</c:v>
                </c:pt>
                <c:pt idx="4607">
                  <c:v>1.5158570170755274</c:v>
                </c:pt>
                <c:pt idx="4608">
                  <c:v>1.5246489877745655</c:v>
                </c:pt>
                <c:pt idx="4609">
                  <c:v>1.461376054781921</c:v>
                </c:pt>
                <c:pt idx="4610">
                  <c:v>1.4103740304700318</c:v>
                </c:pt>
                <c:pt idx="4611">
                  <c:v>1.4005014122567416</c:v>
                </c:pt>
                <c:pt idx="4612">
                  <c:v>1.4278111897957482</c:v>
                </c:pt>
                <c:pt idx="4613">
                  <c:v>1.4226710695124833</c:v>
                </c:pt>
                <c:pt idx="4614">
                  <c:v>1.4269390827210207</c:v>
                </c:pt>
                <c:pt idx="4615">
                  <c:v>1.434216472042898</c:v>
                </c:pt>
                <c:pt idx="4616">
                  <c:v>1.4332125205124679</c:v>
                </c:pt>
                <c:pt idx="4617">
                  <c:v>1.4072713738911922</c:v>
                </c:pt>
                <c:pt idx="4618">
                  <c:v>1.3955910214878953</c:v>
                </c:pt>
                <c:pt idx="4619">
                  <c:v>1.3953119032835977</c:v>
                </c:pt>
                <c:pt idx="4620">
                  <c:v>1.3926608106673588</c:v>
                </c:pt>
                <c:pt idx="4621">
                  <c:v>1.379430532966019</c:v>
                </c:pt>
                <c:pt idx="4622">
                  <c:v>1.3737748677808583</c:v>
                </c:pt>
                <c:pt idx="4623">
                  <c:v>1.3777588148974227</c:v>
                </c:pt>
                <c:pt idx="4624">
                  <c:v>1.3716966761118741</c:v>
                </c:pt>
                <c:pt idx="4625">
                  <c:v>1.3777321414867663</c:v>
                </c:pt>
                <c:pt idx="4626">
                  <c:v>1.3711190272076297</c:v>
                </c:pt>
                <c:pt idx="4627">
                  <c:v>1.4211648717007082</c:v>
                </c:pt>
                <c:pt idx="4628">
                  <c:v>1.4144853968037148</c:v>
                </c:pt>
                <c:pt idx="4629">
                  <c:v>1.4409504185779123</c:v>
                </c:pt>
                <c:pt idx="4630">
                  <c:v>1.4581121380631754</c:v>
                </c:pt>
                <c:pt idx="4631">
                  <c:v>1.4727078405651879</c:v>
                </c:pt>
                <c:pt idx="4632">
                  <c:v>1.4668317362813328</c:v>
                </c:pt>
                <c:pt idx="4633">
                  <c:v>1.4571653151392387</c:v>
                </c:pt>
                <c:pt idx="4634">
                  <c:v>1.4373624385064965</c:v>
                </c:pt>
                <c:pt idx="4635">
                  <c:v>1.4339271422784658</c:v>
                </c:pt>
                <c:pt idx="4636">
                  <c:v>1.4272020239811798</c:v>
                </c:pt>
                <c:pt idx="4637">
                  <c:v>1.4332105445021406</c:v>
                </c:pt>
                <c:pt idx="4638">
                  <c:v>1.4577327769185722</c:v>
                </c:pt>
                <c:pt idx="4639">
                  <c:v>1.4612459129109459</c:v>
                </c:pt>
                <c:pt idx="4640">
                  <c:v>1.4593609056832908</c:v>
                </c:pt>
                <c:pt idx="4641">
                  <c:v>1.4462412511411979</c:v>
                </c:pt>
                <c:pt idx="4642">
                  <c:v>1.4416277415500576</c:v>
                </c:pt>
                <c:pt idx="4643">
                  <c:v>1.4455345527296581</c:v>
                </c:pt>
                <c:pt idx="4644">
                  <c:v>1.4439589200671827</c:v>
                </c:pt>
                <c:pt idx="4645">
                  <c:v>1.42520189369551</c:v>
                </c:pt>
                <c:pt idx="4646">
                  <c:v>1.4253586659038167</c:v>
                </c:pt>
                <c:pt idx="4647">
                  <c:v>1.4276534933559217</c:v>
                </c:pt>
                <c:pt idx="4648">
                  <c:v>1.4325217917682653</c:v>
                </c:pt>
                <c:pt idx="4649">
                  <c:v>1.4465748305455122</c:v>
                </c:pt>
                <c:pt idx="4650">
                  <c:v>1.4483251860904722</c:v>
                </c:pt>
                <c:pt idx="4651">
                  <c:v>1.4416773734863171</c:v>
                </c:pt>
                <c:pt idx="4652">
                  <c:v>1.4401059451492169</c:v>
                </c:pt>
                <c:pt idx="4653">
                  <c:v>1.4321997635103476</c:v>
                </c:pt>
                <c:pt idx="4654">
                  <c:v>1.4257691865721862</c:v>
                </c:pt>
                <c:pt idx="4655">
                  <c:v>1.4304884825797399</c:v>
                </c:pt>
                <c:pt idx="4656">
                  <c:v>1.4349373017605629</c:v>
                </c:pt>
                <c:pt idx="4657">
                  <c:v>1.443991756134672</c:v>
                </c:pt>
                <c:pt idx="4658">
                  <c:v>1.4415514100668045</c:v>
                </c:pt>
                <c:pt idx="4659">
                  <c:v>1.4296009488773507</c:v>
                </c:pt>
                <c:pt idx="4660">
                  <c:v>1.4299011650766149</c:v>
                </c:pt>
                <c:pt idx="4661">
                  <c:v>1.4140435611559152</c:v>
                </c:pt>
                <c:pt idx="4662">
                  <c:v>1.3939782830231127</c:v>
                </c:pt>
                <c:pt idx="4663">
                  <c:v>1.3910648684115943</c:v>
                </c:pt>
                <c:pt idx="4664">
                  <c:v>1.3923307374418488</c:v>
                </c:pt>
                <c:pt idx="4665">
                  <c:v>1.3995847805839208</c:v>
                </c:pt>
                <c:pt idx="4666">
                  <c:v>1.3963797314363835</c:v>
                </c:pt>
                <c:pt idx="4667">
                  <c:v>1.3734930676381412</c:v>
                </c:pt>
                <c:pt idx="4668">
                  <c:v>1.3732321039552899</c:v>
                </c:pt>
                <c:pt idx="4669">
                  <c:v>1.3770908861674043</c:v>
                </c:pt>
                <c:pt idx="4670">
                  <c:v>1.3733865116836139</c:v>
                </c:pt>
                <c:pt idx="4671">
                  <c:v>1.3765590345256031</c:v>
                </c:pt>
                <c:pt idx="4672">
                  <c:v>1.3801518536057149</c:v>
                </c:pt>
                <c:pt idx="4673">
                  <c:v>1.3725748199294194</c:v>
                </c:pt>
                <c:pt idx="4674">
                  <c:v>1.3786278748853082</c:v>
                </c:pt>
                <c:pt idx="4675">
                  <c:v>1.3893949585881626</c:v>
                </c:pt>
                <c:pt idx="4676">
                  <c:v>1.3914929449756306</c:v>
                </c:pt>
                <c:pt idx="4677">
                  <c:v>1.377995463409367</c:v>
                </c:pt>
                <c:pt idx="4678">
                  <c:v>1.3941180103312567</c:v>
                </c:pt>
                <c:pt idx="4679">
                  <c:v>1.3817103600393086</c:v>
                </c:pt>
                <c:pt idx="4680">
                  <c:v>1.3609847046387189</c:v>
                </c:pt>
                <c:pt idx="4681">
                  <c:v>1.3269600870227509</c:v>
                </c:pt>
                <c:pt idx="4682">
                  <c:v>1.3339929754839717</c:v>
                </c:pt>
                <c:pt idx="4683">
                  <c:v>1.332392183913391</c:v>
                </c:pt>
                <c:pt idx="4684">
                  <c:v>1.3223992425340405</c:v>
                </c:pt>
                <c:pt idx="4685">
                  <c:v>1.3005796550322288</c:v>
                </c:pt>
                <c:pt idx="4686">
                  <c:v>1.3004495970667256</c:v>
                </c:pt>
                <c:pt idx="4687">
                  <c:v>1.3065617101729392</c:v>
                </c:pt>
                <c:pt idx="4688">
                  <c:v>1.3068230225149737</c:v>
                </c:pt>
                <c:pt idx="4689">
                  <c:v>1.3181923828108539</c:v>
                </c:pt>
                <c:pt idx="4690">
                  <c:v>1.3392834609358275</c:v>
                </c:pt>
                <c:pt idx="4691">
                  <c:v>1.3308459751319319</c:v>
                </c:pt>
                <c:pt idx="4692">
                  <c:v>1.3284504523766945</c:v>
                </c:pt>
                <c:pt idx="4693">
                  <c:v>1.3182213838933938</c:v>
                </c:pt>
                <c:pt idx="4694">
                  <c:v>1.3194077831388977</c:v>
                </c:pt>
                <c:pt idx="4695">
                  <c:v>1.3217827171485477</c:v>
                </c:pt>
                <c:pt idx="4696">
                  <c:v>1.3298455917231538</c:v>
                </c:pt>
                <c:pt idx="4697">
                  <c:v>1.3221324872911595</c:v>
                </c:pt>
                <c:pt idx="4698">
                  <c:v>1.3168439573419948</c:v>
                </c:pt>
                <c:pt idx="4699">
                  <c:v>1.3039388865600432</c:v>
                </c:pt>
                <c:pt idx="4700">
                  <c:v>1.3038084926713871</c:v>
                </c:pt>
                <c:pt idx="4701">
                  <c:v>1.3053730628625928</c:v>
                </c:pt>
                <c:pt idx="4702">
                  <c:v>1.2997599586922837</c:v>
                </c:pt>
                <c:pt idx="4703">
                  <c:v>1.3049589985270529</c:v>
                </c:pt>
                <c:pt idx="4704">
                  <c:v>1.315137678715564</c:v>
                </c:pt>
                <c:pt idx="4705">
                  <c:v>1.3168473576978943</c:v>
                </c:pt>
                <c:pt idx="4706">
                  <c:v>1.3321227870471899</c:v>
                </c:pt>
                <c:pt idx="4707">
                  <c:v>1.3287924800795721</c:v>
                </c:pt>
                <c:pt idx="4708">
                  <c:v>1.3210854836951105</c:v>
                </c:pt>
                <c:pt idx="4709">
                  <c:v>1.3031187211168569</c:v>
                </c:pt>
                <c:pt idx="4710">
                  <c:v>1.3027277855005219</c:v>
                </c:pt>
                <c:pt idx="4711">
                  <c:v>1.2990801477011205</c:v>
                </c:pt>
                <c:pt idx="4712">
                  <c:v>1.2985605156420401</c:v>
                </c:pt>
                <c:pt idx="4713">
                  <c:v>1.2772641231855106</c:v>
                </c:pt>
                <c:pt idx="4714">
                  <c:v>1.2794354721949261</c:v>
                </c:pt>
                <c:pt idx="4715">
                  <c:v>1.2780280931755117</c:v>
                </c:pt>
                <c:pt idx="4716">
                  <c:v>1.2582186577312913</c:v>
                </c:pt>
                <c:pt idx="4717">
                  <c:v>1.2666487227380909</c:v>
                </c:pt>
                <c:pt idx="4718">
                  <c:v>1.2712086581399482</c:v>
                </c:pt>
                <c:pt idx="4719">
                  <c:v>1.274005317187856</c:v>
                </c:pt>
                <c:pt idx="4720">
                  <c:v>1.27043810229973</c:v>
                </c:pt>
                <c:pt idx="4721">
                  <c:v>1.2424884640491358</c:v>
                </c:pt>
                <c:pt idx="4722">
                  <c:v>1.2320515609511231</c:v>
                </c:pt>
                <c:pt idx="4723">
                  <c:v>1.2345156640730253</c:v>
                </c:pt>
                <c:pt idx="4724">
                  <c:v>1.2263678606901431</c:v>
                </c:pt>
                <c:pt idx="4725">
                  <c:v>1.2145947292275177</c:v>
                </c:pt>
                <c:pt idx="4726">
                  <c:v>1.2330565691117761</c:v>
                </c:pt>
                <c:pt idx="4727">
                  <c:v>1.2430443273215814</c:v>
                </c:pt>
                <c:pt idx="4728">
                  <c:v>1.2517580680561056</c:v>
                </c:pt>
                <c:pt idx="4729">
                  <c:v>1.2602825404995677</c:v>
                </c:pt>
                <c:pt idx="4730">
                  <c:v>1.2628157084059719</c:v>
                </c:pt>
                <c:pt idx="4731">
                  <c:v>1.2669956284007955</c:v>
                </c:pt>
                <c:pt idx="4732">
                  <c:v>1.2638408092860776</c:v>
                </c:pt>
                <c:pt idx="4733">
                  <c:v>1.2740905582493878</c:v>
                </c:pt>
                <c:pt idx="4734">
                  <c:v>1.276778889327294</c:v>
                </c:pt>
                <c:pt idx="4735">
                  <c:v>1.2839416188964199</c:v>
                </c:pt>
                <c:pt idx="4736">
                  <c:v>1.2915297138640978</c:v>
                </c:pt>
                <c:pt idx="4737">
                  <c:v>1.2831476860211197</c:v>
                </c:pt>
                <c:pt idx="4738">
                  <c:v>1.2673778009599201</c:v>
                </c:pt>
                <c:pt idx="4739">
                  <c:v>1.2699252303398496</c:v>
                </c:pt>
                <c:pt idx="4740">
                  <c:v>1.2795893613427358</c:v>
                </c:pt>
                <c:pt idx="4741">
                  <c:v>1.2885592827657484</c:v>
                </c:pt>
                <c:pt idx="4742">
                  <c:v>1.2871547531475336</c:v>
                </c:pt>
                <c:pt idx="4743">
                  <c:v>1.2795734116514947</c:v>
                </c:pt>
                <c:pt idx="4744">
                  <c:v>1.2813776101619232</c:v>
                </c:pt>
                <c:pt idx="4745">
                  <c:v>1.3022768789836643</c:v>
                </c:pt>
                <c:pt idx="4746">
                  <c:v>1.2996853479944868</c:v>
                </c:pt>
                <c:pt idx="4747">
                  <c:v>1.3004781560567633</c:v>
                </c:pt>
                <c:pt idx="4748">
                  <c:v>1.2978902045262104</c:v>
                </c:pt>
                <c:pt idx="4749">
                  <c:v>1.2989414955918765</c:v>
                </c:pt>
                <c:pt idx="4750">
                  <c:v>1.3183087132911513</c:v>
                </c:pt>
                <c:pt idx="4751">
                  <c:v>1.3200356977055625</c:v>
                </c:pt>
                <c:pt idx="4752">
                  <c:v>1.3174088266671284</c:v>
                </c:pt>
                <c:pt idx="4753">
                  <c:v>1.3226916360620637</c:v>
                </c:pt>
                <c:pt idx="4754">
                  <c:v>1.32111763301515</c:v>
                </c:pt>
                <c:pt idx="4755">
                  <c:v>1.3298502205693801</c:v>
                </c:pt>
                <c:pt idx="4756">
                  <c:v>1.3508751525565821</c:v>
                </c:pt>
                <c:pt idx="4757">
                  <c:v>1.3580482996166574</c:v>
                </c:pt>
                <c:pt idx="4758">
                  <c:v>1.3639014877880054</c:v>
                </c:pt>
                <c:pt idx="4759">
                  <c:v>1.3749627288539661</c:v>
                </c:pt>
                <c:pt idx="4760">
                  <c:v>1.371264079113349</c:v>
                </c:pt>
                <c:pt idx="4761">
                  <c:v>1.3586621622262973</c:v>
                </c:pt>
                <c:pt idx="4762">
                  <c:v>1.3613930731723722</c:v>
                </c:pt>
                <c:pt idx="4763">
                  <c:v>1.3551442789665111</c:v>
                </c:pt>
                <c:pt idx="4764">
                  <c:v>1.360578407525167</c:v>
                </c:pt>
                <c:pt idx="4765">
                  <c:v>1.3634492279650452</c:v>
                </c:pt>
                <c:pt idx="4766">
                  <c:v>1.3645536218396968</c:v>
                </c:pt>
                <c:pt idx="4767">
                  <c:v>1.382579375184199</c:v>
                </c:pt>
                <c:pt idx="4768">
                  <c:v>1.3803810739776563</c:v>
                </c:pt>
                <c:pt idx="4769">
                  <c:v>1.3676953719078015</c:v>
                </c:pt>
                <c:pt idx="4770">
                  <c:v>1.3631956541342249</c:v>
                </c:pt>
                <c:pt idx="4771">
                  <c:v>1.3452151034561945</c:v>
                </c:pt>
                <c:pt idx="4772">
                  <c:v>1.346977335241722</c:v>
                </c:pt>
                <c:pt idx="4773">
                  <c:v>1.343488663943446</c:v>
                </c:pt>
                <c:pt idx="4774">
                  <c:v>1.3445768897612402</c:v>
                </c:pt>
                <c:pt idx="4775">
                  <c:v>1.3432457586403765</c:v>
                </c:pt>
                <c:pt idx="4776">
                  <c:v>1.3475575775256121</c:v>
                </c:pt>
                <c:pt idx="4777">
                  <c:v>1.3510747028029539</c:v>
                </c:pt>
                <c:pt idx="4778">
                  <c:v>1.3528446106636256</c:v>
                </c:pt>
                <c:pt idx="4779">
                  <c:v>1.3477173295892104</c:v>
                </c:pt>
                <c:pt idx="4780">
                  <c:v>1.3614775235243164</c:v>
                </c:pt>
                <c:pt idx="4781">
                  <c:v>1.3740167315159753</c:v>
                </c:pt>
                <c:pt idx="4782">
                  <c:v>1.3923048942124527</c:v>
                </c:pt>
                <c:pt idx="4783">
                  <c:v>1.3893949769835487</c:v>
                </c:pt>
                <c:pt idx="4784">
                  <c:v>1.4165020729844977</c:v>
                </c:pt>
                <c:pt idx="4785">
                  <c:v>1.432097760808057</c:v>
                </c:pt>
                <c:pt idx="4786">
                  <c:v>1.429104676487968</c:v>
                </c:pt>
                <c:pt idx="4787">
                  <c:v>1.428404415196489</c:v>
                </c:pt>
                <c:pt idx="4788">
                  <c:v>1.4205624749570602</c:v>
                </c:pt>
                <c:pt idx="4789">
                  <c:v>1.4286738866890651</c:v>
                </c:pt>
                <c:pt idx="4790">
                  <c:v>1.4322598581446546</c:v>
                </c:pt>
                <c:pt idx="4791">
                  <c:v>1.4318445027857927</c:v>
                </c:pt>
                <c:pt idx="4792">
                  <c:v>1.4199745118576985</c:v>
                </c:pt>
                <c:pt idx="4793">
                  <c:v>1.4164387753231729</c:v>
                </c:pt>
                <c:pt idx="4794">
                  <c:v>1.4233934897100096</c:v>
                </c:pt>
                <c:pt idx="4795">
                  <c:v>1.4266815286712398</c:v>
                </c:pt>
                <c:pt idx="4796">
                  <c:v>1.424983777652121</c:v>
                </c:pt>
                <c:pt idx="4797">
                  <c:v>1.4078982221580723</c:v>
                </c:pt>
                <c:pt idx="4798">
                  <c:v>1.4076307214958621</c:v>
                </c:pt>
                <c:pt idx="4799">
                  <c:v>1.4091931915967224</c:v>
                </c:pt>
                <c:pt idx="4800">
                  <c:v>1.4103346380819157</c:v>
                </c:pt>
                <c:pt idx="4801">
                  <c:v>1.4080922060073655</c:v>
                </c:pt>
                <c:pt idx="4802">
                  <c:v>1.3926172726633446</c:v>
                </c:pt>
                <c:pt idx="4803">
                  <c:v>1.3940238161087344</c:v>
                </c:pt>
                <c:pt idx="4804">
                  <c:v>1.400171461137774</c:v>
                </c:pt>
                <c:pt idx="4805">
                  <c:v>1.4013056000212956</c:v>
                </c:pt>
                <c:pt idx="4806">
                  <c:v>1.4052432687573553</c:v>
                </c:pt>
                <c:pt idx="4807">
                  <c:v>1.4028684076331555</c:v>
                </c:pt>
                <c:pt idx="4808">
                  <c:v>1.3929220706230363</c:v>
                </c:pt>
                <c:pt idx="4809">
                  <c:v>1.3916823699801819</c:v>
                </c:pt>
                <c:pt idx="4810">
                  <c:v>1.3953146609658302</c:v>
                </c:pt>
                <c:pt idx="4811">
                  <c:v>1.3937937679853774</c:v>
                </c:pt>
                <c:pt idx="4812">
                  <c:v>1.3926926709086689</c:v>
                </c:pt>
                <c:pt idx="4813">
                  <c:v>1.3973024836493764</c:v>
                </c:pt>
                <c:pt idx="4814">
                  <c:v>1.398993219654592</c:v>
                </c:pt>
                <c:pt idx="4815">
                  <c:v>1.4051627797532689</c:v>
                </c:pt>
                <c:pt idx="4816">
                  <c:v>1.4122026452798326</c:v>
                </c:pt>
                <c:pt idx="4817">
                  <c:v>1.415747273919485</c:v>
                </c:pt>
                <c:pt idx="4818">
                  <c:v>1.4207165468509422</c:v>
                </c:pt>
                <c:pt idx="4819">
                  <c:v>1.4311019848084225</c:v>
                </c:pt>
                <c:pt idx="4820">
                  <c:v>1.4324042876145981</c:v>
                </c:pt>
                <c:pt idx="4821">
                  <c:v>1.4294105626534837</c:v>
                </c:pt>
                <c:pt idx="4822">
                  <c:v>1.433856029503336</c:v>
                </c:pt>
                <c:pt idx="4823">
                  <c:v>1.4358777665049356</c:v>
                </c:pt>
                <c:pt idx="4824">
                  <c:v>1.4358921252826007</c:v>
                </c:pt>
                <c:pt idx="4825">
                  <c:v>1.4277218990897427</c:v>
                </c:pt>
                <c:pt idx="4826">
                  <c:v>1.4124595519884733</c:v>
                </c:pt>
                <c:pt idx="4827">
                  <c:v>1.4181235147919471</c:v>
                </c:pt>
                <c:pt idx="4828">
                  <c:v>1.4229593159773875</c:v>
                </c:pt>
                <c:pt idx="4829">
                  <c:v>1.4241119130233291</c:v>
                </c:pt>
                <c:pt idx="4830">
                  <c:v>1.4255502660554826</c:v>
                </c:pt>
                <c:pt idx="4831">
                  <c:v>1.4244240813452989</c:v>
                </c:pt>
                <c:pt idx="4832">
                  <c:v>1.4247232104023815</c:v>
                </c:pt>
                <c:pt idx="4833">
                  <c:v>1.4257347638817672</c:v>
                </c:pt>
                <c:pt idx="4834">
                  <c:v>1.4258915947057944</c:v>
                </c:pt>
                <c:pt idx="4835">
                  <c:v>1.4281872801732707</c:v>
                </c:pt>
                <c:pt idx="4836">
                  <c:v>1.4361994108150427</c:v>
                </c:pt>
                <c:pt idx="4837">
                  <c:v>1.4342030936340098</c:v>
                </c:pt>
                <c:pt idx="4838">
                  <c:v>1.426329318649959</c:v>
                </c:pt>
                <c:pt idx="4839">
                  <c:v>1.4197824670773558</c:v>
                </c:pt>
                <c:pt idx="4840">
                  <c:v>1.4202225996421498</c:v>
                </c:pt>
                <c:pt idx="4841">
                  <c:v>1.4202368018681464</c:v>
                </c:pt>
                <c:pt idx="4842">
                  <c:v>1.4259319514436377</c:v>
                </c:pt>
                <c:pt idx="4843">
                  <c:v>1.4282277018854619</c:v>
                </c:pt>
                <c:pt idx="4844">
                  <c:v>1.4276706930817264</c:v>
                </c:pt>
                <c:pt idx="4845">
                  <c:v>1.4359654598085314</c:v>
                </c:pt>
                <c:pt idx="4846">
                  <c:v>1.435549029825187</c:v>
                </c:pt>
                <c:pt idx="4847">
                  <c:v>1.4367118245393453</c:v>
                </c:pt>
                <c:pt idx="4848">
                  <c:v>1.4414673406785705</c:v>
                </c:pt>
                <c:pt idx="4849">
                  <c:v>1.4492656789916414</c:v>
                </c:pt>
                <c:pt idx="4850">
                  <c:v>1.4655119472531375</c:v>
                </c:pt>
                <c:pt idx="4851">
                  <c:v>1.4699231382143694</c:v>
                </c:pt>
                <c:pt idx="4852">
                  <c:v>1.4680269373660728</c:v>
                </c:pt>
                <c:pt idx="4853">
                  <c:v>1.4678948149417099</c:v>
                </c:pt>
                <c:pt idx="4854">
                  <c:v>1.4649737042599758</c:v>
                </c:pt>
                <c:pt idx="4855">
                  <c:v>1.4633768829223324</c:v>
                </c:pt>
                <c:pt idx="4856">
                  <c:v>1.4729034664301568</c:v>
                </c:pt>
                <c:pt idx="4857">
                  <c:v>1.4905930370619831</c:v>
                </c:pt>
                <c:pt idx="4858">
                  <c:v>1.4974646709628388</c:v>
                </c:pt>
                <c:pt idx="4859">
                  <c:v>1.5078121518391918</c:v>
                </c:pt>
                <c:pt idx="4860">
                  <c:v>1.5084303548214459</c:v>
                </c:pt>
                <c:pt idx="4861">
                  <c:v>1.511311456799155</c:v>
                </c:pt>
                <c:pt idx="4862">
                  <c:v>1.5349030286397898</c:v>
                </c:pt>
                <c:pt idx="4863">
                  <c:v>1.5407510091789076</c:v>
                </c:pt>
                <c:pt idx="4864">
                  <c:v>1.5543250255697738</c:v>
                </c:pt>
                <c:pt idx="4865">
                  <c:v>1.5625784914555492</c:v>
                </c:pt>
                <c:pt idx="4866">
                  <c:v>1.5577501239169516</c:v>
                </c:pt>
                <c:pt idx="4867">
                  <c:v>1.5389169249187955</c:v>
                </c:pt>
                <c:pt idx="4868">
                  <c:v>1.5452418734802118</c:v>
                </c:pt>
                <c:pt idx="4869">
                  <c:v>1.5432485114634222</c:v>
                </c:pt>
                <c:pt idx="4870">
                  <c:v>1.5461961161203175</c:v>
                </c:pt>
                <c:pt idx="4871">
                  <c:v>1.562446637300742</c:v>
                </c:pt>
                <c:pt idx="4872">
                  <c:v>1.5626185064308451</c:v>
                </c:pt>
                <c:pt idx="4873">
                  <c:v>1.5652905840768421</c:v>
                </c:pt>
                <c:pt idx="4874">
                  <c:v>1.564210533573829</c:v>
                </c:pt>
                <c:pt idx="4875">
                  <c:v>1.5690752283332434</c:v>
                </c:pt>
                <c:pt idx="4876">
                  <c:v>1.5737981447705265</c:v>
                </c:pt>
                <c:pt idx="4877">
                  <c:v>1.5579185214897917</c:v>
                </c:pt>
                <c:pt idx="4878">
                  <c:v>1.5485865895460678</c:v>
                </c:pt>
                <c:pt idx="4879">
                  <c:v>1.5495312273656909</c:v>
                </c:pt>
                <c:pt idx="4880">
                  <c:v>1.5549700819737444</c:v>
                </c:pt>
                <c:pt idx="4881">
                  <c:v>1.5636934641336169</c:v>
                </c:pt>
                <c:pt idx="4882">
                  <c:v>1.5738731085851267</c:v>
                </c:pt>
                <c:pt idx="4883">
                  <c:v>1.5697967772338912</c:v>
                </c:pt>
                <c:pt idx="4884">
                  <c:v>1.5716962313343441</c:v>
                </c:pt>
                <c:pt idx="4885">
                  <c:v>1.5883719283488016</c:v>
                </c:pt>
                <c:pt idx="4886">
                  <c:v>1.599188741180857</c:v>
                </c:pt>
                <c:pt idx="4887">
                  <c:v>1.6041622181659294</c:v>
                </c:pt>
                <c:pt idx="4888">
                  <c:v>1.5958366162536481</c:v>
                </c:pt>
                <c:pt idx="4889">
                  <c:v>1.5964909092663122</c:v>
                </c:pt>
                <c:pt idx="4890">
                  <c:v>1.5910788050838993</c:v>
                </c:pt>
                <c:pt idx="4891">
                  <c:v>1.591412931632967</c:v>
                </c:pt>
                <c:pt idx="4892">
                  <c:v>1.57774269455024</c:v>
                </c:pt>
                <c:pt idx="4893">
                  <c:v>1.5635587877262331</c:v>
                </c:pt>
                <c:pt idx="4894">
                  <c:v>1.5665451850107903</c:v>
                </c:pt>
                <c:pt idx="4895">
                  <c:v>1.5685973592031544</c:v>
                </c:pt>
                <c:pt idx="4896">
                  <c:v>1.5817892629940529</c:v>
                </c:pt>
                <c:pt idx="4897">
                  <c:v>1.5843359437074731</c:v>
                </c:pt>
                <c:pt idx="4898">
                  <c:v>1.5667656580917571</c:v>
                </c:pt>
                <c:pt idx="4899">
                  <c:v>1.5634911178663453</c:v>
                </c:pt>
                <c:pt idx="4900">
                  <c:v>1.5622559598832311</c:v>
                </c:pt>
                <c:pt idx="4901">
                  <c:v>1.5683643806863747</c:v>
                </c:pt>
                <c:pt idx="4902">
                  <c:v>1.5696347558347306</c:v>
                </c:pt>
                <c:pt idx="4903">
                  <c:v>1.5663542191950359</c:v>
                </c:pt>
                <c:pt idx="4904">
                  <c:v>1.5684061432221812</c:v>
                </c:pt>
                <c:pt idx="4905">
                  <c:v>1.5740680893992132</c:v>
                </c:pt>
                <c:pt idx="4906">
                  <c:v>1.5784912207304249</c:v>
                </c:pt>
                <c:pt idx="4907">
                  <c:v>1.5764549670556827</c:v>
                </c:pt>
                <c:pt idx="4908">
                  <c:v>1.57836247756582</c:v>
                </c:pt>
                <c:pt idx="4909">
                  <c:v>1.5728539925191154</c:v>
                </c:pt>
                <c:pt idx="4910">
                  <c:v>1.58104856182014</c:v>
                </c:pt>
                <c:pt idx="4911">
                  <c:v>1.5802738480248482</c:v>
                </c:pt>
                <c:pt idx="4912">
                  <c:v>1.5820279519961558</c:v>
                </c:pt>
                <c:pt idx="4913">
                  <c:v>1.5834675974324721</c:v>
                </c:pt>
                <c:pt idx="4914">
                  <c:v>1.5871254075825412</c:v>
                </c:pt>
                <c:pt idx="4915">
                  <c:v>1.5885696917034413</c:v>
                </c:pt>
                <c:pt idx="4916">
                  <c:v>1.5944632852596612</c:v>
                </c:pt>
                <c:pt idx="4917">
                  <c:v>1.6032487779614417</c:v>
                </c:pt>
                <c:pt idx="4918">
                  <c:v>1.6322836133303236</c:v>
                </c:pt>
                <c:pt idx="4919">
                  <c:v>1.6319734794437908</c:v>
                </c:pt>
                <c:pt idx="4920">
                  <c:v>1.6311738124388633</c:v>
                </c:pt>
                <c:pt idx="4921">
                  <c:v>1.6298851851270366</c:v>
                </c:pt>
                <c:pt idx="4922">
                  <c:v>1.6294125184233497</c:v>
                </c:pt>
                <c:pt idx="4923">
                  <c:v>1.632850578837223</c:v>
                </c:pt>
                <c:pt idx="4924">
                  <c:v>1.6403780200056626</c:v>
                </c:pt>
                <c:pt idx="4925">
                  <c:v>1.6443313310338763</c:v>
                </c:pt>
                <c:pt idx="4926">
                  <c:v>1.6303709580333987</c:v>
                </c:pt>
                <c:pt idx="4927">
                  <c:v>1.6271265198269123</c:v>
                </c:pt>
                <c:pt idx="4928">
                  <c:v>1.6437394815943451</c:v>
                </c:pt>
                <c:pt idx="4929">
                  <c:v>1.6473721458486688</c:v>
                </c:pt>
                <c:pt idx="4930">
                  <c:v>1.6602381223077469</c:v>
                </c:pt>
                <c:pt idx="4931">
                  <c:v>1.6743667487285858</c:v>
                </c:pt>
                <c:pt idx="4932">
                  <c:v>1.6683557721006503</c:v>
                </c:pt>
                <c:pt idx="4933">
                  <c:v>1.6690397979672116</c:v>
                </c:pt>
                <c:pt idx="4934">
                  <c:v>1.6683888724460043</c:v>
                </c:pt>
                <c:pt idx="4935">
                  <c:v>1.6719091729668654</c:v>
                </c:pt>
                <c:pt idx="4936">
                  <c:v>1.6759384740737155</c:v>
                </c:pt>
                <c:pt idx="4937">
                  <c:v>1.6809830488806774</c:v>
                </c:pt>
                <c:pt idx="4938">
                  <c:v>1.6769654993938525</c:v>
                </c:pt>
                <c:pt idx="4939">
                  <c:v>1.6815100758972099</c:v>
                </c:pt>
                <c:pt idx="4940">
                  <c:v>1.6901025923850446</c:v>
                </c:pt>
                <c:pt idx="4941">
                  <c:v>1.7058374475201492</c:v>
                </c:pt>
                <c:pt idx="4942">
                  <c:v>1.7090955970449129</c:v>
                </c:pt>
                <c:pt idx="4943">
                  <c:v>1.7080872306426564</c:v>
                </c:pt>
                <c:pt idx="4944">
                  <c:v>1.6932439526083718</c:v>
                </c:pt>
                <c:pt idx="4945">
                  <c:v>1.6932608850478981</c:v>
                </c:pt>
                <c:pt idx="4946">
                  <c:v>1.7130889700118088</c:v>
                </c:pt>
                <c:pt idx="4947">
                  <c:v>1.7156757343565265</c:v>
                </c:pt>
                <c:pt idx="4948">
                  <c:v>1.7204967831700684</c:v>
                </c:pt>
                <c:pt idx="4949">
                  <c:v>1.7361705088647477</c:v>
                </c:pt>
                <c:pt idx="4950">
                  <c:v>1.744521489012387</c:v>
                </c:pt>
                <c:pt idx="4951">
                  <c:v>1.7408754391003511</c:v>
                </c:pt>
                <c:pt idx="4952">
                  <c:v>1.7450709489085829</c:v>
                </c:pt>
                <c:pt idx="4953">
                  <c:v>1.7595724884940134</c:v>
                </c:pt>
                <c:pt idx="4954">
                  <c:v>1.7653966734309283</c:v>
                </c:pt>
                <c:pt idx="4955">
                  <c:v>1.7717697554220138</c:v>
                </c:pt>
                <c:pt idx="4956">
                  <c:v>1.7724961810217368</c:v>
                </c:pt>
                <c:pt idx="4957">
                  <c:v>1.7645376731689493</c:v>
                </c:pt>
                <c:pt idx="4958">
                  <c:v>1.7631436884071459</c:v>
                </c:pt>
                <c:pt idx="4959">
                  <c:v>1.7733875532367915</c:v>
                </c:pt>
                <c:pt idx="4960">
                  <c:v>1.7748239971549133</c:v>
                </c:pt>
                <c:pt idx="4961">
                  <c:v>1.7707596502014287</c:v>
                </c:pt>
                <c:pt idx="4962">
                  <c:v>1.7831726753493407</c:v>
                </c:pt>
                <c:pt idx="4963">
                  <c:v>1.8008439165620527</c:v>
                </c:pt>
                <c:pt idx="4964">
                  <c:v>1.8055441191842796</c:v>
                </c:pt>
                <c:pt idx="4965">
                  <c:v>1.8140482319856375</c:v>
                </c:pt>
                <c:pt idx="4966">
                  <c:v>1.8291229727934382</c:v>
                </c:pt>
                <c:pt idx="4967">
                  <c:v>1.825848842672138</c:v>
                </c:pt>
                <c:pt idx="4968">
                  <c:v>1.8289710441931075</c:v>
                </c:pt>
                <c:pt idx="4969">
                  <c:v>1.809236446626264</c:v>
                </c:pt>
                <c:pt idx="4970">
                  <c:v>1.807445302544104</c:v>
                </c:pt>
                <c:pt idx="4971">
                  <c:v>1.8280682534461321</c:v>
                </c:pt>
                <c:pt idx="4972">
                  <c:v>1.8425282733308912</c:v>
                </c:pt>
                <c:pt idx="4973">
                  <c:v>1.8550758908722744</c:v>
                </c:pt>
                <c:pt idx="4974">
                  <c:v>1.8664104045655041</c:v>
                </c:pt>
                <c:pt idx="4975">
                  <c:v>1.8677355559527455</c:v>
                </c:pt>
                <c:pt idx="4976">
                  <c:v>1.8744780813097348</c:v>
                </c:pt>
                <c:pt idx="4977">
                  <c:v>1.8641871966433443</c:v>
                </c:pt>
                <c:pt idx="4978">
                  <c:v>1.8528342966157862</c:v>
                </c:pt>
                <c:pt idx="4979">
                  <c:v>1.8761985370961114</c:v>
                </c:pt>
                <c:pt idx="4980">
                  <c:v>1.8822211344001898</c:v>
                </c:pt>
                <c:pt idx="4981">
                  <c:v>1.8884512863550542</c:v>
                </c:pt>
                <c:pt idx="4982">
                  <c:v>1.8924359185692634</c:v>
                </c:pt>
                <c:pt idx="4983">
                  <c:v>1.8894269454587382</c:v>
                </c:pt>
                <c:pt idx="4984">
                  <c:v>1.8769756218881652</c:v>
                </c:pt>
                <c:pt idx="4985">
                  <c:v>1.8694864891568315</c:v>
                </c:pt>
                <c:pt idx="4986">
                  <c:v>1.8904434327002795</c:v>
                </c:pt>
                <c:pt idx="4987">
                  <c:v>1.9019940420740784</c:v>
                </c:pt>
                <c:pt idx="4988">
                  <c:v>1.9037248566523657</c:v>
                </c:pt>
                <c:pt idx="4989">
                  <c:v>1.903553521415267</c:v>
                </c:pt>
                <c:pt idx="4990">
                  <c:v>1.8965294089212448</c:v>
                </c:pt>
                <c:pt idx="4991">
                  <c:v>1.8834623212937776</c:v>
                </c:pt>
                <c:pt idx="4992">
                  <c:v>1.8855529644704137</c:v>
                </c:pt>
                <c:pt idx="4993">
                  <c:v>1.8801037164030943</c:v>
                </c:pt>
                <c:pt idx="4994">
                  <c:v>1.8784304240954957</c:v>
                </c:pt>
                <c:pt idx="4995">
                  <c:v>1.8838966566296136</c:v>
                </c:pt>
                <c:pt idx="4996">
                  <c:v>1.8927698098823391</c:v>
                </c:pt>
                <c:pt idx="4997">
                  <c:v>1.9014954787058966</c:v>
                </c:pt>
                <c:pt idx="4998">
                  <c:v>1.9363118609210017</c:v>
                </c:pt>
                <c:pt idx="4999">
                  <c:v>1.950272669438242</c:v>
                </c:pt>
                <c:pt idx="5000">
                  <c:v>1.9532175811690935</c:v>
                </c:pt>
                <c:pt idx="5001">
                  <c:v>1.9780429766257526</c:v>
                </c:pt>
                <c:pt idx="5002">
                  <c:v>1.9921068621895617</c:v>
                </c:pt>
                <c:pt idx="5003">
                  <c:v>1.9889394122786803</c:v>
                </c:pt>
                <c:pt idx="5004">
                  <c:v>1.9911471350263095</c:v>
                </c:pt>
                <c:pt idx="5005">
                  <c:v>1.9828042285305492</c:v>
                </c:pt>
                <c:pt idx="5006">
                  <c:v>1.985599982492777</c:v>
                </c:pt>
                <c:pt idx="5007">
                  <c:v>2.0132196782492517</c:v>
                </c:pt>
                <c:pt idx="5008">
                  <c:v>2.0200847573520817</c:v>
                </c:pt>
                <c:pt idx="5009">
                  <c:v>2.0096005174614242</c:v>
                </c:pt>
                <c:pt idx="5010">
                  <c:v>2.001582211396753</c:v>
                </c:pt>
                <c:pt idx="5011">
                  <c:v>1.9285444765028854</c:v>
                </c:pt>
                <c:pt idx="5012">
                  <c:v>1.9270209263664482</c:v>
                </c:pt>
                <c:pt idx="5013">
                  <c:v>1.925883984019892</c:v>
                </c:pt>
                <c:pt idx="5014">
                  <c:v>1.9230144168837024</c:v>
                </c:pt>
                <c:pt idx="5015">
                  <c:v>1.9489943416558011</c:v>
                </c:pt>
                <c:pt idx="5016">
                  <c:v>1.9651904846349608</c:v>
                </c:pt>
                <c:pt idx="5017">
                  <c:v>1.9614762746190009</c:v>
                </c:pt>
                <c:pt idx="5018">
                  <c:v>1.9693417944802232</c:v>
                </c:pt>
                <c:pt idx="5019">
                  <c:v>1.969361487898168</c:v>
                </c:pt>
                <c:pt idx="5020">
                  <c:v>1.960715990966295</c:v>
                </c:pt>
                <c:pt idx="5021">
                  <c:v>1.9781859704458047</c:v>
                </c:pt>
                <c:pt idx="5022">
                  <c:v>1.9847337660079802</c:v>
                </c:pt>
                <c:pt idx="5023">
                  <c:v>1.9879291873712528</c:v>
                </c:pt>
                <c:pt idx="5024">
                  <c:v>1.9881478595818638</c:v>
                </c:pt>
                <c:pt idx="5025">
                  <c:v>1.9859807784149195</c:v>
                </c:pt>
                <c:pt idx="5026">
                  <c:v>1.9836174612886057</c:v>
                </c:pt>
                <c:pt idx="5027">
                  <c:v>2.0038701955683624</c:v>
                </c:pt>
                <c:pt idx="5028">
                  <c:v>2.0054933304267726</c:v>
                </c:pt>
                <c:pt idx="5029">
                  <c:v>2.0171452466765523</c:v>
                </c:pt>
                <c:pt idx="5030">
                  <c:v>2.0437917353851494</c:v>
                </c:pt>
                <c:pt idx="5031">
                  <c:v>2.0544398903265058</c:v>
                </c:pt>
                <c:pt idx="5032">
                  <c:v>2.065554410133172</c:v>
                </c:pt>
                <c:pt idx="5033">
                  <c:v>2.0723913952307127</c:v>
                </c:pt>
                <c:pt idx="5034">
                  <c:v>2.0465072267042812</c:v>
                </c:pt>
                <c:pt idx="5035">
                  <c:v>2.0671974147662615</c:v>
                </c:pt>
                <c:pt idx="5036">
                  <c:v>2.0750734369165214</c:v>
                </c:pt>
                <c:pt idx="5037">
                  <c:v>2.0680389379653743</c:v>
                </c:pt>
                <c:pt idx="5038">
                  <c:v>2.0608214820718751</c:v>
                </c:pt>
                <c:pt idx="5039">
                  <c:v>2.0540413793958585</c:v>
                </c:pt>
                <c:pt idx="5040">
                  <c:v>2.0343431225674524</c:v>
                </c:pt>
                <c:pt idx="5041">
                  <c:v>2.0412802326154074</c:v>
                </c:pt>
                <c:pt idx="5042">
                  <c:v>2.0410965173944717</c:v>
                </c:pt>
                <c:pt idx="5043">
                  <c:v>2.0545881653744491</c:v>
                </c:pt>
                <c:pt idx="5044">
                  <c:v>2.076387345809072</c:v>
                </c:pt>
                <c:pt idx="5045">
                  <c:v>2.0747469998058827</c:v>
                </c:pt>
                <c:pt idx="5046">
                  <c:v>2.0739378484759583</c:v>
                </c:pt>
                <c:pt idx="5047">
                  <c:v>2.0743733754241385</c:v>
                </c:pt>
                <c:pt idx="5048">
                  <c:v>2.0729420577950957</c:v>
                </c:pt>
                <c:pt idx="5049">
                  <c:v>2.0781451423601616</c:v>
                </c:pt>
                <c:pt idx="5050">
                  <c:v>2.0964536010643546</c:v>
                </c:pt>
                <c:pt idx="5051">
                  <c:v>2.1038121532040903</c:v>
                </c:pt>
                <c:pt idx="5052">
                  <c:v>2.1095134841392733</c:v>
                </c:pt>
                <c:pt idx="5053">
                  <c:v>2.1213478547852942</c:v>
                </c:pt>
                <c:pt idx="5054">
                  <c:v>2.1292180553265481</c:v>
                </c:pt>
                <c:pt idx="5055">
                  <c:v>2.12753597306284</c:v>
                </c:pt>
                <c:pt idx="5056">
                  <c:v>2.1392586962744162</c:v>
                </c:pt>
                <c:pt idx="5057">
                  <c:v>2.1328623127725557</c:v>
                </c:pt>
                <c:pt idx="5058">
                  <c:v>2.1469605326599823</c:v>
                </c:pt>
                <c:pt idx="5059">
                  <c:v>2.1308797982703589</c:v>
                </c:pt>
                <c:pt idx="5060">
                  <c:v>2.1187550922182008</c:v>
                </c:pt>
                <c:pt idx="5061">
                  <c:v>2.1230137899535597</c:v>
                </c:pt>
                <c:pt idx="5062">
                  <c:v>2.1274933490503618</c:v>
                </c:pt>
                <c:pt idx="5063">
                  <c:v>2.121132143936701</c:v>
                </c:pt>
                <c:pt idx="5064">
                  <c:v>2.1179716570422356</c:v>
                </c:pt>
                <c:pt idx="5065">
                  <c:v>2.083893493080426</c:v>
                </c:pt>
                <c:pt idx="5066">
                  <c:v>2.0887072870494419</c:v>
                </c:pt>
                <c:pt idx="5067">
                  <c:v>2.097291873999215</c:v>
                </c:pt>
                <c:pt idx="5068">
                  <c:v>2.1006685139163537</c:v>
                </c:pt>
                <c:pt idx="5069">
                  <c:v>2.0971183841278349</c:v>
                </c:pt>
                <c:pt idx="5070">
                  <c:v>2.0967199316348504</c:v>
                </c:pt>
                <c:pt idx="5071">
                  <c:v>2.0816445153263956</c:v>
                </c:pt>
                <c:pt idx="5072">
                  <c:v>2.0860367852537345</c:v>
                </c:pt>
                <c:pt idx="5073">
                  <c:v>2.1023287325465665</c:v>
                </c:pt>
                <c:pt idx="5074">
                  <c:v>2.1137023309896432</c:v>
                </c:pt>
                <c:pt idx="5075">
                  <c:v>2.1373969341200372</c:v>
                </c:pt>
                <c:pt idx="5076">
                  <c:v>2.1463953752126828</c:v>
                </c:pt>
                <c:pt idx="5077">
                  <c:v>2.1558609788173708</c:v>
                </c:pt>
                <c:pt idx="5078">
                  <c:v>2.1487681961970617</c:v>
                </c:pt>
                <c:pt idx="5079">
                  <c:v>2.1606079089581072</c:v>
                </c:pt>
                <c:pt idx="5080">
                  <c:v>2.1643025484824259</c:v>
                </c:pt>
                <c:pt idx="5081">
                  <c:v>2.1647570520176074</c:v>
                </c:pt>
                <c:pt idx="5082">
                  <c:v>2.1680258351661537</c:v>
                </c:pt>
                <c:pt idx="5083">
                  <c:v>2.1680475154245054</c:v>
                </c:pt>
                <c:pt idx="5084">
                  <c:v>2.163082686614183</c:v>
                </c:pt>
                <c:pt idx="5085">
                  <c:v>2.1674304828142779</c:v>
                </c:pt>
                <c:pt idx="5086">
                  <c:v>2.1754716499055191</c:v>
                </c:pt>
                <c:pt idx="5087">
                  <c:v>2.1783215177668951</c:v>
                </c:pt>
                <c:pt idx="5088">
                  <c:v>2.1894527407226838</c:v>
                </c:pt>
                <c:pt idx="5089">
                  <c:v>2.205895530805511</c:v>
                </c:pt>
                <c:pt idx="5090">
                  <c:v>2.2182706047333296</c:v>
                </c:pt>
                <c:pt idx="5091">
                  <c:v>2.2034303743876635</c:v>
                </c:pt>
                <c:pt idx="5092">
                  <c:v>2.2014693213544585</c:v>
                </c:pt>
                <c:pt idx="5093">
                  <c:v>2.2034726584368909</c:v>
                </c:pt>
                <c:pt idx="5094">
                  <c:v>2.2021726095684131</c:v>
                </c:pt>
                <c:pt idx="5095">
                  <c:v>2.186559205766573</c:v>
                </c:pt>
                <c:pt idx="5096">
                  <c:v>2.1889862864849738</c:v>
                </c:pt>
                <c:pt idx="5097">
                  <c:v>2.192948351663512</c:v>
                </c:pt>
                <c:pt idx="5098">
                  <c:v>2.1934088708173616</c:v>
                </c:pt>
                <c:pt idx="5099">
                  <c:v>2.1954048728898052</c:v>
                </c:pt>
                <c:pt idx="5100">
                  <c:v>2.162495753845187</c:v>
                </c:pt>
                <c:pt idx="5101">
                  <c:v>2.1030487455719826</c:v>
                </c:pt>
                <c:pt idx="5102">
                  <c:v>2.0910823982096782</c:v>
                </c:pt>
                <c:pt idx="5103">
                  <c:v>2.1247697356448363</c:v>
                </c:pt>
                <c:pt idx="5104">
                  <c:v>2.0859076971798922</c:v>
                </c:pt>
                <c:pt idx="5105">
                  <c:v>2.0586031654238073</c:v>
                </c:pt>
                <c:pt idx="5106">
                  <c:v>2.0221864754274601</c:v>
                </c:pt>
                <c:pt idx="5107">
                  <c:v>2.0521350571285408</c:v>
                </c:pt>
                <c:pt idx="5108">
                  <c:v>2.0695987264647049</c:v>
                </c:pt>
                <c:pt idx="5109">
                  <c:v>2.0642384657631614</c:v>
                </c:pt>
                <c:pt idx="5110">
                  <c:v>2.0465066573422557</c:v>
                </c:pt>
                <c:pt idx="5111">
                  <c:v>2.0442759650857525</c:v>
                </c:pt>
                <c:pt idx="5112">
                  <c:v>2.0447052630384204</c:v>
                </c:pt>
                <c:pt idx="5113">
                  <c:v>2.0668085269318657</c:v>
                </c:pt>
                <c:pt idx="5114">
                  <c:v>2.0806768121475785</c:v>
                </c:pt>
                <c:pt idx="5115">
                  <c:v>2.0713345732610358</c:v>
                </c:pt>
                <c:pt idx="5116">
                  <c:v>2.082747626759704</c:v>
                </c:pt>
                <c:pt idx="5117">
                  <c:v>2.0852677513880833</c:v>
                </c:pt>
                <c:pt idx="5118">
                  <c:v>2.0842459701899032</c:v>
                </c:pt>
                <c:pt idx="5119">
                  <c:v>2.0926037965303648</c:v>
                </c:pt>
                <c:pt idx="5120">
                  <c:v>2.1016229188934106</c:v>
                </c:pt>
                <c:pt idx="5121">
                  <c:v>2.1010134482469316</c:v>
                </c:pt>
                <c:pt idx="5122">
                  <c:v>2.0819152360023669</c:v>
                </c:pt>
                <c:pt idx="5123">
                  <c:v>2.0648643502195076</c:v>
                </c:pt>
                <c:pt idx="5124">
                  <c:v>2.0471271654511223</c:v>
                </c:pt>
                <c:pt idx="5125">
                  <c:v>2.0592256869989387</c:v>
                </c:pt>
                <c:pt idx="5126">
                  <c:v>2.0676891045725045</c:v>
                </c:pt>
                <c:pt idx="5127">
                  <c:v>2.0720519285831527</c:v>
                </c:pt>
                <c:pt idx="5128">
                  <c:v>2.0641988517738228</c:v>
                </c:pt>
                <c:pt idx="5129">
                  <c:v>2.0662836926141144</c:v>
                </c:pt>
                <c:pt idx="5130">
                  <c:v>2.0671308689280861</c:v>
                </c:pt>
                <c:pt idx="5131">
                  <c:v>2.0861691442309138</c:v>
                </c:pt>
                <c:pt idx="5132">
                  <c:v>2.0943260655848568</c:v>
                </c:pt>
                <c:pt idx="5133">
                  <c:v>2.0951847392717466</c:v>
                </c:pt>
                <c:pt idx="5134">
                  <c:v>2.0920629140102318</c:v>
                </c:pt>
                <c:pt idx="5135">
                  <c:v>2.0966863730501943</c:v>
                </c:pt>
                <c:pt idx="5136">
                  <c:v>2.0981750203750598</c:v>
                </c:pt>
                <c:pt idx="5137">
                  <c:v>2.0881247620274634</c:v>
                </c:pt>
                <c:pt idx="5138">
                  <c:v>2.1088180784191559</c:v>
                </c:pt>
                <c:pt idx="5139">
                  <c:v>2.1115806301018849</c:v>
                </c:pt>
                <c:pt idx="5140">
                  <c:v>2.1120240620342066</c:v>
                </c:pt>
                <c:pt idx="5141">
                  <c:v>2.1092995509941823</c:v>
                </c:pt>
                <c:pt idx="5142">
                  <c:v>2.1044692550224058</c:v>
                </c:pt>
                <c:pt idx="5143">
                  <c:v>2.1089096851505031</c:v>
                </c:pt>
                <c:pt idx="5144">
                  <c:v>2.1167337400824118</c:v>
                </c:pt>
                <c:pt idx="5145">
                  <c:v>2.1379222448206368</c:v>
                </c:pt>
                <c:pt idx="5146">
                  <c:v>2.1554745864506142</c:v>
                </c:pt>
                <c:pt idx="5147">
                  <c:v>2.1643335870009262</c:v>
                </c:pt>
                <c:pt idx="5148">
                  <c:v>2.1647880970541964</c:v>
                </c:pt>
                <c:pt idx="5149">
                  <c:v>2.1576659442148882</c:v>
                </c:pt>
                <c:pt idx="5150">
                  <c:v>2.1447415252090409</c:v>
                </c:pt>
                <c:pt idx="5151">
                  <c:v>2.1456208692343766</c:v>
                </c:pt>
                <c:pt idx="5152">
                  <c:v>2.1458568875299924</c:v>
                </c:pt>
                <c:pt idx="5153">
                  <c:v>2.1297844194423927</c:v>
                </c:pt>
                <c:pt idx="5154">
                  <c:v>2.1270369975413121</c:v>
                </c:pt>
                <c:pt idx="5155">
                  <c:v>2.130886934506862</c:v>
                </c:pt>
                <c:pt idx="5156">
                  <c:v>2.1370878154862769</c:v>
                </c:pt>
                <c:pt idx="5157">
                  <c:v>2.1403148180876608</c:v>
                </c:pt>
                <c:pt idx="5158">
                  <c:v>2.1392660638267977</c:v>
                </c:pt>
                <c:pt idx="5159">
                  <c:v>2.1285911261683017</c:v>
                </c:pt>
                <c:pt idx="5160">
                  <c:v>2.1198851884622734</c:v>
                </c:pt>
                <c:pt idx="5161">
                  <c:v>2.0982835583918429</c:v>
                </c:pt>
                <c:pt idx="5162">
                  <c:v>2.0729153101708855</c:v>
                </c:pt>
                <c:pt idx="5163">
                  <c:v>2.0789474937234829</c:v>
                </c:pt>
                <c:pt idx="5164">
                  <c:v>2.0899867049151544</c:v>
                </c:pt>
                <c:pt idx="5165">
                  <c:v>2.076840688541238</c:v>
                </c:pt>
                <c:pt idx="5166">
                  <c:v>2.0733308277776032</c:v>
                </c:pt>
                <c:pt idx="5167">
                  <c:v>2.0845475475558799</c:v>
                </c:pt>
                <c:pt idx="5168">
                  <c:v>2.0958249497881569</c:v>
                </c:pt>
                <c:pt idx="5169">
                  <c:v>2.1033908778568922</c:v>
                </c:pt>
                <c:pt idx="5170">
                  <c:v>2.1017291990633855</c:v>
                </c:pt>
                <c:pt idx="5171">
                  <c:v>2.109316441472004</c:v>
                </c:pt>
                <c:pt idx="5172">
                  <c:v>2.1143998940959516</c:v>
                </c:pt>
                <c:pt idx="5173">
                  <c:v>2.1000431188150404</c:v>
                </c:pt>
                <c:pt idx="5174">
                  <c:v>2.1082542874096073</c:v>
                </c:pt>
                <c:pt idx="5175">
                  <c:v>2.1086970208099634</c:v>
                </c:pt>
                <c:pt idx="5176">
                  <c:v>2.1063985410572803</c:v>
                </c:pt>
                <c:pt idx="5177">
                  <c:v>2.112528160811757</c:v>
                </c:pt>
                <c:pt idx="5178">
                  <c:v>2.1252244550582358</c:v>
                </c:pt>
                <c:pt idx="5179">
                  <c:v>2.1224829155112106</c:v>
                </c:pt>
                <c:pt idx="5180">
                  <c:v>2.112528470637463</c:v>
                </c:pt>
                <c:pt idx="5181">
                  <c:v>2.1133946073104242</c:v>
                </c:pt>
                <c:pt idx="5182">
                  <c:v>2.1119363650313798</c:v>
                </c:pt>
                <c:pt idx="5183">
                  <c:v>2.0908381207447162</c:v>
                </c:pt>
                <c:pt idx="5184">
                  <c:v>2.0693233964822531</c:v>
                </c:pt>
                <c:pt idx="5185">
                  <c:v>2.060445999111344</c:v>
                </c:pt>
                <c:pt idx="5186">
                  <c:v>2.0600545143715125</c:v>
                </c:pt>
                <c:pt idx="5187">
                  <c:v>1.9935353541024563</c:v>
                </c:pt>
                <c:pt idx="5188">
                  <c:v>2.0041210268327401</c:v>
                </c:pt>
                <c:pt idx="5189">
                  <c:v>2.0265872235435349</c:v>
                </c:pt>
                <c:pt idx="5190">
                  <c:v>2.0154612596862811</c:v>
                </c:pt>
                <c:pt idx="5191">
                  <c:v>2.0114504917795051</c:v>
                </c:pt>
                <c:pt idx="5192">
                  <c:v>2.0134820567762022</c:v>
                </c:pt>
                <c:pt idx="5193">
                  <c:v>2.0070590490150861</c:v>
                </c:pt>
                <c:pt idx="5194">
                  <c:v>1.9954381771212888</c:v>
                </c:pt>
                <c:pt idx="5195">
                  <c:v>2.003040796576121</c:v>
                </c:pt>
                <c:pt idx="5196">
                  <c:v>2.0282991410209461</c:v>
                </c:pt>
                <c:pt idx="5197">
                  <c:v>2.039880729116176</c:v>
                </c:pt>
                <c:pt idx="5198">
                  <c:v>2.0343934499548535</c:v>
                </c:pt>
                <c:pt idx="5199">
                  <c:v>2.0319725217494073</c:v>
                </c:pt>
                <c:pt idx="5200">
                  <c:v>2.0269129101702514</c:v>
                </c:pt>
                <c:pt idx="5201">
                  <c:v>2.0125420976371444</c:v>
                </c:pt>
                <c:pt idx="5202">
                  <c:v>2.0063233425554454</c:v>
                </c:pt>
                <c:pt idx="5203">
                  <c:v>1.9862801723633163</c:v>
                </c:pt>
                <c:pt idx="5204">
                  <c:v>1.9884849433546394</c:v>
                </c:pt>
                <c:pt idx="5205">
                  <c:v>2.0073954351659418</c:v>
                </c:pt>
                <c:pt idx="5206">
                  <c:v>2.0232739330581047</c:v>
                </c:pt>
                <c:pt idx="5207">
                  <c:v>2.0269360588769398</c:v>
                </c:pt>
                <c:pt idx="5208">
                  <c:v>2.0304021195376194</c:v>
                </c:pt>
                <c:pt idx="5209">
                  <c:v>2.0399653135206415</c:v>
                </c:pt>
                <c:pt idx="5210">
                  <c:v>2.055897442619238</c:v>
                </c:pt>
                <c:pt idx="5211">
                  <c:v>2.0777105144854282</c:v>
                </c:pt>
                <c:pt idx="5212">
                  <c:v>2.0725370153043596</c:v>
                </c:pt>
                <c:pt idx="5213">
                  <c:v>2.0858219775724605</c:v>
                </c:pt>
                <c:pt idx="5214">
                  <c:v>2.0906402263406529</c:v>
                </c:pt>
                <c:pt idx="5215">
                  <c:v>2.0837620199959921</c:v>
                </c:pt>
                <c:pt idx="5216">
                  <c:v>2.0779483239602032</c:v>
                </c:pt>
                <c:pt idx="5217">
                  <c:v>2.0796314621026109</c:v>
                </c:pt>
                <c:pt idx="5218">
                  <c:v>2.0881787474118525</c:v>
                </c:pt>
                <c:pt idx="5219">
                  <c:v>2.0965523441889742</c:v>
                </c:pt>
                <c:pt idx="5220">
                  <c:v>2.1045402086203344</c:v>
                </c:pt>
                <c:pt idx="5221">
                  <c:v>2.1091912424813852</c:v>
                </c:pt>
                <c:pt idx="5222">
                  <c:v>2.1028847606663659</c:v>
                </c:pt>
                <c:pt idx="5223">
                  <c:v>2.1012234817054396</c:v>
                </c:pt>
                <c:pt idx="5224">
                  <c:v>2.1004040045475745</c:v>
                </c:pt>
                <c:pt idx="5225">
                  <c:v>2.1035756145944413</c:v>
                </c:pt>
                <c:pt idx="5226">
                  <c:v>2.1017034322974522</c:v>
                </c:pt>
                <c:pt idx="5227">
                  <c:v>2.0840701405004767</c:v>
                </c:pt>
                <c:pt idx="5228">
                  <c:v>2.0799228409208808</c:v>
                </c:pt>
                <c:pt idx="5229">
                  <c:v>2.1140543747403924</c:v>
                </c:pt>
                <c:pt idx="5230">
                  <c:v>2.1157667587839319</c:v>
                </c:pt>
                <c:pt idx="5231">
                  <c:v>2.1132489963409791</c:v>
                </c:pt>
                <c:pt idx="5232">
                  <c:v>2.1352479183928885</c:v>
                </c:pt>
                <c:pt idx="5233">
                  <c:v>2.1557676508886439</c:v>
                </c:pt>
                <c:pt idx="5234">
                  <c:v>2.1508309429681089</c:v>
                </c:pt>
                <c:pt idx="5235">
                  <c:v>2.1482714541459766</c:v>
                </c:pt>
                <c:pt idx="5236">
                  <c:v>2.1489374182967618</c:v>
                </c:pt>
                <c:pt idx="5237">
                  <c:v>2.144875926576181</c:v>
                </c:pt>
                <c:pt idx="5238">
                  <c:v>2.1564797053389579</c:v>
                </c:pt>
                <c:pt idx="5239">
                  <c:v>2.1435623919039775</c:v>
                </c:pt>
                <c:pt idx="5240">
                  <c:v>2.1380105653089463</c:v>
                </c:pt>
                <c:pt idx="5241">
                  <c:v>2.1515014119760458</c:v>
                </c:pt>
                <c:pt idx="5242">
                  <c:v>2.161634983626453</c:v>
                </c:pt>
                <c:pt idx="5243">
                  <c:v>2.1553878585237727</c:v>
                </c:pt>
                <c:pt idx="5244">
                  <c:v>2.1506675591136055</c:v>
                </c:pt>
                <c:pt idx="5245">
                  <c:v>2.150258932277374</c:v>
                </c:pt>
                <c:pt idx="5246">
                  <c:v>2.1526457196922015</c:v>
                </c:pt>
                <c:pt idx="5247">
                  <c:v>2.1574030667327215</c:v>
                </c:pt>
                <c:pt idx="5248">
                  <c:v>2.1623866678168744</c:v>
                </c:pt>
                <c:pt idx="5249">
                  <c:v>2.1589484730150454</c:v>
                </c:pt>
                <c:pt idx="5250">
                  <c:v>2.1565952191794588</c:v>
                </c:pt>
                <c:pt idx="5251">
                  <c:v>2.1378544067247893</c:v>
                </c:pt>
                <c:pt idx="5252">
                  <c:v>2.1355241454214591</c:v>
                </c:pt>
                <c:pt idx="5253">
                  <c:v>2.1460095689754786</c:v>
                </c:pt>
                <c:pt idx="5254">
                  <c:v>2.1483916395970413</c:v>
                </c:pt>
                <c:pt idx="5255">
                  <c:v>2.1533544242845104</c:v>
                </c:pt>
                <c:pt idx="5256">
                  <c:v>2.1553139768106093</c:v>
                </c:pt>
                <c:pt idx="5257">
                  <c:v>2.1516714961897994</c:v>
                </c:pt>
                <c:pt idx="5258">
                  <c:v>2.1346948080848618</c:v>
                </c:pt>
                <c:pt idx="5259">
                  <c:v>2.1210541082611996</c:v>
                </c:pt>
                <c:pt idx="5260">
                  <c:v>2.1253174270188047</c:v>
                </c:pt>
                <c:pt idx="5261">
                  <c:v>2.118112600941211</c:v>
                </c:pt>
                <c:pt idx="5262">
                  <c:v>2.1297834013723969</c:v>
                </c:pt>
                <c:pt idx="5263">
                  <c:v>2.1295917208662734</c:v>
                </c:pt>
                <c:pt idx="5264">
                  <c:v>2.1426035262807663</c:v>
                </c:pt>
                <c:pt idx="5265">
                  <c:v>2.1404823487897482</c:v>
                </c:pt>
                <c:pt idx="5266">
                  <c:v>2.1422161394922679</c:v>
                </c:pt>
                <c:pt idx="5267">
                  <c:v>2.1535913071929715</c:v>
                </c:pt>
                <c:pt idx="5268">
                  <c:v>2.1518899700602891</c:v>
                </c:pt>
                <c:pt idx="5269">
                  <c:v>2.1603038598432249</c:v>
                </c:pt>
                <c:pt idx="5270">
                  <c:v>2.1525483689863876</c:v>
                </c:pt>
                <c:pt idx="5271">
                  <c:v>2.1519241299593816</c:v>
                </c:pt>
                <c:pt idx="5272">
                  <c:v>2.1525912264396689</c:v>
                </c:pt>
                <c:pt idx="5273">
                  <c:v>2.1657435588332152</c:v>
                </c:pt>
                <c:pt idx="5274">
                  <c:v>2.17009670338647</c:v>
                </c:pt>
                <c:pt idx="5275">
                  <c:v>2.1709864430348587</c:v>
                </c:pt>
                <c:pt idx="5276">
                  <c:v>2.1710081528992893</c:v>
                </c:pt>
                <c:pt idx="5277">
                  <c:v>2.1745034760254569</c:v>
                </c:pt>
                <c:pt idx="5278">
                  <c:v>2.1614782002040642</c:v>
                </c:pt>
                <c:pt idx="5279">
                  <c:v>2.1690649886867801</c:v>
                </c:pt>
                <c:pt idx="5280">
                  <c:v>2.1736417158129093</c:v>
                </c:pt>
                <c:pt idx="5281">
                  <c:v>2.1760544581174615</c:v>
                </c:pt>
                <c:pt idx="5282">
                  <c:v>2.1767290349994779</c:v>
                </c:pt>
                <c:pt idx="5283">
                  <c:v>2.1837163352018263</c:v>
                </c:pt>
                <c:pt idx="5284">
                  <c:v>2.1983690718110305</c:v>
                </c:pt>
                <c:pt idx="5285">
                  <c:v>2.2146589866331499</c:v>
                </c:pt>
                <c:pt idx="5286">
                  <c:v>2.2118020765403932</c:v>
                </c:pt>
                <c:pt idx="5287">
                  <c:v>2.2217773039055904</c:v>
                </c:pt>
                <c:pt idx="5288">
                  <c:v>2.2277983203991747</c:v>
                </c:pt>
                <c:pt idx="5289">
                  <c:v>2.2434151866251728</c:v>
                </c:pt>
                <c:pt idx="5290">
                  <c:v>2.2382777658478012</c:v>
                </c:pt>
                <c:pt idx="5291">
                  <c:v>2.247253259688851</c:v>
                </c:pt>
                <c:pt idx="5292">
                  <c:v>2.2526691400447012</c:v>
                </c:pt>
                <c:pt idx="5293">
                  <c:v>2.2562959373601728</c:v>
                </c:pt>
                <c:pt idx="5294">
                  <c:v>2.2497752421012018</c:v>
                </c:pt>
                <c:pt idx="5295">
                  <c:v>2.2405736613610077</c:v>
                </c:pt>
                <c:pt idx="5296">
                  <c:v>2.2477659028139763</c:v>
                </c:pt>
                <c:pt idx="5297">
                  <c:v>2.2459901677507532</c:v>
                </c:pt>
                <c:pt idx="5298">
                  <c:v>2.2273709092600993</c:v>
                </c:pt>
                <c:pt idx="5299">
                  <c:v>2.2327388731514164</c:v>
                </c:pt>
                <c:pt idx="5300">
                  <c:v>2.232761200540148</c:v>
                </c:pt>
                <c:pt idx="5301">
                  <c:v>2.2289878341112352</c:v>
                </c:pt>
                <c:pt idx="5302">
                  <c:v>2.2013706748465971</c:v>
                </c:pt>
                <c:pt idx="5303">
                  <c:v>2.1967698101361677</c:v>
                </c:pt>
                <c:pt idx="5304">
                  <c:v>2.2115101355621816</c:v>
                </c:pt>
                <c:pt idx="5305">
                  <c:v>2.2155129689075492</c:v>
                </c:pt>
                <c:pt idx="5306">
                  <c:v>2.2164213292248012</c:v>
                </c:pt>
                <c:pt idx="5307">
                  <c:v>2.2029233233298222</c:v>
                </c:pt>
                <c:pt idx="5308">
                  <c:v>2.2040468142247205</c:v>
                </c:pt>
                <c:pt idx="5309">
                  <c:v>2.2093585670470022</c:v>
                </c:pt>
                <c:pt idx="5310">
                  <c:v>2.2162296721905181</c:v>
                </c:pt>
                <c:pt idx="5311">
                  <c:v>2.2206842938316211</c:v>
                </c:pt>
                <c:pt idx="5312">
                  <c:v>2.2191520216688776</c:v>
                </c:pt>
                <c:pt idx="5313">
                  <c:v>2.2196180435934281</c:v>
                </c:pt>
                <c:pt idx="5314">
                  <c:v>2.208098225947178</c:v>
                </c:pt>
                <c:pt idx="5315">
                  <c:v>2.201275202429001</c:v>
                </c:pt>
                <c:pt idx="5316">
                  <c:v>2.2015173427012682</c:v>
                </c:pt>
                <c:pt idx="5317">
                  <c:v>2.2055020890915578</c:v>
                </c:pt>
                <c:pt idx="5318">
                  <c:v>2.1993487382629926</c:v>
                </c:pt>
                <c:pt idx="5319">
                  <c:v>2.1641811519381675</c:v>
                </c:pt>
                <c:pt idx="5320">
                  <c:v>2.1555460691419341</c:v>
                </c:pt>
                <c:pt idx="5321">
                  <c:v>2.1721653293350185</c:v>
                </c:pt>
                <c:pt idx="5322">
                  <c:v>2.1756625155152478</c:v>
                </c:pt>
                <c:pt idx="5323">
                  <c:v>2.1743788746310937</c:v>
                </c:pt>
                <c:pt idx="5324">
                  <c:v>2.1537440191108446</c:v>
                </c:pt>
                <c:pt idx="5325">
                  <c:v>2.153980930952947</c:v>
                </c:pt>
                <c:pt idx="5326">
                  <c:v>2.1652031716032116</c:v>
                </c:pt>
                <c:pt idx="5327">
                  <c:v>2.171503912832577</c:v>
                </c:pt>
                <c:pt idx="5328">
                  <c:v>2.1782572900014863</c:v>
                </c:pt>
                <c:pt idx="5329">
                  <c:v>2.1789325497613867</c:v>
                </c:pt>
                <c:pt idx="5330">
                  <c:v>2.1937710804252619</c:v>
                </c:pt>
                <c:pt idx="5331">
                  <c:v>2.1907217386234707</c:v>
                </c:pt>
                <c:pt idx="5332">
                  <c:v>2.2010400380123873</c:v>
                </c:pt>
                <c:pt idx="5333">
                  <c:v>2.1999615283937612</c:v>
                </c:pt>
                <c:pt idx="5334">
                  <c:v>2.2114233279566924</c:v>
                </c:pt>
                <c:pt idx="5335">
                  <c:v>2.2152048618474987</c:v>
                </c:pt>
                <c:pt idx="5336">
                  <c:v>2.2112396451447918</c:v>
                </c:pt>
                <c:pt idx="5337">
                  <c:v>2.2150208649379897</c:v>
                </c:pt>
                <c:pt idx="5338">
                  <c:v>2.2185870485305395</c:v>
                </c:pt>
                <c:pt idx="5339">
                  <c:v>2.2217152562689675</c:v>
                </c:pt>
                <c:pt idx="5340">
                  <c:v>2.2075184957814087</c:v>
                </c:pt>
                <c:pt idx="5341">
                  <c:v>2.2082028265151008</c:v>
                </c:pt>
                <c:pt idx="5342">
                  <c:v>2.2119788533484419</c:v>
                </c:pt>
                <c:pt idx="5343">
                  <c:v>2.2157613371876681</c:v>
                </c:pt>
                <c:pt idx="5344">
                  <c:v>2.2306290957601975</c:v>
                </c:pt>
                <c:pt idx="5345">
                  <c:v>2.2362279747905558</c:v>
                </c:pt>
                <c:pt idx="5346">
                  <c:v>2.2404991702224057</c:v>
                </c:pt>
                <c:pt idx="5347">
                  <c:v>2.2425380244673079</c:v>
                </c:pt>
                <c:pt idx="5348">
                  <c:v>2.2434574650573396</c:v>
                </c:pt>
                <c:pt idx="5349">
                  <c:v>2.2506589635201735</c:v>
                </c:pt>
                <c:pt idx="5350">
                  <c:v>2.2592339741711855</c:v>
                </c:pt>
                <c:pt idx="5351">
                  <c:v>2.2579010261264245</c:v>
                </c:pt>
                <c:pt idx="5352">
                  <c:v>2.2644715181124524</c:v>
                </c:pt>
                <c:pt idx="5353">
                  <c:v>2.2697024473192924</c:v>
                </c:pt>
                <c:pt idx="5354">
                  <c:v>2.2747184897278681</c:v>
                </c:pt>
                <c:pt idx="5355">
                  <c:v>2.290209322642915</c:v>
                </c:pt>
                <c:pt idx="5356">
                  <c:v>2.2895451619393485</c:v>
                </c:pt>
                <c:pt idx="5357">
                  <c:v>2.2881943302938046</c:v>
                </c:pt>
                <c:pt idx="5358">
                  <c:v>2.2889036705361958</c:v>
                </c:pt>
                <c:pt idx="5359">
                  <c:v>2.2767953701190593</c:v>
                </c:pt>
                <c:pt idx="5360">
                  <c:v>2.2870637172382962</c:v>
                </c:pt>
                <c:pt idx="5361">
                  <c:v>2.2836559922996109</c:v>
                </c:pt>
                <c:pt idx="5362">
                  <c:v>2.2781980544780147</c:v>
                </c:pt>
                <c:pt idx="5363">
                  <c:v>2.2802712147075894</c:v>
                </c:pt>
                <c:pt idx="5364">
                  <c:v>2.2912393192503329</c:v>
                </c:pt>
                <c:pt idx="5365">
                  <c:v>2.3240269539088052</c:v>
                </c:pt>
                <c:pt idx="5366">
                  <c:v>2.3419452017234423</c:v>
                </c:pt>
                <c:pt idx="5367">
                  <c:v>2.3452473444578721</c:v>
                </c:pt>
                <c:pt idx="5368">
                  <c:v>2.3579351325913889</c:v>
                </c:pt>
                <c:pt idx="5369">
                  <c:v>2.3772937800299645</c:v>
                </c:pt>
                <c:pt idx="5370">
                  <c:v>2.3854003518198663</c:v>
                </c:pt>
                <c:pt idx="5371">
                  <c:v>2.3983053677232116</c:v>
                </c:pt>
                <c:pt idx="5372">
                  <c:v>2.3966505370194828</c:v>
                </c:pt>
                <c:pt idx="5373">
                  <c:v>2.3887655567526886</c:v>
                </c:pt>
                <c:pt idx="5374">
                  <c:v>2.3890283209639316</c:v>
                </c:pt>
                <c:pt idx="5375">
                  <c:v>2.3912023367360087</c:v>
                </c:pt>
                <c:pt idx="5376">
                  <c:v>2.3929000903950914</c:v>
                </c:pt>
                <c:pt idx="5377">
                  <c:v>2.406802839920287</c:v>
                </c:pt>
                <c:pt idx="5378">
                  <c:v>2.4178982010123193</c:v>
                </c:pt>
                <c:pt idx="5379">
                  <c:v>2.4104268955711912</c:v>
                </c:pt>
                <c:pt idx="5380">
                  <c:v>2.4097278717714756</c:v>
                </c:pt>
                <c:pt idx="5381">
                  <c:v>2.4164992070911535</c:v>
                </c:pt>
                <c:pt idx="5382">
                  <c:v>2.4189398712903154</c:v>
                </c:pt>
                <c:pt idx="5383">
                  <c:v>2.437589897697964</c:v>
                </c:pt>
                <c:pt idx="5384">
                  <c:v>2.4480959101570421</c:v>
                </c:pt>
                <c:pt idx="5385">
                  <c:v>2.4412657225677039</c:v>
                </c:pt>
                <c:pt idx="5386">
                  <c:v>2.4466609198145788</c:v>
                </c:pt>
                <c:pt idx="5387">
                  <c:v>2.4601420214827567</c:v>
                </c:pt>
                <c:pt idx="5388">
                  <c:v>2.4690231341803091</c:v>
                </c:pt>
                <c:pt idx="5389">
                  <c:v>2.4648504850835442</c:v>
                </c:pt>
                <c:pt idx="5390">
                  <c:v>2.4678329541704951</c:v>
                </c:pt>
                <c:pt idx="5391">
                  <c:v>2.4631687498871129</c:v>
                </c:pt>
                <c:pt idx="5392">
                  <c:v>2.4631933815746119</c:v>
                </c:pt>
                <c:pt idx="5393">
                  <c:v>2.4637106521847425</c:v>
                </c:pt>
                <c:pt idx="5394">
                  <c:v>2.4390981827694169</c:v>
                </c:pt>
                <c:pt idx="5395">
                  <c:v>2.4193658784708121</c:v>
                </c:pt>
                <c:pt idx="5396">
                  <c:v>2.4392288723330577</c:v>
                </c:pt>
                <c:pt idx="5397">
                  <c:v>2.4236421998388495</c:v>
                </c:pt>
                <c:pt idx="5398">
                  <c:v>2.391431995002991</c:v>
                </c:pt>
                <c:pt idx="5399">
                  <c:v>2.3694547349689135</c:v>
                </c:pt>
                <c:pt idx="5400">
                  <c:v>2.3727956661452194</c:v>
                </c:pt>
                <c:pt idx="5401">
                  <c:v>2.3939372755305732</c:v>
                </c:pt>
                <c:pt idx="5402">
                  <c:v>2.3903703089900326</c:v>
                </c:pt>
                <c:pt idx="5403">
                  <c:v>2.3925455459712133</c:v>
                </c:pt>
                <c:pt idx="5404">
                  <c:v>2.3815637619152055</c:v>
                </c:pt>
                <c:pt idx="5405">
                  <c:v>2.3827783594337824</c:v>
                </c:pt>
                <c:pt idx="5406">
                  <c:v>2.3813725202017166</c:v>
                </c:pt>
                <c:pt idx="5407">
                  <c:v>2.3921125102678262</c:v>
                </c:pt>
                <c:pt idx="5408">
                  <c:v>2.3978775014175717</c:v>
                </c:pt>
                <c:pt idx="5409">
                  <c:v>2.3842335784345057</c:v>
                </c:pt>
                <c:pt idx="5410">
                  <c:v>2.3663756689320312</c:v>
                </c:pt>
                <c:pt idx="5411">
                  <c:v>2.3675825205231864</c:v>
                </c:pt>
                <c:pt idx="5412">
                  <c:v>2.3706840536250717</c:v>
                </c:pt>
                <c:pt idx="5413">
                  <c:v>2.3624103662779201</c:v>
                </c:pt>
                <c:pt idx="5414">
                  <c:v>2.3697574625170441</c:v>
                </c:pt>
                <c:pt idx="5415">
                  <c:v>2.3839997048667718</c:v>
                </c:pt>
                <c:pt idx="5416">
                  <c:v>2.3964203433291273</c:v>
                </c:pt>
                <c:pt idx="5417">
                  <c:v>2.4024353583908833</c:v>
                </c:pt>
                <c:pt idx="5418">
                  <c:v>2.4067837663895708</c:v>
                </c:pt>
                <c:pt idx="5419">
                  <c:v>2.4044010504608448</c:v>
                </c:pt>
                <c:pt idx="5420">
                  <c:v>2.420294141404391</c:v>
                </c:pt>
                <c:pt idx="5421">
                  <c:v>2.438470550406338</c:v>
                </c:pt>
                <c:pt idx="5422">
                  <c:v>2.4472734290933045</c:v>
                </c:pt>
                <c:pt idx="5423">
                  <c:v>2.4406902635690435</c:v>
                </c:pt>
                <c:pt idx="5424">
                  <c:v>2.4236298386266957</c:v>
                </c:pt>
                <c:pt idx="5425">
                  <c:v>2.4265624307314337</c:v>
                </c:pt>
                <c:pt idx="5426">
                  <c:v>2.4132406029867184</c:v>
                </c:pt>
                <c:pt idx="5427">
                  <c:v>2.4120581150912548</c:v>
                </c:pt>
                <c:pt idx="5428">
                  <c:v>2.4099113833688235</c:v>
                </c:pt>
                <c:pt idx="5429">
                  <c:v>2.4133093584193732</c:v>
                </c:pt>
                <c:pt idx="5430">
                  <c:v>2.4217800742674251</c:v>
                </c:pt>
                <c:pt idx="5431">
                  <c:v>2.4191403339864737</c:v>
                </c:pt>
                <c:pt idx="5432">
                  <c:v>2.4259381183249755</c:v>
                </c:pt>
                <c:pt idx="5433">
                  <c:v>2.4104363737488788</c:v>
                </c:pt>
                <c:pt idx="5434">
                  <c:v>2.3576719215275159</c:v>
                </c:pt>
                <c:pt idx="5435">
                  <c:v>2.3501509480978431</c:v>
                </c:pt>
                <c:pt idx="5436">
                  <c:v>2.3511145099865631</c:v>
                </c:pt>
                <c:pt idx="5437">
                  <c:v>2.346200680660691</c:v>
                </c:pt>
                <c:pt idx="5438">
                  <c:v>2.3591282464111312</c:v>
                </c:pt>
                <c:pt idx="5439">
                  <c:v>2.3667010480821107</c:v>
                </c:pt>
                <c:pt idx="5440">
                  <c:v>2.3444777252406195</c:v>
                </c:pt>
                <c:pt idx="5441">
                  <c:v>2.3309031992114764</c:v>
                </c:pt>
                <c:pt idx="5442">
                  <c:v>2.3512053660766083</c:v>
                </c:pt>
                <c:pt idx="5443">
                  <c:v>2.3615741817410063</c:v>
                </c:pt>
                <c:pt idx="5444">
                  <c:v>2.3644316865009127</c:v>
                </c:pt>
                <c:pt idx="5445">
                  <c:v>2.383134341141135</c:v>
                </c:pt>
                <c:pt idx="5446">
                  <c:v>2.3879244411668288</c:v>
                </c:pt>
                <c:pt idx="5447">
                  <c:v>2.3822173017524402</c:v>
                </c:pt>
                <c:pt idx="5448">
                  <c:v>2.3867673367987874</c:v>
                </c:pt>
                <c:pt idx="5449">
                  <c:v>2.3932354762815122</c:v>
                </c:pt>
                <c:pt idx="5450">
                  <c:v>2.4059435566605667</c:v>
                </c:pt>
                <c:pt idx="5451">
                  <c:v>2.4038022668951391</c:v>
                </c:pt>
                <c:pt idx="5452">
                  <c:v>2.4050282060512558</c:v>
                </c:pt>
                <c:pt idx="5453">
                  <c:v>2.4026472281272651</c:v>
                </c:pt>
                <c:pt idx="5454">
                  <c:v>2.4108402551751786</c:v>
                </c:pt>
                <c:pt idx="5455">
                  <c:v>2.4202666405729136</c:v>
                </c:pt>
                <c:pt idx="5456">
                  <c:v>2.4258574565126372</c:v>
                </c:pt>
                <c:pt idx="5457">
                  <c:v>2.4239410291219925</c:v>
                </c:pt>
                <c:pt idx="5458">
                  <c:v>2.4348730031633328</c:v>
                </c:pt>
                <c:pt idx="5459">
                  <c:v>2.45048053911361</c:v>
                </c:pt>
                <c:pt idx="5460">
                  <c:v>2.4546708608354946</c:v>
                </c:pt>
                <c:pt idx="5461">
                  <c:v>2.459604749265774</c:v>
                </c:pt>
                <c:pt idx="5462">
                  <c:v>2.4416742306436263</c:v>
                </c:pt>
                <c:pt idx="5463">
                  <c:v>2.4446286564627049</c:v>
                </c:pt>
                <c:pt idx="5464">
                  <c:v>2.4571207088972291</c:v>
                </c:pt>
                <c:pt idx="5465">
                  <c:v>2.4566538559625384</c:v>
                </c:pt>
                <c:pt idx="5466">
                  <c:v>2.4574154186578867</c:v>
                </c:pt>
                <c:pt idx="5467">
                  <c:v>2.4478560726793077</c:v>
                </c:pt>
                <c:pt idx="5468">
                  <c:v>2.4544897626362685</c:v>
                </c:pt>
                <c:pt idx="5469">
                  <c:v>2.4682594502046578</c:v>
                </c:pt>
                <c:pt idx="5470">
                  <c:v>2.4643349176788325</c:v>
                </c:pt>
                <c:pt idx="5471">
                  <c:v>2.4589380242091159</c:v>
                </c:pt>
                <c:pt idx="5472">
                  <c:v>2.4616674454159879</c:v>
                </c:pt>
                <c:pt idx="5473">
                  <c:v>2.4279672180882432</c:v>
                </c:pt>
                <c:pt idx="5474">
                  <c:v>2.4306622617003208</c:v>
                </c:pt>
                <c:pt idx="5475">
                  <c:v>2.4306865683229382</c:v>
                </c:pt>
                <c:pt idx="5476">
                  <c:v>2.4149114124945221</c:v>
                </c:pt>
                <c:pt idx="5477">
                  <c:v>2.418799419868638</c:v>
                </c:pt>
                <c:pt idx="5478">
                  <c:v>2.4265637660064163</c:v>
                </c:pt>
                <c:pt idx="5479">
                  <c:v>2.4197936530992585</c:v>
                </c:pt>
                <c:pt idx="5480">
                  <c:v>2.4251413970726081</c:v>
                </c:pt>
                <c:pt idx="5481">
                  <c:v>2.4307434736998461</c:v>
                </c:pt>
                <c:pt idx="5482">
                  <c:v>2.4434076471978221</c:v>
                </c:pt>
                <c:pt idx="5483">
                  <c:v>2.4446537850978931</c:v>
                </c:pt>
                <c:pt idx="5484">
                  <c:v>2.4471228854208418</c:v>
                </c:pt>
                <c:pt idx="5485">
                  <c:v>2.4537545884403325</c:v>
                </c:pt>
                <c:pt idx="5486">
                  <c:v>2.4488716168093361</c:v>
                </c:pt>
                <c:pt idx="5487">
                  <c:v>2.4596711406394651</c:v>
                </c:pt>
                <c:pt idx="5488">
                  <c:v>2.4670747507727899</c:v>
                </c:pt>
                <c:pt idx="5489">
                  <c:v>2.4485963608895016</c:v>
                </c:pt>
                <c:pt idx="5490">
                  <c:v>2.4231554446998596</c:v>
                </c:pt>
                <c:pt idx="5491">
                  <c:v>2.4200295741761968</c:v>
                </c:pt>
                <c:pt idx="5492">
                  <c:v>2.4268298572796319</c:v>
                </c:pt>
                <c:pt idx="5493">
                  <c:v>2.4253980276638369</c:v>
                </c:pt>
                <c:pt idx="5494">
                  <c:v>2.4278476796717774</c:v>
                </c:pt>
                <c:pt idx="5495">
                  <c:v>2.4324848687399507</c:v>
                </c:pt>
                <c:pt idx="5496">
                  <c:v>2.4458878603667076</c:v>
                </c:pt>
                <c:pt idx="5497">
                  <c:v>2.4493365622498242</c:v>
                </c:pt>
                <c:pt idx="5498">
                  <c:v>2.4429927805535971</c:v>
                </c:pt>
                <c:pt idx="5499">
                  <c:v>2.4454602032619563</c:v>
                </c:pt>
                <c:pt idx="5500">
                  <c:v>2.4489083021485554</c:v>
                </c:pt>
                <c:pt idx="5501">
                  <c:v>2.4521163720243697</c:v>
                </c:pt>
                <c:pt idx="5502">
                  <c:v>2.4661179565086293</c:v>
                </c:pt>
                <c:pt idx="5503">
                  <c:v>2.467129064870798</c:v>
                </c:pt>
                <c:pt idx="5504">
                  <c:v>2.4678938748809078</c:v>
                </c:pt>
                <c:pt idx="5505">
                  <c:v>2.4728543415694184</c:v>
                </c:pt>
                <c:pt idx="5506">
                  <c:v>2.4877161961622507</c:v>
                </c:pt>
                <c:pt idx="5507">
                  <c:v>2.4957017651519315</c:v>
                </c:pt>
                <c:pt idx="5508">
                  <c:v>2.4977232835817045</c:v>
                </c:pt>
                <c:pt idx="5509">
                  <c:v>2.5059907476503596</c:v>
                </c:pt>
                <c:pt idx="5510">
                  <c:v>2.5228059455670935</c:v>
                </c:pt>
                <c:pt idx="5511">
                  <c:v>2.5346883615707143</c:v>
                </c:pt>
                <c:pt idx="5512">
                  <c:v>2.5405434916859426</c:v>
                </c:pt>
                <c:pt idx="5513">
                  <c:v>2.5375202449308363</c:v>
                </c:pt>
                <c:pt idx="5514">
                  <c:v>2.5329780836924103</c:v>
                </c:pt>
                <c:pt idx="5515">
                  <c:v>2.540095752107586</c:v>
                </c:pt>
                <c:pt idx="5516">
                  <c:v>2.5606959286571787</c:v>
                </c:pt>
                <c:pt idx="5517">
                  <c:v>2.5612336748021969</c:v>
                </c:pt>
                <c:pt idx="5518">
                  <c:v>2.5484531187649337</c:v>
                </c:pt>
                <c:pt idx="5519">
                  <c:v>2.5512819017267625</c:v>
                </c:pt>
                <c:pt idx="5520">
                  <c:v>2.534468953994383</c:v>
                </c:pt>
                <c:pt idx="5521">
                  <c:v>2.5286650200897358</c:v>
                </c:pt>
                <c:pt idx="5522">
                  <c:v>2.5372877678082415</c:v>
                </c:pt>
                <c:pt idx="5523">
                  <c:v>2.539596699676947</c:v>
                </c:pt>
                <c:pt idx="5524">
                  <c:v>2.525400354125753</c:v>
                </c:pt>
                <c:pt idx="5525">
                  <c:v>2.5054749453317009</c:v>
                </c:pt>
                <c:pt idx="5526">
                  <c:v>2.5328096769852695</c:v>
                </c:pt>
                <c:pt idx="5527">
                  <c:v>2.5660148118505464</c:v>
                </c:pt>
                <c:pt idx="5528">
                  <c:v>2.5683498853293303</c:v>
                </c:pt>
                <c:pt idx="5529">
                  <c:v>2.5758237834956383</c:v>
                </c:pt>
                <c:pt idx="5530">
                  <c:v>2.6000622852983319</c:v>
                </c:pt>
                <c:pt idx="5531">
                  <c:v>2.60736846032002</c:v>
                </c:pt>
                <c:pt idx="5532">
                  <c:v>2.6037442181601751</c:v>
                </c:pt>
                <c:pt idx="5533">
                  <c:v>2.6001250136969323</c:v>
                </c:pt>
                <c:pt idx="5534">
                  <c:v>2.6300524526045836</c:v>
                </c:pt>
                <c:pt idx="5535">
                  <c:v>2.6308677688648912</c:v>
                </c:pt>
                <c:pt idx="5536">
                  <c:v>2.6466792841557694</c:v>
                </c:pt>
                <c:pt idx="5537">
                  <c:v>2.6464410830201954</c:v>
                </c:pt>
                <c:pt idx="5538">
                  <c:v>2.6406453770483811</c:v>
                </c:pt>
                <c:pt idx="5539">
                  <c:v>2.6425202352660855</c:v>
                </c:pt>
                <c:pt idx="5540">
                  <c:v>2.627220043103895</c:v>
                </c:pt>
                <c:pt idx="5541">
                  <c:v>2.6272463153043262</c:v>
                </c:pt>
                <c:pt idx="5542">
                  <c:v>2.6469769351322614</c:v>
                </c:pt>
                <c:pt idx="5543">
                  <c:v>2.6348273110000044</c:v>
                </c:pt>
                <c:pt idx="5544">
                  <c:v>2.6121941443985146</c:v>
                </c:pt>
                <c:pt idx="5545">
                  <c:v>2.5952410044013683</c:v>
                </c:pt>
                <c:pt idx="5546">
                  <c:v>2.5867026614968878</c:v>
                </c:pt>
                <c:pt idx="5547">
                  <c:v>2.5758643773452157</c:v>
                </c:pt>
                <c:pt idx="5548">
                  <c:v>2.577435654615396</c:v>
                </c:pt>
                <c:pt idx="5549">
                  <c:v>2.5965344528160959</c:v>
                </c:pt>
                <c:pt idx="5550">
                  <c:v>2.6170730403378712</c:v>
                </c:pt>
                <c:pt idx="5551">
                  <c:v>2.62782921053366</c:v>
                </c:pt>
                <c:pt idx="5552">
                  <c:v>2.6312716667994591</c:v>
                </c:pt>
                <c:pt idx="5553">
                  <c:v>2.6157734766820102</c:v>
                </c:pt>
                <c:pt idx="5554">
                  <c:v>2.6205080266748051</c:v>
                </c:pt>
                <c:pt idx="5555">
                  <c:v>2.6291819082430985</c:v>
                </c:pt>
                <c:pt idx="5556">
                  <c:v>2.6505045735189503</c:v>
                </c:pt>
                <c:pt idx="5557">
                  <c:v>2.659012693199946</c:v>
                </c:pt>
                <c:pt idx="5558">
                  <c:v>2.670207136638318</c:v>
                </c:pt>
                <c:pt idx="5559">
                  <c:v>2.6750402115556335</c:v>
                </c:pt>
                <c:pt idx="5560">
                  <c:v>2.6817545624866383</c:v>
                </c:pt>
                <c:pt idx="5561">
                  <c:v>2.6831222573135065</c:v>
                </c:pt>
                <c:pt idx="5562">
                  <c:v>2.6708067261524375</c:v>
                </c:pt>
                <c:pt idx="5563">
                  <c:v>2.675907966999389</c:v>
                </c:pt>
                <c:pt idx="5564">
                  <c:v>2.708313212479752</c:v>
                </c:pt>
                <c:pt idx="5565">
                  <c:v>2.7232360182805153</c:v>
                </c:pt>
                <c:pt idx="5566">
                  <c:v>2.7409642847595217</c:v>
                </c:pt>
                <c:pt idx="5567">
                  <c:v>2.7396212122599897</c:v>
                </c:pt>
                <c:pt idx="5568">
                  <c:v>2.74184030544192</c:v>
                </c:pt>
                <c:pt idx="5569">
                  <c:v>2.7583187656776262</c:v>
                </c:pt>
                <c:pt idx="5570">
                  <c:v>2.7644146501497739</c:v>
                </c:pt>
                <c:pt idx="5571">
                  <c:v>2.7622307625761557</c:v>
                </c:pt>
                <c:pt idx="5572">
                  <c:v>2.7581150387399171</c:v>
                </c:pt>
                <c:pt idx="5573">
                  <c:v>2.7512473322934548</c:v>
                </c:pt>
                <c:pt idx="5574">
                  <c:v>2.7454972253689611</c:v>
                </c:pt>
                <c:pt idx="5575">
                  <c:v>2.7644686111962606</c:v>
                </c:pt>
                <c:pt idx="5576">
                  <c:v>2.7841239830218658</c:v>
                </c:pt>
                <c:pt idx="5577">
                  <c:v>2.7927826086090635</c:v>
                </c:pt>
                <c:pt idx="5578">
                  <c:v>2.7782880668703824</c:v>
                </c:pt>
                <c:pt idx="5579">
                  <c:v>2.776648876910929</c:v>
                </c:pt>
                <c:pt idx="5580">
                  <c:v>2.7902822228965616</c:v>
                </c:pt>
                <c:pt idx="5581">
                  <c:v>2.8034244521664045</c:v>
                </c:pt>
                <c:pt idx="5582">
                  <c:v>2.8020507741848428</c:v>
                </c:pt>
                <c:pt idx="5583">
                  <c:v>2.7524824959895131</c:v>
                </c:pt>
                <c:pt idx="5584">
                  <c:v>2.7007633498898702</c:v>
                </c:pt>
                <c:pt idx="5585">
                  <c:v>2.7180752429626645</c:v>
                </c:pt>
                <c:pt idx="5586">
                  <c:v>2.7346826826971666</c:v>
                </c:pt>
                <c:pt idx="5587">
                  <c:v>2.7338896247191844</c:v>
                </c:pt>
                <c:pt idx="5588">
                  <c:v>2.7404782987147578</c:v>
                </c:pt>
                <c:pt idx="5589">
                  <c:v>2.753111903671833</c:v>
                </c:pt>
                <c:pt idx="5590">
                  <c:v>2.7575444138367442</c:v>
                </c:pt>
                <c:pt idx="5591">
                  <c:v>2.7595022703705681</c:v>
                </c:pt>
                <c:pt idx="5592">
                  <c:v>2.7424209513169742</c:v>
                </c:pt>
                <c:pt idx="5593">
                  <c:v>2.7117332608717373</c:v>
                </c:pt>
                <c:pt idx="5594">
                  <c:v>2.6835583522912798</c:v>
                </c:pt>
                <c:pt idx="5595">
                  <c:v>2.6838535437100322</c:v>
                </c:pt>
                <c:pt idx="5596">
                  <c:v>2.6930054842940829</c:v>
                </c:pt>
                <c:pt idx="5597">
                  <c:v>2.673912075410438</c:v>
                </c:pt>
                <c:pt idx="5598">
                  <c:v>2.6268779620039684</c:v>
                </c:pt>
                <c:pt idx="5599">
                  <c:v>2.6389878694088065</c:v>
                </c:pt>
                <c:pt idx="5600">
                  <c:v>2.6617095549644163</c:v>
                </c:pt>
                <c:pt idx="5601">
                  <c:v>2.6689227878583699</c:v>
                </c:pt>
                <c:pt idx="5602">
                  <c:v>2.6758886763346803</c:v>
                </c:pt>
                <c:pt idx="5603">
                  <c:v>2.6967873668968543</c:v>
                </c:pt>
                <c:pt idx="5604">
                  <c:v>2.7040956606611446</c:v>
                </c:pt>
                <c:pt idx="5605">
                  <c:v>2.7008777868249578</c:v>
                </c:pt>
                <c:pt idx="5606">
                  <c:v>2.6798379488655915</c:v>
                </c:pt>
                <c:pt idx="5607">
                  <c:v>2.6929959531945213</c:v>
                </c:pt>
                <c:pt idx="5608">
                  <c:v>2.7056799641340676</c:v>
                </c:pt>
                <c:pt idx="5609">
                  <c:v>2.701648500987508</c:v>
                </c:pt>
                <c:pt idx="5610">
                  <c:v>2.7154539248275542</c:v>
                </c:pt>
                <c:pt idx="5611">
                  <c:v>2.7448079817549402</c:v>
                </c:pt>
                <c:pt idx="5612">
                  <c:v>2.7516974497891451</c:v>
                </c:pt>
                <c:pt idx="5613">
                  <c:v>2.7712620186571457</c:v>
                </c:pt>
                <c:pt idx="5614">
                  <c:v>2.8208953214112955</c:v>
                </c:pt>
                <c:pt idx="5615">
                  <c:v>2.8254369628787672</c:v>
                </c:pt>
                <c:pt idx="5616">
                  <c:v>2.84891634404029</c:v>
                </c:pt>
                <c:pt idx="5617">
                  <c:v>2.832421118408297</c:v>
                </c:pt>
                <c:pt idx="5618">
                  <c:v>2.8307499899484361</c:v>
                </c:pt>
                <c:pt idx="5619">
                  <c:v>2.8392705474181805</c:v>
                </c:pt>
                <c:pt idx="5620">
                  <c:v>2.8529274387512618</c:v>
                </c:pt>
                <c:pt idx="5621">
                  <c:v>2.8663647269877801</c:v>
                </c:pt>
                <c:pt idx="5622">
                  <c:v>2.8618072070718696</c:v>
                </c:pt>
                <c:pt idx="5623">
                  <c:v>2.8532504035227246</c:v>
                </c:pt>
                <c:pt idx="5624">
                  <c:v>2.8652625877215554</c:v>
                </c:pt>
                <c:pt idx="5625">
                  <c:v>2.8787579745097238</c:v>
                </c:pt>
                <c:pt idx="5626">
                  <c:v>2.8856957812282924</c:v>
                </c:pt>
                <c:pt idx="5627">
                  <c:v>2.8736047159049458</c:v>
                </c:pt>
                <c:pt idx="5628">
                  <c:v>2.8707598472361999</c:v>
                </c:pt>
                <c:pt idx="5629">
                  <c:v>2.8903097217958784</c:v>
                </c:pt>
                <c:pt idx="5630">
                  <c:v>2.9021888947524594</c:v>
                </c:pt>
                <c:pt idx="5631">
                  <c:v>2.9088929510993378</c:v>
                </c:pt>
                <c:pt idx="5632">
                  <c:v>2.9089220400288491</c:v>
                </c:pt>
                <c:pt idx="5633">
                  <c:v>2.9066239916172263</c:v>
                </c:pt>
                <c:pt idx="5634">
                  <c:v>2.8816560915292344</c:v>
                </c:pt>
                <c:pt idx="5635">
                  <c:v>2.849410359865022</c:v>
                </c:pt>
                <c:pt idx="5636">
                  <c:v>2.8537129695084178</c:v>
                </c:pt>
                <c:pt idx="5637">
                  <c:v>2.8700076705643109</c:v>
                </c:pt>
                <c:pt idx="5638">
                  <c:v>2.8599913437940416</c:v>
                </c:pt>
                <c:pt idx="5639">
                  <c:v>2.8677419203357233</c:v>
                </c:pt>
                <c:pt idx="5640">
                  <c:v>2.8780944686681349</c:v>
                </c:pt>
                <c:pt idx="5641">
                  <c:v>2.8922259125092955</c:v>
                </c:pt>
                <c:pt idx="5642">
                  <c:v>2.9072944095134687</c:v>
                </c:pt>
                <c:pt idx="5643">
                  <c:v>2.9116844240718338</c:v>
                </c:pt>
                <c:pt idx="5644">
                  <c:v>2.9003579716621943</c:v>
                </c:pt>
                <c:pt idx="5645">
                  <c:v>2.8974866172702485</c:v>
                </c:pt>
                <c:pt idx="5646">
                  <c:v>2.8740459505365319</c:v>
                </c:pt>
                <c:pt idx="5647">
                  <c:v>2.8760865231614128</c:v>
                </c:pt>
                <c:pt idx="5648">
                  <c:v>2.8953850637318257</c:v>
                </c:pt>
                <c:pt idx="5649">
                  <c:v>2.9090223273820026</c:v>
                </c:pt>
                <c:pt idx="5650">
                  <c:v>2.9317417917588564</c:v>
                </c:pt>
                <c:pt idx="5651">
                  <c:v>2.9481888632106235</c:v>
                </c:pt>
                <c:pt idx="5652">
                  <c:v>2.9358359518737709</c:v>
                </c:pt>
                <c:pt idx="5653">
                  <c:v>2.9402690641610998</c:v>
                </c:pt>
                <c:pt idx="5654">
                  <c:v>2.9429447090094865</c:v>
                </c:pt>
                <c:pt idx="5655">
                  <c:v>2.9435627273983784</c:v>
                </c:pt>
                <c:pt idx="5656">
                  <c:v>2.9462413694803109</c:v>
                </c:pt>
                <c:pt idx="5657">
                  <c:v>2.9327181215943963</c:v>
                </c:pt>
                <c:pt idx="5658">
                  <c:v>2.9362667105215254</c:v>
                </c:pt>
                <c:pt idx="5659">
                  <c:v>2.9351215665044221</c:v>
                </c:pt>
                <c:pt idx="5660">
                  <c:v>2.9357379420333882</c:v>
                </c:pt>
                <c:pt idx="5661">
                  <c:v>2.9278408069693187</c:v>
                </c:pt>
                <c:pt idx="5662">
                  <c:v>2.9316762784264481</c:v>
                </c:pt>
                <c:pt idx="5663">
                  <c:v>2.9440186355586238</c:v>
                </c:pt>
                <c:pt idx="5664">
                  <c:v>2.9584737670592167</c:v>
                </c:pt>
                <c:pt idx="5665">
                  <c:v>2.9656036888378297</c:v>
                </c:pt>
                <c:pt idx="5666">
                  <c:v>2.9688955089324396</c:v>
                </c:pt>
                <c:pt idx="5667">
                  <c:v>2.9609091800134113</c:v>
                </c:pt>
                <c:pt idx="5668">
                  <c:v>2.964195789203226</c:v>
                </c:pt>
                <c:pt idx="5669">
                  <c:v>2.9805285080017354</c:v>
                </c:pt>
                <c:pt idx="5670">
                  <c:v>2.9942687444236236</c:v>
                </c:pt>
                <c:pt idx="5671">
                  <c:v>2.9925021258644136</c:v>
                </c:pt>
                <c:pt idx="5672">
                  <c:v>2.9973200542870551</c:v>
                </c:pt>
                <c:pt idx="5673">
                  <c:v>3.0099387717156039</c:v>
                </c:pt>
                <c:pt idx="5674">
                  <c:v>3.0156877547695808</c:v>
                </c:pt>
                <c:pt idx="5675">
                  <c:v>3.0148132053206975</c:v>
                </c:pt>
                <c:pt idx="5676">
                  <c:v>2.9545470893463368</c:v>
                </c:pt>
                <c:pt idx="5677">
                  <c:v>2.9294629845577864</c:v>
                </c:pt>
                <c:pt idx="5678">
                  <c:v>2.9470690570949789</c:v>
                </c:pt>
                <c:pt idx="5679">
                  <c:v>2.9591815109196395</c:v>
                </c:pt>
                <c:pt idx="5680">
                  <c:v>2.9606906934902084</c:v>
                </c:pt>
                <c:pt idx="5681">
                  <c:v>2.922823459520469</c:v>
                </c:pt>
                <c:pt idx="5682">
                  <c:v>2.9316211581336256</c:v>
                </c:pt>
                <c:pt idx="5683">
                  <c:v>2.9583282268842228</c:v>
                </c:pt>
                <c:pt idx="5684">
                  <c:v>2.9687119589605859</c:v>
                </c:pt>
                <c:pt idx="5685">
                  <c:v>2.9571636694402295</c:v>
                </c:pt>
                <c:pt idx="5686">
                  <c:v>2.9628118520488607</c:v>
                </c:pt>
                <c:pt idx="5687">
                  <c:v>2.9527679198704151</c:v>
                </c:pt>
                <c:pt idx="5688">
                  <c:v>2.9312422417345596</c:v>
                </c:pt>
                <c:pt idx="5689">
                  <c:v>2.8711810882014186</c:v>
                </c:pt>
                <c:pt idx="5690">
                  <c:v>2.8611606662035958</c:v>
                </c:pt>
                <c:pt idx="5691">
                  <c:v>2.8797868221405811</c:v>
                </c:pt>
                <c:pt idx="5692">
                  <c:v>2.8801035986910168</c:v>
                </c:pt>
                <c:pt idx="5693">
                  <c:v>2.8568035605776063</c:v>
                </c:pt>
                <c:pt idx="5694">
                  <c:v>2.8599746125298471</c:v>
                </c:pt>
                <c:pt idx="5695">
                  <c:v>2.8863149787112468</c:v>
                </c:pt>
                <c:pt idx="5696">
                  <c:v>2.8343901722442317</c:v>
                </c:pt>
                <c:pt idx="5697">
                  <c:v>2.8437720037143599</c:v>
                </c:pt>
                <c:pt idx="5698">
                  <c:v>2.8696787666681978</c:v>
                </c:pt>
                <c:pt idx="5699">
                  <c:v>2.8823340500292045</c:v>
                </c:pt>
                <c:pt idx="5700">
                  <c:v>2.8840922737997223</c:v>
                </c:pt>
                <c:pt idx="5701">
                  <c:v>2.8743152009915414</c:v>
                </c:pt>
                <c:pt idx="5702">
                  <c:v>2.8887155201485091</c:v>
                </c:pt>
                <c:pt idx="5703">
                  <c:v>2.8919219943758736</c:v>
                </c:pt>
                <c:pt idx="5704">
                  <c:v>2.8537775432700556</c:v>
                </c:pt>
                <c:pt idx="5705">
                  <c:v>2.8623674136752983</c:v>
                </c:pt>
                <c:pt idx="5706">
                  <c:v>2.9110562833819151</c:v>
                </c:pt>
                <c:pt idx="5707">
                  <c:v>2.9107942883164108</c:v>
                </c:pt>
                <c:pt idx="5708">
                  <c:v>2.8846262476644462</c:v>
                </c:pt>
                <c:pt idx="5709">
                  <c:v>2.9045590150358076</c:v>
                </c:pt>
                <c:pt idx="5710">
                  <c:v>2.8944221040733327</c:v>
                </c:pt>
                <c:pt idx="5711">
                  <c:v>2.8556657920997908</c:v>
                </c:pt>
                <c:pt idx="5712">
                  <c:v>2.8639757795548011</c:v>
                </c:pt>
                <c:pt idx="5713">
                  <c:v>2.8834794546135694</c:v>
                </c:pt>
                <c:pt idx="5714">
                  <c:v>2.9345458757547753</c:v>
                </c:pt>
                <c:pt idx="5715">
                  <c:v>2.9697897717225903</c:v>
                </c:pt>
                <c:pt idx="5716">
                  <c:v>3.0140693372189742</c:v>
                </c:pt>
                <c:pt idx="5717">
                  <c:v>3.0210318373879503</c:v>
                </c:pt>
                <c:pt idx="5718">
                  <c:v>3.0210620477063244</c:v>
                </c:pt>
                <c:pt idx="5719">
                  <c:v>3.0313638692890028</c:v>
                </c:pt>
                <c:pt idx="5720">
                  <c:v>3.062010958007515</c:v>
                </c:pt>
                <c:pt idx="5721">
                  <c:v>3.0641849857877004</c:v>
                </c:pt>
                <c:pt idx="5722">
                  <c:v>3.0666669756261884</c:v>
                </c:pt>
                <c:pt idx="5723">
                  <c:v>3.1022709792132082</c:v>
                </c:pt>
                <c:pt idx="5724">
                  <c:v>3.1069554083918196</c:v>
                </c:pt>
                <c:pt idx="5725">
                  <c:v>3.1094720422726168</c:v>
                </c:pt>
                <c:pt idx="5726">
                  <c:v>3.1166549226902664</c:v>
                </c:pt>
                <c:pt idx="5727">
                  <c:v>3.1279060469611779</c:v>
                </c:pt>
                <c:pt idx="5728">
                  <c:v>3.1454535998846298</c:v>
                </c:pt>
                <c:pt idx="5729">
                  <c:v>3.1473723265805593</c:v>
                </c:pt>
                <c:pt idx="5730">
                  <c:v>3.1335553620668706</c:v>
                </c:pt>
                <c:pt idx="5731">
                  <c:v>3.0900302780877618</c:v>
                </c:pt>
                <c:pt idx="5732">
                  <c:v>3.0764650451669566</c:v>
                </c:pt>
                <c:pt idx="5733">
                  <c:v>3.132487473639447</c:v>
                </c:pt>
                <c:pt idx="5734">
                  <c:v>3.1635304245032141</c:v>
                </c:pt>
                <c:pt idx="5735">
                  <c:v>3.178430652802624</c:v>
                </c:pt>
                <c:pt idx="5736">
                  <c:v>3.1682914590201836</c:v>
                </c:pt>
                <c:pt idx="5737">
                  <c:v>3.1645211921839493</c:v>
                </c:pt>
                <c:pt idx="5738">
                  <c:v>3.1664515501111814</c:v>
                </c:pt>
                <c:pt idx="5739">
                  <c:v>3.1712328919518491</c:v>
                </c:pt>
                <c:pt idx="5740">
                  <c:v>3.1680933713888164</c:v>
                </c:pt>
                <c:pt idx="5741">
                  <c:v>3.1617888655797524</c:v>
                </c:pt>
                <c:pt idx="5742">
                  <c:v>3.1890118677123942</c:v>
                </c:pt>
                <c:pt idx="5743">
                  <c:v>3.2088156314108884</c:v>
                </c:pt>
                <c:pt idx="5744">
                  <c:v>3.235801770871054</c:v>
                </c:pt>
                <c:pt idx="5745">
                  <c:v>3.240364251367982</c:v>
                </c:pt>
                <c:pt idx="5746">
                  <c:v>3.2403966550104961</c:v>
                </c:pt>
                <c:pt idx="5747">
                  <c:v>3.2423732969700527</c:v>
                </c:pt>
                <c:pt idx="5748">
                  <c:v>3.2563479258799939</c:v>
                </c:pt>
                <c:pt idx="5749">
                  <c:v>3.2729878637812404</c:v>
                </c:pt>
                <c:pt idx="5750">
                  <c:v>3.2893855329787844</c:v>
                </c:pt>
                <c:pt idx="5751">
                  <c:v>3.2969840135599657</c:v>
                </c:pt>
                <c:pt idx="5752">
                  <c:v>3.3111940146584091</c:v>
                </c:pt>
                <c:pt idx="5753">
                  <c:v>3.3115582460000219</c:v>
                </c:pt>
                <c:pt idx="5754">
                  <c:v>3.3231818154434816</c:v>
                </c:pt>
                <c:pt idx="5755">
                  <c:v>3.3232150472616362</c:v>
                </c:pt>
                <c:pt idx="5756">
                  <c:v>3.3352118535822504</c:v>
                </c:pt>
                <c:pt idx="5757">
                  <c:v>3.3432497141493838</c:v>
                </c:pt>
                <c:pt idx="5758">
                  <c:v>3.3151998490476706</c:v>
                </c:pt>
                <c:pt idx="5759">
                  <c:v>3.3238525206536851</c:v>
                </c:pt>
                <c:pt idx="5760">
                  <c:v>3.3401726365300948</c:v>
                </c:pt>
                <c:pt idx="5761">
                  <c:v>3.3151547434824842</c:v>
                </c:pt>
                <c:pt idx="5762">
                  <c:v>3.2750745226337807</c:v>
                </c:pt>
                <c:pt idx="5763">
                  <c:v>3.2941027056102832</c:v>
                </c:pt>
                <c:pt idx="5764">
                  <c:v>3.3119238012476346</c:v>
                </c:pt>
                <c:pt idx="5765">
                  <c:v>3.288442261496789</c:v>
                </c:pt>
                <c:pt idx="5766">
                  <c:v>3.286502080562506</c:v>
                </c:pt>
                <c:pt idx="5767">
                  <c:v>3.3338605755434116</c:v>
                </c:pt>
                <c:pt idx="5768">
                  <c:v>3.3759005574010139</c:v>
                </c:pt>
                <c:pt idx="5769">
                  <c:v>3.380998167242689</c:v>
                </c:pt>
                <c:pt idx="5770">
                  <c:v>3.3861034744752252</c:v>
                </c:pt>
                <c:pt idx="5771">
                  <c:v>3.4064539563568217</c:v>
                </c:pt>
                <c:pt idx="5772">
                  <c:v>3.4466841775813961</c:v>
                </c:pt>
                <c:pt idx="5773">
                  <c:v>3.4429272918278322</c:v>
                </c:pt>
                <c:pt idx="5774">
                  <c:v>3.443994599288299</c:v>
                </c:pt>
                <c:pt idx="5775">
                  <c:v>3.4454066370740071</c:v>
                </c:pt>
                <c:pt idx="5776">
                  <c:v>3.4340712492380336</c:v>
                </c:pt>
                <c:pt idx="5777">
                  <c:v>3.4238033762028119</c:v>
                </c:pt>
                <c:pt idx="5778">
                  <c:v>3.4491737592204745</c:v>
                </c:pt>
                <c:pt idx="5779">
                  <c:v>3.4743872194003758</c:v>
                </c:pt>
                <c:pt idx="5780">
                  <c:v>3.4775489117700298</c:v>
                </c:pt>
                <c:pt idx="5781">
                  <c:v>3.4727151187826695</c:v>
                </c:pt>
                <c:pt idx="5782">
                  <c:v>3.4897661500158921</c:v>
                </c:pt>
                <c:pt idx="5783">
                  <c:v>3.4496687369522094</c:v>
                </c:pt>
                <c:pt idx="5784">
                  <c:v>3.4165864137648376</c:v>
                </c:pt>
                <c:pt idx="5785">
                  <c:v>3.3933877920153743</c:v>
                </c:pt>
                <c:pt idx="5786">
                  <c:v>3.4368570896310913</c:v>
                </c:pt>
                <c:pt idx="5787">
                  <c:v>3.4808832289492657</c:v>
                </c:pt>
                <c:pt idx="5788">
                  <c:v>3.4746524479694467</c:v>
                </c:pt>
                <c:pt idx="5789">
                  <c:v>3.4785093121866928</c:v>
                </c:pt>
                <c:pt idx="5790">
                  <c:v>3.5150684450577749</c:v>
                </c:pt>
                <c:pt idx="5791">
                  <c:v>3.5358424995680666</c:v>
                </c:pt>
                <c:pt idx="5792">
                  <c:v>3.5669932719892614</c:v>
                </c:pt>
                <c:pt idx="5793">
                  <c:v>3.5634619486499917</c:v>
                </c:pt>
                <c:pt idx="5794">
                  <c:v>3.567417391412993</c:v>
                </c:pt>
                <c:pt idx="5795">
                  <c:v>3.5931384708050804</c:v>
                </c:pt>
                <c:pt idx="5796">
                  <c:v>3.6043131314492842</c:v>
                </c:pt>
                <c:pt idx="5797">
                  <c:v>3.6205685836721204</c:v>
                </c:pt>
                <c:pt idx="5798">
                  <c:v>3.6307423813922388</c:v>
                </c:pt>
                <c:pt idx="5799">
                  <c:v>3.6238802782914075</c:v>
                </c:pt>
                <c:pt idx="5800">
                  <c:v>3.5710078650311359</c:v>
                </c:pt>
                <c:pt idx="5801">
                  <c:v>3.557116644436165</c:v>
                </c:pt>
                <c:pt idx="5802">
                  <c:v>3.5649778722203691</c:v>
                </c:pt>
                <c:pt idx="5803">
                  <c:v>3.5774909445518621</c:v>
                </c:pt>
                <c:pt idx="5804">
                  <c:v>3.48594295128078</c:v>
                </c:pt>
                <c:pt idx="5805">
                  <c:v>3.5110765999595142</c:v>
                </c:pt>
                <c:pt idx="5806">
                  <c:v>3.5163783256254528</c:v>
                </c:pt>
                <c:pt idx="5807">
                  <c:v>3.4963701329526442</c:v>
                </c:pt>
                <c:pt idx="5808">
                  <c:v>3.4932583635343164</c:v>
                </c:pt>
                <c:pt idx="5809">
                  <c:v>3.5296231830987086</c:v>
                </c:pt>
                <c:pt idx="5810">
                  <c:v>3.5720139575277243</c:v>
                </c:pt>
                <c:pt idx="5811">
                  <c:v>3.549188788339122</c:v>
                </c:pt>
                <c:pt idx="5812">
                  <c:v>3.5517087123788427</c:v>
                </c:pt>
                <c:pt idx="5813">
                  <c:v>3.5613338429893893</c:v>
                </c:pt>
                <c:pt idx="5814">
                  <c:v>3.5603010561749224</c:v>
                </c:pt>
                <c:pt idx="5815">
                  <c:v>3.5421791237989919</c:v>
                </c:pt>
                <c:pt idx="5816">
                  <c:v>3.5326506619559725</c:v>
                </c:pt>
                <c:pt idx="5817">
                  <c:v>3.5266804823372673</c:v>
                </c:pt>
                <c:pt idx="5818">
                  <c:v>3.5390591308302706</c:v>
                </c:pt>
                <c:pt idx="5819">
                  <c:v>3.5436952982916581</c:v>
                </c:pt>
                <c:pt idx="5820">
                  <c:v>3.6181483365087659</c:v>
                </c:pt>
                <c:pt idx="5821">
                  <c:v>3.6710094837051588</c:v>
                </c:pt>
                <c:pt idx="5822">
                  <c:v>3.693806452598968</c:v>
                </c:pt>
                <c:pt idx="5823">
                  <c:v>3.7052941906665504</c:v>
                </c:pt>
                <c:pt idx="5824">
                  <c:v>3.6868047726551243</c:v>
                </c:pt>
                <c:pt idx="5825">
                  <c:v>3.7403003099063503</c:v>
                </c:pt>
                <c:pt idx="5826">
                  <c:v>3.7485663735912436</c:v>
                </c:pt>
                <c:pt idx="5827">
                  <c:v>3.754226708815366</c:v>
                </c:pt>
                <c:pt idx="5828">
                  <c:v>3.7445032616395344</c:v>
                </c:pt>
                <c:pt idx="5829">
                  <c:v>3.7378006008011999</c:v>
                </c:pt>
                <c:pt idx="5830">
                  <c:v>3.7068142338205581</c:v>
                </c:pt>
                <c:pt idx="5831">
                  <c:v>3.6416113714476546</c:v>
                </c:pt>
                <c:pt idx="5832">
                  <c:v>3.6642257780643446</c:v>
                </c:pt>
                <c:pt idx="5833">
                  <c:v>3.7053017490364457</c:v>
                </c:pt>
                <c:pt idx="5834">
                  <c:v>3.7205305392249857</c:v>
                </c:pt>
                <c:pt idx="5835">
                  <c:v>3.7153590017754627</c:v>
                </c:pt>
                <c:pt idx="5836">
                  <c:v>3.7194830502674332</c:v>
                </c:pt>
                <c:pt idx="5837">
                  <c:v>3.8046964069490601</c:v>
                </c:pt>
                <c:pt idx="5838">
                  <c:v>3.8134852556491126</c:v>
                </c:pt>
                <c:pt idx="5839">
                  <c:v>3.7952186612745535</c:v>
                </c:pt>
                <c:pt idx="5840">
                  <c:v>3.7857685668079801</c:v>
                </c:pt>
                <c:pt idx="5841">
                  <c:v>3.8073853053244542</c:v>
                </c:pt>
                <c:pt idx="5842">
                  <c:v>3.8279832598262593</c:v>
                </c:pt>
                <c:pt idx="5843">
                  <c:v>3.8073504300557959</c:v>
                </c:pt>
                <c:pt idx="5844">
                  <c:v>3.8210949651082968</c:v>
                </c:pt>
                <c:pt idx="5845">
                  <c:v>3.7970602777777658</c:v>
                </c:pt>
                <c:pt idx="5846">
                  <c:v>3.7951997182416548</c:v>
                </c:pt>
                <c:pt idx="5847">
                  <c:v>3.783472551112288</c:v>
                </c:pt>
                <c:pt idx="5848">
                  <c:v>3.752107563663567</c:v>
                </c:pt>
                <c:pt idx="5849">
                  <c:v>3.7300076501135888</c:v>
                </c:pt>
                <c:pt idx="5850">
                  <c:v>3.6867768614487724</c:v>
                </c:pt>
                <c:pt idx="5851">
                  <c:v>3.7148332333643972</c:v>
                </c:pt>
                <c:pt idx="5852">
                  <c:v>3.7843377631606452</c:v>
                </c:pt>
                <c:pt idx="5853">
                  <c:v>3.8218405503935675</c:v>
                </c:pt>
                <c:pt idx="5854">
                  <c:v>3.7664620808183646</c:v>
                </c:pt>
                <c:pt idx="5855">
                  <c:v>3.6422064967721668</c:v>
                </c:pt>
                <c:pt idx="5856">
                  <c:v>3.5810538496913624</c:v>
                </c:pt>
                <c:pt idx="5857">
                  <c:v>3.653785053378594</c:v>
                </c:pt>
                <c:pt idx="5858">
                  <c:v>3.4904973993431048</c:v>
                </c:pt>
                <c:pt idx="5859">
                  <c:v>3.4737779168002514</c:v>
                </c:pt>
                <c:pt idx="5860">
                  <c:v>3.5453724796655046</c:v>
                </c:pt>
                <c:pt idx="5861">
                  <c:v>3.5649074820284614</c:v>
                </c:pt>
                <c:pt idx="5862">
                  <c:v>3.5578133161392245</c:v>
                </c:pt>
                <c:pt idx="5863">
                  <c:v>3.5365020143755501</c:v>
                </c:pt>
                <c:pt idx="5864">
                  <c:v>3.5330008773813182</c:v>
                </c:pt>
                <c:pt idx="5865">
                  <c:v>3.575785518006406</c:v>
                </c:pt>
                <c:pt idx="5866">
                  <c:v>3.5640211836521649</c:v>
                </c:pt>
                <c:pt idx="5867">
                  <c:v>3.5914997869781233</c:v>
                </c:pt>
                <c:pt idx="5868">
                  <c:v>3.6191902503357252</c:v>
                </c:pt>
                <c:pt idx="5869">
                  <c:v>3.6289982559141349</c:v>
                </c:pt>
                <c:pt idx="5870">
                  <c:v>3.5967364614190585</c:v>
                </c:pt>
                <c:pt idx="5871">
                  <c:v>3.6082819854602133</c:v>
                </c:pt>
                <c:pt idx="5872">
                  <c:v>3.5491422437185203</c:v>
                </c:pt>
                <c:pt idx="5873">
                  <c:v>3.5470482497947264</c:v>
                </c:pt>
                <c:pt idx="5874">
                  <c:v>3.585037136550028</c:v>
                </c:pt>
                <c:pt idx="5875">
                  <c:v>3.6237913879961337</c:v>
                </c:pt>
                <c:pt idx="5876">
                  <c:v>3.6502813030423851</c:v>
                </c:pt>
                <c:pt idx="5877">
                  <c:v>3.6360817087735504</c:v>
                </c:pt>
                <c:pt idx="5878">
                  <c:v>3.6648431150899494</c:v>
                </c:pt>
                <c:pt idx="5879">
                  <c:v>3.6865023379001314</c:v>
                </c:pt>
                <c:pt idx="5880">
                  <c:v>3.6961241090020507</c:v>
                </c:pt>
                <c:pt idx="5881">
                  <c:v>3.710206341857349</c:v>
                </c:pt>
                <c:pt idx="5882">
                  <c:v>3.7658965390486276</c:v>
                </c:pt>
                <c:pt idx="5883">
                  <c:v>3.7663107876679232</c:v>
                </c:pt>
                <c:pt idx="5884">
                  <c:v>3.7422440617347252</c:v>
                </c:pt>
                <c:pt idx="5885">
                  <c:v>3.7377907913012609</c:v>
                </c:pt>
                <c:pt idx="5886">
                  <c:v>3.7658616001439329</c:v>
                </c:pt>
                <c:pt idx="5887">
                  <c:v>3.7764436712403371</c:v>
                </c:pt>
                <c:pt idx="5888">
                  <c:v>3.7723273476386852</c:v>
                </c:pt>
                <c:pt idx="5889">
                  <c:v>3.7765146309945639</c:v>
                </c:pt>
                <c:pt idx="5890">
                  <c:v>3.8316895097533945</c:v>
                </c:pt>
                <c:pt idx="5891">
                  <c:v>3.8727269044028532</c:v>
                </c:pt>
                <c:pt idx="5892">
                  <c:v>3.8704419955292555</c:v>
                </c:pt>
                <c:pt idx="5893">
                  <c:v>3.8789956723393755</c:v>
                </c:pt>
                <c:pt idx="5894">
                  <c:v>3.8809739601322688</c:v>
                </c:pt>
                <c:pt idx="5895">
                  <c:v>3.9233153860373116</c:v>
                </c:pt>
                <c:pt idx="5896">
                  <c:v>3.9159003199577014</c:v>
                </c:pt>
                <c:pt idx="5897">
                  <c:v>3.905758138129011</c:v>
                </c:pt>
                <c:pt idx="5898">
                  <c:v>3.9046254682689536</c:v>
                </c:pt>
                <c:pt idx="5899">
                  <c:v>3.8855318497291185</c:v>
                </c:pt>
                <c:pt idx="5900">
                  <c:v>3.8855707050476158</c:v>
                </c:pt>
                <c:pt idx="5901">
                  <c:v>3.933402080426752</c:v>
                </c:pt>
                <c:pt idx="5902">
                  <c:v>3.9350147752797269</c:v>
                </c:pt>
                <c:pt idx="5903">
                  <c:v>3.9500071815735431</c:v>
                </c:pt>
                <c:pt idx="5904">
                  <c:v>3.9524166859543031</c:v>
                </c:pt>
                <c:pt idx="5905">
                  <c:v>3.9492942767723993</c:v>
                </c:pt>
                <c:pt idx="5906">
                  <c:v>3.9394605340232363</c:v>
                </c:pt>
                <c:pt idx="5907">
                  <c:v>3.9099539746234022</c:v>
                </c:pt>
                <c:pt idx="5908">
                  <c:v>3.8884883273027198</c:v>
                </c:pt>
                <c:pt idx="5909">
                  <c:v>3.8974707353387892</c:v>
                </c:pt>
                <c:pt idx="5910">
                  <c:v>3.9228432698258446</c:v>
                </c:pt>
                <c:pt idx="5911">
                  <c:v>3.9268053415283686</c:v>
                </c:pt>
                <c:pt idx="5912">
                  <c:v>3.9378396645380631</c:v>
                </c:pt>
                <c:pt idx="5913">
                  <c:v>3.9288220117062709</c:v>
                </c:pt>
                <c:pt idx="5914">
                  <c:v>3.9139317762819044</c:v>
                </c:pt>
                <c:pt idx="5915">
                  <c:v>3.8834422477446684</c:v>
                </c:pt>
                <c:pt idx="5916">
                  <c:v>3.8683356574009418</c:v>
                </c:pt>
                <c:pt idx="5917">
                  <c:v>3.8416828247214494</c:v>
                </c:pt>
                <c:pt idx="5918">
                  <c:v>3.8993464839205183</c:v>
                </c:pt>
                <c:pt idx="5919">
                  <c:v>3.9040646931660619</c:v>
                </c:pt>
                <c:pt idx="5920">
                  <c:v>3.9091790179141093</c:v>
                </c:pt>
                <c:pt idx="5921">
                  <c:v>3.9686376307765827</c:v>
                </c:pt>
                <c:pt idx="5922">
                  <c:v>3.9885205053067732</c:v>
                </c:pt>
                <c:pt idx="5923">
                  <c:v>3.9837741659054582</c:v>
                </c:pt>
                <c:pt idx="5924">
                  <c:v>3.9742529456489439</c:v>
                </c:pt>
                <c:pt idx="5925">
                  <c:v>3.9500497452099417</c:v>
                </c:pt>
                <c:pt idx="5926">
                  <c:v>3.9714195143315272</c:v>
                </c:pt>
                <c:pt idx="5927">
                  <c:v>3.9690763768180717</c:v>
                </c:pt>
                <c:pt idx="5928">
                  <c:v>3.9520490391615222</c:v>
                </c:pt>
                <c:pt idx="5929">
                  <c:v>3.9801481078299603</c:v>
                </c:pt>
                <c:pt idx="5930">
                  <c:v>3.9917303388237455</c:v>
                </c:pt>
                <c:pt idx="5931">
                  <c:v>4.0109305617534874</c:v>
                </c:pt>
                <c:pt idx="5932">
                  <c:v>4.0081630196658775</c:v>
                </c:pt>
                <c:pt idx="5933">
                  <c:v>4.0074014686921409</c:v>
                </c:pt>
                <c:pt idx="5934">
                  <c:v>4.0427066756313188</c:v>
                </c:pt>
                <c:pt idx="5935">
                  <c:v>4.0888339588002722</c:v>
                </c:pt>
                <c:pt idx="5936">
                  <c:v>4.0962347482657009</c:v>
                </c:pt>
                <c:pt idx="5937">
                  <c:v>4.0938179697642241</c:v>
                </c:pt>
                <c:pt idx="5938">
                  <c:v>4.0705241455162655</c:v>
                </c:pt>
                <c:pt idx="5939">
                  <c:v>4.0473628631282779</c:v>
                </c:pt>
                <c:pt idx="5940">
                  <c:v>4.0227144232918262</c:v>
                </c:pt>
                <c:pt idx="5941">
                  <c:v>4.021950107551401</c:v>
                </c:pt>
                <c:pt idx="5942">
                  <c:v>4.0272188621922931</c:v>
                </c:pt>
                <c:pt idx="5943">
                  <c:v>4.0345081283328614</c:v>
                </c:pt>
                <c:pt idx="5944">
                  <c:v>3.9978344494463154</c:v>
                </c:pt>
                <c:pt idx="5945">
                  <c:v>4.0010726953503672</c:v>
                </c:pt>
                <c:pt idx="5946">
                  <c:v>4.0239188204408185</c:v>
                </c:pt>
                <c:pt idx="5947">
                  <c:v>4.0183255732804062</c:v>
                </c:pt>
                <c:pt idx="5948">
                  <c:v>4.0215804169947633</c:v>
                </c:pt>
                <c:pt idx="5949">
                  <c:v>3.9584818202521155</c:v>
                </c:pt>
                <c:pt idx="5950">
                  <c:v>3.9339788177847548</c:v>
                </c:pt>
                <c:pt idx="5951">
                  <c:v>3.8529781939265666</c:v>
                </c:pt>
                <c:pt idx="5952">
                  <c:v>3.8834552514405263</c:v>
                </c:pt>
                <c:pt idx="5953">
                  <c:v>3.8966978338479383</c:v>
                </c:pt>
                <c:pt idx="5954">
                  <c:v>3.8717979346896501</c:v>
                </c:pt>
                <c:pt idx="5955">
                  <c:v>3.8578981801041143</c:v>
                </c:pt>
                <c:pt idx="5956">
                  <c:v>3.9262215568737577</c:v>
                </c:pt>
                <c:pt idx="5957">
                  <c:v>3.9356837508258238</c:v>
                </c:pt>
                <c:pt idx="5958">
                  <c:v>3.9624857571689476</c:v>
                </c:pt>
                <c:pt idx="5959">
                  <c:v>3.9534116647850306</c:v>
                </c:pt>
                <c:pt idx="5960">
                  <c:v>3.9491024460704147</c:v>
                </c:pt>
                <c:pt idx="5961">
                  <c:v>3.9424284629365558</c:v>
                </c:pt>
                <c:pt idx="5962">
                  <c:v>3.9326118160638437</c:v>
                </c:pt>
                <c:pt idx="5963">
                  <c:v>3.9472018059014409</c:v>
                </c:pt>
                <c:pt idx="5964">
                  <c:v>3.9578987227954339</c:v>
                </c:pt>
                <c:pt idx="5965">
                  <c:v>3.9389403879132439</c:v>
                </c:pt>
                <c:pt idx="5966">
                  <c:v>3.9054987840198603</c:v>
                </c:pt>
                <c:pt idx="5967">
                  <c:v>3.8371916102873529</c:v>
                </c:pt>
                <c:pt idx="5968">
                  <c:v>3.8295555989828807</c:v>
                </c:pt>
                <c:pt idx="5969">
                  <c:v>3.8487416725337846</c:v>
                </c:pt>
                <c:pt idx="5970">
                  <c:v>3.846855789114243</c:v>
                </c:pt>
                <c:pt idx="5971">
                  <c:v>3.8315068345156771</c:v>
                </c:pt>
                <c:pt idx="5972">
                  <c:v>3.8166022729294111</c:v>
                </c:pt>
                <c:pt idx="5973">
                  <c:v>3.702524030991551</c:v>
                </c:pt>
                <c:pt idx="5974">
                  <c:v>3.7033015610380593</c:v>
                </c:pt>
                <c:pt idx="5975">
                  <c:v>3.7296320351370396</c:v>
                </c:pt>
                <c:pt idx="5976">
                  <c:v>3.7516741604646997</c:v>
                </c:pt>
                <c:pt idx="5977">
                  <c:v>3.7667183738481635</c:v>
                </c:pt>
                <c:pt idx="5978">
                  <c:v>3.7893563512749915</c:v>
                </c:pt>
                <c:pt idx="5979">
                  <c:v>3.8306982290674014</c:v>
                </c:pt>
                <c:pt idx="5980">
                  <c:v>3.8498900271950292</c:v>
                </c:pt>
                <c:pt idx="5981">
                  <c:v>3.8533934271197765</c:v>
                </c:pt>
                <c:pt idx="5982">
                  <c:v>3.8341649939184488</c:v>
                </c:pt>
                <c:pt idx="5983">
                  <c:v>3.8207837580896733</c:v>
                </c:pt>
                <c:pt idx="5984">
                  <c:v>3.8529165494952076</c:v>
                </c:pt>
                <c:pt idx="5985">
                  <c:v>3.8722196614081783</c:v>
                </c:pt>
                <c:pt idx="5986">
                  <c:v>3.862577834451272</c:v>
                </c:pt>
                <c:pt idx="5987">
                  <c:v>3.867637811414403</c:v>
                </c:pt>
                <c:pt idx="5988">
                  <c:v>3.8916558422232868</c:v>
                </c:pt>
                <c:pt idx="5989">
                  <c:v>3.8897489308605975</c:v>
                </c:pt>
                <c:pt idx="5990">
                  <c:v>3.8524462386136444</c:v>
                </c:pt>
                <c:pt idx="5991">
                  <c:v>3.82127994854326</c:v>
                </c:pt>
                <c:pt idx="5992">
                  <c:v>3.8110007054816788</c:v>
                </c:pt>
                <c:pt idx="5993">
                  <c:v>3.8342859197921721</c:v>
                </c:pt>
                <c:pt idx="5994">
                  <c:v>3.8044168324769911</c:v>
                </c:pt>
                <c:pt idx="5995">
                  <c:v>3.7435842073256844</c:v>
                </c:pt>
                <c:pt idx="5996">
                  <c:v>3.7653344315702468</c:v>
                </c:pt>
                <c:pt idx="5997">
                  <c:v>3.7439096786546124</c:v>
                </c:pt>
                <c:pt idx="5998">
                  <c:v>3.6203980983557971</c:v>
                </c:pt>
                <c:pt idx="5999">
                  <c:v>3.5860405204024004</c:v>
                </c:pt>
                <c:pt idx="6000">
                  <c:v>3.5993447307330935</c:v>
                </c:pt>
                <c:pt idx="6001">
                  <c:v>3.5821038694728822</c:v>
                </c:pt>
                <c:pt idx="6002">
                  <c:v>3.334974523517948</c:v>
                </c:pt>
                <c:pt idx="6003">
                  <c:v>3.3096620668844468</c:v>
                </c:pt>
                <c:pt idx="6004">
                  <c:v>3.4252023696393827</c:v>
                </c:pt>
                <c:pt idx="6005">
                  <c:v>3.3879019158340098</c:v>
                </c:pt>
                <c:pt idx="6006">
                  <c:v>3.2087157835055491</c:v>
                </c:pt>
                <c:pt idx="6007">
                  <c:v>3.1278882329190441</c:v>
                </c:pt>
                <c:pt idx="6008">
                  <c:v>3.2201922146724846</c:v>
                </c:pt>
                <c:pt idx="6009">
                  <c:v>3.2240886472522381</c:v>
                </c:pt>
                <c:pt idx="6010">
                  <c:v>3.2837665281128769</c:v>
                </c:pt>
                <c:pt idx="6011">
                  <c:v>3.3084276147390042</c:v>
                </c:pt>
                <c:pt idx="6012">
                  <c:v>3.2859633912349264</c:v>
                </c:pt>
                <c:pt idx="6013">
                  <c:v>3.1811740186884445</c:v>
                </c:pt>
                <c:pt idx="6014">
                  <c:v>3.0886336664847978</c:v>
                </c:pt>
                <c:pt idx="6015">
                  <c:v>3.1618651707171521</c:v>
                </c:pt>
                <c:pt idx="6016">
                  <c:v>3.1113069466373848</c:v>
                </c:pt>
                <c:pt idx="6017">
                  <c:v>3.1648525391890141</c:v>
                </c:pt>
                <c:pt idx="6018">
                  <c:v>3.240207678147105</c:v>
                </c:pt>
                <c:pt idx="6019">
                  <c:v>3.2755583439156899</c:v>
                </c:pt>
                <c:pt idx="6020">
                  <c:v>3.2529897469261111</c:v>
                </c:pt>
                <c:pt idx="6021">
                  <c:v>3.2178899875567786</c:v>
                </c:pt>
                <c:pt idx="6022">
                  <c:v>3.2076249184964722</c:v>
                </c:pt>
                <c:pt idx="6023">
                  <c:v>3.2381294314713736</c:v>
                </c:pt>
                <c:pt idx="6024">
                  <c:v>3.2239140432672144</c:v>
                </c:pt>
                <c:pt idx="6025">
                  <c:v>3.1878384451230541</c:v>
                </c:pt>
                <c:pt idx="6026">
                  <c:v>3.1668305897696931</c:v>
                </c:pt>
                <c:pt idx="6027">
                  <c:v>3.1636954274858211</c:v>
                </c:pt>
                <c:pt idx="6028">
                  <c:v>3.1292427842805006</c:v>
                </c:pt>
                <c:pt idx="6029">
                  <c:v>3.039777733077921</c:v>
                </c:pt>
                <c:pt idx="6030">
                  <c:v>3.0771973969721103</c:v>
                </c:pt>
                <c:pt idx="6031">
                  <c:v>3.1409261550634029</c:v>
                </c:pt>
                <c:pt idx="6032">
                  <c:v>3.1707963627980558</c:v>
                </c:pt>
                <c:pt idx="6033">
                  <c:v>3.2925866510931292</c:v>
                </c:pt>
                <c:pt idx="6034">
                  <c:v>3.2853758863272353</c:v>
                </c:pt>
                <c:pt idx="6035">
                  <c:v>3.227914662075372</c:v>
                </c:pt>
                <c:pt idx="6036">
                  <c:v>3.2198771545668046</c:v>
                </c:pt>
                <c:pt idx="6037">
                  <c:v>3.2147575498910435</c:v>
                </c:pt>
                <c:pt idx="6038">
                  <c:v>3.2228265913412701</c:v>
                </c:pt>
                <c:pt idx="6039">
                  <c:v>3.2035218600591358</c:v>
                </c:pt>
                <c:pt idx="6040">
                  <c:v>3.174401846351198</c:v>
                </c:pt>
                <c:pt idx="6041">
                  <c:v>3.1779254324006478</c:v>
                </c:pt>
                <c:pt idx="6042">
                  <c:v>3.1620675844929687</c:v>
                </c:pt>
                <c:pt idx="6043">
                  <c:v>3.1595695511012192</c:v>
                </c:pt>
                <c:pt idx="6044">
                  <c:v>3.1043086796524588</c:v>
                </c:pt>
                <c:pt idx="6045">
                  <c:v>3.0760905137544179</c:v>
                </c:pt>
                <c:pt idx="6046">
                  <c:v>3.0742756203513029</c:v>
                </c:pt>
                <c:pt idx="6047">
                  <c:v>3.1736054656448536</c:v>
                </c:pt>
                <c:pt idx="6048">
                  <c:v>3.2323489028139401</c:v>
                </c:pt>
                <c:pt idx="6049">
                  <c:v>3.2524217895004148</c:v>
                </c:pt>
                <c:pt idx="6050">
                  <c:v>3.2771727193185125</c:v>
                </c:pt>
                <c:pt idx="6051">
                  <c:v>3.1556223831589891</c:v>
                </c:pt>
                <c:pt idx="6052">
                  <c:v>3.1695386778687205</c:v>
                </c:pt>
                <c:pt idx="6053">
                  <c:v>3.1879536975871381</c:v>
                </c:pt>
                <c:pt idx="6054">
                  <c:v>3.2192275233604684</c:v>
                </c:pt>
                <c:pt idx="6055">
                  <c:v>3.2047731917805797</c:v>
                </c:pt>
                <c:pt idx="6056">
                  <c:v>3.1794875312974309</c:v>
                </c:pt>
                <c:pt idx="6057">
                  <c:v>3.1970065075948795</c:v>
                </c:pt>
                <c:pt idx="6058">
                  <c:v>3.1673063171393232</c:v>
                </c:pt>
                <c:pt idx="6059">
                  <c:v>3.1648041451487834</c:v>
                </c:pt>
                <c:pt idx="6060">
                  <c:v>3.1357195950548657</c:v>
                </c:pt>
                <c:pt idx="6061">
                  <c:v>3.1225809299515856</c:v>
                </c:pt>
                <c:pt idx="6062">
                  <c:v>3.1016908635302096</c:v>
                </c:pt>
                <c:pt idx="6063">
                  <c:v>3.0477524594134193</c:v>
                </c:pt>
                <c:pt idx="6064">
                  <c:v>3.0322393993950048</c:v>
                </c:pt>
                <c:pt idx="6065">
                  <c:v>3.0810887761192585</c:v>
                </c:pt>
                <c:pt idx="6066">
                  <c:v>3.0721844295562741</c:v>
                </c:pt>
                <c:pt idx="6067">
                  <c:v>3.1115391120988898</c:v>
                </c:pt>
                <c:pt idx="6068">
                  <c:v>3.1392629255876909</c:v>
                </c:pt>
                <c:pt idx="6069">
                  <c:v>3.1713148000579414</c:v>
                </c:pt>
                <c:pt idx="6070">
                  <c:v>3.1735664335659823</c:v>
                </c:pt>
                <c:pt idx="6071">
                  <c:v>3.1247252461534019</c:v>
                </c:pt>
                <c:pt idx="6072">
                  <c:v>3.1366304493412467</c:v>
                </c:pt>
                <c:pt idx="6073">
                  <c:v>3.1918665115541458</c:v>
                </c:pt>
                <c:pt idx="6074">
                  <c:v>3.1743431644057134</c:v>
                </c:pt>
                <c:pt idx="6075">
                  <c:v>3.1883420177607427</c:v>
                </c:pt>
                <c:pt idx="6076">
                  <c:v>3.2141994715247826</c:v>
                </c:pt>
                <c:pt idx="6077">
                  <c:v>3.3141932170839183</c:v>
                </c:pt>
                <c:pt idx="6078">
                  <c:v>3.3125692624075471</c:v>
                </c:pt>
                <c:pt idx="6079">
                  <c:v>3.3175712419937824</c:v>
                </c:pt>
                <c:pt idx="6080">
                  <c:v>3.2794523484232738</c:v>
                </c:pt>
                <c:pt idx="6081">
                  <c:v>3.2847322667042351</c:v>
                </c:pt>
                <c:pt idx="6082">
                  <c:v>3.3038165611737869</c:v>
                </c:pt>
                <c:pt idx="6083">
                  <c:v>3.3012065460904596</c:v>
                </c:pt>
                <c:pt idx="6084">
                  <c:v>3.2877046113169497</c:v>
                </c:pt>
                <c:pt idx="6085">
                  <c:v>3.2952992089690918</c:v>
                </c:pt>
                <c:pt idx="6086">
                  <c:v>3.3437730603330271</c:v>
                </c:pt>
                <c:pt idx="6087">
                  <c:v>3.3538378172446293</c:v>
                </c:pt>
                <c:pt idx="6088">
                  <c:v>3.3609144150390158</c:v>
                </c:pt>
                <c:pt idx="6089">
                  <c:v>3.3357411660703735</c:v>
                </c:pt>
                <c:pt idx="6090">
                  <c:v>3.3304373376163219</c:v>
                </c:pt>
                <c:pt idx="6091">
                  <c:v>3.3041601870225294</c:v>
                </c:pt>
                <c:pt idx="6092">
                  <c:v>3.2992369883438659</c:v>
                </c:pt>
                <c:pt idx="6093">
                  <c:v>3.3118070812694564</c:v>
                </c:pt>
                <c:pt idx="6094">
                  <c:v>3.3072036694264919</c:v>
                </c:pt>
                <c:pt idx="6095">
                  <c:v>3.3320407689838847</c:v>
                </c:pt>
                <c:pt idx="6096">
                  <c:v>3.3127482529314682</c:v>
                </c:pt>
                <c:pt idx="6097">
                  <c:v>3.3174192279681014</c:v>
                </c:pt>
                <c:pt idx="6098">
                  <c:v>3.3267411759986918</c:v>
                </c:pt>
                <c:pt idx="6099">
                  <c:v>3.3547190692888407</c:v>
                </c:pt>
                <c:pt idx="6100">
                  <c:v>3.3305986391806539</c:v>
                </c:pt>
                <c:pt idx="6101">
                  <c:v>3.3362939628536532</c:v>
                </c:pt>
                <c:pt idx="6102">
                  <c:v>3.3433335431152744</c:v>
                </c:pt>
                <c:pt idx="6103">
                  <c:v>3.3029126405790108</c:v>
                </c:pt>
                <c:pt idx="6104">
                  <c:v>3.2600078053778891</c:v>
                </c:pt>
                <c:pt idx="6105">
                  <c:v>3.2072282790088211</c:v>
                </c:pt>
                <c:pt idx="6106">
                  <c:v>3.2175234817844394</c:v>
                </c:pt>
                <c:pt idx="6107">
                  <c:v>3.2008245349139779</c:v>
                </c:pt>
                <c:pt idx="6108">
                  <c:v>3.1979758010779045</c:v>
                </c:pt>
                <c:pt idx="6109">
                  <c:v>3.2523733694542396</c:v>
                </c:pt>
                <c:pt idx="6110">
                  <c:v>3.2872062882410944</c:v>
                </c:pt>
                <c:pt idx="6111">
                  <c:v>3.2510798911333247</c:v>
                </c:pt>
                <c:pt idx="6112">
                  <c:v>3.2403838382914962</c:v>
                </c:pt>
                <c:pt idx="6113">
                  <c:v>3.2498133552609243</c:v>
                </c:pt>
                <c:pt idx="6114">
                  <c:v>3.2761693415720905</c:v>
                </c:pt>
                <c:pt idx="6115">
                  <c:v>3.2853753774219081</c:v>
                </c:pt>
                <c:pt idx="6116">
                  <c:v>3.2840940810247137</c:v>
                </c:pt>
                <c:pt idx="6117">
                  <c:v>3.3071155805326966</c:v>
                </c:pt>
                <c:pt idx="6118">
                  <c:v>3.3289756145200178</c:v>
                </c:pt>
                <c:pt idx="6119">
                  <c:v>3.3676250214045949</c:v>
                </c:pt>
                <c:pt idx="6120">
                  <c:v>3.3619337351184213</c:v>
                </c:pt>
                <c:pt idx="6121">
                  <c:v>3.374406509275711</c:v>
                </c:pt>
                <c:pt idx="6122">
                  <c:v>3.3943492517455307</c:v>
                </c:pt>
                <c:pt idx="6123">
                  <c:v>3.404905677918459</c:v>
                </c:pt>
                <c:pt idx="6124">
                  <c:v>3.4080041420853648</c:v>
                </c:pt>
                <c:pt idx="6125">
                  <c:v>3.4162174320677905</c:v>
                </c:pt>
                <c:pt idx="6126">
                  <c:v>3.4101024028643891</c:v>
                </c:pt>
                <c:pt idx="6127">
                  <c:v>3.4585599580090922</c:v>
                </c:pt>
                <c:pt idx="6128">
                  <c:v>3.4713912154533064</c:v>
                </c:pt>
                <c:pt idx="6129">
                  <c:v>3.4471261908572877</c:v>
                </c:pt>
                <c:pt idx="6130">
                  <c:v>3.462672729978054</c:v>
                </c:pt>
                <c:pt idx="6131">
                  <c:v>3.4270418275865797</c:v>
                </c:pt>
                <c:pt idx="6132">
                  <c:v>3.4205647185324413</c:v>
                </c:pt>
                <c:pt idx="6133">
                  <c:v>3.4202568677077734</c:v>
                </c:pt>
                <c:pt idx="6134">
                  <c:v>3.4254214555780118</c:v>
                </c:pt>
                <c:pt idx="6135">
                  <c:v>3.4206601197547584</c:v>
                </c:pt>
                <c:pt idx="6136">
                  <c:v>3.3940131774218689</c:v>
                </c:pt>
                <c:pt idx="6137">
                  <c:v>3.4011745452262292</c:v>
                </c:pt>
                <c:pt idx="6138">
                  <c:v>3.413792902789019</c:v>
                </c:pt>
                <c:pt idx="6139">
                  <c:v>3.3906132489790819</c:v>
                </c:pt>
                <c:pt idx="6140">
                  <c:v>3.3452129375752517</c:v>
                </c:pt>
                <c:pt idx="6141">
                  <c:v>3.3074454835100271</c:v>
                </c:pt>
                <c:pt idx="6142">
                  <c:v>3.3481601374120356</c:v>
                </c:pt>
                <c:pt idx="6143">
                  <c:v>3.3358054265049852</c:v>
                </c:pt>
                <c:pt idx="6144">
                  <c:v>3.3371731067298525</c:v>
                </c:pt>
                <c:pt idx="6145">
                  <c:v>3.3251926552766924</c:v>
                </c:pt>
                <c:pt idx="6146">
                  <c:v>3.3235633108756066</c:v>
                </c:pt>
                <c:pt idx="6147">
                  <c:v>3.3604880992594346</c:v>
                </c:pt>
                <c:pt idx="6148">
                  <c:v>3.3742997053473909</c:v>
                </c:pt>
                <c:pt idx="6149">
                  <c:v>3.2747916070366965</c:v>
                </c:pt>
                <c:pt idx="6150">
                  <c:v>3.2581229177568796</c:v>
                </c:pt>
                <c:pt idx="6151">
                  <c:v>3.2438197581479269</c:v>
                </c:pt>
                <c:pt idx="6152">
                  <c:v>3.2140090545705475</c:v>
                </c:pt>
                <c:pt idx="6153">
                  <c:v>3.2375034607594579</c:v>
                </c:pt>
                <c:pt idx="6154">
                  <c:v>3.2362408344097617</c:v>
                </c:pt>
                <c:pt idx="6155">
                  <c:v>3.1980855549720708</c:v>
                </c:pt>
                <c:pt idx="6156">
                  <c:v>3.1942798331616538</c:v>
                </c:pt>
                <c:pt idx="6157">
                  <c:v>3.2051723273927348</c:v>
                </c:pt>
                <c:pt idx="6158">
                  <c:v>3.2353329989935</c:v>
                </c:pt>
                <c:pt idx="6159">
                  <c:v>3.2528361505180547</c:v>
                </c:pt>
                <c:pt idx="6160">
                  <c:v>3.24571243934842</c:v>
                </c:pt>
                <c:pt idx="6161">
                  <c:v>3.2756054509148189</c:v>
                </c:pt>
                <c:pt idx="6162">
                  <c:v>3.2834996600515236</c:v>
                </c:pt>
                <c:pt idx="6163">
                  <c:v>3.2621897472577892</c:v>
                </c:pt>
                <c:pt idx="6164">
                  <c:v>3.2406919168233603</c:v>
                </c:pt>
                <c:pt idx="6165">
                  <c:v>3.2766960040192679</c:v>
                </c:pt>
                <c:pt idx="6166">
                  <c:v>3.3199811582323622</c:v>
                </c:pt>
                <c:pt idx="6167">
                  <c:v>3.3110504089167172</c:v>
                </c:pt>
                <c:pt idx="6168">
                  <c:v>3.304130313562081</c:v>
                </c:pt>
                <c:pt idx="6169">
                  <c:v>3.2807040296389256</c:v>
                </c:pt>
                <c:pt idx="6170">
                  <c:v>3.2843456111118248</c:v>
                </c:pt>
                <c:pt idx="6171">
                  <c:v>3.2856921928123808</c:v>
                </c:pt>
                <c:pt idx="6172">
                  <c:v>3.2748822654980279</c:v>
                </c:pt>
                <c:pt idx="6173">
                  <c:v>3.2739325496410334</c:v>
                </c:pt>
                <c:pt idx="6174">
                  <c:v>3.2444998960197604</c:v>
                </c:pt>
                <c:pt idx="6175">
                  <c:v>3.2046249922976773</c:v>
                </c:pt>
                <c:pt idx="6176">
                  <c:v>3.2014524135553026</c:v>
                </c:pt>
                <c:pt idx="6177">
                  <c:v>3.2059664614584151</c:v>
                </c:pt>
                <c:pt idx="6178">
                  <c:v>3.1845185458312586</c:v>
                </c:pt>
                <c:pt idx="6179">
                  <c:v>3.1504760425763223</c:v>
                </c:pt>
                <c:pt idx="6180">
                  <c:v>3.0575685040807463</c:v>
                </c:pt>
                <c:pt idx="6181">
                  <c:v>3.0566818092145627</c:v>
                </c:pt>
                <c:pt idx="6182">
                  <c:v>3.0860565214011144</c:v>
                </c:pt>
                <c:pt idx="6183">
                  <c:v>3.0894820441398694</c:v>
                </c:pt>
                <c:pt idx="6184">
                  <c:v>3.0524391544306324</c:v>
                </c:pt>
                <c:pt idx="6185">
                  <c:v>3.0863517534363565</c:v>
                </c:pt>
                <c:pt idx="6186">
                  <c:v>3.1107647958060385</c:v>
                </c:pt>
                <c:pt idx="6187">
                  <c:v>3.1288383392696719</c:v>
                </c:pt>
                <c:pt idx="6188">
                  <c:v>3.1316855821584073</c:v>
                </c:pt>
                <c:pt idx="6189">
                  <c:v>3.1144926283123575</c:v>
                </c:pt>
                <c:pt idx="6190">
                  <c:v>3.0886734844236479</c:v>
                </c:pt>
                <c:pt idx="6191">
                  <c:v>3.0917930446429156</c:v>
                </c:pt>
                <c:pt idx="6192">
                  <c:v>3.0902780660510407</c:v>
                </c:pt>
                <c:pt idx="6193">
                  <c:v>3.0856735517326248</c:v>
                </c:pt>
                <c:pt idx="6194">
                  <c:v>3.1239667605096266</c:v>
                </c:pt>
                <c:pt idx="6195">
                  <c:v>3.1505517176415636</c:v>
                </c:pt>
                <c:pt idx="6196">
                  <c:v>3.1657058714034196</c:v>
                </c:pt>
                <c:pt idx="6197">
                  <c:v>3.1723855107920809</c:v>
                </c:pt>
                <c:pt idx="6198">
                  <c:v>3.1730517117493475</c:v>
                </c:pt>
                <c:pt idx="6199">
                  <c:v>3.1413529251489716</c:v>
                </c:pt>
                <c:pt idx="6200">
                  <c:v>3.1394995269231338</c:v>
                </c:pt>
                <c:pt idx="6201">
                  <c:v>3.1241473742364798</c:v>
                </c:pt>
                <c:pt idx="6202">
                  <c:v>3.1182427356991731</c:v>
                </c:pt>
                <c:pt idx="6203">
                  <c:v>3.1245104035979288</c:v>
                </c:pt>
                <c:pt idx="6204">
                  <c:v>3.0904844853027473</c:v>
                </c:pt>
                <c:pt idx="6205">
                  <c:v>3.0376681054489234</c:v>
                </c:pt>
                <c:pt idx="6206">
                  <c:v>3.0234214420343681</c:v>
                </c:pt>
                <c:pt idx="6207">
                  <c:v>3.0461273370640458</c:v>
                </c:pt>
                <c:pt idx="6208">
                  <c:v>2.9858444770635484</c:v>
                </c:pt>
                <c:pt idx="6209">
                  <c:v>2.9419824216954851</c:v>
                </c:pt>
                <c:pt idx="6210">
                  <c:v>2.9434828327305498</c:v>
                </c:pt>
                <c:pt idx="6211">
                  <c:v>2.9588183782890756</c:v>
                </c:pt>
                <c:pt idx="6212">
                  <c:v>3.0014549511202211</c:v>
                </c:pt>
                <c:pt idx="6213">
                  <c:v>3.0302989332004859</c:v>
                </c:pt>
                <c:pt idx="6214">
                  <c:v>3.0421474020293</c:v>
                </c:pt>
                <c:pt idx="6215">
                  <c:v>3.0421778235033203</c:v>
                </c:pt>
                <c:pt idx="6216">
                  <c:v>3.0254762672522872</c:v>
                </c:pt>
                <c:pt idx="6217">
                  <c:v>3.022178498120982</c:v>
                </c:pt>
                <c:pt idx="6218">
                  <c:v>3.0708657937257113</c:v>
                </c:pt>
                <c:pt idx="6219">
                  <c:v>3.0951563421540818</c:v>
                </c:pt>
                <c:pt idx="6220">
                  <c:v>3.0648547615643933</c:v>
                </c:pt>
                <c:pt idx="6221">
                  <c:v>3.0964534141561222</c:v>
                </c:pt>
                <c:pt idx="6222">
                  <c:v>3.0859564370821331</c:v>
                </c:pt>
                <c:pt idx="6223">
                  <c:v>3.0853701053590874</c:v>
                </c:pt>
                <c:pt idx="6224">
                  <c:v>3.101444883608008</c:v>
                </c:pt>
                <c:pt idx="6225">
                  <c:v>3.0903106964758553</c:v>
                </c:pt>
                <c:pt idx="6226">
                  <c:v>3.111355712318856</c:v>
                </c:pt>
                <c:pt idx="6227">
                  <c:v>3.1826368716880808</c:v>
                </c:pt>
                <c:pt idx="6228">
                  <c:v>3.1778947427492654</c:v>
                </c:pt>
                <c:pt idx="6229">
                  <c:v>3.2103410480727357</c:v>
                </c:pt>
                <c:pt idx="6230">
                  <c:v>3.2103731514832168</c:v>
                </c:pt>
                <c:pt idx="6231">
                  <c:v>3.2017372477057271</c:v>
                </c:pt>
                <c:pt idx="6232">
                  <c:v>3.1998482227295808</c:v>
                </c:pt>
                <c:pt idx="6233">
                  <c:v>3.2318787034391043</c:v>
                </c:pt>
                <c:pt idx="6234">
                  <c:v>3.2480704157433342</c:v>
                </c:pt>
                <c:pt idx="6235">
                  <c:v>3.2656424766925052</c:v>
                </c:pt>
                <c:pt idx="6236">
                  <c:v>3.2081998255274842</c:v>
                </c:pt>
                <c:pt idx="6237">
                  <c:v>3.2310101262869844</c:v>
                </c:pt>
                <c:pt idx="6238">
                  <c:v>3.24525888094391</c:v>
                </c:pt>
                <c:pt idx="6239">
                  <c:v>3.2469139629731916</c:v>
                </c:pt>
                <c:pt idx="6240">
                  <c:v>3.259609396568417</c:v>
                </c:pt>
                <c:pt idx="6241">
                  <c:v>3.3075582507919385</c:v>
                </c:pt>
                <c:pt idx="6242">
                  <c:v>3.3132141754007929</c:v>
                </c:pt>
                <c:pt idx="6243">
                  <c:v>3.3490300206368753</c:v>
                </c:pt>
                <c:pt idx="6244">
                  <c:v>3.3577709889907377</c:v>
                </c:pt>
                <c:pt idx="6245">
                  <c:v>3.37157142775549</c:v>
                </c:pt>
                <c:pt idx="6246">
                  <c:v>3.3486784577610305</c:v>
                </c:pt>
                <c:pt idx="6247">
                  <c:v>3.3748316365161446</c:v>
                </c:pt>
                <c:pt idx="6248">
                  <c:v>3.4133384654887937</c:v>
                </c:pt>
                <c:pt idx="6249">
                  <c:v>3.4399966389042613</c:v>
                </c:pt>
                <c:pt idx="6250">
                  <c:v>3.4345270442484037</c:v>
                </c:pt>
                <c:pt idx="6251">
                  <c:v>3.4304399570657482</c:v>
                </c:pt>
                <c:pt idx="6252">
                  <c:v>3.4074903137529784</c:v>
                </c:pt>
                <c:pt idx="6253">
                  <c:v>3.4146801183149975</c:v>
                </c:pt>
                <c:pt idx="6254">
                  <c:v>3.4092507769268767</c:v>
                </c:pt>
                <c:pt idx="6255">
                  <c:v>3.4123531951338801</c:v>
                </c:pt>
                <c:pt idx="6256">
                  <c:v>3.4359325557122551</c:v>
                </c:pt>
                <c:pt idx="6257">
                  <c:v>3.4720442068727908</c:v>
                </c:pt>
                <c:pt idx="6258">
                  <c:v>3.4693012919493613</c:v>
                </c:pt>
                <c:pt idx="6259">
                  <c:v>3.4429692951434658</c:v>
                </c:pt>
                <c:pt idx="6260">
                  <c:v>3.3731114481450049</c:v>
                </c:pt>
                <c:pt idx="6261">
                  <c:v>3.351219954846544</c:v>
                </c:pt>
                <c:pt idx="6262">
                  <c:v>3.3954895704500667</c:v>
                </c:pt>
                <c:pt idx="6263">
                  <c:v>3.4036727003148513</c:v>
                </c:pt>
                <c:pt idx="6264">
                  <c:v>3.36830854095858</c:v>
                </c:pt>
                <c:pt idx="6265">
                  <c:v>3.3770998262504821</c:v>
                </c:pt>
                <c:pt idx="6266">
                  <c:v>3.3643006179089929</c:v>
                </c:pt>
                <c:pt idx="6267">
                  <c:v>3.3683714216566627</c:v>
                </c:pt>
                <c:pt idx="6268">
                  <c:v>3.3323635311591531</c:v>
                </c:pt>
                <c:pt idx="6269">
                  <c:v>3.315401800785553</c:v>
                </c:pt>
                <c:pt idx="6270">
                  <c:v>3.3436158701102383</c:v>
                </c:pt>
                <c:pt idx="6271">
                  <c:v>3.3413087751598622</c:v>
                </c:pt>
                <c:pt idx="6272">
                  <c:v>3.3480248057979338</c:v>
                </c:pt>
                <c:pt idx="6273">
                  <c:v>3.3755120894535349</c:v>
                </c:pt>
                <c:pt idx="6274">
                  <c:v>3.3667695131418505</c:v>
                </c:pt>
                <c:pt idx="6275">
                  <c:v>3.3567028722975563</c:v>
                </c:pt>
                <c:pt idx="6276">
                  <c:v>3.3423026169753998</c:v>
                </c:pt>
                <c:pt idx="6277">
                  <c:v>3.3520287175907981</c:v>
                </c:pt>
                <c:pt idx="6278">
                  <c:v>3.3594367010566741</c:v>
                </c:pt>
                <c:pt idx="6279">
                  <c:v>3.3094146885779403</c:v>
                </c:pt>
                <c:pt idx="6280">
                  <c:v>3.3104406071313996</c:v>
                </c:pt>
                <c:pt idx="6281">
                  <c:v>3.3161014605695946</c:v>
                </c:pt>
                <c:pt idx="6282">
                  <c:v>3.3138133505618019</c:v>
                </c:pt>
                <c:pt idx="6283">
                  <c:v>3.3370431821492401</c:v>
                </c:pt>
                <c:pt idx="6284">
                  <c:v>3.3538285093554512</c:v>
                </c:pt>
                <c:pt idx="6285">
                  <c:v>3.3505752957013764</c:v>
                </c:pt>
                <c:pt idx="6286">
                  <c:v>3.3071183341161294</c:v>
                </c:pt>
                <c:pt idx="6287">
                  <c:v>3.3002725991645088</c:v>
                </c:pt>
                <c:pt idx="6288">
                  <c:v>3.2561479545136791</c:v>
                </c:pt>
                <c:pt idx="6289">
                  <c:v>3.2614554756795364</c:v>
                </c:pt>
                <c:pt idx="6290">
                  <c:v>3.2909064186249228</c:v>
                </c:pt>
                <c:pt idx="6291">
                  <c:v>3.303181499566394</c:v>
                </c:pt>
                <c:pt idx="6292">
                  <c:v>3.2940316868125947</c:v>
                </c:pt>
                <c:pt idx="6293">
                  <c:v>3.2809543810159485</c:v>
                </c:pt>
                <c:pt idx="6294">
                  <c:v>3.3079566355717098</c:v>
                </c:pt>
                <c:pt idx="6295">
                  <c:v>3.3553596541594524</c:v>
                </c:pt>
                <c:pt idx="6296">
                  <c:v>3.3453942359865989</c:v>
                </c:pt>
                <c:pt idx="6297">
                  <c:v>3.3388038093417052</c:v>
                </c:pt>
                <c:pt idx="6298">
                  <c:v>3.3345635285038413</c:v>
                </c:pt>
                <c:pt idx="6299">
                  <c:v>3.2923146085976978</c:v>
                </c:pt>
                <c:pt idx="6300">
                  <c:v>3.3009733960183092</c:v>
                </c:pt>
                <c:pt idx="6301">
                  <c:v>3.2825869742024874</c:v>
                </c:pt>
                <c:pt idx="6302">
                  <c:v>3.2780898300478301</c:v>
                </c:pt>
                <c:pt idx="6303">
                  <c:v>3.2926117679949418</c:v>
                </c:pt>
                <c:pt idx="6304">
                  <c:v>3.3210270075527379</c:v>
                </c:pt>
                <c:pt idx="6305">
                  <c:v>3.3373664604298976</c:v>
                </c:pt>
                <c:pt idx="6306">
                  <c:v>3.3374332077591058</c:v>
                </c:pt>
                <c:pt idx="6307">
                  <c:v>3.3598607589152474</c:v>
                </c:pt>
                <c:pt idx="6308">
                  <c:v>3.365975705496473</c:v>
                </c:pt>
                <c:pt idx="6309">
                  <c:v>3.3683992080044307</c:v>
                </c:pt>
                <c:pt idx="6310">
                  <c:v>3.3677928961469901</c:v>
                </c:pt>
                <c:pt idx="6311">
                  <c:v>3.3493373910761046</c:v>
                </c:pt>
                <c:pt idx="6312">
                  <c:v>3.365146263561984</c:v>
                </c:pt>
                <c:pt idx="6313">
                  <c:v>3.3759820345306535</c:v>
                </c:pt>
                <c:pt idx="6314">
                  <c:v>3.3807759290196868</c:v>
                </c:pt>
                <c:pt idx="6315">
                  <c:v>3.4274982523587387</c:v>
                </c:pt>
                <c:pt idx="6316">
                  <c:v>3.4399057960322774</c:v>
                </c:pt>
                <c:pt idx="6317">
                  <c:v>3.4427265187850242</c:v>
                </c:pt>
                <c:pt idx="6318">
                  <c:v>3.4465823724860636</c:v>
                </c:pt>
                <c:pt idx="6319">
                  <c:v>3.4618162665724523</c:v>
                </c:pt>
                <c:pt idx="6320">
                  <c:v>3.4861182167637912</c:v>
                </c:pt>
                <c:pt idx="6321">
                  <c:v>3.4813073736246571</c:v>
                </c:pt>
                <c:pt idx="6322">
                  <c:v>3.4723256006007053</c:v>
                </c:pt>
                <c:pt idx="6323">
                  <c:v>3.476561837833438</c:v>
                </c:pt>
                <c:pt idx="6324">
                  <c:v>3.4314360651783602</c:v>
                </c:pt>
                <c:pt idx="6325">
                  <c:v>3.4363087043909135</c:v>
                </c:pt>
                <c:pt idx="6326">
                  <c:v>3.4370646923058801</c:v>
                </c:pt>
                <c:pt idx="6327">
                  <c:v>3.4395393788843407</c:v>
                </c:pt>
                <c:pt idx="6328">
                  <c:v>3.4255060582184926</c:v>
                </c:pt>
                <c:pt idx="6329">
                  <c:v>3.3830982932177478</c:v>
                </c:pt>
                <c:pt idx="6330">
                  <c:v>3.4048177842602061</c:v>
                </c:pt>
                <c:pt idx="6331">
                  <c:v>3.4124105279191062</c:v>
                </c:pt>
                <c:pt idx="6332">
                  <c:v>3.4077355254958572</c:v>
                </c:pt>
                <c:pt idx="6333">
                  <c:v>3.3884136650662957</c:v>
                </c:pt>
                <c:pt idx="6334">
                  <c:v>3.3902095243087804</c:v>
                </c:pt>
                <c:pt idx="6335">
                  <c:v>3.3835308115458922</c:v>
                </c:pt>
                <c:pt idx="6336">
                  <c:v>3.3846473767137022</c:v>
                </c:pt>
                <c:pt idx="6337">
                  <c:v>3.3965951819535016</c:v>
                </c:pt>
                <c:pt idx="6338">
                  <c:v>3.389564229926858</c:v>
                </c:pt>
                <c:pt idx="6339">
                  <c:v>3.3679727057822242</c:v>
                </c:pt>
                <c:pt idx="6340">
                  <c:v>3.3694209340457104</c:v>
                </c:pt>
                <c:pt idx="6341">
                  <c:v>3.3742392059813957</c:v>
                </c:pt>
                <c:pt idx="6342">
                  <c:v>3.3719784657133882</c:v>
                </c:pt>
                <c:pt idx="6343">
                  <c:v>3.3977066614067812</c:v>
                </c:pt>
                <c:pt idx="6344">
                  <c:v>3.4083414832569847</c:v>
                </c:pt>
                <c:pt idx="6345">
                  <c:v>3.4200320945445561</c:v>
                </c:pt>
                <c:pt idx="6346">
                  <c:v>3.4085065863859412</c:v>
                </c:pt>
                <c:pt idx="6347">
                  <c:v>3.4052003349971467</c:v>
                </c:pt>
                <c:pt idx="6348">
                  <c:v>3.3879359692987112</c:v>
                </c:pt>
                <c:pt idx="6349">
                  <c:v>3.377873799469894</c:v>
                </c:pt>
                <c:pt idx="6350">
                  <c:v>3.3729083249846732</c:v>
                </c:pt>
                <c:pt idx="6351">
                  <c:v>3.3436652098070563</c:v>
                </c:pt>
                <c:pt idx="6352">
                  <c:v>3.3387500219486399</c:v>
                </c:pt>
                <c:pt idx="6353">
                  <c:v>3.3572133095700161</c:v>
                </c:pt>
                <c:pt idx="6354">
                  <c:v>3.3646998952503568</c:v>
                </c:pt>
                <c:pt idx="6355">
                  <c:v>3.3399020570223619</c:v>
                </c:pt>
                <c:pt idx="6356">
                  <c:v>3.3206308221533427</c:v>
                </c:pt>
                <c:pt idx="6357">
                  <c:v>3.2742416095678606</c:v>
                </c:pt>
                <c:pt idx="6358">
                  <c:v>3.2749946851380609</c:v>
                </c:pt>
                <c:pt idx="6359">
                  <c:v>3.3009653929912055</c:v>
                </c:pt>
                <c:pt idx="6360">
                  <c:v>3.3159187662214555</c:v>
                </c:pt>
                <c:pt idx="6361">
                  <c:v>3.3236448569467512</c:v>
                </c:pt>
                <c:pt idx="6362">
                  <c:v>3.328397669092185</c:v>
                </c:pt>
                <c:pt idx="6363">
                  <c:v>3.3501321058713569</c:v>
                </c:pt>
                <c:pt idx="6364">
                  <c:v>3.3716734553121097</c:v>
                </c:pt>
                <c:pt idx="6365">
                  <c:v>3.3909931442110484</c:v>
                </c:pt>
                <c:pt idx="6366">
                  <c:v>3.3873647815467427</c:v>
                </c:pt>
                <c:pt idx="6367">
                  <c:v>3.3986447062692937</c:v>
                </c:pt>
                <c:pt idx="6368">
                  <c:v>3.3960277498454663</c:v>
                </c:pt>
                <c:pt idx="6369">
                  <c:v>3.4093741389023591</c:v>
                </c:pt>
                <c:pt idx="6370">
                  <c:v>3.4377742254794157</c:v>
                </c:pt>
                <c:pt idx="6371">
                  <c:v>3.4303142554101251</c:v>
                </c:pt>
                <c:pt idx="6372">
                  <c:v>3.4417372018806409</c:v>
                </c:pt>
                <c:pt idx="6373">
                  <c:v>3.4394312379553811</c:v>
                </c:pt>
                <c:pt idx="6374">
                  <c:v>3.4137386866078545</c:v>
                </c:pt>
                <c:pt idx="6375">
                  <c:v>3.4083791168698805</c:v>
                </c:pt>
                <c:pt idx="6376">
                  <c:v>3.3945070138642199</c:v>
                </c:pt>
                <c:pt idx="6377">
                  <c:v>3.4244805107966405</c:v>
                </c:pt>
                <c:pt idx="6378">
                  <c:v>3.4420480958170274</c:v>
                </c:pt>
                <c:pt idx="6379">
                  <c:v>3.4562637544527517</c:v>
                </c:pt>
                <c:pt idx="6380">
                  <c:v>3.4252610685753102</c:v>
                </c:pt>
                <c:pt idx="6381">
                  <c:v>3.4048122599959156</c:v>
                </c:pt>
                <c:pt idx="6382">
                  <c:v>3.425343277923691</c:v>
                </c:pt>
                <c:pt idx="6383">
                  <c:v>3.445313029233986</c:v>
                </c:pt>
                <c:pt idx="6384">
                  <c:v>3.433013261719621</c:v>
                </c:pt>
                <c:pt idx="6385">
                  <c:v>3.4351760600745038</c:v>
                </c:pt>
                <c:pt idx="6386">
                  <c:v>3.4143245413898513</c:v>
                </c:pt>
                <c:pt idx="6387">
                  <c:v>3.367992157363191</c:v>
                </c:pt>
                <c:pt idx="6388">
                  <c:v>3.3640516065390762</c:v>
                </c:pt>
                <c:pt idx="6389">
                  <c:v>3.354060373267655</c:v>
                </c:pt>
                <c:pt idx="6390">
                  <c:v>3.3544964011161795</c:v>
                </c:pt>
                <c:pt idx="6391">
                  <c:v>3.3529197878076551</c:v>
                </c:pt>
                <c:pt idx="6392">
                  <c:v>3.3094324181597896</c:v>
                </c:pt>
                <c:pt idx="6393">
                  <c:v>3.3111864173414141</c:v>
                </c:pt>
                <c:pt idx="6394">
                  <c:v>3.2788361260439887</c:v>
                </c:pt>
                <c:pt idx="6395">
                  <c:v>3.2536874529572315</c:v>
                </c:pt>
                <c:pt idx="6396">
                  <c:v>3.2453254762031314</c:v>
                </c:pt>
                <c:pt idx="6397">
                  <c:v>3.2463964336102782</c:v>
                </c:pt>
                <c:pt idx="6398">
                  <c:v>3.2412995912095104</c:v>
                </c:pt>
                <c:pt idx="6399">
                  <c:v>3.2465829095431817</c:v>
                </c:pt>
                <c:pt idx="6400">
                  <c:v>3.2726529703068135</c:v>
                </c:pt>
                <c:pt idx="6401">
                  <c:v>3.3048231490049296</c:v>
                </c:pt>
                <c:pt idx="6402">
                  <c:v>3.305913740644101</c:v>
                </c:pt>
                <c:pt idx="6403">
                  <c:v>3.3093188317969648</c:v>
                </c:pt>
                <c:pt idx="6404">
                  <c:v>3.3094181113619188</c:v>
                </c:pt>
                <c:pt idx="6405">
                  <c:v>3.2903227688593604</c:v>
                </c:pt>
                <c:pt idx="6406">
                  <c:v>3.2305376041491858</c:v>
                </c:pt>
                <c:pt idx="6407">
                  <c:v>3.1954216603920842</c:v>
                </c:pt>
                <c:pt idx="6408">
                  <c:v>3.2009497398645625</c:v>
                </c:pt>
                <c:pt idx="6409">
                  <c:v>3.2208916567439188</c:v>
                </c:pt>
                <c:pt idx="6410">
                  <c:v>3.2209882834936212</c:v>
                </c:pt>
                <c:pt idx="6411">
                  <c:v>3.1321856365177023</c:v>
                </c:pt>
                <c:pt idx="6412">
                  <c:v>3.1238227008682</c:v>
                </c:pt>
                <c:pt idx="6413">
                  <c:v>3.1229792687389657</c:v>
                </c:pt>
                <c:pt idx="6414">
                  <c:v>3.1286943208007578</c:v>
                </c:pt>
                <c:pt idx="6415">
                  <c:v>3.169148338368712</c:v>
                </c:pt>
                <c:pt idx="6416">
                  <c:v>3.176215539163274</c:v>
                </c:pt>
                <c:pt idx="6417">
                  <c:v>3.1718641238746206</c:v>
                </c:pt>
                <c:pt idx="6418">
                  <c:v>3.1649811787258124</c:v>
                </c:pt>
                <c:pt idx="6419">
                  <c:v>3.1517832072105256</c:v>
                </c:pt>
                <c:pt idx="6420">
                  <c:v>3.1569206138382788</c:v>
                </c:pt>
                <c:pt idx="6421">
                  <c:v>3.1614350103160676</c:v>
                </c:pt>
                <c:pt idx="6422">
                  <c:v>3.1801823199272419</c:v>
                </c:pt>
                <c:pt idx="6423">
                  <c:v>3.1640587955652109</c:v>
                </c:pt>
                <c:pt idx="6424">
                  <c:v>3.1502318586285911</c:v>
                </c:pt>
                <c:pt idx="6425">
                  <c:v>3.1667075712492188</c:v>
                </c:pt>
                <c:pt idx="6426">
                  <c:v>3.1826361103326026</c:v>
                </c:pt>
                <c:pt idx="6427">
                  <c:v>3.2011908788558419</c:v>
                </c:pt>
                <c:pt idx="6428">
                  <c:v>3.2099301299551182</c:v>
                </c:pt>
                <c:pt idx="6429">
                  <c:v>3.200717630482147</c:v>
                </c:pt>
                <c:pt idx="6430">
                  <c:v>3.2046545131676401</c:v>
                </c:pt>
                <c:pt idx="6431">
                  <c:v>3.2185306672096559</c:v>
                </c:pt>
                <c:pt idx="6432">
                  <c:v>3.1970630676593674</c:v>
                </c:pt>
                <c:pt idx="6433">
                  <c:v>3.177656894838675</c:v>
                </c:pt>
                <c:pt idx="6434">
                  <c:v>3.1914161491933264</c:v>
                </c:pt>
                <c:pt idx="6435">
                  <c:v>3.1908736084479634</c:v>
                </c:pt>
                <c:pt idx="6436">
                  <c:v>3.1912884220170614</c:v>
                </c:pt>
                <c:pt idx="6437">
                  <c:v>3.2057449585687983</c:v>
                </c:pt>
                <c:pt idx="6438">
                  <c:v>3.2048794074299849</c:v>
                </c:pt>
                <c:pt idx="6439">
                  <c:v>3.1517745556488701</c:v>
                </c:pt>
                <c:pt idx="6440">
                  <c:v>3.1736163533195172</c:v>
                </c:pt>
                <c:pt idx="6441">
                  <c:v>3.198148407730677</c:v>
                </c:pt>
                <c:pt idx="6442">
                  <c:v>3.2497345415473728</c:v>
                </c:pt>
                <c:pt idx="6443">
                  <c:v>3.3219761404059707</c:v>
                </c:pt>
                <c:pt idx="6444">
                  <c:v>3.3390178780062536</c:v>
                </c:pt>
                <c:pt idx="6445">
                  <c:v>3.3411214592693974</c:v>
                </c:pt>
                <c:pt idx="6446">
                  <c:v>3.3418899172050294</c:v>
                </c:pt>
                <c:pt idx="6447">
                  <c:v>3.3543551665962044</c:v>
                </c:pt>
                <c:pt idx="6448">
                  <c:v>3.3480825224346695</c:v>
                </c:pt>
                <c:pt idx="6449">
                  <c:v>3.3445000741356643</c:v>
                </c:pt>
                <c:pt idx="6450">
                  <c:v>3.3763731598421773</c:v>
                </c:pt>
                <c:pt idx="6451">
                  <c:v>3.4257694991706682</c:v>
                </c:pt>
                <c:pt idx="6452">
                  <c:v>3.4334089651538187</c:v>
                </c:pt>
                <c:pt idx="6453">
                  <c:v>3.4376320581809581</c:v>
                </c:pt>
                <c:pt idx="6454">
                  <c:v>3.441860345612521</c:v>
                </c:pt>
                <c:pt idx="6455">
                  <c:v>3.4505682522869203</c:v>
                </c:pt>
                <c:pt idx="6456">
                  <c:v>3.4675795537706953</c:v>
                </c:pt>
                <c:pt idx="6457">
                  <c:v>3.4604016640943898</c:v>
                </c:pt>
                <c:pt idx="6458">
                  <c:v>3.4705406409701869</c:v>
                </c:pt>
                <c:pt idx="6459">
                  <c:v>3.4741152978303864</c:v>
                </c:pt>
                <c:pt idx="6460">
                  <c:v>3.477346225057369</c:v>
                </c:pt>
                <c:pt idx="6461">
                  <c:v>3.4708435876165118</c:v>
                </c:pt>
                <c:pt idx="6462">
                  <c:v>3.4712947972829018</c:v>
                </c:pt>
                <c:pt idx="6463">
                  <c:v>3.4717460656065486</c:v>
                </c:pt>
                <c:pt idx="6464">
                  <c:v>3.5003185357264903</c:v>
                </c:pt>
                <c:pt idx="6465">
                  <c:v>3.5144248194254679</c:v>
                </c:pt>
                <c:pt idx="6466">
                  <c:v>3.512070154796453</c:v>
                </c:pt>
                <c:pt idx="6467">
                  <c:v>3.5307894887215183</c:v>
                </c:pt>
                <c:pt idx="6468">
                  <c:v>3.5263053860708422</c:v>
                </c:pt>
                <c:pt idx="6469">
                  <c:v>3.5422795494697428</c:v>
                </c:pt>
                <c:pt idx="6470">
                  <c:v>3.5717867381168253</c:v>
                </c:pt>
                <c:pt idx="6471">
                  <c:v>3.5886812893881177</c:v>
                </c:pt>
                <c:pt idx="6472">
                  <c:v>3.5848414004084725</c:v>
                </c:pt>
                <c:pt idx="6473">
                  <c:v>3.544440237825869</c:v>
                </c:pt>
                <c:pt idx="6474">
                  <c:v>3.5502176754135251</c:v>
                </c:pt>
                <c:pt idx="6475">
                  <c:v>3.5591997261323209</c:v>
                </c:pt>
                <c:pt idx="6476">
                  <c:v>3.560018342069331</c:v>
                </c:pt>
                <c:pt idx="6477">
                  <c:v>3.553717109603868</c:v>
                </c:pt>
                <c:pt idx="6478">
                  <c:v>3.5452948000541067</c:v>
                </c:pt>
                <c:pt idx="6479">
                  <c:v>3.570927281458498</c:v>
                </c:pt>
                <c:pt idx="6480">
                  <c:v>3.574248243830255</c:v>
                </c:pt>
                <c:pt idx="6481">
                  <c:v>3.5539822562877377</c:v>
                </c:pt>
                <c:pt idx="6482">
                  <c:v>3.5768343621956675</c:v>
                </c:pt>
                <c:pt idx="6483">
                  <c:v>3.5948258390375121</c:v>
                </c:pt>
                <c:pt idx="6484">
                  <c:v>3.6042802309941804</c:v>
                </c:pt>
                <c:pt idx="6485">
                  <c:v>3.6133990599785952</c:v>
                </c:pt>
                <c:pt idx="6486">
                  <c:v>3.6297677577202978</c:v>
                </c:pt>
                <c:pt idx="6487">
                  <c:v>3.6367732094926981</c:v>
                </c:pt>
                <c:pt idx="6488">
                  <c:v>3.6576119199830912</c:v>
                </c:pt>
                <c:pt idx="6489">
                  <c:v>3.7316054091243491</c:v>
                </c:pt>
                <c:pt idx="6490">
                  <c:v>3.7671676086733044</c:v>
                </c:pt>
                <c:pt idx="6491">
                  <c:v>3.7812191438536558</c:v>
                </c:pt>
                <c:pt idx="6492">
                  <c:v>3.7446547547325912</c:v>
                </c:pt>
                <c:pt idx="6493">
                  <c:v>3.7515074729337519</c:v>
                </c:pt>
                <c:pt idx="6494">
                  <c:v>3.7812569271941165</c:v>
                </c:pt>
                <c:pt idx="6495">
                  <c:v>3.7934703870689539</c:v>
                </c:pt>
                <c:pt idx="6496">
                  <c:v>3.8004124378772901</c:v>
                </c:pt>
                <c:pt idx="6497">
                  <c:v>3.7955859140811858</c:v>
                </c:pt>
                <c:pt idx="6498">
                  <c:v>3.7824152309593244</c:v>
                </c:pt>
                <c:pt idx="6499">
                  <c:v>3.8146792328794072</c:v>
                </c:pt>
                <c:pt idx="6500">
                  <c:v>3.8105975261002261</c:v>
                </c:pt>
                <c:pt idx="6501">
                  <c:v>3.8168088000677693</c:v>
                </c:pt>
                <c:pt idx="6502">
                  <c:v>3.8234500473798874</c:v>
                </c:pt>
                <c:pt idx="6503">
                  <c:v>3.8320145754860184</c:v>
                </c:pt>
                <c:pt idx="6504">
                  <c:v>3.8199054094274825</c:v>
                </c:pt>
                <c:pt idx="6505">
                  <c:v>3.7914089150731534</c:v>
                </c:pt>
                <c:pt idx="6506">
                  <c:v>3.781323767359059</c:v>
                </c:pt>
                <c:pt idx="6507">
                  <c:v>3.8389511415736108</c:v>
                </c:pt>
                <c:pt idx="6508">
                  <c:v>3.8590672455554564</c:v>
                </c:pt>
                <c:pt idx="6509">
                  <c:v>3.8634665822153895</c:v>
                </c:pt>
                <c:pt idx="6510">
                  <c:v>3.8701890140684445</c:v>
                </c:pt>
                <c:pt idx="6511">
                  <c:v>3.8711178594318212</c:v>
                </c:pt>
                <c:pt idx="6512">
                  <c:v>3.8828860577244937</c:v>
                </c:pt>
                <c:pt idx="6513">
                  <c:v>3.8636269428781804</c:v>
                </c:pt>
                <c:pt idx="6514">
                  <c:v>3.8595314983187299</c:v>
                </c:pt>
                <c:pt idx="6515">
                  <c:v>3.8519668165820251</c:v>
                </c:pt>
                <c:pt idx="6516">
                  <c:v>3.8178383905871085</c:v>
                </c:pt>
                <c:pt idx="6517">
                  <c:v>3.815318617249321</c:v>
                </c:pt>
                <c:pt idx="6518">
                  <c:v>3.8456122470702807</c:v>
                </c:pt>
                <c:pt idx="6519">
                  <c:v>3.8407667756389721</c:v>
                </c:pt>
                <c:pt idx="6520">
                  <c:v>3.8270936459176972</c:v>
                </c:pt>
                <c:pt idx="6521">
                  <c:v>3.7832351527354802</c:v>
                </c:pt>
                <c:pt idx="6522">
                  <c:v>3.7970061286914376</c:v>
                </c:pt>
                <c:pt idx="6523">
                  <c:v>3.8161430395800422</c:v>
                </c:pt>
                <c:pt idx="6524">
                  <c:v>3.8082817849185076</c:v>
                </c:pt>
                <c:pt idx="6525">
                  <c:v>3.8343304323273499</c:v>
                </c:pt>
                <c:pt idx="6526">
                  <c:v>3.8390850020634355</c:v>
                </c:pt>
                <c:pt idx="6527">
                  <c:v>3.8284891274577406</c:v>
                </c:pt>
                <c:pt idx="6528">
                  <c:v>3.8305565115865678</c:v>
                </c:pt>
                <c:pt idx="6529">
                  <c:v>3.8525439059630751</c:v>
                </c:pt>
                <c:pt idx="6530">
                  <c:v>3.8515422445475247</c:v>
                </c:pt>
                <c:pt idx="6531">
                  <c:v>3.8339792119123879</c:v>
                </c:pt>
                <c:pt idx="6532">
                  <c:v>3.8391167440563501</c:v>
                </c:pt>
                <c:pt idx="6533">
                  <c:v>3.7770766174723995</c:v>
                </c:pt>
                <c:pt idx="6534">
                  <c:v>3.7243486278924851</c:v>
                </c:pt>
                <c:pt idx="6535">
                  <c:v>3.606435750333409</c:v>
                </c:pt>
                <c:pt idx="6536">
                  <c:v>3.6581520389931903</c:v>
                </c:pt>
                <c:pt idx="6537">
                  <c:v>3.6773207556775143</c:v>
                </c:pt>
                <c:pt idx="6538">
                  <c:v>3.7006349692685099</c:v>
                </c:pt>
                <c:pt idx="6539">
                  <c:v>3.7133651535627941</c:v>
                </c:pt>
                <c:pt idx="6540">
                  <c:v>3.6871487955786408</c:v>
                </c:pt>
                <c:pt idx="6541">
                  <c:v>3.7190057611724403</c:v>
                </c:pt>
                <c:pt idx="6542">
                  <c:v>3.7039065977820802</c:v>
                </c:pt>
                <c:pt idx="6543">
                  <c:v>3.6770162358821823</c:v>
                </c:pt>
                <c:pt idx="6544">
                  <c:v>3.624214282734914</c:v>
                </c:pt>
                <c:pt idx="6545">
                  <c:v>3.6236344084496763</c:v>
                </c:pt>
                <c:pt idx="6546">
                  <c:v>3.6274029882344636</c:v>
                </c:pt>
                <c:pt idx="6547">
                  <c:v>3.6743415829022172</c:v>
                </c:pt>
                <c:pt idx="6548">
                  <c:v>3.6686096100328895</c:v>
                </c:pt>
                <c:pt idx="6549">
                  <c:v>3.6720581030663202</c:v>
                </c:pt>
                <c:pt idx="6550">
                  <c:v>3.642461314755606</c:v>
                </c:pt>
                <c:pt idx="6551">
                  <c:v>3.6083678768494933</c:v>
                </c:pt>
                <c:pt idx="6552">
                  <c:v>3.581810289275881</c:v>
                </c:pt>
                <c:pt idx="6553">
                  <c:v>3.5948480787288455</c:v>
                </c:pt>
                <c:pt idx="6554">
                  <c:v>3.594632387844122</c:v>
                </c:pt>
                <c:pt idx="6555">
                  <c:v>3.5987302687662641</c:v>
                </c:pt>
                <c:pt idx="6556">
                  <c:v>3.6355812667184306</c:v>
                </c:pt>
                <c:pt idx="6557">
                  <c:v>3.6360902480957713</c:v>
                </c:pt>
                <c:pt idx="6558">
                  <c:v>3.6427806541522676</c:v>
                </c:pt>
                <c:pt idx="6559">
                  <c:v>3.6673329957612539</c:v>
                </c:pt>
                <c:pt idx="6560">
                  <c:v>3.63007289252432</c:v>
                </c:pt>
                <c:pt idx="6561">
                  <c:v>3.6418343286960986</c:v>
                </c:pt>
                <c:pt idx="6562">
                  <c:v>3.6357888837104633</c:v>
                </c:pt>
                <c:pt idx="6563">
                  <c:v>3.639933683037893</c:v>
                </c:pt>
                <c:pt idx="6564">
                  <c:v>3.6582789488004037</c:v>
                </c:pt>
                <c:pt idx="6565">
                  <c:v>3.6419630246887538</c:v>
                </c:pt>
                <c:pt idx="6566">
                  <c:v>3.6366457586727083</c:v>
                </c:pt>
                <c:pt idx="6567">
                  <c:v>3.6818128989954237</c:v>
                </c:pt>
                <c:pt idx="6568">
                  <c:v>3.7069228629665729</c:v>
                </c:pt>
                <c:pt idx="6569">
                  <c:v>3.7047728477060522</c:v>
                </c:pt>
                <c:pt idx="6570">
                  <c:v>3.7200365118386007</c:v>
                </c:pt>
                <c:pt idx="6571">
                  <c:v>3.6661703831471777</c:v>
                </c:pt>
                <c:pt idx="6572">
                  <c:v>3.6064851293095419</c:v>
                </c:pt>
                <c:pt idx="6573">
                  <c:v>3.6043933679345423</c:v>
                </c:pt>
                <c:pt idx="6574">
                  <c:v>3.5777929448791852</c:v>
                </c:pt>
                <c:pt idx="6575">
                  <c:v>3.6061290650026279</c:v>
                </c:pt>
                <c:pt idx="6576">
                  <c:v>3.6036768972384259</c:v>
                </c:pt>
                <c:pt idx="6577">
                  <c:v>3.6051904415352665</c:v>
                </c:pt>
                <c:pt idx="6578">
                  <c:v>3.5875971121805743</c:v>
                </c:pt>
                <c:pt idx="6579">
                  <c:v>3.5227333563923495</c:v>
                </c:pt>
                <c:pt idx="6580">
                  <c:v>3.5442924845334702</c:v>
                </c:pt>
                <c:pt idx="6581">
                  <c:v>3.5620848328058283</c:v>
                </c:pt>
                <c:pt idx="6582">
                  <c:v>3.5504011945542255</c:v>
                </c:pt>
                <c:pt idx="6583">
                  <c:v>3.5565078846088585</c:v>
                </c:pt>
                <c:pt idx="6584">
                  <c:v>3.474779333420547</c:v>
                </c:pt>
                <c:pt idx="6585">
                  <c:v>3.5068167988746843</c:v>
                </c:pt>
                <c:pt idx="6586">
                  <c:v>3.5405523764798588</c:v>
                </c:pt>
                <c:pt idx="6587">
                  <c:v>3.5289393646850051</c:v>
                </c:pt>
                <c:pt idx="6588">
                  <c:v>3.5642993371191487</c:v>
                </c:pt>
                <c:pt idx="6589">
                  <c:v>3.5829049796589105</c:v>
                </c:pt>
                <c:pt idx="6590">
                  <c:v>3.6023243246486616</c:v>
                </c:pt>
                <c:pt idx="6591">
                  <c:v>3.5894280035664194</c:v>
                </c:pt>
                <c:pt idx="6592">
                  <c:v>3.60134490453826</c:v>
                </c:pt>
                <c:pt idx="6593">
                  <c:v>3.6215844629017648</c:v>
                </c:pt>
                <c:pt idx="6594">
                  <c:v>3.6155002010040898</c:v>
                </c:pt>
                <c:pt idx="6595">
                  <c:v>3.6177418111287127</c:v>
                </c:pt>
                <c:pt idx="6596">
                  <c:v>3.6163670692404835</c:v>
                </c:pt>
                <c:pt idx="6597">
                  <c:v>3.6507948837396529</c:v>
                </c:pt>
                <c:pt idx="6598">
                  <c:v>3.6625504432652947</c:v>
                </c:pt>
                <c:pt idx="6599">
                  <c:v>3.6604261640082005</c:v>
                </c:pt>
                <c:pt idx="6600">
                  <c:v>3.668552310092299</c:v>
                </c:pt>
                <c:pt idx="6601">
                  <c:v>3.6785307723757503</c:v>
                </c:pt>
                <c:pt idx="6602">
                  <c:v>3.6933184660807004</c:v>
                </c:pt>
                <c:pt idx="6603">
                  <c:v>3.7107509292406013</c:v>
                </c:pt>
                <c:pt idx="6604">
                  <c:v>3.7156491204671989</c:v>
                </c:pt>
                <c:pt idx="6605">
                  <c:v>3.7666278264000086</c:v>
                </c:pt>
                <c:pt idx="6606">
                  <c:v>3.7783797052183767</c:v>
                </c:pt>
                <c:pt idx="6607">
                  <c:v>3.7580520224043017</c:v>
                </c:pt>
                <c:pt idx="6608">
                  <c:v>3.7558723522313069</c:v>
                </c:pt>
                <c:pt idx="6609">
                  <c:v>3.7503136611500043</c:v>
                </c:pt>
                <c:pt idx="6610">
                  <c:v>3.7252615658935224</c:v>
                </c:pt>
                <c:pt idx="6611">
                  <c:v>3.7331591204132164</c:v>
                </c:pt>
                <c:pt idx="6612">
                  <c:v>3.7418200495725755</c:v>
                </c:pt>
                <c:pt idx="6613">
                  <c:v>3.771081082360233</c:v>
                </c:pt>
                <c:pt idx="6614">
                  <c:v>3.6040976120333221</c:v>
                </c:pt>
                <c:pt idx="6615">
                  <c:v>3.658591567927266</c:v>
                </c:pt>
                <c:pt idx="6616">
                  <c:v>3.5145162319822902</c:v>
                </c:pt>
                <c:pt idx="6617">
                  <c:v>3.5272387807420658</c:v>
                </c:pt>
                <c:pt idx="6618">
                  <c:v>3.5343638030791644</c:v>
                </c:pt>
                <c:pt idx="6619">
                  <c:v>3.4280501398825431</c:v>
                </c:pt>
                <c:pt idx="6620">
                  <c:v>3.4216054056195642</c:v>
                </c:pt>
                <c:pt idx="6621">
                  <c:v>3.4350180988095924</c:v>
                </c:pt>
                <c:pt idx="6622">
                  <c:v>3.4433308426087121</c:v>
                </c:pt>
                <c:pt idx="6623">
                  <c:v>3.4826536808313038</c:v>
                </c:pt>
                <c:pt idx="6624">
                  <c:v>3.4935195603154976</c:v>
                </c:pt>
                <c:pt idx="6625">
                  <c:v>3.4827595200697261</c:v>
                </c:pt>
                <c:pt idx="6626">
                  <c:v>3.4922326259643159</c:v>
                </c:pt>
                <c:pt idx="6627">
                  <c:v>3.5066206243832885</c:v>
                </c:pt>
                <c:pt idx="6628">
                  <c:v>3.5126520118572278</c:v>
                </c:pt>
                <c:pt idx="6629">
                  <c:v>3.4905925572227647</c:v>
                </c:pt>
                <c:pt idx="6630">
                  <c:v>3.4826340061922969</c:v>
                </c:pt>
                <c:pt idx="6631">
                  <c:v>3.4311606755807746</c:v>
                </c:pt>
                <c:pt idx="6632">
                  <c:v>3.4301999505916121</c:v>
                </c:pt>
                <c:pt idx="6633">
                  <c:v>3.428553454615328</c:v>
                </c:pt>
                <c:pt idx="6634">
                  <c:v>3.4046221515021129</c:v>
                </c:pt>
                <c:pt idx="6635">
                  <c:v>3.3941359152754864</c:v>
                </c:pt>
                <c:pt idx="6636">
                  <c:v>3.4474917318636171</c:v>
                </c:pt>
                <c:pt idx="6637">
                  <c:v>3.4599716519329631</c:v>
                </c:pt>
                <c:pt idx="6638">
                  <c:v>3.4790706954516328</c:v>
                </c:pt>
                <c:pt idx="6639">
                  <c:v>3.5069728424291546</c:v>
                </c:pt>
                <c:pt idx="6640">
                  <c:v>3.511602046581161</c:v>
                </c:pt>
                <c:pt idx="6641">
                  <c:v>3.5134280796453834</c:v>
                </c:pt>
                <c:pt idx="6642">
                  <c:v>3.5078768632795434</c:v>
                </c:pt>
                <c:pt idx="6643">
                  <c:v>3.4984757532859541</c:v>
                </c:pt>
                <c:pt idx="6644">
                  <c:v>3.5044931315816057</c:v>
                </c:pt>
                <c:pt idx="6645">
                  <c:v>3.5304964706179414</c:v>
                </c:pt>
                <c:pt idx="6646">
                  <c:v>3.5288018323120447</c:v>
                </c:pt>
                <c:pt idx="6647">
                  <c:v>3.5112283991871309</c:v>
                </c:pt>
                <c:pt idx="6648">
                  <c:v>3.4990093243579596</c:v>
                </c:pt>
                <c:pt idx="6649">
                  <c:v>3.4906816821659876</c:v>
                </c:pt>
                <c:pt idx="6650">
                  <c:v>3.4977328591639627</c:v>
                </c:pt>
                <c:pt idx="6651">
                  <c:v>3.4960539473915637</c:v>
                </c:pt>
                <c:pt idx="6652">
                  <c:v>3.499619922417903</c:v>
                </c:pt>
                <c:pt idx="6653">
                  <c:v>3.491990750987032</c:v>
                </c:pt>
                <c:pt idx="6654">
                  <c:v>3.4927589889522497</c:v>
                </c:pt>
                <c:pt idx="6655">
                  <c:v>3.495972327222086</c:v>
                </c:pt>
                <c:pt idx="6656">
                  <c:v>3.5191156640282966</c:v>
                </c:pt>
                <c:pt idx="6657">
                  <c:v>3.5058134068182696</c:v>
                </c:pt>
                <c:pt idx="6658">
                  <c:v>3.4809922478979964</c:v>
                </c:pt>
                <c:pt idx="6659">
                  <c:v>3.520048980919412</c:v>
                </c:pt>
                <c:pt idx="6660">
                  <c:v>3.5225834161856739</c:v>
                </c:pt>
                <c:pt idx="6661">
                  <c:v>3.5060977257979249</c:v>
                </c:pt>
                <c:pt idx="6662">
                  <c:v>3.4578538210909455</c:v>
                </c:pt>
                <c:pt idx="6663">
                  <c:v>3.4725151212923713</c:v>
                </c:pt>
                <c:pt idx="6664">
                  <c:v>3.5077264246222759</c:v>
                </c:pt>
                <c:pt idx="6665">
                  <c:v>3.5776704895292442</c:v>
                </c:pt>
                <c:pt idx="6666">
                  <c:v>3.6064349602650596</c:v>
                </c:pt>
                <c:pt idx="6667">
                  <c:v>3.6083824351436027</c:v>
                </c:pt>
                <c:pt idx="6668">
                  <c:v>3.5836289316385175</c:v>
                </c:pt>
                <c:pt idx="6669">
                  <c:v>3.5852057283684382</c:v>
                </c:pt>
                <c:pt idx="6670">
                  <c:v>3.5828394925877149</c:v>
                </c:pt>
                <c:pt idx="6671">
                  <c:v>3.5639937568567035</c:v>
                </c:pt>
                <c:pt idx="6672">
                  <c:v>3.5345551684250669</c:v>
                </c:pt>
                <c:pt idx="6673">
                  <c:v>3.5417656609686543</c:v>
                </c:pt>
                <c:pt idx="6674">
                  <c:v>3.5518242754458051</c:v>
                </c:pt>
                <c:pt idx="6675">
                  <c:v>3.5615562739605267</c:v>
                </c:pt>
                <c:pt idx="6676">
                  <c:v>3.5720272494059704</c:v>
                </c:pt>
                <c:pt idx="6677">
                  <c:v>3.5882442531182734</c:v>
                </c:pt>
                <c:pt idx="6678">
                  <c:v>3.5833642409340323</c:v>
                </c:pt>
                <c:pt idx="6679">
                  <c:v>3.5888826218650709</c:v>
                </c:pt>
                <c:pt idx="6680">
                  <c:v>3.5775417527799771</c:v>
                </c:pt>
                <c:pt idx="6681">
                  <c:v>3.5544308330570185</c:v>
                </c:pt>
                <c:pt idx="6682">
                  <c:v>3.5439097177911698</c:v>
                </c:pt>
                <c:pt idx="6683">
                  <c:v>3.5302302262804961</c:v>
                </c:pt>
                <c:pt idx="6684">
                  <c:v>3.5162505145844256</c:v>
                </c:pt>
                <c:pt idx="6685">
                  <c:v>3.5223687904798027</c:v>
                </c:pt>
                <c:pt idx="6686">
                  <c:v>3.5175783689247502</c:v>
                </c:pt>
                <c:pt idx="6687">
                  <c:v>3.5353069639041306</c:v>
                </c:pt>
                <c:pt idx="6688">
                  <c:v>3.5418119287177143</c:v>
                </c:pt>
                <c:pt idx="6689">
                  <c:v>3.5334532525659403</c:v>
                </c:pt>
                <c:pt idx="6690">
                  <c:v>3.4869530077621729</c:v>
                </c:pt>
                <c:pt idx="6691">
                  <c:v>3.4354855813676033</c:v>
                </c:pt>
                <c:pt idx="6692">
                  <c:v>3.411231053163148</c:v>
                </c:pt>
                <c:pt idx="6693">
                  <c:v>3.4065917789308462</c:v>
                </c:pt>
                <c:pt idx="6694">
                  <c:v>3.4268269340976958</c:v>
                </c:pt>
                <c:pt idx="6695">
                  <c:v>3.3865274493527071</c:v>
                </c:pt>
                <c:pt idx="6696">
                  <c:v>3.3866629104506814</c:v>
                </c:pt>
                <c:pt idx="6697">
                  <c:v>3.3922170376238205</c:v>
                </c:pt>
                <c:pt idx="6698">
                  <c:v>3.4059215944558208</c:v>
                </c:pt>
                <c:pt idx="6699">
                  <c:v>3.4254715844079975</c:v>
                </c:pt>
                <c:pt idx="6700">
                  <c:v>3.4547251117388416</c:v>
                </c:pt>
                <c:pt idx="6701">
                  <c:v>3.4476083780086597</c:v>
                </c:pt>
                <c:pt idx="6702">
                  <c:v>3.4432643914523688</c:v>
                </c:pt>
                <c:pt idx="6703">
                  <c:v>3.434793961049396</c:v>
                </c:pt>
                <c:pt idx="6704">
                  <c:v>3.4105443156843873</c:v>
                </c:pt>
                <c:pt idx="6705">
                  <c:v>3.3796447841842867</c:v>
                </c:pt>
                <c:pt idx="6706">
                  <c:v>3.3736966093641225</c:v>
                </c:pt>
                <c:pt idx="6707">
                  <c:v>3.3880010829878264</c:v>
                </c:pt>
                <c:pt idx="6708">
                  <c:v>3.4176122124531401</c:v>
                </c:pt>
                <c:pt idx="6709">
                  <c:v>3.435520500446394</c:v>
                </c:pt>
                <c:pt idx="6710">
                  <c:v>3.4353143692163672</c:v>
                </c:pt>
                <c:pt idx="6711">
                  <c:v>3.433390593169606</c:v>
                </c:pt>
                <c:pt idx="6712">
                  <c:v>3.441081388098306</c:v>
                </c:pt>
                <c:pt idx="6713">
                  <c:v>3.4718446557079048</c:v>
                </c:pt>
                <c:pt idx="6714">
                  <c:v>3.4889955683071014</c:v>
                </c:pt>
                <c:pt idx="6715">
                  <c:v>3.5013466126189088</c:v>
                </c:pt>
                <c:pt idx="6716">
                  <c:v>3.4958845119032231</c:v>
                </c:pt>
                <c:pt idx="6717">
                  <c:v>3.4998698202467926</c:v>
                </c:pt>
                <c:pt idx="6718">
                  <c:v>3.5322086173858729</c:v>
                </c:pt>
                <c:pt idx="6719">
                  <c:v>3.5443594150296809</c:v>
                </c:pt>
                <c:pt idx="6720">
                  <c:v>3.5445011894062821</c:v>
                </c:pt>
                <c:pt idx="6721">
                  <c:v>3.5223126119605985</c:v>
                </c:pt>
                <c:pt idx="6722">
                  <c:v>3.5090687165396268</c:v>
                </c:pt>
                <c:pt idx="6723">
                  <c:v>3.5225435404111392</c:v>
                </c:pt>
                <c:pt idx="6724">
                  <c:v>3.5149348463638508</c:v>
                </c:pt>
                <c:pt idx="6725">
                  <c:v>3.5140209633037962</c:v>
                </c:pt>
                <c:pt idx="6726">
                  <c:v>3.5067820801193905</c:v>
                </c:pt>
                <c:pt idx="6727">
                  <c:v>3.4806214858016999</c:v>
                </c:pt>
                <c:pt idx="6728">
                  <c:v>3.5138266147762485</c:v>
                </c:pt>
                <c:pt idx="6729">
                  <c:v>3.5266169436540342</c:v>
                </c:pt>
                <c:pt idx="6730">
                  <c:v>3.5091249236135105</c:v>
                </c:pt>
                <c:pt idx="6731">
                  <c:v>3.5117216760569843</c:v>
                </c:pt>
                <c:pt idx="6732">
                  <c:v>3.5153738666000831</c:v>
                </c:pt>
                <c:pt idx="6733">
                  <c:v>3.5773850616069089</c:v>
                </c:pt>
                <c:pt idx="6734">
                  <c:v>3.5871870966757116</c:v>
                </c:pt>
                <c:pt idx="6735">
                  <c:v>3.5589918060958405</c:v>
                </c:pt>
                <c:pt idx="6736">
                  <c:v>3.5363566182090707</c:v>
                </c:pt>
                <c:pt idx="6737">
                  <c:v>3.5471071423284259</c:v>
                </c:pt>
                <c:pt idx="6738">
                  <c:v>3.5515055551849128</c:v>
                </c:pt>
                <c:pt idx="6739">
                  <c:v>3.5534233681847125</c:v>
                </c:pt>
                <c:pt idx="6740">
                  <c:v>3.5464586583830706</c:v>
                </c:pt>
                <c:pt idx="6741">
                  <c:v>3.5373797242176099</c:v>
                </c:pt>
                <c:pt idx="6742">
                  <c:v>3.5428272889929056</c:v>
                </c:pt>
                <c:pt idx="6743">
                  <c:v>3.5528889184936454</c:v>
                </c:pt>
                <c:pt idx="6744">
                  <c:v>3.5455699673215486</c:v>
                </c:pt>
                <c:pt idx="6745">
                  <c:v>3.5492573600875628</c:v>
                </c:pt>
                <c:pt idx="6746">
                  <c:v>3.5476247017019222</c:v>
                </c:pt>
                <c:pt idx="6747">
                  <c:v>3.5413808822269268</c:v>
                </c:pt>
                <c:pt idx="6748">
                  <c:v>3.5521466801088963</c:v>
                </c:pt>
                <c:pt idx="6749">
                  <c:v>3.5561961273242204</c:v>
                </c:pt>
                <c:pt idx="6750">
                  <c:v>3.5449585475618757</c:v>
                </c:pt>
                <c:pt idx="6751">
                  <c:v>3.5383649246634108</c:v>
                </c:pt>
                <c:pt idx="6752">
                  <c:v>3.4864924948678451</c:v>
                </c:pt>
                <c:pt idx="6753">
                  <c:v>3.4883752008150735</c:v>
                </c:pt>
                <c:pt idx="6754">
                  <c:v>3.5024682366263664</c:v>
                </c:pt>
                <c:pt idx="6755">
                  <c:v>3.4931516711169404</c:v>
                </c:pt>
                <c:pt idx="6756">
                  <c:v>3.5055174280326948</c:v>
                </c:pt>
                <c:pt idx="6757">
                  <c:v>3.5077609591866357</c:v>
                </c:pt>
                <c:pt idx="6758">
                  <c:v>3.4896609126372322</c:v>
                </c:pt>
                <c:pt idx="6759">
                  <c:v>3.4891025668912099</c:v>
                </c:pt>
                <c:pt idx="6760">
                  <c:v>3.496220336127668</c:v>
                </c:pt>
                <c:pt idx="6761">
                  <c:v>3.501604515445305</c:v>
                </c:pt>
                <c:pt idx="6762">
                  <c:v>3.5147005163330709</c:v>
                </c:pt>
                <c:pt idx="6763">
                  <c:v>3.5482307592588889</c:v>
                </c:pt>
                <c:pt idx="6764">
                  <c:v>3.5497919807929628</c:v>
                </c:pt>
                <c:pt idx="6765">
                  <c:v>3.5367997421432604</c:v>
                </c:pt>
                <c:pt idx="6766">
                  <c:v>3.5358801742103032</c:v>
                </c:pt>
                <c:pt idx="6767">
                  <c:v>3.5275354969991666</c:v>
                </c:pt>
                <c:pt idx="6768">
                  <c:v>3.5216797880741479</c:v>
                </c:pt>
                <c:pt idx="6769">
                  <c:v>3.5271031749477824</c:v>
                </c:pt>
                <c:pt idx="6770">
                  <c:v>3.5364147273296442</c:v>
                </c:pt>
                <c:pt idx="6771">
                  <c:v>3.5404462401187997</c:v>
                </c:pt>
                <c:pt idx="6772">
                  <c:v>3.5497930181927133</c:v>
                </c:pt>
                <c:pt idx="6773">
                  <c:v>3.5584545131571037</c:v>
                </c:pt>
                <c:pt idx="6774">
                  <c:v>3.5493448696034213</c:v>
                </c:pt>
                <c:pt idx="6775">
                  <c:v>3.5423881536589987</c:v>
                </c:pt>
                <c:pt idx="6776">
                  <c:v>3.5216297590785572</c:v>
                </c:pt>
                <c:pt idx="6777">
                  <c:v>3.5080362682085142</c:v>
                </c:pt>
                <c:pt idx="6778">
                  <c:v>3.5088781969128844</c:v>
                </c:pt>
                <c:pt idx="6779">
                  <c:v>3.4791930873670012</c:v>
                </c:pt>
                <c:pt idx="6780">
                  <c:v>3.4591529351837673</c:v>
                </c:pt>
                <c:pt idx="6781">
                  <c:v>3.4682850989326526</c:v>
                </c:pt>
                <c:pt idx="6782">
                  <c:v>3.4715452869256489</c:v>
                </c:pt>
                <c:pt idx="6783">
                  <c:v>3.4654353672206599</c:v>
                </c:pt>
                <c:pt idx="6784">
                  <c:v>3.3959187337542134</c:v>
                </c:pt>
                <c:pt idx="6785">
                  <c:v>3.3879043655425534</c:v>
                </c:pt>
                <c:pt idx="6786">
                  <c:v>3.3917665765192715</c:v>
                </c:pt>
                <c:pt idx="6787">
                  <c:v>3.3732475310114762</c:v>
                </c:pt>
                <c:pt idx="6788">
                  <c:v>3.3217717736882411</c:v>
                </c:pt>
                <c:pt idx="6789">
                  <c:v>3.3275516565744589</c:v>
                </c:pt>
                <c:pt idx="6790">
                  <c:v>3.3499793547397707</c:v>
                </c:pt>
                <c:pt idx="6791">
                  <c:v>3.3491083601075382</c:v>
                </c:pt>
                <c:pt idx="6792">
                  <c:v>3.3251287442491679</c:v>
                </c:pt>
                <c:pt idx="6793">
                  <c:v>3.2640793805047532</c:v>
                </c:pt>
                <c:pt idx="6794">
                  <c:v>3.2753078135736899</c:v>
                </c:pt>
                <c:pt idx="6795">
                  <c:v>3.3304639971542707</c:v>
                </c:pt>
                <c:pt idx="6796">
                  <c:v>3.3256015197184254</c:v>
                </c:pt>
                <c:pt idx="6797">
                  <c:v>3.3293927054509043</c:v>
                </c:pt>
                <c:pt idx="6798">
                  <c:v>3.3694785936245335</c:v>
                </c:pt>
                <c:pt idx="6799">
                  <c:v>3.3753414863774402</c:v>
                </c:pt>
                <c:pt idx="6800">
                  <c:v>3.3717636244018805</c:v>
                </c:pt>
                <c:pt idx="6801">
                  <c:v>3.3924662530557081</c:v>
                </c:pt>
                <c:pt idx="6802">
                  <c:v>3.3966729112094969</c:v>
                </c:pt>
                <c:pt idx="6803">
                  <c:v>3.3954501089614615</c:v>
                </c:pt>
                <c:pt idx="6804">
                  <c:v>3.3667246010396474</c:v>
                </c:pt>
                <c:pt idx="6805">
                  <c:v>3.3863862727097191</c:v>
                </c:pt>
                <c:pt idx="6806">
                  <c:v>3.4031150208969048</c:v>
                </c:pt>
                <c:pt idx="6807">
                  <c:v>3.4274132621461084</c:v>
                </c:pt>
                <c:pt idx="6808">
                  <c:v>3.4429737183562517</c:v>
                </c:pt>
                <c:pt idx="6809">
                  <c:v>3.473065308654685</c:v>
                </c:pt>
                <c:pt idx="6810">
                  <c:v>3.4721623116744347</c:v>
                </c:pt>
                <c:pt idx="6811">
                  <c:v>3.4729956306292364</c:v>
                </c:pt>
                <c:pt idx="6812">
                  <c:v>3.4769548456481534</c:v>
                </c:pt>
                <c:pt idx="6813">
                  <c:v>3.4944786980702198</c:v>
                </c:pt>
                <c:pt idx="6814">
                  <c:v>3.5285149205894242</c:v>
                </c:pt>
                <c:pt idx="6815">
                  <c:v>3.5381830514718389</c:v>
                </c:pt>
                <c:pt idx="6816">
                  <c:v>3.5294791211652181</c:v>
                </c:pt>
                <c:pt idx="6817">
                  <c:v>3.5402087376935603</c:v>
                </c:pt>
                <c:pt idx="6818">
                  <c:v>3.5658398489544614</c:v>
                </c:pt>
                <c:pt idx="6819">
                  <c:v>3.5806024259291331</c:v>
                </c:pt>
                <c:pt idx="6820">
                  <c:v>3.5671393608076398</c:v>
                </c:pt>
                <c:pt idx="6821">
                  <c:v>3.5679954742542339</c:v>
                </c:pt>
                <c:pt idx="6822">
                  <c:v>3.5777717818536905</c:v>
                </c:pt>
                <c:pt idx="6823">
                  <c:v>3.5986659690597165</c:v>
                </c:pt>
                <c:pt idx="6824">
                  <c:v>3.6038480480551627</c:v>
                </c:pt>
                <c:pt idx="6825">
                  <c:v>3.5975052754905859</c:v>
                </c:pt>
                <c:pt idx="6826">
                  <c:v>3.5944114209536639</c:v>
                </c:pt>
                <c:pt idx="6827">
                  <c:v>3.6132461367994608</c:v>
                </c:pt>
                <c:pt idx="6828">
                  <c:v>3.6245917296690107</c:v>
                </c:pt>
                <c:pt idx="6829">
                  <c:v>3.6243742541652306</c:v>
                </c:pt>
                <c:pt idx="6830">
                  <c:v>3.6234319168591473</c:v>
                </c:pt>
                <c:pt idx="6831">
                  <c:v>3.6652463211797022</c:v>
                </c:pt>
                <c:pt idx="6832">
                  <c:v>3.7046110666691723</c:v>
                </c:pt>
                <c:pt idx="6833">
                  <c:v>3.6910521901651632</c:v>
                </c:pt>
                <c:pt idx="6834">
                  <c:v>3.7137152506127773</c:v>
                </c:pt>
                <c:pt idx="6835">
                  <c:v>3.7045795110962696</c:v>
                </c:pt>
                <c:pt idx="6836">
                  <c:v>3.6947253295967535</c:v>
                </c:pt>
                <c:pt idx="6837">
                  <c:v>3.6848973602200261</c:v>
                </c:pt>
                <c:pt idx="6838">
                  <c:v>3.6986788763472491</c:v>
                </c:pt>
                <c:pt idx="6839">
                  <c:v>3.7372930838163145</c:v>
                </c:pt>
                <c:pt idx="6840">
                  <c:v>3.752018018566551</c:v>
                </c:pt>
                <c:pt idx="6841">
                  <c:v>3.7352840182037443</c:v>
                </c:pt>
                <c:pt idx="6842">
                  <c:v>3.7223599355007595</c:v>
                </c:pt>
                <c:pt idx="6843">
                  <c:v>3.6770960386850704</c:v>
                </c:pt>
                <c:pt idx="6844">
                  <c:v>3.6805525089614339</c:v>
                </c:pt>
                <c:pt idx="6845">
                  <c:v>3.6902691675850918</c:v>
                </c:pt>
                <c:pt idx="6846">
                  <c:v>3.6970592628534487</c:v>
                </c:pt>
                <c:pt idx="6847">
                  <c:v>3.6716974363102741</c:v>
                </c:pt>
                <c:pt idx="6848">
                  <c:v>3.6857967544657058</c:v>
                </c:pt>
                <c:pt idx="6849">
                  <c:v>3.6911043017921368</c:v>
                </c:pt>
                <c:pt idx="6850">
                  <c:v>3.716720565646574</c:v>
                </c:pt>
                <c:pt idx="6851">
                  <c:v>3.7187275947520231</c:v>
                </c:pt>
                <c:pt idx="6852">
                  <c:v>3.7136701252231603</c:v>
                </c:pt>
                <c:pt idx="6853">
                  <c:v>3.737214793817075</c:v>
                </c:pt>
                <c:pt idx="6854">
                  <c:v>3.7459598764346071</c:v>
                </c:pt>
                <c:pt idx="6855">
                  <c:v>3.7419891589655867</c:v>
                </c:pt>
                <c:pt idx="6856">
                  <c:v>3.7731973485513599</c:v>
                </c:pt>
                <c:pt idx="6857">
                  <c:v>3.8284369577341519</c:v>
                </c:pt>
                <c:pt idx="6858">
                  <c:v>3.8247616582547272</c:v>
                </c:pt>
                <c:pt idx="6859">
                  <c:v>3.8054083642639585</c:v>
                </c:pt>
                <c:pt idx="6860">
                  <c:v>3.8165962648548941</c:v>
                </c:pt>
                <c:pt idx="6861">
                  <c:v>3.7923227126104169</c:v>
                </c:pt>
                <c:pt idx="6862">
                  <c:v>3.709043305841492</c:v>
                </c:pt>
                <c:pt idx="6863">
                  <c:v>3.7622309868472592</c:v>
                </c:pt>
                <c:pt idx="6864">
                  <c:v>3.7853310851065016</c:v>
                </c:pt>
                <c:pt idx="6865">
                  <c:v>3.8021379551243744</c:v>
                </c:pt>
                <c:pt idx="6866">
                  <c:v>3.7927846957547682</c:v>
                </c:pt>
                <c:pt idx="6867">
                  <c:v>3.766386914272315</c:v>
                </c:pt>
                <c:pt idx="6868">
                  <c:v>3.8011883293601909</c:v>
                </c:pt>
                <c:pt idx="6869">
                  <c:v>3.8112234665497016</c:v>
                </c:pt>
                <c:pt idx="6870">
                  <c:v>3.8079458143684688</c:v>
                </c:pt>
                <c:pt idx="6871">
                  <c:v>3.7921047597806958</c:v>
                </c:pt>
                <c:pt idx="6872">
                  <c:v>3.8108377572940122</c:v>
                </c:pt>
                <c:pt idx="6873">
                  <c:v>3.8426201441898442</c:v>
                </c:pt>
                <c:pt idx="6874">
                  <c:v>3.8581443295723714</c:v>
                </c:pt>
                <c:pt idx="6875">
                  <c:v>3.8698730883342711</c:v>
                </c:pt>
                <c:pt idx="6876">
                  <c:v>3.8750587182726388</c:v>
                </c:pt>
                <c:pt idx="6877">
                  <c:v>3.879088779339642</c:v>
                </c:pt>
                <c:pt idx="6878">
                  <c:v>3.8749769452335423</c:v>
                </c:pt>
                <c:pt idx="6879">
                  <c:v>3.90729425295679</c:v>
                </c:pt>
                <c:pt idx="6880">
                  <c:v>3.9090134624280908</c:v>
                </c:pt>
                <c:pt idx="6881">
                  <c:v>3.8993972893105178</c:v>
                </c:pt>
                <c:pt idx="6882">
                  <c:v>3.8964337473706419</c:v>
                </c:pt>
                <c:pt idx="6883">
                  <c:v>3.8580149106215673</c:v>
                </c:pt>
                <c:pt idx="6884">
                  <c:v>3.8882617475208407</c:v>
                </c:pt>
                <c:pt idx="6885">
                  <c:v>3.9051368035050813</c:v>
                </c:pt>
                <c:pt idx="6886">
                  <c:v>3.9002163311326647</c:v>
                </c:pt>
                <c:pt idx="6887">
                  <c:v>3.8968621450878906</c:v>
                </c:pt>
                <c:pt idx="6888">
                  <c:v>3.8981870782172208</c:v>
                </c:pt>
                <c:pt idx="6889">
                  <c:v>3.8983430057003496</c:v>
                </c:pt>
                <c:pt idx="6890">
                  <c:v>3.9156516486456594</c:v>
                </c:pt>
                <c:pt idx="6891">
                  <c:v>3.9486997485602289</c:v>
                </c:pt>
                <c:pt idx="6892">
                  <c:v>3.9662319754438364</c:v>
                </c:pt>
                <c:pt idx="6893">
                  <c:v>3.945766218450546</c:v>
                </c:pt>
                <c:pt idx="6894">
                  <c:v>3.9471077789648192</c:v>
                </c:pt>
                <c:pt idx="6895">
                  <c:v>3.9318719429380153</c:v>
                </c:pt>
                <c:pt idx="6896">
                  <c:v>3.9611250701934737</c:v>
                </c:pt>
                <c:pt idx="6897">
                  <c:v>3.9977258658420611</c:v>
                </c:pt>
                <c:pt idx="6898">
                  <c:v>3.9910896409047631</c:v>
                </c:pt>
                <c:pt idx="6899">
                  <c:v>3.99164839345449</c:v>
                </c:pt>
                <c:pt idx="6900">
                  <c:v>3.9973963671410648</c:v>
                </c:pt>
                <c:pt idx="6901">
                  <c:v>3.9891617306247547</c:v>
                </c:pt>
                <c:pt idx="6902">
                  <c:v>3.9865288838825421</c:v>
                </c:pt>
                <c:pt idx="6903">
                  <c:v>3.9827018161540151</c:v>
                </c:pt>
                <c:pt idx="6904">
                  <c:v>3.9828611242266616</c:v>
                </c:pt>
                <c:pt idx="6905">
                  <c:v>3.9563352691393119</c:v>
                </c:pt>
                <c:pt idx="6906">
                  <c:v>3.9319642438814135</c:v>
                </c:pt>
                <c:pt idx="6907">
                  <c:v>3.9533541293681287</c:v>
                </c:pt>
                <c:pt idx="6908">
                  <c:v>3.9839530903294382</c:v>
                </c:pt>
                <c:pt idx="6909">
                  <c:v>4.0255455605924775</c:v>
                </c:pt>
                <c:pt idx="6910">
                  <c:v>4.0345627826482051</c:v>
                </c:pt>
                <c:pt idx="6911">
                  <c:v>4.0117271572984166</c:v>
                </c:pt>
                <c:pt idx="6912">
                  <c:v>4.0247251532880632</c:v>
                </c:pt>
                <c:pt idx="6913">
                  <c:v>4.032533120085442</c:v>
                </c:pt>
                <c:pt idx="6914">
                  <c:v>4.0105154892497756</c:v>
                </c:pt>
                <c:pt idx="6915">
                  <c:v>4.01508747690752</c:v>
                </c:pt>
                <c:pt idx="6916">
                  <c:v>4.0003922567420389</c:v>
                </c:pt>
                <c:pt idx="6917">
                  <c:v>3.9965518801755668</c:v>
                </c:pt>
                <c:pt idx="6918">
                  <c:v>4.0087013978913006</c:v>
                </c:pt>
                <c:pt idx="6919">
                  <c:v>4.032913954334564</c:v>
                </c:pt>
                <c:pt idx="6920">
                  <c:v>4.0709846620634815</c:v>
                </c:pt>
                <c:pt idx="6921">
                  <c:v>4.0984230986857897</c:v>
                </c:pt>
                <c:pt idx="6922">
                  <c:v>4.1067838818071092</c:v>
                </c:pt>
                <c:pt idx="6923">
                  <c:v>4.1032520476687555</c:v>
                </c:pt>
                <c:pt idx="6924">
                  <c:v>4.1083400802078645</c:v>
                </c:pt>
                <c:pt idx="6925">
                  <c:v>4.1134344219073222</c:v>
                </c:pt>
                <c:pt idx="6926">
                  <c:v>4.1131876158420084</c:v>
                </c:pt>
                <c:pt idx="6927">
                  <c:v>4.1195219247704058</c:v>
                </c:pt>
                <c:pt idx="6928">
                  <c:v>4.1431679806185882</c:v>
                </c:pt>
                <c:pt idx="6929">
                  <c:v>4.168192715221525</c:v>
                </c:pt>
                <c:pt idx="6930">
                  <c:v>4.1833649367049315</c:v>
                </c:pt>
                <c:pt idx="6931">
                  <c:v>4.192735674163151</c:v>
                </c:pt>
                <c:pt idx="6932">
                  <c:v>4.1895491950507866</c:v>
                </c:pt>
                <c:pt idx="6933">
                  <c:v>4.1876220024210635</c:v>
                </c:pt>
                <c:pt idx="6934">
                  <c:v>4.1794142632963185</c:v>
                </c:pt>
                <c:pt idx="6935">
                  <c:v>4.1570126028450503</c:v>
                </c:pt>
                <c:pt idx="6936">
                  <c:v>4.1513590657051811</c:v>
                </c:pt>
                <c:pt idx="6937">
                  <c:v>4.1839057207803103</c:v>
                </c:pt>
                <c:pt idx="6938">
                  <c:v>4.1920224978786242</c:v>
                </c:pt>
                <c:pt idx="6939">
                  <c:v>4.1708108640393586</c:v>
                </c:pt>
                <c:pt idx="6940">
                  <c:v>4.1914146697077133</c:v>
                </c:pt>
                <c:pt idx="6941">
                  <c:v>4.2003842971008876</c:v>
                </c:pt>
                <c:pt idx="6942">
                  <c:v>4.2202941186691456</c:v>
                </c:pt>
                <c:pt idx="6943">
                  <c:v>4.2175087245508243</c:v>
                </c:pt>
                <c:pt idx="6944">
                  <c:v>4.1927941234249566</c:v>
                </c:pt>
                <c:pt idx="6945">
                  <c:v>4.2386632911352251</c:v>
                </c:pt>
                <c:pt idx="6946">
                  <c:v>4.2557874908314117</c:v>
                </c:pt>
                <c:pt idx="6947">
                  <c:v>4.2661716123090407</c:v>
                </c:pt>
                <c:pt idx="6948">
                  <c:v>4.2936457574923113</c:v>
                </c:pt>
                <c:pt idx="6949">
                  <c:v>4.2993992428073504</c:v>
                </c:pt>
                <c:pt idx="6950">
                  <c:v>4.2845233214272369</c:v>
                </c:pt>
                <c:pt idx="6951">
                  <c:v>4.3026897003100881</c:v>
                </c:pt>
                <c:pt idx="6952">
                  <c:v>4.2245528553524574</c:v>
                </c:pt>
                <c:pt idx="6953">
                  <c:v>4.2035990731899098</c:v>
                </c:pt>
                <c:pt idx="6954">
                  <c:v>4.2100726157626225</c:v>
                </c:pt>
                <c:pt idx="6955">
                  <c:v>4.2178191493756261</c:v>
                </c:pt>
                <c:pt idx="6956">
                  <c:v>4.2500432876768564</c:v>
                </c:pt>
                <c:pt idx="6957">
                  <c:v>4.2472382591069895</c:v>
                </c:pt>
                <c:pt idx="6958">
                  <c:v>4.255053177503747</c:v>
                </c:pt>
                <c:pt idx="6959">
                  <c:v>4.265010001939106</c:v>
                </c:pt>
                <c:pt idx="6960">
                  <c:v>4.2698721133413162</c:v>
                </c:pt>
                <c:pt idx="6961">
                  <c:v>4.2619301512105014</c:v>
                </c:pt>
                <c:pt idx="6962">
                  <c:v>4.2484624519326761</c:v>
                </c:pt>
                <c:pt idx="6963">
                  <c:v>4.2231416157191575</c:v>
                </c:pt>
                <c:pt idx="6964">
                  <c:v>4.2292229396457932</c:v>
                </c:pt>
                <c:pt idx="6965">
                  <c:v>4.2450402334400685</c:v>
                </c:pt>
                <c:pt idx="6966">
                  <c:v>4.2592186678197583</c:v>
                </c:pt>
                <c:pt idx="6967">
                  <c:v>4.2883517235076454</c:v>
                </c:pt>
                <c:pt idx="6968">
                  <c:v>4.2945269499894971</c:v>
                </c:pt>
                <c:pt idx="6969">
                  <c:v>4.2951281837624959</c:v>
                </c:pt>
                <c:pt idx="6970">
                  <c:v>4.3373922450907196</c:v>
                </c:pt>
                <c:pt idx="6971">
                  <c:v>4.3518791351893222</c:v>
                </c:pt>
                <c:pt idx="6972">
                  <c:v>4.3624977202791841</c:v>
                </c:pt>
                <c:pt idx="6973">
                  <c:v>4.3522022256593251</c:v>
                </c:pt>
                <c:pt idx="6974">
                  <c:v>4.3345322846231484</c:v>
                </c:pt>
                <c:pt idx="6975">
                  <c:v>4.3394736514276184</c:v>
                </c:pt>
                <c:pt idx="6976">
                  <c:v>4.3583069670748147</c:v>
                </c:pt>
                <c:pt idx="6977">
                  <c:v>4.349328854722641</c:v>
                </c:pt>
                <c:pt idx="6978">
                  <c:v>4.3464582976785238</c:v>
                </c:pt>
                <c:pt idx="6979">
                  <c:v>4.3196841145648239</c:v>
                </c:pt>
                <c:pt idx="6980">
                  <c:v>4.3233126492210578</c:v>
                </c:pt>
                <c:pt idx="6981">
                  <c:v>4.3165682814882729</c:v>
                </c:pt>
                <c:pt idx="6982">
                  <c:v>4.3443669812210572</c:v>
                </c:pt>
                <c:pt idx="6983">
                  <c:v>4.3627870972214344</c:v>
                </c:pt>
                <c:pt idx="6984">
                  <c:v>4.3572899854789355</c:v>
                </c:pt>
                <c:pt idx="6985">
                  <c:v>4.3509283421001363</c:v>
                </c:pt>
                <c:pt idx="6986">
                  <c:v>4.3576287717469713</c:v>
                </c:pt>
                <c:pt idx="6987">
                  <c:v>4.3730547775989557</c:v>
                </c:pt>
                <c:pt idx="6988">
                  <c:v>4.3697312559679808</c:v>
                </c:pt>
                <c:pt idx="6989">
                  <c:v>4.3760236689765755</c:v>
                </c:pt>
                <c:pt idx="6990">
                  <c:v>4.3613202294488138</c:v>
                </c:pt>
                <c:pt idx="6991">
                  <c:v>4.3763231710381181</c:v>
                </c:pt>
                <c:pt idx="6992">
                  <c:v>4.3782487532333745</c:v>
                </c:pt>
                <c:pt idx="6993">
                  <c:v>4.3946234035704679</c:v>
                </c:pt>
                <c:pt idx="6994">
                  <c:v>4.4066646716962508</c:v>
                </c:pt>
                <c:pt idx="6995">
                  <c:v>4.4094849370861366</c:v>
                </c:pt>
                <c:pt idx="6996">
                  <c:v>4.3801177674051432</c:v>
                </c:pt>
                <c:pt idx="6997">
                  <c:v>4.3886151958739097</c:v>
                </c:pt>
                <c:pt idx="6998">
                  <c:v>4.3620201877869142</c:v>
                </c:pt>
                <c:pt idx="6999">
                  <c:v>4.3595774564817535</c:v>
                </c:pt>
                <c:pt idx="7000">
                  <c:v>4.3710867409668657</c:v>
                </c:pt>
                <c:pt idx="7001">
                  <c:v>4.3690760410660205</c:v>
                </c:pt>
                <c:pt idx="7002">
                  <c:v>4.3924069071253129</c:v>
                </c:pt>
                <c:pt idx="7003">
                  <c:v>4.4501231338849392</c:v>
                </c:pt>
                <c:pt idx="7004">
                  <c:v>4.4632064958985609</c:v>
                </c:pt>
                <c:pt idx="7005">
                  <c:v>4.4553512524657792</c:v>
                </c:pt>
                <c:pt idx="7006">
                  <c:v>4.4644401690208095</c:v>
                </c:pt>
                <c:pt idx="7007">
                  <c:v>4.4583685303909411</c:v>
                </c:pt>
                <c:pt idx="7008">
                  <c:v>4.4603302125443127</c:v>
                </c:pt>
                <c:pt idx="7009">
                  <c:v>4.4850404419218091</c:v>
                </c:pt>
                <c:pt idx="7010">
                  <c:v>4.4883593718488308</c:v>
                </c:pt>
                <c:pt idx="7011">
                  <c:v>4.4871923984121498</c:v>
                </c:pt>
                <c:pt idx="7012">
                  <c:v>4.4994873055837985</c:v>
                </c:pt>
                <c:pt idx="7013">
                  <c:v>4.4623215404396763</c:v>
                </c:pt>
                <c:pt idx="7014">
                  <c:v>4.475886997922613</c:v>
                </c:pt>
                <c:pt idx="7015">
                  <c:v>4.4604004289098009</c:v>
                </c:pt>
                <c:pt idx="7016">
                  <c:v>4.4195431609809877</c:v>
                </c:pt>
                <c:pt idx="7017">
                  <c:v>4.4214877599718196</c:v>
                </c:pt>
                <c:pt idx="7018">
                  <c:v>4.4336026364341423</c:v>
                </c:pt>
                <c:pt idx="7019">
                  <c:v>4.472352323476577</c:v>
                </c:pt>
                <c:pt idx="7020">
                  <c:v>4.4801342165194269</c:v>
                </c:pt>
                <c:pt idx="7021">
                  <c:v>4.4950978648026014</c:v>
                </c:pt>
                <c:pt idx="7022">
                  <c:v>4.5370820788598571</c:v>
                </c:pt>
                <c:pt idx="7023">
                  <c:v>4.5481525591322756</c:v>
                </c:pt>
                <c:pt idx="7024">
                  <c:v>4.5510633767701201</c:v>
                </c:pt>
                <c:pt idx="7025">
                  <c:v>4.5257594643952785</c:v>
                </c:pt>
                <c:pt idx="7026">
                  <c:v>4.56893520968561</c:v>
                </c:pt>
                <c:pt idx="7027">
                  <c:v>4.5746006893456199</c:v>
                </c:pt>
                <c:pt idx="7028">
                  <c:v>4.5683792324081098</c:v>
                </c:pt>
                <c:pt idx="7029">
                  <c:v>4.548917936878051</c:v>
                </c:pt>
                <c:pt idx="7030">
                  <c:v>4.5459156510397118</c:v>
                </c:pt>
                <c:pt idx="7031">
                  <c:v>4.5642811502699123</c:v>
                </c:pt>
                <c:pt idx="7032">
                  <c:v>4.5703972870112732</c:v>
                </c:pt>
                <c:pt idx="7033">
                  <c:v>4.5390443616223761</c:v>
                </c:pt>
                <c:pt idx="7034">
                  <c:v>4.5546586742263573</c:v>
                </c:pt>
                <c:pt idx="7035">
                  <c:v>4.5593955192475528</c:v>
                </c:pt>
                <c:pt idx="7036">
                  <c:v>4.5244705495701165</c:v>
                </c:pt>
                <c:pt idx="7037">
                  <c:v>4.5255564225020137</c:v>
                </c:pt>
                <c:pt idx="7038">
                  <c:v>4.5180439988406604</c:v>
                </c:pt>
                <c:pt idx="7039">
                  <c:v>4.5444293757938903</c:v>
                </c:pt>
                <c:pt idx="7040">
                  <c:v>4.5727866150988445</c:v>
                </c:pt>
                <c:pt idx="7041">
                  <c:v>4.5999489675925318</c:v>
                </c:pt>
                <c:pt idx="7042">
                  <c:v>4.6272726644600315</c:v>
                </c:pt>
                <c:pt idx="7043">
                  <c:v>4.607097755642986</c:v>
                </c:pt>
                <c:pt idx="7044">
                  <c:v>4.6395317238427118</c:v>
                </c:pt>
                <c:pt idx="7045">
                  <c:v>4.613735927458146</c:v>
                </c:pt>
                <c:pt idx="7046">
                  <c:v>4.6337595413833146</c:v>
                </c:pt>
                <c:pt idx="7047">
                  <c:v>4.6594305692425788</c:v>
                </c:pt>
                <c:pt idx="7048">
                  <c:v>4.6582191172945757</c:v>
                </c:pt>
                <c:pt idx="7049">
                  <c:v>4.6751750348815282</c:v>
                </c:pt>
                <c:pt idx="7050">
                  <c:v>4.6758295593864121</c:v>
                </c:pt>
                <c:pt idx="7051">
                  <c:v>4.6867710005553764</c:v>
                </c:pt>
                <c:pt idx="7052">
                  <c:v>4.6677427102931217</c:v>
                </c:pt>
                <c:pt idx="7053">
                  <c:v>4.675397808338003</c:v>
                </c:pt>
                <c:pt idx="7054">
                  <c:v>4.6840005403053455</c:v>
                </c:pt>
                <c:pt idx="7055">
                  <c:v>4.7183811042711863</c:v>
                </c:pt>
                <c:pt idx="7056">
                  <c:v>4.7374433639324423</c:v>
                </c:pt>
                <c:pt idx="7057">
                  <c:v>4.7532664247679763</c:v>
                </c:pt>
                <c:pt idx="7058">
                  <c:v>4.7829268072585283</c:v>
                </c:pt>
                <c:pt idx="7059">
                  <c:v>4.7926839779453356</c:v>
                </c:pt>
                <c:pt idx="7060">
                  <c:v>4.7713086074036992</c:v>
                </c:pt>
                <c:pt idx="7061">
                  <c:v>4.7872447781524272</c:v>
                </c:pt>
                <c:pt idx="7062">
                  <c:v>4.7821702986875856</c:v>
                </c:pt>
                <c:pt idx="7063">
                  <c:v>4.7809269344099263</c:v>
                </c:pt>
                <c:pt idx="7064">
                  <c:v>4.7806400787938621</c:v>
                </c:pt>
                <c:pt idx="7065">
                  <c:v>4.7784409843576165</c:v>
                </c:pt>
                <c:pt idx="7066">
                  <c:v>4.7944009772453704</c:v>
                </c:pt>
                <c:pt idx="7067">
                  <c:v>4.8046609953366755</c:v>
                </c:pt>
                <c:pt idx="7068">
                  <c:v>4.7995680546816191</c:v>
                </c:pt>
                <c:pt idx="7069">
                  <c:v>4.8021598214311467</c:v>
                </c:pt>
                <c:pt idx="7070">
                  <c:v>4.7610533333596958</c:v>
                </c:pt>
                <c:pt idx="7071">
                  <c:v>4.7950472541598836</c:v>
                </c:pt>
                <c:pt idx="7072">
                  <c:v>4.8158577592429372</c:v>
                </c:pt>
                <c:pt idx="7073">
                  <c:v>4.8545772556272508</c:v>
                </c:pt>
                <c:pt idx="7074">
                  <c:v>4.8819570713489888</c:v>
                </c:pt>
                <c:pt idx="7075">
                  <c:v>4.9046093521600485</c:v>
                </c:pt>
                <c:pt idx="7076">
                  <c:v>4.8797920288381187</c:v>
                </c:pt>
                <c:pt idx="7077">
                  <c:v>4.8248455705934008</c:v>
                </c:pt>
                <c:pt idx="7078">
                  <c:v>4.8235911107450464</c:v>
                </c:pt>
                <c:pt idx="7079">
                  <c:v>4.8247487726116249</c:v>
                </c:pt>
                <c:pt idx="7080">
                  <c:v>4.8066077172266057</c:v>
                </c:pt>
                <c:pt idx="7081">
                  <c:v>4.7933414799270606</c:v>
                </c:pt>
                <c:pt idx="7082">
                  <c:v>4.8352352844616231</c:v>
                </c:pt>
                <c:pt idx="7083">
                  <c:v>4.8716929585064639</c:v>
                </c:pt>
                <c:pt idx="7084">
                  <c:v>4.8757851805916088</c:v>
                </c:pt>
                <c:pt idx="7085">
                  <c:v>4.6190263329816545</c:v>
                </c:pt>
                <c:pt idx="7086">
                  <c:v>4.5711732201719641</c:v>
                </c:pt>
                <c:pt idx="7087">
                  <c:v>4.6289528496749375</c:v>
                </c:pt>
                <c:pt idx="7088">
                  <c:v>4.4652730769104316</c:v>
                </c:pt>
                <c:pt idx="7089">
                  <c:v>4.5239467651410346</c:v>
                </c:pt>
                <c:pt idx="7090">
                  <c:v>4.4992912552710163</c:v>
                </c:pt>
                <c:pt idx="7091">
                  <c:v>4.5373102663780562</c:v>
                </c:pt>
                <c:pt idx="7092">
                  <c:v>4.5688445727293834</c:v>
                </c:pt>
                <c:pt idx="7093">
                  <c:v>4.5174450712861782</c:v>
                </c:pt>
                <c:pt idx="7094">
                  <c:v>4.49553546269044</c:v>
                </c:pt>
                <c:pt idx="7095">
                  <c:v>4.4310245288008323</c:v>
                </c:pt>
                <c:pt idx="7096">
                  <c:v>4.3249014913360524</c:v>
                </c:pt>
                <c:pt idx="7097">
                  <c:v>4.282733701795526</c:v>
                </c:pt>
                <c:pt idx="7098">
                  <c:v>4.3381951032337778</c:v>
                </c:pt>
                <c:pt idx="7099">
                  <c:v>4.3019711741217757</c:v>
                </c:pt>
                <c:pt idx="7100">
                  <c:v>4.3998410183330465</c:v>
                </c:pt>
                <c:pt idx="7101">
                  <c:v>4.4757382758992916</c:v>
                </c:pt>
                <c:pt idx="7102">
                  <c:v>4.5417554154688062</c:v>
                </c:pt>
                <c:pt idx="7103">
                  <c:v>4.5506118385289698</c:v>
                </c:pt>
                <c:pt idx="7104">
                  <c:v>4.5244458204574283</c:v>
                </c:pt>
                <c:pt idx="7105">
                  <c:v>4.464496913336367</c:v>
                </c:pt>
                <c:pt idx="7106">
                  <c:v>4.4790065283047102</c:v>
                </c:pt>
                <c:pt idx="7107">
                  <c:v>4.5329785569707814</c:v>
                </c:pt>
                <c:pt idx="7108">
                  <c:v>4.5708289279214878</c:v>
                </c:pt>
                <c:pt idx="7109">
                  <c:v>4.5897978679723623</c:v>
                </c:pt>
                <c:pt idx="7110">
                  <c:v>4.626240863044063</c:v>
                </c:pt>
                <c:pt idx="7111">
                  <c:v>4.6250380404196711</c:v>
                </c:pt>
                <c:pt idx="7112">
                  <c:v>4.638173148454463</c:v>
                </c:pt>
                <c:pt idx="7113">
                  <c:v>4.6624771757523638</c:v>
                </c:pt>
                <c:pt idx="7114">
                  <c:v>4.7167484100781216</c:v>
                </c:pt>
                <c:pt idx="7115">
                  <c:v>4.7263705768346815</c:v>
                </c:pt>
                <c:pt idx="7116">
                  <c:v>4.75302730688803</c:v>
                </c:pt>
                <c:pt idx="7117">
                  <c:v>4.7631987853247706</c:v>
                </c:pt>
                <c:pt idx="7118">
                  <c:v>4.7357627603213004</c:v>
                </c:pt>
                <c:pt idx="7119">
                  <c:v>4.7416351061440984</c:v>
                </c:pt>
                <c:pt idx="7120">
                  <c:v>4.754153022824319</c:v>
                </c:pt>
                <c:pt idx="7121">
                  <c:v>4.769081063315987</c:v>
                </c:pt>
                <c:pt idx="7122">
                  <c:v>4.8169626371916801</c:v>
                </c:pt>
                <c:pt idx="7123">
                  <c:v>4.8450936989928799</c:v>
                </c:pt>
                <c:pt idx="7124">
                  <c:v>4.8525551432893295</c:v>
                </c:pt>
                <c:pt idx="7125">
                  <c:v>4.8440146462371407</c:v>
                </c:pt>
                <c:pt idx="7126">
                  <c:v>4.8790853122758975</c:v>
                </c:pt>
                <c:pt idx="7127">
                  <c:v>4.8797683842196165</c:v>
                </c:pt>
                <c:pt idx="7128">
                  <c:v>4.8228702848596159</c:v>
                </c:pt>
                <c:pt idx="7129">
                  <c:v>4.8240277737279822</c:v>
                </c:pt>
                <c:pt idx="7130">
                  <c:v>4.8353159987185057</c:v>
                </c:pt>
                <c:pt idx="7131">
                  <c:v>4.8214869949621706</c:v>
                </c:pt>
                <c:pt idx="7132">
                  <c:v>4.8168583674470069</c:v>
                </c:pt>
                <c:pt idx="7133">
                  <c:v>4.8411835022026146</c:v>
                </c:pt>
                <c:pt idx="7134">
                  <c:v>4.8641791238380776</c:v>
                </c:pt>
                <c:pt idx="7135">
                  <c:v>4.8371829297007762</c:v>
                </c:pt>
                <c:pt idx="7136">
                  <c:v>4.8548386473941836</c:v>
                </c:pt>
                <c:pt idx="7137">
                  <c:v>4.8939200985057063</c:v>
                </c:pt>
                <c:pt idx="7138">
                  <c:v>4.8618649218604935</c:v>
                </c:pt>
                <c:pt idx="7139">
                  <c:v>4.91704708872361</c:v>
                </c:pt>
                <c:pt idx="7140">
                  <c:v>4.9689219355096439</c:v>
                </c:pt>
                <c:pt idx="7141">
                  <c:v>4.9910336381226621</c:v>
                </c:pt>
                <c:pt idx="7142">
                  <c:v>5.0107482209932463</c:v>
                </c:pt>
                <c:pt idx="7143">
                  <c:v>5.0245277786009783</c:v>
                </c:pt>
                <c:pt idx="7144">
                  <c:v>5.008198063320525</c:v>
                </c:pt>
                <c:pt idx="7145">
                  <c:v>4.9834074829070882</c:v>
                </c:pt>
                <c:pt idx="7146">
                  <c:v>5.0240222538927819</c:v>
                </c:pt>
                <c:pt idx="7147">
                  <c:v>5.051403175176497</c:v>
                </c:pt>
                <c:pt idx="7148">
                  <c:v>5.0415529389849025</c:v>
                </c:pt>
                <c:pt idx="7149">
                  <c:v>4.9802980707762359</c:v>
                </c:pt>
                <c:pt idx="7150">
                  <c:v>5.0432988413715556</c:v>
                </c:pt>
                <c:pt idx="7151">
                  <c:v>5.0496029649232703</c:v>
                </c:pt>
                <c:pt idx="7152">
                  <c:v>5.0544000877399471</c:v>
                </c:pt>
                <c:pt idx="7153">
                  <c:v>5.1026696085778633</c:v>
                </c:pt>
                <c:pt idx="7154">
                  <c:v>5.092209135880279</c:v>
                </c:pt>
                <c:pt idx="7155">
                  <c:v>5.1540794768812246</c:v>
                </c:pt>
                <c:pt idx="7156">
                  <c:v>5.1362979026859845</c:v>
                </c:pt>
                <c:pt idx="7157">
                  <c:v>5.1776451008026063</c:v>
                </c:pt>
                <c:pt idx="7158">
                  <c:v>5.1929191538499744</c:v>
                </c:pt>
                <c:pt idx="7159">
                  <c:v>5.150077570830712</c:v>
                </c:pt>
                <c:pt idx="7160">
                  <c:v>5.1132545161992722</c:v>
                </c:pt>
                <c:pt idx="7161">
                  <c:v>5.1406104278609384</c:v>
                </c:pt>
                <c:pt idx="7162">
                  <c:v>5.1460080688101923</c:v>
                </c:pt>
                <c:pt idx="7163">
                  <c:v>5.1225937320971058</c:v>
                </c:pt>
                <c:pt idx="7164">
                  <c:v>5.1202885649176624</c:v>
                </c:pt>
                <c:pt idx="7165">
                  <c:v>5.1599708012957741</c:v>
                </c:pt>
                <c:pt idx="7166">
                  <c:v>5.1932526129641321</c:v>
                </c:pt>
                <c:pt idx="7167">
                  <c:v>5.1924736250721875</c:v>
                </c:pt>
                <c:pt idx="7168">
                  <c:v>5.1839060435908184</c:v>
                </c:pt>
                <c:pt idx="7169">
                  <c:v>5.1966066133976163</c:v>
                </c:pt>
                <c:pt idx="7170">
                  <c:v>5.1932288190989073</c:v>
                </c:pt>
                <c:pt idx="7171">
                  <c:v>5.2043942610599707</c:v>
                </c:pt>
                <c:pt idx="7172">
                  <c:v>5.1978887682336463</c:v>
                </c:pt>
                <c:pt idx="7173">
                  <c:v>5.0905523651696214</c:v>
                </c:pt>
                <c:pt idx="7174">
                  <c:v>5.1198230412693464</c:v>
                </c:pt>
                <c:pt idx="7175">
                  <c:v>5.1298066961998208</c:v>
                </c:pt>
                <c:pt idx="7176">
                  <c:v>5.0833819455992124</c:v>
                </c:pt>
                <c:pt idx="7177">
                  <c:v>5.0516108084392171</c:v>
                </c:pt>
                <c:pt idx="7178">
                  <c:v>5.0725749932942401</c:v>
                </c:pt>
                <c:pt idx="7179">
                  <c:v>5.1200035694815407</c:v>
                </c:pt>
                <c:pt idx="7180">
                  <c:v>5.1371555814393037</c:v>
                </c:pt>
                <c:pt idx="7181">
                  <c:v>5.1199461102414823</c:v>
                </c:pt>
                <c:pt idx="7182">
                  <c:v>5.0090992769547542</c:v>
                </c:pt>
                <c:pt idx="7183">
                  <c:v>5.0829834912898368</c:v>
                </c:pt>
                <c:pt idx="7184">
                  <c:v>5.1508413208985564</c:v>
                </c:pt>
                <c:pt idx="7185">
                  <c:v>5.1887000046071607</c:v>
                </c:pt>
                <c:pt idx="7186">
                  <c:v>5.2112708496272022</c:v>
                </c:pt>
                <c:pt idx="7187">
                  <c:v>5.2240384632087888</c:v>
                </c:pt>
                <c:pt idx="7188">
                  <c:v>5.2159412035908153</c:v>
                </c:pt>
                <c:pt idx="7189">
                  <c:v>5.2057701182438132</c:v>
                </c:pt>
                <c:pt idx="7190">
                  <c:v>5.2492382987311492</c:v>
                </c:pt>
                <c:pt idx="7191">
                  <c:v>5.2757469521397411</c:v>
                </c:pt>
                <c:pt idx="7192">
                  <c:v>5.2770658888777762</c:v>
                </c:pt>
                <c:pt idx="7193">
                  <c:v>5.2768020355833327</c:v>
                </c:pt>
                <c:pt idx="7194">
                  <c:v>5.3329999772622951</c:v>
                </c:pt>
                <c:pt idx="7195">
                  <c:v>5.3727308270928988</c:v>
                </c:pt>
                <c:pt idx="7196">
                  <c:v>5.3681640058898701</c:v>
                </c:pt>
                <c:pt idx="7197">
                  <c:v>5.3523279220724946</c:v>
                </c:pt>
                <c:pt idx="7198">
                  <c:v>5.2021951238583615</c:v>
                </c:pt>
                <c:pt idx="7199">
                  <c:v>5.1577163555493728</c:v>
                </c:pt>
                <c:pt idx="7200">
                  <c:v>5.1966571140337701</c:v>
                </c:pt>
                <c:pt idx="7201">
                  <c:v>5.2364115409561283</c:v>
                </c:pt>
                <c:pt idx="7202">
                  <c:v>5.2047312511333441</c:v>
                </c:pt>
                <c:pt idx="7203">
                  <c:v>5.0602999589143938</c:v>
                </c:pt>
                <c:pt idx="7204">
                  <c:v>5.1384815932796206</c:v>
                </c:pt>
                <c:pt idx="7205">
                  <c:v>5.1829294590614898</c:v>
                </c:pt>
                <c:pt idx="7206">
                  <c:v>5.1743776254540386</c:v>
                </c:pt>
                <c:pt idx="7207">
                  <c:v>5.1886071639240372</c:v>
                </c:pt>
                <c:pt idx="7208">
                  <c:v>5.2080644407887515</c:v>
                </c:pt>
                <c:pt idx="7209">
                  <c:v>5.2567598433101264</c:v>
                </c:pt>
                <c:pt idx="7210">
                  <c:v>5.2601767372082779</c:v>
                </c:pt>
                <c:pt idx="7211">
                  <c:v>5.2614917813925803</c:v>
                </c:pt>
                <c:pt idx="7212">
                  <c:v>5.2070353414551676</c:v>
                </c:pt>
                <c:pt idx="7213">
                  <c:v>5.1864675518564196</c:v>
                </c:pt>
                <c:pt idx="7214">
                  <c:v>5.2686730625533436</c:v>
                </c:pt>
                <c:pt idx="7215">
                  <c:v>5.3232038287507715</c:v>
                </c:pt>
                <c:pt idx="7216">
                  <c:v>5.351682969234588</c:v>
                </c:pt>
                <c:pt idx="7217">
                  <c:v>5.3664000973999837</c:v>
                </c:pt>
                <c:pt idx="7218">
                  <c:v>5.3741813775412135</c:v>
                </c:pt>
                <c:pt idx="7219">
                  <c:v>5.3927223032937306</c:v>
                </c:pt>
                <c:pt idx="7220">
                  <c:v>5.3503894332128743</c:v>
                </c:pt>
                <c:pt idx="7221">
                  <c:v>5.4565946634621492</c:v>
                </c:pt>
                <c:pt idx="7222">
                  <c:v>5.4857874449116713</c:v>
                </c:pt>
                <c:pt idx="7223">
                  <c:v>5.483318840561461</c:v>
                </c:pt>
                <c:pt idx="7224">
                  <c:v>5.4912696528802751</c:v>
                </c:pt>
                <c:pt idx="7225">
                  <c:v>5.5777571499131389</c:v>
                </c:pt>
                <c:pt idx="7226">
                  <c:v>5.5624183177508773</c:v>
                </c:pt>
                <c:pt idx="7227">
                  <c:v>5.6010771250592457</c:v>
                </c:pt>
                <c:pt idx="7228">
                  <c:v>5.6035976097655231</c:v>
                </c:pt>
                <c:pt idx="7229">
                  <c:v>5.5993949115581989</c:v>
                </c:pt>
                <c:pt idx="7230">
                  <c:v>5.6265519768792567</c:v>
                </c:pt>
                <c:pt idx="7231">
                  <c:v>5.658341995548624</c:v>
                </c:pt>
                <c:pt idx="7232">
                  <c:v>5.5839347983071601</c:v>
                </c:pt>
                <c:pt idx="7233">
                  <c:v>5.6735569518199895</c:v>
                </c:pt>
                <c:pt idx="7234">
                  <c:v>5.6568199588121209</c:v>
                </c:pt>
                <c:pt idx="7235">
                  <c:v>5.6621939377729928</c:v>
                </c:pt>
                <c:pt idx="7236">
                  <c:v>5.6924866753400778</c:v>
                </c:pt>
                <c:pt idx="7237">
                  <c:v>5.7326187064012251</c:v>
                </c:pt>
                <c:pt idx="7238">
                  <c:v>5.764434740221752</c:v>
                </c:pt>
                <c:pt idx="7239">
                  <c:v>5.7485825446861423</c:v>
                </c:pt>
                <c:pt idx="7240">
                  <c:v>5.7413968165052847</c:v>
                </c:pt>
                <c:pt idx="7241">
                  <c:v>5.7502959815708676</c:v>
                </c:pt>
                <c:pt idx="7242">
                  <c:v>5.6930805365542376</c:v>
                </c:pt>
                <c:pt idx="7243">
                  <c:v>5.7115830482980385</c:v>
                </c:pt>
                <c:pt idx="7244">
                  <c:v>5.6941627200007296</c:v>
                </c:pt>
                <c:pt idx="7245">
                  <c:v>5.6557271216407248</c:v>
                </c:pt>
                <c:pt idx="7246">
                  <c:v>5.7125671792132131</c:v>
                </c:pt>
                <c:pt idx="7247">
                  <c:v>5.772834762953913</c:v>
                </c:pt>
                <c:pt idx="7248">
                  <c:v>5.8129559645564424</c:v>
                </c:pt>
                <c:pt idx="7249">
                  <c:v>5.8277790022660616</c:v>
                </c:pt>
                <c:pt idx="7250">
                  <c:v>5.8135009437105101</c:v>
                </c:pt>
                <c:pt idx="7251">
                  <c:v>5.8486726244199589</c:v>
                </c:pt>
                <c:pt idx="7252">
                  <c:v>5.8928301027343295</c:v>
                </c:pt>
                <c:pt idx="7253">
                  <c:v>5.9149282156195824</c:v>
                </c:pt>
                <c:pt idx="7254">
                  <c:v>5.9353347179634692</c:v>
                </c:pt>
                <c:pt idx="7255">
                  <c:v>5.9154513466582914</c:v>
                </c:pt>
                <c:pt idx="7256">
                  <c:v>5.8997754005896468</c:v>
                </c:pt>
                <c:pt idx="7257">
                  <c:v>5.9313391989828013</c:v>
                </c:pt>
                <c:pt idx="7258">
                  <c:v>5.9589199262580719</c:v>
                </c:pt>
                <c:pt idx="7259">
                  <c:v>5.967560360151146</c:v>
                </c:pt>
                <c:pt idx="7260">
                  <c:v>5.9738262985293042</c:v>
                </c:pt>
                <c:pt idx="7261">
                  <c:v>5.9562035109486429</c:v>
                </c:pt>
                <c:pt idx="7262">
                  <c:v>5.9433976734001037</c:v>
                </c:pt>
                <c:pt idx="7263">
                  <c:v>5.9668740942100333</c:v>
                </c:pt>
                <c:pt idx="7264">
                  <c:v>5.9713492497806913</c:v>
                </c:pt>
                <c:pt idx="7265">
                  <c:v>5.9023801659457247</c:v>
                </c:pt>
                <c:pt idx="7266">
                  <c:v>5.8902802866055364</c:v>
                </c:pt>
                <c:pt idx="7267">
                  <c:v>5.9164920338809317</c:v>
                </c:pt>
                <c:pt idx="7268">
                  <c:v>5.9315790885673287</c:v>
                </c:pt>
                <c:pt idx="7269">
                  <c:v>5.9437388256988921</c:v>
                </c:pt>
                <c:pt idx="7270">
                  <c:v>5.9422528909924672</c:v>
                </c:pt>
                <c:pt idx="7271">
                  <c:v>5.8926350793526803</c:v>
                </c:pt>
                <c:pt idx="7272">
                  <c:v>5.9017686637256768</c:v>
                </c:pt>
                <c:pt idx="7273">
                  <c:v>5.9214805710625198</c:v>
                </c:pt>
                <c:pt idx="7274">
                  <c:v>5.9465876486838249</c:v>
                </c:pt>
                <c:pt idx="7275">
                  <c:v>5.9450415358951672</c:v>
                </c:pt>
                <c:pt idx="7276">
                  <c:v>5.9125816091091794</c:v>
                </c:pt>
                <c:pt idx="7277">
                  <c:v>5.9015842073162368</c:v>
                </c:pt>
                <c:pt idx="7278">
                  <c:v>5.9254266075137947</c:v>
                </c:pt>
                <c:pt idx="7279">
                  <c:v>5.9458100750436431</c:v>
                </c:pt>
                <c:pt idx="7280">
                  <c:v>5.9502099744991748</c:v>
                </c:pt>
                <c:pt idx="7281">
                  <c:v>5.9385475629491564</c:v>
                </c:pt>
                <c:pt idx="7282">
                  <c:v>5.8823689030036572</c:v>
                </c:pt>
                <c:pt idx="7283">
                  <c:v>5.7902510059826202</c:v>
                </c:pt>
                <c:pt idx="7284">
                  <c:v>5.7401074322708103</c:v>
                </c:pt>
                <c:pt idx="7285">
                  <c:v>5.7477991762300524</c:v>
                </c:pt>
                <c:pt idx="7286">
                  <c:v>5.8405686549344056</c:v>
                </c:pt>
                <c:pt idx="7287">
                  <c:v>5.8530674718559652</c:v>
                </c:pt>
                <c:pt idx="7288">
                  <c:v>5.8211097234596316</c:v>
                </c:pt>
                <c:pt idx="7289">
                  <c:v>5.8120287922910343</c:v>
                </c:pt>
                <c:pt idx="7290">
                  <c:v>5.8453898375587849</c:v>
                </c:pt>
                <c:pt idx="7291">
                  <c:v>5.864913439616231</c:v>
                </c:pt>
                <c:pt idx="7292">
                  <c:v>5.8018069710059601</c:v>
                </c:pt>
                <c:pt idx="7293">
                  <c:v>5.8072606695587057</c:v>
                </c:pt>
                <c:pt idx="7294">
                  <c:v>5.8109773163872234</c:v>
                </c:pt>
                <c:pt idx="7295">
                  <c:v>5.7455457118047031</c:v>
                </c:pt>
                <c:pt idx="7296">
                  <c:v>5.7607139524838678</c:v>
                </c:pt>
                <c:pt idx="7297">
                  <c:v>5.7966608075473669</c:v>
                </c:pt>
                <c:pt idx="7298">
                  <c:v>5.7812416897992911</c:v>
                </c:pt>
                <c:pt idx="7299">
                  <c:v>5.7508901709278453</c:v>
                </c:pt>
                <c:pt idx="7300">
                  <c:v>5.7391008460774433</c:v>
                </c:pt>
                <c:pt idx="7301">
                  <c:v>5.7652137549270961</c:v>
                </c:pt>
                <c:pt idx="7302">
                  <c:v>5.8462150081838216</c:v>
                </c:pt>
                <c:pt idx="7303">
                  <c:v>5.8669690714628739</c:v>
                </c:pt>
                <c:pt idx="7304">
                  <c:v>5.8619821477521308</c:v>
                </c:pt>
                <c:pt idx="7305">
                  <c:v>5.8646200397186199</c:v>
                </c:pt>
                <c:pt idx="7306">
                  <c:v>5.8543569546491119</c:v>
                </c:pt>
                <c:pt idx="7307">
                  <c:v>5.844111829978476</c:v>
                </c:pt>
                <c:pt idx="7308">
                  <c:v>5.9016763315037633</c:v>
                </c:pt>
                <c:pt idx="7309">
                  <c:v>5.9786932076298873</c:v>
                </c:pt>
                <c:pt idx="7310">
                  <c:v>6.0023090458000246</c:v>
                </c:pt>
                <c:pt idx="7311">
                  <c:v>5.9725976160233145</c:v>
                </c:pt>
                <c:pt idx="7312">
                  <c:v>5.9818551423281505</c:v>
                </c:pt>
                <c:pt idx="7313">
                  <c:v>6.0042870991118802</c:v>
                </c:pt>
                <c:pt idx="7314">
                  <c:v>5.9769675928109205</c:v>
                </c:pt>
                <c:pt idx="7315">
                  <c:v>5.9742779573941558</c:v>
                </c:pt>
                <c:pt idx="7316">
                  <c:v>5.9757715268835048</c:v>
                </c:pt>
                <c:pt idx="7317">
                  <c:v>5.9742775840017837</c:v>
                </c:pt>
                <c:pt idx="7318">
                  <c:v>5.9476920487529759</c:v>
                </c:pt>
                <c:pt idx="7319">
                  <c:v>5.9563162022236673</c:v>
                </c:pt>
                <c:pt idx="7320">
                  <c:v>6.008433968993125</c:v>
                </c:pt>
                <c:pt idx="7321">
                  <c:v>6.0634111398094124</c:v>
                </c:pt>
                <c:pt idx="7322">
                  <c:v>6.0734157681900971</c:v>
                </c:pt>
                <c:pt idx="7323">
                  <c:v>6.0712900726712311</c:v>
                </c:pt>
                <c:pt idx="7324">
                  <c:v>6.0910217654074126</c:v>
                </c:pt>
                <c:pt idx="7325">
                  <c:v>6.1083811774388241</c:v>
                </c:pt>
                <c:pt idx="7326">
                  <c:v>6.1532777790929991</c:v>
                </c:pt>
                <c:pt idx="7327">
                  <c:v>6.1566620818715005</c:v>
                </c:pt>
                <c:pt idx="7328">
                  <c:v>6.1391155949381666</c:v>
                </c:pt>
                <c:pt idx="7329">
                  <c:v>6.1271443195280373</c:v>
                </c:pt>
                <c:pt idx="7330">
                  <c:v>6.1488956818623617</c:v>
                </c:pt>
                <c:pt idx="7331">
                  <c:v>6.1627306971465527</c:v>
                </c:pt>
                <c:pt idx="7332">
                  <c:v>6.1316089071259627</c:v>
                </c:pt>
                <c:pt idx="7333">
                  <c:v>6.1000311212542639</c:v>
                </c:pt>
                <c:pt idx="7334">
                  <c:v>6.0661759485313027</c:v>
                </c:pt>
                <c:pt idx="7335">
                  <c:v>6.061626316569904</c:v>
                </c:pt>
                <c:pt idx="7336">
                  <c:v>5.969186515242213</c:v>
                </c:pt>
                <c:pt idx="7337">
                  <c:v>5.9509804963707245</c:v>
                </c:pt>
                <c:pt idx="7338">
                  <c:v>6.0084074581607014</c:v>
                </c:pt>
                <c:pt idx="7339">
                  <c:v>5.9131741999488545</c:v>
                </c:pt>
                <c:pt idx="7340">
                  <c:v>5.9176090805988162</c:v>
                </c:pt>
                <c:pt idx="7341">
                  <c:v>5.8930510029143308</c:v>
                </c:pt>
                <c:pt idx="7342">
                  <c:v>5.8744878922551509</c:v>
                </c:pt>
                <c:pt idx="7343">
                  <c:v>5.8365974453501055</c:v>
                </c:pt>
                <c:pt idx="7344">
                  <c:v>5.8129592256964377</c:v>
                </c:pt>
                <c:pt idx="7345">
                  <c:v>5.8184815369608494</c:v>
                </c:pt>
                <c:pt idx="7346">
                  <c:v>5.829245727804226</c:v>
                </c:pt>
                <c:pt idx="7347">
                  <c:v>5.8592663433024175</c:v>
                </c:pt>
                <c:pt idx="7348">
                  <c:v>5.9023319509256904</c:v>
                </c:pt>
                <c:pt idx="7349">
                  <c:v>5.9350898932533278</c:v>
                </c:pt>
                <c:pt idx="7350">
                  <c:v>5.9265433638070428</c:v>
                </c:pt>
                <c:pt idx="7351">
                  <c:v>5.8700041401163237</c:v>
                </c:pt>
                <c:pt idx="7352">
                  <c:v>5.8803353474029283</c:v>
                </c:pt>
                <c:pt idx="7353">
                  <c:v>5.9330231521156591</c:v>
                </c:pt>
                <c:pt idx="7354">
                  <c:v>5.9630442492653648</c:v>
                </c:pt>
                <c:pt idx="7355">
                  <c:v>5.9520722478467167</c:v>
                </c:pt>
                <c:pt idx="7356">
                  <c:v>5.9821897334208218</c:v>
                </c:pt>
                <c:pt idx="7357">
                  <c:v>5.9580216868978013</c:v>
                </c:pt>
                <c:pt idx="7358">
                  <c:v>5.963145585548534</c:v>
                </c:pt>
                <c:pt idx="7359">
                  <c:v>6.0207495719049327</c:v>
                </c:pt>
                <c:pt idx="7360">
                  <c:v>6.0602456890966288</c:v>
                </c:pt>
                <c:pt idx="7361">
                  <c:v>6.0575791809934261</c:v>
                </c:pt>
                <c:pt idx="7362">
                  <c:v>6.0512792986451931</c:v>
                </c:pt>
                <c:pt idx="7363">
                  <c:v>6.024411618559208</c:v>
                </c:pt>
                <c:pt idx="7364">
                  <c:v>5.9904339370305344</c:v>
                </c:pt>
                <c:pt idx="7365">
                  <c:v>5.9434689349642156</c:v>
                </c:pt>
                <c:pt idx="7366">
                  <c:v>5.8522961215018645</c:v>
                </c:pt>
                <c:pt idx="7367">
                  <c:v>5.8666927699607587</c:v>
                </c:pt>
                <c:pt idx="7368">
                  <c:v>5.8934448889917794</c:v>
                </c:pt>
                <c:pt idx="7369">
                  <c:v>5.8295599463951087</c:v>
                </c:pt>
                <c:pt idx="7370">
                  <c:v>5.7867709763885689</c:v>
                </c:pt>
                <c:pt idx="7371">
                  <c:v>5.8218388085054835</c:v>
                </c:pt>
                <c:pt idx="7372">
                  <c:v>5.8629409904935326</c:v>
                </c:pt>
                <c:pt idx="7373">
                  <c:v>5.9541683523056124</c:v>
                </c:pt>
                <c:pt idx="7374">
                  <c:v>5.9545256024067506</c:v>
                </c:pt>
                <c:pt idx="7375">
                  <c:v>5.9685782828284299</c:v>
                </c:pt>
                <c:pt idx="7376">
                  <c:v>5.9468526578789342</c:v>
                </c:pt>
                <c:pt idx="7377">
                  <c:v>5.9596978596199524</c:v>
                </c:pt>
                <c:pt idx="7378">
                  <c:v>5.9862781120738564</c:v>
                </c:pt>
                <c:pt idx="7379">
                  <c:v>6.0279426077338911</c:v>
                </c:pt>
                <c:pt idx="7380">
                  <c:v>5.9836975089931244</c:v>
                </c:pt>
                <c:pt idx="7381">
                  <c:v>6.0229505646521186</c:v>
                </c:pt>
                <c:pt idx="7382">
                  <c:v>6.0209027614601371</c:v>
                </c:pt>
                <c:pt idx="7383">
                  <c:v>6.0260807378349934</c:v>
                </c:pt>
                <c:pt idx="7384">
                  <c:v>6.0360840318597999</c:v>
                </c:pt>
                <c:pt idx="7385">
                  <c:v>6.0865456943661478</c:v>
                </c:pt>
                <c:pt idx="7386">
                  <c:v>6.1599494354402031</c:v>
                </c:pt>
                <c:pt idx="7387">
                  <c:v>6.1492311234225374</c:v>
                </c:pt>
                <c:pt idx="7388">
                  <c:v>6.1803462329070555</c:v>
                </c:pt>
                <c:pt idx="7389">
                  <c:v>6.19802202313317</c:v>
                </c:pt>
                <c:pt idx="7390">
                  <c:v>6.2349622343910438</c:v>
                </c:pt>
                <c:pt idx="7391">
                  <c:v>6.1954325738250047</c:v>
                </c:pt>
                <c:pt idx="7392">
                  <c:v>6.237313698024062</c:v>
                </c:pt>
                <c:pt idx="7393">
                  <c:v>6.3019322679355909</c:v>
                </c:pt>
                <c:pt idx="7394">
                  <c:v>6.3123934755003637</c:v>
                </c:pt>
                <c:pt idx="7395">
                  <c:v>6.3544340160471968</c:v>
                </c:pt>
                <c:pt idx="7396">
                  <c:v>6.3529089518833457</c:v>
                </c:pt>
                <c:pt idx="7397">
                  <c:v>6.3424901812022574</c:v>
                </c:pt>
                <c:pt idx="7398">
                  <c:v>6.3200377659608016</c:v>
                </c:pt>
                <c:pt idx="7399">
                  <c:v>6.3096729040246258</c:v>
                </c:pt>
                <c:pt idx="7400">
                  <c:v>6.3176230918836973</c:v>
                </c:pt>
                <c:pt idx="7401">
                  <c:v>6.3129480507957032</c:v>
                </c:pt>
                <c:pt idx="7402">
                  <c:v>6.3379473250768541</c:v>
                </c:pt>
                <c:pt idx="7403">
                  <c:v>6.3712849280067587</c:v>
                </c:pt>
                <c:pt idx="7404">
                  <c:v>6.388869674408058</c:v>
                </c:pt>
                <c:pt idx="7405">
                  <c:v>6.384780797816437</c:v>
                </c:pt>
                <c:pt idx="7406">
                  <c:v>6.3609017176326041</c:v>
                </c:pt>
                <c:pt idx="7407">
                  <c:v>6.3320232238345522</c:v>
                </c:pt>
                <c:pt idx="7408">
                  <c:v>6.371661689215756</c:v>
                </c:pt>
                <c:pt idx="7409">
                  <c:v>6.3733183212549518</c:v>
                </c:pt>
                <c:pt idx="7410">
                  <c:v>6.3641407428723449</c:v>
                </c:pt>
                <c:pt idx="7411">
                  <c:v>6.3702503179855032</c:v>
                </c:pt>
                <c:pt idx="7412">
                  <c:v>6.4196834604530704</c:v>
                </c:pt>
                <c:pt idx="7413">
                  <c:v>6.4630805206457334</c:v>
                </c:pt>
                <c:pt idx="7414">
                  <c:v>6.4699313859976186</c:v>
                </c:pt>
                <c:pt idx="7415">
                  <c:v>6.4767895132667768</c:v>
                </c:pt>
                <c:pt idx="7416">
                  <c:v>6.5270493998897265</c:v>
                </c:pt>
                <c:pt idx="7417">
                  <c:v>6.5483275809333676</c:v>
                </c:pt>
                <c:pt idx="7418">
                  <c:v>6.576223456428143</c:v>
                </c:pt>
                <c:pt idx="7419">
                  <c:v>6.6048957906981691</c:v>
                </c:pt>
                <c:pt idx="7420">
                  <c:v>6.5749095638083999</c:v>
                </c:pt>
                <c:pt idx="7421">
                  <c:v>6.6160684976778397</c:v>
                </c:pt>
                <c:pt idx="7422">
                  <c:v>6.6349904535811985</c:v>
                </c:pt>
                <c:pt idx="7423">
                  <c:v>6.6320710577816229</c:v>
                </c:pt>
                <c:pt idx="7424">
                  <c:v>6.6119095617659669</c:v>
                </c:pt>
                <c:pt idx="7425">
                  <c:v>6.6070167486902607</c:v>
                </c:pt>
                <c:pt idx="7426">
                  <c:v>6.6120380814192661</c:v>
                </c:pt>
                <c:pt idx="7427">
                  <c:v>6.6025167465820225</c:v>
                </c:pt>
                <c:pt idx="7428">
                  <c:v>6.5533940219874518</c:v>
                </c:pt>
                <c:pt idx="7429">
                  <c:v>6.5223309343232314</c:v>
                </c:pt>
                <c:pt idx="7430">
                  <c:v>6.5455504324494225</c:v>
                </c:pt>
                <c:pt idx="7431">
                  <c:v>6.555761491124044</c:v>
                </c:pt>
                <c:pt idx="7432">
                  <c:v>6.5246871816561161</c:v>
                </c:pt>
                <c:pt idx="7433">
                  <c:v>6.5218163192961871</c:v>
                </c:pt>
                <c:pt idx="7434">
                  <c:v>6.5619907078230515</c:v>
                </c:pt>
                <c:pt idx="7435">
                  <c:v>6.6056935659371536</c:v>
                </c:pt>
                <c:pt idx="7436">
                  <c:v>6.6457240689467323</c:v>
                </c:pt>
                <c:pt idx="7437">
                  <c:v>6.6368187986943434</c:v>
                </c:pt>
                <c:pt idx="7438">
                  <c:v>6.6458448722605681</c:v>
                </c:pt>
                <c:pt idx="7439">
                  <c:v>6.6475727919273551</c:v>
                </c:pt>
                <c:pt idx="7440">
                  <c:v>6.6413240735029433</c:v>
                </c:pt>
                <c:pt idx="7441">
                  <c:v>6.6098441973945397</c:v>
                </c:pt>
                <c:pt idx="7442">
                  <c:v>6.5950381463923762</c:v>
                </c:pt>
                <c:pt idx="7443">
                  <c:v>6.6251115203399245</c:v>
                </c:pt>
                <c:pt idx="7444">
                  <c:v>6.6440593392880976</c:v>
                </c:pt>
                <c:pt idx="7445">
                  <c:v>6.657081695593102</c:v>
                </c:pt>
                <c:pt idx="7446">
                  <c:v>6.6315185018820246</c:v>
                </c:pt>
                <c:pt idx="7447">
                  <c:v>6.6146744448872443</c:v>
                </c:pt>
                <c:pt idx="7448">
                  <c:v>6.6064722485755842</c:v>
                </c:pt>
                <c:pt idx="7449">
                  <c:v>6.5143780254304406</c:v>
                </c:pt>
                <c:pt idx="7450">
                  <c:v>6.4554880480805492</c:v>
                </c:pt>
                <c:pt idx="7451">
                  <c:v>6.3383854948883673</c:v>
                </c:pt>
                <c:pt idx="7452">
                  <c:v>6.3793314651853459</c:v>
                </c:pt>
                <c:pt idx="7453">
                  <c:v>6.4256454116225914</c:v>
                </c:pt>
                <c:pt idx="7454">
                  <c:v>6.3945452878303382</c:v>
                </c:pt>
                <c:pt idx="7455">
                  <c:v>6.3469698708888806</c:v>
                </c:pt>
                <c:pt idx="7456">
                  <c:v>6.2464338681340008</c:v>
                </c:pt>
                <c:pt idx="7457">
                  <c:v>6.2999033420452273</c:v>
                </c:pt>
                <c:pt idx="7458">
                  <c:v>6.3009113265799543</c:v>
                </c:pt>
                <c:pt idx="7459">
                  <c:v>6.3661887679233224</c:v>
                </c:pt>
                <c:pt idx="7460">
                  <c:v>6.4085239232300131</c:v>
                </c:pt>
                <c:pt idx="7461">
                  <c:v>6.3627029771789188</c:v>
                </c:pt>
                <c:pt idx="7462">
                  <c:v>6.3083018667240394</c:v>
                </c:pt>
                <c:pt idx="7463">
                  <c:v>6.313663923310755</c:v>
                </c:pt>
                <c:pt idx="7464">
                  <c:v>6.2596820967664479</c:v>
                </c:pt>
                <c:pt idx="7465">
                  <c:v>6.2718884768551417</c:v>
                </c:pt>
                <c:pt idx="7466">
                  <c:v>6.3418200333720769</c:v>
                </c:pt>
                <c:pt idx="7467">
                  <c:v>6.3732120425372685</c:v>
                </c:pt>
                <c:pt idx="7468">
                  <c:v>6.362058921462828</c:v>
                </c:pt>
                <c:pt idx="7469">
                  <c:v>6.3795545834968506</c:v>
                </c:pt>
                <c:pt idx="7470">
                  <c:v>6.3766837839342774</c:v>
                </c:pt>
                <c:pt idx="7471">
                  <c:v>6.3699882659611466</c:v>
                </c:pt>
                <c:pt idx="7472">
                  <c:v>6.3722177618542339</c:v>
                </c:pt>
                <c:pt idx="7473">
                  <c:v>6.348959167023466</c:v>
                </c:pt>
                <c:pt idx="7474">
                  <c:v>6.3372135925644724</c:v>
                </c:pt>
                <c:pt idx="7475">
                  <c:v>6.3324606823700487</c:v>
                </c:pt>
                <c:pt idx="7476">
                  <c:v>6.267552960375756</c:v>
                </c:pt>
                <c:pt idx="7477">
                  <c:v>6.2446763920703843</c:v>
                </c:pt>
                <c:pt idx="7478">
                  <c:v>6.2818322166032026</c:v>
                </c:pt>
                <c:pt idx="7479">
                  <c:v>6.3311445995035376</c:v>
                </c:pt>
                <c:pt idx="7480">
                  <c:v>6.3225975542942079</c:v>
                </c:pt>
                <c:pt idx="7481">
                  <c:v>6.3501008536553885</c:v>
                </c:pt>
                <c:pt idx="7482">
                  <c:v>6.4101093067224317</c:v>
                </c:pt>
                <c:pt idx="7483">
                  <c:v>6.4264550854545739</c:v>
                </c:pt>
                <c:pt idx="7484">
                  <c:v>6.4486263554993917</c:v>
                </c:pt>
                <c:pt idx="7485">
                  <c:v>6.4753881548747145</c:v>
                </c:pt>
                <c:pt idx="7486">
                  <c:v>6.4783020795444086</c:v>
                </c:pt>
                <c:pt idx="7487">
                  <c:v>6.5369307133642858</c:v>
                </c:pt>
                <c:pt idx="7488">
                  <c:v>6.5503314213266837</c:v>
                </c:pt>
                <c:pt idx="7489">
                  <c:v>6.5572092693190767</c:v>
                </c:pt>
                <c:pt idx="7490">
                  <c:v>6.5581928507094753</c:v>
                </c:pt>
                <c:pt idx="7491">
                  <c:v>6.5276972539536757</c:v>
                </c:pt>
                <c:pt idx="7492">
                  <c:v>6.5358568755211177</c:v>
                </c:pt>
                <c:pt idx="7493">
                  <c:v>6.555791238991457</c:v>
                </c:pt>
                <c:pt idx="7494">
                  <c:v>6.5548078703056083</c:v>
                </c:pt>
                <c:pt idx="7495">
                  <c:v>6.5512027259769399</c:v>
                </c:pt>
                <c:pt idx="7496">
                  <c:v>6.5607019699296059</c:v>
                </c:pt>
                <c:pt idx="7497">
                  <c:v>6.5689028473920175</c:v>
                </c:pt>
                <c:pt idx="7498">
                  <c:v>6.5876242205070845</c:v>
                </c:pt>
                <c:pt idx="7499">
                  <c:v>6.588612364140161</c:v>
                </c:pt>
                <c:pt idx="7500">
                  <c:v>6.5744468475572599</c:v>
                </c:pt>
                <c:pt idx="7501">
                  <c:v>6.5747755698996384</c:v>
                </c:pt>
                <c:pt idx="7502">
                  <c:v>6.5724743984501739</c:v>
                </c:pt>
                <c:pt idx="7503">
                  <c:v>6.5320536808997058</c:v>
                </c:pt>
                <c:pt idx="7504">
                  <c:v>6.5879027398713985</c:v>
                </c:pt>
                <c:pt idx="7505">
                  <c:v>6.617218907063827</c:v>
                </c:pt>
                <c:pt idx="7506">
                  <c:v>6.6149028804463548</c:v>
                </c:pt>
                <c:pt idx="7507">
                  <c:v>6.6330938633675824</c:v>
                </c:pt>
                <c:pt idx="7508">
                  <c:v>6.6441047991807727</c:v>
                </c:pt>
                <c:pt idx="7509">
                  <c:v>6.6544696026674943</c:v>
                </c:pt>
                <c:pt idx="7510">
                  <c:v>6.6668469161284554</c:v>
                </c:pt>
                <c:pt idx="7511">
                  <c:v>6.6719137197847136</c:v>
                </c:pt>
                <c:pt idx="7512">
                  <c:v>6.662306164028224</c:v>
                </c:pt>
                <c:pt idx="7513">
                  <c:v>6.6340579858927438</c:v>
                </c:pt>
                <c:pt idx="7514">
                  <c:v>6.6158806670113979</c:v>
                </c:pt>
                <c:pt idx="7515">
                  <c:v>6.6559729038534865</c:v>
                </c:pt>
                <c:pt idx="7516">
                  <c:v>6.6843273484239019</c:v>
                </c:pt>
                <c:pt idx="7517">
                  <c:v>6.7114657174585028</c:v>
                </c:pt>
                <c:pt idx="7518">
                  <c:v>6.7252913368364666</c:v>
                </c:pt>
                <c:pt idx="7519">
                  <c:v>6.6961035724345965</c:v>
                </c:pt>
                <c:pt idx="7520">
                  <c:v>6.7159240390090034</c:v>
                </c:pt>
                <c:pt idx="7521">
                  <c:v>6.7431906906073795</c:v>
                </c:pt>
                <c:pt idx="7522">
                  <c:v>6.7537100680847271</c:v>
                </c:pt>
                <c:pt idx="7523">
                  <c:v>6.7723503078726415</c:v>
                </c:pt>
                <c:pt idx="7524">
                  <c:v>6.8005232851533917</c:v>
                </c:pt>
                <c:pt idx="7525">
                  <c:v>6.8349339329762682</c:v>
                </c:pt>
                <c:pt idx="7526">
                  <c:v>6.8114217602468301</c:v>
                </c:pt>
                <c:pt idx="7527">
                  <c:v>6.8206852938407661</c:v>
                </c:pt>
                <c:pt idx="7528">
                  <c:v>6.828597288781622</c:v>
                </c:pt>
                <c:pt idx="7529">
                  <c:v>6.8351527421788525</c:v>
                </c:pt>
                <c:pt idx="7530">
                  <c:v>6.8417144888113448</c:v>
                </c:pt>
                <c:pt idx="7531">
                  <c:v>6.8414408202317922</c:v>
                </c:pt>
                <c:pt idx="7532">
                  <c:v>6.7686478899045257</c:v>
                </c:pt>
                <c:pt idx="7533">
                  <c:v>6.7406256876403203</c:v>
                </c:pt>
                <c:pt idx="7534">
                  <c:v>6.7807324104817797</c:v>
                </c:pt>
                <c:pt idx="7535">
                  <c:v>6.8054820837800376</c:v>
                </c:pt>
                <c:pt idx="7536">
                  <c:v>6.7296009585458902</c:v>
                </c:pt>
                <c:pt idx="7537">
                  <c:v>6.7124404761015981</c:v>
                </c:pt>
                <c:pt idx="7538">
                  <c:v>6.7342559076489286</c:v>
                </c:pt>
                <c:pt idx="7539">
                  <c:v>6.7460408554873137</c:v>
                </c:pt>
                <c:pt idx="7540">
                  <c:v>6.7807829658930734</c:v>
                </c:pt>
                <c:pt idx="7541">
                  <c:v>6.7838343182277256</c:v>
                </c:pt>
                <c:pt idx="7542">
                  <c:v>6.7624652401253087</c:v>
                </c:pt>
                <c:pt idx="7543">
                  <c:v>6.7174948462784752</c:v>
                </c:pt>
                <c:pt idx="7544">
                  <c:v>6.7010369839050936</c:v>
                </c:pt>
                <c:pt idx="7545">
                  <c:v>6.7007019320558987</c:v>
                </c:pt>
                <c:pt idx="7546">
                  <c:v>6.697016545993268</c:v>
                </c:pt>
                <c:pt idx="7547">
                  <c:v>6.6705633306365941</c:v>
                </c:pt>
                <c:pt idx="7548">
                  <c:v>6.5735066341758319</c:v>
                </c:pt>
                <c:pt idx="7549">
                  <c:v>6.5002120352047719</c:v>
                </c:pt>
                <c:pt idx="7550">
                  <c:v>6.5213377243191868</c:v>
                </c:pt>
                <c:pt idx="7551">
                  <c:v>6.5640524864134777</c:v>
                </c:pt>
                <c:pt idx="7552">
                  <c:v>6.545344936827199</c:v>
                </c:pt>
                <c:pt idx="7553">
                  <c:v>6.512945479389904</c:v>
                </c:pt>
                <c:pt idx="7554">
                  <c:v>6.526297017622654</c:v>
                </c:pt>
                <c:pt idx="7555">
                  <c:v>6.5729600412986562</c:v>
                </c:pt>
                <c:pt idx="7556">
                  <c:v>6.5693449132759412</c:v>
                </c:pt>
                <c:pt idx="7557">
                  <c:v>6.5748631630030925</c:v>
                </c:pt>
                <c:pt idx="7558">
                  <c:v>6.5922208017534203</c:v>
                </c:pt>
                <c:pt idx="7559">
                  <c:v>6.6788425830884597</c:v>
                </c:pt>
                <c:pt idx="7560">
                  <c:v>6.6944710747328866</c:v>
                </c:pt>
                <c:pt idx="7561">
                  <c:v>6.6940694064684028</c:v>
                </c:pt>
                <c:pt idx="7562">
                  <c:v>6.7083947149982457</c:v>
                </c:pt>
                <c:pt idx="7563">
                  <c:v>6.7281173954603402</c:v>
                </c:pt>
                <c:pt idx="7564">
                  <c:v>6.6954187449184035</c:v>
                </c:pt>
                <c:pt idx="7565">
                  <c:v>6.7104164829070205</c:v>
                </c:pt>
                <c:pt idx="7566">
                  <c:v>6.7281319824218953</c:v>
                </c:pt>
                <c:pt idx="7567">
                  <c:v>6.7317651736924029</c:v>
                </c:pt>
                <c:pt idx="7568">
                  <c:v>6.7481906807162124</c:v>
                </c:pt>
                <c:pt idx="7569">
                  <c:v>6.7619569897048741</c:v>
                </c:pt>
                <c:pt idx="7570">
                  <c:v>6.7689894249741664</c:v>
                </c:pt>
                <c:pt idx="7571">
                  <c:v>6.7597835993562017</c:v>
                </c:pt>
                <c:pt idx="7572">
                  <c:v>6.7438305100617209</c:v>
                </c:pt>
                <c:pt idx="7573">
                  <c:v>6.7677036700673403</c:v>
                </c:pt>
                <c:pt idx="7574">
                  <c:v>6.7727117707831903</c:v>
                </c:pt>
                <c:pt idx="7575">
                  <c:v>6.772305408076944</c:v>
                </c:pt>
                <c:pt idx="7576">
                  <c:v>6.7651267643443829</c:v>
                </c:pt>
                <c:pt idx="7577">
                  <c:v>6.7369838370047095</c:v>
                </c:pt>
                <c:pt idx="7578">
                  <c:v>6.7325374276722867</c:v>
                </c:pt>
                <c:pt idx="7579">
                  <c:v>6.7846472673624705</c:v>
                </c:pt>
                <c:pt idx="7580">
                  <c:v>6.8249480721306037</c:v>
                </c:pt>
                <c:pt idx="7581">
                  <c:v>6.863440779257421</c:v>
                </c:pt>
                <c:pt idx="7582">
                  <c:v>6.8685197254340711</c:v>
                </c:pt>
                <c:pt idx="7583">
                  <c:v>6.8159755495345005</c:v>
                </c:pt>
                <c:pt idx="7584">
                  <c:v>6.8108635678723495</c:v>
                </c:pt>
                <c:pt idx="7585">
                  <c:v>6.8173338882618282</c:v>
                </c:pt>
                <c:pt idx="7586">
                  <c:v>6.7829063521261057</c:v>
                </c:pt>
                <c:pt idx="7587">
                  <c:v>6.7730711379155233</c:v>
                </c:pt>
                <c:pt idx="7588">
                  <c:v>6.710420229889805</c:v>
                </c:pt>
                <c:pt idx="7589">
                  <c:v>6.7483341041886824</c:v>
                </c:pt>
                <c:pt idx="7590">
                  <c:v>6.7479966874834734</c:v>
                </c:pt>
                <c:pt idx="7591">
                  <c:v>6.7719520757240392</c:v>
                </c:pt>
                <c:pt idx="7592">
                  <c:v>6.7756766493656881</c:v>
                </c:pt>
                <c:pt idx="7593">
                  <c:v>6.7258754259928502</c:v>
                </c:pt>
                <c:pt idx="7594">
                  <c:v>6.6535722651634268</c:v>
                </c:pt>
                <c:pt idx="7595">
                  <c:v>6.6445899426054567</c:v>
                </c:pt>
                <c:pt idx="7596">
                  <c:v>6.5877786985961801</c:v>
                </c:pt>
                <c:pt idx="7597">
                  <c:v>6.6144592023254951</c:v>
                </c:pt>
                <c:pt idx="7598">
                  <c:v>6.6187586008070065</c:v>
                </c:pt>
                <c:pt idx="7599">
                  <c:v>6.6654208489426958</c:v>
                </c:pt>
                <c:pt idx="7600">
                  <c:v>6.636426268249795</c:v>
                </c:pt>
                <c:pt idx="7601">
                  <c:v>6.6068941713560836</c:v>
                </c:pt>
                <c:pt idx="7602">
                  <c:v>6.5794755605449557</c:v>
                </c:pt>
                <c:pt idx="7603">
                  <c:v>6.6074383316772725</c:v>
                </c:pt>
                <c:pt idx="7604">
                  <c:v>6.617019117258204</c:v>
                </c:pt>
                <c:pt idx="7605">
                  <c:v>6.6027925261560991</c:v>
                </c:pt>
                <c:pt idx="7606">
                  <c:v>6.5806731711934763</c:v>
                </c:pt>
                <c:pt idx="7607">
                  <c:v>6.5355955599708011</c:v>
                </c:pt>
                <c:pt idx="7608">
                  <c:v>6.4908267303850007</c:v>
                </c:pt>
                <c:pt idx="7609">
                  <c:v>6.5833210112929876</c:v>
                </c:pt>
                <c:pt idx="7610">
                  <c:v>6.6034001403774312</c:v>
                </c:pt>
                <c:pt idx="7611">
                  <c:v>6.6222198307775066</c:v>
                </c:pt>
                <c:pt idx="7612">
                  <c:v>6.6391064913459896</c:v>
                </c:pt>
                <c:pt idx="7613">
                  <c:v>6.6812648175660367</c:v>
                </c:pt>
                <c:pt idx="7614">
                  <c:v>6.7003064222960997</c:v>
                </c:pt>
                <c:pt idx="7615">
                  <c:v>6.7026515295439042</c:v>
                </c:pt>
                <c:pt idx="7616">
                  <c:v>6.6969542757437921</c:v>
                </c:pt>
                <c:pt idx="7617">
                  <c:v>6.6879133874715384</c:v>
                </c:pt>
                <c:pt idx="7618">
                  <c:v>6.6996172358996127</c:v>
                </c:pt>
                <c:pt idx="7619">
                  <c:v>6.677173518159349</c:v>
                </c:pt>
                <c:pt idx="7620">
                  <c:v>6.6541372695216996</c:v>
                </c:pt>
                <c:pt idx="7621">
                  <c:v>6.6577970450199366</c:v>
                </c:pt>
                <c:pt idx="7622">
                  <c:v>6.6594614942811923</c:v>
                </c:pt>
                <c:pt idx="7623">
                  <c:v>6.6691177134478998</c:v>
                </c:pt>
                <c:pt idx="7624">
                  <c:v>6.7034636696721561</c:v>
                </c:pt>
                <c:pt idx="7625">
                  <c:v>6.7218981947637548</c:v>
                </c:pt>
                <c:pt idx="7626">
                  <c:v>6.7645822483005054</c:v>
                </c:pt>
                <c:pt idx="7627">
                  <c:v>6.7595088116142801</c:v>
                </c:pt>
                <c:pt idx="7628">
                  <c:v>6.7591708361736993</c:v>
                </c:pt>
                <c:pt idx="7629">
                  <c:v>6.7737030534714737</c:v>
                </c:pt>
                <c:pt idx="7630">
                  <c:v>6.7611717028225513</c:v>
                </c:pt>
                <c:pt idx="7631">
                  <c:v>6.752044121023741</c:v>
                </c:pt>
                <c:pt idx="7632">
                  <c:v>6.7530569276418948</c:v>
                </c:pt>
                <c:pt idx="7633">
                  <c:v>6.7447506676208953</c:v>
                </c:pt>
                <c:pt idx="7634">
                  <c:v>6.7398269996335323</c:v>
                </c:pt>
                <c:pt idx="7635">
                  <c:v>6.7780418187214551</c:v>
                </c:pt>
                <c:pt idx="7636">
                  <c:v>6.821217945106711</c:v>
                </c:pt>
                <c:pt idx="7637">
                  <c:v>6.859212129060956</c:v>
                </c:pt>
                <c:pt idx="7638">
                  <c:v>6.8857572800004219</c:v>
                </c:pt>
                <c:pt idx="7639">
                  <c:v>6.8635162839860211</c:v>
                </c:pt>
                <c:pt idx="7640">
                  <c:v>6.8811555208358648</c:v>
                </c:pt>
                <c:pt idx="7641">
                  <c:v>6.8843896639306577</c:v>
                </c:pt>
                <c:pt idx="7642">
                  <c:v>6.8986403505349942</c:v>
                </c:pt>
                <c:pt idx="7643">
                  <c:v>6.8887752948337289</c:v>
                </c:pt>
                <c:pt idx="7644">
                  <c:v>6.8940796518107508</c:v>
                </c:pt>
                <c:pt idx="7645">
                  <c:v>6.910418620585542</c:v>
                </c:pt>
                <c:pt idx="7646">
                  <c:v>6.9323246476127975</c:v>
                </c:pt>
                <c:pt idx="7647">
                  <c:v>6.9425151648447887</c:v>
                </c:pt>
                <c:pt idx="7648">
                  <c:v>6.9353643742249984</c:v>
                </c:pt>
                <c:pt idx="7649">
                  <c:v>6.9407046047931509</c:v>
                </c:pt>
                <c:pt idx="7650">
                  <c:v>6.9654829202322626</c:v>
                </c:pt>
                <c:pt idx="7651">
                  <c:v>6.9805980181691663</c:v>
                </c:pt>
                <c:pt idx="7652">
                  <c:v>6.9971420354722271</c:v>
                </c:pt>
                <c:pt idx="7653">
                  <c:v>7.0228215467424109</c:v>
                </c:pt>
                <c:pt idx="7654">
                  <c:v>7.060534098448418</c:v>
                </c:pt>
                <c:pt idx="7655">
                  <c:v>7.0483193744581021</c:v>
                </c:pt>
                <c:pt idx="7656">
                  <c:v>7.0488127568143142</c:v>
                </c:pt>
                <c:pt idx="7657">
                  <c:v>7.0239304477827593</c:v>
                </c:pt>
                <c:pt idx="7658">
                  <c:v>7.0279340881379948</c:v>
                </c:pt>
                <c:pt idx="7659">
                  <c:v>7.0087478280773778</c:v>
                </c:pt>
                <c:pt idx="7660">
                  <c:v>6.9952209447691889</c:v>
                </c:pt>
                <c:pt idx="7661">
                  <c:v>7.0306867149591676</c:v>
                </c:pt>
                <c:pt idx="7662">
                  <c:v>7.0361003437296858</c:v>
                </c:pt>
                <c:pt idx="7663">
                  <c:v>7.0703661524036487</c:v>
                </c:pt>
                <c:pt idx="7664">
                  <c:v>7.0630836752666735</c:v>
                </c:pt>
                <c:pt idx="7665">
                  <c:v>7.0388572982605089</c:v>
                </c:pt>
                <c:pt idx="7666">
                  <c:v>6.9935974458326937</c:v>
                </c:pt>
                <c:pt idx="7667">
                  <c:v>7.0094729120347337</c:v>
                </c:pt>
                <c:pt idx="7668">
                  <c:v>7.0246834682538495</c:v>
                </c:pt>
                <c:pt idx="7669">
                  <c:v>7.0546788666632931</c:v>
                </c:pt>
                <c:pt idx="7670">
                  <c:v>7.078453134443949</c:v>
                </c:pt>
                <c:pt idx="7671">
                  <c:v>7.0619603386406942</c:v>
                </c:pt>
                <c:pt idx="7672">
                  <c:v>7.0603360877628072</c:v>
                </c:pt>
                <c:pt idx="7673">
                  <c:v>7.0749509834644764</c:v>
                </c:pt>
                <c:pt idx="7674">
                  <c:v>7.090303627098594</c:v>
                </c:pt>
                <c:pt idx="7675">
                  <c:v>7.098599282342299</c:v>
                </c:pt>
                <c:pt idx="7676">
                  <c:v>7.1033553438614678</c:v>
                </c:pt>
                <c:pt idx="7677">
                  <c:v>7.0946182167885183</c:v>
                </c:pt>
                <c:pt idx="7678">
                  <c:v>7.0979526873504089</c:v>
                </c:pt>
                <c:pt idx="7679">
                  <c:v>7.1090964730695498</c:v>
                </c:pt>
                <c:pt idx="7680">
                  <c:v>7.1273668510053385</c:v>
                </c:pt>
                <c:pt idx="7681">
                  <c:v>7.1271530299998087</c:v>
                </c:pt>
                <c:pt idx="7682">
                  <c:v>7.1297900766209086</c:v>
                </c:pt>
                <c:pt idx="7683">
                  <c:v>7.080380631389926</c:v>
                </c:pt>
                <c:pt idx="7684">
                  <c:v>7.0794601819078453</c:v>
                </c:pt>
                <c:pt idx="7685">
                  <c:v>7.0785398520841971</c:v>
                </c:pt>
                <c:pt idx="7686">
                  <c:v>7.0648782701696744</c:v>
                </c:pt>
                <c:pt idx="7687">
                  <c:v>6.9933110532928557</c:v>
                </c:pt>
                <c:pt idx="7688">
                  <c:v>6.9944999161719155</c:v>
                </c:pt>
                <c:pt idx="7689">
                  <c:v>7.0103774309816256</c:v>
                </c:pt>
                <c:pt idx="7690">
                  <c:v>7.020682685805169</c:v>
                </c:pt>
                <c:pt idx="7691">
                  <c:v>7.021174133593175</c:v>
                </c:pt>
                <c:pt idx="7692">
                  <c:v>6.9956872714882312</c:v>
                </c:pt>
                <c:pt idx="7693">
                  <c:v>6.9912799885071939</c:v>
                </c:pt>
                <c:pt idx="7694">
                  <c:v>7.0169379860650158</c:v>
                </c:pt>
                <c:pt idx="7695">
                  <c:v>7.0342698228905967</c:v>
                </c:pt>
                <c:pt idx="7696">
                  <c:v>7.0551616042645815</c:v>
                </c:pt>
                <c:pt idx="7697">
                  <c:v>7.0797135666474214</c:v>
                </c:pt>
                <c:pt idx="7698">
                  <c:v>7.0951473422227131</c:v>
                </c:pt>
                <c:pt idx="7699">
                  <c:v>7.08932932140209</c:v>
                </c:pt>
                <c:pt idx="7700">
                  <c:v>7.0813892725621193</c:v>
                </c:pt>
                <c:pt idx="7701">
                  <c:v>7.051505809831907</c:v>
                </c:pt>
                <c:pt idx="7702">
                  <c:v>6.9773239687124757</c:v>
                </c:pt>
                <c:pt idx="7703">
                  <c:v>6.9471819291676375</c:v>
                </c:pt>
                <c:pt idx="7704">
                  <c:v>6.9574637584228052</c:v>
                </c:pt>
                <c:pt idx="7705">
                  <c:v>6.9434096816307909</c:v>
                </c:pt>
                <c:pt idx="7706">
                  <c:v>6.878002762429829</c:v>
                </c:pt>
                <c:pt idx="7707">
                  <c:v>6.9067528139767864</c:v>
                </c:pt>
                <c:pt idx="7708">
                  <c:v>6.925262911518244</c:v>
                </c:pt>
                <c:pt idx="7709">
                  <c:v>6.9133514593104319</c:v>
                </c:pt>
                <c:pt idx="7710">
                  <c:v>6.9284225654917293</c:v>
                </c:pt>
                <c:pt idx="7711">
                  <c:v>6.9359052618624606</c:v>
                </c:pt>
                <c:pt idx="7712">
                  <c:v>6.9600422121737413</c:v>
                </c:pt>
                <c:pt idx="7713">
                  <c:v>6.9828711506296708</c:v>
                </c:pt>
                <c:pt idx="7714">
                  <c:v>6.982731493206658</c:v>
                </c:pt>
                <c:pt idx="7715">
                  <c:v>6.9644367366944566</c:v>
                </c:pt>
                <c:pt idx="7716">
                  <c:v>6.9608152295913754</c:v>
                </c:pt>
                <c:pt idx="7717">
                  <c:v>6.9230876110469906</c:v>
                </c:pt>
                <c:pt idx="7718">
                  <c:v>6.9061952772760362</c:v>
                </c:pt>
                <c:pt idx="7719">
                  <c:v>6.9059190294649451</c:v>
                </c:pt>
                <c:pt idx="7720">
                  <c:v>6.893902730353676</c:v>
                </c:pt>
                <c:pt idx="7721">
                  <c:v>6.8757028271455427</c:v>
                </c:pt>
                <c:pt idx="7722">
                  <c:v>6.8788656504460288</c:v>
                </c:pt>
                <c:pt idx="7723">
                  <c:v>6.9129848240722414</c:v>
                </c:pt>
                <c:pt idx="7724">
                  <c:v>6.9147822001265</c:v>
                </c:pt>
                <c:pt idx="7725">
                  <c:v>6.9145056088384944</c:v>
                </c:pt>
                <c:pt idx="7726">
                  <c:v>6.89071970954409</c:v>
                </c:pt>
                <c:pt idx="7727">
                  <c:v>6.7912177169382728</c:v>
                </c:pt>
                <c:pt idx="7728">
                  <c:v>6.7488405183845774</c:v>
                </c:pt>
                <c:pt idx="7729">
                  <c:v>6.8261822307252649</c:v>
                </c:pt>
                <c:pt idx="7730">
                  <c:v>6.8047480185207876</c:v>
                </c:pt>
                <c:pt idx="7731">
                  <c:v>6.7942687065722653</c:v>
                </c:pt>
                <c:pt idx="7732">
                  <c:v>6.7287719562409087</c:v>
                </c:pt>
                <c:pt idx="7733">
                  <c:v>6.7507077528182542</c:v>
                </c:pt>
                <c:pt idx="7734">
                  <c:v>6.7787906970699776</c:v>
                </c:pt>
                <c:pt idx="7735">
                  <c:v>6.7873319733482864</c:v>
                </c:pt>
                <c:pt idx="7736">
                  <c:v>6.7904541460560264</c:v>
                </c:pt>
                <c:pt idx="7737">
                  <c:v>6.7942568003778172</c:v>
                </c:pt>
                <c:pt idx="7738">
                  <c:v>6.7933056044257638</c:v>
                </c:pt>
                <c:pt idx="7739">
                  <c:v>6.8861021589822196</c:v>
                </c:pt>
                <c:pt idx="7740">
                  <c:v>6.925077497202059</c:v>
                </c:pt>
                <c:pt idx="7741">
                  <c:v>6.9615034048373419</c:v>
                </c:pt>
                <c:pt idx="7742">
                  <c:v>6.9883748079800139</c:v>
                </c:pt>
                <c:pt idx="7743">
                  <c:v>7.0167476097004124</c:v>
                </c:pt>
                <c:pt idx="7744">
                  <c:v>7.0171686145569945</c:v>
                </c:pt>
                <c:pt idx="7745">
                  <c:v>7.0063621748905769</c:v>
                </c:pt>
                <c:pt idx="7746">
                  <c:v>7.0130882825784724</c:v>
                </c:pt>
                <c:pt idx="7747">
                  <c:v>7.0142103767036845</c:v>
                </c:pt>
                <c:pt idx="7748">
                  <c:v>7.0279582290420235</c:v>
                </c:pt>
                <c:pt idx="7749">
                  <c:v>7.1281769133881623</c:v>
                </c:pt>
                <c:pt idx="7750">
                  <c:v>7.1792146600880216</c:v>
                </c:pt>
                <c:pt idx="7751">
                  <c:v>7.1688765909774945</c:v>
                </c:pt>
                <c:pt idx="7752">
                  <c:v>7.1693067235729524</c:v>
                </c:pt>
                <c:pt idx="7753">
                  <c:v>7.2149035143348756</c:v>
                </c:pt>
                <c:pt idx="7754">
                  <c:v>7.2239942927629377</c:v>
                </c:pt>
                <c:pt idx="7755">
                  <c:v>7.2684940976063572</c:v>
                </c:pt>
                <c:pt idx="7756">
                  <c:v>7.3045458283304852</c:v>
                </c:pt>
                <c:pt idx="7757">
                  <c:v>7.3145530561152983</c:v>
                </c:pt>
                <c:pt idx="7758">
                  <c:v>7.3348143680807372</c:v>
                </c:pt>
                <c:pt idx="7759">
                  <c:v>7.3323938793392704</c:v>
                </c:pt>
                <c:pt idx="7760">
                  <c:v>7.3094434864969386</c:v>
                </c:pt>
                <c:pt idx="7761">
                  <c:v>7.320919312770739</c:v>
                </c:pt>
                <c:pt idx="7762">
                  <c:v>7.3514475463049926</c:v>
                </c:pt>
                <c:pt idx="7763">
                  <c:v>7.3828382273277153</c:v>
                </c:pt>
                <c:pt idx="7764">
                  <c:v>7.3855698774718261</c:v>
                </c:pt>
                <c:pt idx="7765">
                  <c:v>7.3860868673632494</c:v>
                </c:pt>
                <c:pt idx="7766">
                  <c:v>7.4095007627327902</c:v>
                </c:pt>
                <c:pt idx="7767">
                  <c:v>7.4166879784726403</c:v>
                </c:pt>
                <c:pt idx="7768">
                  <c:v>7.4142404714397436</c:v>
                </c:pt>
                <c:pt idx="7769">
                  <c:v>7.4058623797070169</c:v>
                </c:pt>
                <c:pt idx="7770">
                  <c:v>7.4063807900735963</c:v>
                </c:pt>
                <c:pt idx="7771">
                  <c:v>7.4365247598891964</c:v>
                </c:pt>
                <c:pt idx="7772">
                  <c:v>7.4682787206139229</c:v>
                </c:pt>
                <c:pt idx="7773">
                  <c:v>7.4426625246022171</c:v>
                </c:pt>
                <c:pt idx="7774">
                  <c:v>7.4476491084937004</c:v>
                </c:pt>
                <c:pt idx="7775">
                  <c:v>7.4585971526831871</c:v>
                </c:pt>
                <c:pt idx="7776">
                  <c:v>7.4844784848029988</c:v>
                </c:pt>
                <c:pt idx="7777">
                  <c:v>7.5209278950239886</c:v>
                </c:pt>
                <c:pt idx="7778">
                  <c:v>7.5289752878716634</c:v>
                </c:pt>
                <c:pt idx="7779">
                  <c:v>7.5340949910674162</c:v>
                </c:pt>
                <c:pt idx="7780">
                  <c:v>7.5686011461265048</c:v>
                </c:pt>
                <c:pt idx="7781">
                  <c:v>7.5298499082583374</c:v>
                </c:pt>
                <c:pt idx="7782">
                  <c:v>7.5056037915537459</c:v>
                </c:pt>
                <c:pt idx="7783">
                  <c:v>7.5032019983404492</c:v>
                </c:pt>
                <c:pt idx="7784">
                  <c:v>7.4392747173145892</c:v>
                </c:pt>
                <c:pt idx="7785">
                  <c:v>7.3922585011011614</c:v>
                </c:pt>
                <c:pt idx="7786">
                  <c:v>7.4349857552375251</c:v>
                </c:pt>
                <c:pt idx="7787">
                  <c:v>7.4422720412776577</c:v>
                </c:pt>
                <c:pt idx="7788">
                  <c:v>7.4547750583070034</c:v>
                </c:pt>
                <c:pt idx="7789">
                  <c:v>7.4233159075609478</c:v>
                </c:pt>
                <c:pt idx="7790">
                  <c:v>7.4187134516982605</c:v>
                </c:pt>
                <c:pt idx="7791">
                  <c:v>7.4504655452715296</c:v>
                </c:pt>
                <c:pt idx="7792">
                  <c:v>7.4406309307517713</c:v>
                </c:pt>
                <c:pt idx="7793">
                  <c:v>7.4449464966916077</c:v>
                </c:pt>
                <c:pt idx="7794">
                  <c:v>7.4358636619656435</c:v>
                </c:pt>
                <c:pt idx="7795">
                  <c:v>7.4253047355656525</c:v>
                </c:pt>
                <c:pt idx="7796">
                  <c:v>7.4400068389420735</c:v>
                </c:pt>
                <c:pt idx="7797">
                  <c:v>7.4554820531670734</c:v>
                </c:pt>
                <c:pt idx="7798">
                  <c:v>7.4799360343014607</c:v>
                </c:pt>
                <c:pt idx="7799">
                  <c:v>7.5171861157522821</c:v>
                </c:pt>
                <c:pt idx="7800">
                  <c:v>7.5328218628730479</c:v>
                </c:pt>
                <c:pt idx="7801">
                  <c:v>7.5379441817398014</c:v>
                </c:pt>
                <c:pt idx="7802">
                  <c:v>7.5310092730926002</c:v>
                </c:pt>
                <c:pt idx="7803">
                  <c:v>7.4713636796497065</c:v>
                </c:pt>
                <c:pt idx="7804">
                  <c:v>7.4099490702029858</c:v>
                </c:pt>
                <c:pt idx="7805">
                  <c:v>7.3831250545688514</c:v>
                </c:pt>
                <c:pt idx="7806">
                  <c:v>7.3733793294968208</c:v>
                </c:pt>
                <c:pt idx="7807">
                  <c:v>7.381342579172677</c:v>
                </c:pt>
                <c:pt idx="7808">
                  <c:v>7.4136728596694539</c:v>
                </c:pt>
                <c:pt idx="7809">
                  <c:v>7.4024040769227568</c:v>
                </c:pt>
                <c:pt idx="7810">
                  <c:v>7.367464729679682</c:v>
                </c:pt>
                <c:pt idx="7811">
                  <c:v>7.368790873331025</c:v>
                </c:pt>
                <c:pt idx="7812">
                  <c:v>7.390012991046218</c:v>
                </c:pt>
                <c:pt idx="7813">
                  <c:v>7.4024282128711754</c:v>
                </c:pt>
                <c:pt idx="7814">
                  <c:v>7.4489154620480065</c:v>
                </c:pt>
                <c:pt idx="7815">
                  <c:v>7.4934599765110539</c:v>
                </c:pt>
                <c:pt idx="7816">
                  <c:v>7.5097957192598486</c:v>
                </c:pt>
                <c:pt idx="7817">
                  <c:v>7.5096455233454629</c:v>
                </c:pt>
                <c:pt idx="7818">
                  <c:v>7.5147520823013378</c:v>
                </c:pt>
                <c:pt idx="7819">
                  <c:v>7.5424063699642057</c:v>
                </c:pt>
                <c:pt idx="7820">
                  <c:v>7.4796535489661036</c:v>
                </c:pt>
                <c:pt idx="7821">
                  <c:v>7.4869836094440902</c:v>
                </c:pt>
                <c:pt idx="7822">
                  <c:v>7.5145357091268439</c:v>
                </c:pt>
                <c:pt idx="7823">
                  <c:v>7.5196455934090505</c:v>
                </c:pt>
                <c:pt idx="7824">
                  <c:v>7.5345344916840009</c:v>
                </c:pt>
                <c:pt idx="7825">
                  <c:v>7.5871255424359552</c:v>
                </c:pt>
                <c:pt idx="7826">
                  <c:v>7.5877325124793504</c:v>
                </c:pt>
                <c:pt idx="7827">
                  <c:v>7.6050325426078036</c:v>
                </c:pt>
                <c:pt idx="7828">
                  <c:v>7.6170484940251235</c:v>
                </c:pt>
                <c:pt idx="7829">
                  <c:v>7.6405090033867209</c:v>
                </c:pt>
                <c:pt idx="7830">
                  <c:v>7.6388280914059754</c:v>
                </c:pt>
                <c:pt idx="7831">
                  <c:v>7.6440224945081319</c:v>
                </c:pt>
                <c:pt idx="7832">
                  <c:v>7.6385187983120852</c:v>
                </c:pt>
                <c:pt idx="7833">
                  <c:v>7.5932987670260772</c:v>
                </c:pt>
                <c:pt idx="7834">
                  <c:v>7.6349100442693798</c:v>
                </c:pt>
                <c:pt idx="7835">
                  <c:v>7.6240684720065177</c:v>
                </c:pt>
                <c:pt idx="7836">
                  <c:v>7.590370089360249</c:v>
                </c:pt>
                <c:pt idx="7837">
                  <c:v>7.6114713182086708</c:v>
                </c:pt>
                <c:pt idx="7838">
                  <c:v>7.495624724745535</c:v>
                </c:pt>
                <c:pt idx="7839">
                  <c:v>7.4130229402788386</c:v>
                </c:pt>
                <c:pt idx="7840">
                  <c:v>7.418805098172256</c:v>
                </c:pt>
                <c:pt idx="7841">
                  <c:v>7.4171729610506585</c:v>
                </c:pt>
                <c:pt idx="7842">
                  <c:v>7.2597805508171636</c:v>
                </c:pt>
                <c:pt idx="7843">
                  <c:v>7.2806887188035168</c:v>
                </c:pt>
                <c:pt idx="7844">
                  <c:v>7.333692132676406</c:v>
                </c:pt>
                <c:pt idx="7845">
                  <c:v>7.3049440595163144</c:v>
                </c:pt>
                <c:pt idx="7846">
                  <c:v>7.293110050139898</c:v>
                </c:pt>
                <c:pt idx="7847">
                  <c:v>7.2798365898486432</c:v>
                </c:pt>
                <c:pt idx="7848">
                  <c:v>7.3008025192274069</c:v>
                </c:pt>
                <c:pt idx="7849">
                  <c:v>7.3371605157731592</c:v>
                </c:pt>
                <c:pt idx="7850">
                  <c:v>7.3208720194281431</c:v>
                </c:pt>
                <c:pt idx="7851">
                  <c:v>7.252641492207073</c:v>
                </c:pt>
                <c:pt idx="7852">
                  <c:v>7.2670017223616439</c:v>
                </c:pt>
                <c:pt idx="7853">
                  <c:v>7.2574092800881269</c:v>
                </c:pt>
                <c:pt idx="7854">
                  <c:v>7.2035593032298735</c:v>
                </c:pt>
                <c:pt idx="7855">
                  <c:v>7.1184132322656959</c:v>
                </c:pt>
                <c:pt idx="7856">
                  <c:v>7.1196945466475041</c:v>
                </c:pt>
                <c:pt idx="7857">
                  <c:v>7.1537266865804794</c:v>
                </c:pt>
                <c:pt idx="7858">
                  <c:v>7.187921500142334</c:v>
                </c:pt>
                <c:pt idx="7859">
                  <c:v>7.2265925178130992</c:v>
                </c:pt>
                <c:pt idx="7860">
                  <c:v>7.2170534156895858</c:v>
                </c:pt>
                <c:pt idx="7861">
                  <c:v>7.2464989936256003</c:v>
                </c:pt>
                <c:pt idx="7862">
                  <c:v>7.3130218543870829</c:v>
                </c:pt>
                <c:pt idx="7863">
                  <c:v>7.320919917989821</c:v>
                </c:pt>
                <c:pt idx="7864">
                  <c:v>7.3332190634520433</c:v>
                </c:pt>
                <c:pt idx="7865">
                  <c:v>7.3044728447233114</c:v>
                </c:pt>
                <c:pt idx="7866">
                  <c:v>7.3218574900937536</c:v>
                </c:pt>
                <c:pt idx="7867">
                  <c:v>7.3268363531870175</c:v>
                </c:pt>
                <c:pt idx="7868">
                  <c:v>7.2929863692352939</c:v>
                </c:pt>
                <c:pt idx="7869">
                  <c:v>7.2884647176863684</c:v>
                </c:pt>
                <c:pt idx="7870">
                  <c:v>7.3233035790369092</c:v>
                </c:pt>
                <c:pt idx="7871">
                  <c:v>7.329015755828558</c:v>
                </c:pt>
                <c:pt idx="7872">
                  <c:v>7.3156769471529497</c:v>
                </c:pt>
                <c:pt idx="7873">
                  <c:v>7.3016308474144154</c:v>
                </c:pt>
                <c:pt idx="7874">
                  <c:v>7.3708503078479035</c:v>
                </c:pt>
                <c:pt idx="7875">
                  <c:v>7.3928154417652898</c:v>
                </c:pt>
                <c:pt idx="7876">
                  <c:v>7.3926675854564543</c:v>
                </c:pt>
                <c:pt idx="7877">
                  <c:v>7.3851270645192884</c:v>
                </c:pt>
                <c:pt idx="7878">
                  <c:v>7.3635624934908916</c:v>
                </c:pt>
                <c:pt idx="7879">
                  <c:v>7.3059794347917926</c:v>
                </c:pt>
                <c:pt idx="7880">
                  <c:v>7.2539608612160746</c:v>
                </c:pt>
                <c:pt idx="7881">
                  <c:v>7.2661475154629169</c:v>
                </c:pt>
                <c:pt idx="7882">
                  <c:v>7.1650027420476725</c:v>
                </c:pt>
                <c:pt idx="7883">
                  <c:v>7.1756069461059022</c:v>
                </c:pt>
                <c:pt idx="7884">
                  <c:v>7.1733107518831485</c:v>
                </c:pt>
                <c:pt idx="7885">
                  <c:v>7.1150634685778575</c:v>
                </c:pt>
                <c:pt idx="7886">
                  <c:v>7.1284397878987846</c:v>
                </c:pt>
                <c:pt idx="7887">
                  <c:v>7.1147531835060187</c:v>
                </c:pt>
                <c:pt idx="7888">
                  <c:v>6.978007627319033</c:v>
                </c:pt>
                <c:pt idx="7889">
                  <c:v>6.9722856610646309</c:v>
                </c:pt>
                <c:pt idx="7890">
                  <c:v>7.0321078720365655</c:v>
                </c:pt>
                <c:pt idx="7891">
                  <c:v>7.0551731858568454</c:v>
                </c:pt>
                <c:pt idx="7892">
                  <c:v>6.997885179587688</c:v>
                </c:pt>
                <c:pt idx="7893">
                  <c:v>6.9774513548632919</c:v>
                </c:pt>
                <c:pt idx="7894">
                  <c:v>7.0638322026365001</c:v>
                </c:pt>
                <c:pt idx="7895">
                  <c:v>7.0651036924329755</c:v>
                </c:pt>
                <c:pt idx="7896">
                  <c:v>7.0656689007283706</c:v>
                </c:pt>
                <c:pt idx="7897">
                  <c:v>7.1029756325242159</c:v>
                </c:pt>
                <c:pt idx="7898">
                  <c:v>7.1433205341169526</c:v>
                </c:pt>
                <c:pt idx="7899">
                  <c:v>7.1360343471721528</c:v>
                </c:pt>
                <c:pt idx="7900">
                  <c:v>7.165149367308616</c:v>
                </c:pt>
                <c:pt idx="7901">
                  <c:v>7.1614234896376159</c:v>
                </c:pt>
                <c:pt idx="7902">
                  <c:v>7.1505381259333669</c:v>
                </c:pt>
                <c:pt idx="7903">
                  <c:v>7.1425295232323212</c:v>
                </c:pt>
                <c:pt idx="7904">
                  <c:v>7.1708139401443205</c:v>
                </c:pt>
                <c:pt idx="7905">
                  <c:v>7.1963420377712346</c:v>
                </c:pt>
                <c:pt idx="7906">
                  <c:v>7.2154843075917068</c:v>
                </c:pt>
                <c:pt idx="7907">
                  <c:v>7.2245758178192725</c:v>
                </c:pt>
                <c:pt idx="7908">
                  <c:v>7.2510177653124908</c:v>
                </c:pt>
                <c:pt idx="7909">
                  <c:v>7.254353233484534</c:v>
                </c:pt>
                <c:pt idx="7910">
                  <c:v>7.2308491290080443</c:v>
                </c:pt>
                <c:pt idx="7911">
                  <c:v>7.2233290459138759</c:v>
                </c:pt>
                <c:pt idx="7912">
                  <c:v>7.153696153911266</c:v>
                </c:pt>
                <c:pt idx="7913">
                  <c:v>7.1448255706804158</c:v>
                </c:pt>
                <c:pt idx="7914">
                  <c:v>7.1659742543696305</c:v>
                </c:pt>
                <c:pt idx="7915">
                  <c:v>7.182169356184505</c:v>
                </c:pt>
                <c:pt idx="7916">
                  <c:v>7.2177929161911809</c:v>
                </c:pt>
                <c:pt idx="7917">
                  <c:v>7.1843023570600542</c:v>
                </c:pt>
                <c:pt idx="7918">
                  <c:v>7.1682095197802393</c:v>
                </c:pt>
                <c:pt idx="7919">
                  <c:v>7.1758078218712065</c:v>
                </c:pt>
                <c:pt idx="7920">
                  <c:v>7.1905899859842606</c:v>
                </c:pt>
                <c:pt idx="7921">
                  <c:v>7.1938976573778124</c:v>
                </c:pt>
                <c:pt idx="7922">
                  <c:v>7.152604684824464</c:v>
                </c:pt>
                <c:pt idx="7923">
                  <c:v>7.1566101434479652</c:v>
                </c:pt>
                <c:pt idx="7924">
                  <c:v>7.195685234831191</c:v>
                </c:pt>
                <c:pt idx="7925">
                  <c:v>7.2623172801057283</c:v>
                </c:pt>
                <c:pt idx="7926">
                  <c:v>7.3237564842954219</c:v>
                </c:pt>
                <c:pt idx="7927">
                  <c:v>7.3521726594544887</c:v>
                </c:pt>
                <c:pt idx="7928">
                  <c:v>7.3512903987353537</c:v>
                </c:pt>
                <c:pt idx="7929">
                  <c:v>7.3651108246849768</c:v>
                </c:pt>
                <c:pt idx="7930">
                  <c:v>7.3951604768496919</c:v>
                </c:pt>
                <c:pt idx="7931">
                  <c:v>7.3927940254970999</c:v>
                </c:pt>
                <c:pt idx="7932">
                  <c:v>7.3874712137987419</c:v>
                </c:pt>
                <c:pt idx="7933">
                  <c:v>7.3836297287675672</c:v>
                </c:pt>
                <c:pt idx="7934">
                  <c:v>7.4159700269795694</c:v>
                </c:pt>
                <c:pt idx="7935">
                  <c:v>7.4150801105763318</c:v>
                </c:pt>
                <c:pt idx="7936">
                  <c:v>7.3912035526202757</c:v>
                </c:pt>
                <c:pt idx="7937">
                  <c:v>7.3740559603781968</c:v>
                </c:pt>
                <c:pt idx="7938">
                  <c:v>7.3392504162452123</c:v>
                </c:pt>
                <c:pt idx="7939">
                  <c:v>7.2936002786561671</c:v>
                </c:pt>
                <c:pt idx="7940">
                  <c:v>7.2971012067899226</c:v>
                </c:pt>
                <c:pt idx="7941">
                  <c:v>7.3086306266966501</c:v>
                </c:pt>
                <c:pt idx="7942">
                  <c:v>7.2280895171904529</c:v>
                </c:pt>
                <c:pt idx="7943">
                  <c:v>7.1896360809589996</c:v>
                </c:pt>
                <c:pt idx="7944">
                  <c:v>7.1707992344268874</c:v>
                </c:pt>
                <c:pt idx="7945">
                  <c:v>7.1419726215044914</c:v>
                </c:pt>
                <c:pt idx="7946">
                  <c:v>7.1261174422847517</c:v>
                </c:pt>
                <c:pt idx="7947">
                  <c:v>7.0019804764401519</c:v>
                </c:pt>
                <c:pt idx="7948">
                  <c:v>7.0319489528793158</c:v>
                </c:pt>
                <c:pt idx="7949">
                  <c:v>7.0782191769892622</c:v>
                </c:pt>
                <c:pt idx="7950">
                  <c:v>7.0617977084986467</c:v>
                </c:pt>
                <c:pt idx="7951">
                  <c:v>7.0814295061282726</c:v>
                </c:pt>
                <c:pt idx="7952">
                  <c:v>7.096867022451633</c:v>
                </c:pt>
                <c:pt idx="7953">
                  <c:v>7.0995638319201646</c:v>
                </c:pt>
                <c:pt idx="7954">
                  <c:v>7.0390755480722049</c:v>
                </c:pt>
                <c:pt idx="7955">
                  <c:v>6.940387708888232</c:v>
                </c:pt>
                <c:pt idx="7956">
                  <c:v>6.8146278836031771</c:v>
                </c:pt>
                <c:pt idx="7957">
                  <c:v>6.8635569118074473</c:v>
                </c:pt>
                <c:pt idx="7958">
                  <c:v>6.914209961816586</c:v>
                </c:pt>
                <c:pt idx="7959">
                  <c:v>6.9196030455868032</c:v>
                </c:pt>
                <c:pt idx="7960">
                  <c:v>6.8800229161660473</c:v>
                </c:pt>
                <c:pt idx="7961">
                  <c:v>6.8633732607089257</c:v>
                </c:pt>
                <c:pt idx="7962">
                  <c:v>6.9545188576111396</c:v>
                </c:pt>
                <c:pt idx="7963">
                  <c:v>6.9801114870071483</c:v>
                </c:pt>
                <c:pt idx="7964">
                  <c:v>6.9813679070748105</c:v>
                </c:pt>
                <c:pt idx="7965">
                  <c:v>7.0014742466471862</c:v>
                </c:pt>
                <c:pt idx="7966">
                  <c:v>7.0440432100668016</c:v>
                </c:pt>
                <c:pt idx="7967">
                  <c:v>7.0530595853756868</c:v>
                </c:pt>
                <c:pt idx="7968">
                  <c:v>7.0289381215937023</c:v>
                </c:pt>
                <c:pt idx="7969">
                  <c:v>7.0715334866105595</c:v>
                </c:pt>
                <c:pt idx="7970">
                  <c:v>7.0995367592175374</c:v>
                </c:pt>
                <c:pt idx="7971">
                  <c:v>7.0715645843862198</c:v>
                </c:pt>
                <c:pt idx="7972">
                  <c:v>7.0366310553393525</c:v>
                </c:pt>
                <c:pt idx="7973">
                  <c:v>7.0884206599066504</c:v>
                </c:pt>
                <c:pt idx="7974">
                  <c:v>7.1044404905980389</c:v>
                </c:pt>
                <c:pt idx="7975">
                  <c:v>7.1091294213218346</c:v>
                </c:pt>
                <c:pt idx="7976">
                  <c:v>7.0953377102444701</c:v>
                </c:pt>
                <c:pt idx="7977">
                  <c:v>7.1276924502031838</c:v>
                </c:pt>
                <c:pt idx="7978">
                  <c:v>7.212226882662593</c:v>
                </c:pt>
                <c:pt idx="7979">
                  <c:v>7.2552117548832618</c:v>
                </c:pt>
                <c:pt idx="7980">
                  <c:v>7.2672554063963677</c:v>
                </c:pt>
                <c:pt idx="7981">
                  <c:v>7.2727785205052298</c:v>
                </c:pt>
                <c:pt idx="7982">
                  <c:v>7.2746694429205609</c:v>
                </c:pt>
                <c:pt idx="7983">
                  <c:v>7.2991123322487743</c:v>
                </c:pt>
                <c:pt idx="7984">
                  <c:v>7.3068493913209585</c:v>
                </c:pt>
                <c:pt idx="7985">
                  <c:v>7.2897513637452676</c:v>
                </c:pt>
                <c:pt idx="7986">
                  <c:v>7.2683194947358558</c:v>
                </c:pt>
                <c:pt idx="7987">
                  <c:v>7.2840190648444851</c:v>
                </c:pt>
                <c:pt idx="7988">
                  <c:v>7.3565678947303361</c:v>
                </c:pt>
                <c:pt idx="7989">
                  <c:v>7.3606875727513845</c:v>
                </c:pt>
                <c:pt idx="7990">
                  <c:v>7.3926329568171258</c:v>
                </c:pt>
                <c:pt idx="7991">
                  <c:v>7.401060558387897</c:v>
                </c:pt>
                <c:pt idx="7992">
                  <c:v>7.453164024718947</c:v>
                </c:pt>
                <c:pt idx="7993">
                  <c:v>7.4579340496947673</c:v>
                </c:pt>
                <c:pt idx="7994">
                  <c:v>7.4515202264120299</c:v>
                </c:pt>
                <c:pt idx="7995">
                  <c:v>7.4115800779984609</c:v>
                </c:pt>
                <c:pt idx="7996">
                  <c:v>7.4341112814355759</c:v>
                </c:pt>
                <c:pt idx="7997">
                  <c:v>7.4522505129622783</c:v>
                </c:pt>
                <c:pt idx="7998">
                  <c:v>7.4115612251615044</c:v>
                </c:pt>
                <c:pt idx="7999">
                  <c:v>7.3814702865873487</c:v>
                </c:pt>
                <c:pt idx="8000">
                  <c:v>7.3980047800293045</c:v>
                </c:pt>
                <c:pt idx="8001">
                  <c:v>7.4323315222086404</c:v>
                </c:pt>
                <c:pt idx="8002">
                  <c:v>7.4370882143828538</c:v>
                </c:pt>
                <c:pt idx="8003">
                  <c:v>7.4269737744112927</c:v>
                </c:pt>
                <c:pt idx="8004">
                  <c:v>7.4658911169892068</c:v>
                </c:pt>
                <c:pt idx="8005">
                  <c:v>7.4856010695380579</c:v>
                </c:pt>
                <c:pt idx="8006">
                  <c:v>7.5330597803189292</c:v>
                </c:pt>
                <c:pt idx="8007">
                  <c:v>7.5747929315018965</c:v>
                </c:pt>
                <c:pt idx="8008">
                  <c:v>7.5835796913024387</c:v>
                </c:pt>
                <c:pt idx="8009">
                  <c:v>7.6318112581391215</c:v>
                </c:pt>
                <c:pt idx="8010">
                  <c:v>7.6475327893308878</c:v>
                </c:pt>
                <c:pt idx="8011">
                  <c:v>7.6395793552299835</c:v>
                </c:pt>
                <c:pt idx="8012">
                  <c:v>7.6262864871518836</c:v>
                </c:pt>
                <c:pt idx="8013">
                  <c:v>7.5992894329873657</c:v>
                </c:pt>
                <c:pt idx="8014">
                  <c:v>7.598985461410046</c:v>
                </c:pt>
                <c:pt idx="8015">
                  <c:v>7.5888028208917566</c:v>
                </c:pt>
                <c:pt idx="8016">
                  <c:v>7.5877403884968313</c:v>
                </c:pt>
                <c:pt idx="8017">
                  <c:v>7.5707438500265987</c:v>
                </c:pt>
                <c:pt idx="8018">
                  <c:v>7.5711980946575999</c:v>
                </c:pt>
                <c:pt idx="8019">
                  <c:v>7.6390360295857329</c:v>
                </c:pt>
                <c:pt idx="8020">
                  <c:v>7.634147046526798</c:v>
                </c:pt>
                <c:pt idx="8021">
                  <c:v>7.6552172923752124</c:v>
                </c:pt>
                <c:pt idx="8022">
                  <c:v>7.6426627360157173</c:v>
                </c:pt>
                <c:pt idx="8023">
                  <c:v>7.5819799938917534</c:v>
                </c:pt>
                <c:pt idx="8024">
                  <c:v>7.5763693286962734</c:v>
                </c:pt>
                <c:pt idx="8025">
                  <c:v>7.6063717512379103</c:v>
                </c:pt>
                <c:pt idx="8026">
                  <c:v>7.5733600978375373</c:v>
                </c:pt>
                <c:pt idx="8027">
                  <c:v>7.5238303227976795</c:v>
                </c:pt>
                <c:pt idx="8028">
                  <c:v>7.5754437988120724</c:v>
                </c:pt>
                <c:pt idx="8029">
                  <c:v>7.5857464023784571</c:v>
                </c:pt>
                <c:pt idx="8030">
                  <c:v>7.6415016384359387</c:v>
                </c:pt>
                <c:pt idx="8031">
                  <c:v>7.6915534741676943</c:v>
                </c:pt>
                <c:pt idx="8032">
                  <c:v>7.7065520034423205</c:v>
                </c:pt>
                <c:pt idx="8033">
                  <c:v>7.681505709431133</c:v>
                </c:pt>
                <c:pt idx="8034">
                  <c:v>7.6511637618788804</c:v>
                </c:pt>
                <c:pt idx="8035">
                  <c:v>7.6132905012575796</c:v>
                </c:pt>
                <c:pt idx="8036">
                  <c:v>7.6524989473390557</c:v>
                </c:pt>
                <c:pt idx="8037">
                  <c:v>7.6926745668125855</c:v>
                </c:pt>
                <c:pt idx="8038">
                  <c:v>7.7284455035482642</c:v>
                </c:pt>
                <c:pt idx="8039">
                  <c:v>7.7976150908050217</c:v>
                </c:pt>
                <c:pt idx="8040">
                  <c:v>7.8042430636322058</c:v>
                </c:pt>
                <c:pt idx="8041">
                  <c:v>7.8608238258435392</c:v>
                </c:pt>
                <c:pt idx="8042">
                  <c:v>7.8824410913646092</c:v>
                </c:pt>
                <c:pt idx="8043">
                  <c:v>7.882046969310041</c:v>
                </c:pt>
                <c:pt idx="8044">
                  <c:v>7.9005697796879204</c:v>
                </c:pt>
                <c:pt idx="8045">
                  <c:v>7.9286168024058119</c:v>
                </c:pt>
                <c:pt idx="8046">
                  <c:v>7.9876849975837345</c:v>
                </c:pt>
                <c:pt idx="8047">
                  <c:v>7.9657188638403786</c:v>
                </c:pt>
                <c:pt idx="8048">
                  <c:v>7.9685068654427234</c:v>
                </c:pt>
                <c:pt idx="8049">
                  <c:v>7.9832486031437915</c:v>
                </c:pt>
                <c:pt idx="8050">
                  <c:v>7.9660047861610002</c:v>
                </c:pt>
                <c:pt idx="8051">
                  <c:v>7.9551710196518206</c:v>
                </c:pt>
                <c:pt idx="8052">
                  <c:v>8.0000381842026584</c:v>
                </c:pt>
                <c:pt idx="8053">
                  <c:v>8.0531584377457648</c:v>
                </c:pt>
                <c:pt idx="8054">
                  <c:v>8.080861302771611</c:v>
                </c:pt>
                <c:pt idx="8055">
                  <c:v>8.0795683649631673</c:v>
                </c:pt>
                <c:pt idx="8056">
                  <c:v>8.082315418207255</c:v>
                </c:pt>
                <c:pt idx="8057">
                  <c:v>8.0705152376966716</c:v>
                </c:pt>
                <c:pt idx="8058">
                  <c:v>8.0603463884971731</c:v>
                </c:pt>
                <c:pt idx="8059">
                  <c:v>8.0864619107959026</c:v>
                </c:pt>
                <c:pt idx="8060">
                  <c:v>8.060100044966708</c:v>
                </c:pt>
                <c:pt idx="8061">
                  <c:v>7.9975536686177664</c:v>
                </c:pt>
                <c:pt idx="8062">
                  <c:v>8.0194669656697783</c:v>
                </c:pt>
                <c:pt idx="8063">
                  <c:v>8.0590831324801862</c:v>
                </c:pt>
                <c:pt idx="8064">
                  <c:v>8.049734596046509</c:v>
                </c:pt>
                <c:pt idx="8065">
                  <c:v>8.0234924612633964</c:v>
                </c:pt>
                <c:pt idx="8066">
                  <c:v>8.0189993054850888</c:v>
                </c:pt>
                <c:pt idx="8067">
                  <c:v>8.0529998625403465</c:v>
                </c:pt>
                <c:pt idx="8068">
                  <c:v>8.1233830813389485</c:v>
                </c:pt>
                <c:pt idx="8069">
                  <c:v>8.1658683748543517</c:v>
                </c:pt>
                <c:pt idx="8070">
                  <c:v>8.186528021842733</c:v>
                </c:pt>
                <c:pt idx="8071">
                  <c:v>8.1892295760899412</c:v>
                </c:pt>
                <c:pt idx="8072">
                  <c:v>8.2099483269174485</c:v>
                </c:pt>
                <c:pt idx="8073">
                  <c:v>8.2454974031730011</c:v>
                </c:pt>
                <c:pt idx="8074">
                  <c:v>8.2284292235484333</c:v>
                </c:pt>
                <c:pt idx="8075">
                  <c:v>8.2459557777945918</c:v>
                </c:pt>
                <c:pt idx="8076">
                  <c:v>8.2709410238013099</c:v>
                </c:pt>
                <c:pt idx="8077">
                  <c:v>8.3092354807415099</c:v>
                </c:pt>
                <c:pt idx="8078">
                  <c:v>8.3020064458732641</c:v>
                </c:pt>
                <c:pt idx="8079">
                  <c:v>8.2748588847952593</c:v>
                </c:pt>
                <c:pt idx="8080">
                  <c:v>8.2775895882272419</c:v>
                </c:pt>
                <c:pt idx="8081">
                  <c:v>8.2869432644619394</c:v>
                </c:pt>
                <c:pt idx="8082">
                  <c:v>8.3302839777350766</c:v>
                </c:pt>
                <c:pt idx="8083">
                  <c:v>8.3621889653698016</c:v>
                </c:pt>
                <c:pt idx="8084">
                  <c:v>8.3582587365560777</c:v>
                </c:pt>
                <c:pt idx="8085">
                  <c:v>8.3008374990359375</c:v>
                </c:pt>
                <c:pt idx="8086">
                  <c:v>8.2620725879154406</c:v>
                </c:pt>
                <c:pt idx="8087">
                  <c:v>8.2548845847639534</c:v>
                </c:pt>
                <c:pt idx="8088">
                  <c:v>8.3063125157270328</c:v>
                </c:pt>
                <c:pt idx="8089">
                  <c:v>8.3397869551654118</c:v>
                </c:pt>
                <c:pt idx="8090">
                  <c:v>8.3650565096395635</c:v>
                </c:pt>
                <c:pt idx="8091">
                  <c:v>8.4297183964590783</c:v>
                </c:pt>
                <c:pt idx="8092">
                  <c:v>8.4907495576494405</c:v>
                </c:pt>
                <c:pt idx="8093">
                  <c:v>8.4987308622336304</c:v>
                </c:pt>
                <c:pt idx="8094">
                  <c:v>8.5041700499854596</c:v>
                </c:pt>
                <c:pt idx="8095">
                  <c:v>8.4271222693325925</c:v>
                </c:pt>
                <c:pt idx="8096">
                  <c:v>8.4738085267046959</c:v>
                </c:pt>
                <c:pt idx="8097">
                  <c:v>8.5351589004380379</c:v>
                </c:pt>
                <c:pt idx="8098">
                  <c:v>8.5730550059559825</c:v>
                </c:pt>
                <c:pt idx="8099">
                  <c:v>8.5673967896520509</c:v>
                </c:pt>
                <c:pt idx="8100">
                  <c:v>8.583160799745011</c:v>
                </c:pt>
                <c:pt idx="8101">
                  <c:v>8.6444445678551904</c:v>
                </c:pt>
                <c:pt idx="8102">
                  <c:v>8.6793681239093257</c:v>
                </c:pt>
                <c:pt idx="8103">
                  <c:v>8.6337146475775626</c:v>
                </c:pt>
                <c:pt idx="8104">
                  <c:v>8.6375134820224968</c:v>
                </c:pt>
                <c:pt idx="8105">
                  <c:v>8.6300852204279579</c:v>
                </c:pt>
                <c:pt idx="8106">
                  <c:v>8.6485536027996748</c:v>
                </c:pt>
                <c:pt idx="8107">
                  <c:v>8.6834937593549864</c:v>
                </c:pt>
                <c:pt idx="8108">
                  <c:v>8.6933929422406511</c:v>
                </c:pt>
                <c:pt idx="8109">
                  <c:v>8.6580977668951551</c:v>
                </c:pt>
                <c:pt idx="8110">
                  <c:v>8.6783577156696889</c:v>
                </c:pt>
                <c:pt idx="8111">
                  <c:v>8.7845808141094857</c:v>
                </c:pt>
                <c:pt idx="8112">
                  <c:v>8.7963521524003916</c:v>
                </c:pt>
                <c:pt idx="8113">
                  <c:v>8.7860604203820838</c:v>
                </c:pt>
                <c:pt idx="8114">
                  <c:v>8.7968672746991547</c:v>
                </c:pt>
                <c:pt idx="8115">
                  <c:v>8.7936124338075157</c:v>
                </c:pt>
                <c:pt idx="8116">
                  <c:v>8.839603026836329</c:v>
                </c:pt>
                <c:pt idx="8117">
                  <c:v>8.8752266270344791</c:v>
                </c:pt>
                <c:pt idx="8118">
                  <c:v>8.8834805877976226</c:v>
                </c:pt>
                <c:pt idx="8119">
                  <c:v>8.8526549101579644</c:v>
                </c:pt>
                <c:pt idx="8120">
                  <c:v>8.9202006671224705</c:v>
                </c:pt>
                <c:pt idx="8121">
                  <c:v>8.8972757514079657</c:v>
                </c:pt>
                <c:pt idx="8122">
                  <c:v>8.9411393208624084</c:v>
                </c:pt>
                <c:pt idx="8123">
                  <c:v>8.9610780615479317</c:v>
                </c:pt>
                <c:pt idx="8124">
                  <c:v>8.9756846187882555</c:v>
                </c:pt>
                <c:pt idx="8125">
                  <c:v>8.9580025200892432</c:v>
                </c:pt>
                <c:pt idx="8126">
                  <c:v>8.9896242689851587</c:v>
                </c:pt>
                <c:pt idx="8127">
                  <c:v>9.0357410414850534</c:v>
                </c:pt>
                <c:pt idx="8128">
                  <c:v>9.0396264101328914</c:v>
                </c:pt>
                <c:pt idx="8129">
                  <c:v>9.0191064581818896</c:v>
                </c:pt>
                <c:pt idx="8130">
                  <c:v>9.0680802062498174</c:v>
                </c:pt>
                <c:pt idx="8131">
                  <c:v>9.0502160882435057</c:v>
                </c:pt>
                <c:pt idx="8132">
                  <c:v>9.0740181565555851</c:v>
                </c:pt>
                <c:pt idx="8133">
                  <c:v>9.0906236097820816</c:v>
                </c:pt>
                <c:pt idx="8134">
                  <c:v>9.0745332059927666</c:v>
                </c:pt>
                <c:pt idx="8135">
                  <c:v>9.0802501619125415</c:v>
                </c:pt>
                <c:pt idx="8136">
                  <c:v>9.0632700941097646</c:v>
                </c:pt>
                <c:pt idx="8137">
                  <c:v>9.0517597410902457</c:v>
                </c:pt>
                <c:pt idx="8138">
                  <c:v>8.8673753951642382</c:v>
                </c:pt>
                <c:pt idx="8139">
                  <c:v>8.8277382271478544</c:v>
                </c:pt>
                <c:pt idx="8140">
                  <c:v>8.8774383933666972</c:v>
                </c:pt>
                <c:pt idx="8141">
                  <c:v>8.9362958099147178</c:v>
                </c:pt>
                <c:pt idx="8142">
                  <c:v>8.9419256762749626</c:v>
                </c:pt>
                <c:pt idx="8143">
                  <c:v>9.0092583766173142</c:v>
                </c:pt>
                <c:pt idx="8144">
                  <c:v>9.0761971663555805</c:v>
                </c:pt>
                <c:pt idx="8145">
                  <c:v>9.067393255104216</c:v>
                </c:pt>
                <c:pt idx="8146">
                  <c:v>9.0712922342039111</c:v>
                </c:pt>
                <c:pt idx="8147">
                  <c:v>9.0869855697690838</c:v>
                </c:pt>
                <c:pt idx="8148">
                  <c:v>9.0963451649059461</c:v>
                </c:pt>
                <c:pt idx="8149">
                  <c:v>9.1120818420412331</c:v>
                </c:pt>
                <c:pt idx="8150">
                  <c:v>9.1652052791803342</c:v>
                </c:pt>
                <c:pt idx="8151">
                  <c:v>9.172812399562055</c:v>
                </c:pt>
                <c:pt idx="8152">
                  <c:v>9.2299590208113269</c:v>
                </c:pt>
                <c:pt idx="8153">
                  <c:v>9.2302359195819506</c:v>
                </c:pt>
                <c:pt idx="8154">
                  <c:v>9.1806695526937965</c:v>
                </c:pt>
                <c:pt idx="8155">
                  <c:v>9.1826892999953902</c:v>
                </c:pt>
                <c:pt idx="8156">
                  <c:v>9.2737815778513433</c:v>
                </c:pt>
                <c:pt idx="8157">
                  <c:v>9.3537215750524219</c:v>
                </c:pt>
                <c:pt idx="8158">
                  <c:v>9.3557793937989349</c:v>
                </c:pt>
                <c:pt idx="8159">
                  <c:v>9.3419328402961117</c:v>
                </c:pt>
                <c:pt idx="8160">
                  <c:v>9.3860267633023096</c:v>
                </c:pt>
                <c:pt idx="8161">
                  <c:v>9.3956005106008789</c:v>
                </c:pt>
                <c:pt idx="8162">
                  <c:v>9.3704203012324676</c:v>
                </c:pt>
                <c:pt idx="8163">
                  <c:v>9.3949708024216978</c:v>
                </c:pt>
                <c:pt idx="8164">
                  <c:v>9.4233436142450113</c:v>
                </c:pt>
                <c:pt idx="8165">
                  <c:v>9.3877233753831657</c:v>
                </c:pt>
                <c:pt idx="8166">
                  <c:v>9.3597479597245243</c:v>
                </c:pt>
                <c:pt idx="8167">
                  <c:v>9.3365357847844077</c:v>
                </c:pt>
                <c:pt idx="8168">
                  <c:v>9.4067465338859861</c:v>
                </c:pt>
                <c:pt idx="8169">
                  <c:v>9.4821886410877507</c:v>
                </c:pt>
                <c:pt idx="8170">
                  <c:v>9.4994462244145303</c:v>
                </c:pt>
                <c:pt idx="8171">
                  <c:v>9.501536102583902</c:v>
                </c:pt>
                <c:pt idx="8172">
                  <c:v>9.5425827385470647</c:v>
                </c:pt>
                <c:pt idx="8173">
                  <c:v>9.5647215305004956</c:v>
                </c:pt>
                <c:pt idx="8174">
                  <c:v>9.6003022945939573</c:v>
                </c:pt>
                <c:pt idx="8175">
                  <c:v>9.6408155702771428</c:v>
                </c:pt>
                <c:pt idx="8176">
                  <c:v>9.6680026701853254</c:v>
                </c:pt>
                <c:pt idx="8177">
                  <c:v>9.6923660369141924</c:v>
                </c:pt>
                <c:pt idx="8178">
                  <c:v>9.6935291208386207</c:v>
                </c:pt>
                <c:pt idx="8179">
                  <c:v>9.6753052860914437</c:v>
                </c:pt>
                <c:pt idx="8180">
                  <c:v>9.5584275982354594</c:v>
                </c:pt>
                <c:pt idx="8181">
                  <c:v>9.518473370874835</c:v>
                </c:pt>
                <c:pt idx="8182">
                  <c:v>9.5995707639946897</c:v>
                </c:pt>
                <c:pt idx="8183">
                  <c:v>9.6823190639803247</c:v>
                </c:pt>
                <c:pt idx="8184">
                  <c:v>9.6670209998592362</c:v>
                </c:pt>
                <c:pt idx="8185">
                  <c:v>9.6942819990788394</c:v>
                </c:pt>
                <c:pt idx="8186">
                  <c:v>9.7652441433120956</c:v>
                </c:pt>
                <c:pt idx="8187">
                  <c:v>9.7644629237806306</c:v>
                </c:pt>
                <c:pt idx="8188">
                  <c:v>9.7744226759628869</c:v>
                </c:pt>
                <c:pt idx="8189">
                  <c:v>9.8010091056415067</c:v>
                </c:pt>
                <c:pt idx="8190">
                  <c:v>9.8129663367503888</c:v>
                </c:pt>
                <c:pt idx="8191">
                  <c:v>9.7483970182545701</c:v>
                </c:pt>
                <c:pt idx="8192">
                  <c:v>9.7134977569292182</c:v>
                </c:pt>
                <c:pt idx="8193">
                  <c:v>9.6554110403427824</c:v>
                </c:pt>
                <c:pt idx="8194">
                  <c:v>9.6266379154425614</c:v>
                </c:pt>
                <c:pt idx="8195">
                  <c:v>9.6499343791979335</c:v>
                </c:pt>
                <c:pt idx="8196">
                  <c:v>9.5594179947210574</c:v>
                </c:pt>
                <c:pt idx="8197">
                  <c:v>9.4181297967590805</c:v>
                </c:pt>
                <c:pt idx="8198">
                  <c:v>9.4957351862843762</c:v>
                </c:pt>
                <c:pt idx="8199">
                  <c:v>9.5568877208840473</c:v>
                </c:pt>
                <c:pt idx="8200">
                  <c:v>9.6184340778065405</c:v>
                </c:pt>
                <c:pt idx="8201">
                  <c:v>9.6640254553353433</c:v>
                </c:pt>
                <c:pt idx="8202">
                  <c:v>9.6760088468999577</c:v>
                </c:pt>
                <c:pt idx="8203">
                  <c:v>9.6986507076017041</c:v>
                </c:pt>
                <c:pt idx="8204">
                  <c:v>9.7320140660358554</c:v>
                </c:pt>
                <c:pt idx="8205">
                  <c:v>9.7956614380277305</c:v>
                </c:pt>
                <c:pt idx="8206">
                  <c:v>9.8273993810869396</c:v>
                </c:pt>
                <c:pt idx="8207">
                  <c:v>9.8120686380524447</c:v>
                </c:pt>
                <c:pt idx="8208">
                  <c:v>9.8468033610311512</c:v>
                </c:pt>
                <c:pt idx="8209">
                  <c:v>9.908247414003986</c:v>
                </c:pt>
                <c:pt idx="8210">
                  <c:v>9.8719832284687321</c:v>
                </c:pt>
                <c:pt idx="8211">
                  <c:v>9.9266740155544504</c:v>
                </c:pt>
                <c:pt idx="8212">
                  <c:v>9.9856384592068448</c:v>
                </c:pt>
                <c:pt idx="8213">
                  <c:v>10.026979002427961</c:v>
                </c:pt>
                <c:pt idx="8214">
                  <c:v>10.077514976600197</c:v>
                </c:pt>
                <c:pt idx="8215">
                  <c:v>10.098073107152462</c:v>
                </c:pt>
                <c:pt idx="8216">
                  <c:v>10.110594717805331</c:v>
                </c:pt>
                <c:pt idx="8217">
                  <c:v>10.069545703251041</c:v>
                </c:pt>
                <c:pt idx="8218">
                  <c:v>10.028663347695842</c:v>
                </c:pt>
                <c:pt idx="8219">
                  <c:v>10.040998603613508</c:v>
                </c:pt>
                <c:pt idx="8220">
                  <c:v>10.091504826589684</c:v>
                </c:pt>
                <c:pt idx="8221">
                  <c:v>10.126118688144887</c:v>
                </c:pt>
                <c:pt idx="8222">
                  <c:v>10.150725156557078</c:v>
                </c:pt>
                <c:pt idx="8223">
                  <c:v>10.129713155483005</c:v>
                </c:pt>
                <c:pt idx="8224">
                  <c:v>10.127991104246572</c:v>
                </c:pt>
                <c:pt idx="8225">
                  <c:v>10.063475800912521</c:v>
                </c:pt>
                <c:pt idx="8226">
                  <c:v>10.026542844723172</c:v>
                </c:pt>
                <c:pt idx="8227">
                  <c:v>10.02082771530168</c:v>
                </c:pt>
                <c:pt idx="8228">
                  <c:v>9.905888821407169</c:v>
                </c:pt>
                <c:pt idx="8229">
                  <c:v>9.8744871538433081</c:v>
                </c:pt>
                <c:pt idx="8230">
                  <c:v>9.9063817473502223</c:v>
                </c:pt>
                <c:pt idx="8231">
                  <c:v>9.9363980840446935</c:v>
                </c:pt>
                <c:pt idx="8232">
                  <c:v>9.9973082042998875</c:v>
                </c:pt>
                <c:pt idx="8233">
                  <c:v>10.010604624211608</c:v>
                </c:pt>
                <c:pt idx="8234">
                  <c:v>10.022917667899389</c:v>
                </c:pt>
                <c:pt idx="8235">
                  <c:v>9.9660877247223993</c:v>
                </c:pt>
                <c:pt idx="8236">
                  <c:v>9.9594104459468351</c:v>
                </c:pt>
                <c:pt idx="8237">
                  <c:v>9.9597092282602127</c:v>
                </c:pt>
                <c:pt idx="8238">
                  <c:v>9.9371006883120625</c:v>
                </c:pt>
                <c:pt idx="8239">
                  <c:v>9.867839096514528</c:v>
                </c:pt>
                <c:pt idx="8240">
                  <c:v>9.9125404076217372</c:v>
                </c:pt>
                <c:pt idx="8241">
                  <c:v>10.109106083904877</c:v>
                </c:pt>
                <c:pt idx="8242">
                  <c:v>10.211511328534833</c:v>
                </c:pt>
                <c:pt idx="8243">
                  <c:v>10.208754220476129</c:v>
                </c:pt>
                <c:pt idx="8244">
                  <c:v>10.297876644820885</c:v>
                </c:pt>
                <c:pt idx="8245">
                  <c:v>10.337317512370548</c:v>
                </c:pt>
                <c:pt idx="8246">
                  <c:v>10.373808243189217</c:v>
                </c:pt>
                <c:pt idx="8247">
                  <c:v>10.450885638436112</c:v>
                </c:pt>
                <c:pt idx="8248">
                  <c:v>10.482551821920575</c:v>
                </c:pt>
                <c:pt idx="8249">
                  <c:v>10.475528512199888</c:v>
                </c:pt>
                <c:pt idx="8250">
                  <c:v>10.529267973467475</c:v>
                </c:pt>
                <c:pt idx="8251">
                  <c:v>10.565383362616469</c:v>
                </c:pt>
                <c:pt idx="8252">
                  <c:v>10.516043022313051</c:v>
                </c:pt>
                <c:pt idx="8253">
                  <c:v>10.550009841275122</c:v>
                </c:pt>
                <c:pt idx="8254">
                  <c:v>10.609406396681502</c:v>
                </c:pt>
                <c:pt idx="8255">
                  <c:v>10.734915674354244</c:v>
                </c:pt>
                <c:pt idx="8256">
                  <c:v>10.76207501101036</c:v>
                </c:pt>
                <c:pt idx="8257">
                  <c:v>10.840961020841066</c:v>
                </c:pt>
                <c:pt idx="8258">
                  <c:v>10.868388652223793</c:v>
                </c:pt>
                <c:pt idx="8259">
                  <c:v>10.804591210835239</c:v>
                </c:pt>
                <c:pt idx="8260">
                  <c:v>10.754241815792748</c:v>
                </c:pt>
                <c:pt idx="8261">
                  <c:v>10.827800829812769</c:v>
                </c:pt>
                <c:pt idx="8262">
                  <c:v>10.92893248956322</c:v>
                </c:pt>
                <c:pt idx="8263">
                  <c:v>11.005872174289744</c:v>
                </c:pt>
                <c:pt idx="8264">
                  <c:v>11.032726502395011</c:v>
                </c:pt>
                <c:pt idx="8265">
                  <c:v>11.033167811455108</c:v>
                </c:pt>
                <c:pt idx="8266">
                  <c:v>10.996096367608619</c:v>
                </c:pt>
                <c:pt idx="8267">
                  <c:v>10.976743238001628</c:v>
                </c:pt>
                <c:pt idx="8268">
                  <c:v>10.961814867197946</c:v>
                </c:pt>
                <c:pt idx="8269">
                  <c:v>10.885520635722248</c:v>
                </c:pt>
                <c:pt idx="8270">
                  <c:v>10.931675243217711</c:v>
                </c:pt>
                <c:pt idx="8271">
                  <c:v>11.035963425038009</c:v>
                </c:pt>
                <c:pt idx="8272">
                  <c:v>11.103724240467743</c:v>
                </c:pt>
                <c:pt idx="8273">
                  <c:v>11.184115203968728</c:v>
                </c:pt>
                <c:pt idx="8274">
                  <c:v>11.201338741382841</c:v>
                </c:pt>
                <c:pt idx="8275">
                  <c:v>11.198426393310081</c:v>
                </c:pt>
                <c:pt idx="8276">
                  <c:v>11.210072756759123</c:v>
                </c:pt>
                <c:pt idx="8277">
                  <c:v>11.136534679474783</c:v>
                </c:pt>
                <c:pt idx="8278">
                  <c:v>11.238322606445182</c:v>
                </c:pt>
                <c:pt idx="8279">
                  <c:v>11.329802552461647</c:v>
                </c:pt>
                <c:pt idx="8280">
                  <c:v>11.339319586605715</c:v>
                </c:pt>
                <c:pt idx="8281">
                  <c:v>11.408943008867475</c:v>
                </c:pt>
                <c:pt idx="8282">
                  <c:v>11.532615951083597</c:v>
                </c:pt>
                <c:pt idx="8283">
                  <c:v>11.484640268727089</c:v>
                </c:pt>
                <c:pt idx="8284">
                  <c:v>11.241625280640825</c:v>
                </c:pt>
                <c:pt idx="8285">
                  <c:v>11.088064679307271</c:v>
                </c:pt>
                <c:pt idx="8286">
                  <c:v>11.211585719834753</c:v>
                </c:pt>
                <c:pt idx="8287">
                  <c:v>11.372359859057184</c:v>
                </c:pt>
                <c:pt idx="8288">
                  <c:v>11.352344505705243</c:v>
                </c:pt>
                <c:pt idx="8289">
                  <c:v>11.327823441572919</c:v>
                </c:pt>
                <c:pt idx="8290">
                  <c:v>11.272770219646874</c:v>
                </c:pt>
                <c:pt idx="8291">
                  <c:v>11.230384603621003</c:v>
                </c:pt>
                <c:pt idx="8292">
                  <c:v>11.017456511536349</c:v>
                </c:pt>
                <c:pt idx="8293">
                  <c:v>11.091714168424103</c:v>
                </c:pt>
                <c:pt idx="8294">
                  <c:v>11.146507236416117</c:v>
                </c:pt>
                <c:pt idx="8295">
                  <c:v>11.175934015520255</c:v>
                </c:pt>
                <c:pt idx="8296">
                  <c:v>11.25014221738331</c:v>
                </c:pt>
                <c:pt idx="8297">
                  <c:v>11.265217407954603</c:v>
                </c:pt>
                <c:pt idx="8298">
                  <c:v>11.253276277502172</c:v>
                </c:pt>
                <c:pt idx="8299">
                  <c:v>11.333624670123537</c:v>
                </c:pt>
                <c:pt idx="8300">
                  <c:v>11.352211814582541</c:v>
                </c:pt>
                <c:pt idx="8301">
                  <c:v>11.400345192676371</c:v>
                </c:pt>
                <c:pt idx="8302">
                  <c:v>11.486303795429151</c:v>
                </c:pt>
                <c:pt idx="8303">
                  <c:v>11.53500572352177</c:v>
                </c:pt>
                <c:pt idx="8304">
                  <c:v>11.52393211802719</c:v>
                </c:pt>
                <c:pt idx="8305">
                  <c:v>11.511716749982082</c:v>
                </c:pt>
                <c:pt idx="8306">
                  <c:v>11.630747901176896</c:v>
                </c:pt>
                <c:pt idx="8307">
                  <c:v>11.663779225216238</c:v>
                </c:pt>
                <c:pt idx="8308">
                  <c:v>11.570935542583518</c:v>
                </c:pt>
                <c:pt idx="8309">
                  <c:v>11.695207390310864</c:v>
                </c:pt>
                <c:pt idx="8310">
                  <c:v>11.786897816250903</c:v>
                </c:pt>
                <c:pt idx="8311">
                  <c:v>11.80740701845118</c:v>
                </c:pt>
                <c:pt idx="8312">
                  <c:v>11.77836079718579</c:v>
                </c:pt>
                <c:pt idx="8313">
                  <c:v>11.815344850088954</c:v>
                </c:pt>
                <c:pt idx="8314">
                  <c:v>11.785097567272725</c:v>
                </c:pt>
                <c:pt idx="8315">
                  <c:v>11.800889598012869</c:v>
                </c:pt>
                <c:pt idx="8316">
                  <c:v>11.833224035511424</c:v>
                </c:pt>
                <c:pt idx="8317">
                  <c:v>11.840797298894151</c:v>
                </c:pt>
                <c:pt idx="8318">
                  <c:v>11.849559488895332</c:v>
                </c:pt>
                <c:pt idx="8319">
                  <c:v>11.791970629779302</c:v>
                </c:pt>
                <c:pt idx="8320">
                  <c:v>11.780650337974715</c:v>
                </c:pt>
                <c:pt idx="8321">
                  <c:v>11.841202880711904</c:v>
                </c:pt>
                <c:pt idx="8322">
                  <c:v>11.879568378045409</c:v>
                </c:pt>
                <c:pt idx="8323">
                  <c:v>11.975080107804894</c:v>
                </c:pt>
                <c:pt idx="8324">
                  <c:v>12.007891827300279</c:v>
                </c:pt>
                <c:pt idx="8325">
                  <c:v>12.055202921099843</c:v>
                </c:pt>
                <c:pt idx="8326">
                  <c:v>12.008669837824398</c:v>
                </c:pt>
                <c:pt idx="8327">
                  <c:v>11.789391526585723</c:v>
                </c:pt>
                <c:pt idx="8328">
                  <c:v>11.646032525622442</c:v>
                </c:pt>
                <c:pt idx="8329">
                  <c:v>11.738502023875885</c:v>
                </c:pt>
                <c:pt idx="8330">
                  <c:v>11.55819863278915</c:v>
                </c:pt>
                <c:pt idx="8331">
                  <c:v>11.277796733957686</c:v>
                </c:pt>
                <c:pt idx="8332">
                  <c:v>11.493653763445636</c:v>
                </c:pt>
                <c:pt idx="8333">
                  <c:v>11.602153854972562</c:v>
                </c:pt>
                <c:pt idx="8334">
                  <c:v>11.651346987317645</c:v>
                </c:pt>
                <c:pt idx="8335">
                  <c:v>11.669290061678115</c:v>
                </c:pt>
                <c:pt idx="8336">
                  <c:v>11.60674266694752</c:v>
                </c:pt>
                <c:pt idx="8337">
                  <c:v>11.668722672789018</c:v>
                </c:pt>
                <c:pt idx="8338">
                  <c:v>11.80804722150212</c:v>
                </c:pt>
                <c:pt idx="8339">
                  <c:v>11.907707140051597</c:v>
                </c:pt>
                <c:pt idx="8340">
                  <c:v>11.940334257615339</c:v>
                </c:pt>
                <c:pt idx="8341">
                  <c:v>11.900214734509751</c:v>
                </c:pt>
                <c:pt idx="8342">
                  <c:v>11.91140093636019</c:v>
                </c:pt>
                <c:pt idx="8343">
                  <c:v>11.807057064157675</c:v>
                </c:pt>
                <c:pt idx="8344">
                  <c:v>11.833504871981388</c:v>
                </c:pt>
                <c:pt idx="8345">
                  <c:v>11.932314637662433</c:v>
                </c:pt>
                <c:pt idx="8346">
                  <c:v>11.915012781437824</c:v>
                </c:pt>
                <c:pt idx="8347">
                  <c:v>11.960885580646359</c:v>
                </c:pt>
                <c:pt idx="8348">
                  <c:v>11.983013218970553</c:v>
                </c:pt>
                <c:pt idx="8349">
                  <c:v>12.031544422507386</c:v>
                </c:pt>
                <c:pt idx="8350">
                  <c:v>12.058615397458029</c:v>
                </c:pt>
                <c:pt idx="8351">
                  <c:v>12.112276235976719</c:v>
                </c:pt>
                <c:pt idx="8352">
                  <c:v>12.146796223249252</c:v>
                </c:pt>
                <c:pt idx="8353">
                  <c:v>12.157121000039014</c:v>
                </c:pt>
                <c:pt idx="8354">
                  <c:v>12.206357340089173</c:v>
                </c:pt>
                <c:pt idx="8355">
                  <c:v>12.280205801996715</c:v>
                </c:pt>
                <c:pt idx="8356">
                  <c:v>12.261171483003618</c:v>
                </c:pt>
                <c:pt idx="8357">
                  <c:v>12.283854650247173</c:v>
                </c:pt>
                <c:pt idx="8358">
                  <c:v>12.274641759259488</c:v>
                </c:pt>
                <c:pt idx="8359">
                  <c:v>12.183195678153005</c:v>
                </c:pt>
                <c:pt idx="8360">
                  <c:v>12.215481146700112</c:v>
                </c:pt>
                <c:pt idx="8361">
                  <c:v>12.285720163293636</c:v>
                </c:pt>
                <c:pt idx="8362">
                  <c:v>12.237191568648626</c:v>
                </c:pt>
                <c:pt idx="8363">
                  <c:v>12.138682176521005</c:v>
                </c:pt>
                <c:pt idx="8364">
                  <c:v>12.212121203688959</c:v>
                </c:pt>
                <c:pt idx="8365">
                  <c:v>12.228851809738014</c:v>
                </c:pt>
                <c:pt idx="8366">
                  <c:v>12.125762588981923</c:v>
                </c:pt>
                <c:pt idx="8367">
                  <c:v>12.141162307469932</c:v>
                </c:pt>
                <c:pt idx="8368">
                  <c:v>12.199075651676562</c:v>
                </c:pt>
                <c:pt idx="8369">
                  <c:v>12.236526813927208</c:v>
                </c:pt>
                <c:pt idx="8370">
                  <c:v>12.250843550299502</c:v>
                </c:pt>
                <c:pt idx="8371">
                  <c:v>12.227199422247423</c:v>
                </c:pt>
                <c:pt idx="8372">
                  <c:v>12.114342371580079</c:v>
                </c:pt>
                <c:pt idx="8373">
                  <c:v>12.044927189790926</c:v>
                </c:pt>
                <c:pt idx="8374">
                  <c:v>12.11442641967602</c:v>
                </c:pt>
                <c:pt idx="8375">
                  <c:v>11.991707280044702</c:v>
                </c:pt>
                <c:pt idx="8376">
                  <c:v>11.986550845914282</c:v>
                </c:pt>
                <c:pt idx="8377">
                  <c:v>12.079686345987037</c:v>
                </c:pt>
                <c:pt idx="8378">
                  <c:v>12.161465822549369</c:v>
                </c:pt>
                <c:pt idx="8379">
                  <c:v>12.242582799585772</c:v>
                </c:pt>
                <c:pt idx="8380">
                  <c:v>12.165087250464396</c:v>
                </c:pt>
                <c:pt idx="8381">
                  <c:v>12.179320402547438</c:v>
                </c:pt>
                <c:pt idx="8382">
                  <c:v>12.238633692907843</c:v>
                </c:pt>
                <c:pt idx="8383">
                  <c:v>12.325160833116701</c:v>
                </c:pt>
                <c:pt idx="8384">
                  <c:v>12.343278819541384</c:v>
                </c:pt>
                <c:pt idx="8385">
                  <c:v>12.347845832704614</c:v>
                </c:pt>
                <c:pt idx="8386">
                  <c:v>12.370689347495116</c:v>
                </c:pt>
                <c:pt idx="8387">
                  <c:v>12.407182881070227</c:v>
                </c:pt>
                <c:pt idx="8388">
                  <c:v>12.48720921065313</c:v>
                </c:pt>
                <c:pt idx="8389">
                  <c:v>12.554015779930124</c:v>
                </c:pt>
                <c:pt idx="8390">
                  <c:v>12.641266189600639</c:v>
                </c:pt>
                <c:pt idx="8391">
                  <c:v>12.707632837096043</c:v>
                </c:pt>
                <c:pt idx="8392">
                  <c:v>12.643459291268707</c:v>
                </c:pt>
                <c:pt idx="8393">
                  <c:v>12.70857310661874</c:v>
                </c:pt>
                <c:pt idx="8394">
                  <c:v>12.822314835922977</c:v>
                </c:pt>
                <c:pt idx="8395">
                  <c:v>12.82039148869759</c:v>
                </c:pt>
                <c:pt idx="8396">
                  <c:v>12.908211170395168</c:v>
                </c:pt>
                <c:pt idx="8397">
                  <c:v>12.92821889770928</c:v>
                </c:pt>
                <c:pt idx="8398">
                  <c:v>12.965064321567752</c:v>
                </c:pt>
                <c:pt idx="8399">
                  <c:v>12.995532222723437</c:v>
                </c:pt>
                <c:pt idx="8400">
                  <c:v>13.05466189433683</c:v>
                </c:pt>
                <c:pt idx="8401">
                  <c:v>13.080118485030786</c:v>
                </c:pt>
                <c:pt idx="8402">
                  <c:v>13.095160621288571</c:v>
                </c:pt>
                <c:pt idx="8403">
                  <c:v>13.110220056003053</c:v>
                </c:pt>
                <c:pt idx="8404">
                  <c:v>13.121363743050656</c:v>
                </c:pt>
                <c:pt idx="8405">
                  <c:v>13.076095038137131</c:v>
                </c:pt>
                <c:pt idx="8406">
                  <c:v>13.093747766438616</c:v>
                </c:pt>
                <c:pt idx="8407">
                  <c:v>13.167727441318993</c:v>
                </c:pt>
                <c:pt idx="8408">
                  <c:v>13.219739964712202</c:v>
                </c:pt>
                <c:pt idx="8409">
                  <c:v>13.340700585389319</c:v>
                </c:pt>
                <c:pt idx="8410">
                  <c:v>13.501456027443259</c:v>
                </c:pt>
                <c:pt idx="8411">
                  <c:v>13.31446086146317</c:v>
                </c:pt>
                <c:pt idx="8412">
                  <c:v>13.30181212364478</c:v>
                </c:pt>
                <c:pt idx="8413">
                  <c:v>13.364995731232092</c:v>
                </c:pt>
                <c:pt idx="8414">
                  <c:v>13.348289486568053</c:v>
                </c:pt>
                <c:pt idx="8415">
                  <c:v>13.222148150919985</c:v>
                </c:pt>
                <c:pt idx="8416">
                  <c:v>13.250575769444463</c:v>
                </c:pt>
                <c:pt idx="8417">
                  <c:v>13.306890716464604</c:v>
                </c:pt>
                <c:pt idx="8418">
                  <c:v>13.287595724925731</c:v>
                </c:pt>
                <c:pt idx="8419">
                  <c:v>13.211192049507408</c:v>
                </c:pt>
                <c:pt idx="8420">
                  <c:v>13.242238350823753</c:v>
                </c:pt>
                <c:pt idx="8421">
                  <c:v>13.343541474207553</c:v>
                </c:pt>
                <c:pt idx="8422">
                  <c:v>13.438947795748136</c:v>
                </c:pt>
                <c:pt idx="8423">
                  <c:v>13.504126692557515</c:v>
                </c:pt>
                <c:pt idx="8424">
                  <c:v>13.503451486222888</c:v>
                </c:pt>
                <c:pt idx="8425">
                  <c:v>13.510878384540311</c:v>
                </c:pt>
                <c:pt idx="8426">
                  <c:v>13.446701712213743</c:v>
                </c:pt>
                <c:pt idx="8427">
                  <c:v>13.429893335073476</c:v>
                </c:pt>
                <c:pt idx="8428">
                  <c:v>13.277732643587095</c:v>
                </c:pt>
                <c:pt idx="8429">
                  <c:v>13.29326759078009</c:v>
                </c:pt>
                <c:pt idx="8430">
                  <c:v>13.322113981452082</c:v>
                </c:pt>
                <c:pt idx="8431">
                  <c:v>13.157852316060779</c:v>
                </c:pt>
                <c:pt idx="8432">
                  <c:v>13.228509982998027</c:v>
                </c:pt>
                <c:pt idx="8433">
                  <c:v>13.164616279780146</c:v>
                </c:pt>
                <c:pt idx="8434">
                  <c:v>13.028625793610018</c:v>
                </c:pt>
                <c:pt idx="8435">
                  <c:v>13.047777873526627</c:v>
                </c:pt>
                <c:pt idx="8436">
                  <c:v>13.158292552115396</c:v>
                </c:pt>
                <c:pt idx="8437">
                  <c:v>13.196056851739966</c:v>
                </c:pt>
                <c:pt idx="8438">
                  <c:v>13.177186490441978</c:v>
                </c:pt>
                <c:pt idx="8439">
                  <c:v>13.108269805096967</c:v>
                </c:pt>
                <c:pt idx="8440">
                  <c:v>13.103944076061284</c:v>
                </c:pt>
                <c:pt idx="8441">
                  <c:v>13.103550957739003</c:v>
                </c:pt>
                <c:pt idx="8442">
                  <c:v>13.122813177646881</c:v>
                </c:pt>
                <c:pt idx="8443">
                  <c:v>13.109296680073905</c:v>
                </c:pt>
                <c:pt idx="8444">
                  <c:v>13.233441719634206</c:v>
                </c:pt>
                <c:pt idx="8445">
                  <c:v>13.284655139089191</c:v>
                </c:pt>
                <c:pt idx="8446">
                  <c:v>13.345366013074829</c:v>
                </c:pt>
                <c:pt idx="8447">
                  <c:v>13.398347116146736</c:v>
                </c:pt>
                <c:pt idx="8448">
                  <c:v>13.410003678137782</c:v>
                </c:pt>
                <c:pt idx="8449">
                  <c:v>13.41362437913088</c:v>
                </c:pt>
                <c:pt idx="8450">
                  <c:v>13.481631454733073</c:v>
                </c:pt>
                <c:pt idx="8451">
                  <c:v>13.520458553322705</c:v>
                </c:pt>
                <c:pt idx="8452">
                  <c:v>13.579678161786259</c:v>
                </c:pt>
                <c:pt idx="8453">
                  <c:v>13.656810733745203</c:v>
                </c:pt>
                <c:pt idx="8454">
                  <c:v>13.662000321824028</c:v>
                </c:pt>
                <c:pt idx="8455">
                  <c:v>13.689051082461241</c:v>
                </c:pt>
                <c:pt idx="8456">
                  <c:v>13.707941972955036</c:v>
                </c:pt>
                <c:pt idx="8457">
                  <c:v>13.77072434719117</c:v>
                </c:pt>
                <c:pt idx="8458">
                  <c:v>13.858581568526249</c:v>
                </c:pt>
                <c:pt idx="8459">
                  <c:v>13.891564992659342</c:v>
                </c:pt>
                <c:pt idx="8460">
                  <c:v>13.874617283368298</c:v>
                </c:pt>
                <c:pt idx="8461">
                  <c:v>13.936775568797788</c:v>
                </c:pt>
                <c:pt idx="8462">
                  <c:v>13.940677865957053</c:v>
                </c:pt>
                <c:pt idx="8463">
                  <c:v>13.936216849039946</c:v>
                </c:pt>
                <c:pt idx="8464">
                  <c:v>13.997257478838742</c:v>
                </c:pt>
                <c:pt idx="8465">
                  <c:v>14.003976162428586</c:v>
                </c:pt>
                <c:pt idx="8466">
                  <c:v>14.059711987555053</c:v>
                </c:pt>
                <c:pt idx="8467">
                  <c:v>13.144143542925468</c:v>
                </c:pt>
                <c:pt idx="8468">
                  <c:v>13.430422989290383</c:v>
                </c:pt>
                <c:pt idx="8469">
                  <c:v>13.602063795093514</c:v>
                </c:pt>
                <c:pt idx="8470">
                  <c:v>13.520179371047051</c:v>
                </c:pt>
                <c:pt idx="8471">
                  <c:v>13.453660088541499</c:v>
                </c:pt>
                <c:pt idx="8472">
                  <c:v>13.153508931966137</c:v>
                </c:pt>
                <c:pt idx="8473">
                  <c:v>13.217829590643452</c:v>
                </c:pt>
                <c:pt idx="8474">
                  <c:v>13.286430126218892</c:v>
                </c:pt>
                <c:pt idx="8475">
                  <c:v>13.233151541412756</c:v>
                </c:pt>
                <c:pt idx="8476">
                  <c:v>13.132447258182605</c:v>
                </c:pt>
                <c:pt idx="8477">
                  <c:v>12.797438528626367</c:v>
                </c:pt>
                <c:pt idx="8478">
                  <c:v>12.705168996834971</c:v>
                </c:pt>
                <c:pt idx="8479">
                  <c:v>12.880373277301324</c:v>
                </c:pt>
                <c:pt idx="8480">
                  <c:v>12.863499988308059</c:v>
                </c:pt>
                <c:pt idx="8481">
                  <c:v>12.844076103325714</c:v>
                </c:pt>
                <c:pt idx="8482">
                  <c:v>12.885048706095324</c:v>
                </c:pt>
                <c:pt idx="8483">
                  <c:v>12.940325565044471</c:v>
                </c:pt>
                <c:pt idx="8484">
                  <c:v>13.047600863978689</c:v>
                </c:pt>
                <c:pt idx="8485">
                  <c:v>13.170117836091448</c:v>
                </c:pt>
                <c:pt idx="8486">
                  <c:v>13.184473264532787</c:v>
                </c:pt>
                <c:pt idx="8487">
                  <c:v>13.260811364734431</c:v>
                </c:pt>
                <c:pt idx="8488">
                  <c:v>13.198352943206533</c:v>
                </c:pt>
                <c:pt idx="8489">
                  <c:v>13.117711006723543</c:v>
                </c:pt>
                <c:pt idx="8490">
                  <c:v>13.09134440760003</c:v>
                </c:pt>
                <c:pt idx="8491">
                  <c:v>13.127869258497235</c:v>
                </c:pt>
                <c:pt idx="8492">
                  <c:v>13.118548471323702</c:v>
                </c:pt>
                <c:pt idx="8493">
                  <c:v>13.122221664895674</c:v>
                </c:pt>
                <c:pt idx="8494">
                  <c:v>13.14689144162568</c:v>
                </c:pt>
                <c:pt idx="8495">
                  <c:v>13.331999673123772</c:v>
                </c:pt>
                <c:pt idx="8496">
                  <c:v>13.511715028717479</c:v>
                </c:pt>
                <c:pt idx="8497">
                  <c:v>13.591163913086339</c:v>
                </c:pt>
                <c:pt idx="8498">
                  <c:v>13.70777609946062</c:v>
                </c:pt>
                <c:pt idx="8499">
                  <c:v>13.692423390229225</c:v>
                </c:pt>
                <c:pt idx="8500">
                  <c:v>13.800319686544233</c:v>
                </c:pt>
                <c:pt idx="8501">
                  <c:v>14.001528347574048</c:v>
                </c:pt>
                <c:pt idx="8502">
                  <c:v>14.022250609528458</c:v>
                </c:pt>
                <c:pt idx="8503">
                  <c:v>13.989718988114351</c:v>
                </c:pt>
                <c:pt idx="8504">
                  <c:v>13.934879289680943</c:v>
                </c:pt>
                <c:pt idx="8505">
                  <c:v>13.913698273160628</c:v>
                </c:pt>
                <c:pt idx="8506">
                  <c:v>13.832720549210833</c:v>
                </c:pt>
                <c:pt idx="8507">
                  <c:v>13.950022019468141</c:v>
                </c:pt>
                <c:pt idx="8508">
                  <c:v>13.990198082884209</c:v>
                </c:pt>
                <c:pt idx="8509">
                  <c:v>14.040282992020934</c:v>
                </c:pt>
                <c:pt idx="8510">
                  <c:v>13.983841054393009</c:v>
                </c:pt>
                <c:pt idx="8511">
                  <c:v>14.032504821262297</c:v>
                </c:pt>
                <c:pt idx="8512">
                  <c:v>14.065902182736902</c:v>
                </c:pt>
                <c:pt idx="8513">
                  <c:v>14.046069260659243</c:v>
                </c:pt>
                <c:pt idx="8514">
                  <c:v>14.085257793896483</c:v>
                </c:pt>
                <c:pt idx="8515">
                  <c:v>14.158360281846806</c:v>
                </c:pt>
                <c:pt idx="8516">
                  <c:v>14.173792894554019</c:v>
                </c:pt>
                <c:pt idx="8517">
                  <c:v>14.156642605151609</c:v>
                </c:pt>
                <c:pt idx="8518">
                  <c:v>14.221621594709255</c:v>
                </c:pt>
                <c:pt idx="8519">
                  <c:v>14.230012351450135</c:v>
                </c:pt>
                <c:pt idx="8520">
                  <c:v>14.135951969807049</c:v>
                </c:pt>
                <c:pt idx="8521">
                  <c:v>14.138637800681311</c:v>
                </c:pt>
                <c:pt idx="8522">
                  <c:v>14.050836859939078</c:v>
                </c:pt>
                <c:pt idx="8523">
                  <c:v>14.05491160262846</c:v>
                </c:pt>
                <c:pt idx="8524">
                  <c:v>14.101152261801108</c:v>
                </c:pt>
                <c:pt idx="8525">
                  <c:v>14.089730328469049</c:v>
                </c:pt>
                <c:pt idx="8526">
                  <c:v>14.078317646902988</c:v>
                </c:pt>
                <c:pt idx="8527">
                  <c:v>14.195026900195813</c:v>
                </c:pt>
                <c:pt idx="8528">
                  <c:v>14.22753351179726</c:v>
                </c:pt>
                <c:pt idx="8529">
                  <c:v>14.251578043432197</c:v>
                </c:pt>
                <c:pt idx="8530">
                  <c:v>14.214381424738839</c:v>
                </c:pt>
                <c:pt idx="8531">
                  <c:v>14.181546203647692</c:v>
                </c:pt>
                <c:pt idx="8532">
                  <c:v>14.189913315907845</c:v>
                </c:pt>
                <c:pt idx="8533">
                  <c:v>14.306128705965129</c:v>
                </c:pt>
                <c:pt idx="8534">
                  <c:v>14.214569482246953</c:v>
                </c:pt>
                <c:pt idx="8535">
                  <c:v>14.14065372093927</c:v>
                </c:pt>
                <c:pt idx="8536">
                  <c:v>14.159036570776491</c:v>
                </c:pt>
                <c:pt idx="8537">
                  <c:v>14.224168139002062</c:v>
                </c:pt>
                <c:pt idx="8538">
                  <c:v>14.044943620450637</c:v>
                </c:pt>
                <c:pt idx="8539">
                  <c:v>13.941011037659303</c:v>
                </c:pt>
                <c:pt idx="8540">
                  <c:v>14.028839407196555</c:v>
                </c:pt>
                <c:pt idx="8541">
                  <c:v>14.115818211521173</c:v>
                </c:pt>
                <c:pt idx="8542">
                  <c:v>14.111583466057716</c:v>
                </c:pt>
                <c:pt idx="8543">
                  <c:v>13.969056473050534</c:v>
                </c:pt>
                <c:pt idx="8544">
                  <c:v>14.036107944121175</c:v>
                </c:pt>
                <c:pt idx="8545">
                  <c:v>13.923819080568206</c:v>
                </c:pt>
                <c:pt idx="8546">
                  <c:v>13.783188507854467</c:v>
                </c:pt>
                <c:pt idx="8547">
                  <c:v>13.685327869448701</c:v>
                </c:pt>
                <c:pt idx="8548">
                  <c:v>13.636060689118684</c:v>
                </c:pt>
                <c:pt idx="8549">
                  <c:v>13.811965872008313</c:v>
                </c:pt>
                <c:pt idx="8550">
                  <c:v>13.863070145734744</c:v>
                </c:pt>
                <c:pt idx="8551">
                  <c:v>13.78959587396235</c:v>
                </c:pt>
                <c:pt idx="8552">
                  <c:v>13.757879803452237</c:v>
                </c:pt>
                <c:pt idx="8553">
                  <c:v>13.788147139019832</c:v>
                </c:pt>
                <c:pt idx="8554">
                  <c:v>13.902588760273696</c:v>
                </c:pt>
                <c:pt idx="8555">
                  <c:v>13.984614033959311</c:v>
                </c:pt>
                <c:pt idx="8556">
                  <c:v>14.013981723430625</c:v>
                </c:pt>
                <c:pt idx="8557">
                  <c:v>14.142910355286189</c:v>
                </c:pt>
                <c:pt idx="8558">
                  <c:v>14.142910355286189</c:v>
                </c:pt>
                <c:pt idx="8559">
                  <c:v>14.114624534575617</c:v>
                </c:pt>
                <c:pt idx="8560">
                  <c:v>13.972066826776404</c:v>
                </c:pt>
                <c:pt idx="8561">
                  <c:v>13.833743365191317</c:v>
                </c:pt>
                <c:pt idx="8562">
                  <c:v>13.872477846613851</c:v>
                </c:pt>
                <c:pt idx="8563">
                  <c:v>13.859992616551898</c:v>
                </c:pt>
                <c:pt idx="8564">
                  <c:v>13.808710643870656</c:v>
                </c:pt>
                <c:pt idx="8565">
                  <c:v>13.971653429468331</c:v>
                </c:pt>
                <c:pt idx="8566">
                  <c:v>13.95069594932413</c:v>
                </c:pt>
                <c:pt idx="8567">
                  <c:v>14.151585970994397</c:v>
                </c:pt>
                <c:pt idx="8568">
                  <c:v>14.16432239836829</c:v>
                </c:pt>
                <c:pt idx="8569">
                  <c:v>14.191234610925189</c:v>
                </c:pt>
                <c:pt idx="8570">
                  <c:v>14.34449994472318</c:v>
                </c:pt>
                <c:pt idx="8571">
                  <c:v>14.443476994341768</c:v>
                </c:pt>
                <c:pt idx="8572">
                  <c:v>14.436255255844598</c:v>
                </c:pt>
                <c:pt idx="8573">
                  <c:v>14.494000276867977</c:v>
                </c:pt>
                <c:pt idx="8574">
                  <c:v>14.457765276175808</c:v>
                </c:pt>
                <c:pt idx="8575">
                  <c:v>14.544078134874578</c:v>
                </c:pt>
                <c:pt idx="8576">
                  <c:v>14.649813582915117</c:v>
                </c:pt>
                <c:pt idx="8577">
                  <c:v>14.740202932721703</c:v>
                </c:pt>
                <c:pt idx="8578">
                  <c:v>14.729442584580816</c:v>
                </c:pt>
                <c:pt idx="8579">
                  <c:v>14.730473645561737</c:v>
                </c:pt>
                <c:pt idx="8580">
                  <c:v>14.783061436476395</c:v>
                </c:pt>
                <c:pt idx="8581">
                  <c:v>14.951144845009132</c:v>
                </c:pt>
                <c:pt idx="8582">
                  <c:v>15.061334782516852</c:v>
                </c:pt>
                <c:pt idx="8583">
                  <c:v>15.062389075951629</c:v>
                </c:pt>
                <c:pt idx="8584">
                  <c:v>15.155324016550249</c:v>
                </c:pt>
                <c:pt idx="8585">
                  <c:v>15.247316833330709</c:v>
                </c:pt>
                <c:pt idx="8586">
                  <c:v>15.256007803925707</c:v>
                </c:pt>
                <c:pt idx="8587">
                  <c:v>15.345560569734751</c:v>
                </c:pt>
                <c:pt idx="8588">
                  <c:v>15.386533216455941</c:v>
                </c:pt>
                <c:pt idx="8589">
                  <c:v>15.252208781476281</c:v>
                </c:pt>
                <c:pt idx="8590">
                  <c:v>15.344789688779843</c:v>
                </c:pt>
                <c:pt idx="8591">
                  <c:v>15.413380898688688</c:v>
                </c:pt>
                <c:pt idx="8592">
                  <c:v>15.419083849621202</c:v>
                </c:pt>
                <c:pt idx="8593">
                  <c:v>15.335358224317758</c:v>
                </c:pt>
                <c:pt idx="8594">
                  <c:v>15.394706060645868</c:v>
                </c:pt>
                <c:pt idx="8595">
                  <c:v>15.434270455221727</c:v>
                </c:pt>
                <c:pt idx="8596">
                  <c:v>15.537525724567161</c:v>
                </c:pt>
                <c:pt idx="8597">
                  <c:v>15.498526534998497</c:v>
                </c:pt>
                <c:pt idx="8598">
                  <c:v>15.541767424031145</c:v>
                </c:pt>
                <c:pt idx="8599">
                  <c:v>15.476336583175973</c:v>
                </c:pt>
                <c:pt idx="8600">
                  <c:v>15.556658770042658</c:v>
                </c:pt>
                <c:pt idx="8601">
                  <c:v>15.480275575481748</c:v>
                </c:pt>
                <c:pt idx="8602">
                  <c:v>15.275781135129634</c:v>
                </c:pt>
                <c:pt idx="8603">
                  <c:v>15.396307048285806</c:v>
                </c:pt>
                <c:pt idx="8604">
                  <c:v>15.311473396449751</c:v>
                </c:pt>
                <c:pt idx="8605">
                  <c:v>15.320507165753657</c:v>
                </c:pt>
                <c:pt idx="8606">
                  <c:v>15.318821909965424</c:v>
                </c:pt>
                <c:pt idx="8607">
                  <c:v>15.311009310791341</c:v>
                </c:pt>
                <c:pt idx="8608">
                  <c:v>15.280234182076651</c:v>
                </c:pt>
                <c:pt idx="8609">
                  <c:v>15.226600560097561</c:v>
                </c:pt>
                <c:pt idx="8610">
                  <c:v>15.29953597678043</c:v>
                </c:pt>
                <c:pt idx="8611">
                  <c:v>15.294793120627627</c:v>
                </c:pt>
                <c:pt idx="8612">
                  <c:v>15.169222869107275</c:v>
                </c:pt>
                <c:pt idx="8613">
                  <c:v>15.131148119705815</c:v>
                </c:pt>
                <c:pt idx="8614">
                  <c:v>15.250532878370294</c:v>
                </c:pt>
                <c:pt idx="8615">
                  <c:v>15.398310541961701</c:v>
                </c:pt>
                <c:pt idx="8616">
                  <c:v>15.504404901595818</c:v>
                </c:pt>
                <c:pt idx="8617">
                  <c:v>15.457891686891029</c:v>
                </c:pt>
                <c:pt idx="8618">
                  <c:v>15.467166421903164</c:v>
                </c:pt>
                <c:pt idx="8619">
                  <c:v>15.535221954159537</c:v>
                </c:pt>
                <c:pt idx="8620">
                  <c:v>15.617558630516584</c:v>
                </c:pt>
                <c:pt idx="8621">
                  <c:v>15.572267710488086</c:v>
                </c:pt>
                <c:pt idx="8622">
                  <c:v>15.528665360898719</c:v>
                </c:pt>
                <c:pt idx="8623">
                  <c:v>15.533323960506989</c:v>
                </c:pt>
                <c:pt idx="8624">
                  <c:v>15.325177419436196</c:v>
                </c:pt>
                <c:pt idx="8625">
                  <c:v>15.355827774275069</c:v>
                </c:pt>
                <c:pt idx="8626">
                  <c:v>15.18844925153547</c:v>
                </c:pt>
                <c:pt idx="8627">
                  <c:v>15.107950470502333</c:v>
                </c:pt>
                <c:pt idx="8628">
                  <c:v>15.08528854479658</c:v>
                </c:pt>
                <c:pt idx="8629">
                  <c:v>15.196919680028076</c:v>
                </c:pt>
                <c:pt idx="8630">
                  <c:v>15.155887996892</c:v>
                </c:pt>
                <c:pt idx="8631">
                  <c:v>14.999782350524013</c:v>
                </c:pt>
                <c:pt idx="8632">
                  <c:v>14.812285071142464</c:v>
                </c:pt>
                <c:pt idx="8633">
                  <c:v>14.755998387872122</c:v>
                </c:pt>
                <c:pt idx="8634">
                  <c:v>14.567121608507358</c:v>
                </c:pt>
                <c:pt idx="8635">
                  <c:v>14.57149174498991</c:v>
                </c:pt>
                <c:pt idx="8636">
                  <c:v>14.396633844050031</c:v>
                </c:pt>
                <c:pt idx="8637">
                  <c:v>14.720558105541157</c:v>
                </c:pt>
                <c:pt idx="8638">
                  <c:v>14.733806607836142</c:v>
                </c:pt>
                <c:pt idx="8639">
                  <c:v>14.807328302809244</c:v>
                </c:pt>
                <c:pt idx="8640">
                  <c:v>14.875293939719141</c:v>
                </c:pt>
                <c:pt idx="8641">
                  <c:v>14.888532951325491</c:v>
                </c:pt>
                <c:pt idx="8642">
                  <c:v>14.839251907256603</c:v>
                </c:pt>
                <c:pt idx="8643">
                  <c:v>14.929622951371794</c:v>
                </c:pt>
                <c:pt idx="8644">
                  <c:v>14.66969821578841</c:v>
                </c:pt>
                <c:pt idx="8645">
                  <c:v>14.845587897395712</c:v>
                </c:pt>
                <c:pt idx="8646">
                  <c:v>15.036947525393144</c:v>
                </c:pt>
                <c:pt idx="8647">
                  <c:v>15.075893219483913</c:v>
                </c:pt>
                <c:pt idx="8648">
                  <c:v>15.041067906146905</c:v>
                </c:pt>
                <c:pt idx="8649">
                  <c:v>15.070999631280136</c:v>
                </c:pt>
                <c:pt idx="8650">
                  <c:v>14.98193002345927</c:v>
                </c:pt>
                <c:pt idx="8651">
                  <c:v>15.034216959241142</c:v>
                </c:pt>
                <c:pt idx="8652">
                  <c:v>15.076162424557426</c:v>
                </c:pt>
                <c:pt idx="8653">
                  <c:v>15.149884858813513</c:v>
                </c:pt>
                <c:pt idx="8654">
                  <c:v>15.136098463591994</c:v>
                </c:pt>
                <c:pt idx="8655">
                  <c:v>15.073889098906632</c:v>
                </c:pt>
                <c:pt idx="8656">
                  <c:v>15.162674305699191</c:v>
                </c:pt>
                <c:pt idx="8657">
                  <c:v>15.255014992220898</c:v>
                </c:pt>
                <c:pt idx="8658">
                  <c:v>15.276219463060086</c:v>
                </c:pt>
                <c:pt idx="8659">
                  <c:v>15.276066700865456</c:v>
                </c:pt>
                <c:pt idx="8660">
                  <c:v>15.279121914205628</c:v>
                </c:pt>
                <c:pt idx="8661">
                  <c:v>15.373852470073704</c:v>
                </c:pt>
                <c:pt idx="8662">
                  <c:v>15.501455445575315</c:v>
                </c:pt>
                <c:pt idx="8663">
                  <c:v>15.572762140624961</c:v>
                </c:pt>
                <c:pt idx="8664">
                  <c:v>15.630381360545273</c:v>
                </c:pt>
                <c:pt idx="8665">
                  <c:v>15.696028962259563</c:v>
                </c:pt>
                <c:pt idx="8666">
                  <c:v>15.73526903466521</c:v>
                </c:pt>
                <c:pt idx="8667">
                  <c:v>15.697504388982015</c:v>
                </c:pt>
                <c:pt idx="8668">
                  <c:v>15.772852410049127</c:v>
                </c:pt>
                <c:pt idx="8669">
                  <c:v>15.881685091678465</c:v>
                </c:pt>
                <c:pt idx="8670">
                  <c:v>15.940447326517676</c:v>
                </c:pt>
                <c:pt idx="8671">
                  <c:v>15.930883058121765</c:v>
                </c:pt>
                <c:pt idx="8672">
                  <c:v>15.935662323039201</c:v>
                </c:pt>
                <c:pt idx="8673">
                  <c:v>15.970720780149888</c:v>
                </c:pt>
                <c:pt idx="8674">
                  <c:v>15.981900284695991</c:v>
                </c:pt>
                <c:pt idx="8675">
                  <c:v>15.967516574439765</c:v>
                </c:pt>
                <c:pt idx="8676">
                  <c:v>15.999451607588645</c:v>
                </c:pt>
                <c:pt idx="8677">
                  <c:v>16.03465040112534</c:v>
                </c:pt>
                <c:pt idx="8678">
                  <c:v>15.930425173518026</c:v>
                </c:pt>
                <c:pt idx="8679">
                  <c:v>15.932018216035377</c:v>
                </c:pt>
                <c:pt idx="8680">
                  <c:v>16.038762738082813</c:v>
                </c:pt>
                <c:pt idx="8681">
                  <c:v>16.060735843033989</c:v>
                </c:pt>
                <c:pt idx="8682">
                  <c:v>16.145375920926778</c:v>
                </c:pt>
                <c:pt idx="8683">
                  <c:v>16.120673495767761</c:v>
                </c:pt>
                <c:pt idx="8684">
                  <c:v>15.896112513971715</c:v>
                </c:pt>
                <c:pt idx="8685">
                  <c:v>16.014856474451086</c:v>
                </c:pt>
                <c:pt idx="8686">
                  <c:v>16.110465167603561</c:v>
                </c:pt>
                <c:pt idx="8687">
                  <c:v>16.129314411849656</c:v>
                </c:pt>
                <c:pt idx="8688">
                  <c:v>16.061087411887531</c:v>
                </c:pt>
                <c:pt idx="8689">
                  <c:v>15.940147423676017</c:v>
                </c:pt>
                <c:pt idx="8690">
                  <c:v>15.998647764720909</c:v>
                </c:pt>
                <c:pt idx="8691">
                  <c:v>15.996567940511495</c:v>
                </c:pt>
                <c:pt idx="8692">
                  <c:v>15.981691132326819</c:v>
                </c:pt>
                <c:pt idx="8693">
                  <c:v>15.98121168159285</c:v>
                </c:pt>
                <c:pt idx="8694">
                  <c:v>15.832106976603589</c:v>
                </c:pt>
                <c:pt idx="8695">
                  <c:v>15.662228468744631</c:v>
                </c:pt>
                <c:pt idx="8696">
                  <c:v>15.597543465168716</c:v>
                </c:pt>
                <c:pt idx="8697">
                  <c:v>15.728094903972178</c:v>
                </c:pt>
                <c:pt idx="8698">
                  <c:v>15.740205537048235</c:v>
                </c:pt>
                <c:pt idx="8699">
                  <c:v>15.653162200428358</c:v>
                </c:pt>
                <c:pt idx="8700">
                  <c:v>15.597906537860846</c:v>
                </c:pt>
                <c:pt idx="8701">
                  <c:v>15.536606765167052</c:v>
                </c:pt>
                <c:pt idx="8702">
                  <c:v>15.393203884724562</c:v>
                </c:pt>
                <c:pt idx="8703">
                  <c:v>15.5559100497861</c:v>
                </c:pt>
                <c:pt idx="8704">
                  <c:v>15.674134966164475</c:v>
                </c:pt>
                <c:pt idx="8705">
                  <c:v>15.732129265539283</c:v>
                </c:pt>
                <c:pt idx="8706">
                  <c:v>15.751007820657932</c:v>
                </c:pt>
                <c:pt idx="8707">
                  <c:v>15.669102579990511</c:v>
                </c:pt>
                <c:pt idx="8708">
                  <c:v>15.606426169670549</c:v>
                </c:pt>
                <c:pt idx="8709">
                  <c:v>15.508105684801624</c:v>
                </c:pt>
                <c:pt idx="8710">
                  <c:v>15.425912724672175</c:v>
                </c:pt>
                <c:pt idx="8711">
                  <c:v>15.401231264312699</c:v>
                </c:pt>
                <c:pt idx="8712">
                  <c:v>15.46437631249638</c:v>
                </c:pt>
                <c:pt idx="8713">
                  <c:v>15.433447559871388</c:v>
                </c:pt>
                <c:pt idx="8714">
                  <c:v>15.314610013660378</c:v>
                </c:pt>
                <c:pt idx="8715">
                  <c:v>15.173715601534703</c:v>
                </c:pt>
                <c:pt idx="8716">
                  <c:v>15.135781312530867</c:v>
                </c:pt>
                <c:pt idx="8717">
                  <c:v>15.241731781718581</c:v>
                </c:pt>
                <c:pt idx="8718">
                  <c:v>15.160950603275474</c:v>
                </c:pt>
                <c:pt idx="8719">
                  <c:v>14.953245580010599</c:v>
                </c:pt>
                <c:pt idx="8720">
                  <c:v>14.947264281778596</c:v>
                </c:pt>
                <c:pt idx="8721">
                  <c:v>14.884485771795125</c:v>
                </c:pt>
                <c:pt idx="8722">
                  <c:v>14.784759717124098</c:v>
                </c:pt>
                <c:pt idx="8723">
                  <c:v>14.561657692992695</c:v>
                </c:pt>
                <c:pt idx="8724">
                  <c:v>14.815176153427696</c:v>
                </c:pt>
                <c:pt idx="8725">
                  <c:v>15.037551947490646</c:v>
                </c:pt>
                <c:pt idx="8726">
                  <c:v>15.031687302231125</c:v>
                </c:pt>
                <c:pt idx="8727">
                  <c:v>15.087454862122405</c:v>
                </c:pt>
                <c:pt idx="8728">
                  <c:v>15.090623227643452</c:v>
                </c:pt>
                <c:pt idx="8729">
                  <c:v>15.021357267028568</c:v>
                </c:pt>
                <c:pt idx="8730">
                  <c:v>15.179231731905039</c:v>
                </c:pt>
                <c:pt idx="8731">
                  <c:v>15.202152371820214</c:v>
                </c:pt>
                <c:pt idx="8732">
                  <c:v>15.243350204747847</c:v>
                </c:pt>
                <c:pt idx="8733">
                  <c:v>15.248075643311319</c:v>
                </c:pt>
                <c:pt idx="8734">
                  <c:v>15.191810244187501</c:v>
                </c:pt>
                <c:pt idx="8735">
                  <c:v>15.08713867160505</c:v>
                </c:pt>
                <c:pt idx="8736">
                  <c:v>15.112937678733497</c:v>
                </c:pt>
                <c:pt idx="8737">
                  <c:v>15.110066220574536</c:v>
                </c:pt>
                <c:pt idx="8738">
                  <c:v>15.081508195417651</c:v>
                </c:pt>
                <c:pt idx="8739">
                  <c:v>15.072610105582354</c:v>
                </c:pt>
                <c:pt idx="8740">
                  <c:v>15.015484913282197</c:v>
                </c:pt>
                <c:pt idx="8741">
                  <c:v>14.972090161882813</c:v>
                </c:pt>
                <c:pt idx="8742">
                  <c:v>15.105491485225189</c:v>
                </c:pt>
                <c:pt idx="8743">
                  <c:v>15.132832424813447</c:v>
                </c:pt>
                <c:pt idx="8744">
                  <c:v>15.104231371530551</c:v>
                </c:pt>
                <c:pt idx="8745">
                  <c:v>14.898964867191451</c:v>
                </c:pt>
                <c:pt idx="8746">
                  <c:v>15.16118664885402</c:v>
                </c:pt>
                <c:pt idx="8747">
                  <c:v>15.288540616704394</c:v>
                </c:pt>
                <c:pt idx="8748">
                  <c:v>15.502580185338255</c:v>
                </c:pt>
                <c:pt idx="8749">
                  <c:v>15.408014446207691</c:v>
                </c:pt>
                <c:pt idx="8750">
                  <c:v>15.295535940750375</c:v>
                </c:pt>
                <c:pt idx="8751">
                  <c:v>15.222117368234773</c:v>
                </c:pt>
                <c:pt idx="8752">
                  <c:v>15.299750166812773</c:v>
                </c:pt>
                <c:pt idx="8753">
                  <c:v>15.29669021677941</c:v>
                </c:pt>
                <c:pt idx="8754">
                  <c:v>15.198791399392023</c:v>
                </c:pt>
                <c:pt idx="8755">
                  <c:v>15.124317321535003</c:v>
                </c:pt>
                <c:pt idx="8756">
                  <c:v>15.113730299409928</c:v>
                </c:pt>
                <c:pt idx="8757">
                  <c:v>14.961081623385889</c:v>
                </c:pt>
                <c:pt idx="8758">
                  <c:v>14.87430734997025</c:v>
                </c:pt>
                <c:pt idx="8759">
                  <c:v>14.841583873800316</c:v>
                </c:pt>
                <c:pt idx="8760">
                  <c:v>14.982578920601419</c:v>
                </c:pt>
                <c:pt idx="8761">
                  <c:v>14.936132925947556</c:v>
                </c:pt>
                <c:pt idx="8762">
                  <c:v>14.942107379117934</c:v>
                </c:pt>
                <c:pt idx="8763">
                  <c:v>14.795674726802577</c:v>
                </c:pt>
                <c:pt idx="8764">
                  <c:v>14.760165107458251</c:v>
                </c:pt>
                <c:pt idx="8765">
                  <c:v>14.984519617091618</c:v>
                </c:pt>
                <c:pt idx="8766">
                  <c:v>15.221574717434006</c:v>
                </c:pt>
                <c:pt idx="8767">
                  <c:v>15.212746204097893</c:v>
                </c:pt>
                <c:pt idx="8768">
                  <c:v>15.357571547960905</c:v>
                </c:pt>
                <c:pt idx="8769">
                  <c:v>15.439273828596058</c:v>
                </c:pt>
                <c:pt idx="8770">
                  <c:v>15.48126865340984</c:v>
                </c:pt>
                <c:pt idx="8771">
                  <c:v>15.436682599688019</c:v>
                </c:pt>
                <c:pt idx="8772">
                  <c:v>15.369069929901386</c:v>
                </c:pt>
                <c:pt idx="8773">
                  <c:v>15.274089077734596</c:v>
                </c:pt>
                <c:pt idx="8774">
                  <c:v>15.37978577415252</c:v>
                </c:pt>
                <c:pt idx="8775">
                  <c:v>15.410852941416307</c:v>
                </c:pt>
                <c:pt idx="8776">
                  <c:v>15.404996817298567</c:v>
                </c:pt>
                <c:pt idx="8777">
                  <c:v>15.408385916598375</c:v>
                </c:pt>
                <c:pt idx="8778">
                  <c:v>15.36863228093355</c:v>
                </c:pt>
                <c:pt idx="8779">
                  <c:v>15.275190996665474</c:v>
                </c:pt>
                <c:pt idx="8780">
                  <c:v>15.3671476464654</c:v>
                </c:pt>
                <c:pt idx="8781">
                  <c:v>15.405872858534494</c:v>
                </c:pt>
                <c:pt idx="8782">
                  <c:v>15.39539686499069</c:v>
                </c:pt>
                <c:pt idx="8783">
                  <c:v>15.434193265090467</c:v>
                </c:pt>
                <c:pt idx="8784">
                  <c:v>15.491608464036602</c:v>
                </c:pt>
                <c:pt idx="8785">
                  <c:v>15.38037871526482</c:v>
                </c:pt>
                <c:pt idx="8786">
                  <c:v>15.503729352561242</c:v>
                </c:pt>
                <c:pt idx="8787">
                  <c:v>15.531946139982903</c:v>
                </c:pt>
                <c:pt idx="8788">
                  <c:v>15.462363021275779</c:v>
                </c:pt>
                <c:pt idx="8789">
                  <c:v>15.444117432910675</c:v>
                </c:pt>
                <c:pt idx="8790">
                  <c:v>15.416626903880093</c:v>
                </c:pt>
                <c:pt idx="8791">
                  <c:v>15.475518418652914</c:v>
                </c:pt>
                <c:pt idx="8792">
                  <c:v>15.4618999624445</c:v>
                </c:pt>
                <c:pt idx="8793">
                  <c:v>15.352429710710393</c:v>
                </c:pt>
                <c:pt idx="8794">
                  <c:v>15.183860032486793</c:v>
                </c:pt>
                <c:pt idx="8795">
                  <c:v>15.176571779671198</c:v>
                </c:pt>
                <c:pt idx="8796">
                  <c:v>15.132863252945745</c:v>
                </c:pt>
                <c:pt idx="8797">
                  <c:v>14.95005826485016</c:v>
                </c:pt>
                <c:pt idx="8798">
                  <c:v>14.901022073741451</c:v>
                </c:pt>
                <c:pt idx="8799">
                  <c:v>14.950493467026273</c:v>
                </c:pt>
                <c:pt idx="8800">
                  <c:v>15.036010289657662</c:v>
                </c:pt>
                <c:pt idx="8801">
                  <c:v>15.073901035587602</c:v>
                </c:pt>
                <c:pt idx="8802">
                  <c:v>14.998833008430376</c:v>
                </c:pt>
                <c:pt idx="8803">
                  <c:v>14.897140920633218</c:v>
                </c:pt>
                <c:pt idx="8804">
                  <c:v>14.933192001661151</c:v>
                </c:pt>
                <c:pt idx="8805">
                  <c:v>15.014129902310154</c:v>
                </c:pt>
                <c:pt idx="8806">
                  <c:v>14.975393447162194</c:v>
                </c:pt>
                <c:pt idx="8807">
                  <c:v>14.918936213866392</c:v>
                </c:pt>
                <c:pt idx="8808">
                  <c:v>14.892529696767847</c:v>
                </c:pt>
                <c:pt idx="8809">
                  <c:v>14.706819851449152</c:v>
                </c:pt>
                <c:pt idx="8810">
                  <c:v>14.730791967807015</c:v>
                </c:pt>
                <c:pt idx="8811">
                  <c:v>14.679676119678724</c:v>
                </c:pt>
                <c:pt idx="8812">
                  <c:v>14.619929837871632</c:v>
                </c:pt>
                <c:pt idx="8813">
                  <c:v>14.368905642555376</c:v>
                </c:pt>
                <c:pt idx="8814">
                  <c:v>14.293181509819108</c:v>
                </c:pt>
                <c:pt idx="8815">
                  <c:v>14.516583936817582</c:v>
                </c:pt>
                <c:pt idx="8816">
                  <c:v>14.525729384697776</c:v>
                </c:pt>
                <c:pt idx="8817">
                  <c:v>14.706284200949568</c:v>
                </c:pt>
                <c:pt idx="8818">
                  <c:v>14.675842192653603</c:v>
                </c:pt>
                <c:pt idx="8819">
                  <c:v>14.707101736523954</c:v>
                </c:pt>
                <c:pt idx="8820">
                  <c:v>14.775195617564059</c:v>
                </c:pt>
                <c:pt idx="8821">
                  <c:v>14.719493130085841</c:v>
                </c:pt>
                <c:pt idx="8822">
                  <c:v>14.72287861350576</c:v>
                </c:pt>
                <c:pt idx="8823">
                  <c:v>14.752766057091176</c:v>
                </c:pt>
                <c:pt idx="8824">
                  <c:v>14.728128937775834</c:v>
                </c:pt>
                <c:pt idx="8825">
                  <c:v>14.702060149555971</c:v>
                </c:pt>
                <c:pt idx="8826">
                  <c:v>14.834525711503469</c:v>
                </c:pt>
                <c:pt idx="8827">
                  <c:v>14.937032284169957</c:v>
                </c:pt>
                <c:pt idx="8828">
                  <c:v>15.001410893314731</c:v>
                </c:pt>
                <c:pt idx="8829">
                  <c:v>15.049565422282269</c:v>
                </c:pt>
                <c:pt idx="8830">
                  <c:v>15.012092004380786</c:v>
                </c:pt>
                <c:pt idx="8831">
                  <c:v>14.961201012485935</c:v>
                </c:pt>
                <c:pt idx="8832">
                  <c:v>14.882056259129884</c:v>
                </c:pt>
                <c:pt idx="8833">
                  <c:v>14.880716874066563</c:v>
                </c:pt>
                <c:pt idx="8834">
                  <c:v>14.965685767417485</c:v>
                </c:pt>
                <c:pt idx="8835">
                  <c:v>14.980801110042576</c:v>
                </c:pt>
                <c:pt idx="8836">
                  <c:v>15.001924039607735</c:v>
                </c:pt>
                <c:pt idx="8837">
                  <c:v>14.94356655509366</c:v>
                </c:pt>
                <c:pt idx="8838">
                  <c:v>14.99900718701306</c:v>
                </c:pt>
                <c:pt idx="8839">
                  <c:v>15.020155787146747</c:v>
                </c:pt>
                <c:pt idx="8840">
                  <c:v>15.026314051019478</c:v>
                </c:pt>
                <c:pt idx="8841">
                  <c:v>15.003924843083459</c:v>
                </c:pt>
                <c:pt idx="8842">
                  <c:v>14.942558790475246</c:v>
                </c:pt>
                <c:pt idx="8843">
                  <c:v>14.966616310127909</c:v>
                </c:pt>
                <c:pt idx="8844">
                  <c:v>15.013162486852407</c:v>
                </c:pt>
                <c:pt idx="8845">
                  <c:v>15.065858687181258</c:v>
                </c:pt>
                <c:pt idx="8846">
                  <c:v>15.046423729474794</c:v>
                </c:pt>
                <c:pt idx="8847">
                  <c:v>15.046724657949383</c:v>
                </c:pt>
                <c:pt idx="8848">
                  <c:v>15.137305940390236</c:v>
                </c:pt>
                <c:pt idx="8849">
                  <c:v>15.192102987894449</c:v>
                </c:pt>
                <c:pt idx="8850">
                  <c:v>15.157464993082051</c:v>
                </c:pt>
                <c:pt idx="8851">
                  <c:v>15.16989411437638</c:v>
                </c:pt>
                <c:pt idx="8852">
                  <c:v>15.176265469904418</c:v>
                </c:pt>
                <c:pt idx="8853">
                  <c:v>15.305567251708005</c:v>
                </c:pt>
                <c:pt idx="8854">
                  <c:v>15.388523426212263</c:v>
                </c:pt>
                <c:pt idx="8855">
                  <c:v>15.40268086776438</c:v>
                </c:pt>
                <c:pt idx="8856">
                  <c:v>15.433794283117262</c:v>
                </c:pt>
                <c:pt idx="8857">
                  <c:v>15.417125785291496</c:v>
                </c:pt>
                <c:pt idx="8858">
                  <c:v>15.429767828435436</c:v>
                </c:pt>
                <c:pt idx="8859">
                  <c:v>15.465564889797408</c:v>
                </c:pt>
                <c:pt idx="8860">
                  <c:v>15.574133155323786</c:v>
                </c:pt>
                <c:pt idx="8861">
                  <c:v>15.591576184457749</c:v>
                </c:pt>
                <c:pt idx="8862">
                  <c:v>15.680760000232846</c:v>
                </c:pt>
                <c:pt idx="8863">
                  <c:v>15.707730907433245</c:v>
                </c:pt>
                <c:pt idx="8864">
                  <c:v>15.659351096238352</c:v>
                </c:pt>
                <c:pt idx="8865">
                  <c:v>15.642438997054414</c:v>
                </c:pt>
                <c:pt idx="8866">
                  <c:v>15.703757357922866</c:v>
                </c:pt>
                <c:pt idx="8867">
                  <c:v>15.722915941899531</c:v>
                </c:pt>
                <c:pt idx="8868">
                  <c:v>15.811278729493006</c:v>
                </c:pt>
                <c:pt idx="8869">
                  <c:v>15.928598417665844</c:v>
                </c:pt>
                <c:pt idx="8870">
                  <c:v>15.919359830583598</c:v>
                </c:pt>
                <c:pt idx="8871">
                  <c:v>15.900574985983511</c:v>
                </c:pt>
                <c:pt idx="8872">
                  <c:v>15.875452077505656</c:v>
                </c:pt>
                <c:pt idx="8873">
                  <c:v>15.940858940064977</c:v>
                </c:pt>
                <c:pt idx="8874">
                  <c:v>15.963494959759869</c:v>
                </c:pt>
                <c:pt idx="8875">
                  <c:v>16.034053607482008</c:v>
                </c:pt>
                <c:pt idx="8876">
                  <c:v>16.149819474528027</c:v>
                </c:pt>
                <c:pt idx="8877">
                  <c:v>16.082313229124502</c:v>
                </c:pt>
                <c:pt idx="8878">
                  <c:v>16.122840658461897</c:v>
                </c:pt>
                <c:pt idx="8879">
                  <c:v>16.192491330106453</c:v>
                </c:pt>
                <c:pt idx="8880">
                  <c:v>16.241392653923374</c:v>
                </c:pt>
                <c:pt idx="8881">
                  <c:v>16.287193381207437</c:v>
                </c:pt>
                <c:pt idx="8882">
                  <c:v>16.300548879780028</c:v>
                </c:pt>
                <c:pt idx="8883">
                  <c:v>16.247083079454349</c:v>
                </c:pt>
                <c:pt idx="8884">
                  <c:v>16.234410354652375</c:v>
                </c:pt>
                <c:pt idx="8885">
                  <c:v>16.25746321735598</c:v>
                </c:pt>
                <c:pt idx="8886">
                  <c:v>16.114722690307595</c:v>
                </c:pt>
                <c:pt idx="8887">
                  <c:v>16.094095845264</c:v>
                </c:pt>
                <c:pt idx="8888">
                  <c:v>16.229608132281125</c:v>
                </c:pt>
                <c:pt idx="8889">
                  <c:v>16.304588921852265</c:v>
                </c:pt>
                <c:pt idx="8890">
                  <c:v>16.275566753571368</c:v>
                </c:pt>
                <c:pt idx="8891">
                  <c:v>16.256361584802153</c:v>
                </c:pt>
                <c:pt idx="8892">
                  <c:v>16.261563620509293</c:v>
                </c:pt>
                <c:pt idx="8893">
                  <c:v>16.365962858952965</c:v>
                </c:pt>
                <c:pt idx="8894">
                  <c:v>16.372836563353726</c:v>
                </c:pt>
                <c:pt idx="8895">
                  <c:v>16.268377866079529</c:v>
                </c:pt>
                <c:pt idx="8896">
                  <c:v>16.475311632536062</c:v>
                </c:pt>
                <c:pt idx="8897">
                  <c:v>16.503649168544023</c:v>
                </c:pt>
                <c:pt idx="8898">
                  <c:v>16.532035445113916</c:v>
                </c:pt>
                <c:pt idx="8899">
                  <c:v>16.530712882278308</c:v>
                </c:pt>
                <c:pt idx="8900">
                  <c:v>16.559145708435825</c:v>
                </c:pt>
                <c:pt idx="8901">
                  <c:v>16.488272564803719</c:v>
                </c:pt>
                <c:pt idx="8902">
                  <c:v>16.3385590499153</c:v>
                </c:pt>
                <c:pt idx="8903">
                  <c:v>16.247389890416773</c:v>
                </c:pt>
                <c:pt idx="8904">
                  <c:v>16.155104715839204</c:v>
                </c:pt>
                <c:pt idx="8905">
                  <c:v>16.037495553507895</c:v>
                </c:pt>
                <c:pt idx="8906">
                  <c:v>16.145267523627471</c:v>
                </c:pt>
                <c:pt idx="8907">
                  <c:v>16.1213725276925</c:v>
                </c:pt>
                <c:pt idx="8908">
                  <c:v>16.181344033495517</c:v>
                </c:pt>
                <c:pt idx="8909">
                  <c:v>16.220502886056579</c:v>
                </c:pt>
                <c:pt idx="8910">
                  <c:v>16.251808456626669</c:v>
                </c:pt>
                <c:pt idx="8911">
                  <c:v>16.393686744453017</c:v>
                </c:pt>
                <c:pt idx="8912">
                  <c:v>16.525328049010973</c:v>
                </c:pt>
                <c:pt idx="8913">
                  <c:v>16.654721367634728</c:v>
                </c:pt>
                <c:pt idx="8914">
                  <c:v>16.718508950472771</c:v>
                </c:pt>
                <c:pt idx="8915">
                  <c:v>16.677214233365103</c:v>
                </c:pt>
                <c:pt idx="8916">
                  <c:v>16.791119606578985</c:v>
                </c:pt>
                <c:pt idx="8917">
                  <c:v>16.727817085662181</c:v>
                </c:pt>
                <c:pt idx="8918">
                  <c:v>16.798575751934532</c:v>
                </c:pt>
                <c:pt idx="8919">
                  <c:v>16.812518569808638</c:v>
                </c:pt>
                <c:pt idx="8920">
                  <c:v>16.732322856230649</c:v>
                </c:pt>
                <c:pt idx="8921">
                  <c:v>16.635777353350196</c:v>
                </c:pt>
                <c:pt idx="8922">
                  <c:v>16.621304227052782</c:v>
                </c:pt>
                <c:pt idx="8923">
                  <c:v>16.626789257447708</c:v>
                </c:pt>
                <c:pt idx="8924">
                  <c:v>16.592371803684792</c:v>
                </c:pt>
                <c:pt idx="8925">
                  <c:v>16.574617965854848</c:v>
                </c:pt>
                <c:pt idx="8926">
                  <c:v>16.58837489876651</c:v>
                </c:pt>
                <c:pt idx="8927">
                  <c:v>16.588872550013473</c:v>
                </c:pt>
                <c:pt idx="8928">
                  <c:v>16.534626936774931</c:v>
                </c:pt>
                <c:pt idx="8929">
                  <c:v>16.351588616584831</c:v>
                </c:pt>
                <c:pt idx="8930">
                  <c:v>16.373336229444888</c:v>
                </c:pt>
                <c:pt idx="8931">
                  <c:v>16.375464763154714</c:v>
                </c:pt>
                <c:pt idx="8932">
                  <c:v>16.336327402370774</c:v>
                </c:pt>
                <c:pt idx="8933">
                  <c:v>16.3234217037229</c:v>
                </c:pt>
                <c:pt idx="8934">
                  <c:v>16.186468195628663</c:v>
                </c:pt>
                <c:pt idx="8935">
                  <c:v>16.010197556978266</c:v>
                </c:pt>
                <c:pt idx="8936">
                  <c:v>16.144843318432454</c:v>
                </c:pt>
                <c:pt idx="8937">
                  <c:v>16.094955752578496</c:v>
                </c:pt>
                <c:pt idx="8938">
                  <c:v>16.099945188861795</c:v>
                </c:pt>
                <c:pt idx="8939">
                  <c:v>15.924616785755092</c:v>
                </c:pt>
                <c:pt idx="8940">
                  <c:v>15.923183570244372</c:v>
                </c:pt>
                <c:pt idx="8941">
                  <c:v>15.725895325809045</c:v>
                </c:pt>
                <c:pt idx="8942">
                  <c:v>15.740205890555531</c:v>
                </c:pt>
                <c:pt idx="8943">
                  <c:v>15.765547622039323</c:v>
                </c:pt>
                <c:pt idx="8944">
                  <c:v>15.464583317934592</c:v>
                </c:pt>
                <c:pt idx="8945">
                  <c:v>15.582268796984073</c:v>
                </c:pt>
                <c:pt idx="8946">
                  <c:v>15.671243551814854</c:v>
                </c:pt>
                <c:pt idx="8947">
                  <c:v>15.567970056808393</c:v>
                </c:pt>
                <c:pt idx="8948">
                  <c:v>15.351730952719326</c:v>
                </c:pt>
                <c:pt idx="8949">
                  <c:v>15.135425063595509</c:v>
                </c:pt>
                <c:pt idx="8950">
                  <c:v>15.370175506331874</c:v>
                </c:pt>
                <c:pt idx="8951">
                  <c:v>15.390310436245167</c:v>
                </c:pt>
                <c:pt idx="8952">
                  <c:v>15.321207942386426</c:v>
                </c:pt>
                <c:pt idx="8953">
                  <c:v>15.575693206309465</c:v>
                </c:pt>
                <c:pt idx="8954">
                  <c:v>15.646251096534046</c:v>
                </c:pt>
                <c:pt idx="8955">
                  <c:v>15.515291974856057</c:v>
                </c:pt>
                <c:pt idx="8956">
                  <c:v>15.461453911703307</c:v>
                </c:pt>
                <c:pt idx="8957">
                  <c:v>15.42171797515023</c:v>
                </c:pt>
                <c:pt idx="8958">
                  <c:v>15.292638195698222</c:v>
                </c:pt>
                <c:pt idx="8959">
                  <c:v>15.16005102254152</c:v>
                </c:pt>
                <c:pt idx="8960">
                  <c:v>15.275722211843512</c:v>
                </c:pt>
                <c:pt idx="8961">
                  <c:v>15.465599438936726</c:v>
                </c:pt>
                <c:pt idx="8962">
                  <c:v>15.45987716714432</c:v>
                </c:pt>
                <c:pt idx="8963">
                  <c:v>15.389225528490471</c:v>
                </c:pt>
                <c:pt idx="8964">
                  <c:v>15.414309966101911</c:v>
                </c:pt>
                <c:pt idx="8965">
                  <c:v>15.436352429353438</c:v>
                </c:pt>
                <c:pt idx="8966">
                  <c:v>15.344197405350197</c:v>
                </c:pt>
                <c:pt idx="8967">
                  <c:v>15.10375383200836</c:v>
                </c:pt>
                <c:pt idx="8968">
                  <c:v>14.784007363384744</c:v>
                </c:pt>
                <c:pt idx="8969">
                  <c:v>14.880546931467645</c:v>
                </c:pt>
                <c:pt idx="8970">
                  <c:v>14.693498456539098</c:v>
                </c:pt>
                <c:pt idx="8971">
                  <c:v>14.727734307942834</c:v>
                </c:pt>
                <c:pt idx="8972">
                  <c:v>14.725230593110483</c:v>
                </c:pt>
                <c:pt idx="8973">
                  <c:v>14.678551612130322</c:v>
                </c:pt>
                <c:pt idx="8974">
                  <c:v>14.787613250608452</c:v>
                </c:pt>
                <c:pt idx="8975">
                  <c:v>14.913751591636141</c:v>
                </c:pt>
                <c:pt idx="8976">
                  <c:v>14.921655879979706</c:v>
                </c:pt>
                <c:pt idx="8977">
                  <c:v>14.817651938496248</c:v>
                </c:pt>
                <c:pt idx="8978">
                  <c:v>14.539524611610673</c:v>
                </c:pt>
                <c:pt idx="8979">
                  <c:v>14.425098552917296</c:v>
                </c:pt>
                <c:pt idx="8980">
                  <c:v>14.452938993124427</c:v>
                </c:pt>
                <c:pt idx="8981">
                  <c:v>14.09204910646611</c:v>
                </c:pt>
                <c:pt idx="8982">
                  <c:v>14.076970613922191</c:v>
                </c:pt>
                <c:pt idx="8983">
                  <c:v>14.178747111460849</c:v>
                </c:pt>
                <c:pt idx="8984">
                  <c:v>14.329467193255677</c:v>
                </c:pt>
                <c:pt idx="8985">
                  <c:v>14.220993126602732</c:v>
                </c:pt>
                <c:pt idx="8986">
                  <c:v>13.96686397943034</c:v>
                </c:pt>
                <c:pt idx="8987">
                  <c:v>13.847167955126622</c:v>
                </c:pt>
                <c:pt idx="8988">
                  <c:v>13.428014181124938</c:v>
                </c:pt>
                <c:pt idx="8989">
                  <c:v>13.354562943554185</c:v>
                </c:pt>
                <c:pt idx="8990">
                  <c:v>13.946570718841942</c:v>
                </c:pt>
                <c:pt idx="8991">
                  <c:v>13.962330343754234</c:v>
                </c:pt>
                <c:pt idx="8992">
                  <c:v>13.916673523530157</c:v>
                </c:pt>
                <c:pt idx="8993">
                  <c:v>13.858640994937037</c:v>
                </c:pt>
                <c:pt idx="8994">
                  <c:v>13.947752056534481</c:v>
                </c:pt>
                <c:pt idx="8995">
                  <c:v>14.069515931988025</c:v>
                </c:pt>
                <c:pt idx="8996">
                  <c:v>14.088228388177571</c:v>
                </c:pt>
                <c:pt idx="8997">
                  <c:v>13.890288779323676</c:v>
                </c:pt>
                <c:pt idx="8998">
                  <c:v>13.882649120495048</c:v>
                </c:pt>
                <c:pt idx="8999">
                  <c:v>13.912496816104113</c:v>
                </c:pt>
                <c:pt idx="9000">
                  <c:v>13.99249367279671</c:v>
                </c:pt>
                <c:pt idx="9001">
                  <c:v>13.853268360752383</c:v>
                </c:pt>
                <c:pt idx="9002">
                  <c:v>13.838722428973593</c:v>
                </c:pt>
                <c:pt idx="9003">
                  <c:v>13.67750131267605</c:v>
                </c:pt>
                <c:pt idx="9004">
                  <c:v>13.656301185641402</c:v>
                </c:pt>
                <c:pt idx="9005">
                  <c:v>13.573680563468271</c:v>
                </c:pt>
                <c:pt idx="9006">
                  <c:v>13.935419150484702</c:v>
                </c:pt>
                <c:pt idx="9007">
                  <c:v>13.826026110153396</c:v>
                </c:pt>
                <c:pt idx="9008">
                  <c:v>13.742378652186968</c:v>
                </c:pt>
                <c:pt idx="9009">
                  <c:v>13.800783761458764</c:v>
                </c:pt>
                <c:pt idx="9010">
                  <c:v>13.991924616554966</c:v>
                </c:pt>
                <c:pt idx="9011">
                  <c:v>14.135341843874656</c:v>
                </c:pt>
                <c:pt idx="9012">
                  <c:v>14.250544879902236</c:v>
                </c:pt>
                <c:pt idx="9013">
                  <c:v>13.883593349244753</c:v>
                </c:pt>
                <c:pt idx="9014">
                  <c:v>14.281358298700617</c:v>
                </c:pt>
                <c:pt idx="9015">
                  <c:v>14.454876802029831</c:v>
                </c:pt>
                <c:pt idx="9016">
                  <c:v>14.339382336381613</c:v>
                </c:pt>
                <c:pt idx="9017">
                  <c:v>14.348129359606805</c:v>
                </c:pt>
                <c:pt idx="9018">
                  <c:v>14.411404610082672</c:v>
                </c:pt>
                <c:pt idx="9019">
                  <c:v>14.420195566894822</c:v>
                </c:pt>
                <c:pt idx="9020">
                  <c:v>14.335260615005813</c:v>
                </c:pt>
                <c:pt idx="9021">
                  <c:v>14.229323039060921</c:v>
                </c:pt>
                <c:pt idx="9022">
                  <c:v>14.111361951067105</c:v>
                </c:pt>
                <c:pt idx="9023">
                  <c:v>14.090336021760015</c:v>
                </c:pt>
                <c:pt idx="9024">
                  <c:v>14.111612429152871</c:v>
                </c:pt>
                <c:pt idx="9025">
                  <c:v>14.176666962451266</c:v>
                </c:pt>
                <c:pt idx="9026">
                  <c:v>13.971247058165348</c:v>
                </c:pt>
                <c:pt idx="9027">
                  <c:v>13.73387557064712</c:v>
                </c:pt>
                <c:pt idx="9028">
                  <c:v>13.721652421389244</c:v>
                </c:pt>
                <c:pt idx="9029">
                  <c:v>13.861750492611629</c:v>
                </c:pt>
                <c:pt idx="9030">
                  <c:v>13.748222756077139</c:v>
                </c:pt>
                <c:pt idx="9031">
                  <c:v>13.740111304651053</c:v>
                </c:pt>
                <c:pt idx="9032">
                  <c:v>13.75673683932968</c:v>
                </c:pt>
                <c:pt idx="9033">
                  <c:v>13.899944469827101</c:v>
                </c:pt>
                <c:pt idx="9034">
                  <c:v>13.85421365252137</c:v>
                </c:pt>
                <c:pt idx="9035">
                  <c:v>13.779539440934279</c:v>
                </c:pt>
                <c:pt idx="9036">
                  <c:v>13.921606492570312</c:v>
                </c:pt>
                <c:pt idx="9037">
                  <c:v>14.058455884392279</c:v>
                </c:pt>
                <c:pt idx="9038">
                  <c:v>14.250072638096546</c:v>
                </c:pt>
                <c:pt idx="9039">
                  <c:v>14.190649835195684</c:v>
                </c:pt>
                <c:pt idx="9040">
                  <c:v>14.306019818355825</c:v>
                </c:pt>
                <c:pt idx="9041">
                  <c:v>14.30787960093221</c:v>
                </c:pt>
                <c:pt idx="9042">
                  <c:v>14.222461559714645</c:v>
                </c:pt>
                <c:pt idx="9043">
                  <c:v>14.097730571835948</c:v>
                </c:pt>
                <c:pt idx="9044">
                  <c:v>14.140446695468611</c:v>
                </c:pt>
                <c:pt idx="9045">
                  <c:v>14.20591696366863</c:v>
                </c:pt>
                <c:pt idx="9046">
                  <c:v>14.325672843672356</c:v>
                </c:pt>
                <c:pt idx="9047">
                  <c:v>14.356186526829378</c:v>
                </c:pt>
                <c:pt idx="9048">
                  <c:v>14.373844636257379</c:v>
                </c:pt>
                <c:pt idx="9049">
                  <c:v>14.454769381559508</c:v>
                </c:pt>
                <c:pt idx="9050">
                  <c:v>14.447975639950176</c:v>
                </c:pt>
                <c:pt idx="9051">
                  <c:v>14.41806833037548</c:v>
                </c:pt>
                <c:pt idx="9052">
                  <c:v>14.47761495257993</c:v>
                </c:pt>
                <c:pt idx="9053">
                  <c:v>14.60545229261121</c:v>
                </c:pt>
                <c:pt idx="9054">
                  <c:v>14.575219006365504</c:v>
                </c:pt>
                <c:pt idx="9055">
                  <c:v>14.58148635053824</c:v>
                </c:pt>
                <c:pt idx="9056">
                  <c:v>14.666496415961879</c:v>
                </c:pt>
                <c:pt idx="9057">
                  <c:v>14.603870476265721</c:v>
                </c:pt>
                <c:pt idx="9058">
                  <c:v>14.608689753522887</c:v>
                </c:pt>
                <c:pt idx="9059">
                  <c:v>14.722053186010225</c:v>
                </c:pt>
                <c:pt idx="9060">
                  <c:v>14.876045862335891</c:v>
                </c:pt>
                <c:pt idx="9061">
                  <c:v>14.80553340494842</c:v>
                </c:pt>
                <c:pt idx="9062">
                  <c:v>14.77384956346183</c:v>
                </c:pt>
                <c:pt idx="9063">
                  <c:v>14.662454737753329</c:v>
                </c:pt>
                <c:pt idx="9064">
                  <c:v>14.579758493032401</c:v>
                </c:pt>
                <c:pt idx="9065">
                  <c:v>14.462537234748419</c:v>
                </c:pt>
                <c:pt idx="9066">
                  <c:v>14.404108584320035</c:v>
                </c:pt>
                <c:pt idx="9067">
                  <c:v>14.409294063410389</c:v>
                </c:pt>
                <c:pt idx="9068">
                  <c:v>14.54416505584391</c:v>
                </c:pt>
                <c:pt idx="9069">
                  <c:v>14.467953630951287</c:v>
                </c:pt>
                <c:pt idx="9070">
                  <c:v>14.493417229341761</c:v>
                </c:pt>
                <c:pt idx="9071">
                  <c:v>14.497185517821389</c:v>
                </c:pt>
                <c:pt idx="9072">
                  <c:v>14.415421391500876</c:v>
                </c:pt>
                <c:pt idx="9073">
                  <c:v>14.403312437532016</c:v>
                </c:pt>
                <c:pt idx="9074">
                  <c:v>14.326398749115594</c:v>
                </c:pt>
                <c:pt idx="9075">
                  <c:v>14.312931934291424</c:v>
                </c:pt>
                <c:pt idx="9076">
                  <c:v>14.425431579294955</c:v>
                </c:pt>
                <c:pt idx="9077">
                  <c:v>14.351284860977378</c:v>
                </c:pt>
                <c:pt idx="9078">
                  <c:v>14.403810563568555</c:v>
                </c:pt>
                <c:pt idx="9079">
                  <c:v>14.502332627823364</c:v>
                </c:pt>
                <c:pt idx="9080">
                  <c:v>14.563822518165335</c:v>
                </c:pt>
                <c:pt idx="9081">
                  <c:v>14.628485890145988</c:v>
                </c:pt>
                <c:pt idx="9082">
                  <c:v>14.798761465907289</c:v>
                </c:pt>
                <c:pt idx="9083">
                  <c:v>14.82599118700456</c:v>
                </c:pt>
                <c:pt idx="9084">
                  <c:v>14.856236209026049</c:v>
                </c:pt>
                <c:pt idx="9085">
                  <c:v>14.977165971767521</c:v>
                </c:pt>
                <c:pt idx="9086">
                  <c:v>14.953801592851564</c:v>
                </c:pt>
                <c:pt idx="9087">
                  <c:v>14.966362786189558</c:v>
                </c:pt>
                <c:pt idx="9088">
                  <c:v>14.94600853280034</c:v>
                </c:pt>
                <c:pt idx="9089">
                  <c:v>14.82554370402597</c:v>
                </c:pt>
                <c:pt idx="9090">
                  <c:v>14.796485638366079</c:v>
                </c:pt>
                <c:pt idx="9091">
                  <c:v>14.869580277419606</c:v>
                </c:pt>
                <c:pt idx="9092">
                  <c:v>14.868688102602961</c:v>
                </c:pt>
                <c:pt idx="9093">
                  <c:v>14.977824273276065</c:v>
                </c:pt>
                <c:pt idx="9094">
                  <c:v>15.017365729357513</c:v>
                </c:pt>
                <c:pt idx="9095">
                  <c:v>14.986429955955037</c:v>
                </c:pt>
                <c:pt idx="9096">
                  <c:v>14.949563338263388</c:v>
                </c:pt>
                <c:pt idx="9097">
                  <c:v>14.908302543449782</c:v>
                </c:pt>
                <c:pt idx="9098">
                  <c:v>14.929770499112351</c:v>
                </c:pt>
                <c:pt idx="9099">
                  <c:v>14.885578378434978</c:v>
                </c:pt>
                <c:pt idx="9100">
                  <c:v>14.82812004589422</c:v>
                </c:pt>
                <c:pt idx="9101">
                  <c:v>14.714536646342671</c:v>
                </c:pt>
                <c:pt idx="9102">
                  <c:v>14.675395978863399</c:v>
                </c:pt>
                <c:pt idx="9103">
                  <c:v>14.618748950384987</c:v>
                </c:pt>
                <c:pt idx="9104">
                  <c:v>14.728974317470891</c:v>
                </c:pt>
                <c:pt idx="9105">
                  <c:v>14.738400861034073</c:v>
                </c:pt>
                <c:pt idx="9106">
                  <c:v>14.758150318187857</c:v>
                </c:pt>
                <c:pt idx="9107">
                  <c:v>14.783829499741506</c:v>
                </c:pt>
                <c:pt idx="9108">
                  <c:v>14.870167064019997</c:v>
                </c:pt>
                <c:pt idx="9109">
                  <c:v>15.013515474517151</c:v>
                </c:pt>
                <c:pt idx="9110">
                  <c:v>14.904517352172155</c:v>
                </c:pt>
                <c:pt idx="9111">
                  <c:v>14.954298440128408</c:v>
                </c:pt>
                <c:pt idx="9112">
                  <c:v>15.104439596467298</c:v>
                </c:pt>
                <c:pt idx="9113">
                  <c:v>15.176034640154553</c:v>
                </c:pt>
                <c:pt idx="9114">
                  <c:v>15.123525560299617</c:v>
                </c:pt>
                <c:pt idx="9115">
                  <c:v>15.143791084550417</c:v>
                </c:pt>
                <c:pt idx="9116">
                  <c:v>15.261004027544837</c:v>
                </c:pt>
                <c:pt idx="9117">
                  <c:v>15.336393387440907</c:v>
                </c:pt>
                <c:pt idx="9118">
                  <c:v>15.280262187642874</c:v>
                </c:pt>
                <c:pt idx="9119">
                  <c:v>15.21364024450475</c:v>
                </c:pt>
                <c:pt idx="9120">
                  <c:v>15.358778372437328</c:v>
                </c:pt>
                <c:pt idx="9121">
                  <c:v>15.382584478914605</c:v>
                </c:pt>
                <c:pt idx="9122">
                  <c:v>15.446422204502102</c:v>
                </c:pt>
                <c:pt idx="9123">
                  <c:v>15.484265938903134</c:v>
                </c:pt>
                <c:pt idx="9124">
                  <c:v>15.5779457478335</c:v>
                </c:pt>
                <c:pt idx="9125">
                  <c:v>15.560031110223491</c:v>
                </c:pt>
                <c:pt idx="9126">
                  <c:v>15.588817167777403</c:v>
                </c:pt>
                <c:pt idx="9127">
                  <c:v>15.603626544086792</c:v>
                </c:pt>
                <c:pt idx="9128">
                  <c:v>15.541992219237649</c:v>
                </c:pt>
                <c:pt idx="9129">
                  <c:v>15.510131135188212</c:v>
                </c:pt>
                <c:pt idx="9130">
                  <c:v>15.338744186144382</c:v>
                </c:pt>
                <c:pt idx="9131">
                  <c:v>15.422340341958868</c:v>
                </c:pt>
                <c:pt idx="9132">
                  <c:v>15.432364863181142</c:v>
                </c:pt>
                <c:pt idx="9133">
                  <c:v>15.39455556926635</c:v>
                </c:pt>
                <c:pt idx="9134">
                  <c:v>15.524639563826652</c:v>
                </c:pt>
                <c:pt idx="9135">
                  <c:v>15.514548548110163</c:v>
                </c:pt>
                <c:pt idx="9136">
                  <c:v>15.595999927987741</c:v>
                </c:pt>
                <c:pt idx="9137">
                  <c:v>15.638888927789708</c:v>
                </c:pt>
                <c:pt idx="9138">
                  <c:v>15.639670872236099</c:v>
                </c:pt>
                <c:pt idx="9139">
                  <c:v>15.621685250733028</c:v>
                </c:pt>
                <c:pt idx="9140">
                  <c:v>15.641212357296444</c:v>
                </c:pt>
                <c:pt idx="9141">
                  <c:v>15.731149328350897</c:v>
                </c:pt>
                <c:pt idx="9142">
                  <c:v>15.805243041687429</c:v>
                </c:pt>
                <c:pt idx="9143">
                  <c:v>15.859138920459582</c:v>
                </c:pt>
                <c:pt idx="9144">
                  <c:v>15.870398909093108</c:v>
                </c:pt>
                <c:pt idx="9145">
                  <c:v>15.897537291227659</c:v>
                </c:pt>
                <c:pt idx="9146">
                  <c:v>15.932670848641273</c:v>
                </c:pt>
                <c:pt idx="9147">
                  <c:v>15.918490771585983</c:v>
                </c:pt>
                <c:pt idx="9148">
                  <c:v>15.888404824027687</c:v>
                </c:pt>
                <c:pt idx="9149">
                  <c:v>15.899685591452746</c:v>
                </c:pt>
                <c:pt idx="9150">
                  <c:v>15.988882827620795</c:v>
                </c:pt>
                <c:pt idx="9151">
                  <c:v>16.084976013414796</c:v>
                </c:pt>
                <c:pt idx="9152">
                  <c:v>16.147868269627249</c:v>
                </c:pt>
                <c:pt idx="9153">
                  <c:v>16.196473353118826</c:v>
                </c:pt>
                <c:pt idx="9154">
                  <c:v>16.13832801378113</c:v>
                </c:pt>
                <c:pt idx="9155">
                  <c:v>15.954512457704164</c:v>
                </c:pt>
                <c:pt idx="9156">
                  <c:v>16.040826370100341</c:v>
                </c:pt>
                <c:pt idx="9157">
                  <c:v>15.98484388606869</c:v>
                </c:pt>
                <c:pt idx="9158">
                  <c:v>15.932253749683523</c:v>
                </c:pt>
                <c:pt idx="9159">
                  <c:v>15.970650481220261</c:v>
                </c:pt>
                <c:pt idx="9160">
                  <c:v>16.050663440131174</c:v>
                </c:pt>
                <c:pt idx="9161">
                  <c:v>16.095765804397942</c:v>
                </c:pt>
                <c:pt idx="9162">
                  <c:v>16.198939663204133</c:v>
                </c:pt>
                <c:pt idx="9163">
                  <c:v>16.214004677090916</c:v>
                </c:pt>
                <c:pt idx="9164">
                  <c:v>16.23070510190832</c:v>
                </c:pt>
                <c:pt idx="9165">
                  <c:v>16.287999490918057</c:v>
                </c:pt>
                <c:pt idx="9166">
                  <c:v>16.337352129375539</c:v>
                </c:pt>
                <c:pt idx="9167">
                  <c:v>16.252888018866667</c:v>
                </c:pt>
                <c:pt idx="9168">
                  <c:v>16.199741075044972</c:v>
                </c:pt>
                <c:pt idx="9169">
                  <c:v>16.274745876222429</c:v>
                </c:pt>
                <c:pt idx="9170">
                  <c:v>16.379392492206538</c:v>
                </c:pt>
                <c:pt idx="9171">
                  <c:v>16.175141467828723</c:v>
                </c:pt>
                <c:pt idx="9172">
                  <c:v>16.196654405980937</c:v>
                </c:pt>
                <c:pt idx="9173">
                  <c:v>16.232772945306273</c:v>
                </c:pt>
                <c:pt idx="9174">
                  <c:v>16.353382448289899</c:v>
                </c:pt>
                <c:pt idx="9175">
                  <c:v>16.419286579556506</c:v>
                </c:pt>
                <c:pt idx="9176">
                  <c:v>16.610242882476747</c:v>
                </c:pt>
                <c:pt idx="9177">
                  <c:v>16.637317578375185</c:v>
                </c:pt>
                <c:pt idx="9178">
                  <c:v>16.639480429660374</c:v>
                </c:pt>
                <c:pt idx="9179">
                  <c:v>16.728168860350465</c:v>
                </c:pt>
                <c:pt idx="9180">
                  <c:v>16.842422253666658</c:v>
                </c:pt>
                <c:pt idx="9181">
                  <c:v>16.900191761996737</c:v>
                </c:pt>
                <c:pt idx="9182">
                  <c:v>16.855068249992208</c:v>
                </c:pt>
                <c:pt idx="9183">
                  <c:v>16.921308668214678</c:v>
                </c:pt>
                <c:pt idx="9184">
                  <c:v>16.920124176607903</c:v>
                </c:pt>
                <c:pt idx="9185">
                  <c:v>17.049055522833655</c:v>
                </c:pt>
                <c:pt idx="9186">
                  <c:v>17.206247814754182</c:v>
                </c:pt>
                <c:pt idx="9187">
                  <c:v>17.122281325418182</c:v>
                </c:pt>
                <c:pt idx="9188">
                  <c:v>17.048997961345393</c:v>
                </c:pt>
                <c:pt idx="9189">
                  <c:v>17.170386826830171</c:v>
                </c:pt>
                <c:pt idx="9190">
                  <c:v>17.261733284748907</c:v>
                </c:pt>
                <c:pt idx="9191">
                  <c:v>17.322494585911222</c:v>
                </c:pt>
                <c:pt idx="9192">
                  <c:v>17.18426107911565</c:v>
                </c:pt>
                <c:pt idx="9193">
                  <c:v>17.22241013871129</c:v>
                </c:pt>
                <c:pt idx="9194">
                  <c:v>17.262366130233101</c:v>
                </c:pt>
                <c:pt idx="9195">
                  <c:v>17.110802555609656</c:v>
                </c:pt>
                <c:pt idx="9196">
                  <c:v>17.018746437860475</c:v>
                </c:pt>
                <c:pt idx="9197">
                  <c:v>17.04972055637738</c:v>
                </c:pt>
                <c:pt idx="9198">
                  <c:v>17.073931159567437</c:v>
                </c:pt>
                <c:pt idx="9199">
                  <c:v>17.176716225148031</c:v>
                </c:pt>
                <c:pt idx="9200">
                  <c:v>17.21141319192283</c:v>
                </c:pt>
                <c:pt idx="9201">
                  <c:v>17.225526550740206</c:v>
                </c:pt>
                <c:pt idx="9202">
                  <c:v>17.291328062164034</c:v>
                </c:pt>
                <c:pt idx="9203">
                  <c:v>17.298590419950145</c:v>
                </c:pt>
                <c:pt idx="9204">
                  <c:v>17.212443439658795</c:v>
                </c:pt>
                <c:pt idx="9205">
                  <c:v>17.252376308438805</c:v>
                </c:pt>
                <c:pt idx="9206">
                  <c:v>17.341916141479604</c:v>
                </c:pt>
                <c:pt idx="9207">
                  <c:v>17.411110386884108</c:v>
                </c:pt>
                <c:pt idx="9208">
                  <c:v>17.383078499161225</c:v>
                </c:pt>
                <c:pt idx="9209">
                  <c:v>17.365521589877073</c:v>
                </c:pt>
                <c:pt idx="9210">
                  <c:v>17.433073468861693</c:v>
                </c:pt>
                <c:pt idx="9211">
                  <c:v>17.527037734858858</c:v>
                </c:pt>
                <c:pt idx="9212">
                  <c:v>17.483044870144361</c:v>
                </c:pt>
                <c:pt idx="9213">
                  <c:v>17.598258135838613</c:v>
                </c:pt>
                <c:pt idx="9214">
                  <c:v>17.555846333731242</c:v>
                </c:pt>
                <c:pt idx="9215">
                  <c:v>17.706651053737996</c:v>
                </c:pt>
                <c:pt idx="9216">
                  <c:v>17.823337884182131</c:v>
                </c:pt>
                <c:pt idx="9217">
                  <c:v>17.810683314284361</c:v>
                </c:pt>
                <c:pt idx="9218">
                  <c:v>17.733919269199795</c:v>
                </c:pt>
                <c:pt idx="9219">
                  <c:v>17.852559189110742</c:v>
                </c:pt>
                <c:pt idx="9220">
                  <c:v>17.780970426762408</c:v>
                </c:pt>
                <c:pt idx="9221">
                  <c:v>17.898147021874774</c:v>
                </c:pt>
                <c:pt idx="9222">
                  <c:v>17.967770813789866</c:v>
                </c:pt>
                <c:pt idx="9223">
                  <c:v>17.899313606989327</c:v>
                </c:pt>
                <c:pt idx="9224">
                  <c:v>17.940303035149331</c:v>
                </c:pt>
                <c:pt idx="9225">
                  <c:v>18.01726693517012</c:v>
                </c:pt>
                <c:pt idx="9226">
                  <c:v>18.083750650160898</c:v>
                </c:pt>
                <c:pt idx="9227">
                  <c:v>18.047221473847571</c:v>
                </c:pt>
                <c:pt idx="9228">
                  <c:v>18.106416360281791</c:v>
                </c:pt>
                <c:pt idx="9229">
                  <c:v>18.182101180667772</c:v>
                </c:pt>
                <c:pt idx="9230">
                  <c:v>18.283557305255897</c:v>
                </c:pt>
                <c:pt idx="9231">
                  <c:v>18.378266132097121</c:v>
                </c:pt>
                <c:pt idx="9232">
                  <c:v>18.401790312746204</c:v>
                </c:pt>
                <c:pt idx="9233">
                  <c:v>18.410623172096322</c:v>
                </c:pt>
                <c:pt idx="9234">
                  <c:v>18.520718698665458</c:v>
                </c:pt>
                <c:pt idx="9235">
                  <c:v>18.588874943476547</c:v>
                </c:pt>
                <c:pt idx="9236">
                  <c:v>18.454663266384646</c:v>
                </c:pt>
                <c:pt idx="9237">
                  <c:v>18.238374612902618</c:v>
                </c:pt>
                <c:pt idx="9238">
                  <c:v>18.378445329929708</c:v>
                </c:pt>
                <c:pt idx="9239">
                  <c:v>18.548997302591456</c:v>
                </c:pt>
                <c:pt idx="9240">
                  <c:v>18.498544029928407</c:v>
                </c:pt>
                <c:pt idx="9241">
                  <c:v>18.492624495838829</c:v>
                </c:pt>
                <c:pt idx="9242">
                  <c:v>18.43492750741181</c:v>
                </c:pt>
                <c:pt idx="9243">
                  <c:v>18.405062924849805</c:v>
                </c:pt>
                <c:pt idx="9244">
                  <c:v>18.366044191449124</c:v>
                </c:pt>
                <c:pt idx="9245">
                  <c:v>18.227931539129425</c:v>
                </c:pt>
                <c:pt idx="9246">
                  <c:v>18.309592672424724</c:v>
                </c:pt>
                <c:pt idx="9247">
                  <c:v>18.514293918502432</c:v>
                </c:pt>
                <c:pt idx="9248">
                  <c:v>18.545397932285514</c:v>
                </c:pt>
                <c:pt idx="9249">
                  <c:v>18.576554200811753</c:v>
                </c:pt>
                <c:pt idx="9250">
                  <c:v>18.65383266628713</c:v>
                </c:pt>
                <c:pt idx="9251">
                  <c:v>18.848951755976493</c:v>
                </c:pt>
                <c:pt idx="9252">
                  <c:v>18.966946193968905</c:v>
                </c:pt>
                <c:pt idx="9253">
                  <c:v>18.941530486068988</c:v>
                </c:pt>
                <c:pt idx="9254">
                  <c:v>19.069575232154815</c:v>
                </c:pt>
                <c:pt idx="9255">
                  <c:v>19.219462093479553</c:v>
                </c:pt>
                <c:pt idx="9256">
                  <c:v>19.24944445434538</c:v>
                </c:pt>
                <c:pt idx="9257">
                  <c:v>19.179376476531562</c:v>
                </c:pt>
                <c:pt idx="9258">
                  <c:v>19.276424121502814</c:v>
                </c:pt>
                <c:pt idx="9259">
                  <c:v>19.327699409666014</c:v>
                </c:pt>
                <c:pt idx="9260">
                  <c:v>19.299867522516095</c:v>
                </c:pt>
                <c:pt idx="9261">
                  <c:v>19.333835289355722</c:v>
                </c:pt>
                <c:pt idx="9262">
                  <c:v>19.346595620646699</c:v>
                </c:pt>
                <c:pt idx="9263">
                  <c:v>19.171702396236054</c:v>
                </c:pt>
                <c:pt idx="9264">
                  <c:v>18.706980330151289</c:v>
                </c:pt>
                <c:pt idx="9265">
                  <c:v>18.593990168957173</c:v>
                </c:pt>
                <c:pt idx="9266">
                  <c:v>18.935375828459225</c:v>
                </c:pt>
                <c:pt idx="9267">
                  <c:v>19.154268773036215</c:v>
                </c:pt>
                <c:pt idx="9268">
                  <c:v>19.234908244570697</c:v>
                </c:pt>
                <c:pt idx="9269">
                  <c:v>19.162007942323775</c:v>
                </c:pt>
                <c:pt idx="9270">
                  <c:v>19.194774975905151</c:v>
                </c:pt>
                <c:pt idx="9271">
                  <c:v>19.210322743635633</c:v>
                </c:pt>
                <c:pt idx="9272">
                  <c:v>19.200909685491251</c:v>
                </c:pt>
                <c:pt idx="9273">
                  <c:v>19.243343695896186</c:v>
                </c:pt>
                <c:pt idx="9274">
                  <c:v>19.345525850921394</c:v>
                </c:pt>
                <c:pt idx="9275">
                  <c:v>19.570127406050588</c:v>
                </c:pt>
                <c:pt idx="9276">
                  <c:v>19.521397788809523</c:v>
                </c:pt>
                <c:pt idx="9277">
                  <c:v>19.494263045883077</c:v>
                </c:pt>
                <c:pt idx="9278">
                  <c:v>19.545143072432833</c:v>
                </c:pt>
                <c:pt idx="9279">
                  <c:v>19.609837496002584</c:v>
                </c:pt>
                <c:pt idx="9280">
                  <c:v>19.73553655435196</c:v>
                </c:pt>
                <c:pt idx="9281">
                  <c:v>19.804808287657732</c:v>
                </c:pt>
                <c:pt idx="9282">
                  <c:v>19.771338161651592</c:v>
                </c:pt>
                <c:pt idx="9283">
                  <c:v>19.646976444614804</c:v>
                </c:pt>
                <c:pt idx="9284">
                  <c:v>19.546973334511716</c:v>
                </c:pt>
                <c:pt idx="9285">
                  <c:v>19.816917036261323</c:v>
                </c:pt>
                <c:pt idx="9286">
                  <c:v>19.995467458758036</c:v>
                </c:pt>
                <c:pt idx="9287">
                  <c:v>20.081647923505283</c:v>
                </c:pt>
                <c:pt idx="9288">
                  <c:v>20.178240650017344</c:v>
                </c:pt>
                <c:pt idx="9289">
                  <c:v>20.260971436682414</c:v>
                </c:pt>
                <c:pt idx="9290">
                  <c:v>20.333910933854472</c:v>
                </c:pt>
                <c:pt idx="9291">
                  <c:v>20.317643805107387</c:v>
                </c:pt>
                <c:pt idx="9292">
                  <c:v>20.077895608207118</c:v>
                </c:pt>
                <c:pt idx="9293">
                  <c:v>20.272651195606727</c:v>
                </c:pt>
                <c:pt idx="9294">
                  <c:v>20.414559753975972</c:v>
                </c:pt>
                <c:pt idx="9295">
                  <c:v>20.434974313729946</c:v>
                </c:pt>
                <c:pt idx="9296">
                  <c:v>20.336886437024042</c:v>
                </c:pt>
                <c:pt idx="9297">
                  <c:v>20.395863407691408</c:v>
                </c:pt>
                <c:pt idx="9298">
                  <c:v>20.473367688640636</c:v>
                </c:pt>
                <c:pt idx="9299">
                  <c:v>20.477462362178365</c:v>
                </c:pt>
                <c:pt idx="9300">
                  <c:v>20.444698422398879</c:v>
                </c:pt>
                <c:pt idx="9301">
                  <c:v>20.471276530348</c:v>
                </c:pt>
                <c:pt idx="9302">
                  <c:v>20.585915678917949</c:v>
                </c:pt>
                <c:pt idx="9303">
                  <c:v>20.546802439128005</c:v>
                </c:pt>
                <c:pt idx="9304">
                  <c:v>20.569403921811048</c:v>
                </c:pt>
                <c:pt idx="9305">
                  <c:v>20.474784663770716</c:v>
                </c:pt>
                <c:pt idx="9306">
                  <c:v>20.47887962070347</c:v>
                </c:pt>
                <c:pt idx="9307">
                  <c:v>20.2556598328378</c:v>
                </c:pt>
                <c:pt idx="9308">
                  <c:v>20.273889926687353</c:v>
                </c:pt>
                <c:pt idx="9309">
                  <c:v>20.363095042364776</c:v>
                </c:pt>
                <c:pt idx="9310">
                  <c:v>20.30200575723768</c:v>
                </c:pt>
                <c:pt idx="9311">
                  <c:v>20.332458765873536</c:v>
                </c:pt>
                <c:pt idx="9312">
                  <c:v>20.273494635452504</c:v>
                </c:pt>
                <c:pt idx="9313">
                  <c:v>20.19848270530133</c:v>
                </c:pt>
                <c:pt idx="9314">
                  <c:v>20.063152871175809</c:v>
                </c:pt>
                <c:pt idx="9315">
                  <c:v>19.792300307414937</c:v>
                </c:pt>
                <c:pt idx="9316">
                  <c:v>20.071371741749488</c:v>
                </c:pt>
                <c:pt idx="9317">
                  <c:v>20.087428839142884</c:v>
                </c:pt>
                <c:pt idx="9318">
                  <c:v>19.976947980527598</c:v>
                </c:pt>
                <c:pt idx="9319">
                  <c:v>20.136763564371819</c:v>
                </c:pt>
                <c:pt idx="9320">
                  <c:v>20.183078120569874</c:v>
                </c:pt>
                <c:pt idx="9321">
                  <c:v>20.12454719402022</c:v>
                </c:pt>
                <c:pt idx="9322">
                  <c:v>20.219132565832112</c:v>
                </c:pt>
                <c:pt idx="9323">
                  <c:v>20.405148585437768</c:v>
                </c:pt>
                <c:pt idx="9324">
                  <c:v>20.582673378131076</c:v>
                </c:pt>
                <c:pt idx="9325">
                  <c:v>20.578556843455452</c:v>
                </c:pt>
                <c:pt idx="9326">
                  <c:v>20.514763317240739</c:v>
                </c:pt>
                <c:pt idx="9327">
                  <c:v>20.568101701865565</c:v>
                </c:pt>
                <c:pt idx="9328">
                  <c:v>20.598953854418365</c:v>
                </c:pt>
                <c:pt idx="9329">
                  <c:v>20.708128309846785</c:v>
                </c:pt>
                <c:pt idx="9330">
                  <c:v>20.892430651804421</c:v>
                </c:pt>
                <c:pt idx="9331">
                  <c:v>20.921680054716948</c:v>
                </c:pt>
                <c:pt idx="9332">
                  <c:v>20.965615582831852</c:v>
                </c:pt>
                <c:pt idx="9333">
                  <c:v>20.894332489850225</c:v>
                </c:pt>
                <c:pt idx="9334">
                  <c:v>20.888064190103272</c:v>
                </c:pt>
                <c:pt idx="9335">
                  <c:v>20.956994801930612</c:v>
                </c:pt>
                <c:pt idx="9336">
                  <c:v>20.998908791534475</c:v>
                </c:pt>
                <c:pt idx="9337">
                  <c:v>21.093403881096378</c:v>
                </c:pt>
                <c:pt idx="9338">
                  <c:v>21.116606625365588</c:v>
                </c:pt>
                <c:pt idx="9339">
                  <c:v>20.89277059513671</c:v>
                </c:pt>
                <c:pt idx="9340">
                  <c:v>21.068269868135857</c:v>
                </c:pt>
                <c:pt idx="9341">
                  <c:v>21.040881117307283</c:v>
                </c:pt>
                <c:pt idx="9342">
                  <c:v>21.015632059966514</c:v>
                </c:pt>
                <c:pt idx="9343">
                  <c:v>21.036647692026477</c:v>
                </c:pt>
                <c:pt idx="9344">
                  <c:v>20.845214198029037</c:v>
                </c:pt>
                <c:pt idx="9345">
                  <c:v>20.884820105005293</c:v>
                </c:pt>
                <c:pt idx="9346">
                  <c:v>20.857669838868787</c:v>
                </c:pt>
                <c:pt idx="9347">
                  <c:v>20.832640635062145</c:v>
                </c:pt>
                <c:pt idx="9348">
                  <c:v>20.70764479125177</c:v>
                </c:pt>
                <c:pt idx="9349">
                  <c:v>20.701432497814395</c:v>
                </c:pt>
                <c:pt idx="9350">
                  <c:v>20.777820783731329</c:v>
                </c:pt>
                <c:pt idx="9351">
                  <c:v>20.898124366069133</c:v>
                </c:pt>
                <c:pt idx="9352">
                  <c:v>21.060920754880812</c:v>
                </c:pt>
                <c:pt idx="9353">
                  <c:v>21.10493807925851</c:v>
                </c:pt>
                <c:pt idx="9354">
                  <c:v>21.079401104182605</c:v>
                </c:pt>
                <c:pt idx="9355">
                  <c:v>20.978009184871485</c:v>
                </c:pt>
                <c:pt idx="9356">
                  <c:v>20.973603802942662</c:v>
                </c:pt>
                <c:pt idx="9357">
                  <c:v>21.006951832989341</c:v>
                </c:pt>
                <c:pt idx="9358">
                  <c:v>21.078165399703174</c:v>
                </c:pt>
                <c:pt idx="9359">
                  <c:v>21.193884527747546</c:v>
                </c:pt>
                <c:pt idx="9360">
                  <c:v>21.280567515466032</c:v>
                </c:pt>
                <c:pt idx="9361">
                  <c:v>21.420806455392956</c:v>
                </c:pt>
                <c:pt idx="9362">
                  <c:v>21.594100779617083</c:v>
                </c:pt>
                <c:pt idx="9363">
                  <c:v>21.671623601415909</c:v>
                </c:pt>
                <c:pt idx="9364">
                  <c:v>21.649735261578481</c:v>
                </c:pt>
                <c:pt idx="9365">
                  <c:v>21.517455379130237</c:v>
                </c:pt>
                <c:pt idx="9366">
                  <c:v>21.467750057204444</c:v>
                </c:pt>
                <c:pt idx="9367">
                  <c:v>21.587754780024216</c:v>
                </c:pt>
                <c:pt idx="9368">
                  <c:v>21.667413595162504</c:v>
                </c:pt>
                <c:pt idx="9369">
                  <c:v>21.597861197522032</c:v>
                </c:pt>
                <c:pt idx="9370">
                  <c:v>21.535011421437243</c:v>
                </c:pt>
                <c:pt idx="9371">
                  <c:v>21.496033050764442</c:v>
                </c:pt>
                <c:pt idx="9372">
                  <c:v>21.526127497035514</c:v>
                </c:pt>
                <c:pt idx="9373">
                  <c:v>21.534737948034326</c:v>
                </c:pt>
                <c:pt idx="9374">
                  <c:v>21.575653950135592</c:v>
                </c:pt>
                <c:pt idx="9375">
                  <c:v>21.545448034605403</c:v>
                </c:pt>
                <c:pt idx="9376">
                  <c:v>21.276129934172836</c:v>
                </c:pt>
                <c:pt idx="9377">
                  <c:v>21.448466586639636</c:v>
                </c:pt>
                <c:pt idx="9378">
                  <c:v>21.540694992962187</c:v>
                </c:pt>
                <c:pt idx="9379">
                  <c:v>21.566543826953744</c:v>
                </c:pt>
                <c:pt idx="9380">
                  <c:v>21.680846509236602</c:v>
                </c:pt>
                <c:pt idx="9381">
                  <c:v>21.826108180848486</c:v>
                </c:pt>
                <c:pt idx="9382">
                  <c:v>21.749716802215517</c:v>
                </c:pt>
                <c:pt idx="9383">
                  <c:v>21.736666972134188</c:v>
                </c:pt>
                <c:pt idx="9384">
                  <c:v>21.78883497286731</c:v>
                </c:pt>
                <c:pt idx="9385">
                  <c:v>21.719110700954136</c:v>
                </c:pt>
                <c:pt idx="9386">
                  <c:v>21.736485989514897</c:v>
                </c:pt>
                <c:pt idx="9387">
                  <c:v>21.814737339077151</c:v>
                </c:pt>
                <c:pt idx="9388">
                  <c:v>21.718752494785214</c:v>
                </c:pt>
                <c:pt idx="9389">
                  <c:v>21.703549368038864</c:v>
                </c:pt>
                <c:pt idx="9390">
                  <c:v>21.751297176648549</c:v>
                </c:pt>
                <c:pt idx="9391">
                  <c:v>21.818726197896162</c:v>
                </c:pt>
                <c:pt idx="9392">
                  <c:v>21.916910465786692</c:v>
                </c:pt>
                <c:pt idx="9393">
                  <c:v>21.893021033378986</c:v>
                </c:pt>
                <c:pt idx="9394">
                  <c:v>21.750935326872355</c:v>
                </c:pt>
                <c:pt idx="9395">
                  <c:v>21.753327929758314</c:v>
                </c:pt>
                <c:pt idx="9396">
                  <c:v>21.518609521396222</c:v>
                </c:pt>
                <c:pt idx="9397">
                  <c:v>21.49300237606576</c:v>
                </c:pt>
                <c:pt idx="9398">
                  <c:v>21.196613873299814</c:v>
                </c:pt>
                <c:pt idx="9399">
                  <c:v>21.063287172036759</c:v>
                </c:pt>
                <c:pt idx="9400">
                  <c:v>21.375234455054624</c:v>
                </c:pt>
                <c:pt idx="9401">
                  <c:v>21.413923629418274</c:v>
                </c:pt>
                <c:pt idx="9402">
                  <c:v>21.420561945743394</c:v>
                </c:pt>
                <c:pt idx="9403">
                  <c:v>21.317957454023283</c:v>
                </c:pt>
                <c:pt idx="9404">
                  <c:v>21.177472114401269</c:v>
                </c:pt>
                <c:pt idx="9405">
                  <c:v>21.376752126997783</c:v>
                </c:pt>
                <c:pt idx="9406">
                  <c:v>21.368415193668252</c:v>
                </c:pt>
                <c:pt idx="9407">
                  <c:v>21.40922886668816</c:v>
                </c:pt>
                <c:pt idx="9408">
                  <c:v>21.407302036090158</c:v>
                </c:pt>
                <c:pt idx="9409">
                  <c:v>21.394671727888866</c:v>
                </c:pt>
                <c:pt idx="9410">
                  <c:v>21.495440631727224</c:v>
                </c:pt>
                <c:pt idx="9411">
                  <c:v>21.613880509608038</c:v>
                </c:pt>
                <c:pt idx="9412">
                  <c:v>21.702713558502527</c:v>
                </c:pt>
                <c:pt idx="9413">
                  <c:v>21.852679309191778</c:v>
                </c:pt>
                <c:pt idx="9414">
                  <c:v>21.905344266326932</c:v>
                </c:pt>
                <c:pt idx="9415">
                  <c:v>22.080806073900213</c:v>
                </c:pt>
                <c:pt idx="9416">
                  <c:v>22.189222831723061</c:v>
                </c:pt>
                <c:pt idx="9417">
                  <c:v>22.313704371809024</c:v>
                </c:pt>
                <c:pt idx="9418">
                  <c:v>22.425496030711788</c:v>
                </c:pt>
                <c:pt idx="9419">
                  <c:v>22.45487343051202</c:v>
                </c:pt>
                <c:pt idx="9420">
                  <c:v>22.405697257699199</c:v>
                </c:pt>
                <c:pt idx="9421">
                  <c:v>22.417124163300624</c:v>
                </c:pt>
                <c:pt idx="9422">
                  <c:v>22.217835929488881</c:v>
                </c:pt>
                <c:pt idx="9423">
                  <c:v>22.284711615636642</c:v>
                </c:pt>
                <c:pt idx="9424">
                  <c:v>22.313904587853123</c:v>
                </c:pt>
                <c:pt idx="9425">
                  <c:v>22.233797670382732</c:v>
                </c:pt>
                <c:pt idx="9426">
                  <c:v>22.171765374882366</c:v>
                </c:pt>
                <c:pt idx="9427">
                  <c:v>22.065562618736681</c:v>
                </c:pt>
                <c:pt idx="9428">
                  <c:v>22.251134000360256</c:v>
                </c:pt>
                <c:pt idx="9429">
                  <c:v>22.331460594101554</c:v>
                </c:pt>
                <c:pt idx="9430">
                  <c:v>22.358481661420416</c:v>
                </c:pt>
                <c:pt idx="9431">
                  <c:v>22.363176942569314</c:v>
                </c:pt>
                <c:pt idx="9432">
                  <c:v>22.479689094440101</c:v>
                </c:pt>
                <c:pt idx="9433">
                  <c:v>22.596808274622131</c:v>
                </c:pt>
                <c:pt idx="9434">
                  <c:v>22.696460199113215</c:v>
                </c:pt>
                <c:pt idx="9435">
                  <c:v>22.644485305257245</c:v>
                </c:pt>
                <c:pt idx="9436">
                  <c:v>22.651505095701875</c:v>
                </c:pt>
                <c:pt idx="9437">
                  <c:v>22.719233095938026</c:v>
                </c:pt>
                <c:pt idx="9438">
                  <c:v>22.675839360724787</c:v>
                </c:pt>
                <c:pt idx="9439">
                  <c:v>22.582641660952209</c:v>
                </c:pt>
                <c:pt idx="9440">
                  <c:v>22.550800136210267</c:v>
                </c:pt>
                <c:pt idx="9441">
                  <c:v>22.413014747378025</c:v>
                </c:pt>
                <c:pt idx="9442">
                  <c:v>21.989184638505108</c:v>
                </c:pt>
                <c:pt idx="9443">
                  <c:v>22.255033880784634</c:v>
                </c:pt>
                <c:pt idx="9444">
                  <c:v>22.21920327623657</c:v>
                </c:pt>
                <c:pt idx="9445">
                  <c:v>22.174542677651335</c:v>
                </c:pt>
                <c:pt idx="9446">
                  <c:v>22.229757288918687</c:v>
                </c:pt>
                <c:pt idx="9447">
                  <c:v>22.185075476767963</c:v>
                </c:pt>
                <c:pt idx="9448">
                  <c:v>21.987406454269962</c:v>
                </c:pt>
                <c:pt idx="9449">
                  <c:v>21.861858363416079</c:v>
                </c:pt>
                <c:pt idx="9450">
                  <c:v>22.174264319429295</c:v>
                </c:pt>
                <c:pt idx="9451">
                  <c:v>22.160738018194444</c:v>
                </c:pt>
                <c:pt idx="9452">
                  <c:v>22.071873458741486</c:v>
                </c:pt>
                <c:pt idx="9453">
                  <c:v>22.126832423653756</c:v>
                </c:pt>
                <c:pt idx="9454">
                  <c:v>22.162014087207364</c:v>
                </c:pt>
                <c:pt idx="9455">
                  <c:v>22.370115399486242</c:v>
                </c:pt>
                <c:pt idx="9456">
                  <c:v>22.329625490613171</c:v>
                </c:pt>
                <c:pt idx="9457">
                  <c:v>22.376294407888551</c:v>
                </c:pt>
                <c:pt idx="9458">
                  <c:v>22.111135319155071</c:v>
                </c:pt>
                <c:pt idx="9459">
                  <c:v>22.123296443580607</c:v>
                </c:pt>
                <c:pt idx="9460">
                  <c:v>21.869984699301611</c:v>
                </c:pt>
                <c:pt idx="9461">
                  <c:v>21.995737111322594</c:v>
                </c:pt>
                <c:pt idx="9462">
                  <c:v>21.691096152330775</c:v>
                </c:pt>
                <c:pt idx="9463">
                  <c:v>21.522990157150211</c:v>
                </c:pt>
                <c:pt idx="9464">
                  <c:v>21.40353756177803</c:v>
                </c:pt>
                <c:pt idx="9465">
                  <c:v>21.567274624125631</c:v>
                </c:pt>
                <c:pt idx="9466">
                  <c:v>21.421695520412783</c:v>
                </c:pt>
                <c:pt idx="9467">
                  <c:v>21.287809923410205</c:v>
                </c:pt>
                <c:pt idx="9468">
                  <c:v>21.301646999860424</c:v>
                </c:pt>
                <c:pt idx="9469">
                  <c:v>21.200464176611085</c:v>
                </c:pt>
                <c:pt idx="9470">
                  <c:v>21.055240997001299</c:v>
                </c:pt>
                <c:pt idx="9471">
                  <c:v>20.73835961999643</c:v>
                </c:pt>
                <c:pt idx="9472">
                  <c:v>20.685476802965439</c:v>
                </c:pt>
                <c:pt idx="9473">
                  <c:v>20.971970656686509</c:v>
                </c:pt>
                <c:pt idx="9474">
                  <c:v>21.319056771054672</c:v>
                </c:pt>
                <c:pt idx="9475">
                  <c:v>21.315858912539014</c:v>
                </c:pt>
                <c:pt idx="9476">
                  <c:v>21.459740960198651</c:v>
                </c:pt>
                <c:pt idx="9477">
                  <c:v>21.585280444815812</c:v>
                </c:pt>
                <c:pt idx="9478">
                  <c:v>21.368348376345413</c:v>
                </c:pt>
                <c:pt idx="9479">
                  <c:v>21.401255632844986</c:v>
                </c:pt>
                <c:pt idx="9480">
                  <c:v>21.491996956728251</c:v>
                </c:pt>
                <c:pt idx="9481">
                  <c:v>21.467066240258443</c:v>
                </c:pt>
                <c:pt idx="9482">
                  <c:v>21.457191389787923</c:v>
                </c:pt>
                <c:pt idx="9483">
                  <c:v>21.419426732941897</c:v>
                </c:pt>
                <c:pt idx="9484">
                  <c:v>21.383870484565215</c:v>
                </c:pt>
                <c:pt idx="9485">
                  <c:v>21.461707773129035</c:v>
                </c:pt>
                <c:pt idx="9486">
                  <c:v>21.582751804969483</c:v>
                </c:pt>
                <c:pt idx="9487">
                  <c:v>21.521025134807271</c:v>
                </c:pt>
                <c:pt idx="9488">
                  <c:v>21.364782492328569</c:v>
                </c:pt>
                <c:pt idx="9489">
                  <c:v>21.425458474606781</c:v>
                </c:pt>
                <c:pt idx="9490">
                  <c:v>21.602004252437542</c:v>
                </c:pt>
                <c:pt idx="9491">
                  <c:v>21.486217509644476</c:v>
                </c:pt>
                <c:pt idx="9492">
                  <c:v>21.358159653286997</c:v>
                </c:pt>
                <c:pt idx="9493">
                  <c:v>21.322705108262539</c:v>
                </c:pt>
                <c:pt idx="9494">
                  <c:v>21.127389129470856</c:v>
                </c:pt>
                <c:pt idx="9495">
                  <c:v>21.356410027634318</c:v>
                </c:pt>
                <c:pt idx="9496">
                  <c:v>21.493945308212282</c:v>
                </c:pt>
                <c:pt idx="9497">
                  <c:v>21.666756628490312</c:v>
                </c:pt>
                <c:pt idx="9498">
                  <c:v>21.680623352732546</c:v>
                </c:pt>
                <c:pt idx="9499">
                  <c:v>21.661978016649197</c:v>
                </c:pt>
                <c:pt idx="9500">
                  <c:v>21.704002254001498</c:v>
                </c:pt>
                <c:pt idx="9501">
                  <c:v>21.674267770913517</c:v>
                </c:pt>
                <c:pt idx="9502">
                  <c:v>21.644574024067364</c:v>
                </c:pt>
                <c:pt idx="9503">
                  <c:v>21.669032392714563</c:v>
                </c:pt>
                <c:pt idx="9504">
                  <c:v>21.788862141846273</c:v>
                </c:pt>
                <c:pt idx="9505">
                  <c:v>21.759011400711945</c:v>
                </c:pt>
                <c:pt idx="9506">
                  <c:v>21.768367775614248</c:v>
                </c:pt>
                <c:pt idx="9507">
                  <c:v>21.784258684090442</c:v>
                </c:pt>
                <c:pt idx="9508">
                  <c:v>21.678169344298922</c:v>
                </c:pt>
                <c:pt idx="9509">
                  <c:v>21.561757574920037</c:v>
                </c:pt>
                <c:pt idx="9510">
                  <c:v>21.342474500383101</c:v>
                </c:pt>
                <c:pt idx="9511">
                  <c:v>21.398605208319108</c:v>
                </c:pt>
                <c:pt idx="9512">
                  <c:v>21.621792660641873</c:v>
                </c:pt>
                <c:pt idx="9513">
                  <c:v>21.605143880293177</c:v>
                </c:pt>
                <c:pt idx="9514">
                  <c:v>21.623076149713821</c:v>
                </c:pt>
                <c:pt idx="9515">
                  <c:v>21.662646379067798</c:v>
                </c:pt>
                <c:pt idx="9516">
                  <c:v>21.760778167164972</c:v>
                </c:pt>
                <c:pt idx="9517">
                  <c:v>21.798424313394168</c:v>
                </c:pt>
                <c:pt idx="9518">
                  <c:v>21.903710702827858</c:v>
                </c:pt>
                <c:pt idx="9519">
                  <c:v>22.110262694755527</c:v>
                </c:pt>
                <c:pt idx="9520">
                  <c:v>22.263929020484078</c:v>
                </c:pt>
                <c:pt idx="9521">
                  <c:v>22.220514358894132</c:v>
                </c:pt>
                <c:pt idx="9522">
                  <c:v>22.283842824816979</c:v>
                </c:pt>
                <c:pt idx="9523">
                  <c:v>22.336209855455301</c:v>
                </c:pt>
                <c:pt idx="9524">
                  <c:v>22.402101674528893</c:v>
                </c:pt>
                <c:pt idx="9525">
                  <c:v>22.526433338822528</c:v>
                </c:pt>
                <c:pt idx="9526">
                  <c:v>22.385643130454888</c:v>
                </c:pt>
                <c:pt idx="9527">
                  <c:v>22.409148055741866</c:v>
                </c:pt>
                <c:pt idx="9528">
                  <c:v>22.372172961449891</c:v>
                </c:pt>
                <c:pt idx="9529">
                  <c:v>22.431459219797734</c:v>
                </c:pt>
                <c:pt idx="9530">
                  <c:v>22.369772706943291</c:v>
                </c:pt>
                <c:pt idx="9531">
                  <c:v>22.402208877368359</c:v>
                </c:pt>
                <c:pt idx="9532">
                  <c:v>22.374206116271651</c:v>
                </c:pt>
                <c:pt idx="9533">
                  <c:v>22.478246174712314</c:v>
                </c:pt>
                <c:pt idx="9534">
                  <c:v>22.501848333195763</c:v>
                </c:pt>
                <c:pt idx="9535">
                  <c:v>22.46697046827931</c:v>
                </c:pt>
                <c:pt idx="9536">
                  <c:v>22.409679693585197</c:v>
                </c:pt>
                <c:pt idx="9537">
                  <c:v>22.43320985726346</c:v>
                </c:pt>
                <c:pt idx="9538">
                  <c:v>22.407411665927608</c:v>
                </c:pt>
                <c:pt idx="9539">
                  <c:v>22.50040242434121</c:v>
                </c:pt>
                <c:pt idx="9540">
                  <c:v>22.681530663857156</c:v>
                </c:pt>
                <c:pt idx="9541">
                  <c:v>22.728027801718067</c:v>
                </c:pt>
                <c:pt idx="9542">
                  <c:v>22.725073158103843</c:v>
                </c:pt>
                <c:pt idx="9543">
                  <c:v>22.90619199117393</c:v>
                </c:pt>
                <c:pt idx="9544">
                  <c:v>22.802426941453913</c:v>
                </c:pt>
                <c:pt idx="9545">
                  <c:v>22.658087578914511</c:v>
                </c:pt>
                <c:pt idx="9546">
                  <c:v>22.587167764792511</c:v>
                </c:pt>
                <c:pt idx="9547">
                  <c:v>22.331255154017413</c:v>
                </c:pt>
                <c:pt idx="9548">
                  <c:v>22.205530187500294</c:v>
                </c:pt>
                <c:pt idx="9549">
                  <c:v>22.091615817638417</c:v>
                </c:pt>
                <c:pt idx="9550">
                  <c:v>22.21908444090619</c:v>
                </c:pt>
                <c:pt idx="9551">
                  <c:v>22.225083593705236</c:v>
                </c:pt>
                <c:pt idx="9552">
                  <c:v>22.042171155729044</c:v>
                </c:pt>
                <c:pt idx="9553">
                  <c:v>21.825496613268228</c:v>
                </c:pt>
                <c:pt idx="9554">
                  <c:v>21.763730457852681</c:v>
                </c:pt>
                <c:pt idx="9555">
                  <c:v>21.815310499037793</c:v>
                </c:pt>
                <c:pt idx="9556">
                  <c:v>21.880101971219933</c:v>
                </c:pt>
                <c:pt idx="9557">
                  <c:v>21.654080517857231</c:v>
                </c:pt>
                <c:pt idx="9558">
                  <c:v>21.690242832322053</c:v>
                </c:pt>
                <c:pt idx="9559">
                  <c:v>21.633197493673045</c:v>
                </c:pt>
                <c:pt idx="9560">
                  <c:v>21.420543162310238</c:v>
                </c:pt>
                <c:pt idx="9561">
                  <c:v>21.21640538597342</c:v>
                </c:pt>
                <c:pt idx="9562">
                  <c:v>21.325457709657321</c:v>
                </c:pt>
                <c:pt idx="9563">
                  <c:v>21.656855322465397</c:v>
                </c:pt>
                <c:pt idx="9564">
                  <c:v>21.480135383034082</c:v>
                </c:pt>
                <c:pt idx="9565">
                  <c:v>21.465958493681278</c:v>
                </c:pt>
                <c:pt idx="9566">
                  <c:v>21.363780531251354</c:v>
                </c:pt>
                <c:pt idx="9567">
                  <c:v>21.150997277160091</c:v>
                </c:pt>
                <c:pt idx="9568">
                  <c:v>21.342202292545618</c:v>
                </c:pt>
                <c:pt idx="9569">
                  <c:v>21.223539647799065</c:v>
                </c:pt>
                <c:pt idx="9570">
                  <c:v>21.118270891145983</c:v>
                </c:pt>
                <c:pt idx="9571">
                  <c:v>21.216259668080898</c:v>
                </c:pt>
                <c:pt idx="9572">
                  <c:v>21.113148646094025</c:v>
                </c:pt>
                <c:pt idx="9573">
                  <c:v>20.930308778818851</c:v>
                </c:pt>
                <c:pt idx="9574">
                  <c:v>21.065099967354445</c:v>
                </c:pt>
                <c:pt idx="9575">
                  <c:v>21.356640950902634</c:v>
                </c:pt>
                <c:pt idx="9576">
                  <c:v>21.513398695482255</c:v>
                </c:pt>
                <c:pt idx="9577">
                  <c:v>21.408843577822211</c:v>
                </c:pt>
                <c:pt idx="9578">
                  <c:v>21.349755169547421</c:v>
                </c:pt>
                <c:pt idx="9579">
                  <c:v>21.448818033534121</c:v>
                </c:pt>
                <c:pt idx="9580">
                  <c:v>21.541905903799659</c:v>
                </c:pt>
                <c:pt idx="9581">
                  <c:v>21.52768824590315</c:v>
                </c:pt>
                <c:pt idx="9582">
                  <c:v>21.498625866771182</c:v>
                </c:pt>
                <c:pt idx="9583">
                  <c:v>21.349210416997121</c:v>
                </c:pt>
                <c:pt idx="9584">
                  <c:v>21.023634958137915</c:v>
                </c:pt>
                <c:pt idx="9585">
                  <c:v>20.944796327044898</c:v>
                </c:pt>
                <c:pt idx="9586">
                  <c:v>20.71754528689646</c:v>
                </c:pt>
                <c:pt idx="9587">
                  <c:v>20.525907992992668</c:v>
                </c:pt>
                <c:pt idx="9588">
                  <c:v>20.754771867114535</c:v>
                </c:pt>
                <c:pt idx="9589">
                  <c:v>20.687318858546412</c:v>
                </c:pt>
                <c:pt idx="9590">
                  <c:v>20.84143938404258</c:v>
                </c:pt>
                <c:pt idx="9591">
                  <c:v>20.88208019084146</c:v>
                </c:pt>
                <c:pt idx="9592">
                  <c:v>21.048092728358647</c:v>
                </c:pt>
                <c:pt idx="9593">
                  <c:v>21.160700024455366</c:v>
                </c:pt>
                <c:pt idx="9594">
                  <c:v>21.125784869415014</c:v>
                </c:pt>
                <c:pt idx="9595">
                  <c:v>21.141629208067076</c:v>
                </c:pt>
                <c:pt idx="9596">
                  <c:v>21.163827918735546</c:v>
                </c:pt>
                <c:pt idx="9597">
                  <c:v>21.243192273430804</c:v>
                </c:pt>
                <c:pt idx="9598">
                  <c:v>21.407827013549891</c:v>
                </c:pt>
                <c:pt idx="9599">
                  <c:v>21.498810278357482</c:v>
                </c:pt>
                <c:pt idx="9600">
                  <c:v>21.502035099899238</c:v>
                </c:pt>
                <c:pt idx="9601">
                  <c:v>21.453655520924467</c:v>
                </c:pt>
                <c:pt idx="9602">
                  <c:v>21.413966258210756</c:v>
                </c:pt>
                <c:pt idx="9603">
                  <c:v>21.382916007136352</c:v>
                </c:pt>
                <c:pt idx="9604">
                  <c:v>21.251411073692463</c:v>
                </c:pt>
                <c:pt idx="9605">
                  <c:v>21.296039036947217</c:v>
                </c:pt>
                <c:pt idx="9606">
                  <c:v>21.336501511117419</c:v>
                </c:pt>
                <c:pt idx="9607">
                  <c:v>21.453852269428566</c:v>
                </c:pt>
                <c:pt idx="9608">
                  <c:v>21.672681562576738</c:v>
                </c:pt>
                <c:pt idx="9609">
                  <c:v>21.690019707826796</c:v>
                </c:pt>
                <c:pt idx="9610">
                  <c:v>21.646639668411144</c:v>
                </c:pt>
                <c:pt idx="9611">
                  <c:v>21.564382437671181</c:v>
                </c:pt>
                <c:pt idx="9612">
                  <c:v>21.613980517277824</c:v>
                </c:pt>
                <c:pt idx="9613">
                  <c:v>21.609657721174369</c:v>
                </c:pt>
                <c:pt idx="9614">
                  <c:v>21.668003797021537</c:v>
                </c:pt>
                <c:pt idx="9615">
                  <c:v>21.720007006134388</c:v>
                </c:pt>
                <c:pt idx="9616">
                  <c:v>21.561450954989606</c:v>
                </c:pt>
                <c:pt idx="9617">
                  <c:v>21.311338123911725</c:v>
                </c:pt>
                <c:pt idx="9618">
                  <c:v>21.385927807345418</c:v>
                </c:pt>
                <c:pt idx="9619">
                  <c:v>21.330324395046318</c:v>
                </c:pt>
                <c:pt idx="9620">
                  <c:v>21.114888118656349</c:v>
                </c:pt>
                <c:pt idx="9621">
                  <c:v>21.193013204695379</c:v>
                </c:pt>
                <c:pt idx="9622">
                  <c:v>21.188774602054441</c:v>
                </c:pt>
                <c:pt idx="9623">
                  <c:v>21.008670017936979</c:v>
                </c:pt>
                <c:pt idx="9624">
                  <c:v>20.937240539875994</c:v>
                </c:pt>
                <c:pt idx="9625">
                  <c:v>20.833182454392809</c:v>
                </c:pt>
                <c:pt idx="9626">
                  <c:v>21.119222049491622</c:v>
                </c:pt>
                <c:pt idx="9627">
                  <c:v>21.208556358760969</c:v>
                </c:pt>
                <c:pt idx="9628">
                  <c:v>21.141325235103697</c:v>
                </c:pt>
                <c:pt idx="9629">
                  <c:v>21.118704017102136</c:v>
                </c:pt>
                <c:pt idx="9630">
                  <c:v>21.144680023043172</c:v>
                </c:pt>
                <c:pt idx="9631">
                  <c:v>21.024789687312516</c:v>
                </c:pt>
                <c:pt idx="9632">
                  <c:v>21.075879926252686</c:v>
                </c:pt>
                <c:pt idx="9633">
                  <c:v>21.192429542244863</c:v>
                </c:pt>
                <c:pt idx="9634">
                  <c:v>21.383797181011335</c:v>
                </c:pt>
                <c:pt idx="9635">
                  <c:v>21.369470036900058</c:v>
                </c:pt>
                <c:pt idx="9636">
                  <c:v>21.451315107141387</c:v>
                </c:pt>
                <c:pt idx="9637">
                  <c:v>21.458394041126741</c:v>
                </c:pt>
                <c:pt idx="9638">
                  <c:v>21.55345472672893</c:v>
                </c:pt>
                <c:pt idx="9639">
                  <c:v>21.59936358529686</c:v>
                </c:pt>
                <c:pt idx="9640">
                  <c:v>21.584892011694713</c:v>
                </c:pt>
                <c:pt idx="9641">
                  <c:v>21.574747112449217</c:v>
                </c:pt>
                <c:pt idx="9642">
                  <c:v>21.568921930728855</c:v>
                </c:pt>
                <c:pt idx="9643">
                  <c:v>21.588981028124437</c:v>
                </c:pt>
                <c:pt idx="9644">
                  <c:v>21.606899882377782</c:v>
                </c:pt>
                <c:pt idx="9645">
                  <c:v>21.644279819174297</c:v>
                </c:pt>
                <c:pt idx="9646">
                  <c:v>21.681291537665089</c:v>
                </c:pt>
                <c:pt idx="9647">
                  <c:v>21.761729129269828</c:v>
                </c:pt>
                <c:pt idx="9648">
                  <c:v>21.805470204819663</c:v>
                </c:pt>
                <c:pt idx="9649">
                  <c:v>22.052090072836172</c:v>
                </c:pt>
                <c:pt idx="9650">
                  <c:v>22.266215867443414</c:v>
                </c:pt>
                <c:pt idx="9651">
                  <c:v>22.435661770194656</c:v>
                </c:pt>
                <c:pt idx="9652">
                  <c:v>22.462808920936592</c:v>
                </c:pt>
                <c:pt idx="9653">
                  <c:v>22.478757515270456</c:v>
                </c:pt>
                <c:pt idx="9654">
                  <c:v>22.494717433106299</c:v>
                </c:pt>
                <c:pt idx="9655">
                  <c:v>22.49494238028063</c:v>
                </c:pt>
                <c:pt idx="9656">
                  <c:v>22.375944135088947</c:v>
                </c:pt>
                <c:pt idx="9657">
                  <c:v>22.35602954480872</c:v>
                </c:pt>
                <c:pt idx="9658">
                  <c:v>22.336132678513842</c:v>
                </c:pt>
                <c:pt idx="9659">
                  <c:v>22.253712348930126</c:v>
                </c:pt>
                <c:pt idx="9660">
                  <c:v>22.233906544939579</c:v>
                </c:pt>
                <c:pt idx="9661">
                  <c:v>22.283043478403897</c:v>
                </c:pt>
                <c:pt idx="9662">
                  <c:v>22.38799661318718</c:v>
                </c:pt>
                <c:pt idx="9663">
                  <c:v>22.424041287734408</c:v>
                </c:pt>
                <c:pt idx="9664">
                  <c:v>22.300933301064745</c:v>
                </c:pt>
                <c:pt idx="9665">
                  <c:v>22.147279870620409</c:v>
                </c:pt>
                <c:pt idx="9666">
                  <c:v>22.158574983354427</c:v>
                </c:pt>
                <c:pt idx="9667">
                  <c:v>22.147717281612582</c:v>
                </c:pt>
                <c:pt idx="9668">
                  <c:v>22.202422143298165</c:v>
                </c:pt>
                <c:pt idx="9669">
                  <c:v>22.179553648490568</c:v>
                </c:pt>
                <c:pt idx="9670">
                  <c:v>22.145618931408379</c:v>
                </c:pt>
                <c:pt idx="9671">
                  <c:v>22.264540905070042</c:v>
                </c:pt>
                <c:pt idx="9672">
                  <c:v>22.32398722928658</c:v>
                </c:pt>
                <c:pt idx="9673">
                  <c:v>22.126866422051979</c:v>
                </c:pt>
                <c:pt idx="9674">
                  <c:v>21.891657831985565</c:v>
                </c:pt>
                <c:pt idx="9675">
                  <c:v>21.836271937670642</c:v>
                </c:pt>
                <c:pt idx="9676">
                  <c:v>21.839984103900047</c:v>
                </c:pt>
                <c:pt idx="9677">
                  <c:v>21.830592910735369</c:v>
                </c:pt>
                <c:pt idx="9678">
                  <c:v>21.696771376192562</c:v>
                </c:pt>
                <c:pt idx="9679">
                  <c:v>21.702629504464134</c:v>
                </c:pt>
                <c:pt idx="9680">
                  <c:v>21.671594744272749</c:v>
                </c:pt>
                <c:pt idx="9681">
                  <c:v>21.484568881629674</c:v>
                </c:pt>
                <c:pt idx="9682">
                  <c:v>21.337829276168144</c:v>
                </c:pt>
                <c:pt idx="9683">
                  <c:v>21.10247301925201</c:v>
                </c:pt>
                <c:pt idx="9684">
                  <c:v>21.251667503498119</c:v>
                </c:pt>
                <c:pt idx="9685">
                  <c:v>21.112894114700275</c:v>
                </c:pt>
                <c:pt idx="9686">
                  <c:v>21.285386459617378</c:v>
                </c:pt>
                <c:pt idx="9687">
                  <c:v>21.657242161066897</c:v>
                </c:pt>
                <c:pt idx="9688">
                  <c:v>21.647929546937636</c:v>
                </c:pt>
                <c:pt idx="9689">
                  <c:v>21.471931879721033</c:v>
                </c:pt>
                <c:pt idx="9690">
                  <c:v>21.359633675990093</c:v>
                </c:pt>
                <c:pt idx="9691">
                  <c:v>21.427343714742978</c:v>
                </c:pt>
                <c:pt idx="9692">
                  <c:v>21.651688003436337</c:v>
                </c:pt>
                <c:pt idx="9693">
                  <c:v>21.694341828803108</c:v>
                </c:pt>
                <c:pt idx="9694">
                  <c:v>21.817348746972424</c:v>
                </c:pt>
                <c:pt idx="9695">
                  <c:v>21.910508826121998</c:v>
                </c:pt>
                <c:pt idx="9696">
                  <c:v>22.001875647926926</c:v>
                </c:pt>
                <c:pt idx="9697">
                  <c:v>22.153028533628184</c:v>
                </c:pt>
                <c:pt idx="9698">
                  <c:v>22.150148639918815</c:v>
                </c:pt>
                <c:pt idx="9699">
                  <c:v>22.204859507059414</c:v>
                </c:pt>
                <c:pt idx="9700">
                  <c:v>22.273028425746084</c:v>
                </c:pt>
                <c:pt idx="9701">
                  <c:v>22.272360234893313</c:v>
                </c:pt>
                <c:pt idx="9702">
                  <c:v>22.345190852861418</c:v>
                </c:pt>
                <c:pt idx="9703">
                  <c:v>22.409321550609128</c:v>
                </c:pt>
                <c:pt idx="9704">
                  <c:v>22.614815029228211</c:v>
                </c:pt>
                <c:pt idx="9705">
                  <c:v>22.729472141426395</c:v>
                </c:pt>
                <c:pt idx="9706">
                  <c:v>22.633326474268163</c:v>
                </c:pt>
                <c:pt idx="9707">
                  <c:v>22.569274160345984</c:v>
                </c:pt>
                <c:pt idx="9708">
                  <c:v>22.518944678968413</c:v>
                </c:pt>
                <c:pt idx="9709">
                  <c:v>22.290827769370463</c:v>
                </c:pt>
                <c:pt idx="9710">
                  <c:v>22.341427948406935</c:v>
                </c:pt>
                <c:pt idx="9711">
                  <c:v>22.392366404129305</c:v>
                </c:pt>
                <c:pt idx="9712">
                  <c:v>22.371765427037506</c:v>
                </c:pt>
                <c:pt idx="9713">
                  <c:v>22.17220927942833</c:v>
                </c:pt>
                <c:pt idx="9714">
                  <c:v>21.903482102961657</c:v>
                </c:pt>
                <c:pt idx="9715">
                  <c:v>21.896472988688711</c:v>
                </c:pt>
                <c:pt idx="9716">
                  <c:v>22.029603544459938</c:v>
                </c:pt>
                <c:pt idx="9717">
                  <c:v>21.888173489704506</c:v>
                </c:pt>
                <c:pt idx="9718">
                  <c:v>21.924945621167208</c:v>
                </c:pt>
                <c:pt idx="9719">
                  <c:v>21.762262524658148</c:v>
                </c:pt>
                <c:pt idx="9720">
                  <c:v>21.676954455561486</c:v>
                </c:pt>
                <c:pt idx="9721">
                  <c:v>21.639670093897919</c:v>
                </c:pt>
                <c:pt idx="9722">
                  <c:v>21.14585282235517</c:v>
                </c:pt>
                <c:pt idx="9723">
                  <c:v>21.206752878483552</c:v>
                </c:pt>
                <c:pt idx="9724">
                  <c:v>21.431120323937908</c:v>
                </c:pt>
                <c:pt idx="9725">
                  <c:v>21.351396556332858</c:v>
                </c:pt>
                <c:pt idx="9726">
                  <c:v>21.158806959394735</c:v>
                </c:pt>
                <c:pt idx="9727">
                  <c:v>20.847349320952446</c:v>
                </c:pt>
                <c:pt idx="9728">
                  <c:v>20.788559795867361</c:v>
                </c:pt>
                <c:pt idx="9729">
                  <c:v>20.609362410426986</c:v>
                </c:pt>
                <c:pt idx="9730">
                  <c:v>20.668717374169017</c:v>
                </c:pt>
                <c:pt idx="9731">
                  <c:v>21.038274040819157</c:v>
                </c:pt>
                <c:pt idx="9732">
                  <c:v>20.983574528313028</c:v>
                </c:pt>
                <c:pt idx="9733">
                  <c:v>20.828296076803511</c:v>
                </c:pt>
                <c:pt idx="9734">
                  <c:v>20.974094149341134</c:v>
                </c:pt>
                <c:pt idx="9735">
                  <c:v>21.099938714237179</c:v>
                </c:pt>
                <c:pt idx="9736">
                  <c:v>21.218098371036909</c:v>
                </c:pt>
                <c:pt idx="9737">
                  <c:v>21.247803708756361</c:v>
                </c:pt>
                <c:pt idx="9738">
                  <c:v>21.271176292835996</c:v>
                </c:pt>
                <c:pt idx="9739">
                  <c:v>21.245650881284593</c:v>
                </c:pt>
                <c:pt idx="9740">
                  <c:v>21.424114348687382</c:v>
                </c:pt>
                <c:pt idx="9741">
                  <c:v>21.539804566170297</c:v>
                </c:pt>
                <c:pt idx="9742">
                  <c:v>21.464415250188701</c:v>
                </c:pt>
                <c:pt idx="9743">
                  <c:v>21.354946732412738</c:v>
                </c:pt>
                <c:pt idx="9744">
                  <c:v>21.312236838947914</c:v>
                </c:pt>
                <c:pt idx="9745">
                  <c:v>21.143870167920227</c:v>
                </c:pt>
                <c:pt idx="9746">
                  <c:v>20.934545853257816</c:v>
                </c:pt>
                <c:pt idx="9747">
                  <c:v>20.666583666336116</c:v>
                </c:pt>
                <c:pt idx="9748">
                  <c:v>20.513650947205228</c:v>
                </c:pt>
                <c:pt idx="9749">
                  <c:v>20.809047520844985</c:v>
                </c:pt>
                <c:pt idx="9750">
                  <c:v>21.044189757830534</c:v>
                </c:pt>
                <c:pt idx="9751">
                  <c:v>20.949490903920296</c:v>
                </c:pt>
                <c:pt idx="9752">
                  <c:v>20.934826260287551</c:v>
                </c:pt>
                <c:pt idx="9753">
                  <c:v>21.143546478102618</c:v>
                </c:pt>
                <c:pt idx="9754">
                  <c:v>21.254972968042221</c:v>
                </c:pt>
                <c:pt idx="9755">
                  <c:v>21.345731702615762</c:v>
                </c:pt>
                <c:pt idx="9756">
                  <c:v>21.528664623307179</c:v>
                </c:pt>
                <c:pt idx="9757">
                  <c:v>21.616286288324041</c:v>
                </c:pt>
                <c:pt idx="9758">
                  <c:v>21.708587830775183</c:v>
                </c:pt>
                <c:pt idx="9759">
                  <c:v>22.018369379120344</c:v>
                </c:pt>
                <c:pt idx="9760">
                  <c:v>21.923029839708754</c:v>
                </c:pt>
                <c:pt idx="9761">
                  <c:v>21.83906463542267</c:v>
                </c:pt>
                <c:pt idx="9762">
                  <c:v>21.947604786660719</c:v>
                </c:pt>
                <c:pt idx="9763">
                  <c:v>21.91183019085846</c:v>
                </c:pt>
                <c:pt idx="9764">
                  <c:v>21.856393260475588</c:v>
                </c:pt>
                <c:pt idx="9765">
                  <c:v>21.971576452958296</c:v>
                </c:pt>
                <c:pt idx="9766">
                  <c:v>22.034634877378284</c:v>
                </c:pt>
                <c:pt idx="9767">
                  <c:v>21.961259543236615</c:v>
                </c:pt>
                <c:pt idx="9768">
                  <c:v>22.013307728354086</c:v>
                </c:pt>
                <c:pt idx="9769">
                  <c:v>22.160136490902207</c:v>
                </c:pt>
                <c:pt idx="9770">
                  <c:v>22.135095536667489</c:v>
                </c:pt>
                <c:pt idx="9771">
                  <c:v>22.063599178084054</c:v>
                </c:pt>
                <c:pt idx="9772">
                  <c:v>21.952619274218293</c:v>
                </c:pt>
                <c:pt idx="9773">
                  <c:v>21.868540742398036</c:v>
                </c:pt>
                <c:pt idx="9774">
                  <c:v>21.905061205437843</c:v>
                </c:pt>
                <c:pt idx="9775">
                  <c:v>21.864974943431893</c:v>
                </c:pt>
                <c:pt idx="9776">
                  <c:v>21.96708437641772</c:v>
                </c:pt>
                <c:pt idx="9777">
                  <c:v>22.175112665462397</c:v>
                </c:pt>
                <c:pt idx="9778">
                  <c:v>22.225450171212998</c:v>
                </c:pt>
                <c:pt idx="9779">
                  <c:v>22.424812459248777</c:v>
                </c:pt>
                <c:pt idx="9780">
                  <c:v>22.511596483466072</c:v>
                </c:pt>
                <c:pt idx="9781">
                  <c:v>22.542437370648422</c:v>
                </c:pt>
                <c:pt idx="9782">
                  <c:v>22.52598139136785</c:v>
                </c:pt>
                <c:pt idx="9783">
                  <c:v>22.482506247282512</c:v>
                </c:pt>
                <c:pt idx="9784">
                  <c:v>22.688670829570089</c:v>
                </c:pt>
                <c:pt idx="9785">
                  <c:v>22.660763764449719</c:v>
                </c:pt>
                <c:pt idx="9786">
                  <c:v>22.646487483278115</c:v>
                </c:pt>
                <c:pt idx="9787">
                  <c:v>22.81112744728155</c:v>
                </c:pt>
                <c:pt idx="9788">
                  <c:v>22.753415294839925</c:v>
                </c:pt>
                <c:pt idx="9789">
                  <c:v>22.768660083087468</c:v>
                </c:pt>
                <c:pt idx="9790">
                  <c:v>22.802130013409609</c:v>
                </c:pt>
                <c:pt idx="9791">
                  <c:v>22.894934682564188</c:v>
                </c:pt>
                <c:pt idx="9792">
                  <c:v>23.006433014468275</c:v>
                </c:pt>
                <c:pt idx="9793">
                  <c:v>23.021847324587966</c:v>
                </c:pt>
                <c:pt idx="9794">
                  <c:v>22.821327034390805</c:v>
                </c:pt>
                <c:pt idx="9795">
                  <c:v>23.122340337974421</c:v>
                </c:pt>
                <c:pt idx="9796">
                  <c:v>23.214598475922937</c:v>
                </c:pt>
                <c:pt idx="9797">
                  <c:v>23.191151731462256</c:v>
                </c:pt>
                <c:pt idx="9798">
                  <c:v>23.330066730333712</c:v>
                </c:pt>
                <c:pt idx="9799">
                  <c:v>23.39049160316528</c:v>
                </c:pt>
                <c:pt idx="9800">
                  <c:v>23.460429173058746</c:v>
                </c:pt>
                <c:pt idx="9801">
                  <c:v>23.530575856286191</c:v>
                </c:pt>
                <c:pt idx="9802">
                  <c:v>23.631522026709657</c:v>
                </c:pt>
                <c:pt idx="9803">
                  <c:v>23.624196254881376</c:v>
                </c:pt>
                <c:pt idx="9804">
                  <c:v>23.541275326026742</c:v>
                </c:pt>
                <c:pt idx="9805">
                  <c:v>23.696412330425261</c:v>
                </c:pt>
                <c:pt idx="9806">
                  <c:v>23.73645926726368</c:v>
                </c:pt>
                <c:pt idx="9807">
                  <c:v>23.824046801959881</c:v>
                </c:pt>
                <c:pt idx="9808">
                  <c:v>23.947693604862053</c:v>
                </c:pt>
                <c:pt idx="9809">
                  <c:v>24.00492859257767</c:v>
                </c:pt>
                <c:pt idx="9810">
                  <c:v>24.02389248616581</c:v>
                </c:pt>
                <c:pt idx="9811">
                  <c:v>24.052480918224347</c:v>
                </c:pt>
                <c:pt idx="9812">
                  <c:v>24.278333714046475</c:v>
                </c:pt>
                <c:pt idx="9813">
                  <c:v>24.564575268535084</c:v>
                </c:pt>
                <c:pt idx="9814">
                  <c:v>24.490635896976794</c:v>
                </c:pt>
                <c:pt idx="9815">
                  <c:v>24.568516119129178</c:v>
                </c:pt>
                <c:pt idx="9816">
                  <c:v>24.737547510028786</c:v>
                </c:pt>
                <c:pt idx="9817">
                  <c:v>24.699946437813544</c:v>
                </c:pt>
                <c:pt idx="9818">
                  <c:v>24.553722754901688</c:v>
                </c:pt>
                <c:pt idx="9819">
                  <c:v>24.54832093589561</c:v>
                </c:pt>
                <c:pt idx="9820">
                  <c:v>24.78349385046149</c:v>
                </c:pt>
                <c:pt idx="9821">
                  <c:v>24.73095284349851</c:v>
                </c:pt>
                <c:pt idx="9822">
                  <c:v>24.53755679226235</c:v>
                </c:pt>
                <c:pt idx="9823">
                  <c:v>24.407016990127516</c:v>
                </c:pt>
                <c:pt idx="9824">
                  <c:v>24.548089548330452</c:v>
                </c:pt>
                <c:pt idx="9825">
                  <c:v>24.734164067106796</c:v>
                </c:pt>
                <c:pt idx="9826">
                  <c:v>24.887021201041517</c:v>
                </c:pt>
                <c:pt idx="9827">
                  <c:v>24.826794609734996</c:v>
                </c:pt>
                <c:pt idx="9828">
                  <c:v>24.935535970125638</c:v>
                </c:pt>
                <c:pt idx="9829">
                  <c:v>24.962466348973372</c:v>
                </c:pt>
                <c:pt idx="9830">
                  <c:v>25.069305704946981</c:v>
                </c:pt>
                <c:pt idx="9831">
                  <c:v>25.161560749941184</c:v>
                </c:pt>
                <c:pt idx="9832">
                  <c:v>25.357317692575723</c:v>
                </c:pt>
                <c:pt idx="9833">
                  <c:v>25.407525181607024</c:v>
                </c:pt>
                <c:pt idx="9834">
                  <c:v>25.407271106355211</c:v>
                </c:pt>
                <c:pt idx="9835">
                  <c:v>25.574705022946095</c:v>
                </c:pt>
                <c:pt idx="9836">
                  <c:v>25.612811333430283</c:v>
                </c:pt>
                <c:pt idx="9837">
                  <c:v>25.65609698458378</c:v>
                </c:pt>
                <c:pt idx="9838">
                  <c:v>25.473682135023392</c:v>
                </c:pt>
                <c:pt idx="9839">
                  <c:v>25.49125897569656</c:v>
                </c:pt>
                <c:pt idx="9840">
                  <c:v>25.511397070287362</c:v>
                </c:pt>
                <c:pt idx="9841">
                  <c:v>25.531551073972892</c:v>
                </c:pt>
                <c:pt idx="9842">
                  <c:v>25.597677791254483</c:v>
                </c:pt>
                <c:pt idx="9843">
                  <c:v>25.497590871090679</c:v>
                </c:pt>
                <c:pt idx="9844">
                  <c:v>25.594226740492111</c:v>
                </c:pt>
                <c:pt idx="9845">
                  <c:v>25.849913065629625</c:v>
                </c:pt>
                <c:pt idx="9846">
                  <c:v>26.002169053586183</c:v>
                </c:pt>
                <c:pt idx="9847">
                  <c:v>26.113718358826066</c:v>
                </c:pt>
                <c:pt idx="9848">
                  <c:v>26.07689801594012</c:v>
                </c:pt>
                <c:pt idx="9849">
                  <c:v>26.053168038745614</c:v>
                </c:pt>
                <c:pt idx="9850">
                  <c:v>25.972142686145116</c:v>
                </c:pt>
                <c:pt idx="9851">
                  <c:v>25.940716393494878</c:v>
                </c:pt>
                <c:pt idx="9852">
                  <c:v>25.924892556494846</c:v>
                </c:pt>
                <c:pt idx="9853">
                  <c:v>25.94278073235883</c:v>
                </c:pt>
                <c:pt idx="9854">
                  <c:v>26.144874994263905</c:v>
                </c:pt>
                <c:pt idx="9855">
                  <c:v>26.207361245500191</c:v>
                </c:pt>
                <c:pt idx="9856">
                  <c:v>26.414137325727186</c:v>
                </c:pt>
                <c:pt idx="9857">
                  <c:v>26.421797425551645</c:v>
                </c:pt>
                <c:pt idx="9858">
                  <c:v>26.342267815300737</c:v>
                </c:pt>
                <c:pt idx="9859">
                  <c:v>26.415762742505429</c:v>
                </c:pt>
                <c:pt idx="9860">
                  <c:v>26.552860551139034</c:v>
                </c:pt>
                <c:pt idx="9861">
                  <c:v>26.772983765107973</c:v>
                </c:pt>
                <c:pt idx="9862">
                  <c:v>26.786102527152877</c:v>
                </c:pt>
                <c:pt idx="9863">
                  <c:v>26.665297204755419</c:v>
                </c:pt>
                <c:pt idx="9864">
                  <c:v>26.670363611224321</c:v>
                </c:pt>
                <c:pt idx="9865">
                  <c:v>26.731438743894021</c:v>
                </c:pt>
                <c:pt idx="9866">
                  <c:v>26.859482335477274</c:v>
                </c:pt>
                <c:pt idx="9867">
                  <c:v>26.663139519604936</c:v>
                </c:pt>
                <c:pt idx="9868">
                  <c:v>26.529557190611715</c:v>
                </c:pt>
                <c:pt idx="9869">
                  <c:v>26.526638939320748</c:v>
                </c:pt>
                <c:pt idx="9870">
                  <c:v>26.52372100903742</c:v>
                </c:pt>
                <c:pt idx="9871">
                  <c:v>25.939933909628508</c:v>
                </c:pt>
                <c:pt idx="9872">
                  <c:v>26.320991538760953</c:v>
                </c:pt>
                <c:pt idx="9873">
                  <c:v>26.436540691616113</c:v>
                </c:pt>
                <c:pt idx="9874">
                  <c:v>26.407196131448419</c:v>
                </c:pt>
                <c:pt idx="9875">
                  <c:v>26.330351190705905</c:v>
                </c:pt>
                <c:pt idx="9876">
                  <c:v>26.277163881300677</c:v>
                </c:pt>
                <c:pt idx="9877">
                  <c:v>26.478972499909062</c:v>
                </c:pt>
                <c:pt idx="9878">
                  <c:v>26.692922597708328</c:v>
                </c:pt>
                <c:pt idx="9879">
                  <c:v>26.799160429647209</c:v>
                </c:pt>
                <c:pt idx="9880">
                  <c:v>26.841503103126048</c:v>
                </c:pt>
                <c:pt idx="9881">
                  <c:v>26.827545521512423</c:v>
                </c:pt>
                <c:pt idx="9882">
                  <c:v>26.859202025227805</c:v>
                </c:pt>
                <c:pt idx="9883">
                  <c:v>26.853293000782255</c:v>
                </c:pt>
                <c:pt idx="9884">
                  <c:v>26.863497252122553</c:v>
                </c:pt>
                <c:pt idx="9885">
                  <c:v>26.897882528605269</c:v>
                </c:pt>
                <c:pt idx="9886">
                  <c:v>27.047972713114884</c:v>
                </c:pt>
                <c:pt idx="9887">
                  <c:v>27.169147630869642</c:v>
                </c:pt>
                <c:pt idx="9888">
                  <c:v>27.26097934986198</c:v>
                </c:pt>
                <c:pt idx="9889">
                  <c:v>27.091416058305839</c:v>
                </c:pt>
                <c:pt idx="9890">
                  <c:v>27.21820388545871</c:v>
                </c:pt>
                <c:pt idx="9891">
                  <c:v>27.043463016514064</c:v>
                </c:pt>
                <c:pt idx="9892">
                  <c:v>26.999652606427311</c:v>
                </c:pt>
                <c:pt idx="9893">
                  <c:v>26.861414385082401</c:v>
                </c:pt>
                <c:pt idx="9894">
                  <c:v>26.782979055077959</c:v>
                </c:pt>
                <c:pt idx="9895">
                  <c:v>26.967245950976896</c:v>
                </c:pt>
                <c:pt idx="9896">
                  <c:v>27.001764025794145</c:v>
                </c:pt>
                <c:pt idx="9897">
                  <c:v>26.998793831751307</c:v>
                </c:pt>
                <c:pt idx="9898">
                  <c:v>27.055221310859665</c:v>
                </c:pt>
                <c:pt idx="9899">
                  <c:v>27.195637909463027</c:v>
                </c:pt>
                <c:pt idx="9900">
                  <c:v>27.127376858310274</c:v>
                </c:pt>
                <c:pt idx="9901">
                  <c:v>27.015883339422622</c:v>
                </c:pt>
                <c:pt idx="9902">
                  <c:v>27.037225887260767</c:v>
                </c:pt>
                <c:pt idx="9903">
                  <c:v>27.042362960179343</c:v>
                </c:pt>
                <c:pt idx="9904">
                  <c:v>26.855500232124506</c:v>
                </c:pt>
                <c:pt idx="9905">
                  <c:v>26.712897525891922</c:v>
                </c:pt>
                <c:pt idx="9906">
                  <c:v>26.774070061226212</c:v>
                </c:pt>
                <c:pt idx="9907">
                  <c:v>26.658673819262326</c:v>
                </c:pt>
                <c:pt idx="9908">
                  <c:v>26.450469576733887</c:v>
                </c:pt>
                <c:pt idx="9909">
                  <c:v>26.206860751932165</c:v>
                </c:pt>
                <c:pt idx="9910">
                  <c:v>26.429356999716074</c:v>
                </c:pt>
                <c:pt idx="9911">
                  <c:v>26.442307384645936</c:v>
                </c:pt>
                <c:pt idx="9912">
                  <c:v>26.336273732033508</c:v>
                </c:pt>
                <c:pt idx="9913">
                  <c:v>26.428187327358305</c:v>
                </c:pt>
                <c:pt idx="9914">
                  <c:v>26.147784259815033</c:v>
                </c:pt>
                <c:pt idx="9915">
                  <c:v>26.147522781972437</c:v>
                </c:pt>
                <c:pt idx="9916">
                  <c:v>26.204785856864955</c:v>
                </c:pt>
                <c:pt idx="9917">
                  <c:v>26.175698544563833</c:v>
                </c:pt>
                <c:pt idx="9918">
                  <c:v>26.222553044958602</c:v>
                </c:pt>
                <c:pt idx="9919">
                  <c:v>26.445182520310304</c:v>
                </c:pt>
                <c:pt idx="9920">
                  <c:v>26.611522718363055</c:v>
                </c:pt>
                <c:pt idx="9921">
                  <c:v>26.69109117129096</c:v>
                </c:pt>
                <c:pt idx="9922">
                  <c:v>26.674809605676472</c:v>
                </c:pt>
                <c:pt idx="9923">
                  <c:v>26.658537971817008</c:v>
                </c:pt>
                <c:pt idx="9924">
                  <c:v>26.62894699466829</c:v>
                </c:pt>
                <c:pt idx="9925">
                  <c:v>26.471569917929802</c:v>
                </c:pt>
                <c:pt idx="9926">
                  <c:v>26.293945683780493</c:v>
                </c:pt>
                <c:pt idx="9927">
                  <c:v>26.45933460213147</c:v>
                </c:pt>
                <c:pt idx="9928">
                  <c:v>26.255333132349037</c:v>
                </c:pt>
                <c:pt idx="9929">
                  <c:v>26.100164113536856</c:v>
                </c:pt>
                <c:pt idx="9930">
                  <c:v>26.201693751938514</c:v>
                </c:pt>
                <c:pt idx="9931">
                  <c:v>26.214532581876966</c:v>
                </c:pt>
                <c:pt idx="9932">
                  <c:v>26.269320954973086</c:v>
                </c:pt>
                <c:pt idx="9933">
                  <c:v>26.25592360128605</c:v>
                </c:pt>
                <c:pt idx="9934">
                  <c:v>26.407945398937496</c:v>
                </c:pt>
                <c:pt idx="9935">
                  <c:v>26.64007123899416</c:v>
                </c:pt>
                <c:pt idx="9936">
                  <c:v>26.935509629034605</c:v>
                </c:pt>
                <c:pt idx="9937">
                  <c:v>26.97833708934477</c:v>
                </c:pt>
                <c:pt idx="9938">
                  <c:v>27.005045643063223</c:v>
                </c:pt>
                <c:pt idx="9939">
                  <c:v>27.241609842896459</c:v>
                </c:pt>
                <c:pt idx="9940">
                  <c:v>27.093415485351102</c:v>
                </c:pt>
                <c:pt idx="9941">
                  <c:v>27.238636192352583</c:v>
                </c:pt>
                <c:pt idx="9942">
                  <c:v>27.406426191297474</c:v>
                </c:pt>
                <c:pt idx="9943">
                  <c:v>27.43821764567938</c:v>
                </c:pt>
                <c:pt idx="9944">
                  <c:v>27.49474037402948</c:v>
                </c:pt>
                <c:pt idx="9945">
                  <c:v>27.496390058451919</c:v>
                </c:pt>
                <c:pt idx="9946">
                  <c:v>27.594277207060006</c:v>
                </c:pt>
                <c:pt idx="9947">
                  <c:v>27.651121418106548</c:v>
                </c:pt>
                <c:pt idx="9948">
                  <c:v>27.506229541875669</c:v>
                </c:pt>
                <c:pt idx="9949">
                  <c:v>27.45286745656443</c:v>
                </c:pt>
                <c:pt idx="9950">
                  <c:v>27.545109091218489</c:v>
                </c:pt>
                <c:pt idx="9951">
                  <c:v>27.689996365038301</c:v>
                </c:pt>
                <c:pt idx="9952">
                  <c:v>27.766420755005811</c:v>
                </c:pt>
                <c:pt idx="9953">
                  <c:v>27.812513013459121</c:v>
                </c:pt>
                <c:pt idx="9954">
                  <c:v>27.816963015541273</c:v>
                </c:pt>
                <c:pt idx="9955">
                  <c:v>27.648948558927401</c:v>
                </c:pt>
                <c:pt idx="9956">
                  <c:v>27.498538278766837</c:v>
                </c:pt>
                <c:pt idx="9957">
                  <c:v>27.535936290825962</c:v>
                </c:pt>
                <c:pt idx="9958">
                  <c:v>27.54860282151974</c:v>
                </c:pt>
                <c:pt idx="9959">
                  <c:v>27.528216855431815</c:v>
                </c:pt>
                <c:pt idx="9960">
                  <c:v>27.648239880921494</c:v>
                </c:pt>
                <c:pt idx="9961">
                  <c:v>27.741137966921393</c:v>
                </c:pt>
                <c:pt idx="9962">
                  <c:v>27.801613647689283</c:v>
                </c:pt>
                <c:pt idx="9963">
                  <c:v>27.709312290378953</c:v>
                </c:pt>
                <c:pt idx="9964">
                  <c:v>27.894410496478685</c:v>
                </c:pt>
                <c:pt idx="9965">
                  <c:v>27.83527434622615</c:v>
                </c:pt>
                <c:pt idx="9966">
                  <c:v>27.648221302619511</c:v>
                </c:pt>
                <c:pt idx="9967">
                  <c:v>27.42095292351198</c:v>
                </c:pt>
                <c:pt idx="9968">
                  <c:v>27.689129843103924</c:v>
                </c:pt>
                <c:pt idx="9969">
                  <c:v>27.696882799459996</c:v>
                </c:pt>
                <c:pt idx="9970">
                  <c:v>27.491371929088004</c:v>
                </c:pt>
                <c:pt idx="9971">
                  <c:v>27.52106261077142</c:v>
                </c:pt>
                <c:pt idx="9972">
                  <c:v>27.344377388810269</c:v>
                </c:pt>
                <c:pt idx="9973">
                  <c:v>27.12780991989089</c:v>
                </c:pt>
                <c:pt idx="9974">
                  <c:v>27.254768070315979</c:v>
                </c:pt>
                <c:pt idx="9975">
                  <c:v>27.267850358989733</c:v>
                </c:pt>
                <c:pt idx="9976">
                  <c:v>27.155506815510694</c:v>
                </c:pt>
                <c:pt idx="9977">
                  <c:v>26.772071059275682</c:v>
                </c:pt>
                <c:pt idx="9978">
                  <c:v>26.77956723917228</c:v>
                </c:pt>
                <c:pt idx="9979">
                  <c:v>27.054861190390973</c:v>
                </c:pt>
                <c:pt idx="9980">
                  <c:v>27.111135301666987</c:v>
                </c:pt>
                <c:pt idx="9981">
                  <c:v>27.189215371335788</c:v>
                </c:pt>
                <c:pt idx="9982">
                  <c:v>27.199547273176897</c:v>
                </c:pt>
                <c:pt idx="9983">
                  <c:v>27.179963599140208</c:v>
                </c:pt>
                <c:pt idx="9984">
                  <c:v>27.361525755982466</c:v>
                </c:pt>
                <c:pt idx="9985">
                  <c:v>27.596287646968797</c:v>
                </c:pt>
                <c:pt idx="9986">
                  <c:v>27.673005326627372</c:v>
                </c:pt>
                <c:pt idx="9987">
                  <c:v>27.677986467586166</c:v>
                </c:pt>
                <c:pt idx="9988">
                  <c:v>27.752163471319296</c:v>
                </c:pt>
                <c:pt idx="9989">
                  <c:v>27.75160842804987</c:v>
                </c:pt>
                <c:pt idx="9990">
                  <c:v>27.751053395881307</c:v>
                </c:pt>
                <c:pt idx="9991">
                  <c:v>27.714422005398745</c:v>
                </c:pt>
                <c:pt idx="9992">
                  <c:v>27.644581661945143</c:v>
                </c:pt>
                <c:pt idx="9993">
                  <c:v>27.674437810140041</c:v>
                </c:pt>
                <c:pt idx="9994">
                  <c:v>27.806721622872512</c:v>
                </c:pt>
                <c:pt idx="9995">
                  <c:v>27.867340276010378</c:v>
                </c:pt>
                <c:pt idx="9996">
                  <c:v>27.875143131287661</c:v>
                </c:pt>
                <c:pt idx="9997">
                  <c:v>27.70733476963731</c:v>
                </c:pt>
                <c:pt idx="9998">
                  <c:v>27.667990354264425</c:v>
                </c:pt>
                <c:pt idx="9999">
                  <c:v>27.803010147193234</c:v>
                </c:pt>
                <c:pt idx="10000">
                  <c:v>27.863620709314116</c:v>
                </c:pt>
                <c:pt idx="10001">
                  <c:v>27.826840729977821</c:v>
                </c:pt>
                <c:pt idx="10002">
                  <c:v>27.856893717966198</c:v>
                </c:pt>
                <c:pt idx="10003">
                  <c:v>27.942692950617534</c:v>
                </c:pt>
                <c:pt idx="10004">
                  <c:v>28.000813751954819</c:v>
                </c:pt>
                <c:pt idx="10005">
                  <c:v>28.148658048565139</c:v>
                </c:pt>
                <c:pt idx="10006">
                  <c:v>28.311357292085841</c:v>
                </c:pt>
                <c:pt idx="10007">
                  <c:v>28.537281923276687</c:v>
                </c:pt>
                <c:pt idx="10008">
                  <c:v>28.873451104332883</c:v>
                </c:pt>
                <c:pt idx="10009">
                  <c:v>28.869986290200362</c:v>
                </c:pt>
                <c:pt idx="10010">
                  <c:v>28.999323828780462</c:v>
                </c:pt>
                <c:pt idx="10011">
                  <c:v>29.097341543321736</c:v>
                </c:pt>
                <c:pt idx="10012">
                  <c:v>29.256794974979137</c:v>
                </c:pt>
                <c:pt idx="10013">
                  <c:v>29.250358480084643</c:v>
                </c:pt>
                <c:pt idx="10014">
                  <c:v>29.246848437067033</c:v>
                </c:pt>
                <c:pt idx="10015">
                  <c:v>29.255037554629414</c:v>
                </c:pt>
                <c:pt idx="10016">
                  <c:v>29.304186017721189</c:v>
                </c:pt>
                <c:pt idx="10017">
                  <c:v>29.329973701416783</c:v>
                </c:pt>
                <c:pt idx="10018">
                  <c:v>29.311789117721908</c:v>
                </c:pt>
                <c:pt idx="10019">
                  <c:v>29.387413533645631</c:v>
                </c:pt>
                <c:pt idx="10020">
                  <c:v>29.383887044021595</c:v>
                </c:pt>
                <c:pt idx="10021">
                  <c:v>29.386237754985117</c:v>
                </c:pt>
                <c:pt idx="10022">
                  <c:v>29.370956911352526</c:v>
                </c:pt>
                <c:pt idx="10023">
                  <c:v>29.232325994730942</c:v>
                </c:pt>
                <c:pt idx="10024">
                  <c:v>29.41035086003885</c:v>
                </c:pt>
                <c:pt idx="10025">
                  <c:v>29.477700563508336</c:v>
                </c:pt>
                <c:pt idx="10026">
                  <c:v>29.444980315882841</c:v>
                </c:pt>
                <c:pt idx="10027">
                  <c:v>29.48296434049033</c:v>
                </c:pt>
                <c:pt idx="10028">
                  <c:v>29.373582542787112</c:v>
                </c:pt>
                <c:pt idx="10029">
                  <c:v>29.511344644912786</c:v>
                </c:pt>
                <c:pt idx="10030">
                  <c:v>29.623192641117004</c:v>
                </c:pt>
                <c:pt idx="10031">
                  <c:v>29.714728306378056</c:v>
                </c:pt>
                <c:pt idx="10032">
                  <c:v>29.669859066635425</c:v>
                </c:pt>
                <c:pt idx="10033">
                  <c:v>29.458906368671649</c:v>
                </c:pt>
                <c:pt idx="10034">
                  <c:v>29.452719998334228</c:v>
                </c:pt>
                <c:pt idx="10035">
                  <c:v>29.343450407140409</c:v>
                </c:pt>
                <c:pt idx="10036">
                  <c:v>29.155358890030637</c:v>
                </c:pt>
                <c:pt idx="10037">
                  <c:v>29.102587690439684</c:v>
                </c:pt>
                <c:pt idx="10038">
                  <c:v>29.006258125184328</c:v>
                </c:pt>
                <c:pt idx="10039">
                  <c:v>29.020471191665671</c:v>
                </c:pt>
                <c:pt idx="10040">
                  <c:v>29.040495316787922</c:v>
                </c:pt>
                <c:pt idx="10041">
                  <c:v>29.272528874369055</c:v>
                </c:pt>
                <c:pt idx="10042">
                  <c:v>29.278090654855184</c:v>
                </c:pt>
                <c:pt idx="10043">
                  <c:v>29.233880737966352</c:v>
                </c:pt>
                <c:pt idx="10044">
                  <c:v>29.003225418943799</c:v>
                </c:pt>
                <c:pt idx="10045">
                  <c:v>29.076023514745348</c:v>
                </c:pt>
                <c:pt idx="10046">
                  <c:v>28.837890882159584</c:v>
                </c:pt>
                <c:pt idx="10047">
                  <c:v>28.454635312335682</c:v>
                </c:pt>
                <c:pt idx="10048">
                  <c:v>28.244355557377521</c:v>
                </c:pt>
                <c:pt idx="10049">
                  <c:v>28.25311130760031</c:v>
                </c:pt>
                <c:pt idx="10050">
                  <c:v>28.188411682705905</c:v>
                </c:pt>
                <c:pt idx="10051">
                  <c:v>28.363461719255511</c:v>
                </c:pt>
                <c:pt idx="10052">
                  <c:v>28.460181123718169</c:v>
                </c:pt>
                <c:pt idx="10053">
                  <c:v>28.395007308944855</c:v>
                </c:pt>
                <c:pt idx="10054">
                  <c:v>28.247637221011431</c:v>
                </c:pt>
                <c:pt idx="10055">
                  <c:v>27.965443325173524</c:v>
                </c:pt>
                <c:pt idx="10056">
                  <c:v>27.982502245601879</c:v>
                </c:pt>
                <c:pt idx="10057">
                  <c:v>28.142282333424269</c:v>
                </c:pt>
                <c:pt idx="10058">
                  <c:v>28.13974952801426</c:v>
                </c:pt>
                <c:pt idx="10059">
                  <c:v>27.948680628719043</c:v>
                </c:pt>
                <c:pt idx="10060">
                  <c:v>28.007652344845642</c:v>
                </c:pt>
                <c:pt idx="10061">
                  <c:v>27.974323238555275</c:v>
                </c:pt>
                <c:pt idx="10062">
                  <c:v>27.896274876719708</c:v>
                </c:pt>
                <c:pt idx="10063">
                  <c:v>27.807285759862971</c:v>
                </c:pt>
                <c:pt idx="10064">
                  <c:v>27.9021086043041</c:v>
                </c:pt>
                <c:pt idx="10065">
                  <c:v>28.167457657131031</c:v>
                </c:pt>
                <c:pt idx="10066">
                  <c:v>28.325477094587534</c:v>
                </c:pt>
                <c:pt idx="10067">
                  <c:v>28.546699070696263</c:v>
                </c:pt>
                <c:pt idx="10068">
                  <c:v>28.595513926107156</c:v>
                </c:pt>
                <c:pt idx="10069">
                  <c:v>28.661569563276466</c:v>
                </c:pt>
                <c:pt idx="10070">
                  <c:v>28.865353322871361</c:v>
                </c:pt>
                <c:pt idx="10071">
                  <c:v>28.920486147718048</c:v>
                </c:pt>
                <c:pt idx="10072">
                  <c:v>28.894746915046582</c:v>
                </c:pt>
                <c:pt idx="10073">
                  <c:v>28.886367438441219</c:v>
                </c:pt>
                <c:pt idx="10074">
                  <c:v>28.895322212347136</c:v>
                </c:pt>
                <c:pt idx="10075">
                  <c:v>28.884053036684321</c:v>
                </c:pt>
                <c:pt idx="10076">
                  <c:v>29.008543305272433</c:v>
                </c:pt>
                <c:pt idx="10077">
                  <c:v>28.945014595433886</c:v>
                </c:pt>
                <c:pt idx="10078">
                  <c:v>28.878730512010343</c:v>
                </c:pt>
                <c:pt idx="10079">
                  <c:v>28.977206983056295</c:v>
                </c:pt>
                <c:pt idx="10080">
                  <c:v>28.838406161607455</c:v>
                </c:pt>
                <c:pt idx="10081">
                  <c:v>28.781017733345855</c:v>
                </c:pt>
                <c:pt idx="10082">
                  <c:v>28.640278556629795</c:v>
                </c:pt>
                <c:pt idx="10083">
                  <c:v>28.683525377250302</c:v>
                </c:pt>
                <c:pt idx="10084">
                  <c:v>28.732574205645403</c:v>
                </c:pt>
                <c:pt idx="10085">
                  <c:v>28.827104374781975</c:v>
                </c:pt>
                <c:pt idx="10086">
                  <c:v>28.809519841113357</c:v>
                </c:pt>
                <c:pt idx="10087">
                  <c:v>28.74873175424861</c:v>
                </c:pt>
                <c:pt idx="10088">
                  <c:v>28.65644832531747</c:v>
                </c:pt>
                <c:pt idx="10089">
                  <c:v>28.624639667676366</c:v>
                </c:pt>
                <c:pt idx="10090">
                  <c:v>28.836175754820495</c:v>
                </c:pt>
                <c:pt idx="10091">
                  <c:v>28.922395920327411</c:v>
                </c:pt>
                <c:pt idx="10092">
                  <c:v>28.919214456776174</c:v>
                </c:pt>
                <c:pt idx="10093">
                  <c:v>29.00279098655626</c:v>
                </c:pt>
                <c:pt idx="10094">
                  <c:v>29.121412401691273</c:v>
                </c:pt>
                <c:pt idx="10095">
                  <c:v>29.173539729890301</c:v>
                </c:pt>
                <c:pt idx="10096">
                  <c:v>29.152826516682079</c:v>
                </c:pt>
                <c:pt idx="10097">
                  <c:v>29.100059900686887</c:v>
                </c:pt>
                <c:pt idx="10098">
                  <c:v>29.027018750336161</c:v>
                </c:pt>
                <c:pt idx="10099">
                  <c:v>28.968674442647988</c:v>
                </c:pt>
                <c:pt idx="10100">
                  <c:v>28.930725479128117</c:v>
                </c:pt>
                <c:pt idx="10101">
                  <c:v>28.956473824804544</c:v>
                </c:pt>
                <c:pt idx="10102">
                  <c:v>28.73901070638026</c:v>
                </c:pt>
                <c:pt idx="10103">
                  <c:v>28.664001888436609</c:v>
                </c:pt>
                <c:pt idx="10104">
                  <c:v>28.807035257859908</c:v>
                </c:pt>
                <c:pt idx="10105">
                  <c:v>28.783701559301043</c:v>
                </c:pt>
                <c:pt idx="10106">
                  <c:v>28.596319662149995</c:v>
                </c:pt>
                <c:pt idx="10107">
                  <c:v>28.510816666360164</c:v>
                </c:pt>
                <c:pt idx="10108">
                  <c:v>28.277313077862672</c:v>
                </c:pt>
                <c:pt idx="10109">
                  <c:v>28.127726091680778</c:v>
                </c:pt>
                <c:pt idx="10110">
                  <c:v>28.302399270710115</c:v>
                </c:pt>
                <c:pt idx="10111">
                  <c:v>28.280040375286255</c:v>
                </c:pt>
                <c:pt idx="10112">
                  <c:v>28.059738860762778</c:v>
                </c:pt>
                <c:pt idx="10113">
                  <c:v>28.152616596391901</c:v>
                </c:pt>
                <c:pt idx="10114">
                  <c:v>28.099408151024722</c:v>
                </c:pt>
                <c:pt idx="10115">
                  <c:v>27.80183541870537</c:v>
                </c:pt>
                <c:pt idx="10116">
                  <c:v>27.841036006645741</c:v>
                </c:pt>
                <c:pt idx="10117">
                  <c:v>27.73830258378122</c:v>
                </c:pt>
                <c:pt idx="10118">
                  <c:v>27.882819140242717</c:v>
                </c:pt>
                <c:pt idx="10119">
                  <c:v>28.03645347370545</c:v>
                </c:pt>
                <c:pt idx="10120">
                  <c:v>28.174112460261341</c:v>
                </c:pt>
                <c:pt idx="10121">
                  <c:v>28.140585266433629</c:v>
                </c:pt>
                <c:pt idx="10122">
                  <c:v>28.109912028493216</c:v>
                </c:pt>
                <c:pt idx="10123">
                  <c:v>27.792551121691528</c:v>
                </c:pt>
                <c:pt idx="10124">
                  <c:v>27.528799811546676</c:v>
                </c:pt>
                <c:pt idx="10125">
                  <c:v>27.231764061580087</c:v>
                </c:pt>
                <c:pt idx="10126">
                  <c:v>26.774542742986156</c:v>
                </c:pt>
                <c:pt idx="10127">
                  <c:v>26.994361738906075</c:v>
                </c:pt>
                <c:pt idx="10128">
                  <c:v>27.124204618870213</c:v>
                </c:pt>
                <c:pt idx="10129">
                  <c:v>27.349606759253025</c:v>
                </c:pt>
                <c:pt idx="10130">
                  <c:v>27.221337103552127</c:v>
                </c:pt>
                <c:pt idx="10131">
                  <c:v>27.139945305612503</c:v>
                </c:pt>
                <c:pt idx="10132">
                  <c:v>26.817251355928772</c:v>
                </c:pt>
                <c:pt idx="10133">
                  <c:v>26.466213535679664</c:v>
                </c:pt>
                <c:pt idx="10134">
                  <c:v>26.177996470276113</c:v>
                </c:pt>
                <c:pt idx="10135">
                  <c:v>25.796059501774785</c:v>
                </c:pt>
                <c:pt idx="10136">
                  <c:v>25.994947120533471</c:v>
                </c:pt>
                <c:pt idx="10137">
                  <c:v>26.455317634038117</c:v>
                </c:pt>
                <c:pt idx="10138">
                  <c:v>26.439708996634035</c:v>
                </c:pt>
                <c:pt idx="10139">
                  <c:v>26.27604719794487</c:v>
                </c:pt>
                <c:pt idx="10140">
                  <c:v>26.247406306499109</c:v>
                </c:pt>
                <c:pt idx="10141">
                  <c:v>26.147928636597477</c:v>
                </c:pt>
                <c:pt idx="10142">
                  <c:v>25.625231543151894</c:v>
                </c:pt>
                <c:pt idx="10143">
                  <c:v>25.115545687758605</c:v>
                </c:pt>
                <c:pt idx="10144">
                  <c:v>24.897291595731982</c:v>
                </c:pt>
                <c:pt idx="10145">
                  <c:v>24.429471486648179</c:v>
                </c:pt>
                <c:pt idx="10146">
                  <c:v>22.722095724446337</c:v>
                </c:pt>
                <c:pt idx="10147">
                  <c:v>23.849338893336117</c:v>
                </c:pt>
                <c:pt idx="10148">
                  <c:v>24.514973941849131</c:v>
                </c:pt>
                <c:pt idx="10149">
                  <c:v>24.436280875495793</c:v>
                </c:pt>
                <c:pt idx="10150">
                  <c:v>23.556330401169191</c:v>
                </c:pt>
                <c:pt idx="10151">
                  <c:v>23.671520856830909</c:v>
                </c:pt>
                <c:pt idx="10152">
                  <c:v>24.00978688987502</c:v>
                </c:pt>
                <c:pt idx="10153">
                  <c:v>24.014348749384094</c:v>
                </c:pt>
                <c:pt idx="10154">
                  <c:v>24.026115780271294</c:v>
                </c:pt>
                <c:pt idx="10155">
                  <c:v>23.766393468686562</c:v>
                </c:pt>
                <c:pt idx="10156">
                  <c:v>23.152982853259761</c:v>
                </c:pt>
                <c:pt idx="10157">
                  <c:v>22.789249492635051</c:v>
                </c:pt>
                <c:pt idx="10158">
                  <c:v>22.312726285744052</c:v>
                </c:pt>
                <c:pt idx="10159">
                  <c:v>22.981884947053516</c:v>
                </c:pt>
                <c:pt idx="10160">
                  <c:v>22.887429399921128</c:v>
                </c:pt>
                <c:pt idx="10161">
                  <c:v>22.829981952127326</c:v>
                </c:pt>
                <c:pt idx="10162">
                  <c:v>22.512416903173236</c:v>
                </c:pt>
                <c:pt idx="10163">
                  <c:v>22.010164882063439</c:v>
                </c:pt>
                <c:pt idx="10164">
                  <c:v>21.637972993907745</c:v>
                </c:pt>
                <c:pt idx="10165">
                  <c:v>21.56635130329791</c:v>
                </c:pt>
                <c:pt idx="10166">
                  <c:v>21.488496775093004</c:v>
                </c:pt>
                <c:pt idx="10167">
                  <c:v>21.606468622388267</c:v>
                </c:pt>
                <c:pt idx="10168">
                  <c:v>22.340872490863244</c:v>
                </c:pt>
                <c:pt idx="10169">
                  <c:v>22.479162491581686</c:v>
                </c:pt>
                <c:pt idx="10170">
                  <c:v>22.947403446281331</c:v>
                </c:pt>
                <c:pt idx="10171">
                  <c:v>23.211987008016955</c:v>
                </c:pt>
                <c:pt idx="10172">
                  <c:v>23.354276488376097</c:v>
                </c:pt>
                <c:pt idx="10173">
                  <c:v>23.105086358245124</c:v>
                </c:pt>
                <c:pt idx="10174">
                  <c:v>23.262894098071936</c:v>
                </c:pt>
                <c:pt idx="10175">
                  <c:v>23.556704450530582</c:v>
                </c:pt>
                <c:pt idx="10176">
                  <c:v>23.790622525724348</c:v>
                </c:pt>
                <c:pt idx="10177">
                  <c:v>23.919805606039034</c:v>
                </c:pt>
                <c:pt idx="10178">
                  <c:v>23.851155763949702</c:v>
                </c:pt>
                <c:pt idx="10179">
                  <c:v>23.856641529775409</c:v>
                </c:pt>
                <c:pt idx="10180">
                  <c:v>23.437480338097256</c:v>
                </c:pt>
                <c:pt idx="10181">
                  <c:v>23.199121163058805</c:v>
                </c:pt>
                <c:pt idx="10182">
                  <c:v>23.292613621345932</c:v>
                </c:pt>
                <c:pt idx="10183">
                  <c:v>23.437726604206915</c:v>
                </c:pt>
                <c:pt idx="10184">
                  <c:v>23.426710872702937</c:v>
                </c:pt>
                <c:pt idx="10185">
                  <c:v>23.232971973785684</c:v>
                </c:pt>
                <c:pt idx="10186">
                  <c:v>23.275488312497711</c:v>
                </c:pt>
                <c:pt idx="10187">
                  <c:v>23.383253823384575</c:v>
                </c:pt>
                <c:pt idx="10188">
                  <c:v>23.556991399292322</c:v>
                </c:pt>
                <c:pt idx="10189">
                  <c:v>23.79797942130708</c:v>
                </c:pt>
                <c:pt idx="10190">
                  <c:v>23.951000428986081</c:v>
                </c:pt>
                <c:pt idx="10191">
                  <c:v>23.776158125854483</c:v>
                </c:pt>
                <c:pt idx="10192">
                  <c:v>23.861752295107561</c:v>
                </c:pt>
                <c:pt idx="10193">
                  <c:v>23.914248150156798</c:v>
                </c:pt>
                <c:pt idx="10194">
                  <c:v>23.765979811625826</c:v>
                </c:pt>
                <c:pt idx="10195">
                  <c:v>23.62338393275607</c:v>
                </c:pt>
                <c:pt idx="10196">
                  <c:v>23.703703438127441</c:v>
                </c:pt>
                <c:pt idx="10197">
                  <c:v>23.677629364345503</c:v>
                </c:pt>
                <c:pt idx="10198">
                  <c:v>23.717881334264892</c:v>
                </c:pt>
                <c:pt idx="10199">
                  <c:v>23.770060673200273</c:v>
                </c:pt>
                <c:pt idx="10200">
                  <c:v>24.007761279932275</c:v>
                </c:pt>
                <c:pt idx="10201">
                  <c:v>24.18061716114779</c:v>
                </c:pt>
                <c:pt idx="10202">
                  <c:v>24.192707469728362</c:v>
                </c:pt>
                <c:pt idx="10203">
                  <c:v>24.342702256040678</c:v>
                </c:pt>
                <c:pt idx="10204">
                  <c:v>24.491192739802525</c:v>
                </c:pt>
                <c:pt idx="10205">
                  <c:v>24.405473565213217</c:v>
                </c:pt>
                <c:pt idx="10206">
                  <c:v>24.693458153282734</c:v>
                </c:pt>
                <c:pt idx="10207">
                  <c:v>24.666295349314122</c:v>
                </c:pt>
                <c:pt idx="10208">
                  <c:v>24.636695794894948</c:v>
                </c:pt>
                <c:pt idx="10209">
                  <c:v>24.62684111657699</c:v>
                </c:pt>
                <c:pt idx="10210">
                  <c:v>24.355945864294643</c:v>
                </c:pt>
                <c:pt idx="10211">
                  <c:v>24.314540756325343</c:v>
                </c:pt>
                <c:pt idx="10212">
                  <c:v>24.314540756325343</c:v>
                </c:pt>
                <c:pt idx="10213">
                  <c:v>24.51391999052721</c:v>
                </c:pt>
                <c:pt idx="10214">
                  <c:v>24.278831497818054</c:v>
                </c:pt>
                <c:pt idx="10215">
                  <c:v>24.109122465648305</c:v>
                </c:pt>
                <c:pt idx="10216">
                  <c:v>24.200978222242426</c:v>
                </c:pt>
                <c:pt idx="10217">
                  <c:v>24.206060427669097</c:v>
                </c:pt>
                <c:pt idx="10218">
                  <c:v>24.225667336615508</c:v>
                </c:pt>
                <c:pt idx="10219">
                  <c:v>24.288896328364075</c:v>
                </c:pt>
                <c:pt idx="10220">
                  <c:v>24.396010361172159</c:v>
                </c:pt>
                <c:pt idx="10221">
                  <c:v>24.337703896408957</c:v>
                </c:pt>
                <c:pt idx="10222">
                  <c:v>24.413394155526788</c:v>
                </c:pt>
                <c:pt idx="10223">
                  <c:v>24.479554453688266</c:v>
                </c:pt>
                <c:pt idx="10224">
                  <c:v>24.46511151656059</c:v>
                </c:pt>
                <c:pt idx="10225">
                  <c:v>24.421318966945947</c:v>
                </c:pt>
                <c:pt idx="10226">
                  <c:v>24.260382474953772</c:v>
                </c:pt>
                <c:pt idx="10227">
                  <c:v>23.913701609386681</c:v>
                </c:pt>
                <c:pt idx="10228">
                  <c:v>23.47392863679006</c:v>
                </c:pt>
                <c:pt idx="10229">
                  <c:v>23.60326998357877</c:v>
                </c:pt>
                <c:pt idx="10230">
                  <c:v>23.273060236508503</c:v>
                </c:pt>
                <c:pt idx="10231">
                  <c:v>23.124345381597212</c:v>
                </c:pt>
                <c:pt idx="10232">
                  <c:v>23.281822173645889</c:v>
                </c:pt>
                <c:pt idx="10233">
                  <c:v>22.986375850262323</c:v>
                </c:pt>
                <c:pt idx="10234">
                  <c:v>23.227962660448579</c:v>
                </c:pt>
                <c:pt idx="10235">
                  <c:v>23.263036884065855</c:v>
                </c:pt>
                <c:pt idx="10236">
                  <c:v>23.451700113195631</c:v>
                </c:pt>
                <c:pt idx="10237">
                  <c:v>23.597335170898578</c:v>
                </c:pt>
                <c:pt idx="10238">
                  <c:v>23.602290611284467</c:v>
                </c:pt>
                <c:pt idx="10239">
                  <c:v>23.675693735085559</c:v>
                </c:pt>
                <c:pt idx="10240">
                  <c:v>23.675930492022911</c:v>
                </c:pt>
                <c:pt idx="10241">
                  <c:v>23.607507052900967</c:v>
                </c:pt>
                <c:pt idx="10242">
                  <c:v>23.567610365981565</c:v>
                </c:pt>
                <c:pt idx="10243">
                  <c:v>23.678613810805338</c:v>
                </c:pt>
                <c:pt idx="10244">
                  <c:v>23.605446894129948</c:v>
                </c:pt>
                <c:pt idx="10245">
                  <c:v>23.499458437575303</c:v>
                </c:pt>
                <c:pt idx="10246">
                  <c:v>23.281148468690226</c:v>
                </c:pt>
                <c:pt idx="10247">
                  <c:v>22.969413890694465</c:v>
                </c:pt>
                <c:pt idx="10248">
                  <c:v>22.703198383701316</c:v>
                </c:pt>
                <c:pt idx="10249">
                  <c:v>22.097250018840327</c:v>
                </c:pt>
                <c:pt idx="10250">
                  <c:v>22.725032891875582</c:v>
                </c:pt>
                <c:pt idx="10251">
                  <c:v>22.552549892226246</c:v>
                </c:pt>
                <c:pt idx="10252">
                  <c:v>22.487373023037712</c:v>
                </c:pt>
                <c:pt idx="10253">
                  <c:v>22.982320103274773</c:v>
                </c:pt>
                <c:pt idx="10254">
                  <c:v>23.327284728024928</c:v>
                </c:pt>
                <c:pt idx="10255">
                  <c:v>23.32751800087221</c:v>
                </c:pt>
                <c:pt idx="10256">
                  <c:v>23.565458684481108</c:v>
                </c:pt>
                <c:pt idx="10257">
                  <c:v>23.819965638273501</c:v>
                </c:pt>
                <c:pt idx="10258">
                  <c:v>24.067693280911545</c:v>
                </c:pt>
                <c:pt idx="10259">
                  <c:v>24.236167133877924</c:v>
                </c:pt>
                <c:pt idx="10260">
                  <c:v>24.09559736450143</c:v>
                </c:pt>
                <c:pt idx="10261">
                  <c:v>24.334143778409995</c:v>
                </c:pt>
                <c:pt idx="10262">
                  <c:v>24.672388376929895</c:v>
                </c:pt>
                <c:pt idx="10263">
                  <c:v>24.62797807785142</c:v>
                </c:pt>
                <c:pt idx="10264">
                  <c:v>24.925976612593423</c:v>
                </c:pt>
                <c:pt idx="10265">
                  <c:v>24.861169073400678</c:v>
                </c:pt>
                <c:pt idx="10266">
                  <c:v>24.938238697528224</c:v>
                </c:pt>
                <c:pt idx="10267">
                  <c:v>24.823522799519594</c:v>
                </c:pt>
                <c:pt idx="10268">
                  <c:v>25.07175802751479</c:v>
                </c:pt>
                <c:pt idx="10269">
                  <c:v>25.247260333707391</c:v>
                </c:pt>
                <c:pt idx="10270">
                  <c:v>25.545178005645138</c:v>
                </c:pt>
                <c:pt idx="10271">
                  <c:v>25.476206025029896</c:v>
                </c:pt>
                <c:pt idx="10272">
                  <c:v>25.659634708410113</c:v>
                </c:pt>
                <c:pt idx="10273">
                  <c:v>25.852081968723191</c:v>
                </c:pt>
                <c:pt idx="10274">
                  <c:v>25.968416337582443</c:v>
                </c:pt>
                <c:pt idx="10275">
                  <c:v>25.913882663273519</c:v>
                </c:pt>
                <c:pt idx="10276">
                  <c:v>25.813336798540018</c:v>
                </c:pt>
                <c:pt idx="10277">
                  <c:v>26.095218436380076</c:v>
                </c:pt>
                <c:pt idx="10278">
                  <c:v>26.205340258181597</c:v>
                </c:pt>
                <c:pt idx="10279">
                  <c:v>26.229449171219123</c:v>
                </c:pt>
                <c:pt idx="10280">
                  <c:v>26.285055603462105</c:v>
                </c:pt>
                <c:pt idx="10281">
                  <c:v>25.946504087289512</c:v>
                </c:pt>
                <c:pt idx="10282">
                  <c:v>25.959996269414905</c:v>
                </c:pt>
                <c:pt idx="10283">
                  <c:v>26.082527451806545</c:v>
                </c:pt>
                <c:pt idx="10284">
                  <c:v>25.991760256274258</c:v>
                </c:pt>
                <c:pt idx="10285">
                  <c:v>26.046862788017556</c:v>
                </c:pt>
                <c:pt idx="10286">
                  <c:v>25.951010332957651</c:v>
                </c:pt>
                <c:pt idx="10287">
                  <c:v>25.82955960459941</c:v>
                </c:pt>
                <c:pt idx="10288">
                  <c:v>26.028963804746915</c:v>
                </c:pt>
                <c:pt idx="10289">
                  <c:v>26.112777068198202</c:v>
                </c:pt>
                <c:pt idx="10290">
                  <c:v>26.055851214189531</c:v>
                </c:pt>
                <c:pt idx="10291">
                  <c:v>26.043344405606717</c:v>
                </c:pt>
                <c:pt idx="10292">
                  <c:v>26.20533400780959</c:v>
                </c:pt>
                <c:pt idx="10293">
                  <c:v>26.166550113478031</c:v>
                </c:pt>
                <c:pt idx="10294">
                  <c:v>26.18277337454839</c:v>
                </c:pt>
                <c:pt idx="10295">
                  <c:v>26.246135686114798</c:v>
                </c:pt>
                <c:pt idx="10296">
                  <c:v>26.107293628335249</c:v>
                </c:pt>
                <c:pt idx="10297">
                  <c:v>26.543546504864732</c:v>
                </c:pt>
                <c:pt idx="10298">
                  <c:v>26.726962411213346</c:v>
                </c:pt>
                <c:pt idx="10299">
                  <c:v>26.745938554525306</c:v>
                </c:pt>
                <c:pt idx="10300">
                  <c:v>26.989594054757031</c:v>
                </c:pt>
                <c:pt idx="10301">
                  <c:v>26.949379559615444</c:v>
                </c:pt>
                <c:pt idx="10302">
                  <c:v>27.003547812530272</c:v>
                </c:pt>
                <c:pt idx="10303">
                  <c:v>27.074027072320977</c:v>
                </c:pt>
                <c:pt idx="10304">
                  <c:v>27.231327169611163</c:v>
                </c:pt>
                <c:pt idx="10305">
                  <c:v>27.20709128843021</c:v>
                </c:pt>
                <c:pt idx="10306">
                  <c:v>27.022355138581769</c:v>
                </c:pt>
                <c:pt idx="10307">
                  <c:v>27.203675141561654</c:v>
                </c:pt>
                <c:pt idx="10308">
                  <c:v>27.212108280855539</c:v>
                </c:pt>
                <c:pt idx="10309">
                  <c:v>27.253198564359629</c:v>
                </c:pt>
                <c:pt idx="10310">
                  <c:v>27.327054732469044</c:v>
                </c:pt>
                <c:pt idx="10311">
                  <c:v>27.390180228901048</c:v>
                </c:pt>
                <c:pt idx="10312">
                  <c:v>27.437017437092472</c:v>
                </c:pt>
                <c:pt idx="10313">
                  <c:v>27.508628052603282</c:v>
                </c:pt>
                <c:pt idx="10314">
                  <c:v>27.621688513899482</c:v>
                </c:pt>
                <c:pt idx="10315">
                  <c:v>27.63025123733879</c:v>
                </c:pt>
                <c:pt idx="10316">
                  <c:v>27.4785611580458</c:v>
                </c:pt>
                <c:pt idx="10317">
                  <c:v>27.602489468868587</c:v>
                </c:pt>
                <c:pt idx="10318">
                  <c:v>27.655486248648813</c:v>
                </c:pt>
                <c:pt idx="10319">
                  <c:v>27.603493934501355</c:v>
                </c:pt>
                <c:pt idx="10320">
                  <c:v>27.587483908019344</c:v>
                </c:pt>
                <c:pt idx="10321">
                  <c:v>27.723214328846801</c:v>
                </c:pt>
                <c:pt idx="10322">
                  <c:v>27.646143793012605</c:v>
                </c:pt>
                <c:pt idx="10323">
                  <c:v>27.660519787784974</c:v>
                </c:pt>
                <c:pt idx="10324">
                  <c:v>27.525536451220585</c:v>
                </c:pt>
                <c:pt idx="10325">
                  <c:v>27.539849730175224</c:v>
                </c:pt>
                <c:pt idx="10326">
                  <c:v>27.672591805874671</c:v>
                </c:pt>
                <c:pt idx="10327">
                  <c:v>27.758930292309</c:v>
                </c:pt>
                <c:pt idx="10328">
                  <c:v>27.801123866353308</c:v>
                </c:pt>
                <c:pt idx="10329">
                  <c:v>27.846161687016799</c:v>
                </c:pt>
                <c:pt idx="10330">
                  <c:v>27.732549347333773</c:v>
                </c:pt>
                <c:pt idx="10331">
                  <c:v>27.594441251584051</c:v>
                </c:pt>
                <c:pt idx="10332">
                  <c:v>27.628106469910982</c:v>
                </c:pt>
                <c:pt idx="10333">
                  <c:v>27.465653203867905</c:v>
                </c:pt>
                <c:pt idx="10334">
                  <c:v>27.493668170135852</c:v>
                </c:pt>
                <c:pt idx="10335">
                  <c:v>27.318258567210382</c:v>
                </c:pt>
                <c:pt idx="10336">
                  <c:v>27.010108610572249</c:v>
                </c:pt>
                <c:pt idx="10337">
                  <c:v>26.921245353243467</c:v>
                </c:pt>
                <c:pt idx="10338">
                  <c:v>27.169190022946839</c:v>
                </c:pt>
                <c:pt idx="10339">
                  <c:v>27.164027876842479</c:v>
                </c:pt>
                <c:pt idx="10340">
                  <c:v>27.213194767299566</c:v>
                </c:pt>
                <c:pt idx="10341">
                  <c:v>27.374024748374307</c:v>
                </c:pt>
                <c:pt idx="10342">
                  <c:v>27.412622123269511</c:v>
                </c:pt>
                <c:pt idx="10343">
                  <c:v>27.473204018161937</c:v>
                </c:pt>
                <c:pt idx="10344">
                  <c:v>27.542161760247524</c:v>
                </c:pt>
                <c:pt idx="10345">
                  <c:v>27.630572099497915</c:v>
                </c:pt>
                <c:pt idx="10346">
                  <c:v>27.50927388798112</c:v>
                </c:pt>
                <c:pt idx="10347">
                  <c:v>27.619586076271926</c:v>
                </c:pt>
                <c:pt idx="10348">
                  <c:v>27.501098052004718</c:v>
                </c:pt>
                <c:pt idx="10349">
                  <c:v>27.440870647270827</c:v>
                </c:pt>
                <c:pt idx="10350">
                  <c:v>27.638719324637648</c:v>
                </c:pt>
                <c:pt idx="10351">
                  <c:v>27.605829248641328</c:v>
                </c:pt>
                <c:pt idx="10352">
                  <c:v>27.730331538552701</c:v>
                </c:pt>
                <c:pt idx="10353">
                  <c:v>27.741700974483507</c:v>
                </c:pt>
                <c:pt idx="10354">
                  <c:v>27.816880984124357</c:v>
                </c:pt>
                <c:pt idx="10355">
                  <c:v>27.931208364969109</c:v>
                </c:pt>
                <c:pt idx="10356">
                  <c:v>27.897970227014795</c:v>
                </c:pt>
                <c:pt idx="10357">
                  <c:v>27.901039003739768</c:v>
                </c:pt>
                <c:pt idx="10358">
                  <c:v>28.004830868833679</c:v>
                </c:pt>
                <c:pt idx="10359">
                  <c:v>27.99978999927729</c:v>
                </c:pt>
                <c:pt idx="10360">
                  <c:v>28.201948483072073</c:v>
                </c:pt>
                <c:pt idx="10361">
                  <c:v>28.380184797485093</c:v>
                </c:pt>
                <c:pt idx="10362">
                  <c:v>28.542519454526705</c:v>
                </c:pt>
                <c:pt idx="10363">
                  <c:v>28.640134871061186</c:v>
                </c:pt>
                <c:pt idx="10364">
                  <c:v>28.620659579348864</c:v>
                </c:pt>
                <c:pt idx="10365">
                  <c:v>28.549680343592076</c:v>
                </c:pt>
                <c:pt idx="10366">
                  <c:v>28.741534195501018</c:v>
                </c:pt>
                <c:pt idx="10367">
                  <c:v>28.854201009547378</c:v>
                </c:pt>
                <c:pt idx="10368">
                  <c:v>28.880746874476163</c:v>
                </c:pt>
                <c:pt idx="10369">
                  <c:v>28.817786846289806</c:v>
                </c:pt>
                <c:pt idx="10370">
                  <c:v>28.844299210188392</c:v>
                </c:pt>
                <c:pt idx="10371">
                  <c:v>28.983328732381501</c:v>
                </c:pt>
                <c:pt idx="10372">
                  <c:v>29.00129839619558</c:v>
                </c:pt>
                <c:pt idx="10373">
                  <c:v>29.109183226229426</c:v>
                </c:pt>
                <c:pt idx="10374">
                  <c:v>29.188360204604773</c:v>
                </c:pt>
                <c:pt idx="10375">
                  <c:v>29.20937582395209</c:v>
                </c:pt>
                <c:pt idx="10376">
                  <c:v>29.195355323556591</c:v>
                </c:pt>
                <c:pt idx="10377">
                  <c:v>29.175502481936572</c:v>
                </c:pt>
                <c:pt idx="10378">
                  <c:v>29.240272097446475</c:v>
                </c:pt>
                <c:pt idx="10379">
                  <c:v>29.316589207620812</c:v>
                </c:pt>
                <c:pt idx="10380">
                  <c:v>29.393105505452702</c:v>
                </c:pt>
                <c:pt idx="10381">
                  <c:v>29.343431157148487</c:v>
                </c:pt>
                <c:pt idx="10382">
                  <c:v>29.158860975170022</c:v>
                </c:pt>
                <c:pt idx="10383">
                  <c:v>29.150404905487221</c:v>
                </c:pt>
                <c:pt idx="10384">
                  <c:v>29.380984608289626</c:v>
                </c:pt>
                <c:pt idx="10385">
                  <c:v>29.510554750412183</c:v>
                </c:pt>
                <c:pt idx="10386">
                  <c:v>29.605283631161004</c:v>
                </c:pt>
                <c:pt idx="10387">
                  <c:v>29.617421797449779</c:v>
                </c:pt>
                <c:pt idx="10388">
                  <c:v>29.537750932814639</c:v>
                </c:pt>
                <c:pt idx="10389">
                  <c:v>29.614844462749286</c:v>
                </c:pt>
                <c:pt idx="10390">
                  <c:v>29.549987953375865</c:v>
                </c:pt>
                <c:pt idx="10391">
                  <c:v>29.576878442413435</c:v>
                </c:pt>
                <c:pt idx="10392">
                  <c:v>29.461824385272447</c:v>
                </c:pt>
                <c:pt idx="10393">
                  <c:v>29.532827382040953</c:v>
                </c:pt>
                <c:pt idx="10394">
                  <c:v>29.547889124005795</c:v>
                </c:pt>
                <c:pt idx="10395">
                  <c:v>29.527501080510234</c:v>
                </c:pt>
                <c:pt idx="10396">
                  <c:v>29.498268854440528</c:v>
                </c:pt>
                <c:pt idx="10397">
                  <c:v>29.46906556827463</c:v>
                </c:pt>
                <c:pt idx="10398">
                  <c:v>29.525351483510036</c:v>
                </c:pt>
                <c:pt idx="10399">
                  <c:v>29.655558283552317</c:v>
                </c:pt>
                <c:pt idx="10400">
                  <c:v>29.821925965523043</c:v>
                </c:pt>
                <c:pt idx="10401">
                  <c:v>29.801348836606834</c:v>
                </c:pt>
                <c:pt idx="10402">
                  <c:v>29.801646850095203</c:v>
                </c:pt>
                <c:pt idx="10403">
                  <c:v>29.730420914123474</c:v>
                </c:pt>
                <c:pt idx="10404">
                  <c:v>29.736664302515443</c:v>
                </c:pt>
                <c:pt idx="10405">
                  <c:v>29.683435673413943</c:v>
                </c:pt>
                <c:pt idx="10406">
                  <c:v>29.520473611566899</c:v>
                </c:pt>
                <c:pt idx="10407">
                  <c:v>29.553241337275736</c:v>
                </c:pt>
                <c:pt idx="10408">
                  <c:v>29.701303076375485</c:v>
                </c:pt>
                <c:pt idx="10409">
                  <c:v>29.627346831715311</c:v>
                </c:pt>
                <c:pt idx="10410">
                  <c:v>29.651344982649</c:v>
                </c:pt>
                <c:pt idx="10411">
                  <c:v>29.538966385164763</c:v>
                </c:pt>
                <c:pt idx="10412">
                  <c:v>29.580616327767842</c:v>
                </c:pt>
                <c:pt idx="10413">
                  <c:v>29.604576626993335</c:v>
                </c:pt>
                <c:pt idx="10414">
                  <c:v>29.578228553795313</c:v>
                </c:pt>
                <c:pt idx="10415">
                  <c:v>29.673174667452994</c:v>
                </c:pt>
                <c:pt idx="10416">
                  <c:v>29.649732859465708</c:v>
                </c:pt>
                <c:pt idx="10417">
                  <c:v>29.581834971217532</c:v>
                </c:pt>
                <c:pt idx="10418">
                  <c:v>29.312936091329163</c:v>
                </c:pt>
                <c:pt idx="10419">
                  <c:v>29.172527127451698</c:v>
                </c:pt>
                <c:pt idx="10420">
                  <c:v>29.292426213945525</c:v>
                </c:pt>
                <c:pt idx="10421">
                  <c:v>29.099682049457762</c:v>
                </c:pt>
                <c:pt idx="10422">
                  <c:v>29.333061499494409</c:v>
                </c:pt>
                <c:pt idx="10423">
                  <c:v>29.521379754321167</c:v>
                </c:pt>
                <c:pt idx="10424">
                  <c:v>29.643007838908968</c:v>
                </c:pt>
                <c:pt idx="10425">
                  <c:v>29.459814050464512</c:v>
                </c:pt>
                <c:pt idx="10426">
                  <c:v>29.595918391377662</c:v>
                </c:pt>
                <c:pt idx="10427">
                  <c:v>29.546197248480148</c:v>
                </c:pt>
                <c:pt idx="10428">
                  <c:v>29.502468876552395</c:v>
                </c:pt>
                <c:pt idx="10429">
                  <c:v>29.47060621016572</c:v>
                </c:pt>
                <c:pt idx="10430">
                  <c:v>29.291424924407913</c:v>
                </c:pt>
                <c:pt idx="10431">
                  <c:v>29.274435897951754</c:v>
                </c:pt>
                <c:pt idx="10432">
                  <c:v>29.18134319179627</c:v>
                </c:pt>
                <c:pt idx="10433">
                  <c:v>29.027265699743587</c:v>
                </c:pt>
                <c:pt idx="10434">
                  <c:v>28.963986260518148</c:v>
                </c:pt>
                <c:pt idx="10435">
                  <c:v>28.764714035045785</c:v>
                </c:pt>
                <c:pt idx="10436">
                  <c:v>28.771042272133499</c:v>
                </c:pt>
                <c:pt idx="10437">
                  <c:v>28.906841591657972</c:v>
                </c:pt>
                <c:pt idx="10438">
                  <c:v>28.898747676012309</c:v>
                </c:pt>
                <c:pt idx="10439">
                  <c:v>29.003361142599474</c:v>
                </c:pt>
                <c:pt idx="10440">
                  <c:v>29.038745243193446</c:v>
                </c:pt>
                <c:pt idx="10441">
                  <c:v>29.286155352665457</c:v>
                </c:pt>
                <c:pt idx="10442">
                  <c:v>29.251597689349314</c:v>
                </c:pt>
                <c:pt idx="10443">
                  <c:v>29.231414086943662</c:v>
                </c:pt>
                <c:pt idx="10444">
                  <c:v>29.319400643345361</c:v>
                </c:pt>
                <c:pt idx="10445">
                  <c:v>29.489746361083199</c:v>
                </c:pt>
                <c:pt idx="10446">
                  <c:v>29.669928711349421</c:v>
                </c:pt>
                <c:pt idx="10447">
                  <c:v>29.616819538956108</c:v>
                </c:pt>
                <c:pt idx="10448">
                  <c:v>29.661540936459929</c:v>
                </c:pt>
                <c:pt idx="10449">
                  <c:v>29.842772951581701</c:v>
                </c:pt>
                <c:pt idx="10450">
                  <c:v>29.917678311690171</c:v>
                </c:pt>
                <c:pt idx="10451">
                  <c:v>30.001746987746021</c:v>
                </c:pt>
                <c:pt idx="10452">
                  <c:v>30.095052420877909</c:v>
                </c:pt>
                <c:pt idx="10453">
                  <c:v>30.227771602053981</c:v>
                </c:pt>
                <c:pt idx="10454">
                  <c:v>30.276438314333284</c:v>
                </c:pt>
                <c:pt idx="10455">
                  <c:v>30.264630503390695</c:v>
                </c:pt>
                <c:pt idx="10456">
                  <c:v>30.252827297494374</c:v>
                </c:pt>
                <c:pt idx="10457">
                  <c:v>30.222876998469854</c:v>
                </c:pt>
                <c:pt idx="10458">
                  <c:v>30.344070735233721</c:v>
                </c:pt>
                <c:pt idx="10459">
                  <c:v>30.45057842351439</c:v>
                </c:pt>
                <c:pt idx="10460">
                  <c:v>30.508739028303303</c:v>
                </c:pt>
                <c:pt idx="10461">
                  <c:v>30.377856537871882</c:v>
                </c:pt>
                <c:pt idx="10462">
                  <c:v>30.615107597432665</c:v>
                </c:pt>
                <c:pt idx="10463">
                  <c:v>30.673582452943766</c:v>
                </c:pt>
                <c:pt idx="10464">
                  <c:v>30.811920309806542</c:v>
                </c:pt>
                <c:pt idx="10465">
                  <c:v>30.887101395362471</c:v>
                </c:pt>
                <c:pt idx="10466">
                  <c:v>30.888336879418286</c:v>
                </c:pt>
                <c:pt idx="10467">
                  <c:v>31.03783642991467</c:v>
                </c:pt>
                <c:pt idx="10468">
                  <c:v>30.958379568654088</c:v>
                </c:pt>
                <c:pt idx="10469">
                  <c:v>30.851263575346543</c:v>
                </c:pt>
                <c:pt idx="10470">
                  <c:v>31.01600932283889</c:v>
                </c:pt>
                <c:pt idx="10471">
                  <c:v>31.094789986518901</c:v>
                </c:pt>
                <c:pt idx="10472">
                  <c:v>31.071157946129148</c:v>
                </c:pt>
                <c:pt idx="10473">
                  <c:v>31.081722139830831</c:v>
                </c:pt>
                <c:pt idx="10474">
                  <c:v>31.036342825506676</c:v>
                </c:pt>
                <c:pt idx="10475">
                  <c:v>31.049998816349898</c:v>
                </c:pt>
                <c:pt idx="10476">
                  <c:v>30.920830821273881</c:v>
                </c:pt>
                <c:pt idx="10477">
                  <c:v>31.085948057859479</c:v>
                </c:pt>
                <c:pt idx="10478">
                  <c:v>31.102734469810724</c:v>
                </c:pt>
                <c:pt idx="10479">
                  <c:v>30.951575180287445</c:v>
                </c:pt>
                <c:pt idx="10480">
                  <c:v>31.064238913943694</c:v>
                </c:pt>
                <c:pt idx="10481">
                  <c:v>30.888415321690772</c:v>
                </c:pt>
                <c:pt idx="10482">
                  <c:v>30.642543535730116</c:v>
                </c:pt>
                <c:pt idx="10483">
                  <c:v>30.591676913460805</c:v>
                </c:pt>
                <c:pt idx="10484">
                  <c:v>30.412409686747925</c:v>
                </c:pt>
                <c:pt idx="10485">
                  <c:v>30.61404396297106</c:v>
                </c:pt>
                <c:pt idx="10486">
                  <c:v>30.648637832649218</c:v>
                </c:pt>
                <c:pt idx="10487">
                  <c:v>30.857968029046209</c:v>
                </c:pt>
                <c:pt idx="10488">
                  <c:v>30.861979564889982</c:v>
                </c:pt>
                <c:pt idx="10489">
                  <c:v>30.795009069234169</c:v>
                </c:pt>
                <c:pt idx="10490">
                  <c:v>30.755899407716242</c:v>
                </c:pt>
                <c:pt idx="10491">
                  <c:v>30.572286688252177</c:v>
                </c:pt>
                <c:pt idx="10492">
                  <c:v>30.600718914872253</c:v>
                </c:pt>
                <c:pt idx="10493">
                  <c:v>30.644477942920521</c:v>
                </c:pt>
                <c:pt idx="10494">
                  <c:v>30.663783964024557</c:v>
                </c:pt>
                <c:pt idx="10495">
                  <c:v>30.719898688678722</c:v>
                </c:pt>
                <c:pt idx="10496">
                  <c:v>30.997299373837492</c:v>
                </c:pt>
                <c:pt idx="10497">
                  <c:v>31.044725241879465</c:v>
                </c:pt>
                <c:pt idx="10498">
                  <c:v>31.076701308878604</c:v>
                </c:pt>
                <c:pt idx="10499">
                  <c:v>31.090064290441418</c:v>
                </c:pt>
                <c:pt idx="10500">
                  <c:v>30.926219651630792</c:v>
                </c:pt>
                <c:pt idx="10501">
                  <c:v>30.939517926080992</c:v>
                </c:pt>
                <c:pt idx="10502">
                  <c:v>31.051828376152667</c:v>
                </c:pt>
                <c:pt idx="10503">
                  <c:v>31.319805655038863</c:v>
                </c:pt>
                <c:pt idx="10504">
                  <c:v>31.452288432959676</c:v>
                </c:pt>
                <c:pt idx="10505">
                  <c:v>31.443796315082778</c:v>
                </c:pt>
                <c:pt idx="10506">
                  <c:v>31.199478017714583</c:v>
                </c:pt>
                <c:pt idx="10507">
                  <c:v>31.269052853694085</c:v>
                </c:pt>
                <c:pt idx="10508">
                  <c:v>31.217458916485487</c:v>
                </c:pt>
                <c:pt idx="10509">
                  <c:v>31.087906461982072</c:v>
                </c:pt>
                <c:pt idx="10510">
                  <c:v>30.853192768194109</c:v>
                </c:pt>
                <c:pt idx="10511">
                  <c:v>30.959636283244379</c:v>
                </c:pt>
                <c:pt idx="10512">
                  <c:v>31.131462264616385</c:v>
                </c:pt>
                <c:pt idx="10513">
                  <c:v>31.198394908485312</c:v>
                </c:pt>
                <c:pt idx="10514">
                  <c:v>31.087640606560189</c:v>
                </c:pt>
                <c:pt idx="10515">
                  <c:v>31.107847572954455</c:v>
                </c:pt>
                <c:pt idx="10516">
                  <c:v>30.984971575041286</c:v>
                </c:pt>
                <c:pt idx="10517">
                  <c:v>30.757232033964733</c:v>
                </c:pt>
                <c:pt idx="10518">
                  <c:v>30.53424210171849</c:v>
                </c:pt>
                <c:pt idx="10519">
                  <c:v>30.569356480135465</c:v>
                </c:pt>
                <c:pt idx="10520">
                  <c:v>30.806268992856513</c:v>
                </c:pt>
                <c:pt idx="10521">
                  <c:v>30.425811570794735</c:v>
                </c:pt>
                <c:pt idx="10522">
                  <c:v>29.548026906977306</c:v>
                </c:pt>
                <c:pt idx="10523">
                  <c:v>30.716651371148256</c:v>
                </c:pt>
                <c:pt idx="10524">
                  <c:v>30.672112226660094</c:v>
                </c:pt>
                <c:pt idx="10525">
                  <c:v>31.087719347331337</c:v>
                </c:pt>
                <c:pt idx="10526">
                  <c:v>31.256836540580824</c:v>
                </c:pt>
                <c:pt idx="10527">
                  <c:v>31.245584079426216</c:v>
                </c:pt>
                <c:pt idx="10528">
                  <c:v>31.328072421395902</c:v>
                </c:pt>
                <c:pt idx="10529">
                  <c:v>31.511028364336855</c:v>
                </c:pt>
                <c:pt idx="10530">
                  <c:v>31.414604617541986</c:v>
                </c:pt>
                <c:pt idx="10531">
                  <c:v>31.384446597109147</c:v>
                </c:pt>
                <c:pt idx="10532">
                  <c:v>31.407671087591005</c:v>
                </c:pt>
                <c:pt idx="10533">
                  <c:v>31.368097422020639</c:v>
                </c:pt>
                <c:pt idx="10534">
                  <c:v>31.363078526433114</c:v>
                </c:pt>
                <c:pt idx="10535">
                  <c:v>31.417650283069111</c:v>
                </c:pt>
                <c:pt idx="10536">
                  <c:v>31.500592879816413</c:v>
                </c:pt>
                <c:pt idx="10537">
                  <c:v>31.643605571490777</c:v>
                </c:pt>
                <c:pt idx="10538">
                  <c:v>31.591077186242103</c:v>
                </c:pt>
                <c:pt idx="10539">
                  <c:v>31.491249382333578</c:v>
                </c:pt>
                <c:pt idx="10540">
                  <c:v>31.432675658482438</c:v>
                </c:pt>
                <c:pt idx="10541">
                  <c:v>31.248480179123732</c:v>
                </c:pt>
                <c:pt idx="10542">
                  <c:v>31.324726470760794</c:v>
                </c:pt>
                <c:pt idx="10543">
                  <c:v>31.476338146879275</c:v>
                </c:pt>
                <c:pt idx="10544">
                  <c:v>31.531106975254847</c:v>
                </c:pt>
                <c:pt idx="10545">
                  <c:v>31.567052437206634</c:v>
                </c:pt>
                <c:pt idx="10546">
                  <c:v>31.748247318196203</c:v>
                </c:pt>
                <c:pt idx="10547">
                  <c:v>31.942864074256743</c:v>
                </c:pt>
                <c:pt idx="10548">
                  <c:v>32.001319515512634</c:v>
                </c:pt>
                <c:pt idx="10549">
                  <c:v>32.079082721935329</c:v>
                </c:pt>
                <c:pt idx="10550">
                  <c:v>32.096084635777949</c:v>
                </c:pt>
                <c:pt idx="10551">
                  <c:v>32.20938381454225</c:v>
                </c:pt>
                <c:pt idx="10552">
                  <c:v>32.310199185881771</c:v>
                </c:pt>
                <c:pt idx="10553">
                  <c:v>32.301475432101583</c:v>
                </c:pt>
                <c:pt idx="10554">
                  <c:v>32.273373148475656</c:v>
                </c:pt>
                <c:pt idx="10555">
                  <c:v>32.325978746707669</c:v>
                </c:pt>
                <c:pt idx="10556">
                  <c:v>32.407763472936836</c:v>
                </c:pt>
                <c:pt idx="10557">
                  <c:v>32.379568718715376</c:v>
                </c:pt>
                <c:pt idx="10558">
                  <c:v>32.377302148905066</c:v>
                </c:pt>
                <c:pt idx="10559">
                  <c:v>32.313518863671725</c:v>
                </c:pt>
                <c:pt idx="10560">
                  <c:v>32.401734770169547</c:v>
                </c:pt>
                <c:pt idx="10561">
                  <c:v>32.561475322586489</c:v>
                </c:pt>
                <c:pt idx="10562">
                  <c:v>32.595013642168759</c:v>
                </c:pt>
                <c:pt idx="10563">
                  <c:v>32.612288999399105</c:v>
                </c:pt>
                <c:pt idx="10564">
                  <c:v>32.580655079069686</c:v>
                </c:pt>
                <c:pt idx="10565">
                  <c:v>32.581632498722058</c:v>
                </c:pt>
                <c:pt idx="10566">
                  <c:v>32.396894642454306</c:v>
                </c:pt>
                <c:pt idx="10567">
                  <c:v>32.414064996614805</c:v>
                </c:pt>
                <c:pt idx="10568">
                  <c:v>32.541452272051501</c:v>
                </c:pt>
                <c:pt idx="10569">
                  <c:v>32.546008075369592</c:v>
                </c:pt>
                <c:pt idx="10570">
                  <c:v>32.508254706002162</c:v>
                </c:pt>
                <c:pt idx="10571">
                  <c:v>32.486799257896202</c:v>
                </c:pt>
                <c:pt idx="10572">
                  <c:v>32.569315728011254</c:v>
                </c:pt>
                <c:pt idx="10573">
                  <c:v>32.694381900406817</c:v>
                </c:pt>
                <c:pt idx="10574">
                  <c:v>32.656456417402346</c:v>
                </c:pt>
                <c:pt idx="10575">
                  <c:v>32.768794627478215</c:v>
                </c:pt>
                <c:pt idx="10576">
                  <c:v>32.871688642608497</c:v>
                </c:pt>
                <c:pt idx="10577">
                  <c:v>32.902588029932545</c:v>
                </c:pt>
                <c:pt idx="10578">
                  <c:v>32.894033357044762</c:v>
                </c:pt>
                <c:pt idx="10579">
                  <c:v>32.908506731721864</c:v>
                </c:pt>
                <c:pt idx="10580">
                  <c:v>32.916404773337476</c:v>
                </c:pt>
                <c:pt idx="10581">
                  <c:v>32.957221115256409</c:v>
                </c:pt>
                <c:pt idx="10582">
                  <c:v>32.991496625216271</c:v>
                </c:pt>
                <c:pt idx="10583">
                  <c:v>33.029106931369014</c:v>
                </c:pt>
                <c:pt idx="10584">
                  <c:v>33.046942649111955</c:v>
                </c:pt>
                <c:pt idx="10585">
                  <c:v>33.144100660500342</c:v>
                </c:pt>
                <c:pt idx="10586">
                  <c:v>33.05925176280946</c:v>
                </c:pt>
                <c:pt idx="10587">
                  <c:v>33.133304486758156</c:v>
                </c:pt>
                <c:pt idx="10588">
                  <c:v>33.211167752302039</c:v>
                </c:pt>
                <c:pt idx="10589">
                  <c:v>33.302498463620871</c:v>
                </c:pt>
                <c:pt idx="10590">
                  <c:v>33.240888841463175</c:v>
                </c:pt>
                <c:pt idx="10591">
                  <c:v>33.245874974789395</c:v>
                </c:pt>
                <c:pt idx="10592">
                  <c:v>33.35724865595494</c:v>
                </c:pt>
                <c:pt idx="10593">
                  <c:v>33.36558796811893</c:v>
                </c:pt>
                <c:pt idx="10594">
                  <c:v>33.464016452624882</c:v>
                </c:pt>
                <c:pt idx="10595">
                  <c:v>33.602892120903277</c:v>
                </c:pt>
                <c:pt idx="10596">
                  <c:v>33.668417760539036</c:v>
                </c:pt>
                <c:pt idx="10597">
                  <c:v>33.703769599187602</c:v>
                </c:pt>
                <c:pt idx="10598">
                  <c:v>33.718936295507241</c:v>
                </c:pt>
                <c:pt idx="10599">
                  <c:v>33.788060114913037</c:v>
                </c:pt>
                <c:pt idx="10600">
                  <c:v>33.826916384045184</c:v>
                </c:pt>
                <c:pt idx="10601">
                  <c:v>33.801546196757151</c:v>
                </c:pt>
                <c:pt idx="10602">
                  <c:v>33.664649934660282</c:v>
                </c:pt>
                <c:pt idx="10603">
                  <c:v>33.673066097143952</c:v>
                </c:pt>
                <c:pt idx="10604">
                  <c:v>33.617505538083662</c:v>
                </c:pt>
                <c:pt idx="10605">
                  <c:v>33.703230177205775</c:v>
                </c:pt>
                <c:pt idx="10606">
                  <c:v>33.795914060193091</c:v>
                </c:pt>
                <c:pt idx="10607">
                  <c:v>33.767187533241923</c:v>
                </c:pt>
                <c:pt idx="10608">
                  <c:v>33.708094955058748</c:v>
                </c:pt>
                <c:pt idx="10609">
                  <c:v>33.827084530250104</c:v>
                </c:pt>
                <c:pt idx="10610">
                  <c:v>34.024296433061465</c:v>
                </c:pt>
                <c:pt idx="10611">
                  <c:v>34.103573043750494</c:v>
                </c:pt>
                <c:pt idx="10612">
                  <c:v>34.13187900937681</c:v>
                </c:pt>
                <c:pt idx="10613">
                  <c:v>34.02026776501615</c:v>
                </c:pt>
                <c:pt idx="10614">
                  <c:v>34.0280924266021</c:v>
                </c:pt>
                <c:pt idx="10615">
                  <c:v>34.032516078617554</c:v>
                </c:pt>
                <c:pt idx="10616">
                  <c:v>34.101602086257145</c:v>
                </c:pt>
                <c:pt idx="10617">
                  <c:v>34.078754012859356</c:v>
                </c:pt>
                <c:pt idx="10618">
                  <c:v>34.147933883505459</c:v>
                </c:pt>
                <c:pt idx="10619">
                  <c:v>34.189935842182173</c:v>
                </c:pt>
                <c:pt idx="10620">
                  <c:v>34.221732482515407</c:v>
                </c:pt>
                <c:pt idx="10621">
                  <c:v>34.356223891171695</c:v>
                </c:pt>
                <c:pt idx="10622">
                  <c:v>34.336640843553731</c:v>
                </c:pt>
                <c:pt idx="10623">
                  <c:v>34.337670942779035</c:v>
                </c:pt>
                <c:pt idx="10624">
                  <c:v>34.324966004530204</c:v>
                </c:pt>
                <c:pt idx="10625">
                  <c:v>34.274508304503549</c:v>
                </c:pt>
                <c:pt idx="10626">
                  <c:v>34.015050276638455</c:v>
                </c:pt>
                <c:pt idx="10627">
                  <c:v>33.835790961680573</c:v>
                </c:pt>
                <c:pt idx="10628">
                  <c:v>34.056738676660345</c:v>
                </c:pt>
                <c:pt idx="10629">
                  <c:v>33.924939097981671</c:v>
                </c:pt>
                <c:pt idx="10630">
                  <c:v>33.844536992319455</c:v>
                </c:pt>
                <c:pt idx="10631">
                  <c:v>34.112924170668549</c:v>
                </c:pt>
                <c:pt idx="10632">
                  <c:v>34.270867009578744</c:v>
                </c:pt>
                <c:pt idx="10633">
                  <c:v>34.43296821053405</c:v>
                </c:pt>
                <c:pt idx="10634">
                  <c:v>34.526970213748804</c:v>
                </c:pt>
                <c:pt idx="10635">
                  <c:v>34.569438387111717</c:v>
                </c:pt>
                <c:pt idx="10636">
                  <c:v>34.511707425005241</c:v>
                </c:pt>
                <c:pt idx="10637">
                  <c:v>34.505840434742993</c:v>
                </c:pt>
                <c:pt idx="10638">
                  <c:v>34.620744883390692</c:v>
                </c:pt>
                <c:pt idx="10639">
                  <c:v>34.538693718017058</c:v>
                </c:pt>
                <c:pt idx="10640">
                  <c:v>34.505191185110583</c:v>
                </c:pt>
                <c:pt idx="10641">
                  <c:v>34.561434646742313</c:v>
                </c:pt>
                <c:pt idx="10642">
                  <c:v>34.451874898912138</c:v>
                </c:pt>
                <c:pt idx="10643">
                  <c:v>34.304765393093781</c:v>
                </c:pt>
                <c:pt idx="10644">
                  <c:v>34.453305027245875</c:v>
                </c:pt>
                <c:pt idx="10645">
                  <c:v>34.48190127041849</c:v>
                </c:pt>
                <c:pt idx="10646">
                  <c:v>34.50362486821885</c:v>
                </c:pt>
                <c:pt idx="10647">
                  <c:v>34.466705989609856</c:v>
                </c:pt>
                <c:pt idx="10648">
                  <c:v>34.412593261206169</c:v>
                </c:pt>
                <c:pt idx="10649">
                  <c:v>34.365448008438314</c:v>
                </c:pt>
                <c:pt idx="10650">
                  <c:v>34.424900233492913</c:v>
                </c:pt>
                <c:pt idx="10651">
                  <c:v>34.309232568708374</c:v>
                </c:pt>
                <c:pt idx="10652">
                  <c:v>34.135627851910712</c:v>
                </c:pt>
                <c:pt idx="10653">
                  <c:v>34.051654207395011</c:v>
                </c:pt>
                <c:pt idx="10654">
                  <c:v>33.705689400647877</c:v>
                </c:pt>
                <c:pt idx="10655">
                  <c:v>33.85197209264669</c:v>
                </c:pt>
                <c:pt idx="10656">
                  <c:v>33.700992297113487</c:v>
                </c:pt>
                <c:pt idx="10657">
                  <c:v>33.89443599289892</c:v>
                </c:pt>
                <c:pt idx="10658">
                  <c:v>34.024590627111657</c:v>
                </c:pt>
                <c:pt idx="10659">
                  <c:v>34.131427841680782</c:v>
                </c:pt>
                <c:pt idx="10660">
                  <c:v>34.057703957542749</c:v>
                </c:pt>
                <c:pt idx="10661">
                  <c:v>34.215731703905746</c:v>
                </c:pt>
                <c:pt idx="10662">
                  <c:v>34.395022138034207</c:v>
                </c:pt>
                <c:pt idx="10663">
                  <c:v>34.575252054037506</c:v>
                </c:pt>
                <c:pt idx="10664">
                  <c:v>34.580092589325069</c:v>
                </c:pt>
                <c:pt idx="10665">
                  <c:v>34.619513894876896</c:v>
                </c:pt>
                <c:pt idx="10666">
                  <c:v>34.710909411559371</c:v>
                </c:pt>
                <c:pt idx="10667">
                  <c:v>34.58386748311306</c:v>
                </c:pt>
                <c:pt idx="10668">
                  <c:v>34.709752760751591</c:v>
                </c:pt>
                <c:pt idx="10669">
                  <c:v>34.784031631659602</c:v>
                </c:pt>
                <c:pt idx="10670">
                  <c:v>34.879339878330349</c:v>
                </c:pt>
                <c:pt idx="10671">
                  <c:v>34.94700579769431</c:v>
                </c:pt>
                <c:pt idx="10672">
                  <c:v>34.962382480245296</c:v>
                </c:pt>
                <c:pt idx="10673">
                  <c:v>35.183694361345246</c:v>
                </c:pt>
                <c:pt idx="10674">
                  <c:v>35.325484649621465</c:v>
                </c:pt>
                <c:pt idx="10675">
                  <c:v>35.474911449689365</c:v>
                </c:pt>
                <c:pt idx="10676">
                  <c:v>35.53273555535236</c:v>
                </c:pt>
                <c:pt idx="10677">
                  <c:v>35.544461358085627</c:v>
                </c:pt>
                <c:pt idx="10678">
                  <c:v>35.595289937827694</c:v>
                </c:pt>
                <c:pt idx="10679">
                  <c:v>35.667548376401484</c:v>
                </c:pt>
                <c:pt idx="10680">
                  <c:v>35.647217873826939</c:v>
                </c:pt>
                <c:pt idx="10681">
                  <c:v>35.548475080316436</c:v>
                </c:pt>
                <c:pt idx="10682">
                  <c:v>35.684625739874051</c:v>
                </c:pt>
                <c:pt idx="10683">
                  <c:v>35.799887081013843</c:v>
                </c:pt>
                <c:pt idx="10684">
                  <c:v>35.962060569490831</c:v>
                </c:pt>
                <c:pt idx="10685">
                  <c:v>35.855253249599443</c:v>
                </c:pt>
                <c:pt idx="10686">
                  <c:v>35.791789451347647</c:v>
                </c:pt>
                <c:pt idx="10687">
                  <c:v>35.803600741866589</c:v>
                </c:pt>
                <c:pt idx="10688">
                  <c:v>35.79751412974047</c:v>
                </c:pt>
                <c:pt idx="10689">
                  <c:v>35.791428552338417</c:v>
                </c:pt>
                <c:pt idx="10690">
                  <c:v>35.624282580999001</c:v>
                </c:pt>
                <c:pt idx="10691">
                  <c:v>35.543415459540135</c:v>
                </c:pt>
                <c:pt idx="10692">
                  <c:v>35.594242543647276</c:v>
                </c:pt>
                <c:pt idx="10693">
                  <c:v>35.645142310484694</c:v>
                </c:pt>
                <c:pt idx="10694">
                  <c:v>35.674727778602403</c:v>
                </c:pt>
                <c:pt idx="10695">
                  <c:v>35.593746146544973</c:v>
                </c:pt>
                <c:pt idx="10696">
                  <c:v>35.196164002088068</c:v>
                </c:pt>
                <c:pt idx="10697">
                  <c:v>35.257053365811679</c:v>
                </c:pt>
                <c:pt idx="10698">
                  <c:v>34.954900418466671</c:v>
                </c:pt>
                <c:pt idx="10699">
                  <c:v>35.155191997864485</c:v>
                </c:pt>
                <c:pt idx="10700">
                  <c:v>35.166793211223776</c:v>
                </c:pt>
                <c:pt idx="10701">
                  <c:v>35.167848215020115</c:v>
                </c:pt>
                <c:pt idx="10702">
                  <c:v>35.348259276363173</c:v>
                </c:pt>
                <c:pt idx="10703">
                  <c:v>35.451829676042919</c:v>
                </c:pt>
                <c:pt idx="10704">
                  <c:v>35.420986584224764</c:v>
                </c:pt>
                <c:pt idx="10705">
                  <c:v>35.422049213822291</c:v>
                </c:pt>
                <c:pt idx="10706">
                  <c:v>35.447907309748381</c:v>
                </c:pt>
                <c:pt idx="10707">
                  <c:v>35.42061242111987</c:v>
                </c:pt>
                <c:pt idx="10708">
                  <c:v>35.269366406081687</c:v>
                </c:pt>
                <c:pt idx="10709">
                  <c:v>35.330382409964209</c:v>
                </c:pt>
                <c:pt idx="10710">
                  <c:v>35.264314594857574</c:v>
                </c:pt>
                <c:pt idx="10711">
                  <c:v>35.092577382780618</c:v>
                </c:pt>
                <c:pt idx="10712">
                  <c:v>35.033972778551373</c:v>
                </c:pt>
                <c:pt idx="10713">
                  <c:v>35.206690264349632</c:v>
                </c:pt>
                <c:pt idx="10714">
                  <c:v>35.32392854292992</c:v>
                </c:pt>
                <c:pt idx="10715">
                  <c:v>35.254340403700347</c:v>
                </c:pt>
                <c:pt idx="10716">
                  <c:v>35.421093433809844</c:v>
                </c:pt>
                <c:pt idx="10717">
                  <c:v>35.496540362823858</c:v>
                </c:pt>
                <c:pt idx="10718">
                  <c:v>35.589896263978083</c:v>
                </c:pt>
                <c:pt idx="10719">
                  <c:v>35.669261732646753</c:v>
                </c:pt>
                <c:pt idx="10720">
                  <c:v>35.716701850751171</c:v>
                </c:pt>
                <c:pt idx="10721">
                  <c:v>35.789206755508197</c:v>
                </c:pt>
                <c:pt idx="10722">
                  <c:v>35.822490717790821</c:v>
                </c:pt>
                <c:pt idx="10723">
                  <c:v>35.945361860952843</c:v>
                </c:pt>
                <c:pt idx="10724">
                  <c:v>35.86376588952848</c:v>
                </c:pt>
                <c:pt idx="10725">
                  <c:v>35.782355140959254</c:v>
                </c:pt>
                <c:pt idx="10726">
                  <c:v>35.88361920600817</c:v>
                </c:pt>
                <c:pt idx="10727">
                  <c:v>36.099997429820398</c:v>
                </c:pt>
                <c:pt idx="10728">
                  <c:v>35.981950438224885</c:v>
                </c:pt>
                <c:pt idx="10729">
                  <c:v>36.130555893534755</c:v>
                </c:pt>
                <c:pt idx="10730">
                  <c:v>36.149705088158328</c:v>
                </c:pt>
                <c:pt idx="10731">
                  <c:v>36.158019520328601</c:v>
                </c:pt>
                <c:pt idx="10732">
                  <c:v>36.198878082386578</c:v>
                </c:pt>
                <c:pt idx="10733">
                  <c:v>36.275981692702061</c:v>
                </c:pt>
                <c:pt idx="10734">
                  <c:v>36.306090757507008</c:v>
                </c:pt>
                <c:pt idx="10735">
                  <c:v>36.30717994022973</c:v>
                </c:pt>
                <c:pt idx="10736">
                  <c:v>36.301007719639891</c:v>
                </c:pt>
                <c:pt idx="10737">
                  <c:v>36.254905439835952</c:v>
                </c:pt>
                <c:pt idx="10738">
                  <c:v>36.346630350598737</c:v>
                </c:pt>
                <c:pt idx="10739">
                  <c:v>36.500376596981766</c:v>
                </c:pt>
                <c:pt idx="10740">
                  <c:v>36.512421721258768</c:v>
                </c:pt>
                <c:pt idx="10741">
                  <c:v>36.509865851738276</c:v>
                </c:pt>
                <c:pt idx="10742">
                  <c:v>36.602235812343174</c:v>
                </c:pt>
                <c:pt idx="10743">
                  <c:v>36.676538351042232</c:v>
                </c:pt>
                <c:pt idx="10744">
                  <c:v>36.703312224038491</c:v>
                </c:pt>
                <c:pt idx="10745">
                  <c:v>36.616325374067522</c:v>
                </c:pt>
                <c:pt idx="10746">
                  <c:v>36.558837743230235</c:v>
                </c:pt>
                <c:pt idx="10747">
                  <c:v>36.307678527934243</c:v>
                </c:pt>
                <c:pt idx="10748">
                  <c:v>36.566552275838418</c:v>
                </c:pt>
                <c:pt idx="10749">
                  <c:v>36.618842445592868</c:v>
                </c:pt>
                <c:pt idx="10750">
                  <c:v>36.715150001224771</c:v>
                </c:pt>
                <c:pt idx="10751">
                  <c:v>36.697893880724195</c:v>
                </c:pt>
                <c:pt idx="10752">
                  <c:v>36.643947976719531</c:v>
                </c:pt>
                <c:pt idx="10753">
                  <c:v>36.721999585909941</c:v>
                </c:pt>
                <c:pt idx="10754">
                  <c:v>36.664346046560063</c:v>
                </c:pt>
                <c:pt idx="10755">
                  <c:v>36.654446673127495</c:v>
                </c:pt>
                <c:pt idx="10756">
                  <c:v>36.530921187839056</c:v>
                </c:pt>
                <c:pt idx="10757">
                  <c:v>36.553935668187393</c:v>
                </c:pt>
                <c:pt idx="10758">
                  <c:v>36.624484764026995</c:v>
                </c:pt>
                <c:pt idx="10759">
                  <c:v>36.787463721226921</c:v>
                </c:pt>
                <c:pt idx="10760">
                  <c:v>36.778266855296614</c:v>
                </c:pt>
                <c:pt idx="10761">
                  <c:v>36.783783595324913</c:v>
                </c:pt>
                <c:pt idx="10762">
                  <c:v>36.859190351695332</c:v>
                </c:pt>
                <c:pt idx="10763">
                  <c:v>36.846289635072239</c:v>
                </c:pt>
                <c:pt idx="10764">
                  <c:v>36.700746791013707</c:v>
                </c:pt>
                <c:pt idx="10765">
                  <c:v>36.801673844688999</c:v>
                </c:pt>
                <c:pt idx="10766">
                  <c:v>36.87343710868614</c:v>
                </c:pt>
                <c:pt idx="10767">
                  <c:v>36.915841561361127</c:v>
                </c:pt>
                <c:pt idx="10768">
                  <c:v>37.080117056309184</c:v>
                </c:pt>
                <c:pt idx="10769">
                  <c:v>37.252539600621027</c:v>
                </c:pt>
                <c:pt idx="10770">
                  <c:v>37.347533576602615</c:v>
                </c:pt>
                <c:pt idx="10771">
                  <c:v>37.349400953281446</c:v>
                </c:pt>
                <c:pt idx="10772">
                  <c:v>37.392352764377719</c:v>
                </c:pt>
                <c:pt idx="10773">
                  <c:v>37.308219970657873</c:v>
                </c:pt>
                <c:pt idx="10774">
                  <c:v>37.216814831729764</c:v>
                </c:pt>
                <c:pt idx="10775">
                  <c:v>37.144242042807889</c:v>
                </c:pt>
                <c:pt idx="10776">
                  <c:v>37.034666528781607</c:v>
                </c:pt>
                <c:pt idx="10777">
                  <c:v>36.718020129960529</c:v>
                </c:pt>
                <c:pt idx="10778">
                  <c:v>36.35598045147912</c:v>
                </c:pt>
                <c:pt idx="10779">
                  <c:v>36.462867034006464</c:v>
                </c:pt>
                <c:pt idx="10780">
                  <c:v>36.610177016823855</c:v>
                </c:pt>
                <c:pt idx="10781">
                  <c:v>36.681200760236493</c:v>
                </c:pt>
                <c:pt idx="10782">
                  <c:v>36.682668008266901</c:v>
                </c:pt>
                <c:pt idx="10783">
                  <c:v>36.552077710157469</c:v>
                </c:pt>
                <c:pt idx="10784">
                  <c:v>36.312296080378836</c:v>
                </c:pt>
                <c:pt idx="10785">
                  <c:v>36.302854883397934</c:v>
                </c:pt>
                <c:pt idx="10786">
                  <c:v>36.387803563825088</c:v>
                </c:pt>
                <c:pt idx="10787">
                  <c:v>36.298289567058077</c:v>
                </c:pt>
                <c:pt idx="10788">
                  <c:v>36.176327314112761</c:v>
                </c:pt>
                <c:pt idx="10789">
                  <c:v>36.326097309193187</c:v>
                </c:pt>
                <c:pt idx="10790">
                  <c:v>36.461956913129576</c:v>
                </c:pt>
                <c:pt idx="10791">
                  <c:v>36.638432784589121</c:v>
                </c:pt>
                <c:pt idx="10792">
                  <c:v>36.669209068128175</c:v>
                </c:pt>
                <c:pt idx="10793">
                  <c:v>36.648674311050023</c:v>
                </c:pt>
                <c:pt idx="10794">
                  <c:v>36.580507776831467</c:v>
                </c:pt>
                <c:pt idx="10795">
                  <c:v>36.589287098697909</c:v>
                </c:pt>
                <c:pt idx="10796">
                  <c:v>36.554161383083162</c:v>
                </c:pt>
                <c:pt idx="10797">
                  <c:v>36.445961065389234</c:v>
                </c:pt>
                <c:pt idx="10798">
                  <c:v>36.658805478011111</c:v>
                </c:pt>
                <c:pt idx="10799">
                  <c:v>36.843565857620284</c:v>
                </c:pt>
                <c:pt idx="10800">
                  <c:v>36.682927910481055</c:v>
                </c:pt>
                <c:pt idx="10801">
                  <c:v>36.86780986714988</c:v>
                </c:pt>
                <c:pt idx="10802">
                  <c:v>36.998321914079597</c:v>
                </c:pt>
                <c:pt idx="10803">
                  <c:v>37.151494966803888</c:v>
                </c:pt>
                <c:pt idx="10804">
                  <c:v>37.219853717542811</c:v>
                </c:pt>
                <c:pt idx="10805">
                  <c:v>37.247396409293792</c:v>
                </c:pt>
                <c:pt idx="10806">
                  <c:v>37.356903754737111</c:v>
                </c:pt>
                <c:pt idx="10807">
                  <c:v>37.466733051776039</c:v>
                </c:pt>
                <c:pt idx="10808">
                  <c:v>37.471978394403287</c:v>
                </c:pt>
                <c:pt idx="10809">
                  <c:v>37.630859582795559</c:v>
                </c:pt>
                <c:pt idx="10810">
                  <c:v>37.741494309968978</c:v>
                </c:pt>
                <c:pt idx="10811">
                  <c:v>37.807164510068326</c:v>
                </c:pt>
                <c:pt idx="10812">
                  <c:v>37.80111536374671</c:v>
                </c:pt>
                <c:pt idx="10813">
                  <c:v>37.768606404533891</c:v>
                </c:pt>
                <c:pt idx="10814">
                  <c:v>37.864538664801408</c:v>
                </c:pt>
                <c:pt idx="10815">
                  <c:v>37.930422962078168</c:v>
                </c:pt>
                <c:pt idx="10816">
                  <c:v>37.973663644254934</c:v>
                </c:pt>
                <c:pt idx="10817">
                  <c:v>38.085306215369044</c:v>
                </c:pt>
                <c:pt idx="10818">
                  <c:v>38.189659954399154</c:v>
                </c:pt>
                <c:pt idx="10819">
                  <c:v>38.244653064733491</c:v>
                </c:pt>
                <c:pt idx="10820">
                  <c:v>38.262245605143264</c:v>
                </c:pt>
                <c:pt idx="10821">
                  <c:v>38.28749868724266</c:v>
                </c:pt>
                <c:pt idx="10822">
                  <c:v>38.347227185194761</c:v>
                </c:pt>
                <c:pt idx="10823">
                  <c:v>38.353362741544387</c:v>
                </c:pt>
                <c:pt idx="10824">
                  <c:v>38.263615872729176</c:v>
                </c:pt>
                <c:pt idx="10825">
                  <c:v>38.147294480476077</c:v>
                </c:pt>
                <c:pt idx="10826">
                  <c:v>38.271654660482433</c:v>
                </c:pt>
                <c:pt idx="10827">
                  <c:v>37.956296226080056</c:v>
                </c:pt>
                <c:pt idx="10828">
                  <c:v>37.586601900838041</c:v>
                </c:pt>
                <c:pt idx="10829">
                  <c:v>37.840687329687711</c:v>
                </c:pt>
                <c:pt idx="10830">
                  <c:v>37.827821495995614</c:v>
                </c:pt>
                <c:pt idx="10831">
                  <c:v>37.701476572198992</c:v>
                </c:pt>
                <c:pt idx="10832">
                  <c:v>37.76029087565162</c:v>
                </c:pt>
                <c:pt idx="10833">
                  <c:v>37.883389423906245</c:v>
                </c:pt>
                <c:pt idx="10834">
                  <c:v>37.965217545061883</c:v>
                </c:pt>
                <c:pt idx="10835">
                  <c:v>38.15352502408539</c:v>
                </c:pt>
                <c:pt idx="10836">
                  <c:v>38.399996795740975</c:v>
                </c:pt>
                <c:pt idx="10837">
                  <c:v>38.433020792985317</c:v>
                </c:pt>
                <c:pt idx="10838">
                  <c:v>38.535252628294664</c:v>
                </c:pt>
                <c:pt idx="10839">
                  <c:v>38.487468915035578</c:v>
                </c:pt>
                <c:pt idx="10840">
                  <c:v>38.562904354109044</c:v>
                </c:pt>
                <c:pt idx="10841">
                  <c:v>38.549792966628644</c:v>
                </c:pt>
                <c:pt idx="10842">
                  <c:v>38.444166533900081</c:v>
                </c:pt>
                <c:pt idx="10843">
                  <c:v>38.377273684131097</c:v>
                </c:pt>
                <c:pt idx="10844">
                  <c:v>38.398764957394206</c:v>
                </c:pt>
                <c:pt idx="10845">
                  <c:v>38.343470735855561</c:v>
                </c:pt>
                <c:pt idx="10846">
                  <c:v>38.311262220437442</c:v>
                </c:pt>
                <c:pt idx="10847">
                  <c:v>38.462974818830375</c:v>
                </c:pt>
                <c:pt idx="10848">
                  <c:v>38.584517819257883</c:v>
                </c:pt>
                <c:pt idx="10849">
                  <c:v>38.613842052800521</c:v>
                </c:pt>
                <c:pt idx="10850">
                  <c:v>38.577545041270888</c:v>
                </c:pt>
                <c:pt idx="10851">
                  <c:v>38.525851130915584</c:v>
                </c:pt>
                <c:pt idx="10852">
                  <c:v>38.431848054156148</c:v>
                </c:pt>
                <c:pt idx="10853">
                  <c:v>38.434153965039393</c:v>
                </c:pt>
                <c:pt idx="10854">
                  <c:v>38.436460014277294</c:v>
                </c:pt>
                <c:pt idx="10855">
                  <c:v>38.457984431885286</c:v>
                </c:pt>
                <c:pt idx="10856">
                  <c:v>38.533362081371777</c:v>
                </c:pt>
                <c:pt idx="10857">
                  <c:v>38.42778066926882</c:v>
                </c:pt>
                <c:pt idx="10858">
                  <c:v>38.164934649491023</c:v>
                </c:pt>
                <c:pt idx="10859">
                  <c:v>38.079445195876161</c:v>
                </c:pt>
                <c:pt idx="10860">
                  <c:v>38.157888852979667</c:v>
                </c:pt>
                <c:pt idx="10861">
                  <c:v>38.167809904081437</c:v>
                </c:pt>
                <c:pt idx="10862">
                  <c:v>38.234603571413579</c:v>
                </c:pt>
                <c:pt idx="10863">
                  <c:v>38.33592527087783</c:v>
                </c:pt>
                <c:pt idx="10864">
                  <c:v>38.345509252195555</c:v>
                </c:pt>
                <c:pt idx="10865">
                  <c:v>38.335922874882506</c:v>
                </c:pt>
                <c:pt idx="10866">
                  <c:v>38.364674817038669</c:v>
                </c:pt>
                <c:pt idx="10867">
                  <c:v>38.569925827309824</c:v>
                </c:pt>
                <c:pt idx="10868">
                  <c:v>38.791702900816851</c:v>
                </c:pt>
                <c:pt idx="10869">
                  <c:v>38.968205149015567</c:v>
                </c:pt>
                <c:pt idx="10870">
                  <c:v>39.020812225966736</c:v>
                </c:pt>
                <c:pt idx="10871">
                  <c:v>39.096902809807368</c:v>
                </c:pt>
                <c:pt idx="10872">
                  <c:v>39.079309203542955</c:v>
                </c:pt>
                <c:pt idx="10873">
                  <c:v>39.225856613056237</c:v>
                </c:pt>
                <c:pt idx="10874">
                  <c:v>39.21997273456428</c:v>
                </c:pt>
                <c:pt idx="10875">
                  <c:v>39.135649793184967</c:v>
                </c:pt>
                <c:pt idx="10876">
                  <c:v>39.317630564723281</c:v>
                </c:pt>
                <c:pt idx="10877">
                  <c:v>39.374641129042125</c:v>
                </c:pt>
                <c:pt idx="10878">
                  <c:v>39.380547325211488</c:v>
                </c:pt>
                <c:pt idx="10879">
                  <c:v>39.453401337763125</c:v>
                </c:pt>
                <c:pt idx="10880">
                  <c:v>39.439592647294909</c:v>
                </c:pt>
                <c:pt idx="10881">
                  <c:v>39.417900871338894</c:v>
                </c:pt>
                <c:pt idx="10882">
                  <c:v>39.47505682760233</c:v>
                </c:pt>
                <c:pt idx="10883">
                  <c:v>39.512952882156831</c:v>
                </c:pt>
                <c:pt idx="10884">
                  <c:v>39.625959927399805</c:v>
                </c:pt>
                <c:pt idx="10885">
                  <c:v>39.727402384813942</c:v>
                </c:pt>
                <c:pt idx="10886">
                  <c:v>39.829104534919061</c:v>
                </c:pt>
                <c:pt idx="10887">
                  <c:v>39.807596818470202</c:v>
                </c:pt>
                <c:pt idx="10888">
                  <c:v>39.766196917778991</c:v>
                </c:pt>
                <c:pt idx="10889">
                  <c:v>39.736769932059836</c:v>
                </c:pt>
                <c:pt idx="10890">
                  <c:v>39.89015386399759</c:v>
                </c:pt>
                <c:pt idx="10891">
                  <c:v>40.024184780980626</c:v>
                </c:pt>
                <c:pt idx="10892">
                  <c:v>39.966549954896017</c:v>
                </c:pt>
                <c:pt idx="10893">
                  <c:v>39.757125233132363</c:v>
                </c:pt>
                <c:pt idx="10894">
                  <c:v>39.735656385506473</c:v>
                </c:pt>
                <c:pt idx="10895">
                  <c:v>39.821485403299164</c:v>
                </c:pt>
                <c:pt idx="10896">
                  <c:v>39.616802968326205</c:v>
                </c:pt>
                <c:pt idx="10897">
                  <c:v>39.440904363146835</c:v>
                </c:pt>
                <c:pt idx="10898">
                  <c:v>39.155352215557649</c:v>
                </c:pt>
                <c:pt idx="10899">
                  <c:v>39.373055973876149</c:v>
                </c:pt>
                <c:pt idx="10900">
                  <c:v>39.273048411702504</c:v>
                </c:pt>
                <c:pt idx="10901">
                  <c:v>39.051548418660502</c:v>
                </c:pt>
                <c:pt idx="10902">
                  <c:v>39.296011111761317</c:v>
                </c:pt>
                <c:pt idx="10903">
                  <c:v>39.02722639575687</c:v>
                </c:pt>
                <c:pt idx="10904">
                  <c:v>38.729058386093286</c:v>
                </c:pt>
                <c:pt idx="10905">
                  <c:v>38.642305295308432</c:v>
                </c:pt>
                <c:pt idx="10906">
                  <c:v>38.729636905275825</c:v>
                </c:pt>
                <c:pt idx="10907">
                  <c:v>38.600279918012205</c:v>
                </c:pt>
                <c:pt idx="10908">
                  <c:v>38.193432967676358</c:v>
                </c:pt>
                <c:pt idx="10909">
                  <c:v>37.80233221408735</c:v>
                </c:pt>
                <c:pt idx="10910">
                  <c:v>37.64583055872103</c:v>
                </c:pt>
                <c:pt idx="10911">
                  <c:v>37.809966379957054</c:v>
                </c:pt>
                <c:pt idx="10912">
                  <c:v>37.301800431810427</c:v>
                </c:pt>
                <c:pt idx="10913">
                  <c:v>37.483087181909028</c:v>
                </c:pt>
                <c:pt idx="10914">
                  <c:v>37.822683951777123</c:v>
                </c:pt>
                <c:pt idx="10915">
                  <c:v>38.051889416524887</c:v>
                </c:pt>
                <c:pt idx="10916">
                  <c:v>37.890549405398822</c:v>
                </c:pt>
                <c:pt idx="10917">
                  <c:v>37.752627805563172</c:v>
                </c:pt>
                <c:pt idx="10918">
                  <c:v>37.826622956062074</c:v>
                </c:pt>
                <c:pt idx="10919">
                  <c:v>37.590584828816247</c:v>
                </c:pt>
                <c:pt idx="10920">
                  <c:v>37.089126427199837</c:v>
                </c:pt>
                <c:pt idx="10921">
                  <c:v>36.857690278294108</c:v>
                </c:pt>
                <c:pt idx="10922">
                  <c:v>36.170662931506705</c:v>
                </c:pt>
                <c:pt idx="10923">
                  <c:v>36.462198474734649</c:v>
                </c:pt>
                <c:pt idx="10924">
                  <c:v>37.270200792934766</c:v>
                </c:pt>
                <c:pt idx="10925">
                  <c:v>37.447234246701207</c:v>
                </c:pt>
                <c:pt idx="10926">
                  <c:v>37.756173929236496</c:v>
                </c:pt>
                <c:pt idx="10927">
                  <c:v>37.693876242253253</c:v>
                </c:pt>
                <c:pt idx="10928">
                  <c:v>37.571371144465928</c:v>
                </c:pt>
                <c:pt idx="10929">
                  <c:v>37.877577819293329</c:v>
                </c:pt>
                <c:pt idx="10930">
                  <c:v>38.034769767243397</c:v>
                </c:pt>
                <c:pt idx="10931">
                  <c:v>38.040474982708488</c:v>
                </c:pt>
                <c:pt idx="10932">
                  <c:v>37.996728436478371</c:v>
                </c:pt>
                <c:pt idx="10933">
                  <c:v>38.112618458209631</c:v>
                </c:pt>
                <c:pt idx="10934">
                  <c:v>38.080222732520156</c:v>
                </c:pt>
                <c:pt idx="10935">
                  <c:v>38.07070267683703</c:v>
                </c:pt>
                <c:pt idx="10936">
                  <c:v>38.042149649829398</c:v>
                </c:pt>
                <c:pt idx="10937">
                  <c:v>37.576133316618986</c:v>
                </c:pt>
                <c:pt idx="10938">
                  <c:v>37.375101003375079</c:v>
                </c:pt>
                <c:pt idx="10939">
                  <c:v>37.29474453621782</c:v>
                </c:pt>
                <c:pt idx="10940">
                  <c:v>37.389846134785181</c:v>
                </c:pt>
                <c:pt idx="10941">
                  <c:v>37.384237657864965</c:v>
                </c:pt>
                <c:pt idx="10942">
                  <c:v>37.322553665729487</c:v>
                </c:pt>
                <c:pt idx="10943">
                  <c:v>37.387868134644513</c:v>
                </c:pt>
                <c:pt idx="10944">
                  <c:v>37.66266896543415</c:v>
                </c:pt>
                <c:pt idx="10945">
                  <c:v>37.920658247847378</c:v>
                </c:pt>
                <c:pt idx="10946">
                  <c:v>38.002187663080257</c:v>
                </c:pt>
                <c:pt idx="10947">
                  <c:v>38.053490616425414</c:v>
                </c:pt>
                <c:pt idx="10948">
                  <c:v>38.215217951545227</c:v>
                </c:pt>
                <c:pt idx="10949">
                  <c:v>38.228593277828274</c:v>
                </c:pt>
                <c:pt idx="10950">
                  <c:v>38.368127643292347</c:v>
                </c:pt>
                <c:pt idx="10951">
                  <c:v>38.320167483738231</c:v>
                </c:pt>
                <c:pt idx="10952">
                  <c:v>38.341243575854293</c:v>
                </c:pt>
                <c:pt idx="10953">
                  <c:v>38.473520866190988</c:v>
                </c:pt>
                <c:pt idx="10954">
                  <c:v>38.590865104832872</c:v>
                </c:pt>
                <c:pt idx="10955">
                  <c:v>38.762594454549379</c:v>
                </c:pt>
                <c:pt idx="10956">
                  <c:v>38.811047697617568</c:v>
                </c:pt>
                <c:pt idx="10957">
                  <c:v>38.878967031088393</c:v>
                </c:pt>
                <c:pt idx="10958">
                  <c:v>38.892574669549276</c:v>
                </c:pt>
                <c:pt idx="10959">
                  <c:v>38.80506637654279</c:v>
                </c:pt>
                <c:pt idx="10960">
                  <c:v>38.779843083398035</c:v>
                </c:pt>
                <c:pt idx="10961">
                  <c:v>38.735246263852126</c:v>
                </c:pt>
                <c:pt idx="10962">
                  <c:v>38.810779994066635</c:v>
                </c:pt>
                <c:pt idx="10963">
                  <c:v>38.870936703057438</c:v>
                </c:pt>
                <c:pt idx="10964">
                  <c:v>39.020589809364203</c:v>
                </c:pt>
                <c:pt idx="10965">
                  <c:v>39.073267605606844</c:v>
                </c:pt>
                <c:pt idx="10966">
                  <c:v>39.094757902789929</c:v>
                </c:pt>
                <c:pt idx="10967">
                  <c:v>39.081074737523956</c:v>
                </c:pt>
                <c:pt idx="10968">
                  <c:v>39.106477436103347</c:v>
                </c:pt>
                <c:pt idx="10969">
                  <c:v>39.323518385873719</c:v>
                </c:pt>
                <c:pt idx="10970">
                  <c:v>39.510305098206622</c:v>
                </c:pt>
                <c:pt idx="10971">
                  <c:v>39.642664620285615</c:v>
                </c:pt>
                <c:pt idx="10972">
                  <c:v>39.759610480915455</c:v>
                </c:pt>
                <c:pt idx="10973">
                  <c:v>39.860997487641789</c:v>
                </c:pt>
                <c:pt idx="10974">
                  <c:v>39.958656931486516</c:v>
                </c:pt>
                <c:pt idx="10975">
                  <c:v>40.064547372354959</c:v>
                </c:pt>
                <c:pt idx="10976">
                  <c:v>39.894273046022448</c:v>
                </c:pt>
                <c:pt idx="10977">
                  <c:v>40.087760270295661</c:v>
                </c:pt>
                <c:pt idx="10978">
                  <c:v>40.302229787741744</c:v>
                </c:pt>
                <c:pt idx="10979">
                  <c:v>40.32036579114623</c:v>
                </c:pt>
                <c:pt idx="10980">
                  <c:v>40.342541992331363</c:v>
                </c:pt>
                <c:pt idx="10981">
                  <c:v>40.239668510250915</c:v>
                </c:pt>
                <c:pt idx="10982">
                  <c:v>40.434830902525633</c:v>
                </c:pt>
                <c:pt idx="10983">
                  <c:v>40.283200286641161</c:v>
                </c:pt>
                <c:pt idx="10984">
                  <c:v>40.381894127343436</c:v>
                </c:pt>
                <c:pt idx="10985">
                  <c:v>40.622166397401124</c:v>
                </c:pt>
                <c:pt idx="10986">
                  <c:v>40.530766523006974</c:v>
                </c:pt>
                <c:pt idx="10987">
                  <c:v>40.346351535327294</c:v>
                </c:pt>
                <c:pt idx="10988">
                  <c:v>40.324161041982862</c:v>
                </c:pt>
                <c:pt idx="10989">
                  <c:v>40.306015169513969</c:v>
                </c:pt>
                <c:pt idx="10990">
                  <c:v>40.408795508196235</c:v>
                </c:pt>
                <c:pt idx="10991">
                  <c:v>40.641146082368358</c:v>
                </c:pt>
                <c:pt idx="10992">
                  <c:v>40.614729337414815</c:v>
                </c:pt>
                <c:pt idx="10993">
                  <c:v>40.600514182146718</c:v>
                </c:pt>
                <c:pt idx="10994">
                  <c:v>40.801486727348347</c:v>
                </c:pt>
                <c:pt idx="10995">
                  <c:v>41.040175424703328</c:v>
                </c:pt>
                <c:pt idx="10996">
                  <c:v>41.025811363304683</c:v>
                </c:pt>
                <c:pt idx="10997">
                  <c:v>41.036067816145511</c:v>
                </c:pt>
                <c:pt idx="10998">
                  <c:v>40.980669124593717</c:v>
                </c:pt>
                <c:pt idx="10999">
                  <c:v>41.076973697036514</c:v>
                </c:pt>
                <c:pt idx="11000">
                  <c:v>41.194043072073072</c:v>
                </c:pt>
                <c:pt idx="11001">
                  <c:v>41.245535625913163</c:v>
                </c:pt>
                <c:pt idx="11002">
                  <c:v>41.247597902694466</c:v>
                </c:pt>
                <c:pt idx="11003">
                  <c:v>41.315656439233912</c:v>
                </c:pt>
                <c:pt idx="11004">
                  <c:v>41.301195959480182</c:v>
                </c:pt>
                <c:pt idx="11005">
                  <c:v>41.142186355036181</c:v>
                </c:pt>
                <c:pt idx="11006">
                  <c:v>41.354068614764614</c:v>
                </c:pt>
                <c:pt idx="11007">
                  <c:v>41.509146372069978</c:v>
                </c:pt>
                <c:pt idx="11008">
                  <c:v>41.386694390272368</c:v>
                </c:pt>
                <c:pt idx="11009">
                  <c:v>41.500507799845614</c:v>
                </c:pt>
                <c:pt idx="11010">
                  <c:v>41.466062378371745</c:v>
                </c:pt>
                <c:pt idx="11011">
                  <c:v>41.514577671354438</c:v>
                </c:pt>
                <c:pt idx="11012">
                  <c:v>41.600512847134141</c:v>
                </c:pt>
                <c:pt idx="11013">
                  <c:v>41.653345498450008</c:v>
                </c:pt>
                <c:pt idx="11014">
                  <c:v>41.518805192490014</c:v>
                </c:pt>
                <c:pt idx="11015">
                  <c:v>41.426218256910765</c:v>
                </c:pt>
                <c:pt idx="11016">
                  <c:v>41.395977117583222</c:v>
                </c:pt>
                <c:pt idx="11017">
                  <c:v>41.514783571910684</c:v>
                </c:pt>
                <c:pt idx="11018">
                  <c:v>41.725263524620267</c:v>
                </c:pt>
                <c:pt idx="11019">
                  <c:v>41.778254609296539</c:v>
                </c:pt>
                <c:pt idx="11020">
                  <c:v>41.731045181588037</c:v>
                </c:pt>
                <c:pt idx="11021">
                  <c:v>41.800736027041289</c:v>
                </c:pt>
                <c:pt idx="11022">
                  <c:v>41.661539576071242</c:v>
                </c:pt>
                <c:pt idx="11023">
                  <c:v>41.681120499671991</c:v>
                </c:pt>
                <c:pt idx="11024">
                  <c:v>41.467296351508672</c:v>
                </c:pt>
                <c:pt idx="11025">
                  <c:v>41.544840195685993</c:v>
                </c:pt>
                <c:pt idx="11026">
                  <c:v>41.630838014891062</c:v>
                </c:pt>
                <c:pt idx="11027">
                  <c:v>41.746155436192311</c:v>
                </c:pt>
                <c:pt idx="11028">
                  <c:v>41.690633049462171</c:v>
                </c:pt>
                <c:pt idx="11029">
                  <c:v>41.635184507506388</c:v>
                </c:pt>
                <c:pt idx="11030">
                  <c:v>41.628939229830266</c:v>
                </c:pt>
                <c:pt idx="11031">
                  <c:v>41.535274116563151</c:v>
                </c:pt>
                <c:pt idx="11032">
                  <c:v>41.570579099562231</c:v>
                </c:pt>
                <c:pt idx="11033">
                  <c:v>41.248407111540622</c:v>
                </c:pt>
                <c:pt idx="11034">
                  <c:v>41.646454240166989</c:v>
                </c:pt>
                <c:pt idx="11035">
                  <c:v>41.623548690334893</c:v>
                </c:pt>
                <c:pt idx="11036">
                  <c:v>41.750500513840414</c:v>
                </c:pt>
                <c:pt idx="11037">
                  <c:v>41.873664490356241</c:v>
                </c:pt>
                <c:pt idx="11038">
                  <c:v>41.921819204520148</c:v>
                </c:pt>
                <c:pt idx="11039">
                  <c:v>41.95326056892354</c:v>
                </c:pt>
                <c:pt idx="11040">
                  <c:v>42.035069427032937</c:v>
                </c:pt>
                <c:pt idx="11041">
                  <c:v>42.108630798530243</c:v>
                </c:pt>
                <c:pt idx="11042">
                  <c:v>42.131790545469435</c:v>
                </c:pt>
                <c:pt idx="11043">
                  <c:v>41.914811824160267</c:v>
                </c:pt>
                <c:pt idx="11044">
                  <c:v>42.063609406136031</c:v>
                </c:pt>
                <c:pt idx="11045">
                  <c:v>42.137220722596766</c:v>
                </c:pt>
                <c:pt idx="11046">
                  <c:v>42.076121752549</c:v>
                </c:pt>
                <c:pt idx="11047">
                  <c:v>41.804730767245061</c:v>
                </c:pt>
                <c:pt idx="11048">
                  <c:v>41.790099111476529</c:v>
                </c:pt>
                <c:pt idx="11049">
                  <c:v>41.917558913766534</c:v>
                </c:pt>
                <c:pt idx="11050">
                  <c:v>42.074749759693155</c:v>
                </c:pt>
                <c:pt idx="11051">
                  <c:v>42.190455321532312</c:v>
                </c:pt>
                <c:pt idx="11052">
                  <c:v>42.105230601782814</c:v>
                </c:pt>
                <c:pt idx="11053">
                  <c:v>42.154914773892919</c:v>
                </c:pt>
                <c:pt idx="11054">
                  <c:v>42.402785672763414</c:v>
                </c:pt>
                <c:pt idx="11055">
                  <c:v>42.486743188395486</c:v>
                </c:pt>
                <c:pt idx="11056">
                  <c:v>42.53687754535779</c:v>
                </c:pt>
                <c:pt idx="11057">
                  <c:v>42.629607938406672</c:v>
                </c:pt>
                <c:pt idx="11058">
                  <c:v>42.658596071804787</c:v>
                </c:pt>
                <c:pt idx="11059">
                  <c:v>42.602286724990009</c:v>
                </c:pt>
                <c:pt idx="11060">
                  <c:v>42.70368016739549</c:v>
                </c:pt>
                <c:pt idx="11061">
                  <c:v>42.77542235007671</c:v>
                </c:pt>
                <c:pt idx="11062">
                  <c:v>42.924280819854971</c:v>
                </c:pt>
                <c:pt idx="11063">
                  <c:v>43.009270895878288</c:v>
                </c:pt>
                <c:pt idx="11064">
                  <c:v>42.896586606131088</c:v>
                </c:pt>
                <c:pt idx="11065">
                  <c:v>42.779907890562413</c:v>
                </c:pt>
                <c:pt idx="11066">
                  <c:v>42.821832200295162</c:v>
                </c:pt>
                <c:pt idx="11067">
                  <c:v>42.936594710591955</c:v>
                </c:pt>
                <c:pt idx="11068">
                  <c:v>43.021609168118928</c:v>
                </c:pt>
                <c:pt idx="11069">
                  <c:v>42.977727126767448</c:v>
                </c:pt>
                <c:pt idx="11070">
                  <c:v>42.972569799512236</c:v>
                </c:pt>
                <c:pt idx="11071">
                  <c:v>42.838495381737758</c:v>
                </c:pt>
                <c:pt idx="11072">
                  <c:v>42.653433081688654</c:v>
                </c:pt>
                <c:pt idx="11073">
                  <c:v>42.315617891681676</c:v>
                </c:pt>
                <c:pt idx="11074">
                  <c:v>42.492497174468909</c:v>
                </c:pt>
                <c:pt idx="11075">
                  <c:v>42.563884569722013</c:v>
                </c:pt>
                <c:pt idx="11076">
                  <c:v>42.822672987905925</c:v>
                </c:pt>
                <c:pt idx="11077">
                  <c:v>42.975978157202626</c:v>
                </c:pt>
                <c:pt idx="11078">
                  <c:v>42.970821039823761</c:v>
                </c:pt>
                <c:pt idx="11079">
                  <c:v>43.223489467537931</c:v>
                </c:pt>
                <c:pt idx="11080">
                  <c:v>43.157789763547278</c:v>
                </c:pt>
                <c:pt idx="11081">
                  <c:v>43.169873944681072</c:v>
                </c:pt>
                <c:pt idx="11082">
                  <c:v>43.130157660651967</c:v>
                </c:pt>
                <c:pt idx="11083">
                  <c:v>42.952461411090084</c:v>
                </c:pt>
                <c:pt idx="11084">
                  <c:v>42.973078592567411</c:v>
                </c:pt>
                <c:pt idx="11085">
                  <c:v>42.761651045891981</c:v>
                </c:pt>
                <c:pt idx="11086">
                  <c:v>42.67527251077928</c:v>
                </c:pt>
                <c:pt idx="11087">
                  <c:v>42.443972533770854</c:v>
                </c:pt>
                <c:pt idx="11088">
                  <c:v>42.273347764185097</c:v>
                </c:pt>
                <c:pt idx="11089">
                  <c:v>42.061135558408886</c:v>
                </c:pt>
                <c:pt idx="11090">
                  <c:v>42.203302196596304</c:v>
                </c:pt>
                <c:pt idx="11091">
                  <c:v>42.278424074506241</c:v>
                </c:pt>
                <c:pt idx="11092">
                  <c:v>41.740219736037773</c:v>
                </c:pt>
                <c:pt idx="11093">
                  <c:v>41.317391310111709</c:v>
                </c:pt>
                <c:pt idx="11094">
                  <c:v>41.485553092743864</c:v>
                </c:pt>
                <c:pt idx="11095">
                  <c:v>41.376446088109944</c:v>
                </c:pt>
                <c:pt idx="11096">
                  <c:v>40.849723929408306</c:v>
                </c:pt>
                <c:pt idx="11097">
                  <c:v>40.873008272048068</c:v>
                </c:pt>
                <c:pt idx="11098">
                  <c:v>41.243726457075539</c:v>
                </c:pt>
                <c:pt idx="11099">
                  <c:v>41.246613517927535</c:v>
                </c:pt>
                <c:pt idx="11100">
                  <c:v>41.22062815141124</c:v>
                </c:pt>
                <c:pt idx="11101">
                  <c:v>40.770086685716315</c:v>
                </c:pt>
                <c:pt idx="11102">
                  <c:v>40.47531895897859</c:v>
                </c:pt>
                <c:pt idx="11103">
                  <c:v>40.700766485580104</c:v>
                </c:pt>
                <c:pt idx="11104">
                  <c:v>40.833857991987955</c:v>
                </c:pt>
                <c:pt idx="11105">
                  <c:v>41.036802266208134</c:v>
                </c:pt>
                <c:pt idx="11106">
                  <c:v>41.380280301176299</c:v>
                </c:pt>
                <c:pt idx="11107">
                  <c:v>41.499041705640671</c:v>
                </c:pt>
                <c:pt idx="11108">
                  <c:v>41.373299609272578</c:v>
                </c:pt>
                <c:pt idx="11109">
                  <c:v>41.454805009502849</c:v>
                </c:pt>
                <c:pt idx="11110">
                  <c:v>41.598653182885826</c:v>
                </c:pt>
                <c:pt idx="11111">
                  <c:v>41.672282799019534</c:v>
                </c:pt>
                <c:pt idx="11112">
                  <c:v>41.508510727619388</c:v>
                </c:pt>
                <c:pt idx="11113">
                  <c:v>41.154443131112792</c:v>
                </c:pt>
                <c:pt idx="11114">
                  <c:v>41.387788823666206</c:v>
                </c:pt>
                <c:pt idx="11115">
                  <c:v>41.709371942826095</c:v>
                </c:pt>
                <c:pt idx="11116">
                  <c:v>42.091846883541805</c:v>
                </c:pt>
                <c:pt idx="11117">
                  <c:v>42.343135209436554</c:v>
                </c:pt>
                <c:pt idx="11118">
                  <c:v>42.456191380445745</c:v>
                </c:pt>
                <c:pt idx="11119">
                  <c:v>42.59077750712175</c:v>
                </c:pt>
                <c:pt idx="11120">
                  <c:v>42.640608716805076</c:v>
                </c:pt>
                <c:pt idx="11121">
                  <c:v>42.524199855008199</c:v>
                </c:pt>
                <c:pt idx="11122">
                  <c:v>42.569700748853052</c:v>
                </c:pt>
                <c:pt idx="11123">
                  <c:v>42.70464670022691</c:v>
                </c:pt>
                <c:pt idx="11124">
                  <c:v>42.750340672196145</c:v>
                </c:pt>
                <c:pt idx="11125">
                  <c:v>42.573781765219977</c:v>
                </c:pt>
                <c:pt idx="11126">
                  <c:v>42.589534064473106</c:v>
                </c:pt>
                <c:pt idx="11127">
                  <c:v>42.813980908992882</c:v>
                </c:pt>
                <c:pt idx="11128">
                  <c:v>42.966826820837987</c:v>
                </c:pt>
                <c:pt idx="11129">
                  <c:v>42.888197527755857</c:v>
                </c:pt>
                <c:pt idx="11130">
                  <c:v>42.818289765785615</c:v>
                </c:pt>
                <c:pt idx="11131">
                  <c:v>42.778468756303432</c:v>
                </c:pt>
                <c:pt idx="11132">
                  <c:v>42.661683536598723</c:v>
                </c:pt>
                <c:pt idx="11133">
                  <c:v>42.383102743104729</c:v>
                </c:pt>
                <c:pt idx="11134">
                  <c:v>42.398784491119677</c:v>
                </c:pt>
                <c:pt idx="11135">
                  <c:v>42.360625585077671</c:v>
                </c:pt>
                <c:pt idx="11136">
                  <c:v>41.894658703641817</c:v>
                </c:pt>
                <c:pt idx="11137">
                  <c:v>41.672617012512518</c:v>
                </c:pt>
                <c:pt idx="11138">
                  <c:v>40.955847999897301</c:v>
                </c:pt>
                <c:pt idx="11139">
                  <c:v>40.85345837989756</c:v>
                </c:pt>
                <c:pt idx="11140">
                  <c:v>40.20797373749518</c:v>
                </c:pt>
                <c:pt idx="11141">
                  <c:v>40.561803906385137</c:v>
                </c:pt>
                <c:pt idx="11142">
                  <c:v>40.642927514197908</c:v>
                </c:pt>
                <c:pt idx="11143">
                  <c:v>40.138955213021852</c:v>
                </c:pt>
                <c:pt idx="11144">
                  <c:v>39.761649034019449</c:v>
                </c:pt>
                <c:pt idx="11145">
                  <c:v>39.173176628315957</c:v>
                </c:pt>
                <c:pt idx="11146">
                  <c:v>38.820618038661117</c:v>
                </c:pt>
                <c:pt idx="11147">
                  <c:v>39.558209781395675</c:v>
                </c:pt>
                <c:pt idx="11148">
                  <c:v>39.518651571614278</c:v>
                </c:pt>
                <c:pt idx="11149">
                  <c:v>39.724148559786677</c:v>
                </c:pt>
                <c:pt idx="11150">
                  <c:v>40.085638311680739</c:v>
                </c:pt>
                <c:pt idx="11151">
                  <c:v>40.386280599018349</c:v>
                </c:pt>
                <c:pt idx="11152">
                  <c:v>40.551864349474322</c:v>
                </c:pt>
                <c:pt idx="11153">
                  <c:v>40.576195468084002</c:v>
                </c:pt>
                <c:pt idx="11154">
                  <c:v>40.706039293581874</c:v>
                </c:pt>
                <c:pt idx="11155">
                  <c:v>40.168719574906596</c:v>
                </c:pt>
                <c:pt idx="11156">
                  <c:v>40.171531385276843</c:v>
                </c:pt>
                <c:pt idx="11157">
                  <c:v>40.154257626781174</c:v>
                </c:pt>
                <c:pt idx="11158">
                  <c:v>40.205253533967188</c:v>
                </c:pt>
                <c:pt idx="11159">
                  <c:v>39.914569550916603</c:v>
                </c:pt>
                <c:pt idx="11160">
                  <c:v>39.641953040883841</c:v>
                </c:pt>
                <c:pt idx="11161">
                  <c:v>39.708155102462122</c:v>
                </c:pt>
                <c:pt idx="11162">
                  <c:v>40.00080420556727</c:v>
                </c:pt>
                <c:pt idx="11163">
                  <c:v>40.443613108122896</c:v>
                </c:pt>
                <c:pt idx="11164">
                  <c:v>40.644617865270263</c:v>
                </c:pt>
                <c:pt idx="11165">
                  <c:v>40.785654689262756</c:v>
                </c:pt>
                <c:pt idx="11166">
                  <c:v>40.637602762740734</c:v>
                </c:pt>
                <c:pt idx="11167">
                  <c:v>40.5510446688561</c:v>
                </c:pt>
                <c:pt idx="11168">
                  <c:v>40.561993450916688</c:v>
                </c:pt>
                <c:pt idx="11169">
                  <c:v>40.54860799307788</c:v>
                </c:pt>
                <c:pt idx="11170">
                  <c:v>40.697421384412479</c:v>
                </c:pt>
                <c:pt idx="11171">
                  <c:v>40.777595304539773</c:v>
                </c:pt>
                <c:pt idx="11172">
                  <c:v>40.621417114523382</c:v>
                </c:pt>
                <c:pt idx="11173">
                  <c:v>40.632384897144306</c:v>
                </c:pt>
                <c:pt idx="11174">
                  <c:v>40.383308377724809</c:v>
                </c:pt>
                <c:pt idx="11175">
                  <c:v>40.196333659935945</c:v>
                </c:pt>
                <c:pt idx="11176">
                  <c:v>39.797184066692779</c:v>
                </c:pt>
                <c:pt idx="11177">
                  <c:v>39.732314656664066</c:v>
                </c:pt>
                <c:pt idx="11178">
                  <c:v>40.132816388403242</c:v>
                </c:pt>
                <c:pt idx="11179">
                  <c:v>40.192212956658075</c:v>
                </c:pt>
                <c:pt idx="11180">
                  <c:v>40.758119315087825</c:v>
                </c:pt>
                <c:pt idx="11181">
                  <c:v>40.908109194167345</c:v>
                </c:pt>
                <c:pt idx="11182">
                  <c:v>40.980925628532958</c:v>
                </c:pt>
                <c:pt idx="11183">
                  <c:v>40.926830806703293</c:v>
                </c:pt>
                <c:pt idx="11184">
                  <c:v>40.729563482214985</c:v>
                </c:pt>
                <c:pt idx="11185">
                  <c:v>40.48437151005205</c:v>
                </c:pt>
                <c:pt idx="11186">
                  <c:v>40.714322740229143</c:v>
                </c:pt>
                <c:pt idx="11187">
                  <c:v>40.839722854269048</c:v>
                </c:pt>
                <c:pt idx="11188">
                  <c:v>40.793982364672267</c:v>
                </c:pt>
                <c:pt idx="11189">
                  <c:v>40.503529210235797</c:v>
                </c:pt>
                <c:pt idx="11190">
                  <c:v>40.150338435522542</c:v>
                </c:pt>
                <c:pt idx="11191">
                  <c:v>40.141505361066727</c:v>
                </c:pt>
                <c:pt idx="11192">
                  <c:v>40.104575176134546</c:v>
                </c:pt>
                <c:pt idx="11193">
                  <c:v>39.337775698766855</c:v>
                </c:pt>
                <c:pt idx="11194">
                  <c:v>39.242578281575838</c:v>
                </c:pt>
                <c:pt idx="11195">
                  <c:v>39.438006321418086</c:v>
                </c:pt>
                <c:pt idx="11196">
                  <c:v>39.303128339798839</c:v>
                </c:pt>
                <c:pt idx="11197">
                  <c:v>39.231596646220403</c:v>
                </c:pt>
                <c:pt idx="11198">
                  <c:v>38.638414904929547</c:v>
                </c:pt>
                <c:pt idx="11199">
                  <c:v>38.66082518557441</c:v>
                </c:pt>
                <c:pt idx="11200">
                  <c:v>39.050526303445004</c:v>
                </c:pt>
                <c:pt idx="11201">
                  <c:v>39.412915187540975</c:v>
                </c:pt>
                <c:pt idx="11202">
                  <c:v>39.471246302018535</c:v>
                </c:pt>
                <c:pt idx="11203">
                  <c:v>39.407302883009265</c:v>
                </c:pt>
                <c:pt idx="11204">
                  <c:v>39.339522322050485</c:v>
                </c:pt>
                <c:pt idx="11205">
                  <c:v>39.181377442315842</c:v>
                </c:pt>
                <c:pt idx="11206">
                  <c:v>39.16492126379007</c:v>
                </c:pt>
                <c:pt idx="11207">
                  <c:v>39.26205026852427</c:v>
                </c:pt>
                <c:pt idx="11208">
                  <c:v>39.076733391256838</c:v>
                </c:pt>
                <c:pt idx="11209">
                  <c:v>38.587492689198299</c:v>
                </c:pt>
                <c:pt idx="11210">
                  <c:v>38.370630980285007</c:v>
                </c:pt>
                <c:pt idx="11211">
                  <c:v>37.89023068041184</c:v>
                </c:pt>
                <c:pt idx="11212">
                  <c:v>37.609085168763187</c:v>
                </c:pt>
                <c:pt idx="11213">
                  <c:v>36.931369454022075</c:v>
                </c:pt>
                <c:pt idx="11214">
                  <c:v>36.890006320233567</c:v>
                </c:pt>
                <c:pt idx="11215">
                  <c:v>37.324570594685916</c:v>
                </c:pt>
                <c:pt idx="11216">
                  <c:v>36.86099942789992</c:v>
                </c:pt>
                <c:pt idx="11217">
                  <c:v>36.045634120554773</c:v>
                </c:pt>
                <c:pt idx="11218">
                  <c:v>35.125749537798214</c:v>
                </c:pt>
                <c:pt idx="11219">
                  <c:v>35.697596740273575</c:v>
                </c:pt>
                <c:pt idx="11220">
                  <c:v>36.282323374879255</c:v>
                </c:pt>
                <c:pt idx="11221">
                  <c:v>36.528680350594691</c:v>
                </c:pt>
                <c:pt idx="11222">
                  <c:v>36.415076154704344</c:v>
                </c:pt>
                <c:pt idx="11223">
                  <c:v>36.232636623169277</c:v>
                </c:pt>
                <c:pt idx="11224">
                  <c:v>35.909803830856838</c:v>
                </c:pt>
                <c:pt idx="11225">
                  <c:v>35.783760419410527</c:v>
                </c:pt>
                <c:pt idx="11226">
                  <c:v>35.901488991190391</c:v>
                </c:pt>
                <c:pt idx="11227">
                  <c:v>36.673011989611069</c:v>
                </c:pt>
                <c:pt idx="11228">
                  <c:v>36.892683331428834</c:v>
                </c:pt>
                <c:pt idx="11229">
                  <c:v>37.231727091244665</c:v>
                </c:pt>
                <c:pt idx="11230">
                  <c:v>37.61484156301357</c:v>
                </c:pt>
                <c:pt idx="11231">
                  <c:v>37.606942446285338</c:v>
                </c:pt>
                <c:pt idx="11232">
                  <c:v>37.437335135852592</c:v>
                </c:pt>
                <c:pt idx="11233">
                  <c:v>37.189874350604605</c:v>
                </c:pt>
                <c:pt idx="11234">
                  <c:v>36.568431550206</c:v>
                </c:pt>
                <c:pt idx="11235">
                  <c:v>36.652173258455967</c:v>
                </c:pt>
                <c:pt idx="11236">
                  <c:v>36.549180651599706</c:v>
                </c:pt>
                <c:pt idx="11237">
                  <c:v>36.632878275291866</c:v>
                </c:pt>
                <c:pt idx="11238">
                  <c:v>36.742410581334987</c:v>
                </c:pt>
                <c:pt idx="11239">
                  <c:v>36.319505435543817</c:v>
                </c:pt>
                <c:pt idx="11240">
                  <c:v>35.937787433416254</c:v>
                </c:pt>
                <c:pt idx="11241">
                  <c:v>36.045241417842171</c:v>
                </c:pt>
                <c:pt idx="11242">
                  <c:v>35.270989632186918</c:v>
                </c:pt>
                <c:pt idx="11243">
                  <c:v>35.303438942648533</c:v>
                </c:pt>
                <c:pt idx="11244">
                  <c:v>35.106445753348552</c:v>
                </c:pt>
                <c:pt idx="11245">
                  <c:v>34.759594069305471</c:v>
                </c:pt>
                <c:pt idx="11246">
                  <c:v>34.329270294727472</c:v>
                </c:pt>
                <c:pt idx="11247">
                  <c:v>34.916987402173206</c:v>
                </c:pt>
                <c:pt idx="11248">
                  <c:v>35.092270678932117</c:v>
                </c:pt>
                <c:pt idx="11249">
                  <c:v>36.022917697337398</c:v>
                </c:pt>
                <c:pt idx="11250">
                  <c:v>36.027240447461075</c:v>
                </c:pt>
                <c:pt idx="11251">
                  <c:v>35.927084719017131</c:v>
                </c:pt>
                <c:pt idx="11252">
                  <c:v>36.3265939010926</c:v>
                </c:pt>
                <c:pt idx="11253">
                  <c:v>36.923076572948546</c:v>
                </c:pt>
                <c:pt idx="11254">
                  <c:v>36.654276575497484</c:v>
                </c:pt>
                <c:pt idx="11255">
                  <c:v>36.548712258960052</c:v>
                </c:pt>
                <c:pt idx="11256">
                  <c:v>36.670053983659798</c:v>
                </c:pt>
                <c:pt idx="11257">
                  <c:v>36.762462519698623</c:v>
                </c:pt>
                <c:pt idx="11258">
                  <c:v>36.958038820303422</c:v>
                </c:pt>
                <c:pt idx="11259">
                  <c:v>37.28031291881647</c:v>
                </c:pt>
                <c:pt idx="11260">
                  <c:v>37.58675709100914</c:v>
                </c:pt>
                <c:pt idx="11261">
                  <c:v>37.61006088040557</c:v>
                </c:pt>
                <c:pt idx="11262">
                  <c:v>37.603291069447096</c:v>
                </c:pt>
                <c:pt idx="11263">
                  <c:v>37.926679372644337</c:v>
                </c:pt>
                <c:pt idx="11264">
                  <c:v>37.983569391703305</c:v>
                </c:pt>
                <c:pt idx="11265">
                  <c:v>37.869618683528195</c:v>
                </c:pt>
                <c:pt idx="11266">
                  <c:v>38.024884120130658</c:v>
                </c:pt>
                <c:pt idx="11267">
                  <c:v>38.013476654894617</c:v>
                </c:pt>
                <c:pt idx="11268">
                  <c:v>38.332789858795728</c:v>
                </c:pt>
                <c:pt idx="11269">
                  <c:v>38.581952992877895</c:v>
                </c:pt>
                <c:pt idx="11270">
                  <c:v>38.628251336469354</c:v>
                </c:pt>
                <c:pt idx="11271">
                  <c:v>38.431247254653364</c:v>
                </c:pt>
                <c:pt idx="11272">
                  <c:v>38.596501617848375</c:v>
                </c:pt>
                <c:pt idx="11273">
                  <c:v>38.936150832085438</c:v>
                </c:pt>
                <c:pt idx="11274">
                  <c:v>38.686959466760094</c:v>
                </c:pt>
                <c:pt idx="11275">
                  <c:v>38.458706405906206</c:v>
                </c:pt>
                <c:pt idx="11276">
                  <c:v>37.93951386942647</c:v>
                </c:pt>
                <c:pt idx="11277">
                  <c:v>37.757404202853223</c:v>
                </c:pt>
                <c:pt idx="11278">
                  <c:v>38.051911955635482</c:v>
                </c:pt>
                <c:pt idx="11279">
                  <c:v>38.360132442476129</c:v>
                </c:pt>
                <c:pt idx="11280">
                  <c:v>38.352460415987636</c:v>
                </c:pt>
                <c:pt idx="11281">
                  <c:v>38.248908772864468</c:v>
                </c:pt>
                <c:pt idx="11282">
                  <c:v>38.287157681637325</c:v>
                </c:pt>
                <c:pt idx="11283">
                  <c:v>38.145112326638454</c:v>
                </c:pt>
                <c:pt idx="11284">
                  <c:v>38.16380343167851</c:v>
                </c:pt>
                <c:pt idx="11285">
                  <c:v>38.197769216732702</c:v>
                </c:pt>
                <c:pt idx="11286">
                  <c:v>38.464771623557667</c:v>
                </c:pt>
                <c:pt idx="11287">
                  <c:v>38.860574123564071</c:v>
                </c:pt>
                <c:pt idx="11288">
                  <c:v>39.011741756904733</c:v>
                </c:pt>
                <c:pt idx="11289">
                  <c:v>39.104979819703729</c:v>
                </c:pt>
                <c:pt idx="11290">
                  <c:v>39.495638568102564</c:v>
                </c:pt>
                <c:pt idx="11291">
                  <c:v>39.392554951439813</c:v>
                </c:pt>
                <c:pt idx="11292">
                  <c:v>39.396100281385436</c:v>
                </c:pt>
                <c:pt idx="11293">
                  <c:v>38.993866097512488</c:v>
                </c:pt>
                <c:pt idx="11294">
                  <c:v>39.009073705290511</c:v>
                </c:pt>
                <c:pt idx="11295">
                  <c:v>38.911160930290229</c:v>
                </c:pt>
                <c:pt idx="11296">
                  <c:v>38.766800523238857</c:v>
                </c:pt>
                <c:pt idx="11297">
                  <c:v>38.975753578059113</c:v>
                </c:pt>
                <c:pt idx="11298">
                  <c:v>39.131266834835564</c:v>
                </c:pt>
                <c:pt idx="11299">
                  <c:v>39.040873608447093</c:v>
                </c:pt>
                <c:pt idx="11300">
                  <c:v>38.837470656947083</c:v>
                </c:pt>
                <c:pt idx="11301">
                  <c:v>38.658429917218555</c:v>
                </c:pt>
                <c:pt idx="11302">
                  <c:v>38.515007142225677</c:v>
                </c:pt>
                <c:pt idx="11303">
                  <c:v>38.491512987868923</c:v>
                </c:pt>
                <c:pt idx="11304">
                  <c:v>38.530004500856791</c:v>
                </c:pt>
                <c:pt idx="11305">
                  <c:v>38.599358508958332</c:v>
                </c:pt>
                <c:pt idx="11306">
                  <c:v>39.108870041276589</c:v>
                </c:pt>
                <c:pt idx="11307">
                  <c:v>39.398275679582035</c:v>
                </c:pt>
                <c:pt idx="11308">
                  <c:v>39.737100850426437</c:v>
                </c:pt>
                <c:pt idx="11309">
                  <c:v>39.74504827059652</c:v>
                </c:pt>
                <c:pt idx="11310">
                  <c:v>40.086855685723648</c:v>
                </c:pt>
                <c:pt idx="11311">
                  <c:v>40.311342077563701</c:v>
                </c:pt>
                <c:pt idx="11312">
                  <c:v>40.593521472106644</c:v>
                </c:pt>
                <c:pt idx="11313">
                  <c:v>40.524512485604063</c:v>
                </c:pt>
                <c:pt idx="11314">
                  <c:v>40.990544379188513</c:v>
                </c:pt>
                <c:pt idx="11315">
                  <c:v>41.211893318836132</c:v>
                </c:pt>
                <c:pt idx="11316">
                  <c:v>41.236620454827431</c:v>
                </c:pt>
                <c:pt idx="11317">
                  <c:v>41.397443274601258</c:v>
                </c:pt>
                <c:pt idx="11318">
                  <c:v>41.546474070389827</c:v>
                </c:pt>
                <c:pt idx="11319">
                  <c:v>41.637876313344684</c:v>
                </c:pt>
                <c:pt idx="11320">
                  <c:v>41.358902542045271</c:v>
                </c:pt>
                <c:pt idx="11321">
                  <c:v>41.379581993316293</c:v>
                </c:pt>
                <c:pt idx="11322">
                  <c:v>41.586479903282871</c:v>
                </c:pt>
                <c:pt idx="11323">
                  <c:v>41.827681486721914</c:v>
                </c:pt>
                <c:pt idx="11324">
                  <c:v>41.802584877829879</c:v>
                </c:pt>
                <c:pt idx="11325">
                  <c:v>41.74782349163992</c:v>
                </c:pt>
                <c:pt idx="11326">
                  <c:v>41.89769817797491</c:v>
                </c:pt>
                <c:pt idx="11327">
                  <c:v>42.20313239769235</c:v>
                </c:pt>
                <c:pt idx="11328">
                  <c:v>42.147846294251373</c:v>
                </c:pt>
                <c:pt idx="11329">
                  <c:v>42.079988261717631</c:v>
                </c:pt>
                <c:pt idx="11330">
                  <c:v>42.458287356190475</c:v>
                </c:pt>
                <c:pt idx="11331">
                  <c:v>42.300767110099009</c:v>
                </c:pt>
                <c:pt idx="11332">
                  <c:v>42.41878625033619</c:v>
                </c:pt>
                <c:pt idx="11333">
                  <c:v>42.48623212047422</c:v>
                </c:pt>
                <c:pt idx="11334">
                  <c:v>42.80445399905657</c:v>
                </c:pt>
                <c:pt idx="11335">
                  <c:v>42.833989072315923</c:v>
                </c:pt>
                <c:pt idx="11336">
                  <c:v>42.65794137722871</c:v>
                </c:pt>
                <c:pt idx="11337">
                  <c:v>42.674577974365825</c:v>
                </c:pt>
                <c:pt idx="11338">
                  <c:v>42.469313254309128</c:v>
                </c:pt>
                <c:pt idx="11339">
                  <c:v>42.477382423827443</c:v>
                </c:pt>
                <c:pt idx="11340">
                  <c:v>42.540673723638946</c:v>
                </c:pt>
                <c:pt idx="11341">
                  <c:v>42.582788990625353</c:v>
                </c:pt>
                <c:pt idx="11342">
                  <c:v>42.122469041636691</c:v>
                </c:pt>
                <c:pt idx="11343">
                  <c:v>42.290537693112817</c:v>
                </c:pt>
                <c:pt idx="11344">
                  <c:v>42.712597259290085</c:v>
                </c:pt>
                <c:pt idx="11345">
                  <c:v>42.942391032545061</c:v>
                </c:pt>
                <c:pt idx="11346">
                  <c:v>43.018828488582983</c:v>
                </c:pt>
                <c:pt idx="11347">
                  <c:v>42.970647400675773</c:v>
                </c:pt>
                <c:pt idx="11348">
                  <c:v>43.04713515304897</c:v>
                </c:pt>
                <c:pt idx="11349">
                  <c:v>43.128063767136709</c:v>
                </c:pt>
                <c:pt idx="11350">
                  <c:v>43.26089820353949</c:v>
                </c:pt>
                <c:pt idx="11351">
                  <c:v>43.428750488569229</c:v>
                </c:pt>
                <c:pt idx="11352">
                  <c:v>43.22810966131204</c:v>
                </c:pt>
                <c:pt idx="11353">
                  <c:v>43.188339800423634</c:v>
                </c:pt>
                <c:pt idx="11354">
                  <c:v>43.580489925811477</c:v>
                </c:pt>
                <c:pt idx="11355">
                  <c:v>43.980558823330426</c:v>
                </c:pt>
                <c:pt idx="11356">
                  <c:v>44.04565005038895</c:v>
                </c:pt>
                <c:pt idx="11357">
                  <c:v>44.049173702392984</c:v>
                </c:pt>
                <c:pt idx="11358">
                  <c:v>43.929359949922478</c:v>
                </c:pt>
                <c:pt idx="11359">
                  <c:v>44.060269442573244</c:v>
                </c:pt>
                <c:pt idx="11360">
                  <c:v>44.367810123282403</c:v>
                </c:pt>
                <c:pt idx="11361">
                  <c:v>44.349175643030627</c:v>
                </c:pt>
                <c:pt idx="11362">
                  <c:v>44.397072752725101</c:v>
                </c:pt>
                <c:pt idx="11363">
                  <c:v>44.347348031242049</c:v>
                </c:pt>
                <c:pt idx="11364">
                  <c:v>44.373069493100168</c:v>
                </c:pt>
                <c:pt idx="11365">
                  <c:v>44.154753991194113</c:v>
                </c:pt>
                <c:pt idx="11366">
                  <c:v>43.662870031732211</c:v>
                </c:pt>
                <c:pt idx="11367">
                  <c:v>43.67422237794046</c:v>
                </c:pt>
                <c:pt idx="11368">
                  <c:v>43.956357854501952</c:v>
                </c:pt>
                <c:pt idx="11369">
                  <c:v>44.051303587467672</c:v>
                </c:pt>
                <c:pt idx="11370">
                  <c:v>43.785233713799364</c:v>
                </c:pt>
                <c:pt idx="11371">
                  <c:v>43.249302453142462</c:v>
                </c:pt>
                <c:pt idx="11372">
                  <c:v>43.563292388952277</c:v>
                </c:pt>
                <c:pt idx="11373">
                  <c:v>43.522342894106657</c:v>
                </c:pt>
                <c:pt idx="11374">
                  <c:v>43.812201697781411</c:v>
                </c:pt>
                <c:pt idx="11375">
                  <c:v>44.261714887200647</c:v>
                </c:pt>
                <c:pt idx="11376">
                  <c:v>44.552071736860675</c:v>
                </c:pt>
                <c:pt idx="11377">
                  <c:v>44.937892678101882</c:v>
                </c:pt>
                <c:pt idx="11378">
                  <c:v>44.999008212144105</c:v>
                </c:pt>
                <c:pt idx="11379">
                  <c:v>45.091706169061119</c:v>
                </c:pt>
                <c:pt idx="11380">
                  <c:v>45.21615927808773</c:v>
                </c:pt>
                <c:pt idx="11381">
                  <c:v>45.345477493623065</c:v>
                </c:pt>
                <c:pt idx="11382">
                  <c:v>45.602132896236974</c:v>
                </c:pt>
                <c:pt idx="11383">
                  <c:v>45.554706678024885</c:v>
                </c:pt>
                <c:pt idx="11384">
                  <c:v>45.930988555185365</c:v>
                </c:pt>
                <c:pt idx="11385">
                  <c:v>46.007233996186976</c:v>
                </c:pt>
                <c:pt idx="11386">
                  <c:v>45.977329294089451</c:v>
                </c:pt>
                <c:pt idx="11387">
                  <c:v>45.975030427624745</c:v>
                </c:pt>
                <c:pt idx="11388">
                  <c:v>46.110656767386239</c:v>
                </c:pt>
                <c:pt idx="11389">
                  <c:v>46.269738533233721</c:v>
                </c:pt>
                <c:pt idx="11390">
                  <c:v>46.332202680253587</c:v>
                </c:pt>
                <c:pt idx="11391">
                  <c:v>46.436450136284165</c:v>
                </c:pt>
                <c:pt idx="11392">
                  <c:v>45.960476522387253</c:v>
                </c:pt>
                <c:pt idx="11393">
                  <c:v>45.907621974386508</c:v>
                </c:pt>
                <c:pt idx="11394">
                  <c:v>46.139455465357159</c:v>
                </c:pt>
                <c:pt idx="11395">
                  <c:v>46.05409747274625</c:v>
                </c:pt>
                <c:pt idx="11396">
                  <c:v>45.720205266068838</c:v>
                </c:pt>
                <c:pt idx="11397">
                  <c:v>45.946520282135879</c:v>
                </c:pt>
                <c:pt idx="11398">
                  <c:v>45.829356655416433</c:v>
                </c:pt>
                <c:pt idx="11399">
                  <c:v>45.749155281269452</c:v>
                </c:pt>
                <c:pt idx="11400">
                  <c:v>45.563871202380312</c:v>
                </c:pt>
                <c:pt idx="11401">
                  <c:v>45.415788620972577</c:v>
                </c:pt>
                <c:pt idx="11402">
                  <c:v>45.227313098195545</c:v>
                </c:pt>
                <c:pt idx="11403">
                  <c:v>44.691369437981926</c:v>
                </c:pt>
                <c:pt idx="11404">
                  <c:v>45.140517700833641</c:v>
                </c:pt>
                <c:pt idx="11405">
                  <c:v>45.097634209017848</c:v>
                </c:pt>
                <c:pt idx="11406">
                  <c:v>44.887930209945914</c:v>
                </c:pt>
                <c:pt idx="11407">
                  <c:v>44.145034964971309</c:v>
                </c:pt>
                <c:pt idx="11408">
                  <c:v>44.671243781753766</c:v>
                </c:pt>
                <c:pt idx="11409">
                  <c:v>44.497919355880562</c:v>
                </c:pt>
                <c:pt idx="11410">
                  <c:v>43.76904343683124</c:v>
                </c:pt>
                <c:pt idx="11411">
                  <c:v>44.658430399467647</c:v>
                </c:pt>
                <c:pt idx="11412">
                  <c:v>45.04785191255101</c:v>
                </c:pt>
                <c:pt idx="11413">
                  <c:v>45.310030410682053</c:v>
                </c:pt>
                <c:pt idx="11414">
                  <c:v>45.433273693399109</c:v>
                </c:pt>
                <c:pt idx="11415">
                  <c:v>45.724955310510737</c:v>
                </c:pt>
                <c:pt idx="11416">
                  <c:v>46.004792037011057</c:v>
                </c:pt>
                <c:pt idx="11417">
                  <c:v>45.93210446559258</c:v>
                </c:pt>
                <c:pt idx="11418">
                  <c:v>46.015700895719952</c:v>
                </c:pt>
                <c:pt idx="11419">
                  <c:v>46.035027490096155</c:v>
                </c:pt>
                <c:pt idx="11420">
                  <c:v>46.054362201642</c:v>
                </c:pt>
                <c:pt idx="11421">
                  <c:v>46.046072416445703</c:v>
                </c:pt>
                <c:pt idx="11422">
                  <c:v>45.936482764094563</c:v>
                </c:pt>
                <c:pt idx="11423">
                  <c:v>45.850122176498068</c:v>
                </c:pt>
                <c:pt idx="11424">
                  <c:v>45.887719276682802</c:v>
                </c:pt>
                <c:pt idx="11425">
                  <c:v>45.709674925889274</c:v>
                </c:pt>
                <c:pt idx="11426">
                  <c:v>45.559747192132363</c:v>
                </c:pt>
                <c:pt idx="11427">
                  <c:v>45.597106184829912</c:v>
                </c:pt>
                <c:pt idx="11428">
                  <c:v>45.388271438503388</c:v>
                </c:pt>
                <c:pt idx="11429">
                  <c:v>45.330174451062106</c:v>
                </c:pt>
                <c:pt idx="11430">
                  <c:v>45.496082889552994</c:v>
                </c:pt>
                <c:pt idx="11431">
                  <c:v>45.744491502129954</c:v>
                </c:pt>
                <c:pt idx="11432">
                  <c:v>45.724363925869014</c:v>
                </c:pt>
                <c:pt idx="11433">
                  <c:v>45.946584334548739</c:v>
                </c:pt>
                <c:pt idx="11434">
                  <c:v>46.165290075981197</c:v>
                </c:pt>
                <c:pt idx="11435">
                  <c:v>46.371187269720068</c:v>
                </c:pt>
                <c:pt idx="11436">
                  <c:v>46.364695303502309</c:v>
                </c:pt>
                <c:pt idx="11437">
                  <c:v>46.399932471932978</c:v>
                </c:pt>
                <c:pt idx="11438">
                  <c:v>46.579036211274641</c:v>
                </c:pt>
                <c:pt idx="11439">
                  <c:v>46.61909418241634</c:v>
                </c:pt>
                <c:pt idx="11440">
                  <c:v>46.957548806180682</c:v>
                </c:pt>
                <c:pt idx="11441">
                  <c:v>47.007323807915235</c:v>
                </c:pt>
                <c:pt idx="11442">
                  <c:v>47.08065523305558</c:v>
                </c:pt>
                <c:pt idx="11443">
                  <c:v>47.107020399986084</c:v>
                </c:pt>
                <c:pt idx="11444">
                  <c:v>46.940261547770135</c:v>
                </c:pt>
                <c:pt idx="11445">
                  <c:v>46.957160041927331</c:v>
                </c:pt>
                <c:pt idx="11446">
                  <c:v>47.161893259710133</c:v>
                </c:pt>
                <c:pt idx="11447">
                  <c:v>47.329789599714701</c:v>
                </c:pt>
                <c:pt idx="11448">
                  <c:v>47.417823008370171</c:v>
                </c:pt>
                <c:pt idx="11449">
                  <c:v>47.55817976447495</c:v>
                </c:pt>
                <c:pt idx="11450">
                  <c:v>47.859698624181725</c:v>
                </c:pt>
                <c:pt idx="11451">
                  <c:v>48.029121957311332</c:v>
                </c:pt>
                <c:pt idx="11452">
                  <c:v>47.949393614862196</c:v>
                </c:pt>
                <c:pt idx="11453">
                  <c:v>48.08077495336692</c:v>
                </c:pt>
                <c:pt idx="11454">
                  <c:v>48.010577021935006</c:v>
                </c:pt>
                <c:pt idx="11455">
                  <c:v>48.060508022037816</c:v>
                </c:pt>
                <c:pt idx="11456">
                  <c:v>48.12010305198514</c:v>
                </c:pt>
                <c:pt idx="11457">
                  <c:v>47.996915588172058</c:v>
                </c:pt>
                <c:pt idx="11458">
                  <c:v>47.773249961531178</c:v>
                </c:pt>
                <c:pt idx="11459">
                  <c:v>47.541071966718135</c:v>
                </c:pt>
                <c:pt idx="11460">
                  <c:v>47.600022895956862</c:v>
                </c:pt>
                <c:pt idx="11461">
                  <c:v>47.487686841922404</c:v>
                </c:pt>
                <c:pt idx="11462">
                  <c:v>47.556069110974775</c:v>
                </c:pt>
                <c:pt idx="11463">
                  <c:v>47.643572278138969</c:v>
                </c:pt>
                <c:pt idx="11464">
                  <c:v>47.412024516867213</c:v>
                </c:pt>
                <c:pt idx="11465">
                  <c:v>47.162637267908487</c:v>
                </c:pt>
                <c:pt idx="11466">
                  <c:v>47.122077399858085</c:v>
                </c:pt>
                <c:pt idx="11467">
                  <c:v>46.883639688214807</c:v>
                </c:pt>
                <c:pt idx="11468">
                  <c:v>46.693292111080659</c:v>
                </c:pt>
                <c:pt idx="11469">
                  <c:v>46.713837159609533</c:v>
                </c:pt>
                <c:pt idx="11470">
                  <c:v>46.837161689710904</c:v>
                </c:pt>
                <c:pt idx="11471">
                  <c:v>46.974862945078648</c:v>
                </c:pt>
                <c:pt idx="11472">
                  <c:v>47.286776035033967</c:v>
                </c:pt>
                <c:pt idx="11473">
                  <c:v>47.365272083252123</c:v>
                </c:pt>
                <c:pt idx="11474">
                  <c:v>47.623886468826683</c:v>
                </c:pt>
                <c:pt idx="11475">
                  <c:v>47.7124668976587</c:v>
                </c:pt>
                <c:pt idx="11476">
                  <c:v>47.691473412223729</c:v>
                </c:pt>
                <c:pt idx="11477">
                  <c:v>47.703873195310905</c:v>
                </c:pt>
                <c:pt idx="11478">
                  <c:v>47.783061624815119</c:v>
                </c:pt>
                <c:pt idx="11479">
                  <c:v>48.024843916636684</c:v>
                </c:pt>
                <c:pt idx="11480">
                  <c:v>48.49836887765472</c:v>
                </c:pt>
                <c:pt idx="11481">
                  <c:v>48.574026333103859</c:v>
                </c:pt>
                <c:pt idx="11482">
                  <c:v>48.610942593117024</c:v>
                </c:pt>
                <c:pt idx="11483">
                  <c:v>48.745108794674032</c:v>
                </c:pt>
                <c:pt idx="11484">
                  <c:v>48.538429533384615</c:v>
                </c:pt>
                <c:pt idx="11485">
                  <c:v>48.570464896876658</c:v>
                </c:pt>
                <c:pt idx="11486">
                  <c:v>48.850230774682665</c:v>
                </c:pt>
                <c:pt idx="11487">
                  <c:v>48.994827457775727</c:v>
                </c:pt>
                <c:pt idx="11488">
                  <c:v>49.242741284712075</c:v>
                </c:pt>
                <c:pt idx="11489">
                  <c:v>48.822208274140635</c:v>
                </c:pt>
                <c:pt idx="11490">
                  <c:v>48.85443093160157</c:v>
                </c:pt>
                <c:pt idx="11491">
                  <c:v>48.896445742202751</c:v>
                </c:pt>
                <c:pt idx="11492">
                  <c:v>48.899379528947279</c:v>
                </c:pt>
                <c:pt idx="11493">
                  <c:v>48.712583899146701</c:v>
                </c:pt>
                <c:pt idx="11494">
                  <c:v>48.877232432725812</c:v>
                </c:pt>
                <c:pt idx="11495">
                  <c:v>48.822489932401162</c:v>
                </c:pt>
                <c:pt idx="11496">
                  <c:v>48.928922960453797</c:v>
                </c:pt>
                <c:pt idx="11497">
                  <c:v>49.216625027461269</c:v>
                </c:pt>
                <c:pt idx="11498">
                  <c:v>49.323917270021141</c:v>
                </c:pt>
                <c:pt idx="11499">
                  <c:v>48.972730979058589</c:v>
                </c:pt>
                <c:pt idx="11500">
                  <c:v>48.76116878122906</c:v>
                </c:pt>
                <c:pt idx="11501">
                  <c:v>48.472502662044185</c:v>
                </c:pt>
                <c:pt idx="11502">
                  <c:v>48.587867218379856</c:v>
                </c:pt>
                <c:pt idx="11503">
                  <c:v>48.203051310010288</c:v>
                </c:pt>
                <c:pt idx="11504">
                  <c:v>48.120142061757065</c:v>
                </c:pt>
                <c:pt idx="11505">
                  <c:v>48.244292028276398</c:v>
                </c:pt>
                <c:pt idx="11506">
                  <c:v>48.296395863666937</c:v>
                </c:pt>
                <c:pt idx="11507">
                  <c:v>48.247133539885994</c:v>
                </c:pt>
                <c:pt idx="11508">
                  <c:v>48.024231782931722</c:v>
                </c:pt>
                <c:pt idx="11509">
                  <c:v>47.759138023489939</c:v>
                </c:pt>
                <c:pt idx="11510">
                  <c:v>47.83459746156705</c:v>
                </c:pt>
                <c:pt idx="11511">
                  <c:v>48.048896458194875</c:v>
                </c:pt>
                <c:pt idx="11512">
                  <c:v>48.067155038848995</c:v>
                </c:pt>
                <c:pt idx="11513">
                  <c:v>47.994092963189949</c:v>
                </c:pt>
                <c:pt idx="11514">
                  <c:v>47.570785063254611</c:v>
                </c:pt>
                <c:pt idx="11515">
                  <c:v>46.998984226794292</c:v>
                </c:pt>
                <c:pt idx="11516">
                  <c:v>46.777149021243822</c:v>
                </c:pt>
                <c:pt idx="11517">
                  <c:v>46.561038592765676</c:v>
                </c:pt>
                <c:pt idx="11518">
                  <c:v>46.425080360074801</c:v>
                </c:pt>
                <c:pt idx="11519">
                  <c:v>46.257021569171336</c:v>
                </c:pt>
                <c:pt idx="11520">
                  <c:v>46.455001621487391</c:v>
                </c:pt>
                <c:pt idx="11521">
                  <c:v>46.732802531183893</c:v>
                </c:pt>
                <c:pt idx="11522">
                  <c:v>46.596342747792832</c:v>
                </c:pt>
                <c:pt idx="11523">
                  <c:v>46.264576787428545</c:v>
                </c:pt>
                <c:pt idx="11524">
                  <c:v>46.462589176078744</c:v>
                </c:pt>
                <c:pt idx="11525">
                  <c:v>46.912347039303185</c:v>
                </c:pt>
                <c:pt idx="11526">
                  <c:v>47.084984476407818</c:v>
                </c:pt>
                <c:pt idx="11527">
                  <c:v>46.438978489391502</c:v>
                </c:pt>
                <c:pt idx="11528">
                  <c:v>47.241444037688183</c:v>
                </c:pt>
                <c:pt idx="11529">
                  <c:v>47.561741028263711</c:v>
                </c:pt>
                <c:pt idx="11530">
                  <c:v>47.670181797808155</c:v>
                </c:pt>
                <c:pt idx="11531">
                  <c:v>47.845608066824084</c:v>
                </c:pt>
                <c:pt idx="11532">
                  <c:v>48.093448316610228</c:v>
                </c:pt>
                <c:pt idx="11533">
                  <c:v>48.126151861465523</c:v>
                </c:pt>
                <c:pt idx="11534">
                  <c:v>47.91824688542399</c:v>
                </c:pt>
                <c:pt idx="11535">
                  <c:v>48.185151520575808</c:v>
                </c:pt>
                <c:pt idx="11536">
                  <c:v>48.501727966065992</c:v>
                </c:pt>
                <c:pt idx="11537">
                  <c:v>48.563325160582899</c:v>
                </c:pt>
                <c:pt idx="11538">
                  <c:v>48.746408896438297</c:v>
                </c:pt>
                <c:pt idx="11539">
                  <c:v>48.710824017943899</c:v>
                </c:pt>
                <c:pt idx="11540">
                  <c:v>48.675265116410799</c:v>
                </c:pt>
                <c:pt idx="11541">
                  <c:v>48.600791960782686</c:v>
                </c:pt>
                <c:pt idx="11542">
                  <c:v>48.604194016219942</c:v>
                </c:pt>
                <c:pt idx="11543">
                  <c:v>48.821454763472445</c:v>
                </c:pt>
                <c:pt idx="11544">
                  <c:v>48.907868738403792</c:v>
                </c:pt>
                <c:pt idx="11545">
                  <c:v>48.637408224280421</c:v>
                </c:pt>
                <c:pt idx="11546">
                  <c:v>48.504628099828132</c:v>
                </c:pt>
                <c:pt idx="11547">
                  <c:v>48.464369258505272</c:v>
                </c:pt>
                <c:pt idx="11548">
                  <c:v>48.748855106052702</c:v>
                </c:pt>
                <c:pt idx="11549">
                  <c:v>48.879014549185861</c:v>
                </c:pt>
                <c:pt idx="11550">
                  <c:v>48.8286691642002</c:v>
                </c:pt>
                <c:pt idx="11551">
                  <c:v>48.910213041704417</c:v>
                </c:pt>
                <c:pt idx="11552">
                  <c:v>49.246226205300921</c:v>
                </c:pt>
                <c:pt idx="11553">
                  <c:v>49.229974950653173</c:v>
                </c:pt>
                <c:pt idx="11554">
                  <c:v>49.553415886078959</c:v>
                </c:pt>
                <c:pt idx="11555">
                  <c:v>49.433496619634646</c:v>
                </c:pt>
                <c:pt idx="11556">
                  <c:v>49.165567067956225</c:v>
                </c:pt>
                <c:pt idx="11557">
                  <c:v>49.026920168824589</c:v>
                </c:pt>
                <c:pt idx="11558">
                  <c:v>49.349517303535457</c:v>
                </c:pt>
                <c:pt idx="11559">
                  <c:v>49.70384683777484</c:v>
                </c:pt>
                <c:pt idx="11560">
                  <c:v>49.638237759948979</c:v>
                </c:pt>
                <c:pt idx="11561">
                  <c:v>49.716666175609696</c:v>
                </c:pt>
                <c:pt idx="11562">
                  <c:v>49.854878507577894</c:v>
                </c:pt>
                <c:pt idx="11563">
                  <c:v>49.96356214272442</c:v>
                </c:pt>
                <c:pt idx="11564">
                  <c:v>49.897610240696025</c:v>
                </c:pt>
                <c:pt idx="11565">
                  <c:v>49.627165193191452</c:v>
                </c:pt>
                <c:pt idx="11566">
                  <c:v>49.586470917733031</c:v>
                </c:pt>
                <c:pt idx="11567">
                  <c:v>49.590437835406455</c:v>
                </c:pt>
                <c:pt idx="11568">
                  <c:v>49.430756625576443</c:v>
                </c:pt>
                <c:pt idx="11569">
                  <c:v>48.757509720336095</c:v>
                </c:pt>
                <c:pt idx="11570">
                  <c:v>48.517622772512041</c:v>
                </c:pt>
                <c:pt idx="11571">
                  <c:v>48.32743369124379</c:v>
                </c:pt>
                <c:pt idx="11572">
                  <c:v>48.360296346153838</c:v>
                </c:pt>
                <c:pt idx="11573">
                  <c:v>48.470557821823071</c:v>
                </c:pt>
                <c:pt idx="11574">
                  <c:v>48.401729629716087</c:v>
                </c:pt>
                <c:pt idx="11575">
                  <c:v>48.139392255123028</c:v>
                </c:pt>
                <c:pt idx="11576">
                  <c:v>47.748500390011429</c:v>
                </c:pt>
                <c:pt idx="11577">
                  <c:v>47.891745891181458</c:v>
                </c:pt>
                <c:pt idx="11578">
                  <c:v>47.738492304329675</c:v>
                </c:pt>
                <c:pt idx="11579">
                  <c:v>47.523669088960197</c:v>
                </c:pt>
                <c:pt idx="11580">
                  <c:v>47.566440391140254</c:v>
                </c:pt>
                <c:pt idx="11581">
                  <c:v>47.647303339805191</c:v>
                </c:pt>
                <c:pt idx="11582">
                  <c:v>46.980241093047916</c:v>
                </c:pt>
                <c:pt idx="11583">
                  <c:v>46.430572272259255</c:v>
                </c:pt>
                <c:pt idx="11584">
                  <c:v>45.952337377854988</c:v>
                </c:pt>
                <c:pt idx="11585">
                  <c:v>46.535932062553741</c:v>
                </c:pt>
                <c:pt idx="11586">
                  <c:v>46.656925485916375</c:v>
                </c:pt>
                <c:pt idx="11587">
                  <c:v>46.48429486161848</c:v>
                </c:pt>
                <c:pt idx="11588">
                  <c:v>46.656286752606469</c:v>
                </c:pt>
                <c:pt idx="11589">
                  <c:v>46.954886987823151</c:v>
                </c:pt>
                <c:pt idx="11590">
                  <c:v>47.161488490569575</c:v>
                </c:pt>
                <c:pt idx="11591">
                  <c:v>46.944545643512953</c:v>
                </c:pt>
                <c:pt idx="11592">
                  <c:v>46.5830726420579</c:v>
                </c:pt>
                <c:pt idx="11593">
                  <c:v>46.778721547154539</c:v>
                </c:pt>
                <c:pt idx="11594">
                  <c:v>46.535472195109335</c:v>
                </c:pt>
                <c:pt idx="11595">
                  <c:v>46.135267134231391</c:v>
                </c:pt>
                <c:pt idx="11596">
                  <c:v>45.935962780211511</c:v>
                </c:pt>
                <c:pt idx="11597">
                  <c:v>45.232223830418668</c:v>
                </c:pt>
                <c:pt idx="11598">
                  <c:v>45.050390290620385</c:v>
                </c:pt>
                <c:pt idx="11599">
                  <c:v>45.869406386103869</c:v>
                </c:pt>
                <c:pt idx="11600">
                  <c:v>45.804271829035599</c:v>
                </c:pt>
                <c:pt idx="11601">
                  <c:v>45.766712326135789</c:v>
                </c:pt>
                <c:pt idx="11602">
                  <c:v>46.392800950757319</c:v>
                </c:pt>
                <c:pt idx="11603">
                  <c:v>46.484658696639826</c:v>
                </c:pt>
                <c:pt idx="11604">
                  <c:v>46.40935354955127</c:v>
                </c:pt>
                <c:pt idx="11605">
                  <c:v>45.44775174400457</c:v>
                </c:pt>
                <c:pt idx="11606">
                  <c:v>45.805880027747328</c:v>
                </c:pt>
                <c:pt idx="11607">
                  <c:v>46.11186330633268</c:v>
                </c:pt>
                <c:pt idx="11608">
                  <c:v>45.825047516567288</c:v>
                </c:pt>
                <c:pt idx="11609">
                  <c:v>45.796635987107017</c:v>
                </c:pt>
                <c:pt idx="11610">
                  <c:v>45.433926630089125</c:v>
                </c:pt>
                <c:pt idx="11611">
                  <c:v>45.446648129545551</c:v>
                </c:pt>
                <c:pt idx="11612">
                  <c:v>45.39574788364046</c:v>
                </c:pt>
                <c:pt idx="11613">
                  <c:v>45.703531054291545</c:v>
                </c:pt>
                <c:pt idx="11614">
                  <c:v>46.100237703842794</c:v>
                </c:pt>
                <c:pt idx="11615">
                  <c:v>46.071655556466411</c:v>
                </c:pt>
                <c:pt idx="11616">
                  <c:v>46.402450043361839</c:v>
                </c:pt>
                <c:pt idx="11617">
                  <c:v>47.516572868902962</c:v>
                </c:pt>
                <c:pt idx="11618">
                  <c:v>47.621584494943242</c:v>
                </c:pt>
                <c:pt idx="11619">
                  <c:v>48.045892812793184</c:v>
                </c:pt>
                <c:pt idx="11620">
                  <c:v>48.276993557222717</c:v>
                </c:pt>
                <c:pt idx="11621">
                  <c:v>48.026435960660727</c:v>
                </c:pt>
                <c:pt idx="11622">
                  <c:v>48.867378854331889</c:v>
                </c:pt>
                <c:pt idx="11623">
                  <c:v>49.234372869527917</c:v>
                </c:pt>
                <c:pt idx="11624">
                  <c:v>49.712438630091036</c:v>
                </c:pt>
                <c:pt idx="11625">
                  <c:v>49.822303119463541</c:v>
                </c:pt>
                <c:pt idx="11626">
                  <c:v>49.907499257797831</c:v>
                </c:pt>
                <c:pt idx="11627">
                  <c:v>50.067702330415358</c:v>
                </c:pt>
                <c:pt idx="11628">
                  <c:v>50.233426425129032</c:v>
                </c:pt>
                <c:pt idx="11629">
                  <c:v>49.626104299649221</c:v>
                </c:pt>
                <c:pt idx="11630">
                  <c:v>49.393357870483868</c:v>
                </c:pt>
                <c:pt idx="11631">
                  <c:v>50.035965456378861</c:v>
                </c:pt>
                <c:pt idx="11632">
                  <c:v>50.181570115856921</c:v>
                </c:pt>
                <c:pt idx="11633">
                  <c:v>50.362725583975163</c:v>
                </c:pt>
                <c:pt idx="11634">
                  <c:v>50.54453502333331</c:v>
                </c:pt>
                <c:pt idx="11635">
                  <c:v>50.706782980758206</c:v>
                </c:pt>
                <c:pt idx="11636">
                  <c:v>50.78842090135722</c:v>
                </c:pt>
                <c:pt idx="11637">
                  <c:v>50.961101532421836</c:v>
                </c:pt>
                <c:pt idx="11638">
                  <c:v>51.287252582229335</c:v>
                </c:pt>
                <c:pt idx="11639">
                  <c:v>51.338539834811556</c:v>
                </c:pt>
                <c:pt idx="11640">
                  <c:v>51.256398171075858</c:v>
                </c:pt>
                <c:pt idx="11641">
                  <c:v>51.558810920285204</c:v>
                </c:pt>
                <c:pt idx="11642">
                  <c:v>51.600057969021428</c:v>
                </c:pt>
                <c:pt idx="11643">
                  <c:v>51.342057679176321</c:v>
                </c:pt>
                <c:pt idx="11644">
                  <c:v>51.526889086821356</c:v>
                </c:pt>
                <c:pt idx="11645">
                  <c:v>51.449598753191125</c:v>
                </c:pt>
                <c:pt idx="11646">
                  <c:v>51.423873953814535</c:v>
                </c:pt>
                <c:pt idx="11647">
                  <c:v>51.403304404233012</c:v>
                </c:pt>
                <c:pt idx="11648">
                  <c:v>51.187410525735231</c:v>
                </c:pt>
                <c:pt idx="11649">
                  <c:v>50.895642285738539</c:v>
                </c:pt>
                <c:pt idx="11650">
                  <c:v>50.666611895452718</c:v>
                </c:pt>
                <c:pt idx="11651">
                  <c:v>50.970611566825433</c:v>
                </c:pt>
                <c:pt idx="11652">
                  <c:v>51.143911646152645</c:v>
                </c:pt>
                <c:pt idx="11653">
                  <c:v>51.087653343341877</c:v>
                </c:pt>
                <c:pt idx="11654">
                  <c:v>51.256242599374907</c:v>
                </c:pt>
                <c:pt idx="11655">
                  <c:v>51.245991350855036</c:v>
                </c:pt>
                <c:pt idx="11656">
                  <c:v>51.573965695500505</c:v>
                </c:pt>
                <c:pt idx="11657">
                  <c:v>51.749317178865212</c:v>
                </c:pt>
                <c:pt idx="11658">
                  <c:v>52.152961852860365</c:v>
                </c:pt>
                <c:pt idx="11659">
                  <c:v>52.817912116484337</c:v>
                </c:pt>
                <c:pt idx="11660">
                  <c:v>53.111051528730819</c:v>
                </c:pt>
                <c:pt idx="11661">
                  <c:v>52.874707349427972</c:v>
                </c:pt>
                <c:pt idx="11662">
                  <c:v>53.363798392410182</c:v>
                </c:pt>
                <c:pt idx="11663">
                  <c:v>53.734676791237433</c:v>
                </c:pt>
                <c:pt idx="11664">
                  <c:v>53.801845137226479</c:v>
                </c:pt>
                <c:pt idx="11665">
                  <c:v>53.939039842326409</c:v>
                </c:pt>
                <c:pt idx="11666">
                  <c:v>53.715192826980754</c:v>
                </c:pt>
                <c:pt idx="11667">
                  <c:v>53.642677316664333</c:v>
                </c:pt>
                <c:pt idx="11668">
                  <c:v>53.05529000004686</c:v>
                </c:pt>
                <c:pt idx="11669">
                  <c:v>53.004887474546813</c:v>
                </c:pt>
                <c:pt idx="11670">
                  <c:v>53.288463622535637</c:v>
                </c:pt>
                <c:pt idx="11671">
                  <c:v>53.376389587512818</c:v>
                </c:pt>
                <c:pt idx="11672">
                  <c:v>53.181565765518393</c:v>
                </c:pt>
                <c:pt idx="11673">
                  <c:v>52.960862267591494</c:v>
                </c:pt>
                <c:pt idx="11674">
                  <c:v>52.884069017303489</c:v>
                </c:pt>
                <c:pt idx="11675">
                  <c:v>52.717484199898983</c:v>
                </c:pt>
                <c:pt idx="11676">
                  <c:v>52.610994881815188</c:v>
                </c:pt>
                <c:pt idx="11677">
                  <c:v>52.841431039397541</c:v>
                </c:pt>
                <c:pt idx="11678">
                  <c:v>53.516744528081041</c:v>
                </c:pt>
                <c:pt idx="11679">
                  <c:v>54.099006708546561</c:v>
                </c:pt>
                <c:pt idx="11680">
                  <c:v>54.260221748538029</c:v>
                </c:pt>
                <c:pt idx="11681">
                  <c:v>54.329674832376156</c:v>
                </c:pt>
                <c:pt idx="11682">
                  <c:v>54.312289336429799</c:v>
                </c:pt>
                <c:pt idx="11683">
                  <c:v>54.235165885572073</c:v>
                </c:pt>
                <c:pt idx="11684">
                  <c:v>53.957481836237946</c:v>
                </c:pt>
                <c:pt idx="11685">
                  <c:v>53.783738744725262</c:v>
                </c:pt>
                <c:pt idx="11686">
                  <c:v>53.293231047373368</c:v>
                </c:pt>
                <c:pt idx="11687">
                  <c:v>52.546059948089194</c:v>
                </c:pt>
                <c:pt idx="11688">
                  <c:v>52.429407695004436</c:v>
                </c:pt>
                <c:pt idx="11689">
                  <c:v>51.762505629123979</c:v>
                </c:pt>
                <c:pt idx="11690">
                  <c:v>51.916757895898769</c:v>
                </c:pt>
                <c:pt idx="11691">
                  <c:v>51.474427118625712</c:v>
                </c:pt>
                <c:pt idx="11692">
                  <c:v>51.545461828049412</c:v>
                </c:pt>
                <c:pt idx="11693">
                  <c:v>51.278971790398394</c:v>
                </c:pt>
                <c:pt idx="11694">
                  <c:v>51.003603711883954</c:v>
                </c:pt>
                <c:pt idx="11695">
                  <c:v>51.214248595214031</c:v>
                </c:pt>
                <c:pt idx="11696">
                  <c:v>51.456491991069385</c:v>
                </c:pt>
                <c:pt idx="11697">
                  <c:v>51.339685754249658</c:v>
                </c:pt>
                <c:pt idx="11698">
                  <c:v>51.366895787699406</c:v>
                </c:pt>
                <c:pt idx="11699">
                  <c:v>51.8872424420288</c:v>
                </c:pt>
                <c:pt idx="11700">
                  <c:v>52.132669098779594</c:v>
                </c:pt>
                <c:pt idx="11701">
                  <c:v>51.941342203187077</c:v>
                </c:pt>
                <c:pt idx="11702">
                  <c:v>52.25974263089261</c:v>
                </c:pt>
                <c:pt idx="11703">
                  <c:v>52.449445496642753</c:v>
                </c:pt>
                <c:pt idx="11704">
                  <c:v>52.461508869106979</c:v>
                </c:pt>
                <c:pt idx="11705">
                  <c:v>52.305698187765728</c:v>
                </c:pt>
                <c:pt idx="11706">
                  <c:v>52.33342020780524</c:v>
                </c:pt>
                <c:pt idx="11707">
                  <c:v>52.465823760930981</c:v>
                </c:pt>
                <c:pt idx="11708">
                  <c:v>52.378205835250228</c:v>
                </c:pt>
                <c:pt idx="11709">
                  <c:v>52.327398975590036</c:v>
                </c:pt>
                <c:pt idx="11710">
                  <c:v>52.449321815203156</c:v>
                </c:pt>
                <c:pt idx="11711">
                  <c:v>52.656496636373205</c:v>
                </c:pt>
                <c:pt idx="11712">
                  <c:v>52.990865390014179</c:v>
                </c:pt>
                <c:pt idx="11713">
                  <c:v>53.375049164091777</c:v>
                </c:pt>
                <c:pt idx="11714">
                  <c:v>53.612568132871992</c:v>
                </c:pt>
                <c:pt idx="11715">
                  <c:v>53.695667613477937</c:v>
                </c:pt>
                <c:pt idx="11716">
                  <c:v>53.440613192313918</c:v>
                </c:pt>
                <c:pt idx="11717">
                  <c:v>53.347092119227369</c:v>
                </c:pt>
                <c:pt idx="11718">
                  <c:v>53.557813133098314</c:v>
                </c:pt>
                <c:pt idx="11719">
                  <c:v>53.77472227628737</c:v>
                </c:pt>
                <c:pt idx="11720">
                  <c:v>53.917225290319536</c:v>
                </c:pt>
                <c:pt idx="11721">
                  <c:v>54.016972157106622</c:v>
                </c:pt>
                <c:pt idx="11722">
                  <c:v>54.089895069518711</c:v>
                </c:pt>
                <c:pt idx="11723">
                  <c:v>54.40632095567539</c:v>
                </c:pt>
                <c:pt idx="11724">
                  <c:v>54.621225923450304</c:v>
                </c:pt>
                <c:pt idx="11725">
                  <c:v>54.531100900676606</c:v>
                </c:pt>
                <c:pt idx="11726">
                  <c:v>54.588358556622318</c:v>
                </c:pt>
                <c:pt idx="11727">
                  <c:v>54.831276752199294</c:v>
                </c:pt>
                <c:pt idx="11728">
                  <c:v>54.932166301423344</c:v>
                </c:pt>
                <c:pt idx="11729">
                  <c:v>55.132119386760529</c:v>
                </c:pt>
                <c:pt idx="11730">
                  <c:v>55.288694605818925</c:v>
                </c:pt>
                <c:pt idx="11731">
                  <c:v>55.285377284142577</c:v>
                </c:pt>
                <c:pt idx="11732">
                  <c:v>55.271003086048701</c:v>
                </c:pt>
                <c:pt idx="11733">
                  <c:v>55.052129913827947</c:v>
                </c:pt>
                <c:pt idx="11734">
                  <c:v>55.065342425007266</c:v>
                </c:pt>
                <c:pt idx="11735">
                  <c:v>55.166662655069281</c:v>
                </c:pt>
                <c:pt idx="11736">
                  <c:v>55.284719313151129</c:v>
                </c:pt>
                <c:pt idx="11737">
                  <c:v>55.568882770420721</c:v>
                </c:pt>
                <c:pt idx="11738">
                  <c:v>55.965644593401521</c:v>
                </c:pt>
                <c:pt idx="11739">
                  <c:v>56.057428250534706</c:v>
                </c:pt>
                <c:pt idx="11740">
                  <c:v>55.880286777263017</c:v>
                </c:pt>
                <c:pt idx="11741">
                  <c:v>55.541652239392803</c:v>
                </c:pt>
                <c:pt idx="11742">
                  <c:v>55.727161357872369</c:v>
                </c:pt>
                <c:pt idx="11743">
                  <c:v>55.556636244117279</c:v>
                </c:pt>
                <c:pt idx="11744">
                  <c:v>55.253297010224394</c:v>
                </c:pt>
                <c:pt idx="11745">
                  <c:v>55.294184450011954</c:v>
                </c:pt>
                <c:pt idx="11746">
                  <c:v>55.103419513659418</c:v>
                </c:pt>
                <c:pt idx="11747">
                  <c:v>55.1227057104892</c:v>
                </c:pt>
                <c:pt idx="11748">
                  <c:v>55.235707257195706</c:v>
                </c:pt>
                <c:pt idx="11749">
                  <c:v>55.398652593604432</c:v>
                </c:pt>
                <c:pt idx="11750">
                  <c:v>55.700575250239574</c:v>
                </c:pt>
                <c:pt idx="11751">
                  <c:v>56.126684650903904</c:v>
                </c:pt>
                <c:pt idx="11752">
                  <c:v>56.455025756111688</c:v>
                </c:pt>
                <c:pt idx="11753">
                  <c:v>56.525594538306827</c:v>
                </c:pt>
                <c:pt idx="11754">
                  <c:v>56.856269266355916</c:v>
                </c:pt>
                <c:pt idx="11755">
                  <c:v>56.961453364498666</c:v>
                </c:pt>
                <c:pt idx="11756">
                  <c:v>57.140881942596835</c:v>
                </c:pt>
                <c:pt idx="11757">
                  <c:v>57.126596722111188</c:v>
                </c:pt>
                <c:pt idx="11758">
                  <c:v>57.397948056541217</c:v>
                </c:pt>
                <c:pt idx="11759">
                  <c:v>57.561532208502364</c:v>
                </c:pt>
                <c:pt idx="11760">
                  <c:v>57.955828704130603</c:v>
                </c:pt>
                <c:pt idx="11761">
                  <c:v>58.213732141863986</c:v>
                </c:pt>
                <c:pt idx="11762">
                  <c:v>58.554282474893888</c:v>
                </c:pt>
                <c:pt idx="11763">
                  <c:v>58.457082365985563</c:v>
                </c:pt>
                <c:pt idx="11764">
                  <c:v>58.412654983387412</c:v>
                </c:pt>
                <c:pt idx="11765">
                  <c:v>58.263118586629943</c:v>
                </c:pt>
                <c:pt idx="11766">
                  <c:v>58.428585843415966</c:v>
                </c:pt>
                <c:pt idx="11767">
                  <c:v>58.33743724950024</c:v>
                </c:pt>
                <c:pt idx="11768">
                  <c:v>58.240597103666069</c:v>
                </c:pt>
                <c:pt idx="11769">
                  <c:v>58.225454548419115</c:v>
                </c:pt>
                <c:pt idx="11770">
                  <c:v>58.402459930246309</c:v>
                </c:pt>
                <c:pt idx="11771">
                  <c:v>58.182866680908582</c:v>
                </c:pt>
                <c:pt idx="11772">
                  <c:v>57.929189382179821</c:v>
                </c:pt>
                <c:pt idx="11773">
                  <c:v>58.076329523210561</c:v>
                </c:pt>
                <c:pt idx="11774">
                  <c:v>57.805693827632396</c:v>
                </c:pt>
                <c:pt idx="11775">
                  <c:v>57.212607408960885</c:v>
                </c:pt>
                <c:pt idx="11776">
                  <c:v>57.151962045107389</c:v>
                </c:pt>
                <c:pt idx="11777">
                  <c:v>57.234260870452353</c:v>
                </c:pt>
                <c:pt idx="11778">
                  <c:v>57.024783475666496</c:v>
                </c:pt>
                <c:pt idx="11779">
                  <c:v>56.445411675553729</c:v>
                </c:pt>
                <c:pt idx="11780">
                  <c:v>56.504114903696298</c:v>
                </c:pt>
                <c:pt idx="11781">
                  <c:v>56.562879183196138</c:v>
                </c:pt>
                <c:pt idx="11782">
                  <c:v>56.570797986281789</c:v>
                </c:pt>
                <c:pt idx="11783">
                  <c:v>55.73015592820564</c:v>
                </c:pt>
                <c:pt idx="11784">
                  <c:v>54.98002802941199</c:v>
                </c:pt>
                <c:pt idx="11785">
                  <c:v>54.712825093189046</c:v>
                </c:pt>
                <c:pt idx="11786">
                  <c:v>54.94480747158417</c:v>
                </c:pt>
                <c:pt idx="11787">
                  <c:v>54.793159802962599</c:v>
                </c:pt>
                <c:pt idx="11788">
                  <c:v>54.406320094753688</c:v>
                </c:pt>
                <c:pt idx="11789">
                  <c:v>54.816543748268138</c:v>
                </c:pt>
                <c:pt idx="11790">
                  <c:v>55.158598981257335</c:v>
                </c:pt>
                <c:pt idx="11791">
                  <c:v>55.475209339409759</c:v>
                </c:pt>
                <c:pt idx="11792">
                  <c:v>55.433048180311808</c:v>
                </c:pt>
                <c:pt idx="11793">
                  <c:v>55.335486015514462</c:v>
                </c:pt>
                <c:pt idx="11794">
                  <c:v>55.276830400338021</c:v>
                </c:pt>
                <c:pt idx="11795">
                  <c:v>55.505676478195419</c:v>
                </c:pt>
                <c:pt idx="11796">
                  <c:v>55.807627358236807</c:v>
                </c:pt>
                <c:pt idx="11797">
                  <c:v>55.787536612387839</c:v>
                </c:pt>
                <c:pt idx="11798">
                  <c:v>55.795346867513572</c:v>
                </c:pt>
                <c:pt idx="11799">
                  <c:v>55.819896820135277</c:v>
                </c:pt>
                <c:pt idx="11800">
                  <c:v>55.872367523146202</c:v>
                </c:pt>
                <c:pt idx="11801">
                  <c:v>55.869015181094817</c:v>
                </c:pt>
                <c:pt idx="11802">
                  <c:v>56.089139100908334</c:v>
                </c:pt>
                <c:pt idx="11803">
                  <c:v>56.053242051883757</c:v>
                </c:pt>
                <c:pt idx="11804">
                  <c:v>56.067815894817244</c:v>
                </c:pt>
                <c:pt idx="11805">
                  <c:v>56.160888469202639</c:v>
                </c:pt>
                <c:pt idx="11806">
                  <c:v>56.35520514330608</c:v>
                </c:pt>
                <c:pt idx="11807">
                  <c:v>56.420577181272314</c:v>
                </c:pt>
                <c:pt idx="11808">
                  <c:v>56.480382993084469</c:v>
                </c:pt>
                <c:pt idx="11809">
                  <c:v>56.466827701166125</c:v>
                </c:pt>
                <c:pt idx="11810">
                  <c:v>56.498449124678771</c:v>
                </c:pt>
                <c:pt idx="11811">
                  <c:v>56.450990427414041</c:v>
                </c:pt>
                <c:pt idx="11812">
                  <c:v>55.743095007454272</c:v>
                </c:pt>
                <c:pt idx="11813">
                  <c:v>55.088671072066759</c:v>
                </c:pt>
                <c:pt idx="11814">
                  <c:v>54.656775890861759</c:v>
                </c:pt>
                <c:pt idx="11815">
                  <c:v>54.146281604041107</c:v>
                </c:pt>
                <c:pt idx="11816">
                  <c:v>53.472701860886836</c:v>
                </c:pt>
                <c:pt idx="11817">
                  <c:v>53.085559499414018</c:v>
                </c:pt>
                <c:pt idx="11818">
                  <c:v>53.317012538831456</c:v>
                </c:pt>
                <c:pt idx="11819">
                  <c:v>53.080285003159041</c:v>
                </c:pt>
                <c:pt idx="11820">
                  <c:v>53.067545734758284</c:v>
                </c:pt>
                <c:pt idx="11821">
                  <c:v>53.169966098026364</c:v>
                </c:pt>
                <c:pt idx="11822">
                  <c:v>53.708577854599369</c:v>
                </c:pt>
                <c:pt idx="11823">
                  <c:v>53.898169134426105</c:v>
                </c:pt>
                <c:pt idx="11824">
                  <c:v>53.2745673175408</c:v>
                </c:pt>
                <c:pt idx="11825">
                  <c:v>53.190926246852264</c:v>
                </c:pt>
                <c:pt idx="11826">
                  <c:v>53.389328401753026</c:v>
                </c:pt>
                <c:pt idx="11827">
                  <c:v>53.615165260892439</c:v>
                </c:pt>
                <c:pt idx="11828">
                  <c:v>53.472012769645858</c:v>
                </c:pt>
                <c:pt idx="11829">
                  <c:v>53.104660041918386</c:v>
                </c:pt>
                <c:pt idx="11830">
                  <c:v>52.84604034751424</c:v>
                </c:pt>
                <c:pt idx="11831">
                  <c:v>52.969171621523948</c:v>
                </c:pt>
                <c:pt idx="11832">
                  <c:v>53.134965128699321</c:v>
                </c:pt>
                <c:pt idx="11833">
                  <c:v>53.524444423092689</c:v>
                </c:pt>
                <c:pt idx="11834">
                  <c:v>53.868606600733173</c:v>
                </c:pt>
                <c:pt idx="11835">
                  <c:v>53.773259167049872</c:v>
                </c:pt>
                <c:pt idx="11836">
                  <c:v>53.699589801991017</c:v>
                </c:pt>
                <c:pt idx="11837">
                  <c:v>53.776380215407869</c:v>
                </c:pt>
                <c:pt idx="11838">
                  <c:v>54.132917616236021</c:v>
                </c:pt>
                <c:pt idx="11839">
                  <c:v>54.513472027078166</c:v>
                </c:pt>
                <c:pt idx="11840">
                  <c:v>54.738612666549997</c:v>
                </c:pt>
                <c:pt idx="11841">
                  <c:v>54.675663261983466</c:v>
                </c:pt>
                <c:pt idx="11842">
                  <c:v>54.301134968638877</c:v>
                </c:pt>
                <c:pt idx="11843">
                  <c:v>54.265839230909258</c:v>
                </c:pt>
                <c:pt idx="11844">
                  <c:v>53.801866305484985</c:v>
                </c:pt>
                <c:pt idx="11845">
                  <c:v>53.92830069130288</c:v>
                </c:pt>
                <c:pt idx="11846">
                  <c:v>54.367816341937001</c:v>
                </c:pt>
                <c:pt idx="11847">
                  <c:v>54.626063469561203</c:v>
                </c:pt>
                <c:pt idx="11848">
                  <c:v>54.688883442551194</c:v>
                </c:pt>
                <c:pt idx="11849">
                  <c:v>54.625991226592262</c:v>
                </c:pt>
                <c:pt idx="11850">
                  <c:v>54.585021733172319</c:v>
                </c:pt>
                <c:pt idx="11851">
                  <c:v>54.107402793007061</c:v>
                </c:pt>
                <c:pt idx="11852">
                  <c:v>54.18044778677762</c:v>
                </c:pt>
                <c:pt idx="11853">
                  <c:v>54.399878600314075</c:v>
                </c:pt>
                <c:pt idx="11854">
                  <c:v>53.994599504741736</c:v>
                </c:pt>
                <c:pt idx="11855">
                  <c:v>54.094489513825501</c:v>
                </c:pt>
                <c:pt idx="11856">
                  <c:v>54.16210762571778</c:v>
                </c:pt>
                <c:pt idx="11857">
                  <c:v>54.403129004652229</c:v>
                </c:pt>
                <c:pt idx="11858">
                  <c:v>54.661543867424328</c:v>
                </c:pt>
                <c:pt idx="11859">
                  <c:v>54.861058502540423</c:v>
                </c:pt>
                <c:pt idx="11860">
                  <c:v>55.330120552737149</c:v>
                </c:pt>
                <c:pt idx="11861">
                  <c:v>55.819792119628872</c:v>
                </c:pt>
                <c:pt idx="11862">
                  <c:v>55.776810879696754</c:v>
                </c:pt>
                <c:pt idx="11863">
                  <c:v>56.046212876245683</c:v>
                </c:pt>
                <c:pt idx="11864">
                  <c:v>56.311311463150318</c:v>
                </c:pt>
                <c:pt idx="11865">
                  <c:v>56.577663966371013</c:v>
                </c:pt>
                <c:pt idx="11866">
                  <c:v>56.471863734753896</c:v>
                </c:pt>
                <c:pt idx="11867">
                  <c:v>56.676856600111051</c:v>
                </c:pt>
                <c:pt idx="11868">
                  <c:v>56.740901448069181</c:v>
                </c:pt>
                <c:pt idx="11869">
                  <c:v>56.646144142650911</c:v>
                </c:pt>
                <c:pt idx="11870">
                  <c:v>56.885757332374325</c:v>
                </c:pt>
                <c:pt idx="11871">
                  <c:v>57.285664206420925</c:v>
                </c:pt>
                <c:pt idx="11872">
                  <c:v>57.126982916569133</c:v>
                </c:pt>
                <c:pt idx="11873">
                  <c:v>57.151547519223257</c:v>
                </c:pt>
                <c:pt idx="11874">
                  <c:v>56.667473911735435</c:v>
                </c:pt>
                <c:pt idx="11875">
                  <c:v>56.204500649876557</c:v>
                </c:pt>
                <c:pt idx="11876">
                  <c:v>56.453486587755506</c:v>
                </c:pt>
                <c:pt idx="11877">
                  <c:v>56.573732514187427</c:v>
                </c:pt>
                <c:pt idx="11878">
                  <c:v>56.575429726162852</c:v>
                </c:pt>
                <c:pt idx="11879">
                  <c:v>56.475291215547543</c:v>
                </c:pt>
                <c:pt idx="11880">
                  <c:v>56.042125731924294</c:v>
                </c:pt>
                <c:pt idx="11881">
                  <c:v>55.909305893939631</c:v>
                </c:pt>
                <c:pt idx="11882">
                  <c:v>56.050756437851291</c:v>
                </c:pt>
                <c:pt idx="11883">
                  <c:v>55.761534534631977</c:v>
                </c:pt>
                <c:pt idx="11884">
                  <c:v>55.585328085502539</c:v>
                </c:pt>
                <c:pt idx="11885">
                  <c:v>55.570875900200306</c:v>
                </c:pt>
                <c:pt idx="11886">
                  <c:v>55.628669611136509</c:v>
                </c:pt>
                <c:pt idx="11887">
                  <c:v>55.258182671526342</c:v>
                </c:pt>
                <c:pt idx="11888">
                  <c:v>54.729914445186552</c:v>
                </c:pt>
                <c:pt idx="11889">
                  <c:v>54.310683300536425</c:v>
                </c:pt>
                <c:pt idx="11890">
                  <c:v>53.780611031523193</c:v>
                </c:pt>
                <c:pt idx="11891">
                  <c:v>53.029833701523131</c:v>
                </c:pt>
                <c:pt idx="11892">
                  <c:v>53.206953346086216</c:v>
                </c:pt>
                <c:pt idx="11893">
                  <c:v>53.006895201504932</c:v>
                </c:pt>
                <c:pt idx="11894">
                  <c:v>52.743981001305471</c:v>
                </c:pt>
                <c:pt idx="11895">
                  <c:v>52.640602798542915</c:v>
                </c:pt>
                <c:pt idx="11896">
                  <c:v>52.195263298867239</c:v>
                </c:pt>
                <c:pt idx="11897">
                  <c:v>51.821545213647347</c:v>
                </c:pt>
                <c:pt idx="11898">
                  <c:v>51.497142340609912</c:v>
                </c:pt>
                <c:pt idx="11899">
                  <c:v>52.070820506284299</c:v>
                </c:pt>
                <c:pt idx="11900">
                  <c:v>51.869827139130045</c:v>
                </c:pt>
                <c:pt idx="11901">
                  <c:v>51.970454603779963</c:v>
                </c:pt>
                <c:pt idx="11902">
                  <c:v>52.019306831107514</c:v>
                </c:pt>
                <c:pt idx="11903">
                  <c:v>52.271080276170075</c:v>
                </c:pt>
                <c:pt idx="11904">
                  <c:v>52.524595015509497</c:v>
                </c:pt>
                <c:pt idx="11905">
                  <c:v>52.989437681396758</c:v>
                </c:pt>
                <c:pt idx="11906">
                  <c:v>53.394806879659441</c:v>
                </c:pt>
                <c:pt idx="11907">
                  <c:v>53.045070894597671</c:v>
                </c:pt>
                <c:pt idx="11908">
                  <c:v>52.326310183975878</c:v>
                </c:pt>
                <c:pt idx="11909">
                  <c:v>51.920781280050065</c:v>
                </c:pt>
                <c:pt idx="11910">
                  <c:v>51.097836896761272</c:v>
                </c:pt>
                <c:pt idx="11911">
                  <c:v>51.258795082986069</c:v>
                </c:pt>
                <c:pt idx="11912">
                  <c:v>50.56936428911991</c:v>
                </c:pt>
                <c:pt idx="11913">
                  <c:v>50.364558363748976</c:v>
                </c:pt>
                <c:pt idx="11914">
                  <c:v>50.916050277832028</c:v>
                </c:pt>
                <c:pt idx="11915">
                  <c:v>51.198634356873995</c:v>
                </c:pt>
                <c:pt idx="11916">
                  <c:v>50.812084667479603</c:v>
                </c:pt>
                <c:pt idx="11917">
                  <c:v>50.027037959367043</c:v>
                </c:pt>
                <c:pt idx="11918">
                  <c:v>49.774401417672237</c:v>
                </c:pt>
                <c:pt idx="11919">
                  <c:v>49.577792532072429</c:v>
                </c:pt>
                <c:pt idx="11920">
                  <c:v>49.079535717125104</c:v>
                </c:pt>
                <c:pt idx="11921">
                  <c:v>47.982608093847361</c:v>
                </c:pt>
                <c:pt idx="11922">
                  <c:v>47.548365490598044</c:v>
                </c:pt>
                <c:pt idx="11923">
                  <c:v>47.807504082521803</c:v>
                </c:pt>
                <c:pt idx="11924">
                  <c:v>48.88078254917442</c:v>
                </c:pt>
                <c:pt idx="11925">
                  <c:v>49.855465353204963</c:v>
                </c:pt>
                <c:pt idx="11926">
                  <c:v>49.603196698517749</c:v>
                </c:pt>
                <c:pt idx="11927">
                  <c:v>49.823434891859165</c:v>
                </c:pt>
                <c:pt idx="11928">
                  <c:v>50.159244843030294</c:v>
                </c:pt>
                <c:pt idx="11929">
                  <c:v>50.216426382151347</c:v>
                </c:pt>
                <c:pt idx="11930">
                  <c:v>50.21341339656842</c:v>
                </c:pt>
                <c:pt idx="11931">
                  <c:v>49.929205476743846</c:v>
                </c:pt>
                <c:pt idx="11932">
                  <c:v>49.531769001148966</c:v>
                </c:pt>
                <c:pt idx="11933">
                  <c:v>49.558516156409588</c:v>
                </c:pt>
                <c:pt idx="11934">
                  <c:v>49.942099071460206</c:v>
                </c:pt>
                <c:pt idx="11935">
                  <c:v>50.358616177716186</c:v>
                </c:pt>
                <c:pt idx="11936">
                  <c:v>50.733284282078387</c:v>
                </c:pt>
                <c:pt idx="11937">
                  <c:v>51.019420005429311</c:v>
                </c:pt>
                <c:pt idx="11938">
                  <c:v>51.021460782229532</c:v>
                </c:pt>
                <c:pt idx="11939">
                  <c:v>51.161259584772836</c:v>
                </c:pt>
                <c:pt idx="11940">
                  <c:v>51.5060864743742</c:v>
                </c:pt>
                <c:pt idx="11941">
                  <c:v>51.039441330916375</c:v>
                </c:pt>
                <c:pt idx="11942">
                  <c:v>50.673998930987011</c:v>
                </c:pt>
                <c:pt idx="11943">
                  <c:v>50.822980487844113</c:v>
                </c:pt>
                <c:pt idx="11944">
                  <c:v>51.043552223161356</c:v>
                </c:pt>
                <c:pt idx="11945">
                  <c:v>51.433524962146315</c:v>
                </c:pt>
                <c:pt idx="11946">
                  <c:v>51.392378142176597</c:v>
                </c:pt>
                <c:pt idx="11947">
                  <c:v>51.042909970809795</c:v>
                </c:pt>
                <c:pt idx="11948">
                  <c:v>50.614149527054998</c:v>
                </c:pt>
                <c:pt idx="11949">
                  <c:v>50.300341799987258</c:v>
                </c:pt>
                <c:pt idx="11950">
                  <c:v>49.777218245267392</c:v>
                </c:pt>
                <c:pt idx="11951">
                  <c:v>50.160502825755955</c:v>
                </c:pt>
                <c:pt idx="11952">
                  <c:v>50.998183222946075</c:v>
                </c:pt>
                <c:pt idx="11953">
                  <c:v>50.656495395352337</c:v>
                </c:pt>
                <c:pt idx="11954">
                  <c:v>50.697020591668611</c:v>
                </c:pt>
                <c:pt idx="11955">
                  <c:v>51.026551225514453</c:v>
                </c:pt>
                <c:pt idx="11956">
                  <c:v>51.103091052352724</c:v>
                </c:pt>
                <c:pt idx="11957">
                  <c:v>50.960002397406136</c:v>
                </c:pt>
                <c:pt idx="11958">
                  <c:v>51.117978404838098</c:v>
                </c:pt>
                <c:pt idx="11959">
                  <c:v>51.312226722776487</c:v>
                </c:pt>
                <c:pt idx="11960">
                  <c:v>51.538000520356704</c:v>
                </c:pt>
                <c:pt idx="11961">
                  <c:v>51.548308120460774</c:v>
                </c:pt>
                <c:pt idx="11962">
                  <c:v>51.465830827468032</c:v>
                </c:pt>
                <c:pt idx="11963">
                  <c:v>51.095276845510263</c:v>
                </c:pt>
                <c:pt idx="11964">
                  <c:v>50.752938490645342</c:v>
                </c:pt>
                <c:pt idx="11965">
                  <c:v>50.397667921210825</c:v>
                </c:pt>
                <c:pt idx="11966">
                  <c:v>50.251514684239311</c:v>
                </c:pt>
                <c:pt idx="11967">
                  <c:v>49.947995535546504</c:v>
                </c:pt>
                <c:pt idx="11968">
                  <c:v>50.390534775991448</c:v>
                </c:pt>
                <c:pt idx="11969">
                  <c:v>50.36332388721241</c:v>
                </c:pt>
                <c:pt idx="11970">
                  <c:v>50.462036002031347</c:v>
                </c:pt>
                <c:pt idx="11971">
                  <c:v>50.359093448587203</c:v>
                </c:pt>
                <c:pt idx="11972">
                  <c:v>50.105283617606318</c:v>
                </c:pt>
                <c:pt idx="11973">
                  <c:v>50.283658427284998</c:v>
                </c:pt>
                <c:pt idx="11974">
                  <c:v>50.623575958253447</c:v>
                </c:pt>
                <c:pt idx="11975">
                  <c:v>51.269532787480763</c:v>
                </c:pt>
                <c:pt idx="11976">
                  <c:v>51.939112885685269</c:v>
                </c:pt>
                <c:pt idx="11977">
                  <c:v>51.973392700189827</c:v>
                </c:pt>
                <c:pt idx="11978">
                  <c:v>52.345522191923187</c:v>
                </c:pt>
                <c:pt idx="11979">
                  <c:v>52.312021057720358</c:v>
                </c:pt>
                <c:pt idx="11980">
                  <c:v>52.482558246368527</c:v>
                </c:pt>
                <c:pt idx="11981">
                  <c:v>52.910815921658887</c:v>
                </c:pt>
                <c:pt idx="11982">
                  <c:v>53.247328710920634</c:v>
                </c:pt>
                <c:pt idx="11983">
                  <c:v>53.085456831639434</c:v>
                </c:pt>
                <c:pt idx="11984">
                  <c:v>53.465548702553974</c:v>
                </c:pt>
                <c:pt idx="11985">
                  <c:v>53.425984196514086</c:v>
                </c:pt>
                <c:pt idx="11986">
                  <c:v>53.274254401395986</c:v>
                </c:pt>
                <c:pt idx="11987">
                  <c:v>52.808637417927784</c:v>
                </c:pt>
                <c:pt idx="11988">
                  <c:v>52.912142347266922</c:v>
                </c:pt>
                <c:pt idx="11989">
                  <c:v>53.105800788257916</c:v>
                </c:pt>
                <c:pt idx="11990">
                  <c:v>53.08296529391896</c:v>
                </c:pt>
                <c:pt idx="11991">
                  <c:v>53.134455770254057</c:v>
                </c:pt>
                <c:pt idx="11992">
                  <c:v>53.393220569855188</c:v>
                </c:pt>
                <c:pt idx="11993">
                  <c:v>53.482387248206848</c:v>
                </c:pt>
                <c:pt idx="11994">
                  <c:v>53.844463009877202</c:v>
                </c:pt>
                <c:pt idx="11995">
                  <c:v>53.89130769269579</c:v>
                </c:pt>
                <c:pt idx="11996">
                  <c:v>53.706460507309842</c:v>
                </c:pt>
                <c:pt idx="11997">
                  <c:v>53.629660268784384</c:v>
                </c:pt>
                <c:pt idx="11998">
                  <c:v>53.327725281471125</c:v>
                </c:pt>
                <c:pt idx="11999">
                  <c:v>53.112814548586798</c:v>
                </c:pt>
                <c:pt idx="12000">
                  <c:v>52.707563773581079</c:v>
                </c:pt>
                <c:pt idx="12001">
                  <c:v>52.674358008403722</c:v>
                </c:pt>
                <c:pt idx="12002">
                  <c:v>52.39887111601977</c:v>
                </c:pt>
                <c:pt idx="12003">
                  <c:v>51.826151454721675</c:v>
                </c:pt>
                <c:pt idx="12004">
                  <c:v>51.482544070576871</c:v>
                </c:pt>
                <c:pt idx="12005">
                  <c:v>50.940432881513694</c:v>
                </c:pt>
                <c:pt idx="12006">
                  <c:v>50.826835716187922</c:v>
                </c:pt>
                <c:pt idx="12007">
                  <c:v>51.023535570409571</c:v>
                </c:pt>
                <c:pt idx="12008">
                  <c:v>51.363862552664202</c:v>
                </c:pt>
                <c:pt idx="12009">
                  <c:v>50.988392717404224</c:v>
                </c:pt>
                <c:pt idx="12010">
                  <c:v>50.656458280813922</c:v>
                </c:pt>
                <c:pt idx="12011">
                  <c:v>50.048074216861352</c:v>
                </c:pt>
                <c:pt idx="12012">
                  <c:v>50.262780455251679</c:v>
                </c:pt>
                <c:pt idx="12013">
                  <c:v>50.086358095853747</c:v>
                </c:pt>
                <c:pt idx="12014">
                  <c:v>49.464786391884203</c:v>
                </c:pt>
                <c:pt idx="12015">
                  <c:v>49.380201607154085</c:v>
                </c:pt>
                <c:pt idx="12016">
                  <c:v>49.359955724495151</c:v>
                </c:pt>
                <c:pt idx="12017">
                  <c:v>49.408822080662404</c:v>
                </c:pt>
                <c:pt idx="12018">
                  <c:v>49.571377105307782</c:v>
                </c:pt>
                <c:pt idx="12019">
                  <c:v>49.441995811062931</c:v>
                </c:pt>
                <c:pt idx="12020">
                  <c:v>48.961914031737507</c:v>
                </c:pt>
                <c:pt idx="12021">
                  <c:v>48.711718651035333</c:v>
                </c:pt>
                <c:pt idx="12022">
                  <c:v>49.500361375995595</c:v>
                </c:pt>
                <c:pt idx="12023">
                  <c:v>49.920619444077801</c:v>
                </c:pt>
                <c:pt idx="12024">
                  <c:v>49.435890229275806</c:v>
                </c:pt>
                <c:pt idx="12025">
                  <c:v>49.188216419227139</c:v>
                </c:pt>
                <c:pt idx="12026">
                  <c:v>49.777983134093667</c:v>
                </c:pt>
                <c:pt idx="12027">
                  <c:v>50.19562041258871</c:v>
                </c:pt>
                <c:pt idx="12028">
                  <c:v>49.83370998941394</c:v>
                </c:pt>
                <c:pt idx="12029">
                  <c:v>50.042513234269578</c:v>
                </c:pt>
                <c:pt idx="12030">
                  <c:v>50.332259385895995</c:v>
                </c:pt>
                <c:pt idx="12031">
                  <c:v>50.940776401871474</c:v>
                </c:pt>
                <c:pt idx="12032">
                  <c:v>51.256099807799053</c:v>
                </c:pt>
                <c:pt idx="12033">
                  <c:v>50.891668938165601</c:v>
                </c:pt>
                <c:pt idx="12034">
                  <c:v>50.830090018750418</c:v>
                </c:pt>
                <c:pt idx="12035">
                  <c:v>50.865162780863358</c:v>
                </c:pt>
                <c:pt idx="12036">
                  <c:v>50.72223167344913</c:v>
                </c:pt>
                <c:pt idx="12037">
                  <c:v>50.331163267246836</c:v>
                </c:pt>
                <c:pt idx="12038">
                  <c:v>50.370924886227968</c:v>
                </c:pt>
                <c:pt idx="12039">
                  <c:v>50.259605142229404</c:v>
                </c:pt>
                <c:pt idx="12040">
                  <c:v>50.254076585663753</c:v>
                </c:pt>
                <c:pt idx="12041">
                  <c:v>49.856566839871157</c:v>
                </c:pt>
                <c:pt idx="12042">
                  <c:v>49.217904218652407</c:v>
                </c:pt>
                <c:pt idx="12043">
                  <c:v>49.315847848047525</c:v>
                </c:pt>
                <c:pt idx="12044">
                  <c:v>49.359738952632291</c:v>
                </c:pt>
                <c:pt idx="12045">
                  <c:v>49.428348989776453</c:v>
                </c:pt>
                <c:pt idx="12046">
                  <c:v>48.918742711691856</c:v>
                </c:pt>
                <c:pt idx="12047">
                  <c:v>48.380147354436133</c:v>
                </c:pt>
                <c:pt idx="12048">
                  <c:v>48.070030609894197</c:v>
                </c:pt>
                <c:pt idx="12049">
                  <c:v>47.608077615733116</c:v>
                </c:pt>
                <c:pt idx="12050">
                  <c:v>46.988696525952427</c:v>
                </c:pt>
                <c:pt idx="12051">
                  <c:v>46.588822718516575</c:v>
                </c:pt>
                <c:pt idx="12052">
                  <c:v>46.985759488078337</c:v>
                </c:pt>
                <c:pt idx="12053">
                  <c:v>47.592815500664308</c:v>
                </c:pt>
                <c:pt idx="12054">
                  <c:v>47.255858366919604</c:v>
                </c:pt>
                <c:pt idx="12055">
                  <c:v>47.077231222292646</c:v>
                </c:pt>
                <c:pt idx="12056">
                  <c:v>47.370051600495302</c:v>
                </c:pt>
                <c:pt idx="12057">
                  <c:v>47.773644440131527</c:v>
                </c:pt>
                <c:pt idx="12058">
                  <c:v>47.339859748615133</c:v>
                </c:pt>
                <c:pt idx="12059">
                  <c:v>47.781067241472229</c:v>
                </c:pt>
                <c:pt idx="12060">
                  <c:v>47.69601694178241</c:v>
                </c:pt>
                <c:pt idx="12061">
                  <c:v>47.62542683670857</c:v>
                </c:pt>
                <c:pt idx="12062">
                  <c:v>47.607329174510618</c:v>
                </c:pt>
                <c:pt idx="12063">
                  <c:v>47.527348861497437</c:v>
                </c:pt>
                <c:pt idx="12064">
                  <c:v>48.108133064584933</c:v>
                </c:pt>
                <c:pt idx="12065">
                  <c:v>48.258230439746441</c:v>
                </c:pt>
                <c:pt idx="12066">
                  <c:v>48.428099410894347</c:v>
                </c:pt>
                <c:pt idx="12067">
                  <c:v>48.429067972882564</c:v>
                </c:pt>
                <c:pt idx="12068">
                  <c:v>49.180687107821697</c:v>
                </c:pt>
                <c:pt idx="12069">
                  <c:v>48.935767286024749</c:v>
                </c:pt>
                <c:pt idx="12070">
                  <c:v>49.289083525829845</c:v>
                </c:pt>
                <c:pt idx="12071">
                  <c:v>49.366467386965404</c:v>
                </c:pt>
                <c:pt idx="12072">
                  <c:v>49.666121844004287</c:v>
                </c:pt>
                <c:pt idx="12073">
                  <c:v>49.555366392292157</c:v>
                </c:pt>
                <c:pt idx="12074">
                  <c:v>49.558835267939621</c:v>
                </c:pt>
                <c:pt idx="12075">
                  <c:v>49.230260190113178</c:v>
                </c:pt>
                <c:pt idx="12076">
                  <c:v>48.711865550311288</c:v>
                </c:pt>
                <c:pt idx="12077">
                  <c:v>48.793214365780308</c:v>
                </c:pt>
                <c:pt idx="12078">
                  <c:v>48.738078033546977</c:v>
                </c:pt>
                <c:pt idx="12079">
                  <c:v>48.502673116644942</c:v>
                </c:pt>
                <c:pt idx="12080">
                  <c:v>48.210201997751575</c:v>
                </c:pt>
                <c:pt idx="12081">
                  <c:v>47.668801429316829</c:v>
                </c:pt>
                <c:pt idx="12082">
                  <c:v>47.867580331277082</c:v>
                </c:pt>
                <c:pt idx="12083">
                  <c:v>48.004960286827846</c:v>
                </c:pt>
                <c:pt idx="12084">
                  <c:v>47.878707241273489</c:v>
                </c:pt>
                <c:pt idx="12085">
                  <c:v>47.642665214574009</c:v>
                </c:pt>
                <c:pt idx="12086">
                  <c:v>47.588829002881539</c:v>
                </c:pt>
                <c:pt idx="12087">
                  <c:v>48.082325159641421</c:v>
                </c:pt>
                <c:pt idx="12088">
                  <c:v>49.124269145850853</c:v>
                </c:pt>
                <c:pt idx="12089">
                  <c:v>49.186656967666089</c:v>
                </c:pt>
                <c:pt idx="12090">
                  <c:v>49.062214725537892</c:v>
                </c:pt>
                <c:pt idx="12091">
                  <c:v>49.050930416151019</c:v>
                </c:pt>
                <c:pt idx="12092">
                  <c:v>49.282941317019407</c:v>
                </c:pt>
                <c:pt idx="12093">
                  <c:v>49.10207292238595</c:v>
                </c:pt>
                <c:pt idx="12094">
                  <c:v>48.872766241838413</c:v>
                </c:pt>
                <c:pt idx="12095">
                  <c:v>48.478363018266776</c:v>
                </c:pt>
                <c:pt idx="12096">
                  <c:v>48.314990934895221</c:v>
                </c:pt>
                <c:pt idx="12097">
                  <c:v>48.234304900033948</c:v>
                </c:pt>
                <c:pt idx="12098">
                  <c:v>48.19716448526092</c:v>
                </c:pt>
                <c:pt idx="12099">
                  <c:v>47.99618230935738</c:v>
                </c:pt>
                <c:pt idx="12100">
                  <c:v>47.575255790504315</c:v>
                </c:pt>
                <c:pt idx="12101">
                  <c:v>47.177050899537797</c:v>
                </c:pt>
                <c:pt idx="12102">
                  <c:v>47.041652763456121</c:v>
                </c:pt>
                <c:pt idx="12103">
                  <c:v>46.516197502088318</c:v>
                </c:pt>
                <c:pt idx="12104">
                  <c:v>46.373392775756905</c:v>
                </c:pt>
                <c:pt idx="12105">
                  <c:v>46.48608012020199</c:v>
                </c:pt>
                <c:pt idx="12106">
                  <c:v>46.231801261944483</c:v>
                </c:pt>
                <c:pt idx="12107">
                  <c:v>45.558203917557954</c:v>
                </c:pt>
                <c:pt idx="12108">
                  <c:v>44.816971939819283</c:v>
                </c:pt>
                <c:pt idx="12109">
                  <c:v>44.598713286472361</c:v>
                </c:pt>
                <c:pt idx="12110">
                  <c:v>43.78835466605716</c:v>
                </c:pt>
                <c:pt idx="12111">
                  <c:v>43.154737174039312</c:v>
                </c:pt>
                <c:pt idx="12112">
                  <c:v>44.075227717961575</c:v>
                </c:pt>
                <c:pt idx="12113">
                  <c:v>43.909064109464857</c:v>
                </c:pt>
                <c:pt idx="12114">
                  <c:v>43.858568685738973</c:v>
                </c:pt>
                <c:pt idx="12115">
                  <c:v>42.729210542081191</c:v>
                </c:pt>
                <c:pt idx="12116">
                  <c:v>42.25705276559119</c:v>
                </c:pt>
                <c:pt idx="12117">
                  <c:v>42.774701661969686</c:v>
                </c:pt>
                <c:pt idx="12118">
                  <c:v>43.037766077190803</c:v>
                </c:pt>
                <c:pt idx="12119">
                  <c:v>42.824729135108704</c:v>
                </c:pt>
                <c:pt idx="12120">
                  <c:v>42.360080823992774</c:v>
                </c:pt>
                <c:pt idx="12121">
                  <c:v>41.976722092535638</c:v>
                </c:pt>
                <c:pt idx="12122">
                  <c:v>41.248425964230144</c:v>
                </c:pt>
                <c:pt idx="12123">
                  <c:v>40.627637153468477</c:v>
                </c:pt>
                <c:pt idx="12124">
                  <c:v>41.38127982266532</c:v>
                </c:pt>
                <c:pt idx="12125">
                  <c:v>41.445420806390452</c:v>
                </c:pt>
                <c:pt idx="12126">
                  <c:v>40.622729203383599</c:v>
                </c:pt>
                <c:pt idx="12127">
                  <c:v>39.552320288874441</c:v>
                </c:pt>
                <c:pt idx="12128">
                  <c:v>38.767206731140284</c:v>
                </c:pt>
                <c:pt idx="12129">
                  <c:v>38.718747722726363</c:v>
                </c:pt>
                <c:pt idx="12130">
                  <c:v>37.485555607757526</c:v>
                </c:pt>
                <c:pt idx="12131">
                  <c:v>37.000117662637066</c:v>
                </c:pt>
                <c:pt idx="12132">
                  <c:v>38.970373928172492</c:v>
                </c:pt>
                <c:pt idx="12133">
                  <c:v>40.005037355965477</c:v>
                </c:pt>
                <c:pt idx="12134">
                  <c:v>41.09517462391554</c:v>
                </c:pt>
                <c:pt idx="12135">
                  <c:v>41.857901064935412</c:v>
                </c:pt>
                <c:pt idx="12136">
                  <c:v>41.919013600490217</c:v>
                </c:pt>
                <c:pt idx="12137">
                  <c:v>42.395213594991787</c:v>
                </c:pt>
                <c:pt idx="12138">
                  <c:v>41.736391975725617</c:v>
                </c:pt>
                <c:pt idx="12139">
                  <c:v>41.037724774051973</c:v>
                </c:pt>
                <c:pt idx="12140">
                  <c:v>41.08943230726728</c:v>
                </c:pt>
                <c:pt idx="12141">
                  <c:v>41.104224502897893</c:v>
                </c:pt>
                <c:pt idx="12142">
                  <c:v>40.691538088888798</c:v>
                </c:pt>
                <c:pt idx="12143">
                  <c:v>40.124298047929692</c:v>
                </c:pt>
                <c:pt idx="12144">
                  <c:v>39.966208313620847</c:v>
                </c:pt>
                <c:pt idx="12145">
                  <c:v>40.09649815272325</c:v>
                </c:pt>
                <c:pt idx="12146">
                  <c:v>41.021123400125049</c:v>
                </c:pt>
                <c:pt idx="12147">
                  <c:v>40.921031859028744</c:v>
                </c:pt>
                <c:pt idx="12148">
                  <c:v>41.160829105722655</c:v>
                </c:pt>
                <c:pt idx="12149">
                  <c:v>41.443192393387918</c:v>
                </c:pt>
                <c:pt idx="12150">
                  <c:v>41.176298234374499</c:v>
                </c:pt>
                <c:pt idx="12151">
                  <c:v>40.161714245879509</c:v>
                </c:pt>
                <c:pt idx="12152">
                  <c:v>39.71029657775582</c:v>
                </c:pt>
                <c:pt idx="12153">
                  <c:v>39.700766106577156</c:v>
                </c:pt>
                <c:pt idx="12154">
                  <c:v>39.385542023690938</c:v>
                </c:pt>
                <c:pt idx="12155">
                  <c:v>39.053128049010986</c:v>
                </c:pt>
                <c:pt idx="12156">
                  <c:v>38.946122478156695</c:v>
                </c:pt>
                <c:pt idx="12157">
                  <c:v>39.083991751729371</c:v>
                </c:pt>
                <c:pt idx="12158">
                  <c:v>38.991753531195286</c:v>
                </c:pt>
                <c:pt idx="12159">
                  <c:v>38.385041846249884</c:v>
                </c:pt>
                <c:pt idx="12160">
                  <c:v>38.060304392230606</c:v>
                </c:pt>
                <c:pt idx="12161">
                  <c:v>38.975274109819829</c:v>
                </c:pt>
                <c:pt idx="12162">
                  <c:v>39.612130088774286</c:v>
                </c:pt>
                <c:pt idx="12163">
                  <c:v>39.902883123625884</c:v>
                </c:pt>
                <c:pt idx="12164">
                  <c:v>39.884527797389012</c:v>
                </c:pt>
                <c:pt idx="12165">
                  <c:v>39.834273292364301</c:v>
                </c:pt>
                <c:pt idx="12166">
                  <c:v>40.23420939621964</c:v>
                </c:pt>
                <c:pt idx="12167">
                  <c:v>40.778980591444459</c:v>
                </c:pt>
                <c:pt idx="12168">
                  <c:v>41.469776522663523</c:v>
                </c:pt>
                <c:pt idx="12169">
                  <c:v>41.533639978508425</c:v>
                </c:pt>
                <c:pt idx="12170">
                  <c:v>41.124118288320332</c:v>
                </c:pt>
                <c:pt idx="12171">
                  <c:v>41.183337018655521</c:v>
                </c:pt>
                <c:pt idx="12172">
                  <c:v>41.695657731167593</c:v>
                </c:pt>
                <c:pt idx="12173">
                  <c:v>41.60976467624139</c:v>
                </c:pt>
                <c:pt idx="12174">
                  <c:v>41.540692466878831</c:v>
                </c:pt>
                <c:pt idx="12175">
                  <c:v>41.658668033484766</c:v>
                </c:pt>
                <c:pt idx="12176">
                  <c:v>41.822803185536699</c:v>
                </c:pt>
                <c:pt idx="12177">
                  <c:v>41.857934340212545</c:v>
                </c:pt>
                <c:pt idx="12178">
                  <c:v>41.842865483850069</c:v>
                </c:pt>
                <c:pt idx="12179">
                  <c:v>41.342843241318057</c:v>
                </c:pt>
                <c:pt idx="12180">
                  <c:v>41.423461785638622</c:v>
                </c:pt>
                <c:pt idx="12181">
                  <c:v>41.400678881656518</c:v>
                </c:pt>
                <c:pt idx="12182">
                  <c:v>41.336507829389944</c:v>
                </c:pt>
                <c:pt idx="12183">
                  <c:v>41.454316876703707</c:v>
                </c:pt>
                <c:pt idx="12184">
                  <c:v>40.867738292898352</c:v>
                </c:pt>
                <c:pt idx="12185">
                  <c:v>40.645009119202058</c:v>
                </c:pt>
                <c:pt idx="12186">
                  <c:v>40.456009826797768</c:v>
                </c:pt>
                <c:pt idx="12187">
                  <c:v>40.102019740813283</c:v>
                </c:pt>
                <c:pt idx="12188">
                  <c:v>40.276463526685824</c:v>
                </c:pt>
                <c:pt idx="12189">
                  <c:v>40.355002630562858</c:v>
                </c:pt>
                <c:pt idx="12190">
                  <c:v>40.792854409104464</c:v>
                </c:pt>
                <c:pt idx="12191">
                  <c:v>41.170188312388682</c:v>
                </c:pt>
                <c:pt idx="12192">
                  <c:v>41.489257271809691</c:v>
                </c:pt>
                <c:pt idx="12193">
                  <c:v>42.366755063108464</c:v>
                </c:pt>
                <c:pt idx="12194">
                  <c:v>43.368728820350974</c:v>
                </c:pt>
                <c:pt idx="12195">
                  <c:v>43.544372172073402</c:v>
                </c:pt>
                <c:pt idx="12196">
                  <c:v>43.690245818849846</c:v>
                </c:pt>
                <c:pt idx="12197">
                  <c:v>43.64874008532194</c:v>
                </c:pt>
                <c:pt idx="12198">
                  <c:v>44.091774797187959</c:v>
                </c:pt>
                <c:pt idx="12199">
                  <c:v>43.9484765290971</c:v>
                </c:pt>
                <c:pt idx="12200">
                  <c:v>43.678193398443156</c:v>
                </c:pt>
                <c:pt idx="12201">
                  <c:v>43.68037730811308</c:v>
                </c:pt>
                <c:pt idx="12202">
                  <c:v>44.32903091113856</c:v>
                </c:pt>
                <c:pt idx="12203">
                  <c:v>44.814433799615529</c:v>
                </c:pt>
                <c:pt idx="12204">
                  <c:v>44.986969369744045</c:v>
                </c:pt>
                <c:pt idx="12205">
                  <c:v>44.863255203977246</c:v>
                </c:pt>
                <c:pt idx="12206">
                  <c:v>44.614264137595178</c:v>
                </c:pt>
                <c:pt idx="12207">
                  <c:v>44.781567628111155</c:v>
                </c:pt>
                <c:pt idx="12208">
                  <c:v>44.564377025114815</c:v>
                </c:pt>
                <c:pt idx="12209">
                  <c:v>44.138787224524968</c:v>
                </c:pt>
                <c:pt idx="12210">
                  <c:v>44.401413008510886</c:v>
                </c:pt>
                <c:pt idx="12211">
                  <c:v>44.767724665831103</c:v>
                </c:pt>
                <c:pt idx="12212">
                  <c:v>44.975894585527222</c:v>
                </c:pt>
                <c:pt idx="12213">
                  <c:v>44.609341044655174</c:v>
                </c:pt>
                <c:pt idx="12214">
                  <c:v>44.459899752155579</c:v>
                </c:pt>
                <c:pt idx="12215">
                  <c:v>45.071223373747713</c:v>
                </c:pt>
                <c:pt idx="12216">
                  <c:v>45.727009673835745</c:v>
                </c:pt>
                <c:pt idx="12217">
                  <c:v>45.816177342699717</c:v>
                </c:pt>
                <c:pt idx="12218">
                  <c:v>45.800141680629771</c:v>
                </c:pt>
                <c:pt idx="12219">
                  <c:v>46.077232537797585</c:v>
                </c:pt>
                <c:pt idx="12220">
                  <c:v>46.033459166886679</c:v>
                </c:pt>
                <c:pt idx="12221">
                  <c:v>46.098366344311984</c:v>
                </c:pt>
                <c:pt idx="12222">
                  <c:v>46.592079847859566</c:v>
                </c:pt>
                <c:pt idx="12223">
                  <c:v>47.272790134436796</c:v>
                </c:pt>
                <c:pt idx="12224">
                  <c:v>47.391444837674236</c:v>
                </c:pt>
                <c:pt idx="12225">
                  <c:v>47.387179607638842</c:v>
                </c:pt>
                <c:pt idx="12226">
                  <c:v>46.852178349868602</c:v>
                </c:pt>
                <c:pt idx="12227">
                  <c:v>46.407551177328351</c:v>
                </c:pt>
                <c:pt idx="12228">
                  <c:v>45.96250276153777</c:v>
                </c:pt>
                <c:pt idx="12229">
                  <c:v>45.852652379937695</c:v>
                </c:pt>
                <c:pt idx="12230">
                  <c:v>45.921889885031398</c:v>
                </c:pt>
                <c:pt idx="12231">
                  <c:v>46.119813230435888</c:v>
                </c:pt>
                <c:pt idx="12232">
                  <c:v>45.852779511831663</c:v>
                </c:pt>
                <c:pt idx="12233">
                  <c:v>45.215884404412321</c:v>
                </c:pt>
                <c:pt idx="12234">
                  <c:v>45.483110281242404</c:v>
                </c:pt>
                <c:pt idx="12235">
                  <c:v>45.456275246176475</c:v>
                </c:pt>
                <c:pt idx="12236">
                  <c:v>45.27035908041961</c:v>
                </c:pt>
                <c:pt idx="12237">
                  <c:v>45.501690615320548</c:v>
                </c:pt>
                <c:pt idx="12238">
                  <c:v>45.270087010088567</c:v>
                </c:pt>
                <c:pt idx="12239">
                  <c:v>45.143783467330422</c:v>
                </c:pt>
                <c:pt idx="12240">
                  <c:v>45.297723768954015</c:v>
                </c:pt>
                <c:pt idx="12241">
                  <c:v>45.225700388161378</c:v>
                </c:pt>
                <c:pt idx="12242">
                  <c:v>45.203539794971178</c:v>
                </c:pt>
                <c:pt idx="12243">
                  <c:v>45.358587936467934</c:v>
                </c:pt>
                <c:pt idx="12244">
                  <c:v>45.754568409153293</c:v>
                </c:pt>
                <c:pt idx="12245">
                  <c:v>45.847450183023874</c:v>
                </c:pt>
                <c:pt idx="12246">
                  <c:v>45.766300196199921</c:v>
                </c:pt>
                <c:pt idx="12247">
                  <c:v>45.818016115421628</c:v>
                </c:pt>
                <c:pt idx="12248">
                  <c:v>46.057644339705284</c:v>
                </c:pt>
                <c:pt idx="12249">
                  <c:v>46.137324064412972</c:v>
                </c:pt>
                <c:pt idx="12250">
                  <c:v>46.272506423921705</c:v>
                </c:pt>
                <c:pt idx="12251">
                  <c:v>45.769524279093673</c:v>
                </c:pt>
                <c:pt idx="12252">
                  <c:v>45.340663836598566</c:v>
                </c:pt>
                <c:pt idx="12253">
                  <c:v>45.274013060758769</c:v>
                </c:pt>
                <c:pt idx="12254">
                  <c:v>45.30706309029312</c:v>
                </c:pt>
                <c:pt idx="12255">
                  <c:v>44.968619329008632</c:v>
                </c:pt>
                <c:pt idx="12256">
                  <c:v>45.019433868850413</c:v>
                </c:pt>
                <c:pt idx="12257">
                  <c:v>45.47097879055498</c:v>
                </c:pt>
                <c:pt idx="12258">
                  <c:v>45.767904282057302</c:v>
                </c:pt>
                <c:pt idx="12259">
                  <c:v>46.043884744878106</c:v>
                </c:pt>
                <c:pt idx="12260">
                  <c:v>46.247859154297913</c:v>
                </c:pt>
                <c:pt idx="12261">
                  <c:v>46.71172518161552</c:v>
                </c:pt>
                <c:pt idx="12262">
                  <c:v>47.502554688940265</c:v>
                </c:pt>
                <c:pt idx="12263">
                  <c:v>47.649337582929093</c:v>
                </c:pt>
                <c:pt idx="12264">
                  <c:v>48.239712875581581</c:v>
                </c:pt>
                <c:pt idx="12265">
                  <c:v>48.465957128968064</c:v>
                </c:pt>
                <c:pt idx="12266">
                  <c:v>48.751421616457684</c:v>
                </c:pt>
                <c:pt idx="12267">
                  <c:v>49.043442631940259</c:v>
                </c:pt>
                <c:pt idx="12268">
                  <c:v>48.797734984354243</c:v>
                </c:pt>
                <c:pt idx="12269">
                  <c:v>48.8118863274997</c:v>
                </c:pt>
                <c:pt idx="12270">
                  <c:v>48.987120999415424</c:v>
                </c:pt>
                <c:pt idx="12271">
                  <c:v>49.177680900103148</c:v>
                </c:pt>
                <c:pt idx="12272">
                  <c:v>48.906711878343579</c:v>
                </c:pt>
                <c:pt idx="12273">
                  <c:v>48.827972072219445</c:v>
                </c:pt>
                <c:pt idx="12274">
                  <c:v>48.895842953399828</c:v>
                </c:pt>
                <c:pt idx="12275">
                  <c:v>49.056710276716515</c:v>
                </c:pt>
                <c:pt idx="12276">
                  <c:v>49.169050143250189</c:v>
                </c:pt>
                <c:pt idx="12277">
                  <c:v>49.035802017361981</c:v>
                </c:pt>
                <c:pt idx="12278">
                  <c:v>49.103961782166117</c:v>
                </c:pt>
                <c:pt idx="12279">
                  <c:v>49.186947477577974</c:v>
                </c:pt>
                <c:pt idx="12280">
                  <c:v>49.535682935194004</c:v>
                </c:pt>
                <c:pt idx="12281">
                  <c:v>49.807633834508216</c:v>
                </c:pt>
                <c:pt idx="12282">
                  <c:v>50.369962020499813</c:v>
                </c:pt>
                <c:pt idx="12283">
                  <c:v>50.470198244920603</c:v>
                </c:pt>
                <c:pt idx="12284">
                  <c:v>50.42931738434222</c:v>
                </c:pt>
                <c:pt idx="12285">
                  <c:v>49.939648712540254</c:v>
                </c:pt>
                <c:pt idx="12286">
                  <c:v>50.35864236523846</c:v>
                </c:pt>
                <c:pt idx="12287">
                  <c:v>50.740864460790618</c:v>
                </c:pt>
                <c:pt idx="12288">
                  <c:v>50.775875657268571</c:v>
                </c:pt>
                <c:pt idx="12289">
                  <c:v>50.719514435289</c:v>
                </c:pt>
                <c:pt idx="12290">
                  <c:v>50.673359677152888</c:v>
                </c:pt>
                <c:pt idx="12291">
                  <c:v>51.179586540327641</c:v>
                </c:pt>
                <c:pt idx="12292">
                  <c:v>51.143249033884011</c:v>
                </c:pt>
                <c:pt idx="12293">
                  <c:v>51.301281673398712</c:v>
                </c:pt>
                <c:pt idx="12294">
                  <c:v>51.454672505602176</c:v>
                </c:pt>
                <c:pt idx="12295">
                  <c:v>51.644540247147845</c:v>
                </c:pt>
                <c:pt idx="12296">
                  <c:v>51.80412187651153</c:v>
                </c:pt>
                <c:pt idx="12297">
                  <c:v>51.855407957169277</c:v>
                </c:pt>
                <c:pt idx="12298">
                  <c:v>52.108980902079836</c:v>
                </c:pt>
                <c:pt idx="12299">
                  <c:v>52.468011780495168</c:v>
                </c:pt>
                <c:pt idx="12300">
                  <c:v>52.72458035810179</c:v>
                </c:pt>
                <c:pt idx="12301">
                  <c:v>52.882226853372515</c:v>
                </c:pt>
                <c:pt idx="12302">
                  <c:v>52.500945997759693</c:v>
                </c:pt>
                <c:pt idx="12303">
                  <c:v>52.705174677690977</c:v>
                </c:pt>
                <c:pt idx="12304">
                  <c:v>53.063042813752503</c:v>
                </c:pt>
                <c:pt idx="12305">
                  <c:v>53.427585917882979</c:v>
                </c:pt>
                <c:pt idx="12306">
                  <c:v>53.468725159039742</c:v>
                </c:pt>
                <c:pt idx="12307">
                  <c:v>53.638221017793896</c:v>
                </c:pt>
                <c:pt idx="12308">
                  <c:v>53.722433024791833</c:v>
                </c:pt>
                <c:pt idx="12309">
                  <c:v>53.973316787017609</c:v>
                </c:pt>
                <c:pt idx="12310">
                  <c:v>54.306332151593509</c:v>
                </c:pt>
                <c:pt idx="12311">
                  <c:v>54.293841695198644</c:v>
                </c:pt>
                <c:pt idx="12312">
                  <c:v>54.243348422422109</c:v>
                </c:pt>
                <c:pt idx="12313">
                  <c:v>54.53463520345052</c:v>
                </c:pt>
                <c:pt idx="12314">
                  <c:v>54.865660439135468</c:v>
                </c:pt>
                <c:pt idx="12315">
                  <c:v>55.006665186464041</c:v>
                </c:pt>
                <c:pt idx="12316">
                  <c:v>54.751984326650714</c:v>
                </c:pt>
                <c:pt idx="12317">
                  <c:v>54.388978670565017</c:v>
                </c:pt>
                <c:pt idx="12318">
                  <c:v>53.89240729530276</c:v>
                </c:pt>
                <c:pt idx="12319">
                  <c:v>53.330309487212752</c:v>
                </c:pt>
                <c:pt idx="12320">
                  <c:v>53.606027187261638</c:v>
                </c:pt>
                <c:pt idx="12321">
                  <c:v>54.011824813069211</c:v>
                </c:pt>
                <c:pt idx="12322">
                  <c:v>54.107425742988347</c:v>
                </c:pt>
                <c:pt idx="12323">
                  <c:v>53.981355441007182</c:v>
                </c:pt>
                <c:pt idx="12324">
                  <c:v>54.150317083537537</c:v>
                </c:pt>
                <c:pt idx="12325">
                  <c:v>54.184431783300163</c:v>
                </c:pt>
                <c:pt idx="12326">
                  <c:v>54.196894202610316</c:v>
                </c:pt>
                <c:pt idx="12327">
                  <c:v>54.773007187984057</c:v>
                </c:pt>
                <c:pt idx="12328">
                  <c:v>55.36072155511112</c:v>
                </c:pt>
                <c:pt idx="12329">
                  <c:v>55.63364991237782</c:v>
                </c:pt>
                <c:pt idx="12330">
                  <c:v>55.71876939674376</c:v>
                </c:pt>
                <c:pt idx="12331">
                  <c:v>55.659150313489242</c:v>
                </c:pt>
                <c:pt idx="12332">
                  <c:v>55.655254172967297</c:v>
                </c:pt>
                <c:pt idx="12333">
                  <c:v>55.751537762686532</c:v>
                </c:pt>
                <c:pt idx="12334">
                  <c:v>56.394352993090308</c:v>
                </c:pt>
                <c:pt idx="12335">
                  <c:v>56.661098282747616</c:v>
                </c:pt>
                <c:pt idx="12336">
                  <c:v>56.674130335352643</c:v>
                </c:pt>
                <c:pt idx="12337">
                  <c:v>56.74383951566513</c:v>
                </c:pt>
                <c:pt idx="12338">
                  <c:v>56.64907730367397</c:v>
                </c:pt>
                <c:pt idx="12339">
                  <c:v>56.429845374508751</c:v>
                </c:pt>
                <c:pt idx="12340">
                  <c:v>56.250962764671556</c:v>
                </c:pt>
                <c:pt idx="12341">
                  <c:v>55.915144516966464</c:v>
                </c:pt>
                <c:pt idx="12342">
                  <c:v>55.933596514657062</c:v>
                </c:pt>
                <c:pt idx="12343">
                  <c:v>56.153415548959664</c:v>
                </c:pt>
                <c:pt idx="12344">
                  <c:v>56.205638225420202</c:v>
                </c:pt>
                <c:pt idx="12345">
                  <c:v>56.330976798662888</c:v>
                </c:pt>
                <c:pt idx="12346">
                  <c:v>56.388997704765515</c:v>
                </c:pt>
                <c:pt idx="12347">
                  <c:v>56.430161673089991</c:v>
                </c:pt>
                <c:pt idx="12348">
                  <c:v>56.550357917453674</c:v>
                </c:pt>
                <c:pt idx="12349">
                  <c:v>56.653845072442614</c:v>
                </c:pt>
                <c:pt idx="12350">
                  <c:v>56.995467758229445</c:v>
                </c:pt>
                <c:pt idx="12351">
                  <c:v>57.2479576803984</c:v>
                </c:pt>
                <c:pt idx="12352">
                  <c:v>57.335547055649414</c:v>
                </c:pt>
                <c:pt idx="12353">
                  <c:v>57.72714884203949</c:v>
                </c:pt>
                <c:pt idx="12354">
                  <c:v>57.757744230925766</c:v>
                </c:pt>
                <c:pt idx="12355">
                  <c:v>57.967404842484029</c:v>
                </c:pt>
                <c:pt idx="12356">
                  <c:v>58.056094971893032</c:v>
                </c:pt>
                <c:pt idx="12357">
                  <c:v>58.063642264239377</c:v>
                </c:pt>
                <c:pt idx="12358">
                  <c:v>58.309251471017106</c:v>
                </c:pt>
                <c:pt idx="12359">
                  <c:v>58.031116341500351</c:v>
                </c:pt>
                <c:pt idx="12360">
                  <c:v>57.881976372502699</c:v>
                </c:pt>
                <c:pt idx="12361">
                  <c:v>58.057358760911384</c:v>
                </c:pt>
                <c:pt idx="12362">
                  <c:v>58.355193011354864</c:v>
                </c:pt>
                <c:pt idx="12363">
                  <c:v>58.362779186446339</c:v>
                </c:pt>
                <c:pt idx="12364">
                  <c:v>58.627162576160934</c:v>
                </c:pt>
                <c:pt idx="12365">
                  <c:v>58.834116460054787</c:v>
                </c:pt>
                <c:pt idx="12366">
                  <c:v>58.69467960404446</c:v>
                </c:pt>
                <c:pt idx="12367">
                  <c:v>58.320794494966698</c:v>
                </c:pt>
                <c:pt idx="12368">
                  <c:v>57.997114085519634</c:v>
                </c:pt>
                <c:pt idx="12369">
                  <c:v>58.324797780102813</c:v>
                </c:pt>
                <c:pt idx="12370">
                  <c:v>58.316049060435802</c:v>
                </c:pt>
                <c:pt idx="12371">
                  <c:v>57.986563383244338</c:v>
                </c:pt>
                <c:pt idx="12372">
                  <c:v>57.809704364925445</c:v>
                </c:pt>
                <c:pt idx="12373">
                  <c:v>57.535108269192044</c:v>
                </c:pt>
                <c:pt idx="12374">
                  <c:v>57.710590349413081</c:v>
                </c:pt>
                <c:pt idx="12375">
                  <c:v>57.85198129576915</c:v>
                </c:pt>
                <c:pt idx="12376">
                  <c:v>57.744955130371977</c:v>
                </c:pt>
                <c:pt idx="12377">
                  <c:v>57.511088062093968</c:v>
                </c:pt>
                <c:pt idx="12378">
                  <c:v>56.645546186759454</c:v>
                </c:pt>
                <c:pt idx="12379">
                  <c:v>56.682365791780846</c:v>
                </c:pt>
                <c:pt idx="12380">
                  <c:v>56.821237587970714</c:v>
                </c:pt>
                <c:pt idx="12381">
                  <c:v>56.971813867578838</c:v>
                </c:pt>
                <c:pt idx="12382">
                  <c:v>56.780958291122452</c:v>
                </c:pt>
                <c:pt idx="12383">
                  <c:v>56.318193481049803</c:v>
                </c:pt>
                <c:pt idx="12384">
                  <c:v>55.960572952445141</c:v>
                </c:pt>
                <c:pt idx="12385">
                  <c:v>56.052907897816674</c:v>
                </c:pt>
                <c:pt idx="12386">
                  <c:v>55.999657635313746</c:v>
                </c:pt>
                <c:pt idx="12387">
                  <c:v>56.159256659574389</c:v>
                </c:pt>
                <c:pt idx="12388">
                  <c:v>56.511375198829917</c:v>
                </c:pt>
                <c:pt idx="12389">
                  <c:v>56.995677684283891</c:v>
                </c:pt>
                <c:pt idx="12390">
                  <c:v>57.10795916932193</c:v>
                </c:pt>
                <c:pt idx="12391">
                  <c:v>57.260437420304015</c:v>
                </c:pt>
                <c:pt idx="12392">
                  <c:v>57.178554994792975</c:v>
                </c:pt>
                <c:pt idx="12393">
                  <c:v>56.736564764683223</c:v>
                </c:pt>
                <c:pt idx="12394">
                  <c:v>56.706494385357942</c:v>
                </c:pt>
                <c:pt idx="12395">
                  <c:v>56.880583323120987</c:v>
                </c:pt>
                <c:pt idx="12396">
                  <c:v>57.083647005584531</c:v>
                </c:pt>
                <c:pt idx="12397">
                  <c:v>56.630973684830245</c:v>
                </c:pt>
                <c:pt idx="12398">
                  <c:v>56.65192714509363</c:v>
                </c:pt>
                <c:pt idx="12399">
                  <c:v>56.75220105614045</c:v>
                </c:pt>
                <c:pt idx="12400">
                  <c:v>56.744823270003153</c:v>
                </c:pt>
                <c:pt idx="12401">
                  <c:v>55.880599611601006</c:v>
                </c:pt>
                <c:pt idx="12402">
                  <c:v>55.21394405823461</c:v>
                </c:pt>
                <c:pt idx="12403">
                  <c:v>55.057688596549809</c:v>
                </c:pt>
                <c:pt idx="12404">
                  <c:v>55.540544525541549</c:v>
                </c:pt>
                <c:pt idx="12405">
                  <c:v>55.455567492417465</c:v>
                </c:pt>
                <c:pt idx="12406">
                  <c:v>55.354083803906342</c:v>
                </c:pt>
                <c:pt idx="12407">
                  <c:v>55.219573380262844</c:v>
                </c:pt>
                <c:pt idx="12408">
                  <c:v>55.841897972258401</c:v>
                </c:pt>
                <c:pt idx="12409">
                  <c:v>56.36513655625847</c:v>
                </c:pt>
                <c:pt idx="12410">
                  <c:v>56.432211068760417</c:v>
                </c:pt>
                <c:pt idx="12411">
                  <c:v>56.465506073290989</c:v>
                </c:pt>
                <c:pt idx="12412">
                  <c:v>56.510113823088894</c:v>
                </c:pt>
                <c:pt idx="12413">
                  <c:v>56.718636143096091</c:v>
                </c:pt>
                <c:pt idx="12414">
                  <c:v>56.9165841832355</c:v>
                </c:pt>
                <c:pt idx="12415">
                  <c:v>57.120914720453314</c:v>
                </c:pt>
                <c:pt idx="12416">
                  <c:v>57.194600700442699</c:v>
                </c:pt>
                <c:pt idx="12417">
                  <c:v>56.467657325540074</c:v>
                </c:pt>
                <c:pt idx="12418">
                  <c:v>56.382391162978507</c:v>
                </c:pt>
                <c:pt idx="12419">
                  <c:v>56.410018534648373</c:v>
                </c:pt>
                <c:pt idx="12420">
                  <c:v>56.302275399247193</c:v>
                </c:pt>
                <c:pt idx="12421">
                  <c:v>56.177847370614856</c:v>
                </c:pt>
                <c:pt idx="12422">
                  <c:v>56.396379196886542</c:v>
                </c:pt>
                <c:pt idx="12423">
                  <c:v>56.36197740557644</c:v>
                </c:pt>
                <c:pt idx="12424">
                  <c:v>56.231781237769553</c:v>
                </c:pt>
                <c:pt idx="12425">
                  <c:v>56.146871248100517</c:v>
                </c:pt>
                <c:pt idx="12426">
                  <c:v>55.966639791394108</c:v>
                </c:pt>
                <c:pt idx="12427">
                  <c:v>55.423203719019675</c:v>
                </c:pt>
                <c:pt idx="12428">
                  <c:v>54.968179216486519</c:v>
                </c:pt>
                <c:pt idx="12429">
                  <c:v>54.280527294488273</c:v>
                </c:pt>
                <c:pt idx="12430">
                  <c:v>54.035722116390133</c:v>
                </c:pt>
                <c:pt idx="12431">
                  <c:v>54.311844656404887</c:v>
                </c:pt>
                <c:pt idx="12432">
                  <c:v>53.432535891417686</c:v>
                </c:pt>
                <c:pt idx="12433">
                  <c:v>53.128504762195519</c:v>
                </c:pt>
                <c:pt idx="12434">
                  <c:v>53.267170159624847</c:v>
                </c:pt>
                <c:pt idx="12435">
                  <c:v>53.416850907773394</c:v>
                </c:pt>
                <c:pt idx="12436">
                  <c:v>53.01675869447417</c:v>
                </c:pt>
                <c:pt idx="12437">
                  <c:v>53.027892213800008</c:v>
                </c:pt>
                <c:pt idx="12438">
                  <c:v>53.685968356173269</c:v>
                </c:pt>
                <c:pt idx="12439">
                  <c:v>54.454214563350114</c:v>
                </c:pt>
                <c:pt idx="12440">
                  <c:v>54.302287304718369</c:v>
                </c:pt>
                <c:pt idx="12441">
                  <c:v>56.279433585483169</c:v>
                </c:pt>
                <c:pt idx="12442">
                  <c:v>56.662696528200307</c:v>
                </c:pt>
                <c:pt idx="12443">
                  <c:v>55.915315560993342</c:v>
                </c:pt>
                <c:pt idx="12444">
                  <c:v>55.664255794124479</c:v>
                </c:pt>
                <c:pt idx="12445">
                  <c:v>55.770574522691263</c:v>
                </c:pt>
                <c:pt idx="12446">
                  <c:v>56.278644456592978</c:v>
                </c:pt>
                <c:pt idx="12447">
                  <c:v>56.808226500929514</c:v>
                </c:pt>
                <c:pt idx="12448">
                  <c:v>56.871283632345545</c:v>
                </c:pt>
                <c:pt idx="12449">
                  <c:v>56.814981061549517</c:v>
                </c:pt>
                <c:pt idx="12450">
                  <c:v>56.957586664014009</c:v>
                </c:pt>
                <c:pt idx="12451">
                  <c:v>56.44553795990452</c:v>
                </c:pt>
                <c:pt idx="12452">
                  <c:v>56.18080838687257</c:v>
                </c:pt>
                <c:pt idx="12453">
                  <c:v>56.212831447653087</c:v>
                </c:pt>
                <c:pt idx="12454">
                  <c:v>56.362919707618317</c:v>
                </c:pt>
                <c:pt idx="12455">
                  <c:v>57.155945987904509</c:v>
                </c:pt>
                <c:pt idx="12456">
                  <c:v>57.445726634063178</c:v>
                </c:pt>
                <c:pt idx="12457">
                  <c:v>57.570383860859096</c:v>
                </c:pt>
                <c:pt idx="12458">
                  <c:v>57.30383298358332</c:v>
                </c:pt>
                <c:pt idx="12459">
                  <c:v>57.113011219747982</c:v>
                </c:pt>
                <c:pt idx="12460">
                  <c:v>56.917113591264247</c:v>
                </c:pt>
                <c:pt idx="12461">
                  <c:v>56.494219437281153</c:v>
                </c:pt>
                <c:pt idx="12462">
                  <c:v>56.707202644559707</c:v>
                </c:pt>
                <c:pt idx="12463">
                  <c:v>56.614769904249073</c:v>
                </c:pt>
                <c:pt idx="12464">
                  <c:v>56.794238724845535</c:v>
                </c:pt>
                <c:pt idx="12465">
                  <c:v>56.622152181509257</c:v>
                </c:pt>
                <c:pt idx="12466">
                  <c:v>56.450587060399286</c:v>
                </c:pt>
                <c:pt idx="12467">
                  <c:v>55.957773435362</c:v>
                </c:pt>
                <c:pt idx="12468">
                  <c:v>55.911328483410649</c:v>
                </c:pt>
                <c:pt idx="12469">
                  <c:v>55.820193017982689</c:v>
                </c:pt>
                <c:pt idx="12470">
                  <c:v>55.511507350593241</c:v>
                </c:pt>
                <c:pt idx="12471">
                  <c:v>55.626416170808973</c:v>
                </c:pt>
                <c:pt idx="12472">
                  <c:v>55.641435303175093</c:v>
                </c:pt>
                <c:pt idx="12473">
                  <c:v>55.906844949571237</c:v>
                </c:pt>
                <c:pt idx="12474">
                  <c:v>56.257380867405047</c:v>
                </c:pt>
                <c:pt idx="12475">
                  <c:v>56.413213812407754</c:v>
                </c:pt>
                <c:pt idx="12476">
                  <c:v>56.355108202180979</c:v>
                </c:pt>
                <c:pt idx="12477">
                  <c:v>56.776080860451273</c:v>
                </c:pt>
                <c:pt idx="12478">
                  <c:v>56.904962564004499</c:v>
                </c:pt>
                <c:pt idx="12479">
                  <c:v>56.561825639743553</c:v>
                </c:pt>
                <c:pt idx="12480">
                  <c:v>56.447005133694873</c:v>
                </c:pt>
                <c:pt idx="12481">
                  <c:v>56.654165642535538</c:v>
                </c:pt>
                <c:pt idx="12482">
                  <c:v>56.374860605917839</c:v>
                </c:pt>
                <c:pt idx="12483">
                  <c:v>55.865795614646402</c:v>
                </c:pt>
                <c:pt idx="12484">
                  <c:v>55.640656458319377</c:v>
                </c:pt>
                <c:pt idx="12485">
                  <c:v>55.36634802197986</c:v>
                </c:pt>
                <c:pt idx="12486">
                  <c:v>55.143221639451284</c:v>
                </c:pt>
                <c:pt idx="12487">
                  <c:v>54.391619528505558</c:v>
                </c:pt>
                <c:pt idx="12488">
                  <c:v>54.395426941872557</c:v>
                </c:pt>
                <c:pt idx="12489">
                  <c:v>54.377476450981739</c:v>
                </c:pt>
                <c:pt idx="12490">
                  <c:v>54.147459725594089</c:v>
                </c:pt>
                <c:pt idx="12491">
                  <c:v>53.875098003174351</c:v>
                </c:pt>
                <c:pt idx="12492">
                  <c:v>53.307793221200924</c:v>
                </c:pt>
                <c:pt idx="12493">
                  <c:v>53.380824897913975</c:v>
                </c:pt>
                <c:pt idx="12494">
                  <c:v>53.640789515166809</c:v>
                </c:pt>
                <c:pt idx="12495">
                  <c:v>52.856561172455073</c:v>
                </c:pt>
                <c:pt idx="12496">
                  <c:v>53.008788068631745</c:v>
                </c:pt>
                <c:pt idx="12497">
                  <c:v>53.919479047650839</c:v>
                </c:pt>
                <c:pt idx="12498">
                  <c:v>53.929184553879416</c:v>
                </c:pt>
                <c:pt idx="12499">
                  <c:v>53.787890090348256</c:v>
                </c:pt>
                <c:pt idx="12500">
                  <c:v>53.749162809483202</c:v>
                </c:pt>
                <c:pt idx="12501">
                  <c:v>53.796462072755546</c:v>
                </c:pt>
                <c:pt idx="12502">
                  <c:v>53.192865768299228</c:v>
                </c:pt>
                <c:pt idx="12503">
                  <c:v>52.468378936534997</c:v>
                </c:pt>
                <c:pt idx="12504">
                  <c:v>52.456835893168957</c:v>
                </c:pt>
                <c:pt idx="12505">
                  <c:v>52.277433514414319</c:v>
                </c:pt>
                <c:pt idx="12506">
                  <c:v>52.76256809742808</c:v>
                </c:pt>
                <c:pt idx="12507">
                  <c:v>52.808999157353817</c:v>
                </c:pt>
                <c:pt idx="12508">
                  <c:v>52.427718183437719</c:v>
                </c:pt>
                <c:pt idx="12509">
                  <c:v>52.117346091791767</c:v>
                </c:pt>
                <c:pt idx="12510">
                  <c:v>51.605553753170369</c:v>
                </c:pt>
                <c:pt idx="12511">
                  <c:v>51.201998322820572</c:v>
                </c:pt>
                <c:pt idx="12512">
                  <c:v>51.298258079667477</c:v>
                </c:pt>
                <c:pt idx="12513">
                  <c:v>52.235990237363801</c:v>
                </c:pt>
                <c:pt idx="12514">
                  <c:v>53.190864138902818</c:v>
                </c:pt>
                <c:pt idx="12515">
                  <c:v>53.594050889075696</c:v>
                </c:pt>
                <c:pt idx="12516">
                  <c:v>54.530338958107855</c:v>
                </c:pt>
                <c:pt idx="12517">
                  <c:v>54.697747098709243</c:v>
                </c:pt>
                <c:pt idx="12518">
                  <c:v>55.347009356770926</c:v>
                </c:pt>
                <c:pt idx="12519">
                  <c:v>55.10182210532043</c:v>
                </c:pt>
                <c:pt idx="12520">
                  <c:v>55.348127250131213</c:v>
                </c:pt>
                <c:pt idx="12521">
                  <c:v>55.435023809913922</c:v>
                </c:pt>
                <c:pt idx="12522">
                  <c:v>55.455534768723588</c:v>
                </c:pt>
                <c:pt idx="12523">
                  <c:v>55.914152041260934</c:v>
                </c:pt>
                <c:pt idx="12524">
                  <c:v>56.130539809660618</c:v>
                </c:pt>
                <c:pt idx="12525">
                  <c:v>55.915559842189616</c:v>
                </c:pt>
                <c:pt idx="12526">
                  <c:v>56.383573078068743</c:v>
                </c:pt>
                <c:pt idx="12527">
                  <c:v>57.013377589350767</c:v>
                </c:pt>
                <c:pt idx="12528">
                  <c:v>57.308136751487702</c:v>
                </c:pt>
                <c:pt idx="12529">
                  <c:v>58.017038403103605</c:v>
                </c:pt>
                <c:pt idx="12530">
                  <c:v>58.160340487959267</c:v>
                </c:pt>
                <c:pt idx="12531">
                  <c:v>57.827081736963258</c:v>
                </c:pt>
                <c:pt idx="12532">
                  <c:v>57.582473181215903</c:v>
                </c:pt>
                <c:pt idx="12533">
                  <c:v>57.672877664110416</c:v>
                </c:pt>
                <c:pt idx="12534">
                  <c:v>58.213272527823136</c:v>
                </c:pt>
                <c:pt idx="12535">
                  <c:v>58.409451256241908</c:v>
                </c:pt>
                <c:pt idx="12536">
                  <c:v>58.226629673809875</c:v>
                </c:pt>
                <c:pt idx="12537">
                  <c:v>58.46943471954966</c:v>
                </c:pt>
                <c:pt idx="12538">
                  <c:v>58.261283531948067</c:v>
                </c:pt>
                <c:pt idx="12539">
                  <c:v>58.496659117417138</c:v>
                </c:pt>
                <c:pt idx="12540">
                  <c:v>59.072266243132525</c:v>
                </c:pt>
                <c:pt idx="12541">
                  <c:v>59.340454331876344</c:v>
                </c:pt>
                <c:pt idx="12542">
                  <c:v>59.342827950049625</c:v>
                </c:pt>
                <c:pt idx="12543">
                  <c:v>59.327398814782612</c:v>
                </c:pt>
                <c:pt idx="12544">
                  <c:v>59.567081505994338</c:v>
                </c:pt>
                <c:pt idx="12545">
                  <c:v>59.533723940350981</c:v>
                </c:pt>
                <c:pt idx="12546">
                  <c:v>59.190809690454557</c:v>
                </c:pt>
                <c:pt idx="12547">
                  <c:v>59.435859642573043</c:v>
                </c:pt>
                <c:pt idx="12548">
                  <c:v>59.640318999743499</c:v>
                </c:pt>
                <c:pt idx="12549">
                  <c:v>59.875301856602491</c:v>
                </c:pt>
                <c:pt idx="12550">
                  <c:v>59.79387144607751</c:v>
                </c:pt>
                <c:pt idx="12551">
                  <c:v>59.7544074909231</c:v>
                </c:pt>
                <c:pt idx="12552">
                  <c:v>59.64923973373908</c:v>
                </c:pt>
                <c:pt idx="12553">
                  <c:v>59.007413914204051</c:v>
                </c:pt>
                <c:pt idx="12554">
                  <c:v>59.110086814414771</c:v>
                </c:pt>
                <c:pt idx="12555">
                  <c:v>59.023786087665727</c:v>
                </c:pt>
                <c:pt idx="12556">
                  <c:v>59.681311064682319</c:v>
                </c:pt>
                <c:pt idx="12557">
                  <c:v>60.125340019003552</c:v>
                </c:pt>
                <c:pt idx="12558">
                  <c:v>60.09768236259481</c:v>
                </c:pt>
                <c:pt idx="12559">
                  <c:v>60.18903083978595</c:v>
                </c:pt>
                <c:pt idx="12560">
                  <c:v>60.569425514693407</c:v>
                </c:pt>
                <c:pt idx="12561">
                  <c:v>60.564579960652232</c:v>
                </c:pt>
                <c:pt idx="12562">
                  <c:v>60.789880198105855</c:v>
                </c:pt>
                <c:pt idx="12563">
                  <c:v>60.584410403036252</c:v>
                </c:pt>
                <c:pt idx="12564">
                  <c:v>60.670440265808558</c:v>
                </c:pt>
                <c:pt idx="12565">
                  <c:v>61.114547888554277</c:v>
                </c:pt>
                <c:pt idx="12566">
                  <c:v>61.140215998667472</c:v>
                </c:pt>
                <c:pt idx="12567">
                  <c:v>60.902991960592644</c:v>
                </c:pt>
                <c:pt idx="12568">
                  <c:v>60.666688351785545</c:v>
                </c:pt>
                <c:pt idx="12569">
                  <c:v>60.946968451970797</c:v>
                </c:pt>
                <c:pt idx="12570">
                  <c:v>61.252922233599691</c:v>
                </c:pt>
                <c:pt idx="12571">
                  <c:v>61.235771415374288</c:v>
                </c:pt>
                <c:pt idx="12572">
                  <c:v>61.09615385654724</c:v>
                </c:pt>
                <c:pt idx="12573">
                  <c:v>61.097375779624365</c:v>
                </c:pt>
                <c:pt idx="12574">
                  <c:v>61.178024315653467</c:v>
                </c:pt>
                <c:pt idx="12575">
                  <c:v>61.277132715044822</c:v>
                </c:pt>
                <c:pt idx="12576">
                  <c:v>61.670531907075414</c:v>
                </c:pt>
                <c:pt idx="12577">
                  <c:v>61.714934690048509</c:v>
                </c:pt>
                <c:pt idx="12578">
                  <c:v>61.975371714440506</c:v>
                </c:pt>
                <c:pt idx="12579">
                  <c:v>62.478611732761756</c:v>
                </c:pt>
                <c:pt idx="12580">
                  <c:v>62.517348472036069</c:v>
                </c:pt>
                <c:pt idx="12581">
                  <c:v>62.887451174990517</c:v>
                </c:pt>
                <c:pt idx="12582">
                  <c:v>63.366653552943944</c:v>
                </c:pt>
                <c:pt idx="12583">
                  <c:v>63.45029753563383</c:v>
                </c:pt>
                <c:pt idx="12584">
                  <c:v>63.572122106902242</c:v>
                </c:pt>
                <c:pt idx="12585">
                  <c:v>63.592465185976458</c:v>
                </c:pt>
                <c:pt idx="12586">
                  <c:v>63.256696969794504</c:v>
                </c:pt>
                <c:pt idx="12587">
                  <c:v>62.663349152217833</c:v>
                </c:pt>
                <c:pt idx="12588">
                  <c:v>62.852592466657534</c:v>
                </c:pt>
                <c:pt idx="12589">
                  <c:v>62.904131592480198</c:v>
                </c:pt>
                <c:pt idx="12590">
                  <c:v>62.735548519812347</c:v>
                </c:pt>
                <c:pt idx="12591">
                  <c:v>62.912462766638221</c:v>
                </c:pt>
                <c:pt idx="12592">
                  <c:v>62.680944903656993</c:v>
                </c:pt>
                <c:pt idx="12593">
                  <c:v>62.099265734951061</c:v>
                </c:pt>
                <c:pt idx="12594">
                  <c:v>62.206076472015177</c:v>
                </c:pt>
                <c:pt idx="12595">
                  <c:v>62.804498927675958</c:v>
                </c:pt>
                <c:pt idx="12596">
                  <c:v>62.68014601979916</c:v>
                </c:pt>
                <c:pt idx="12597">
                  <c:v>62.556039330679958</c:v>
                </c:pt>
                <c:pt idx="12598">
                  <c:v>62.500990016068961</c:v>
                </c:pt>
                <c:pt idx="12599">
                  <c:v>62.13973429377608</c:v>
                </c:pt>
                <c:pt idx="12600">
                  <c:v>62.526243441083359</c:v>
                </c:pt>
                <c:pt idx="12601">
                  <c:v>62.678807475079601</c:v>
                </c:pt>
                <c:pt idx="12602">
                  <c:v>63.069923233724097</c:v>
                </c:pt>
                <c:pt idx="12603">
                  <c:v>63.595926393493357</c:v>
                </c:pt>
                <c:pt idx="12604">
                  <c:v>63.859213528762425</c:v>
                </c:pt>
                <c:pt idx="12605">
                  <c:v>64.034187773831235</c:v>
                </c:pt>
                <c:pt idx="12606">
                  <c:v>63.934294440904061</c:v>
                </c:pt>
                <c:pt idx="12607">
                  <c:v>64.173408702113051</c:v>
                </c:pt>
                <c:pt idx="12608">
                  <c:v>64.406999909788752</c:v>
                </c:pt>
                <c:pt idx="12609">
                  <c:v>64.242117990019693</c:v>
                </c:pt>
                <c:pt idx="12610">
                  <c:v>64.270384521935298</c:v>
                </c:pt>
                <c:pt idx="12611">
                  <c:v>64.11227937601133</c:v>
                </c:pt>
                <c:pt idx="12612">
                  <c:v>64.230245970063194</c:v>
                </c:pt>
                <c:pt idx="12613">
                  <c:v>63.834587654887599</c:v>
                </c:pt>
                <c:pt idx="12614">
                  <c:v>63.728622239380485</c:v>
                </c:pt>
                <c:pt idx="12615">
                  <c:v>63.635578450910991</c:v>
                </c:pt>
                <c:pt idx="12616">
                  <c:v>63.224492614118105</c:v>
                </c:pt>
                <c:pt idx="12617">
                  <c:v>62.607421566204316</c:v>
                </c:pt>
                <c:pt idx="12618">
                  <c:v>62.465928793464691</c:v>
                </c:pt>
                <c:pt idx="12619">
                  <c:v>62.537139952289237</c:v>
                </c:pt>
                <c:pt idx="12620">
                  <c:v>62.864834565639228</c:v>
                </c:pt>
                <c:pt idx="12621">
                  <c:v>62.301565647931099</c:v>
                </c:pt>
                <c:pt idx="12622">
                  <c:v>61.942708629799014</c:v>
                </c:pt>
                <c:pt idx="12623">
                  <c:v>61.808912379158649</c:v>
                </c:pt>
                <c:pt idx="12624">
                  <c:v>61.959726125363794</c:v>
                </c:pt>
                <c:pt idx="12625">
                  <c:v>62.19145550107266</c:v>
                </c:pt>
                <c:pt idx="12626">
                  <c:v>61.882985881787341</c:v>
                </c:pt>
                <c:pt idx="12627">
                  <c:v>60.994346204524874</c:v>
                </c:pt>
                <c:pt idx="12628">
                  <c:v>61.42984583642518</c:v>
                </c:pt>
                <c:pt idx="12629">
                  <c:v>61.690308382771626</c:v>
                </c:pt>
                <c:pt idx="12630">
                  <c:v>62.124608153786333</c:v>
                </c:pt>
                <c:pt idx="12631">
                  <c:v>62.443928639696793</c:v>
                </c:pt>
                <c:pt idx="12632">
                  <c:v>62.309049753835048</c:v>
                </c:pt>
                <c:pt idx="12633">
                  <c:v>62.442391120308258</c:v>
                </c:pt>
                <c:pt idx="12634">
                  <c:v>63.019358814259903</c:v>
                </c:pt>
                <c:pt idx="12635">
                  <c:v>63.607959625585082</c:v>
                </c:pt>
                <c:pt idx="12636">
                  <c:v>63.966708517873386</c:v>
                </c:pt>
                <c:pt idx="12637">
                  <c:v>63.994853869621252</c:v>
                </c:pt>
                <c:pt idx="12638">
                  <c:v>64.266192050028451</c:v>
                </c:pt>
                <c:pt idx="12639">
                  <c:v>64.410148320220515</c:v>
                </c:pt>
                <c:pt idx="12640">
                  <c:v>64.522221978297708</c:v>
                </c:pt>
                <c:pt idx="12641">
                  <c:v>64.311879534648455</c:v>
                </c:pt>
                <c:pt idx="12642">
                  <c:v>63.851406477180369</c:v>
                </c:pt>
                <c:pt idx="12643">
                  <c:v>64.000180254272195</c:v>
                </c:pt>
                <c:pt idx="12644">
                  <c:v>64.078900475984952</c:v>
                </c:pt>
                <c:pt idx="12645">
                  <c:v>63.574599529238945</c:v>
                </c:pt>
                <c:pt idx="12646">
                  <c:v>63.226846469814006</c:v>
                </c:pt>
                <c:pt idx="12647">
                  <c:v>62.912609042859032</c:v>
                </c:pt>
                <c:pt idx="12648">
                  <c:v>62.732049854906023</c:v>
                </c:pt>
                <c:pt idx="12649">
                  <c:v>62.451637592054595</c:v>
                </c:pt>
                <c:pt idx="12650">
                  <c:v>62.503472451256009</c:v>
                </c:pt>
                <c:pt idx="12651">
                  <c:v>62.780362834215069</c:v>
                </c:pt>
                <c:pt idx="12652">
                  <c:v>63.265655038923555</c:v>
                </c:pt>
                <c:pt idx="12653">
                  <c:v>63.229593615551373</c:v>
                </c:pt>
                <c:pt idx="12654">
                  <c:v>63.180906828467393</c:v>
                </c:pt>
                <c:pt idx="12655">
                  <c:v>63.088030895429547</c:v>
                </c:pt>
                <c:pt idx="12656">
                  <c:v>63.323349250669501</c:v>
                </c:pt>
                <c:pt idx="12657">
                  <c:v>63.426566309948093</c:v>
                </c:pt>
                <c:pt idx="12658">
                  <c:v>63.326986600841479</c:v>
                </c:pt>
                <c:pt idx="12659">
                  <c:v>63.069245765376053</c:v>
                </c:pt>
                <c:pt idx="12660">
                  <c:v>62.635960046967917</c:v>
                </c:pt>
                <c:pt idx="12661">
                  <c:v>62.568939569717656</c:v>
                </c:pt>
                <c:pt idx="12662">
                  <c:v>62.351825349410738</c:v>
                </c:pt>
                <c:pt idx="12663">
                  <c:v>62.235227436007335</c:v>
                </c:pt>
                <c:pt idx="12664">
                  <c:v>62.486035402574444</c:v>
                </c:pt>
                <c:pt idx="12665">
                  <c:v>62.70848568860761</c:v>
                </c:pt>
                <c:pt idx="12666">
                  <c:v>63.063415717605132</c:v>
                </c:pt>
                <c:pt idx="12667">
                  <c:v>63.552787823573745</c:v>
                </c:pt>
                <c:pt idx="12668">
                  <c:v>63.359587348590075</c:v>
                </c:pt>
                <c:pt idx="12669">
                  <c:v>63.021247152148604</c:v>
                </c:pt>
                <c:pt idx="12670">
                  <c:v>62.558671198051833</c:v>
                </c:pt>
                <c:pt idx="12671">
                  <c:v>62.237119628093843</c:v>
                </c:pt>
                <c:pt idx="12672">
                  <c:v>61.854983713577347</c:v>
                </c:pt>
                <c:pt idx="12673">
                  <c:v>62.155598934425342</c:v>
                </c:pt>
                <c:pt idx="12674">
                  <c:v>61.593712320058131</c:v>
                </c:pt>
                <c:pt idx="12675">
                  <c:v>61.548132972941289</c:v>
                </c:pt>
                <c:pt idx="12676">
                  <c:v>61.699541380054718</c:v>
                </c:pt>
                <c:pt idx="12677">
                  <c:v>61.499634865983339</c:v>
                </c:pt>
                <c:pt idx="12678">
                  <c:v>61.952272178596978</c:v>
                </c:pt>
                <c:pt idx="12679">
                  <c:v>62.631269081674404</c:v>
                </c:pt>
                <c:pt idx="12680">
                  <c:v>62.447133150574281</c:v>
                </c:pt>
                <c:pt idx="12681">
                  <c:v>62.3946775587278</c:v>
                </c:pt>
                <c:pt idx="12682">
                  <c:v>62.192518803437522</c:v>
                </c:pt>
                <c:pt idx="12683">
                  <c:v>62.221127362087095</c:v>
                </c:pt>
                <c:pt idx="12684">
                  <c:v>62.187527953311566</c:v>
                </c:pt>
                <c:pt idx="12685">
                  <c:v>62.773334466631759</c:v>
                </c:pt>
                <c:pt idx="12686">
                  <c:v>63.301885942840805</c:v>
                </c:pt>
                <c:pt idx="12687">
                  <c:v>63.777916125130965</c:v>
                </c:pt>
                <c:pt idx="12688">
                  <c:v>64.002414389891428</c:v>
                </c:pt>
                <c:pt idx="12689">
                  <c:v>64.080497335447092</c:v>
                </c:pt>
                <c:pt idx="12690">
                  <c:v>64.133043343262159</c:v>
                </c:pt>
                <c:pt idx="12691">
                  <c:v>64.217698960475261</c:v>
                </c:pt>
                <c:pt idx="12692">
                  <c:v>64.366684022063566</c:v>
                </c:pt>
                <c:pt idx="12693">
                  <c:v>64.902214833127147</c:v>
                </c:pt>
                <c:pt idx="12694">
                  <c:v>65.189082622689568</c:v>
                </c:pt>
                <c:pt idx="12695">
                  <c:v>64.916592257326727</c:v>
                </c:pt>
                <c:pt idx="12696">
                  <c:v>64.742615790077096</c:v>
                </c:pt>
                <c:pt idx="12697">
                  <c:v>64.607951149233742</c:v>
                </c:pt>
                <c:pt idx="12698">
                  <c:v>64.880596703083498</c:v>
                </c:pt>
                <c:pt idx="12699">
                  <c:v>64.836477897325395</c:v>
                </c:pt>
                <c:pt idx="12700">
                  <c:v>65.168440664159704</c:v>
                </c:pt>
                <c:pt idx="12701">
                  <c:v>65.078508216043161</c:v>
                </c:pt>
                <c:pt idx="12702">
                  <c:v>64.389977599117429</c:v>
                </c:pt>
                <c:pt idx="12703">
                  <c:v>64.223851456911703</c:v>
                </c:pt>
                <c:pt idx="12704">
                  <c:v>63.929706217239044</c:v>
                </c:pt>
                <c:pt idx="12705">
                  <c:v>64.020486400067526</c:v>
                </c:pt>
                <c:pt idx="12706">
                  <c:v>64.111395490755626</c:v>
                </c:pt>
                <c:pt idx="12707">
                  <c:v>64.401178998373851</c:v>
                </c:pt>
                <c:pt idx="12708">
                  <c:v>64.669731914797069</c:v>
                </c:pt>
                <c:pt idx="12709">
                  <c:v>64.49318354666967</c:v>
                </c:pt>
                <c:pt idx="12710">
                  <c:v>64.11718828659258</c:v>
                </c:pt>
                <c:pt idx="12711">
                  <c:v>63.910089768426886</c:v>
                </c:pt>
                <c:pt idx="12712">
                  <c:v>63.831480358011724</c:v>
                </c:pt>
                <c:pt idx="12713">
                  <c:v>63.401894495202306</c:v>
                </c:pt>
                <c:pt idx="12714">
                  <c:v>62.810354819562072</c:v>
                </c:pt>
                <c:pt idx="12715">
                  <c:v>63.028306750785958</c:v>
                </c:pt>
                <c:pt idx="12716">
                  <c:v>63.051627224283749</c:v>
                </c:pt>
                <c:pt idx="12717">
                  <c:v>62.99929437368759</c:v>
                </c:pt>
                <c:pt idx="12718">
                  <c:v>62.884005664983739</c:v>
                </c:pt>
                <c:pt idx="12719">
                  <c:v>62.85696554254779</c:v>
                </c:pt>
                <c:pt idx="12720">
                  <c:v>62.829937047364496</c:v>
                </c:pt>
                <c:pt idx="12721">
                  <c:v>62.721241256272556</c:v>
                </c:pt>
                <c:pt idx="12722">
                  <c:v>62.769536612039879</c:v>
                </c:pt>
                <c:pt idx="12723">
                  <c:v>62.491467564848541</c:v>
                </c:pt>
                <c:pt idx="12724">
                  <c:v>62.55833343514292</c:v>
                </c:pt>
                <c:pt idx="12725">
                  <c:v>63.432273353231871</c:v>
                </c:pt>
                <c:pt idx="12726">
                  <c:v>63.82365047982131</c:v>
                </c:pt>
                <c:pt idx="12727">
                  <c:v>63.904706515930691</c:v>
                </c:pt>
                <c:pt idx="12728">
                  <c:v>63.711714302252581</c:v>
                </c:pt>
                <c:pt idx="12729">
                  <c:v>63.767780610838564</c:v>
                </c:pt>
                <c:pt idx="12730">
                  <c:v>63.613462581760338</c:v>
                </c:pt>
                <c:pt idx="12731">
                  <c:v>62.918803570367515</c:v>
                </c:pt>
                <c:pt idx="12732">
                  <c:v>63.326517417503503</c:v>
                </c:pt>
                <c:pt idx="12733">
                  <c:v>63.477234528957162</c:v>
                </c:pt>
                <c:pt idx="12734">
                  <c:v>63.552137665701331</c:v>
                </c:pt>
                <c:pt idx="12735">
                  <c:v>63.271237217218932</c:v>
                </c:pt>
                <c:pt idx="12736">
                  <c:v>62.751147647293394</c:v>
                </c:pt>
                <c:pt idx="12737">
                  <c:v>62.335735049868312</c:v>
                </c:pt>
                <c:pt idx="12738">
                  <c:v>61.692430264153671</c:v>
                </c:pt>
                <c:pt idx="12739">
                  <c:v>62.073689483186143</c:v>
                </c:pt>
                <c:pt idx="12740">
                  <c:v>62.438682777347282</c:v>
                </c:pt>
                <c:pt idx="12741">
                  <c:v>62.374995320914387</c:v>
                </c:pt>
                <c:pt idx="12742">
                  <c:v>63.02244777234548</c:v>
                </c:pt>
                <c:pt idx="12743">
                  <c:v>63.632505066781775</c:v>
                </c:pt>
                <c:pt idx="12744">
                  <c:v>63.841219683400816</c:v>
                </c:pt>
                <c:pt idx="12745">
                  <c:v>63.827174615070469</c:v>
                </c:pt>
                <c:pt idx="12746">
                  <c:v>64.055675900192412</c:v>
                </c:pt>
                <c:pt idx="12747">
                  <c:v>63.881444461743889</c:v>
                </c:pt>
                <c:pt idx="12748">
                  <c:v>63.867390543962308</c:v>
                </c:pt>
                <c:pt idx="12749">
                  <c:v>64.479240145373467</c:v>
                </c:pt>
                <c:pt idx="12750">
                  <c:v>65.149179450483885</c:v>
                </c:pt>
                <c:pt idx="12751">
                  <c:v>65.467758937996749</c:v>
                </c:pt>
                <c:pt idx="12752">
                  <c:v>66.030126987274144</c:v>
                </c:pt>
                <c:pt idx="12753">
                  <c:v>65.930421495523362</c:v>
                </c:pt>
                <c:pt idx="12754">
                  <c:v>65.619889210279453</c:v>
                </c:pt>
                <c:pt idx="12755">
                  <c:v>65.671728922755577</c:v>
                </c:pt>
                <c:pt idx="12756">
                  <c:v>65.881221738019164</c:v>
                </c:pt>
                <c:pt idx="12757">
                  <c:v>65.953032269713603</c:v>
                </c:pt>
                <c:pt idx="12758">
                  <c:v>66.512973513683477</c:v>
                </c:pt>
                <c:pt idx="12759">
                  <c:v>66.299466868704556</c:v>
                </c:pt>
                <c:pt idx="12760">
                  <c:v>66.643561101753136</c:v>
                </c:pt>
                <c:pt idx="12761">
                  <c:v>66.862818417777902</c:v>
                </c:pt>
                <c:pt idx="12762">
                  <c:v>66.882208635119056</c:v>
                </c:pt>
                <c:pt idx="12763">
                  <c:v>67.202574414481276</c:v>
                </c:pt>
                <c:pt idx="12764">
                  <c:v>67.611838092665465</c:v>
                </c:pt>
                <c:pt idx="12765">
                  <c:v>67.807236304753275</c:v>
                </c:pt>
                <c:pt idx="12766">
                  <c:v>67.562452181693118</c:v>
                </c:pt>
                <c:pt idx="12767">
                  <c:v>67.446920388462416</c:v>
                </c:pt>
                <c:pt idx="12768">
                  <c:v>67.473224687413904</c:v>
                </c:pt>
                <c:pt idx="12769">
                  <c:v>67.6614749842918</c:v>
                </c:pt>
                <c:pt idx="12770">
                  <c:v>68.11480686668655</c:v>
                </c:pt>
                <c:pt idx="12771">
                  <c:v>68.339585729346624</c:v>
                </c:pt>
                <c:pt idx="12772">
                  <c:v>68.209740516460869</c:v>
                </c:pt>
                <c:pt idx="12773">
                  <c:v>68.441653634216834</c:v>
                </c:pt>
                <c:pt idx="12774">
                  <c:v>68.735952744843971</c:v>
                </c:pt>
                <c:pt idx="12775">
                  <c:v>68.880298245608145</c:v>
                </c:pt>
                <c:pt idx="12776">
                  <c:v>69.024946871923916</c:v>
                </c:pt>
                <c:pt idx="12777">
                  <c:v>68.755749579123417</c:v>
                </c:pt>
                <c:pt idx="12778">
                  <c:v>68.638864804838903</c:v>
                </c:pt>
                <c:pt idx="12779">
                  <c:v>68.426084323943897</c:v>
                </c:pt>
                <c:pt idx="12780">
                  <c:v>68.473982582970649</c:v>
                </c:pt>
                <c:pt idx="12781">
                  <c:v>67.748158367591159</c:v>
                </c:pt>
                <c:pt idx="12782">
                  <c:v>67.483940549957552</c:v>
                </c:pt>
                <c:pt idx="12783">
                  <c:v>67.254495152087699</c:v>
                </c:pt>
                <c:pt idx="12784">
                  <c:v>66.824066383114342</c:v>
                </c:pt>
                <c:pt idx="12785">
                  <c:v>67.198281154859785</c:v>
                </c:pt>
                <c:pt idx="12786">
                  <c:v>67.352837201515968</c:v>
                </c:pt>
                <c:pt idx="12787">
                  <c:v>67.635719117762335</c:v>
                </c:pt>
                <c:pt idx="12788">
                  <c:v>68.386475599969501</c:v>
                </c:pt>
                <c:pt idx="12789">
                  <c:v>68.995799097565225</c:v>
                </c:pt>
                <c:pt idx="12790">
                  <c:v>69.251773512217198</c:v>
                </c:pt>
                <c:pt idx="12791">
                  <c:v>69.107037305576668</c:v>
                </c:pt>
                <c:pt idx="12792">
                  <c:v>69.328870895327569</c:v>
                </c:pt>
                <c:pt idx="12793">
                  <c:v>69.32263129694698</c:v>
                </c:pt>
                <c:pt idx="12794">
                  <c:v>69.274798681352095</c:v>
                </c:pt>
                <c:pt idx="12795">
                  <c:v>69.10923191250366</c:v>
                </c:pt>
                <c:pt idx="12796">
                  <c:v>69.503845626724058</c:v>
                </c:pt>
                <c:pt idx="12797">
                  <c:v>68.927658746478514</c:v>
                </c:pt>
                <c:pt idx="12798">
                  <c:v>68.363141221344847</c:v>
                </c:pt>
                <c:pt idx="12799">
                  <c:v>68.131390172604483</c:v>
                </c:pt>
                <c:pt idx="12800">
                  <c:v>68.397783908179377</c:v>
                </c:pt>
                <c:pt idx="12801">
                  <c:v>68.501064561880725</c:v>
                </c:pt>
                <c:pt idx="12802">
                  <c:v>68.385297762771145</c:v>
                </c:pt>
                <c:pt idx="12803">
                  <c:v>68.037216597158633</c:v>
                </c:pt>
                <c:pt idx="12804">
                  <c:v>67.942644866088585</c:v>
                </c:pt>
                <c:pt idx="12805">
                  <c:v>67.012510057871836</c:v>
                </c:pt>
                <c:pt idx="12806">
                  <c:v>66.778636397769858</c:v>
                </c:pt>
                <c:pt idx="12807">
                  <c:v>66.452088865784773</c:v>
                </c:pt>
                <c:pt idx="12808">
                  <c:v>66.353075253374755</c:v>
                </c:pt>
                <c:pt idx="12809">
                  <c:v>66.446633089482006</c:v>
                </c:pt>
                <c:pt idx="12810">
                  <c:v>65.690470404923701</c:v>
                </c:pt>
                <c:pt idx="12811">
                  <c:v>65.435591379752594</c:v>
                </c:pt>
                <c:pt idx="12812">
                  <c:v>65.325659586234607</c:v>
                </c:pt>
                <c:pt idx="12813">
                  <c:v>65.464149984557423</c:v>
                </c:pt>
                <c:pt idx="12814">
                  <c:v>64.974478142672936</c:v>
                </c:pt>
                <c:pt idx="12815">
                  <c:v>64.702884824036559</c:v>
                </c:pt>
                <c:pt idx="12816">
                  <c:v>65.58413811533994</c:v>
                </c:pt>
                <c:pt idx="12817">
                  <c:v>66.300316903559448</c:v>
                </c:pt>
                <c:pt idx="12818">
                  <c:v>66.653034589486381</c:v>
                </c:pt>
                <c:pt idx="12819">
                  <c:v>65.727890469384306</c:v>
                </c:pt>
                <c:pt idx="12820">
                  <c:v>65.288828161048812</c:v>
                </c:pt>
                <c:pt idx="12821">
                  <c:v>65.538231484624021</c:v>
                </c:pt>
                <c:pt idx="12822">
                  <c:v>65.716495474262203</c:v>
                </c:pt>
                <c:pt idx="12823">
                  <c:v>65.244651036757006</c:v>
                </c:pt>
                <c:pt idx="12824">
                  <c:v>65.06327090687482</c:v>
                </c:pt>
                <c:pt idx="12825">
                  <c:v>64.374901500680082</c:v>
                </c:pt>
                <c:pt idx="12826">
                  <c:v>63.822564845804244</c:v>
                </c:pt>
                <c:pt idx="12827">
                  <c:v>63.102646314343573</c:v>
                </c:pt>
                <c:pt idx="12828">
                  <c:v>63.507765303681666</c:v>
                </c:pt>
                <c:pt idx="12829">
                  <c:v>63.076547577269672</c:v>
                </c:pt>
                <c:pt idx="12830">
                  <c:v>63.632251961425418</c:v>
                </c:pt>
                <c:pt idx="12831">
                  <c:v>63.881054066594594</c:v>
                </c:pt>
                <c:pt idx="12832">
                  <c:v>64.699370369187676</c:v>
                </c:pt>
                <c:pt idx="12833">
                  <c:v>64.952344907331209</c:v>
                </c:pt>
                <c:pt idx="12834">
                  <c:v>64.829584975456356</c:v>
                </c:pt>
                <c:pt idx="12835">
                  <c:v>64.60981268238956</c:v>
                </c:pt>
                <c:pt idx="12836">
                  <c:v>64.603997799248148</c:v>
                </c:pt>
                <c:pt idx="12837">
                  <c:v>64.888901429542841</c:v>
                </c:pt>
                <c:pt idx="12838">
                  <c:v>65.071239242559855</c:v>
                </c:pt>
                <c:pt idx="12839">
                  <c:v>64.622898404178628</c:v>
                </c:pt>
                <c:pt idx="12840">
                  <c:v>64.300430141141774</c:v>
                </c:pt>
                <c:pt idx="12841">
                  <c:v>63.523037940735364</c:v>
                </c:pt>
                <c:pt idx="12842">
                  <c:v>63.326751753498492</c:v>
                </c:pt>
                <c:pt idx="12843">
                  <c:v>62.523135273746597</c:v>
                </c:pt>
                <c:pt idx="12844">
                  <c:v>61.485876459555143</c:v>
                </c:pt>
                <c:pt idx="12845">
                  <c:v>61.498788493611656</c:v>
                </c:pt>
                <c:pt idx="12846">
                  <c:v>61.972944152897405</c:v>
                </c:pt>
                <c:pt idx="12847">
                  <c:v>62.872171572555949</c:v>
                </c:pt>
                <c:pt idx="12848">
                  <c:v>62.904236380057952</c:v>
                </c:pt>
                <c:pt idx="12849">
                  <c:v>63.533907786222336</c:v>
                </c:pt>
                <c:pt idx="12850">
                  <c:v>62.962737955224192</c:v>
                </c:pt>
                <c:pt idx="12851">
                  <c:v>62.22355541162986</c:v>
                </c:pt>
                <c:pt idx="12852">
                  <c:v>61.617497981920586</c:v>
                </c:pt>
                <c:pt idx="12853">
                  <c:v>61.245328294109783</c:v>
                </c:pt>
                <c:pt idx="12854">
                  <c:v>60.973399036483933</c:v>
                </c:pt>
                <c:pt idx="12855">
                  <c:v>61.416065913488808</c:v>
                </c:pt>
                <c:pt idx="12856">
                  <c:v>62.205876521136283</c:v>
                </c:pt>
                <c:pt idx="12857">
                  <c:v>62.912535278416392</c:v>
                </c:pt>
                <c:pt idx="12858">
                  <c:v>63.174251425174603</c:v>
                </c:pt>
                <c:pt idx="12859">
                  <c:v>63.133819904262495</c:v>
                </c:pt>
                <c:pt idx="12860">
                  <c:v>62.8850726538397</c:v>
                </c:pt>
                <c:pt idx="12861">
                  <c:v>62.549266365868192</c:v>
                </c:pt>
                <c:pt idx="12862">
                  <c:v>62.196488503564694</c:v>
                </c:pt>
                <c:pt idx="12863">
                  <c:v>62.424127651487744</c:v>
                </c:pt>
                <c:pt idx="12864">
                  <c:v>62.771205801230018</c:v>
                </c:pt>
                <c:pt idx="12865">
                  <c:v>62.423453321091202</c:v>
                </c:pt>
                <c:pt idx="12866">
                  <c:v>61.49708927380621</c:v>
                </c:pt>
                <c:pt idx="12867">
                  <c:v>60.553723924346023</c:v>
                </c:pt>
                <c:pt idx="12868">
                  <c:v>60.763239809124265</c:v>
                </c:pt>
                <c:pt idx="12869">
                  <c:v>59.843284358414124</c:v>
                </c:pt>
                <c:pt idx="12870">
                  <c:v>59.715219729887117</c:v>
                </c:pt>
                <c:pt idx="12871">
                  <c:v>59.740897274370965</c:v>
                </c:pt>
                <c:pt idx="12872">
                  <c:v>60.459580268581647</c:v>
                </c:pt>
                <c:pt idx="12873">
                  <c:v>61.356195843964706</c:v>
                </c:pt>
                <c:pt idx="12874">
                  <c:v>61.836614857422951</c:v>
                </c:pt>
                <c:pt idx="12875">
                  <c:v>61.584939834953239</c:v>
                </c:pt>
                <c:pt idx="12876">
                  <c:v>61.956297022158004</c:v>
                </c:pt>
                <c:pt idx="12877">
                  <c:v>61.654569855660093</c:v>
                </c:pt>
                <c:pt idx="12878">
                  <c:v>61.249499331708407</c:v>
                </c:pt>
                <c:pt idx="12879">
                  <c:v>60.54696757437371</c:v>
                </c:pt>
                <c:pt idx="12880">
                  <c:v>59.234914787037035</c:v>
                </c:pt>
                <c:pt idx="12881">
                  <c:v>59.497325459543603</c:v>
                </c:pt>
                <c:pt idx="12882">
                  <c:v>59.433663321301893</c:v>
                </c:pt>
                <c:pt idx="12883">
                  <c:v>58.912430093974081</c:v>
                </c:pt>
                <c:pt idx="12884">
                  <c:v>57.824317510138378</c:v>
                </c:pt>
                <c:pt idx="12885">
                  <c:v>56.976034772264647</c:v>
                </c:pt>
                <c:pt idx="12886">
                  <c:v>57.416459521054257</c:v>
                </c:pt>
                <c:pt idx="12887">
                  <c:v>57.659331144828315</c:v>
                </c:pt>
                <c:pt idx="12888">
                  <c:v>59.281288129932335</c:v>
                </c:pt>
                <c:pt idx="12889">
                  <c:v>59.852166934623583</c:v>
                </c:pt>
                <c:pt idx="12890">
                  <c:v>59.674405998827751</c:v>
                </c:pt>
                <c:pt idx="12891">
                  <c:v>58.775112700425417</c:v>
                </c:pt>
                <c:pt idx="12892">
                  <c:v>58.253777450772638</c:v>
                </c:pt>
                <c:pt idx="12893">
                  <c:v>57.714347471578478</c:v>
                </c:pt>
                <c:pt idx="12894">
                  <c:v>57.070255353795666</c:v>
                </c:pt>
                <c:pt idx="12895">
                  <c:v>57.860107687892203</c:v>
                </c:pt>
                <c:pt idx="12896">
                  <c:v>57.717771822979984</c:v>
                </c:pt>
                <c:pt idx="12897">
                  <c:v>58.481955121916236</c:v>
                </c:pt>
                <c:pt idx="12898">
                  <c:v>59.12759590646219</c:v>
                </c:pt>
                <c:pt idx="12899">
                  <c:v>58.958490982169707</c:v>
                </c:pt>
                <c:pt idx="12900">
                  <c:v>59.821643290148671</c:v>
                </c:pt>
                <c:pt idx="12901">
                  <c:v>59.542874432416582</c:v>
                </c:pt>
                <c:pt idx="12902">
                  <c:v>58.926010253296745</c:v>
                </c:pt>
                <c:pt idx="12903">
                  <c:v>58.197684766565992</c:v>
                </c:pt>
                <c:pt idx="12904">
                  <c:v>57.373605550271421</c:v>
                </c:pt>
                <c:pt idx="12905">
                  <c:v>57.525071868924137</c:v>
                </c:pt>
                <c:pt idx="12906">
                  <c:v>57.757473159274596</c:v>
                </c:pt>
                <c:pt idx="12907">
                  <c:v>57.112899758817093</c:v>
                </c:pt>
                <c:pt idx="12908">
                  <c:v>57.355058453794477</c:v>
                </c:pt>
                <c:pt idx="12909">
                  <c:v>56.54864633193413</c:v>
                </c:pt>
                <c:pt idx="12910">
                  <c:v>57.065500959408006</c:v>
                </c:pt>
                <c:pt idx="12911">
                  <c:v>57.250393182516483</c:v>
                </c:pt>
                <c:pt idx="12912">
                  <c:v>57.830912169387204</c:v>
                </c:pt>
                <c:pt idx="12913">
                  <c:v>57.648166486931935</c:v>
                </c:pt>
                <c:pt idx="12914">
                  <c:v>56.97368293903483</c:v>
                </c:pt>
                <c:pt idx="12915">
                  <c:v>56.466617160877419</c:v>
                </c:pt>
                <c:pt idx="12916">
                  <c:v>56.381917235136108</c:v>
                </c:pt>
                <c:pt idx="12917">
                  <c:v>56.156389566195564</c:v>
                </c:pt>
                <c:pt idx="12918">
                  <c:v>56.622487599594983</c:v>
                </c:pt>
                <c:pt idx="12919">
                  <c:v>57.420864674749275</c:v>
                </c:pt>
                <c:pt idx="12920">
                  <c:v>58.684123697593762</c:v>
                </c:pt>
                <c:pt idx="12921">
                  <c:v>58.666518460484482</c:v>
                </c:pt>
                <c:pt idx="12922">
                  <c:v>58.044653364803345</c:v>
                </c:pt>
                <c:pt idx="12923">
                  <c:v>58.932736561284841</c:v>
                </c:pt>
                <c:pt idx="12924">
                  <c:v>59.115428044624828</c:v>
                </c:pt>
                <c:pt idx="12925">
                  <c:v>59.600174554590751</c:v>
                </c:pt>
                <c:pt idx="12926">
                  <c:v>59.838575252809115</c:v>
                </c:pt>
                <c:pt idx="12927">
                  <c:v>60.251461422053495</c:v>
                </c:pt>
                <c:pt idx="12928">
                  <c:v>60.444266098604075</c:v>
                </c:pt>
                <c:pt idx="12929">
                  <c:v>60.794842841975978</c:v>
                </c:pt>
                <c:pt idx="12930">
                  <c:v>61.639891157479447</c:v>
                </c:pt>
                <c:pt idx="12931">
                  <c:v>61.726187005099924</c:v>
                </c:pt>
                <c:pt idx="12932">
                  <c:v>61.596562012389214</c:v>
                </c:pt>
                <c:pt idx="12933">
                  <c:v>61.411772326352043</c:v>
                </c:pt>
                <c:pt idx="12934">
                  <c:v>60.908195793275958</c:v>
                </c:pt>
                <c:pt idx="12935">
                  <c:v>60.128570887122024</c:v>
                </c:pt>
                <c:pt idx="12936">
                  <c:v>60.074455173323614</c:v>
                </c:pt>
                <c:pt idx="12937">
                  <c:v>60.038410500219619</c:v>
                </c:pt>
                <c:pt idx="12938">
                  <c:v>60.21852573172027</c:v>
                </c:pt>
                <c:pt idx="12939">
                  <c:v>60.134219795695863</c:v>
                </c:pt>
                <c:pt idx="12940">
                  <c:v>59.568958129616327</c:v>
                </c:pt>
                <c:pt idx="12941">
                  <c:v>59.568958129616327</c:v>
                </c:pt>
                <c:pt idx="12942">
                  <c:v>59.110277152018277</c:v>
                </c:pt>
                <c:pt idx="12943">
                  <c:v>58.489619241922085</c:v>
                </c:pt>
                <c:pt idx="12944">
                  <c:v>57.963212668744788</c:v>
                </c:pt>
                <c:pt idx="12945">
                  <c:v>58.119713342950398</c:v>
                </c:pt>
                <c:pt idx="12946">
                  <c:v>57.834926747569938</c:v>
                </c:pt>
                <c:pt idx="12947">
                  <c:v>57.863844210943718</c:v>
                </c:pt>
                <c:pt idx="12948">
                  <c:v>57.447224532624922</c:v>
                </c:pt>
                <c:pt idx="12949">
                  <c:v>57.01637034863024</c:v>
                </c:pt>
                <c:pt idx="12950">
                  <c:v>56.759796682061406</c:v>
                </c:pt>
                <c:pt idx="12951">
                  <c:v>57.503350018596414</c:v>
                </c:pt>
                <c:pt idx="12952">
                  <c:v>57.440096333575958</c:v>
                </c:pt>
                <c:pt idx="12953">
                  <c:v>57.847921017544351</c:v>
                </c:pt>
                <c:pt idx="12954">
                  <c:v>58.137160622632067</c:v>
                </c:pt>
                <c:pt idx="12955">
                  <c:v>58.672022500360285</c:v>
                </c:pt>
                <c:pt idx="12956">
                  <c:v>58.695491309360428</c:v>
                </c:pt>
                <c:pt idx="12957">
                  <c:v>59.006577413300043</c:v>
                </c:pt>
                <c:pt idx="12958">
                  <c:v>59.246144117598035</c:v>
                </c:pt>
                <c:pt idx="12959">
                  <c:v>59.380040403303802</c:v>
                </c:pt>
                <c:pt idx="12960">
                  <c:v>59.686441411784855</c:v>
                </c:pt>
                <c:pt idx="12961">
                  <c:v>59.600492936151888</c:v>
                </c:pt>
                <c:pt idx="12962">
                  <c:v>59.097464775770767</c:v>
                </c:pt>
                <c:pt idx="12963">
                  <c:v>58.775974567390577</c:v>
                </c:pt>
                <c:pt idx="12964">
                  <c:v>58.656071579273096</c:v>
                </c:pt>
                <c:pt idx="12965">
                  <c:v>58.847290372621529</c:v>
                </c:pt>
                <c:pt idx="12966">
                  <c:v>59.39221628147201</c:v>
                </c:pt>
                <c:pt idx="12967">
                  <c:v>59.389840592820747</c:v>
                </c:pt>
                <c:pt idx="12968">
                  <c:v>59.27462430207067</c:v>
                </c:pt>
                <c:pt idx="12969">
                  <c:v>60.439963415849377</c:v>
                </c:pt>
                <c:pt idx="12970">
                  <c:v>61.017769466104895</c:v>
                </c:pt>
                <c:pt idx="12971">
                  <c:v>61.350926487389827</c:v>
                </c:pt>
                <c:pt idx="12972">
                  <c:v>61.55093050773872</c:v>
                </c:pt>
                <c:pt idx="12973">
                  <c:v>61.880843495260201</c:v>
                </c:pt>
                <c:pt idx="12974">
                  <c:v>62.336286503385317</c:v>
                </c:pt>
                <c:pt idx="12975">
                  <c:v>62.502101025484329</c:v>
                </c:pt>
                <c:pt idx="12976">
                  <c:v>62.224591696931178</c:v>
                </c:pt>
                <c:pt idx="12977">
                  <c:v>62.142455235891227</c:v>
                </c:pt>
                <c:pt idx="12978">
                  <c:v>62.520281363725452</c:v>
                </c:pt>
                <c:pt idx="12979">
                  <c:v>62.587803267598275</c:v>
                </c:pt>
                <c:pt idx="12980">
                  <c:v>62.361235419769571</c:v>
                </c:pt>
                <c:pt idx="12981">
                  <c:v>63.120795267182366</c:v>
                </c:pt>
                <c:pt idx="12982">
                  <c:v>63.416200589032783</c:v>
                </c:pt>
                <c:pt idx="12983">
                  <c:v>63.370540924608676</c:v>
                </c:pt>
                <c:pt idx="12984">
                  <c:v>62.653186401342104</c:v>
                </c:pt>
                <c:pt idx="12985">
                  <c:v>63.704506869156624</c:v>
                </c:pt>
                <c:pt idx="12986">
                  <c:v>63.958050806495876</c:v>
                </c:pt>
                <c:pt idx="12987">
                  <c:v>63.227649866285695</c:v>
                </c:pt>
                <c:pt idx="12988">
                  <c:v>63.239030843261631</c:v>
                </c:pt>
                <c:pt idx="12989">
                  <c:v>63.073344582452286</c:v>
                </c:pt>
                <c:pt idx="12990">
                  <c:v>63.084697784477129</c:v>
                </c:pt>
                <c:pt idx="12991">
                  <c:v>63.228530895425742</c:v>
                </c:pt>
                <c:pt idx="12992">
                  <c:v>62.569689603495405</c:v>
                </c:pt>
                <c:pt idx="12993">
                  <c:v>62.806203030196613</c:v>
                </c:pt>
                <c:pt idx="12994">
                  <c:v>63.005926755832633</c:v>
                </c:pt>
                <c:pt idx="12995">
                  <c:v>63.118077305458009</c:v>
                </c:pt>
                <c:pt idx="12996">
                  <c:v>63.590200523702833</c:v>
                </c:pt>
                <c:pt idx="12997">
                  <c:v>63.442671258487842</c:v>
                </c:pt>
                <c:pt idx="12998">
                  <c:v>62.496106603311198</c:v>
                </c:pt>
                <c:pt idx="12999">
                  <c:v>61.963639775050986</c:v>
                </c:pt>
                <c:pt idx="13000">
                  <c:v>61.620361210697205</c:v>
                </c:pt>
                <c:pt idx="13001">
                  <c:v>61.291308481832083</c:v>
                </c:pt>
                <c:pt idx="13002">
                  <c:v>60.332712417176232</c:v>
                </c:pt>
                <c:pt idx="13003">
                  <c:v>59.914003393001032</c:v>
                </c:pt>
                <c:pt idx="13004">
                  <c:v>60.307039255259113</c:v>
                </c:pt>
                <c:pt idx="13005">
                  <c:v>60.974035109422282</c:v>
                </c:pt>
                <c:pt idx="13006">
                  <c:v>60.087472638931281</c:v>
                </c:pt>
                <c:pt idx="13007">
                  <c:v>59.520246897219771</c:v>
                </c:pt>
                <c:pt idx="13008">
                  <c:v>59.369065470100836</c:v>
                </c:pt>
                <c:pt idx="13009">
                  <c:v>58.274299902832176</c:v>
                </c:pt>
                <c:pt idx="13010">
                  <c:v>58.213694630933226</c:v>
                </c:pt>
                <c:pt idx="13011">
                  <c:v>58.886644940866816</c:v>
                </c:pt>
                <c:pt idx="13012">
                  <c:v>57.117690126843179</c:v>
                </c:pt>
                <c:pt idx="13013">
                  <c:v>55.841680929409499</c:v>
                </c:pt>
                <c:pt idx="13014">
                  <c:v>56.448121584302889</c:v>
                </c:pt>
                <c:pt idx="13015">
                  <c:v>56.383770725696785</c:v>
                </c:pt>
                <c:pt idx="13016">
                  <c:v>54.701279007241993</c:v>
                </c:pt>
                <c:pt idx="13017">
                  <c:v>54.2013093171158</c:v>
                </c:pt>
                <c:pt idx="13018">
                  <c:v>55.288587582017144</c:v>
                </c:pt>
                <c:pt idx="13019">
                  <c:v>55.109452558251405</c:v>
                </c:pt>
                <c:pt idx="13020">
                  <c:v>54.379803406380155</c:v>
                </c:pt>
                <c:pt idx="13021">
                  <c:v>53.276980993298764</c:v>
                </c:pt>
                <c:pt idx="13022">
                  <c:v>53.070266307044768</c:v>
                </c:pt>
                <c:pt idx="13023">
                  <c:v>52.163826158520443</c:v>
                </c:pt>
                <c:pt idx="13024">
                  <c:v>53.354204671457886</c:v>
                </c:pt>
                <c:pt idx="13025">
                  <c:v>54.539735099257676</c:v>
                </c:pt>
                <c:pt idx="13026">
                  <c:v>55.375283840978305</c:v>
                </c:pt>
                <c:pt idx="13027">
                  <c:v>54.390711294285708</c:v>
                </c:pt>
                <c:pt idx="13028">
                  <c:v>52.993957828248448</c:v>
                </c:pt>
                <c:pt idx="13029">
                  <c:v>52.226605318895409</c:v>
                </c:pt>
                <c:pt idx="13030">
                  <c:v>52.749915904190736</c:v>
                </c:pt>
                <c:pt idx="13031">
                  <c:v>52.418646432312421</c:v>
                </c:pt>
                <c:pt idx="13032">
                  <c:v>53.420890952098233</c:v>
                </c:pt>
                <c:pt idx="13033">
                  <c:v>53.427301459012476</c:v>
                </c:pt>
                <c:pt idx="13034">
                  <c:v>53.284116291102322</c:v>
                </c:pt>
                <c:pt idx="13035">
                  <c:v>52.789639691920897</c:v>
                </c:pt>
                <c:pt idx="13036">
                  <c:v>52.473957646563214</c:v>
                </c:pt>
                <c:pt idx="13037">
                  <c:v>53.912793565231979</c:v>
                </c:pt>
                <c:pt idx="13038">
                  <c:v>54.986736413051396</c:v>
                </c:pt>
                <c:pt idx="13039">
                  <c:v>54.943846758649215</c:v>
                </c:pt>
                <c:pt idx="13040">
                  <c:v>55.071316483129287</c:v>
                </c:pt>
                <c:pt idx="13041">
                  <c:v>55.229921874600699</c:v>
                </c:pt>
                <c:pt idx="13042">
                  <c:v>56.526720440216323</c:v>
                </c:pt>
                <c:pt idx="13043">
                  <c:v>56.225998287474376</c:v>
                </c:pt>
                <c:pt idx="13044">
                  <c:v>55.949366375899999</c:v>
                </c:pt>
                <c:pt idx="13045">
                  <c:v>54.974728413631823</c:v>
                </c:pt>
                <c:pt idx="13046">
                  <c:v>53.489311251895487</c:v>
                </c:pt>
                <c:pt idx="13047">
                  <c:v>52.931952628650734</c:v>
                </c:pt>
                <c:pt idx="13048">
                  <c:v>53.560784225879097</c:v>
                </c:pt>
                <c:pt idx="13049">
                  <c:v>53.500796147546112</c:v>
                </c:pt>
                <c:pt idx="13050">
                  <c:v>53.917032341574014</c:v>
                </c:pt>
                <c:pt idx="13051">
                  <c:v>54.703142673114165</c:v>
                </c:pt>
                <c:pt idx="13052">
                  <c:v>55.632002035703643</c:v>
                </c:pt>
                <c:pt idx="13053">
                  <c:v>54.785282964720231</c:v>
                </c:pt>
                <c:pt idx="13054">
                  <c:v>54.652702579945611</c:v>
                </c:pt>
                <c:pt idx="13055">
                  <c:v>55.203601821951466</c:v>
                </c:pt>
                <c:pt idx="13056">
                  <c:v>55.489556479389172</c:v>
                </c:pt>
                <c:pt idx="13057">
                  <c:v>55.366369664004928</c:v>
                </c:pt>
                <c:pt idx="13058">
                  <c:v>55.320969240880444</c:v>
                </c:pt>
                <c:pt idx="13059">
                  <c:v>55.059854266063489</c:v>
                </c:pt>
                <c:pt idx="13060">
                  <c:v>54.987175258432288</c:v>
                </c:pt>
                <c:pt idx="13061">
                  <c:v>55.557942137614816</c:v>
                </c:pt>
                <c:pt idx="13062">
                  <c:v>55.323487621794079</c:v>
                </c:pt>
                <c:pt idx="13063">
                  <c:v>54.660159005208769</c:v>
                </c:pt>
                <c:pt idx="13064">
                  <c:v>53.60576453799829</c:v>
                </c:pt>
                <c:pt idx="13065">
                  <c:v>53.407959266853076</c:v>
                </c:pt>
                <c:pt idx="13066">
                  <c:v>53.579398816099669</c:v>
                </c:pt>
                <c:pt idx="13067">
                  <c:v>53.660303708311972</c:v>
                </c:pt>
                <c:pt idx="13068">
                  <c:v>53.167165517232583</c:v>
                </c:pt>
                <c:pt idx="13069">
                  <c:v>52.247905225439631</c:v>
                </c:pt>
                <c:pt idx="13070">
                  <c:v>52.28500123814969</c:v>
                </c:pt>
                <c:pt idx="13071">
                  <c:v>52.280295588038257</c:v>
                </c:pt>
                <c:pt idx="13072">
                  <c:v>52.29127445011175</c:v>
                </c:pt>
                <c:pt idx="13073">
                  <c:v>52.987271313042733</c:v>
                </c:pt>
                <c:pt idx="13074">
                  <c:v>52.93481391444282</c:v>
                </c:pt>
                <c:pt idx="13075">
                  <c:v>53.607615399295391</c:v>
                </c:pt>
                <c:pt idx="13076">
                  <c:v>54.288968191020437</c:v>
                </c:pt>
                <c:pt idx="13077">
                  <c:v>54.750967310326025</c:v>
                </c:pt>
                <c:pt idx="13078">
                  <c:v>54.62558759518538</c:v>
                </c:pt>
                <c:pt idx="13079">
                  <c:v>55.177852285772708</c:v>
                </c:pt>
                <c:pt idx="13080">
                  <c:v>55.465328896181582</c:v>
                </c:pt>
                <c:pt idx="13081">
                  <c:v>55.404871687684739</c:v>
                </c:pt>
                <c:pt idx="13082">
                  <c:v>55.08130723702866</c:v>
                </c:pt>
                <c:pt idx="13083">
                  <c:v>55.101136507633989</c:v>
                </c:pt>
                <c:pt idx="13084">
                  <c:v>56.085242805660329</c:v>
                </c:pt>
                <c:pt idx="13085">
                  <c:v>56.4139023285015</c:v>
                </c:pt>
                <c:pt idx="13086">
                  <c:v>55.898279261218995</c:v>
                </c:pt>
                <c:pt idx="13087">
                  <c:v>56.332049908286052</c:v>
                </c:pt>
                <c:pt idx="13088">
                  <c:v>56.915649945335893</c:v>
                </c:pt>
                <c:pt idx="13089">
                  <c:v>57.032896184223283</c:v>
                </c:pt>
                <c:pt idx="13090">
                  <c:v>57.361405666244409</c:v>
                </c:pt>
                <c:pt idx="13091">
                  <c:v>57.399264193984138</c:v>
                </c:pt>
                <c:pt idx="13092">
                  <c:v>57.247730136512018</c:v>
                </c:pt>
                <c:pt idx="13093">
                  <c:v>56.524118827586506</c:v>
                </c:pt>
                <c:pt idx="13094">
                  <c:v>56.064012500329952</c:v>
                </c:pt>
                <c:pt idx="13095">
                  <c:v>56.224355576080903</c:v>
                </c:pt>
                <c:pt idx="13096">
                  <c:v>56.109657890705698</c:v>
                </c:pt>
                <c:pt idx="13097">
                  <c:v>56.062525778077507</c:v>
                </c:pt>
                <c:pt idx="13098">
                  <c:v>56.183620833758148</c:v>
                </c:pt>
                <c:pt idx="13099">
                  <c:v>56.316214178925811</c:v>
                </c:pt>
                <c:pt idx="13100">
                  <c:v>55.570587503196833</c:v>
                </c:pt>
                <c:pt idx="13101">
                  <c:v>54.556979987138519</c:v>
                </c:pt>
                <c:pt idx="13102">
                  <c:v>54.129253264039356</c:v>
                </c:pt>
                <c:pt idx="13103">
                  <c:v>53.721118694428498</c:v>
                </c:pt>
                <c:pt idx="13104">
                  <c:v>53.74045829715849</c:v>
                </c:pt>
                <c:pt idx="13105">
                  <c:v>54.195102574352447</c:v>
                </c:pt>
                <c:pt idx="13106">
                  <c:v>54.171256729219735</c:v>
                </c:pt>
                <c:pt idx="13107">
                  <c:v>53.432360787433176</c:v>
                </c:pt>
                <c:pt idx="13108">
                  <c:v>52.895899885127342</c:v>
                </c:pt>
                <c:pt idx="13109">
                  <c:v>53.174132318523114</c:v>
                </c:pt>
                <c:pt idx="13110">
                  <c:v>53.081609328288884</c:v>
                </c:pt>
                <c:pt idx="13111">
                  <c:v>52.957398362460687</c:v>
                </c:pt>
                <c:pt idx="13112">
                  <c:v>52.886435448654986</c:v>
                </c:pt>
                <c:pt idx="13113">
                  <c:v>53.730502958415521</c:v>
                </c:pt>
                <c:pt idx="13114">
                  <c:v>54.109840309301937</c:v>
                </c:pt>
                <c:pt idx="13115">
                  <c:v>54.318704292895838</c:v>
                </c:pt>
                <c:pt idx="13116">
                  <c:v>53.767912631365874</c:v>
                </c:pt>
                <c:pt idx="13117">
                  <c:v>53.566820638124568</c:v>
                </c:pt>
                <c:pt idx="13118">
                  <c:v>52.605831875876618</c:v>
                </c:pt>
                <c:pt idx="13119">
                  <c:v>51.714689083899273</c:v>
                </c:pt>
                <c:pt idx="13120">
                  <c:v>51.231673887855656</c:v>
                </c:pt>
                <c:pt idx="13121">
                  <c:v>51.54213783161606</c:v>
                </c:pt>
                <c:pt idx="13122">
                  <c:v>51.519459290970147</c:v>
                </c:pt>
                <c:pt idx="13123">
                  <c:v>51.671956890471421</c:v>
                </c:pt>
                <c:pt idx="13124">
                  <c:v>52.697128515178377</c:v>
                </c:pt>
                <c:pt idx="13125">
                  <c:v>52.662348410358362</c:v>
                </c:pt>
                <c:pt idx="13126">
                  <c:v>52.237889882170876</c:v>
                </c:pt>
                <c:pt idx="13127">
                  <c:v>52.172070140919338</c:v>
                </c:pt>
                <c:pt idx="13128">
                  <c:v>52.28371837102091</c:v>
                </c:pt>
                <c:pt idx="13129">
                  <c:v>52.306723207104156</c:v>
                </c:pt>
                <c:pt idx="13130">
                  <c:v>52.884189431310581</c:v>
                </c:pt>
                <c:pt idx="13131">
                  <c:v>52.040157767986862</c:v>
                </c:pt>
                <c:pt idx="13132">
                  <c:v>51.558265907055301</c:v>
                </c:pt>
                <c:pt idx="13133">
                  <c:v>51.560328237691586</c:v>
                </c:pt>
                <c:pt idx="13134">
                  <c:v>51.459269994345711</c:v>
                </c:pt>
                <c:pt idx="13135">
                  <c:v>51.137134964181101</c:v>
                </c:pt>
                <c:pt idx="13136">
                  <c:v>50.239166874210078</c:v>
                </c:pt>
                <c:pt idx="13137">
                  <c:v>50.015100189951099</c:v>
                </c:pt>
                <c:pt idx="13138">
                  <c:v>50.017100793958697</c:v>
                </c:pt>
                <c:pt idx="13139">
                  <c:v>49.533935600289055</c:v>
                </c:pt>
                <c:pt idx="13140">
                  <c:v>49.555730531953181</c:v>
                </c:pt>
                <c:pt idx="13141">
                  <c:v>50.325826584419737</c:v>
                </c:pt>
                <c:pt idx="13142">
                  <c:v>50.222155381655831</c:v>
                </c:pt>
                <c:pt idx="13143">
                  <c:v>49.425631997302773</c:v>
                </c:pt>
                <c:pt idx="13144">
                  <c:v>49.709335124967296</c:v>
                </c:pt>
                <c:pt idx="13145">
                  <c:v>49.656643229734833</c:v>
                </c:pt>
                <c:pt idx="13146">
                  <c:v>50.59515378677682</c:v>
                </c:pt>
                <c:pt idx="13147">
                  <c:v>51.227593209111525</c:v>
                </c:pt>
                <c:pt idx="13148">
                  <c:v>51.381275988738857</c:v>
                </c:pt>
                <c:pt idx="13149">
                  <c:v>52.270172063344042</c:v>
                </c:pt>
                <c:pt idx="13150">
                  <c:v>52.630836250581112</c:v>
                </c:pt>
                <c:pt idx="13151">
                  <c:v>52.936095100834486</c:v>
                </c:pt>
                <c:pt idx="13152">
                  <c:v>52.502019121007642</c:v>
                </c:pt>
                <c:pt idx="13153">
                  <c:v>52.318262054084116</c:v>
                </c:pt>
                <c:pt idx="13154">
                  <c:v>52.443825883013915</c:v>
                </c:pt>
                <c:pt idx="13155">
                  <c:v>51.919387624183777</c:v>
                </c:pt>
                <c:pt idx="13156">
                  <c:v>51.228859768782137</c:v>
                </c:pt>
                <c:pt idx="13157">
                  <c:v>50.890749294308172</c:v>
                </c:pt>
                <c:pt idx="13158">
                  <c:v>50.52433589938915</c:v>
                </c:pt>
                <c:pt idx="13159">
                  <c:v>50.120141212194035</c:v>
                </c:pt>
                <c:pt idx="13160">
                  <c:v>49.649011884799414</c:v>
                </c:pt>
                <c:pt idx="13161">
                  <c:v>49.69866089668421</c:v>
                </c:pt>
                <c:pt idx="13162">
                  <c:v>50.339773622251428</c:v>
                </c:pt>
                <c:pt idx="13163">
                  <c:v>49.564541108468759</c:v>
                </c:pt>
                <c:pt idx="13164">
                  <c:v>48.811160083620038</c:v>
                </c:pt>
                <c:pt idx="13165">
                  <c:v>48.542698703160127</c:v>
                </c:pt>
                <c:pt idx="13166">
                  <c:v>48.470855509079449</c:v>
                </c:pt>
                <c:pt idx="13167">
                  <c:v>47.453936960498964</c:v>
                </c:pt>
                <c:pt idx="13168">
                  <c:v>47.39319592118953</c:v>
                </c:pt>
                <c:pt idx="13169">
                  <c:v>47.138220527133527</c:v>
                </c:pt>
                <c:pt idx="13170">
                  <c:v>45.64016787878122</c:v>
                </c:pt>
                <c:pt idx="13171">
                  <c:v>45.764309135411509</c:v>
                </c:pt>
                <c:pt idx="13172">
                  <c:v>44.978078304465143</c:v>
                </c:pt>
                <c:pt idx="13173">
                  <c:v>44.929501979896322</c:v>
                </c:pt>
                <c:pt idx="13174">
                  <c:v>46.745552449923728</c:v>
                </c:pt>
                <c:pt idx="13175">
                  <c:v>47.129800891062096</c:v>
                </c:pt>
                <c:pt idx="13176">
                  <c:v>46.654732498080193</c:v>
                </c:pt>
                <c:pt idx="13177">
                  <c:v>47.173533123458846</c:v>
                </c:pt>
                <c:pt idx="13178">
                  <c:v>47.273541013680571</c:v>
                </c:pt>
                <c:pt idx="13179">
                  <c:v>47.236667651689899</c:v>
                </c:pt>
                <c:pt idx="13180">
                  <c:v>47.388769721528341</c:v>
                </c:pt>
                <c:pt idx="13181">
                  <c:v>47.892038455970976</c:v>
                </c:pt>
                <c:pt idx="13182">
                  <c:v>48.07498604287278</c:v>
                </c:pt>
                <c:pt idx="13183">
                  <c:v>47.513470205892027</c:v>
                </c:pt>
                <c:pt idx="13184">
                  <c:v>46.706691481795978</c:v>
                </c:pt>
                <c:pt idx="13185">
                  <c:v>45.880917176397823</c:v>
                </c:pt>
                <c:pt idx="13186">
                  <c:v>45.638665933706442</c:v>
                </c:pt>
                <c:pt idx="13187">
                  <c:v>44.964126451206262</c:v>
                </c:pt>
                <c:pt idx="13188">
                  <c:v>44.679503530770127</c:v>
                </c:pt>
                <c:pt idx="13189">
                  <c:v>44.579868237896513</c:v>
                </c:pt>
                <c:pt idx="13190">
                  <c:v>44.979749655990439</c:v>
                </c:pt>
                <c:pt idx="13191">
                  <c:v>45.689080308065414</c:v>
                </c:pt>
                <c:pt idx="13192">
                  <c:v>46.834505551388609</c:v>
                </c:pt>
                <c:pt idx="13193">
                  <c:v>46.280453350715682</c:v>
                </c:pt>
                <c:pt idx="13194">
                  <c:v>45.987498081005654</c:v>
                </c:pt>
                <c:pt idx="13195">
                  <c:v>45.461860977939757</c:v>
                </c:pt>
                <c:pt idx="13196">
                  <c:v>44.719468788170005</c:v>
                </c:pt>
                <c:pt idx="13197">
                  <c:v>43.752186678281888</c:v>
                </c:pt>
                <c:pt idx="13198">
                  <c:v>43.51023708595099</c:v>
                </c:pt>
                <c:pt idx="13199">
                  <c:v>43.152147834733618</c:v>
                </c:pt>
                <c:pt idx="13200">
                  <c:v>42.542407985828831</c:v>
                </c:pt>
                <c:pt idx="13201">
                  <c:v>42.719809827129737</c:v>
                </c:pt>
                <c:pt idx="13202">
                  <c:v>41.970931560860151</c:v>
                </c:pt>
                <c:pt idx="13203">
                  <c:v>41.516386372056033</c:v>
                </c:pt>
                <c:pt idx="13204">
                  <c:v>40.855030337149181</c:v>
                </c:pt>
                <c:pt idx="13205">
                  <c:v>41.152046407700261</c:v>
                </c:pt>
                <c:pt idx="13206">
                  <c:v>40.521185536270217</c:v>
                </c:pt>
                <c:pt idx="13207">
                  <c:v>40.398406344095321</c:v>
                </c:pt>
                <c:pt idx="13208">
                  <c:v>39.90029399387263</c:v>
                </c:pt>
                <c:pt idx="13209">
                  <c:v>41.024285275680022</c:v>
                </c:pt>
                <c:pt idx="13210">
                  <c:v>40.146365570780468</c:v>
                </c:pt>
                <c:pt idx="13211">
                  <c:v>39.082486883154786</c:v>
                </c:pt>
                <c:pt idx="13212">
                  <c:v>40.23151199751954</c:v>
                </c:pt>
                <c:pt idx="13213">
                  <c:v>40.549340942299942</c:v>
                </c:pt>
                <c:pt idx="13214">
                  <c:v>39.641035705192422</c:v>
                </c:pt>
                <c:pt idx="13215">
                  <c:v>39.343727937403479</c:v>
                </c:pt>
                <c:pt idx="13216">
                  <c:v>39.009306249935548</c:v>
                </c:pt>
                <c:pt idx="13217">
                  <c:v>38.026271732437174</c:v>
                </c:pt>
                <c:pt idx="13218">
                  <c:v>37.189693754323557</c:v>
                </c:pt>
                <c:pt idx="13219">
                  <c:v>37.725225344385812</c:v>
                </c:pt>
                <c:pt idx="13220">
                  <c:v>38.359009130171493</c:v>
                </c:pt>
                <c:pt idx="13221">
                  <c:v>38.512445166692181</c:v>
                </c:pt>
                <c:pt idx="13222">
                  <c:v>39.814165813326376</c:v>
                </c:pt>
                <c:pt idx="13223">
                  <c:v>39.953515393673023</c:v>
                </c:pt>
                <c:pt idx="13224">
                  <c:v>39.653864028220475</c:v>
                </c:pt>
                <c:pt idx="13225">
                  <c:v>38.940094475712506</c:v>
                </c:pt>
                <c:pt idx="13226">
                  <c:v>38.796016126152367</c:v>
                </c:pt>
                <c:pt idx="13227">
                  <c:v>38.175279868133927</c:v>
                </c:pt>
                <c:pt idx="13228">
                  <c:v>37.385051574863553</c:v>
                </c:pt>
                <c:pt idx="13229">
                  <c:v>36.513979873169234</c:v>
                </c:pt>
                <c:pt idx="13230">
                  <c:v>36.438030795033043</c:v>
                </c:pt>
                <c:pt idx="13231">
                  <c:v>36.467909980284972</c:v>
                </c:pt>
                <c:pt idx="13232">
                  <c:v>35.866918823809876</c:v>
                </c:pt>
                <c:pt idx="13233">
                  <c:v>35.899916389127782</c:v>
                </c:pt>
                <c:pt idx="13234">
                  <c:v>37.261241218603509</c:v>
                </c:pt>
                <c:pt idx="13235">
                  <c:v>37.224725202209278</c:v>
                </c:pt>
                <c:pt idx="13236">
                  <c:v>38.80752051780722</c:v>
                </c:pt>
                <c:pt idx="13237">
                  <c:v>39.96476077964823</c:v>
                </c:pt>
                <c:pt idx="13238">
                  <c:v>40.776844718690676</c:v>
                </c:pt>
                <c:pt idx="13239">
                  <c:v>41.715527684114939</c:v>
                </c:pt>
                <c:pt idx="13240">
                  <c:v>41.044741998954372</c:v>
                </c:pt>
                <c:pt idx="13241">
                  <c:v>40.470936505808993</c:v>
                </c:pt>
                <c:pt idx="13242">
                  <c:v>40.916926226103008</c:v>
                </c:pt>
                <c:pt idx="13243">
                  <c:v>41.490581531792969</c:v>
                </c:pt>
                <c:pt idx="13244">
                  <c:v>42.200900287617266</c:v>
                </c:pt>
                <c:pt idx="13245">
                  <c:v>42.083581784817689</c:v>
                </c:pt>
                <c:pt idx="13246">
                  <c:v>41.032333911832943</c:v>
                </c:pt>
                <c:pt idx="13247">
                  <c:v>40.548973018351553</c:v>
                </c:pt>
                <c:pt idx="13248">
                  <c:v>40.537619305906418</c:v>
                </c:pt>
                <c:pt idx="13249">
                  <c:v>40.510053724778402</c:v>
                </c:pt>
                <c:pt idx="13250">
                  <c:v>41.904409773985272</c:v>
                </c:pt>
                <c:pt idx="13251">
                  <c:v>42.726574293750865</c:v>
                </c:pt>
                <c:pt idx="13252">
                  <c:v>42.599249102355486</c:v>
                </c:pt>
                <c:pt idx="13253">
                  <c:v>42.597971124882413</c:v>
                </c:pt>
                <c:pt idx="13254">
                  <c:v>42.204791851399747</c:v>
                </c:pt>
                <c:pt idx="13255">
                  <c:v>43.296629816595463</c:v>
                </c:pt>
                <c:pt idx="13256">
                  <c:v>43.256363950866032</c:v>
                </c:pt>
                <c:pt idx="13257">
                  <c:v>43.58814026236918</c:v>
                </c:pt>
                <c:pt idx="13258">
                  <c:v>43.508373965689046</c:v>
                </c:pt>
                <c:pt idx="13259">
                  <c:v>43.659348023349992</c:v>
                </c:pt>
                <c:pt idx="13260">
                  <c:v>42.81977876086097</c:v>
                </c:pt>
                <c:pt idx="13261">
                  <c:v>42.621523185198186</c:v>
                </c:pt>
                <c:pt idx="13262">
                  <c:v>42.509428579221115</c:v>
                </c:pt>
                <c:pt idx="13263">
                  <c:v>41.908770353396719</c:v>
                </c:pt>
                <c:pt idx="13264">
                  <c:v>40.423942619775872</c:v>
                </c:pt>
                <c:pt idx="13265">
                  <c:v>39.767862031056907</c:v>
                </c:pt>
                <c:pt idx="13266">
                  <c:v>39.59964397466554</c:v>
                </c:pt>
                <c:pt idx="13267">
                  <c:v>39.804374134014559</c:v>
                </c:pt>
                <c:pt idx="13268">
                  <c:v>40.245008555678098</c:v>
                </c:pt>
                <c:pt idx="13269">
                  <c:v>40.215629699432455</c:v>
                </c:pt>
                <c:pt idx="13270">
                  <c:v>40.608536401595913</c:v>
                </c:pt>
                <c:pt idx="13271">
                  <c:v>40.863151924833922</c:v>
                </c:pt>
                <c:pt idx="13272">
                  <c:v>40.902789182201005</c:v>
                </c:pt>
                <c:pt idx="13273">
                  <c:v>39.889627094157888</c:v>
                </c:pt>
                <c:pt idx="13274">
                  <c:v>39.316413152814839</c:v>
                </c:pt>
                <c:pt idx="13275">
                  <c:v>39.408020395460895</c:v>
                </c:pt>
                <c:pt idx="13276">
                  <c:v>38.656509446519458</c:v>
                </c:pt>
                <c:pt idx="13277">
                  <c:v>37.992777179322715</c:v>
                </c:pt>
                <c:pt idx="13278">
                  <c:v>38.2066765148423</c:v>
                </c:pt>
                <c:pt idx="13279">
                  <c:v>39.086576274979123</c:v>
                </c:pt>
                <c:pt idx="13280">
                  <c:v>39.349628933309731</c:v>
                </c:pt>
                <c:pt idx="13281">
                  <c:v>39.201280832231149</c:v>
                </c:pt>
                <c:pt idx="13282">
                  <c:v>38.986849826078846</c:v>
                </c:pt>
                <c:pt idx="13283">
                  <c:v>38.641036468121527</c:v>
                </c:pt>
                <c:pt idx="13284">
                  <c:v>39.163849691535212</c:v>
                </c:pt>
                <c:pt idx="13285">
                  <c:v>39.356927470514485</c:v>
                </c:pt>
                <c:pt idx="13286">
                  <c:v>39.22429462493885</c:v>
                </c:pt>
                <c:pt idx="13287">
                  <c:v>38.786159253978283</c:v>
                </c:pt>
                <c:pt idx="13288">
                  <c:v>38.228802145498612</c:v>
                </c:pt>
                <c:pt idx="13289">
                  <c:v>38.738392078098109</c:v>
                </c:pt>
                <c:pt idx="13290">
                  <c:v>39.088199758563341</c:v>
                </c:pt>
                <c:pt idx="13291">
                  <c:v>38.936928425497698</c:v>
                </c:pt>
                <c:pt idx="13292">
                  <c:v>38.918628069137718</c:v>
                </c:pt>
                <c:pt idx="13293">
                  <c:v>39.779897308307731</c:v>
                </c:pt>
                <c:pt idx="13294">
                  <c:v>40.776781534853924</c:v>
                </c:pt>
                <c:pt idx="13295">
                  <c:v>41.113597750331813</c:v>
                </c:pt>
                <c:pt idx="13296">
                  <c:v>41.444973348199483</c:v>
                </c:pt>
                <c:pt idx="13297">
                  <c:v>41.45574904127001</c:v>
                </c:pt>
                <c:pt idx="13298">
                  <c:v>40.985640847142008</c:v>
                </c:pt>
                <c:pt idx="13299">
                  <c:v>41.652067367316533</c:v>
                </c:pt>
                <c:pt idx="13300">
                  <c:v>42.545920733019145</c:v>
                </c:pt>
                <c:pt idx="13301">
                  <c:v>42.408071949844164</c:v>
                </c:pt>
                <c:pt idx="13302">
                  <c:v>42.088315087342338</c:v>
                </c:pt>
                <c:pt idx="13303">
                  <c:v>42.385458591858978</c:v>
                </c:pt>
                <c:pt idx="13304">
                  <c:v>42.451579907262278</c:v>
                </c:pt>
                <c:pt idx="13305">
                  <c:v>41.936217727188115</c:v>
                </c:pt>
                <c:pt idx="13306">
                  <c:v>41.947121143797183</c:v>
                </c:pt>
                <c:pt idx="13307">
                  <c:v>41.777654774376238</c:v>
                </c:pt>
                <c:pt idx="13308">
                  <c:v>42.23971563618084</c:v>
                </c:pt>
                <c:pt idx="13309">
                  <c:v>42.466120511990773</c:v>
                </c:pt>
                <c:pt idx="13310">
                  <c:v>43.007988209723777</c:v>
                </c:pt>
                <c:pt idx="13311">
                  <c:v>44.459937891684049</c:v>
                </c:pt>
                <c:pt idx="13312">
                  <c:v>44.67601318983764</c:v>
                </c:pt>
                <c:pt idx="13313">
                  <c:v>45.380107157709482</c:v>
                </c:pt>
                <c:pt idx="13314">
                  <c:v>44.879110774688364</c:v>
                </c:pt>
                <c:pt idx="13315">
                  <c:v>45.33059462908173</c:v>
                </c:pt>
                <c:pt idx="13316">
                  <c:v>45.903120039247028</c:v>
                </c:pt>
                <c:pt idx="13317">
                  <c:v>45.76678777273046</c:v>
                </c:pt>
                <c:pt idx="13318">
                  <c:v>46.523312774613693</c:v>
                </c:pt>
                <c:pt idx="13319">
                  <c:v>46.473532829944858</c:v>
                </c:pt>
                <c:pt idx="13320">
                  <c:v>46.470279682646762</c:v>
                </c:pt>
                <c:pt idx="13321">
                  <c:v>46.341557007925829</c:v>
                </c:pt>
                <c:pt idx="13322">
                  <c:v>46.430996212951122</c:v>
                </c:pt>
                <c:pt idx="13323">
                  <c:v>47.170641982623437</c:v>
                </c:pt>
                <c:pt idx="13324">
                  <c:v>47.80414370445007</c:v>
                </c:pt>
                <c:pt idx="13325">
                  <c:v>48.058939790394788</c:v>
                </c:pt>
                <c:pt idx="13326">
                  <c:v>47.743192555971895</c:v>
                </c:pt>
                <c:pt idx="13327">
                  <c:v>47.978566495272844</c:v>
                </c:pt>
                <c:pt idx="13328">
                  <c:v>48.435802233972794</c:v>
                </c:pt>
                <c:pt idx="13329">
                  <c:v>48.660059998316086</c:v>
                </c:pt>
                <c:pt idx="13330">
                  <c:v>48.048403044137252</c:v>
                </c:pt>
                <c:pt idx="13331">
                  <c:v>46.978365108344313</c:v>
                </c:pt>
                <c:pt idx="13332">
                  <c:v>47.388486235740153</c:v>
                </c:pt>
                <c:pt idx="13333">
                  <c:v>47.636328018753076</c:v>
                </c:pt>
                <c:pt idx="13334">
                  <c:v>48.056956795158662</c:v>
                </c:pt>
                <c:pt idx="13335">
                  <c:v>48.888822717282856</c:v>
                </c:pt>
                <c:pt idx="13336">
                  <c:v>49.236422246802732</c:v>
                </c:pt>
                <c:pt idx="13337">
                  <c:v>48.87748872862354</c:v>
                </c:pt>
                <c:pt idx="13338">
                  <c:v>49.317874902068439</c:v>
                </c:pt>
                <c:pt idx="13339">
                  <c:v>49.69811571756339</c:v>
                </c:pt>
                <c:pt idx="13340">
                  <c:v>50.076318378174044</c:v>
                </c:pt>
                <c:pt idx="13341">
                  <c:v>49.821429917629139</c:v>
                </c:pt>
                <c:pt idx="13342">
                  <c:v>49.383499548653184</c:v>
                </c:pt>
                <c:pt idx="13343">
                  <c:v>49.522267182384901</c:v>
                </c:pt>
                <c:pt idx="13344">
                  <c:v>50.206169692173638</c:v>
                </c:pt>
                <c:pt idx="13345">
                  <c:v>50.899516895622561</c:v>
                </c:pt>
                <c:pt idx="13346">
                  <c:v>50.452110142110044</c:v>
                </c:pt>
                <c:pt idx="13347">
                  <c:v>50.013681304975108</c:v>
                </c:pt>
                <c:pt idx="13348">
                  <c:v>49.684091145175323</c:v>
                </c:pt>
                <c:pt idx="13349">
                  <c:v>49.590188212910945</c:v>
                </c:pt>
                <c:pt idx="13350">
                  <c:v>48.460027823538709</c:v>
                </c:pt>
                <c:pt idx="13351">
                  <c:v>48.751272590758184</c:v>
                </c:pt>
                <c:pt idx="13352">
                  <c:v>49.619532755599593</c:v>
                </c:pt>
                <c:pt idx="13353">
                  <c:v>49.798659268847302</c:v>
                </c:pt>
                <c:pt idx="13354">
                  <c:v>49.530244495388217</c:v>
                </c:pt>
                <c:pt idx="13355">
                  <c:v>49.138955563874653</c:v>
                </c:pt>
                <c:pt idx="13356">
                  <c:v>49.035763757190516</c:v>
                </c:pt>
                <c:pt idx="13357">
                  <c:v>48.540502543242894</c:v>
                </c:pt>
                <c:pt idx="13358">
                  <c:v>48.26382167874641</c:v>
                </c:pt>
                <c:pt idx="13359">
                  <c:v>47.945280455666683</c:v>
                </c:pt>
                <c:pt idx="13360">
                  <c:v>48.232952138400684</c:v>
                </c:pt>
                <c:pt idx="13361">
                  <c:v>49.207257771596375</c:v>
                </c:pt>
                <c:pt idx="13362">
                  <c:v>49.719013252420979</c:v>
                </c:pt>
                <c:pt idx="13363">
                  <c:v>50.017327331935505</c:v>
                </c:pt>
                <c:pt idx="13364">
                  <c:v>50.802599371046895</c:v>
                </c:pt>
                <c:pt idx="13365">
                  <c:v>51.148057046770013</c:v>
                </c:pt>
                <c:pt idx="13366">
                  <c:v>51.357764080661767</c:v>
                </c:pt>
                <c:pt idx="13367">
                  <c:v>51.742947311266732</c:v>
                </c:pt>
                <c:pt idx="13368">
                  <c:v>51.287609374927584</c:v>
                </c:pt>
                <c:pt idx="13369">
                  <c:v>51.851773078051785</c:v>
                </c:pt>
                <c:pt idx="13370">
                  <c:v>51.72214364535666</c:v>
                </c:pt>
                <c:pt idx="13371">
                  <c:v>51.194577780174022</c:v>
                </c:pt>
                <c:pt idx="13372">
                  <c:v>51.194577780174022</c:v>
                </c:pt>
                <c:pt idx="13373">
                  <c:v>51.563178740191283</c:v>
                </c:pt>
                <c:pt idx="13374">
                  <c:v>51.377551296726594</c:v>
                </c:pt>
                <c:pt idx="13375">
                  <c:v>50.992219662001148</c:v>
                </c:pt>
                <c:pt idx="13376">
                  <c:v>51.843789730356562</c:v>
                </c:pt>
                <c:pt idx="13377">
                  <c:v>52.295349138907966</c:v>
                </c:pt>
                <c:pt idx="13378">
                  <c:v>52.954793491549594</c:v>
                </c:pt>
                <c:pt idx="13379">
                  <c:v>53.474280015701702</c:v>
                </c:pt>
                <c:pt idx="13380">
                  <c:v>52.806386258305587</c:v>
                </c:pt>
                <c:pt idx="13381">
                  <c:v>53.065665614833868</c:v>
                </c:pt>
                <c:pt idx="13382">
                  <c:v>53.464188763601264</c:v>
                </c:pt>
                <c:pt idx="13383">
                  <c:v>54.090254414023029</c:v>
                </c:pt>
                <c:pt idx="13384">
                  <c:v>54.128658494656982</c:v>
                </c:pt>
                <c:pt idx="13385">
                  <c:v>54.578467646747583</c:v>
                </c:pt>
                <c:pt idx="13386">
                  <c:v>54.993809785539327</c:v>
                </c:pt>
                <c:pt idx="13387">
                  <c:v>54.587405531224192</c:v>
                </c:pt>
                <c:pt idx="13388">
                  <c:v>54.08574727439224</c:v>
                </c:pt>
                <c:pt idx="13389">
                  <c:v>54.140373879139375</c:v>
                </c:pt>
                <c:pt idx="13390">
                  <c:v>53.929767824749526</c:v>
                </c:pt>
                <c:pt idx="13391">
                  <c:v>53.331686699573048</c:v>
                </c:pt>
                <c:pt idx="13392">
                  <c:v>53.550879931908298</c:v>
                </c:pt>
                <c:pt idx="13393">
                  <c:v>54.252931967815613</c:v>
                </c:pt>
                <c:pt idx="13394">
                  <c:v>54.210072151561043</c:v>
                </c:pt>
                <c:pt idx="13395">
                  <c:v>53.863669790512567</c:v>
                </c:pt>
                <c:pt idx="13396">
                  <c:v>53.88036752814763</c:v>
                </c:pt>
                <c:pt idx="13397">
                  <c:v>54.764544359284535</c:v>
                </c:pt>
                <c:pt idx="13398">
                  <c:v>55.552606152614636</c:v>
                </c:pt>
                <c:pt idx="13399">
                  <c:v>55.746484748087262</c:v>
                </c:pt>
                <c:pt idx="13400">
                  <c:v>55.651158259168035</c:v>
                </c:pt>
                <c:pt idx="13401">
                  <c:v>55.722948253322365</c:v>
                </c:pt>
                <c:pt idx="13402">
                  <c:v>55.672240370411842</c:v>
                </c:pt>
                <c:pt idx="13403">
                  <c:v>54.992482315489113</c:v>
                </c:pt>
                <c:pt idx="13404">
                  <c:v>54.540994035678942</c:v>
                </c:pt>
                <c:pt idx="13405">
                  <c:v>54.616806017388534</c:v>
                </c:pt>
                <c:pt idx="13406">
                  <c:v>54.348637499843157</c:v>
                </c:pt>
                <c:pt idx="13407">
                  <c:v>54.619837200967375</c:v>
                </c:pt>
                <c:pt idx="13408">
                  <c:v>55.154565407164846</c:v>
                </c:pt>
                <c:pt idx="13409">
                  <c:v>54.701746425172018</c:v>
                </c:pt>
                <c:pt idx="13410">
                  <c:v>54.602736264142457</c:v>
                </c:pt>
                <c:pt idx="13411">
                  <c:v>55.585039489534374</c:v>
                </c:pt>
                <c:pt idx="13412">
                  <c:v>55.973578915566222</c:v>
                </c:pt>
                <c:pt idx="13413">
                  <c:v>56.566339116282073</c:v>
                </c:pt>
                <c:pt idx="13414">
                  <c:v>56.939111291058374</c:v>
                </c:pt>
                <c:pt idx="13415">
                  <c:v>57.189073989626117</c:v>
                </c:pt>
                <c:pt idx="13416">
                  <c:v>57.325755876461315</c:v>
                </c:pt>
                <c:pt idx="13417">
                  <c:v>57.348112921253126</c:v>
                </c:pt>
                <c:pt idx="13418">
                  <c:v>57.628545193438057</c:v>
                </c:pt>
                <c:pt idx="13419">
                  <c:v>57.404946438087521</c:v>
                </c:pt>
                <c:pt idx="13420">
                  <c:v>56.964076449443006</c:v>
                </c:pt>
                <c:pt idx="13421">
                  <c:v>57.175982813834928</c:v>
                </c:pt>
                <c:pt idx="13422">
                  <c:v>56.714000872699145</c:v>
                </c:pt>
                <c:pt idx="13423">
                  <c:v>56.624392751320279</c:v>
                </c:pt>
                <c:pt idx="13424">
                  <c:v>57.503203326820767</c:v>
                </c:pt>
                <c:pt idx="13425">
                  <c:v>57.55035595354876</c:v>
                </c:pt>
                <c:pt idx="13426">
                  <c:v>57.551506960667822</c:v>
                </c:pt>
                <c:pt idx="13427">
                  <c:v>57.880701580482842</c:v>
                </c:pt>
                <c:pt idx="13428">
                  <c:v>58.153898491942726</c:v>
                </c:pt>
                <c:pt idx="13429">
                  <c:v>57.590968754540718</c:v>
                </c:pt>
                <c:pt idx="13430">
                  <c:v>57.08532004887585</c:v>
                </c:pt>
                <c:pt idx="13431">
                  <c:v>56.903788731120429</c:v>
                </c:pt>
                <c:pt idx="13432">
                  <c:v>56.500909906904099</c:v>
                </c:pt>
                <c:pt idx="13433">
                  <c:v>55.869229734144909</c:v>
                </c:pt>
                <c:pt idx="13434">
                  <c:v>55.06583021056791</c:v>
                </c:pt>
                <c:pt idx="13435">
                  <c:v>54.885214287477247</c:v>
                </c:pt>
                <c:pt idx="13436">
                  <c:v>54.447230277463177</c:v>
                </c:pt>
                <c:pt idx="13437">
                  <c:v>54.056299164070992</c:v>
                </c:pt>
                <c:pt idx="13438">
                  <c:v>53.716825605320629</c:v>
                </c:pt>
                <c:pt idx="13439">
                  <c:v>54.104661086191044</c:v>
                </c:pt>
                <c:pt idx="13440">
                  <c:v>54.111153645521384</c:v>
                </c:pt>
                <c:pt idx="13441">
                  <c:v>53.593309905133744</c:v>
                </c:pt>
                <c:pt idx="13442">
                  <c:v>53.080421929341618</c:v>
                </c:pt>
                <c:pt idx="13443">
                  <c:v>52.492821658583807</c:v>
                </c:pt>
                <c:pt idx="13444">
                  <c:v>52.499645725399418</c:v>
                </c:pt>
                <c:pt idx="13445">
                  <c:v>52.485470821053561</c:v>
                </c:pt>
                <c:pt idx="13446">
                  <c:v>52.313843331468718</c:v>
                </c:pt>
                <c:pt idx="13447">
                  <c:v>52.571750579092864</c:v>
                </c:pt>
                <c:pt idx="13448">
                  <c:v>52.925558460490151</c:v>
                </c:pt>
                <c:pt idx="13449">
                  <c:v>52.292039525718081</c:v>
                </c:pt>
                <c:pt idx="13450">
                  <c:v>52.000772865559831</c:v>
                </c:pt>
                <c:pt idx="13451">
                  <c:v>52.397538762524057</c:v>
                </c:pt>
                <c:pt idx="13452">
                  <c:v>52.294315611161885</c:v>
                </c:pt>
                <c:pt idx="13453">
                  <c:v>51.485322548657209</c:v>
                </c:pt>
                <c:pt idx="13454">
                  <c:v>50.452012125105654</c:v>
                </c:pt>
                <c:pt idx="13455">
                  <c:v>50.403073673344302</c:v>
                </c:pt>
                <c:pt idx="13456">
                  <c:v>51.115269104348656</c:v>
                </c:pt>
                <c:pt idx="13457">
                  <c:v>51.612620672733968</c:v>
                </c:pt>
                <c:pt idx="13458">
                  <c:v>51.020623913617712</c:v>
                </c:pt>
                <c:pt idx="13459">
                  <c:v>51.277257651903213</c:v>
                </c:pt>
                <c:pt idx="13460">
                  <c:v>52.447917444096156</c:v>
                </c:pt>
                <c:pt idx="13461">
                  <c:v>52.837605470705796</c:v>
                </c:pt>
                <c:pt idx="13462">
                  <c:v>52.026548226730462</c:v>
                </c:pt>
                <c:pt idx="13463">
                  <c:v>52.278876985630106</c:v>
                </c:pt>
                <c:pt idx="13464">
                  <c:v>52.37559290805352</c:v>
                </c:pt>
                <c:pt idx="13465">
                  <c:v>52.053483011668995</c:v>
                </c:pt>
                <c:pt idx="13466">
                  <c:v>52.14457660693941</c:v>
                </c:pt>
                <c:pt idx="13467">
                  <c:v>51.448446509236767</c:v>
                </c:pt>
                <c:pt idx="13468">
                  <c:v>50.859361796706011</c:v>
                </c:pt>
                <c:pt idx="13469">
                  <c:v>50.673725126148035</c:v>
                </c:pt>
                <c:pt idx="13470">
                  <c:v>50.564776617126817</c:v>
                </c:pt>
                <c:pt idx="13471">
                  <c:v>50.299311539886901</c:v>
                </c:pt>
                <c:pt idx="13472">
                  <c:v>49.834042908142948</c:v>
                </c:pt>
                <c:pt idx="13473">
                  <c:v>49.941186100395463</c:v>
                </c:pt>
                <c:pt idx="13474">
                  <c:v>50.8675951025578</c:v>
                </c:pt>
                <c:pt idx="13475">
                  <c:v>52.009572612610228</c:v>
                </c:pt>
                <c:pt idx="13476">
                  <c:v>51.585694595817458</c:v>
                </c:pt>
                <c:pt idx="13477">
                  <c:v>51.521212477572689</c:v>
                </c:pt>
                <c:pt idx="13478">
                  <c:v>52.023544299229016</c:v>
                </c:pt>
                <c:pt idx="13479">
                  <c:v>51.942907805565206</c:v>
                </c:pt>
                <c:pt idx="13480">
                  <c:v>52.215608071544423</c:v>
                </c:pt>
                <c:pt idx="13481">
                  <c:v>51.581188433475155</c:v>
                </c:pt>
                <c:pt idx="13482">
                  <c:v>50.861630854828178</c:v>
                </c:pt>
                <c:pt idx="13483">
                  <c:v>50.283842728317325</c:v>
                </c:pt>
                <c:pt idx="13484">
                  <c:v>50.743437050854141</c:v>
                </c:pt>
                <c:pt idx="13485">
                  <c:v>51.958234933851593</c:v>
                </c:pt>
                <c:pt idx="13486">
                  <c:v>52.500678906561006</c:v>
                </c:pt>
                <c:pt idx="13487">
                  <c:v>52.434528051138734</c:v>
                </c:pt>
                <c:pt idx="13488">
                  <c:v>53.081570127289787</c:v>
                </c:pt>
                <c:pt idx="13489">
                  <c:v>53.333176769693139</c:v>
                </c:pt>
                <c:pt idx="13490">
                  <c:v>53.292643555348171</c:v>
                </c:pt>
                <c:pt idx="13491">
                  <c:v>54.019555213443127</c:v>
                </c:pt>
                <c:pt idx="13492">
                  <c:v>54.010912084608975</c:v>
                </c:pt>
                <c:pt idx="13493">
                  <c:v>53.986067065050051</c:v>
                </c:pt>
                <c:pt idx="13494">
                  <c:v>54.090800035156249</c:v>
                </c:pt>
                <c:pt idx="13495">
                  <c:v>53.779237026953751</c:v>
                </c:pt>
                <c:pt idx="13496">
                  <c:v>54.297668871893592</c:v>
                </c:pt>
                <c:pt idx="13497">
                  <c:v>54.734222129623618</c:v>
                </c:pt>
                <c:pt idx="13498">
                  <c:v>54.84587994276805</c:v>
                </c:pt>
                <c:pt idx="13499">
                  <c:v>55.122303177679598</c:v>
                </c:pt>
                <c:pt idx="13500">
                  <c:v>54.402405898179104</c:v>
                </c:pt>
                <c:pt idx="13501">
                  <c:v>54.355619829106672</c:v>
                </c:pt>
                <c:pt idx="13502">
                  <c:v>54.787203450549782</c:v>
                </c:pt>
                <c:pt idx="13503">
                  <c:v>54.06072513279549</c:v>
                </c:pt>
                <c:pt idx="13504">
                  <c:v>53.970984329075051</c:v>
                </c:pt>
                <c:pt idx="13505">
                  <c:v>53.843612806058431</c:v>
                </c:pt>
                <c:pt idx="13506">
                  <c:v>53.349328440498816</c:v>
                </c:pt>
                <c:pt idx="13507">
                  <c:v>53.579797539361778</c:v>
                </c:pt>
                <c:pt idx="13508">
                  <c:v>54.036297414397147</c:v>
                </c:pt>
                <c:pt idx="13509">
                  <c:v>54.280541478710226</c:v>
                </c:pt>
                <c:pt idx="13510">
                  <c:v>54.205634331469604</c:v>
                </c:pt>
                <c:pt idx="13511">
                  <c:v>54.217559571022534</c:v>
                </c:pt>
                <c:pt idx="13512">
                  <c:v>54.554792791554291</c:v>
                </c:pt>
                <c:pt idx="13513">
                  <c:v>55.368750300004287</c:v>
                </c:pt>
                <c:pt idx="13514">
                  <c:v>55.353247049920292</c:v>
                </c:pt>
                <c:pt idx="13515">
                  <c:v>55.299000867811372</c:v>
                </c:pt>
                <c:pt idx="13516">
                  <c:v>55.582131752254568</c:v>
                </c:pt>
                <c:pt idx="13517">
                  <c:v>55.305332736128342</c:v>
                </c:pt>
                <c:pt idx="13518">
                  <c:v>54.709141249232879</c:v>
                </c:pt>
                <c:pt idx="13519">
                  <c:v>54.496869781185858</c:v>
                </c:pt>
                <c:pt idx="13520">
                  <c:v>54.481610657647131</c:v>
                </c:pt>
                <c:pt idx="13521">
                  <c:v>54.646145121833229</c:v>
                </c:pt>
                <c:pt idx="13522">
                  <c:v>55.160911808880897</c:v>
                </c:pt>
                <c:pt idx="13523">
                  <c:v>55.338529944905495</c:v>
                </c:pt>
                <c:pt idx="13524">
                  <c:v>55.505652305339112</c:v>
                </c:pt>
                <c:pt idx="13525">
                  <c:v>55.190380200244782</c:v>
                </c:pt>
                <c:pt idx="13526">
                  <c:v>54.347071190785044</c:v>
                </c:pt>
                <c:pt idx="13527">
                  <c:v>53.234043172797762</c:v>
                </c:pt>
                <c:pt idx="13528">
                  <c:v>53.314958918420409</c:v>
                </c:pt>
                <c:pt idx="13529">
                  <c:v>52.750886653063517</c:v>
                </c:pt>
                <c:pt idx="13530">
                  <c:v>52.836343089441478</c:v>
                </c:pt>
                <c:pt idx="13531">
                  <c:v>52.895519793701652</c:v>
                </c:pt>
                <c:pt idx="13532">
                  <c:v>53.383216486199579</c:v>
                </c:pt>
                <c:pt idx="13533">
                  <c:v>53.261502752611044</c:v>
                </c:pt>
                <c:pt idx="13534">
                  <c:v>53.23061108101453</c:v>
                </c:pt>
                <c:pt idx="13535">
                  <c:v>53.343459976506274</c:v>
                </c:pt>
                <c:pt idx="13536">
                  <c:v>53.856624061480261</c:v>
                </c:pt>
                <c:pt idx="13537">
                  <c:v>54.024656728552081</c:v>
                </c:pt>
                <c:pt idx="13538">
                  <c:v>54.225628451582288</c:v>
                </c:pt>
                <c:pt idx="13539">
                  <c:v>53.885091504906356</c:v>
                </c:pt>
                <c:pt idx="13540">
                  <c:v>53.503585057051623</c:v>
                </c:pt>
                <c:pt idx="13541">
                  <c:v>53.825676639095072</c:v>
                </c:pt>
                <c:pt idx="13542">
                  <c:v>54.289653971724078</c:v>
                </c:pt>
                <c:pt idx="13543">
                  <c:v>54.790204581343374</c:v>
                </c:pt>
                <c:pt idx="13544">
                  <c:v>54.71459409902112</c:v>
                </c:pt>
                <c:pt idx="13545">
                  <c:v>54.51871585214662</c:v>
                </c:pt>
                <c:pt idx="13546">
                  <c:v>54.86872600791741</c:v>
                </c:pt>
                <c:pt idx="13547">
                  <c:v>55.314260063101692</c:v>
                </c:pt>
                <c:pt idx="13548">
                  <c:v>56.311023029438779</c:v>
                </c:pt>
                <c:pt idx="13549">
                  <c:v>56.999143730858513</c:v>
                </c:pt>
                <c:pt idx="13550">
                  <c:v>57.308079089879769</c:v>
                </c:pt>
                <c:pt idx="13551">
                  <c:v>57.710381805090726</c:v>
                </c:pt>
                <c:pt idx="13552">
                  <c:v>57.971232730849742</c:v>
                </c:pt>
                <c:pt idx="13553">
                  <c:v>58.737612427551575</c:v>
                </c:pt>
                <c:pt idx="13554">
                  <c:v>58.327623892807267</c:v>
                </c:pt>
                <c:pt idx="13555">
                  <c:v>59.262032427570034</c:v>
                </c:pt>
                <c:pt idx="13556">
                  <c:v>59.008390928780038</c:v>
                </c:pt>
                <c:pt idx="13557">
                  <c:v>59.281009694871003</c:v>
                </c:pt>
                <c:pt idx="13558">
                  <c:v>60.011351734311823</c:v>
                </c:pt>
                <c:pt idx="13559">
                  <c:v>60.318609855191504</c:v>
                </c:pt>
                <c:pt idx="13560">
                  <c:v>60.036318761069204</c:v>
                </c:pt>
                <c:pt idx="13561">
                  <c:v>59.935457745550607</c:v>
                </c:pt>
                <c:pt idx="13562">
                  <c:v>60.637901310328459</c:v>
                </c:pt>
                <c:pt idx="13563">
                  <c:v>60.899857043989087</c:v>
                </c:pt>
                <c:pt idx="13564">
                  <c:v>60.596575755910024</c:v>
                </c:pt>
                <c:pt idx="13565">
                  <c:v>60.331162754099132</c:v>
                </c:pt>
                <c:pt idx="13566">
                  <c:v>61.351966027898492</c:v>
                </c:pt>
                <c:pt idx="13567">
                  <c:v>61.813332812428285</c:v>
                </c:pt>
                <c:pt idx="13568">
                  <c:v>61.910997878271914</c:v>
                </c:pt>
                <c:pt idx="13569">
                  <c:v>62.182168048978745</c:v>
                </c:pt>
                <c:pt idx="13570">
                  <c:v>62.734345701253673</c:v>
                </c:pt>
                <c:pt idx="13571">
                  <c:v>61.923817954793471</c:v>
                </c:pt>
                <c:pt idx="13572">
                  <c:v>61.408611789409591</c:v>
                </c:pt>
                <c:pt idx="13573">
                  <c:v>61.585468591363089</c:v>
                </c:pt>
                <c:pt idx="13574">
                  <c:v>62.083079177581311</c:v>
                </c:pt>
                <c:pt idx="13575">
                  <c:v>62.361211372296879</c:v>
                </c:pt>
                <c:pt idx="13576">
                  <c:v>62.147936029403624</c:v>
                </c:pt>
                <c:pt idx="13577">
                  <c:v>61.90431612016836</c:v>
                </c:pt>
                <c:pt idx="13578">
                  <c:v>61.593556453245114</c:v>
                </c:pt>
                <c:pt idx="13579">
                  <c:v>62.091232389387336</c:v>
                </c:pt>
                <c:pt idx="13580">
                  <c:v>63.089659406208689</c:v>
                </c:pt>
                <c:pt idx="13581">
                  <c:v>63.523716262923408</c:v>
                </c:pt>
                <c:pt idx="13582">
                  <c:v>63.350931754688261</c:v>
                </c:pt>
                <c:pt idx="13583">
                  <c:v>63.672754488002077</c:v>
                </c:pt>
                <c:pt idx="13584">
                  <c:v>63.582339176629112</c:v>
                </c:pt>
                <c:pt idx="13585">
                  <c:v>62.6527653778668</c:v>
                </c:pt>
                <c:pt idx="13586">
                  <c:v>62.238004071065326</c:v>
                </c:pt>
                <c:pt idx="13587">
                  <c:v>62.447746144784823</c:v>
                </c:pt>
                <c:pt idx="13588">
                  <c:v>62.82055918926919</c:v>
                </c:pt>
                <c:pt idx="13589">
                  <c:v>62.479443552871459</c:v>
                </c:pt>
                <c:pt idx="13590">
                  <c:v>61.88401445581259</c:v>
                </c:pt>
                <c:pt idx="13591">
                  <c:v>61.968795555617056</c:v>
                </c:pt>
                <c:pt idx="13592">
                  <c:v>62.605215085973242</c:v>
                </c:pt>
                <c:pt idx="13593">
                  <c:v>62.784892053269978</c:v>
                </c:pt>
                <c:pt idx="13594">
                  <c:v>63.015312607105486</c:v>
                </c:pt>
                <c:pt idx="13595">
                  <c:v>63.549052304887667</c:v>
                </c:pt>
                <c:pt idx="13596">
                  <c:v>63.00697888872697</c:v>
                </c:pt>
                <c:pt idx="13597">
                  <c:v>62.312011911584314</c:v>
                </c:pt>
                <c:pt idx="13598">
                  <c:v>62.933262670342813</c:v>
                </c:pt>
                <c:pt idx="13599">
                  <c:v>62.925081346195668</c:v>
                </c:pt>
                <c:pt idx="13600">
                  <c:v>62.677785776505118</c:v>
                </c:pt>
                <c:pt idx="13601">
                  <c:v>62.744851007285973</c:v>
                </c:pt>
                <c:pt idx="13602">
                  <c:v>62.793164542561577</c:v>
                </c:pt>
                <c:pt idx="13603">
                  <c:v>63.620150519587106</c:v>
                </c:pt>
                <c:pt idx="13604">
                  <c:v>64.286253495527177</c:v>
                </c:pt>
                <c:pt idx="13605">
                  <c:v>63.94360776439602</c:v>
                </c:pt>
                <c:pt idx="13606">
                  <c:v>64.018421785480356</c:v>
                </c:pt>
                <c:pt idx="13607">
                  <c:v>63.773231230041965</c:v>
                </c:pt>
                <c:pt idx="13608">
                  <c:v>63.516225108184898</c:v>
                </c:pt>
                <c:pt idx="13609">
                  <c:v>63.920823462124034</c:v>
                </c:pt>
                <c:pt idx="13610">
                  <c:v>63.658748085929325</c:v>
                </c:pt>
                <c:pt idx="13611">
                  <c:v>63.690577459972289</c:v>
                </c:pt>
                <c:pt idx="13612">
                  <c:v>64.435757216253961</c:v>
                </c:pt>
                <c:pt idx="13613">
                  <c:v>64.390652186202587</c:v>
                </c:pt>
                <c:pt idx="13614">
                  <c:v>63.650159686061258</c:v>
                </c:pt>
                <c:pt idx="13615">
                  <c:v>63.039118153075066</c:v>
                </c:pt>
                <c:pt idx="13616">
                  <c:v>62.389815236098393</c:v>
                </c:pt>
                <c:pt idx="13617">
                  <c:v>62.283752550197022</c:v>
                </c:pt>
                <c:pt idx="13618">
                  <c:v>62.701053692283338</c:v>
                </c:pt>
                <c:pt idx="13619">
                  <c:v>62.331117475498864</c:v>
                </c:pt>
                <c:pt idx="13620">
                  <c:v>62.549276386663117</c:v>
                </c:pt>
                <c:pt idx="13621">
                  <c:v>62.980866393731084</c:v>
                </c:pt>
                <c:pt idx="13622">
                  <c:v>63.912983216358299</c:v>
                </c:pt>
                <c:pt idx="13623">
                  <c:v>64.155852552580455</c:v>
                </c:pt>
                <c:pt idx="13624">
                  <c:v>64.040372017985803</c:v>
                </c:pt>
                <c:pt idx="13625">
                  <c:v>63.630513637070699</c:v>
                </c:pt>
                <c:pt idx="13626">
                  <c:v>63.687781099344058</c:v>
                </c:pt>
                <c:pt idx="13627">
                  <c:v>63.369342193847338</c:v>
                </c:pt>
                <c:pt idx="13628">
                  <c:v>63.48974394401565</c:v>
                </c:pt>
                <c:pt idx="13629">
                  <c:v>63.483394969621251</c:v>
                </c:pt>
                <c:pt idx="13630">
                  <c:v>63.242158068736686</c:v>
                </c:pt>
                <c:pt idx="13631">
                  <c:v>62.729264166799233</c:v>
                </c:pt>
                <c:pt idx="13632">
                  <c:v>63.092466606324997</c:v>
                </c:pt>
                <c:pt idx="13633">
                  <c:v>62.820538075251733</c:v>
                </c:pt>
                <c:pt idx="13634">
                  <c:v>63.014653537904266</c:v>
                </c:pt>
                <c:pt idx="13635">
                  <c:v>63.505537688964537</c:v>
                </c:pt>
                <c:pt idx="13636">
                  <c:v>64.292371300930796</c:v>
                </c:pt>
                <c:pt idx="13637">
                  <c:v>64.240294480177042</c:v>
                </c:pt>
                <c:pt idx="13638">
                  <c:v>64.143291635511972</c:v>
                </c:pt>
                <c:pt idx="13639">
                  <c:v>63.79627642776385</c:v>
                </c:pt>
                <c:pt idx="13640">
                  <c:v>63.329925647076891</c:v>
                </c:pt>
                <c:pt idx="13641">
                  <c:v>63.164634541138021</c:v>
                </c:pt>
                <c:pt idx="13642">
                  <c:v>63.246116919696092</c:v>
                </c:pt>
                <c:pt idx="13643">
                  <c:v>63.226510623450984</c:v>
                </c:pt>
                <c:pt idx="13644">
                  <c:v>63.636850677397184</c:v>
                </c:pt>
                <c:pt idx="13645">
                  <c:v>63.305302685367941</c:v>
                </c:pt>
                <c:pt idx="13646">
                  <c:v>62.266462668301052</c:v>
                </c:pt>
                <c:pt idx="13647">
                  <c:v>62.222253479806561</c:v>
                </c:pt>
                <c:pt idx="13648">
                  <c:v>62.196742355879842</c:v>
                </c:pt>
                <c:pt idx="13649">
                  <c:v>62.140143320335994</c:v>
                </c:pt>
                <c:pt idx="13650">
                  <c:v>62.60557299380531</c:v>
                </c:pt>
                <c:pt idx="13651">
                  <c:v>62.442798504021411</c:v>
                </c:pt>
                <c:pt idx="13652">
                  <c:v>62.636371179383886</c:v>
                </c:pt>
                <c:pt idx="13653">
                  <c:v>62.617580268030075</c:v>
                </c:pt>
                <c:pt idx="13654">
                  <c:v>62.079069077725016</c:v>
                </c:pt>
                <c:pt idx="13655">
                  <c:v>61.768673732336389</c:v>
                </c:pt>
                <c:pt idx="13656">
                  <c:v>61.867503610308127</c:v>
                </c:pt>
                <c:pt idx="13657">
                  <c:v>61.842756608864008</c:v>
                </c:pt>
                <c:pt idx="13658">
                  <c:v>62.331314386074034</c:v>
                </c:pt>
                <c:pt idx="13659">
                  <c:v>63.07305702726832</c:v>
                </c:pt>
                <c:pt idx="13660">
                  <c:v>63.710094903243728</c:v>
                </c:pt>
                <c:pt idx="13661">
                  <c:v>63.455254523630757</c:v>
                </c:pt>
                <c:pt idx="13662">
                  <c:v>63.816949474415452</c:v>
                </c:pt>
                <c:pt idx="13663">
                  <c:v>64.74229524179448</c:v>
                </c:pt>
                <c:pt idx="13664">
                  <c:v>64.878254061802252</c:v>
                </c:pt>
                <c:pt idx="13665">
                  <c:v>65.144254903455646</c:v>
                </c:pt>
                <c:pt idx="13666">
                  <c:v>64.70127397011214</c:v>
                </c:pt>
                <c:pt idx="13667">
                  <c:v>64.57187142217191</c:v>
                </c:pt>
                <c:pt idx="13668">
                  <c:v>64.965759837847159</c:v>
                </c:pt>
                <c:pt idx="13669">
                  <c:v>64.985249565798512</c:v>
                </c:pt>
                <c:pt idx="13670">
                  <c:v>64.84878054171034</c:v>
                </c:pt>
                <c:pt idx="13671">
                  <c:v>65.108175663877176</c:v>
                </c:pt>
                <c:pt idx="13672">
                  <c:v>65.420694907063776</c:v>
                </c:pt>
                <c:pt idx="13673">
                  <c:v>64.996768804065994</c:v>
                </c:pt>
                <c:pt idx="13674">
                  <c:v>65.316552906582004</c:v>
                </c:pt>
                <c:pt idx="13675">
                  <c:v>65.030466404851168</c:v>
                </c:pt>
                <c:pt idx="13676">
                  <c:v>65.20734927347236</c:v>
                </c:pt>
                <c:pt idx="13677">
                  <c:v>65.319505914222731</c:v>
                </c:pt>
                <c:pt idx="13678">
                  <c:v>65.902155906977598</c:v>
                </c:pt>
                <c:pt idx="13679">
                  <c:v>66.417510766170153</c:v>
                </c:pt>
                <c:pt idx="13680">
                  <c:v>66.292645845929755</c:v>
                </c:pt>
                <c:pt idx="13681">
                  <c:v>66.472961842630681</c:v>
                </c:pt>
                <c:pt idx="13682">
                  <c:v>66.088748123180281</c:v>
                </c:pt>
                <c:pt idx="13683">
                  <c:v>65.786061656776113</c:v>
                </c:pt>
                <c:pt idx="13684">
                  <c:v>65.590019193038927</c:v>
                </c:pt>
                <c:pt idx="13685">
                  <c:v>65.191231876345256</c:v>
                </c:pt>
                <c:pt idx="13686">
                  <c:v>65.244688686483869</c:v>
                </c:pt>
                <c:pt idx="13687">
                  <c:v>65.337336144418671</c:v>
                </c:pt>
                <c:pt idx="13688">
                  <c:v>65.430115161743743</c:v>
                </c:pt>
                <c:pt idx="13689">
                  <c:v>65.392165694949924</c:v>
                </c:pt>
                <c:pt idx="13690">
                  <c:v>65.079591142928066</c:v>
                </c:pt>
                <c:pt idx="13691">
                  <c:v>64.833590288407791</c:v>
                </c:pt>
                <c:pt idx="13692">
                  <c:v>64.744119933809785</c:v>
                </c:pt>
                <c:pt idx="13693">
                  <c:v>65.017340119930452</c:v>
                </c:pt>
                <c:pt idx="13694">
                  <c:v>64.932167404373345</c:v>
                </c:pt>
                <c:pt idx="13695">
                  <c:v>65.522400806079105</c:v>
                </c:pt>
                <c:pt idx="13696">
                  <c:v>65.678999344005632</c:v>
                </c:pt>
                <c:pt idx="13697">
                  <c:v>65.409058656701774</c:v>
                </c:pt>
                <c:pt idx="13698">
                  <c:v>65.401863660249532</c:v>
                </c:pt>
                <c:pt idx="13699">
                  <c:v>65.263865727926415</c:v>
                </c:pt>
                <c:pt idx="13700">
                  <c:v>65.778797628519754</c:v>
                </c:pt>
                <c:pt idx="13701">
                  <c:v>65.626848605997878</c:v>
                </c:pt>
                <c:pt idx="13702">
                  <c:v>65.685256501257214</c:v>
                </c:pt>
                <c:pt idx="13703">
                  <c:v>65.730579328243081</c:v>
                </c:pt>
                <c:pt idx="13704">
                  <c:v>65.848237065240639</c:v>
                </c:pt>
                <c:pt idx="13705">
                  <c:v>66.058292941478754</c:v>
                </c:pt>
                <c:pt idx="13706">
                  <c:v>65.938727431254677</c:v>
                </c:pt>
                <c:pt idx="13707">
                  <c:v>65.179772678520933</c:v>
                </c:pt>
                <c:pt idx="13708">
                  <c:v>64.605538881223168</c:v>
                </c:pt>
                <c:pt idx="13709">
                  <c:v>64.34001011642134</c:v>
                </c:pt>
                <c:pt idx="13710">
                  <c:v>63.953326655621652</c:v>
                </c:pt>
                <c:pt idx="13711">
                  <c:v>64.445127737603386</c:v>
                </c:pt>
                <c:pt idx="13712">
                  <c:v>64.051368007126626</c:v>
                </c:pt>
                <c:pt idx="13713">
                  <c:v>64.121183998254395</c:v>
                </c:pt>
                <c:pt idx="13714">
                  <c:v>64.473209298404811</c:v>
                </c:pt>
                <c:pt idx="13715">
                  <c:v>64.930324352330501</c:v>
                </c:pt>
                <c:pt idx="13716">
                  <c:v>65.606249028838263</c:v>
                </c:pt>
                <c:pt idx="13717">
                  <c:v>65.593783841522779</c:v>
                </c:pt>
                <c:pt idx="13718">
                  <c:v>65.850255536343141</c:v>
                </c:pt>
                <c:pt idx="13719">
                  <c:v>66.265770648777476</c:v>
                </c:pt>
                <c:pt idx="13720">
                  <c:v>66.20679411290007</c:v>
                </c:pt>
                <c:pt idx="13721">
                  <c:v>65.929387645567019</c:v>
                </c:pt>
                <c:pt idx="13722">
                  <c:v>66.101463347321953</c:v>
                </c:pt>
                <c:pt idx="13723">
                  <c:v>65.923650410917659</c:v>
                </c:pt>
                <c:pt idx="13724">
                  <c:v>65.739723426271198</c:v>
                </c:pt>
                <c:pt idx="13725">
                  <c:v>65.885008215043257</c:v>
                </c:pt>
                <c:pt idx="13726">
                  <c:v>66.472043638239285</c:v>
                </c:pt>
                <c:pt idx="13727">
                  <c:v>67.064309547055998</c:v>
                </c:pt>
                <c:pt idx="13728">
                  <c:v>67.145457361607939</c:v>
                </c:pt>
                <c:pt idx="13729">
                  <c:v>67.985447033201652</c:v>
                </c:pt>
                <c:pt idx="13730">
                  <c:v>67.802566180682348</c:v>
                </c:pt>
                <c:pt idx="13731">
                  <c:v>67.504912915149148</c:v>
                </c:pt>
                <c:pt idx="13732">
                  <c:v>67.45158403394619</c:v>
                </c:pt>
                <c:pt idx="13733">
                  <c:v>67.708574569115527</c:v>
                </c:pt>
                <c:pt idx="13734">
                  <c:v>66.964457334600937</c:v>
                </c:pt>
                <c:pt idx="13735">
                  <c:v>66.630304692501269</c:v>
                </c:pt>
                <c:pt idx="13736">
                  <c:v>66.557677660386446</c:v>
                </c:pt>
                <c:pt idx="13737">
                  <c:v>65.957992984666362</c:v>
                </c:pt>
                <c:pt idx="13738">
                  <c:v>65.871588013856453</c:v>
                </c:pt>
                <c:pt idx="13739">
                  <c:v>65.403241023077939</c:v>
                </c:pt>
                <c:pt idx="13740">
                  <c:v>65.134433702473089</c:v>
                </c:pt>
                <c:pt idx="13741">
                  <c:v>65.524588960350897</c:v>
                </c:pt>
                <c:pt idx="13742">
                  <c:v>64.986632084986411</c:v>
                </c:pt>
                <c:pt idx="13743">
                  <c:v>64.394603866692194</c:v>
                </c:pt>
                <c:pt idx="13744">
                  <c:v>63.904560931266666</c:v>
                </c:pt>
                <c:pt idx="13745">
                  <c:v>64.619652968087536</c:v>
                </c:pt>
                <c:pt idx="13746">
                  <c:v>63.882342727721657</c:v>
                </c:pt>
                <c:pt idx="13747">
                  <c:v>63.958362715567645</c:v>
                </c:pt>
                <c:pt idx="13748">
                  <c:v>64.32228579941922</c:v>
                </c:pt>
                <c:pt idx="13749">
                  <c:v>64.3023458908214</c:v>
                </c:pt>
                <c:pt idx="13750">
                  <c:v>64.462458732089559</c:v>
                </c:pt>
                <c:pt idx="13751">
                  <c:v>63.946114437645527</c:v>
                </c:pt>
                <c:pt idx="13752">
                  <c:v>63.478668341106335</c:v>
                </c:pt>
                <c:pt idx="13753">
                  <c:v>63.547860089598146</c:v>
                </c:pt>
                <c:pt idx="13754">
                  <c:v>64.106445779785716</c:v>
                </c:pt>
                <c:pt idx="13755">
                  <c:v>64.477622100850667</c:v>
                </c:pt>
                <c:pt idx="13756">
                  <c:v>64.425395226948979</c:v>
                </c:pt>
                <c:pt idx="13757">
                  <c:v>65.20429825524279</c:v>
                </c:pt>
                <c:pt idx="13758">
                  <c:v>65.367309000880894</c:v>
                </c:pt>
                <c:pt idx="13759">
                  <c:v>64.622121678270858</c:v>
                </c:pt>
                <c:pt idx="13760">
                  <c:v>65.132636439529193</c:v>
                </c:pt>
                <c:pt idx="13761">
                  <c:v>64.364071329542753</c:v>
                </c:pt>
                <c:pt idx="13762">
                  <c:v>63.649630137784825</c:v>
                </c:pt>
                <c:pt idx="13763">
                  <c:v>63.445951321343912</c:v>
                </c:pt>
                <c:pt idx="13764">
                  <c:v>63.160444540397869</c:v>
                </c:pt>
                <c:pt idx="13765">
                  <c:v>63.615199741088738</c:v>
                </c:pt>
                <c:pt idx="13766">
                  <c:v>63.424354141865471</c:v>
                </c:pt>
                <c:pt idx="13767">
                  <c:v>63.760503218817362</c:v>
                </c:pt>
                <c:pt idx="13768">
                  <c:v>63.939032627830045</c:v>
                </c:pt>
                <c:pt idx="13769">
                  <c:v>64.35463633991094</c:v>
                </c:pt>
                <c:pt idx="13770">
                  <c:v>65.165504757793812</c:v>
                </c:pt>
                <c:pt idx="13771">
                  <c:v>65.269769565406278</c:v>
                </c:pt>
                <c:pt idx="13772">
                  <c:v>65.694023067581412</c:v>
                </c:pt>
                <c:pt idx="13773">
                  <c:v>65.43781637761785</c:v>
                </c:pt>
                <c:pt idx="13774">
                  <c:v>65.797724367694755</c:v>
                </c:pt>
                <c:pt idx="13775">
                  <c:v>66.271467983142159</c:v>
                </c:pt>
                <c:pt idx="13776">
                  <c:v>65.906974909234876</c:v>
                </c:pt>
                <c:pt idx="13777">
                  <c:v>65.709253984507171</c:v>
                </c:pt>
                <c:pt idx="13778">
                  <c:v>66.003631442357772</c:v>
                </c:pt>
                <c:pt idx="13779">
                  <c:v>65.824101564834564</c:v>
                </c:pt>
                <c:pt idx="13780">
                  <c:v>66.197982461722816</c:v>
                </c:pt>
                <c:pt idx="13781">
                  <c:v>66.726242361767376</c:v>
                </c:pt>
                <c:pt idx="13782">
                  <c:v>66.751598333864848</c:v>
                </c:pt>
                <c:pt idx="13783">
                  <c:v>67.117397092734421</c:v>
                </c:pt>
                <c:pt idx="13784">
                  <c:v>67.512047387639711</c:v>
                </c:pt>
                <c:pt idx="13785">
                  <c:v>67.672726060422292</c:v>
                </c:pt>
                <c:pt idx="13786">
                  <c:v>67.732278059355465</c:v>
                </c:pt>
                <c:pt idx="13787">
                  <c:v>68.015398981643571</c:v>
                </c:pt>
                <c:pt idx="13788">
                  <c:v>68.06845099284925</c:v>
                </c:pt>
                <c:pt idx="13789">
                  <c:v>67.890111651247992</c:v>
                </c:pt>
                <c:pt idx="13790">
                  <c:v>67.610404391244856</c:v>
                </c:pt>
                <c:pt idx="13791">
                  <c:v>67.25071703988344</c:v>
                </c:pt>
                <c:pt idx="13792">
                  <c:v>67.565450395630094</c:v>
                </c:pt>
                <c:pt idx="13793">
                  <c:v>67.888413248521204</c:v>
                </c:pt>
                <c:pt idx="13794">
                  <c:v>67.934577369530203</c:v>
                </c:pt>
                <c:pt idx="13795">
                  <c:v>68.673705571310691</c:v>
                </c:pt>
                <c:pt idx="13796">
                  <c:v>69.111843812855653</c:v>
                </c:pt>
                <c:pt idx="13797">
                  <c:v>68.903126044540826</c:v>
                </c:pt>
                <c:pt idx="13798">
                  <c:v>69.280715175264902</c:v>
                </c:pt>
                <c:pt idx="13799">
                  <c:v>69.701941923530512</c:v>
                </c:pt>
                <c:pt idx="13800">
                  <c:v>69.490745039502215</c:v>
                </c:pt>
                <c:pt idx="13801">
                  <c:v>68.82154916477181</c:v>
                </c:pt>
                <c:pt idx="13802">
                  <c:v>68.323969364310514</c:v>
                </c:pt>
                <c:pt idx="13803">
                  <c:v>68.458567583958214</c:v>
                </c:pt>
                <c:pt idx="13804">
                  <c:v>68.531818251273037</c:v>
                </c:pt>
                <c:pt idx="13805">
                  <c:v>68.625706842277282</c:v>
                </c:pt>
                <c:pt idx="13806">
                  <c:v>67.999154138807299</c:v>
                </c:pt>
                <c:pt idx="13807">
                  <c:v>67.548319746867008</c:v>
                </c:pt>
                <c:pt idx="13808">
                  <c:v>68.113699183148285</c:v>
                </c:pt>
                <c:pt idx="13809">
                  <c:v>68.111655772172796</c:v>
                </c:pt>
                <c:pt idx="13810">
                  <c:v>67.987011442109718</c:v>
                </c:pt>
                <c:pt idx="13811">
                  <c:v>67.801406900872763</c:v>
                </c:pt>
                <c:pt idx="13812">
                  <c:v>68.151940174550262</c:v>
                </c:pt>
                <c:pt idx="13813">
                  <c:v>67.659201647088267</c:v>
                </c:pt>
                <c:pt idx="13814">
                  <c:v>67.914276837297791</c:v>
                </c:pt>
                <c:pt idx="13815">
                  <c:v>67.932613692043859</c:v>
                </c:pt>
                <c:pt idx="13816">
                  <c:v>67.916989190894697</c:v>
                </c:pt>
                <c:pt idx="13817">
                  <c:v>67.487074649316341</c:v>
                </c:pt>
                <c:pt idx="13818">
                  <c:v>67.107122419040692</c:v>
                </c:pt>
                <c:pt idx="13819">
                  <c:v>67.138662766577639</c:v>
                </c:pt>
                <c:pt idx="13820">
                  <c:v>67.15007633924796</c:v>
                </c:pt>
                <c:pt idx="13821">
                  <c:v>67.497913734685255</c:v>
                </c:pt>
                <c:pt idx="13822">
                  <c:v>67.43581565404935</c:v>
                </c:pt>
                <c:pt idx="13823">
                  <c:v>67.184954419816293</c:v>
                </c:pt>
                <c:pt idx="13824">
                  <c:v>67.311262134125556</c:v>
                </c:pt>
                <c:pt idx="13825">
                  <c:v>67.363764918590178</c:v>
                </c:pt>
                <c:pt idx="13826">
                  <c:v>67.207480983979053</c:v>
                </c:pt>
                <c:pt idx="13827">
                  <c:v>66.648314742192355</c:v>
                </c:pt>
                <c:pt idx="13828">
                  <c:v>66.726959753588133</c:v>
                </c:pt>
                <c:pt idx="13829">
                  <c:v>66.385317719649763</c:v>
                </c:pt>
                <c:pt idx="13830">
                  <c:v>66.682723943033793</c:v>
                </c:pt>
                <c:pt idx="13831">
                  <c:v>66.881438460384032</c:v>
                </c:pt>
                <c:pt idx="13832">
                  <c:v>67.147626585456365</c:v>
                </c:pt>
                <c:pt idx="13833">
                  <c:v>66.810545499997374</c:v>
                </c:pt>
                <c:pt idx="13834">
                  <c:v>66.628820816237379</c:v>
                </c:pt>
                <c:pt idx="13835">
                  <c:v>66.620825357739434</c:v>
                </c:pt>
                <c:pt idx="13836">
                  <c:v>66.432954630230611</c:v>
                </c:pt>
                <c:pt idx="13837">
                  <c:v>66.033028243356625</c:v>
                </c:pt>
                <c:pt idx="13838">
                  <c:v>65.93265804042673</c:v>
                </c:pt>
                <c:pt idx="13839">
                  <c:v>66.076391234954869</c:v>
                </c:pt>
                <c:pt idx="13840">
                  <c:v>66.648612783049572</c:v>
                </c:pt>
                <c:pt idx="13841">
                  <c:v>66.512649612972155</c:v>
                </c:pt>
                <c:pt idx="13842">
                  <c:v>66.815947295207295</c:v>
                </c:pt>
                <c:pt idx="13843">
                  <c:v>67.060493662307749</c:v>
                </c:pt>
                <c:pt idx="13844">
                  <c:v>67.151695933688487</c:v>
                </c:pt>
                <c:pt idx="13845">
                  <c:v>66.934124438863336</c:v>
                </c:pt>
                <c:pt idx="13846">
                  <c:v>66.476295027701511</c:v>
                </c:pt>
                <c:pt idx="13847">
                  <c:v>66.806017451038912</c:v>
                </c:pt>
                <c:pt idx="13848">
                  <c:v>66.863470626046805</c:v>
                </c:pt>
                <c:pt idx="13849">
                  <c:v>67.295408646291065</c:v>
                </c:pt>
                <c:pt idx="13850">
                  <c:v>67.602275709718143</c:v>
                </c:pt>
                <c:pt idx="13851">
                  <c:v>67.741536397680164</c:v>
                </c:pt>
                <c:pt idx="13852">
                  <c:v>67.691407660745881</c:v>
                </c:pt>
                <c:pt idx="13853">
                  <c:v>67.553317189117962</c:v>
                </c:pt>
                <c:pt idx="13854">
                  <c:v>67.26013579251719</c:v>
                </c:pt>
                <c:pt idx="13855">
                  <c:v>67.12292511550045</c:v>
                </c:pt>
                <c:pt idx="13856">
                  <c:v>66.610105967618026</c:v>
                </c:pt>
                <c:pt idx="13857">
                  <c:v>66.3143570971218</c:v>
                </c:pt>
                <c:pt idx="13858">
                  <c:v>65.933712687384329</c:v>
                </c:pt>
                <c:pt idx="13859">
                  <c:v>65.845361512383235</c:v>
                </c:pt>
                <c:pt idx="13860">
                  <c:v>66.218046258543325</c:v>
                </c:pt>
                <c:pt idx="13861">
                  <c:v>65.500242637100712</c:v>
                </c:pt>
                <c:pt idx="13862">
                  <c:v>65.419022336230711</c:v>
                </c:pt>
                <c:pt idx="13863">
                  <c:v>65.922094617996322</c:v>
                </c:pt>
                <c:pt idx="13864">
                  <c:v>65.347913173873579</c:v>
                </c:pt>
                <c:pt idx="13865">
                  <c:v>65.177355120489764</c:v>
                </c:pt>
                <c:pt idx="13866">
                  <c:v>65.144114669378311</c:v>
                </c:pt>
                <c:pt idx="13867">
                  <c:v>65.364953218107502</c:v>
                </c:pt>
                <c:pt idx="13868">
                  <c:v>65.697660829987669</c:v>
                </c:pt>
                <c:pt idx="13869">
                  <c:v>66.498515315505216</c:v>
                </c:pt>
                <c:pt idx="13870">
                  <c:v>66.531099588009823</c:v>
                </c:pt>
                <c:pt idx="13871">
                  <c:v>67.102601733470834</c:v>
                </c:pt>
                <c:pt idx="13872">
                  <c:v>67.135482008320238</c:v>
                </c:pt>
                <c:pt idx="13873">
                  <c:v>66.879695821868538</c:v>
                </c:pt>
                <c:pt idx="13874">
                  <c:v>66.671699967862537</c:v>
                </c:pt>
                <c:pt idx="13875">
                  <c:v>66.91105137074716</c:v>
                </c:pt>
                <c:pt idx="13876">
                  <c:v>66.488842636597738</c:v>
                </c:pt>
                <c:pt idx="13877">
                  <c:v>65.703609405059524</c:v>
                </c:pt>
                <c:pt idx="13878">
                  <c:v>64.894797973283232</c:v>
                </c:pt>
                <c:pt idx="13879">
                  <c:v>64.874680585911506</c:v>
                </c:pt>
                <c:pt idx="13880">
                  <c:v>65.438441560203088</c:v>
                </c:pt>
                <c:pt idx="13881">
                  <c:v>65.588295591375953</c:v>
                </c:pt>
                <c:pt idx="13882">
                  <c:v>65.764728106516756</c:v>
                </c:pt>
                <c:pt idx="13883">
                  <c:v>66.125118816540464</c:v>
                </c:pt>
                <c:pt idx="13884">
                  <c:v>66.447809396365187</c:v>
                </c:pt>
                <c:pt idx="13885">
                  <c:v>66.838522515615821</c:v>
                </c:pt>
                <c:pt idx="13886">
                  <c:v>67.031017460460788</c:v>
                </c:pt>
                <c:pt idx="13887">
                  <c:v>66.768255872015786</c:v>
                </c:pt>
                <c:pt idx="13888">
                  <c:v>66.64006082074151</c:v>
                </c:pt>
                <c:pt idx="13889">
                  <c:v>66.851976214151463</c:v>
                </c:pt>
                <c:pt idx="13890">
                  <c:v>66.496323700692173</c:v>
                </c:pt>
                <c:pt idx="13891">
                  <c:v>66.488344141848088</c:v>
                </c:pt>
                <c:pt idx="13892">
                  <c:v>66.713074745047535</c:v>
                </c:pt>
                <c:pt idx="13893">
                  <c:v>66.991935397481839</c:v>
                </c:pt>
                <c:pt idx="13894">
                  <c:v>67.171473784347086</c:v>
                </c:pt>
                <c:pt idx="13895">
                  <c:v>67.505987723793126</c:v>
                </c:pt>
                <c:pt idx="13896">
                  <c:v>67.302119640867275</c:v>
                </c:pt>
                <c:pt idx="13897">
                  <c:v>67.065216179731422</c:v>
                </c:pt>
                <c:pt idx="13898">
                  <c:v>66.319450975812813</c:v>
                </c:pt>
                <c:pt idx="13899">
                  <c:v>66.019687057402137</c:v>
                </c:pt>
                <c:pt idx="13900">
                  <c:v>65.490209167201769</c:v>
                </c:pt>
                <c:pt idx="13901">
                  <c:v>65.606781739519377</c:v>
                </c:pt>
                <c:pt idx="13902">
                  <c:v>65.198707557099567</c:v>
                </c:pt>
                <c:pt idx="13903">
                  <c:v>65.053966426322802</c:v>
                </c:pt>
                <c:pt idx="13904">
                  <c:v>65.54707549183432</c:v>
                </c:pt>
                <c:pt idx="13905">
                  <c:v>65.467108059734286</c:v>
                </c:pt>
                <c:pt idx="13906">
                  <c:v>66.048455979304734</c:v>
                </c:pt>
                <c:pt idx="13907">
                  <c:v>65.802755723061722</c:v>
                </c:pt>
                <c:pt idx="13908">
                  <c:v>66.104132344273353</c:v>
                </c:pt>
                <c:pt idx="13909">
                  <c:v>66.453162163051118</c:v>
                </c:pt>
                <c:pt idx="13910">
                  <c:v>66.44518778359155</c:v>
                </c:pt>
                <c:pt idx="13911">
                  <c:v>66.649838961965003</c:v>
                </c:pt>
                <c:pt idx="13912">
                  <c:v>66.875115417656446</c:v>
                </c:pt>
                <c:pt idx="13913">
                  <c:v>67.549216581066432</c:v>
                </c:pt>
                <c:pt idx="13914">
                  <c:v>67.426277006888881</c:v>
                </c:pt>
                <c:pt idx="13915">
                  <c:v>67.633949940070096</c:v>
                </c:pt>
                <c:pt idx="13916">
                  <c:v>67.747574975969414</c:v>
                </c:pt>
                <c:pt idx="13917">
                  <c:v>68.051084111861755</c:v>
                </c:pt>
                <c:pt idx="13918">
                  <c:v>68.281096776159842</c:v>
                </c:pt>
                <c:pt idx="13919">
                  <c:v>68.156825180027226</c:v>
                </c:pt>
                <c:pt idx="13920">
                  <c:v>68.319038423955689</c:v>
                </c:pt>
                <c:pt idx="13921">
                  <c:v>68.713922466046142</c:v>
                </c:pt>
                <c:pt idx="13922">
                  <c:v>68.657577049623981</c:v>
                </c:pt>
                <c:pt idx="13923">
                  <c:v>68.175600858735621</c:v>
                </c:pt>
                <c:pt idx="13924">
                  <c:v>68.140149546289081</c:v>
                </c:pt>
                <c:pt idx="13925">
                  <c:v>68.390905296619422</c:v>
                </c:pt>
                <c:pt idx="13926">
                  <c:v>68.228134942013469</c:v>
                </c:pt>
                <c:pt idx="13927">
                  <c:v>68.249967945194925</c:v>
                </c:pt>
                <c:pt idx="13928">
                  <c:v>67.957858082389492</c:v>
                </c:pt>
                <c:pt idx="13929">
                  <c:v>68.18347817122303</c:v>
                </c:pt>
                <c:pt idx="13930">
                  <c:v>68.191660188603564</c:v>
                </c:pt>
                <c:pt idx="13931">
                  <c:v>68.029364037354682</c:v>
                </c:pt>
                <c:pt idx="13932">
                  <c:v>67.976301133405542</c:v>
                </c:pt>
                <c:pt idx="13933">
                  <c:v>68.100018001468342</c:v>
                </c:pt>
                <c:pt idx="13934">
                  <c:v>68.523600113437467</c:v>
                </c:pt>
                <c:pt idx="13935">
                  <c:v>68.963521626165743</c:v>
                </c:pt>
                <c:pt idx="13936">
                  <c:v>69.406267435005731</c:v>
                </c:pt>
                <c:pt idx="13937">
                  <c:v>69.400714933610928</c:v>
                </c:pt>
                <c:pt idx="13938">
                  <c:v>69.339642304469351</c:v>
                </c:pt>
                <c:pt idx="13939">
                  <c:v>69.403434775389471</c:v>
                </c:pt>
                <c:pt idx="13940">
                  <c:v>68.95370051804494</c:v>
                </c:pt>
                <c:pt idx="13941">
                  <c:v>68.603415719413277</c:v>
                </c:pt>
                <c:pt idx="13942">
                  <c:v>67.520853819360937</c:v>
                </c:pt>
                <c:pt idx="13943">
                  <c:v>67.501947980291519</c:v>
                </c:pt>
                <c:pt idx="13944">
                  <c:v>67.503298019251119</c:v>
                </c:pt>
                <c:pt idx="13945">
                  <c:v>67.752385188942156</c:v>
                </c:pt>
                <c:pt idx="13946">
                  <c:v>67.351968592475515</c:v>
                </c:pt>
                <c:pt idx="13947">
                  <c:v>67.216591135604645</c:v>
                </c:pt>
                <c:pt idx="13948">
                  <c:v>67.558723584484881</c:v>
                </c:pt>
                <c:pt idx="13949">
                  <c:v>67.578315614324381</c:v>
                </c:pt>
                <c:pt idx="13950">
                  <c:v>67.192443432166584</c:v>
                </c:pt>
                <c:pt idx="13951">
                  <c:v>67.252244706821216</c:v>
                </c:pt>
                <c:pt idx="13952">
                  <c:v>67.735788346263263</c:v>
                </c:pt>
                <c:pt idx="13953">
                  <c:v>67.382884888979234</c:v>
                </c:pt>
                <c:pt idx="13954">
                  <c:v>67.186800693952307</c:v>
                </c:pt>
                <c:pt idx="13955">
                  <c:v>67.340658467541445</c:v>
                </c:pt>
                <c:pt idx="13956">
                  <c:v>67.111026822167133</c:v>
                </c:pt>
                <c:pt idx="13957">
                  <c:v>67.090222403852266</c:v>
                </c:pt>
                <c:pt idx="13958">
                  <c:v>67.109678568349381</c:v>
                </c:pt>
                <c:pt idx="13959">
                  <c:v>66.968077146570167</c:v>
                </c:pt>
                <c:pt idx="13960">
                  <c:v>67.161614889523761</c:v>
                </c:pt>
                <c:pt idx="13961">
                  <c:v>67.073633174018482</c:v>
                </c:pt>
                <c:pt idx="13962">
                  <c:v>66.831497358260279</c:v>
                </c:pt>
                <c:pt idx="13963">
                  <c:v>66.236028716798188</c:v>
                </c:pt>
                <c:pt idx="13964">
                  <c:v>66.18900113640926</c:v>
                </c:pt>
                <c:pt idx="13965">
                  <c:v>66.731089055716453</c:v>
                </c:pt>
                <c:pt idx="13966">
                  <c:v>66.430131844075177</c:v>
                </c:pt>
                <c:pt idx="13967">
                  <c:v>66.602185885551336</c:v>
                </c:pt>
                <c:pt idx="13968">
                  <c:v>66.70941540482707</c:v>
                </c:pt>
                <c:pt idx="13969">
                  <c:v>67.14369369911249</c:v>
                </c:pt>
                <c:pt idx="13970">
                  <c:v>67.271938154077802</c:v>
                </c:pt>
                <c:pt idx="13971">
                  <c:v>67.460972300290763</c:v>
                </c:pt>
                <c:pt idx="13972">
                  <c:v>67.050134978981987</c:v>
                </c:pt>
                <c:pt idx="13973">
                  <c:v>66.494289360006221</c:v>
                </c:pt>
                <c:pt idx="13974">
                  <c:v>66.302120863755803</c:v>
                </c:pt>
                <c:pt idx="13975">
                  <c:v>66.316044309137197</c:v>
                </c:pt>
                <c:pt idx="13976">
                  <c:v>66.56870843795501</c:v>
                </c:pt>
                <c:pt idx="13977">
                  <c:v>66.789050862884636</c:v>
                </c:pt>
                <c:pt idx="13978">
                  <c:v>66.602709410977184</c:v>
                </c:pt>
                <c:pt idx="13979">
                  <c:v>66.223739994428726</c:v>
                </c:pt>
                <c:pt idx="13980">
                  <c:v>66.244269353827008</c:v>
                </c:pt>
                <c:pt idx="13981">
                  <c:v>65.761348630237606</c:v>
                </c:pt>
                <c:pt idx="13982">
                  <c:v>65.735701704271818</c:v>
                </c:pt>
                <c:pt idx="13983">
                  <c:v>65.736359061288866</c:v>
                </c:pt>
                <c:pt idx="13984">
                  <c:v>65.914504594344962</c:v>
                </c:pt>
                <c:pt idx="13985">
                  <c:v>65.836066333877696</c:v>
                </c:pt>
                <c:pt idx="13986">
                  <c:v>65.876226334341368</c:v>
                </c:pt>
                <c:pt idx="13987">
                  <c:v>66.232616718810149</c:v>
                </c:pt>
                <c:pt idx="13988">
                  <c:v>66.703530623680891</c:v>
                </c:pt>
                <c:pt idx="13989">
                  <c:v>66.905642321470651</c:v>
                </c:pt>
                <c:pt idx="13990">
                  <c:v>66.51290620104362</c:v>
                </c:pt>
                <c:pt idx="13991">
                  <c:v>66.288757707146104</c:v>
                </c:pt>
                <c:pt idx="13992">
                  <c:v>66.542643649164475</c:v>
                </c:pt>
                <c:pt idx="13993">
                  <c:v>66.551294192838867</c:v>
                </c:pt>
                <c:pt idx="13994">
                  <c:v>66.453463790375395</c:v>
                </c:pt>
                <c:pt idx="13995">
                  <c:v>65.957056415861288</c:v>
                </c:pt>
                <c:pt idx="13996">
                  <c:v>65.226911801337707</c:v>
                </c:pt>
                <c:pt idx="13997">
                  <c:v>64.791848299622785</c:v>
                </c:pt>
                <c:pt idx="13998">
                  <c:v>64.826187979221586</c:v>
                </c:pt>
                <c:pt idx="13999">
                  <c:v>64.769789195679664</c:v>
                </c:pt>
                <c:pt idx="14000">
                  <c:v>64.771732289355526</c:v>
                </c:pt>
                <c:pt idx="14001">
                  <c:v>64.106526598743841</c:v>
                </c:pt>
                <c:pt idx="14002">
                  <c:v>64.243073500399163</c:v>
                </c:pt>
                <c:pt idx="14003">
                  <c:v>64.110090338253329</c:v>
                </c:pt>
                <c:pt idx="14004">
                  <c:v>63.618365945358931</c:v>
                </c:pt>
                <c:pt idx="14005">
                  <c:v>63.104965732179885</c:v>
                </c:pt>
                <c:pt idx="14006">
                  <c:v>63.737908538473647</c:v>
                </c:pt>
                <c:pt idx="14007">
                  <c:v>63.982024728176</c:v>
                </c:pt>
                <c:pt idx="14008">
                  <c:v>64.207881275466463</c:v>
                </c:pt>
                <c:pt idx="14009">
                  <c:v>64.100654113736439</c:v>
                </c:pt>
                <c:pt idx="14010">
                  <c:v>63.487851860409116</c:v>
                </c:pt>
                <c:pt idx="14011">
                  <c:v>63.122161833693163</c:v>
                </c:pt>
                <c:pt idx="14012">
                  <c:v>63.225682179100424</c:v>
                </c:pt>
                <c:pt idx="14013">
                  <c:v>63.835177755306958</c:v>
                </c:pt>
                <c:pt idx="14014">
                  <c:v>64.36756313778622</c:v>
                </c:pt>
                <c:pt idx="14015">
                  <c:v>64.505309722901089</c:v>
                </c:pt>
                <c:pt idx="14016">
                  <c:v>64.843317545849089</c:v>
                </c:pt>
                <c:pt idx="14017">
                  <c:v>66.097387307185798</c:v>
                </c:pt>
                <c:pt idx="14018">
                  <c:v>66.959297237671493</c:v>
                </c:pt>
                <c:pt idx="14019">
                  <c:v>66.640570982820179</c:v>
                </c:pt>
                <c:pt idx="14020">
                  <c:v>67.089728431244382</c:v>
                </c:pt>
                <c:pt idx="14021">
                  <c:v>66.884433862244776</c:v>
                </c:pt>
                <c:pt idx="14022">
                  <c:v>66.760028815261009</c:v>
                </c:pt>
                <c:pt idx="14023">
                  <c:v>66.942951294214822</c:v>
                </c:pt>
                <c:pt idx="14024">
                  <c:v>66.905463241490068</c:v>
                </c:pt>
                <c:pt idx="14025">
                  <c:v>67.496907536544839</c:v>
                </c:pt>
                <c:pt idx="14026">
                  <c:v>67.911338548819231</c:v>
                </c:pt>
                <c:pt idx="14027">
                  <c:v>68.144953553427172</c:v>
                </c:pt>
                <c:pt idx="14028">
                  <c:v>67.793325593091481</c:v>
                </c:pt>
                <c:pt idx="14029">
                  <c:v>66.853710100371231</c:v>
                </c:pt>
                <c:pt idx="14030">
                  <c:v>66.983406297965956</c:v>
                </c:pt>
                <c:pt idx="14031">
                  <c:v>67.032304184563458</c:v>
                </c:pt>
                <c:pt idx="14032">
                  <c:v>67.054424844944364</c:v>
                </c:pt>
                <c:pt idx="14033">
                  <c:v>66.828451433216898</c:v>
                </c:pt>
                <c:pt idx="14034">
                  <c:v>65.828029515261633</c:v>
                </c:pt>
                <c:pt idx="14035">
                  <c:v>65.751010720728772</c:v>
                </c:pt>
                <c:pt idx="14036">
                  <c:v>65.89763547463599</c:v>
                </c:pt>
                <c:pt idx="14037">
                  <c:v>66.367485615570146</c:v>
                </c:pt>
                <c:pt idx="14038">
                  <c:v>66.409297131507955</c:v>
                </c:pt>
                <c:pt idx="14039">
                  <c:v>66.391366621282444</c:v>
                </c:pt>
                <c:pt idx="14040">
                  <c:v>66.625728145455568</c:v>
                </c:pt>
                <c:pt idx="14041">
                  <c:v>66.374549150347192</c:v>
                </c:pt>
                <c:pt idx="14042">
                  <c:v>66.316803292586386</c:v>
                </c:pt>
                <c:pt idx="14043">
                  <c:v>65.861206853966308</c:v>
                </c:pt>
                <c:pt idx="14044">
                  <c:v>65.639254586868446</c:v>
                </c:pt>
                <c:pt idx="14045">
                  <c:v>66.035059292027256</c:v>
                </c:pt>
                <c:pt idx="14046">
                  <c:v>66.486078746991794</c:v>
                </c:pt>
                <c:pt idx="14047">
                  <c:v>67.086448038077137</c:v>
                </c:pt>
                <c:pt idx="14048">
                  <c:v>67.088460631518274</c:v>
                </c:pt>
                <c:pt idx="14049">
                  <c:v>67.117308669589818</c:v>
                </c:pt>
                <c:pt idx="14050">
                  <c:v>67.340809307459551</c:v>
                </c:pt>
                <c:pt idx="14051">
                  <c:v>67.477511150353692</c:v>
                </c:pt>
                <c:pt idx="14052">
                  <c:v>66.622571084078714</c:v>
                </c:pt>
                <c:pt idx="14053">
                  <c:v>66.364741733983323</c:v>
                </c:pt>
                <c:pt idx="14054">
                  <c:v>65.895543009924054</c:v>
                </c:pt>
                <c:pt idx="14055">
                  <c:v>65.093594251493272</c:v>
                </c:pt>
                <c:pt idx="14056">
                  <c:v>64.340461366003495</c:v>
                </c:pt>
                <c:pt idx="14057">
                  <c:v>63.943480719375252</c:v>
                </c:pt>
                <c:pt idx="14058">
                  <c:v>63.61928727212802</c:v>
                </c:pt>
                <c:pt idx="14059">
                  <c:v>63.75479635401765</c:v>
                </c:pt>
                <c:pt idx="14060">
                  <c:v>63.750333518272868</c:v>
                </c:pt>
                <c:pt idx="14061">
                  <c:v>63.541869927668117</c:v>
                </c:pt>
                <c:pt idx="14062">
                  <c:v>63.886902281375356</c:v>
                </c:pt>
                <c:pt idx="14063">
                  <c:v>64.336027204413426</c:v>
                </c:pt>
                <c:pt idx="14064">
                  <c:v>64.132081998175437</c:v>
                </c:pt>
                <c:pt idx="14065">
                  <c:v>64.012155004838846</c:v>
                </c:pt>
                <c:pt idx="14066">
                  <c:v>63.604397577458023</c:v>
                </c:pt>
                <c:pt idx="14067">
                  <c:v>63.631747468416329</c:v>
                </c:pt>
                <c:pt idx="14068">
                  <c:v>63.75455674103037</c:v>
                </c:pt>
                <c:pt idx="14069">
                  <c:v>63.278310202174872</c:v>
                </c:pt>
                <c:pt idx="14070">
                  <c:v>63.280208551480932</c:v>
                </c:pt>
                <c:pt idx="14071">
                  <c:v>63.769364563583878</c:v>
                </c:pt>
                <c:pt idx="14072">
                  <c:v>63.726639089326277</c:v>
                </c:pt>
                <c:pt idx="14073">
                  <c:v>64.239001267604465</c:v>
                </c:pt>
                <c:pt idx="14074">
                  <c:v>64.472831232218553</c:v>
                </c:pt>
                <c:pt idx="14075">
                  <c:v>64.294886218017638</c:v>
                </c:pt>
                <c:pt idx="14076">
                  <c:v>64.310316990709964</c:v>
                </c:pt>
                <c:pt idx="14077">
                  <c:v>64.808078844218059</c:v>
                </c:pt>
                <c:pt idx="14078">
                  <c:v>65.160634793130612</c:v>
                </c:pt>
                <c:pt idx="14079">
                  <c:v>64.941695060225697</c:v>
                </c:pt>
                <c:pt idx="14080">
                  <c:v>64.87935103296789</c:v>
                </c:pt>
                <c:pt idx="14081">
                  <c:v>64.719747829426794</c:v>
                </c:pt>
                <c:pt idx="14082">
                  <c:v>64.230466535836328</c:v>
                </c:pt>
                <c:pt idx="14083">
                  <c:v>64.078882634811748</c:v>
                </c:pt>
                <c:pt idx="14084">
                  <c:v>63.594446282092569</c:v>
                </c:pt>
                <c:pt idx="14085">
                  <c:v>63.53975505828997</c:v>
                </c:pt>
                <c:pt idx="14086">
                  <c:v>63.307199554776631</c:v>
                </c:pt>
                <c:pt idx="14087">
                  <c:v>63.360377602402643</c:v>
                </c:pt>
                <c:pt idx="14088">
                  <c:v>63.489632772711545</c:v>
                </c:pt>
                <c:pt idx="14089">
                  <c:v>64.038183199867774</c:v>
                </c:pt>
                <c:pt idx="14090">
                  <c:v>63.605285081436669</c:v>
                </c:pt>
                <c:pt idx="14091">
                  <c:v>63.118068597712863</c:v>
                </c:pt>
                <c:pt idx="14092">
                  <c:v>63.19633500277402</c:v>
                </c:pt>
                <c:pt idx="14093">
                  <c:v>63.344214426680509</c:v>
                </c:pt>
                <c:pt idx="14094">
                  <c:v>63.441764516897599</c:v>
                </c:pt>
                <c:pt idx="14095">
                  <c:v>63.114405011990407</c:v>
                </c:pt>
                <c:pt idx="14096">
                  <c:v>63.426190172749635</c:v>
                </c:pt>
                <c:pt idx="14097">
                  <c:v>63.752200790237566</c:v>
                </c:pt>
                <c:pt idx="14098">
                  <c:v>63.895005720007703</c:v>
                </c:pt>
                <c:pt idx="14099">
                  <c:v>64.57484858086859</c:v>
                </c:pt>
                <c:pt idx="14100">
                  <c:v>64.654921393108864</c:v>
                </c:pt>
                <c:pt idx="14101">
                  <c:v>64.929058259815648</c:v>
                </c:pt>
                <c:pt idx="14102">
                  <c:v>64.82776892893034</c:v>
                </c:pt>
                <c:pt idx="14103">
                  <c:v>65.122086999867676</c:v>
                </c:pt>
                <c:pt idx="14104">
                  <c:v>65.61310753584668</c:v>
                </c:pt>
                <c:pt idx="14105">
                  <c:v>66.009410705363194</c:v>
                </c:pt>
                <c:pt idx="14106">
                  <c:v>65.384961680090456</c:v>
                </c:pt>
                <c:pt idx="14107">
                  <c:v>65.230653170525443</c:v>
                </c:pt>
                <c:pt idx="14108">
                  <c:v>65.213693200701101</c:v>
                </c:pt>
                <c:pt idx="14109">
                  <c:v>64.948925606306261</c:v>
                </c:pt>
                <c:pt idx="14110">
                  <c:v>65.367196687210878</c:v>
                </c:pt>
                <c:pt idx="14111">
                  <c:v>65.513619207790228</c:v>
                </c:pt>
                <c:pt idx="14112">
                  <c:v>65.378661152222179</c:v>
                </c:pt>
                <c:pt idx="14113">
                  <c:v>65.243981110248598</c:v>
                </c:pt>
                <c:pt idx="14114">
                  <c:v>64.798364719265606</c:v>
                </c:pt>
                <c:pt idx="14115">
                  <c:v>65.062094063673015</c:v>
                </c:pt>
                <c:pt idx="14116">
                  <c:v>65.606663790985962</c:v>
                </c:pt>
                <c:pt idx="14117">
                  <c:v>65.781833583307886</c:v>
                </c:pt>
                <c:pt idx="14118">
                  <c:v>66.10876929621692</c:v>
                </c:pt>
                <c:pt idx="14119">
                  <c:v>66.331555848745182</c:v>
                </c:pt>
                <c:pt idx="14120">
                  <c:v>66.210169101541979</c:v>
                </c:pt>
                <c:pt idx="14121">
                  <c:v>66.208182796468932</c:v>
                </c:pt>
                <c:pt idx="14122">
                  <c:v>66.868278378949725</c:v>
                </c:pt>
                <c:pt idx="14123">
                  <c:v>68.130082791960504</c:v>
                </c:pt>
                <c:pt idx="14124">
                  <c:v>69.095486065122586</c:v>
                </c:pt>
                <c:pt idx="14125">
                  <c:v>68.402458339889407</c:v>
                </c:pt>
                <c:pt idx="14126">
                  <c:v>68.667175853664787</c:v>
                </c:pt>
                <c:pt idx="14127">
                  <c:v>69.180119657291669</c:v>
                </c:pt>
                <c:pt idx="14128">
                  <c:v>69.12961816994185</c:v>
                </c:pt>
                <c:pt idx="14129">
                  <c:v>70.005490432155014</c:v>
                </c:pt>
                <c:pt idx="14130">
                  <c:v>70.563434190899287</c:v>
                </c:pt>
                <c:pt idx="14131">
                  <c:v>70.702444156255353</c:v>
                </c:pt>
                <c:pt idx="14132">
                  <c:v>70.113492796433746</c:v>
                </c:pt>
                <c:pt idx="14133">
                  <c:v>70.742410826817746</c:v>
                </c:pt>
                <c:pt idx="14134">
                  <c:v>71.352917832253183</c:v>
                </c:pt>
                <c:pt idx="14135">
                  <c:v>71.18381141699075</c:v>
                </c:pt>
                <c:pt idx="14136">
                  <c:v>70.68054187027262</c:v>
                </c:pt>
                <c:pt idx="14137">
                  <c:v>70.661458123967648</c:v>
                </c:pt>
                <c:pt idx="14138">
                  <c:v>71.158208174579144</c:v>
                </c:pt>
                <c:pt idx="14139">
                  <c:v>70.989563221205387</c:v>
                </c:pt>
                <c:pt idx="14140">
                  <c:v>70.885208563270211</c:v>
                </c:pt>
                <c:pt idx="14141">
                  <c:v>70.965308848946705</c:v>
                </c:pt>
                <c:pt idx="14142">
                  <c:v>71.776442329090173</c:v>
                </c:pt>
                <c:pt idx="14143">
                  <c:v>72.388695382157309</c:v>
                </c:pt>
                <c:pt idx="14144">
                  <c:v>72.832438084849926</c:v>
                </c:pt>
                <c:pt idx="14145">
                  <c:v>73.337166880777943</c:v>
                </c:pt>
                <c:pt idx="14146">
                  <c:v>73.566712213114783</c:v>
                </c:pt>
                <c:pt idx="14147">
                  <c:v>73.031882215325439</c:v>
                </c:pt>
                <c:pt idx="14148">
                  <c:v>72.727339266487533</c:v>
                </c:pt>
                <c:pt idx="14149">
                  <c:v>73.347703470430673</c:v>
                </c:pt>
                <c:pt idx="14150">
                  <c:v>72.741117962730215</c:v>
                </c:pt>
                <c:pt idx="14151">
                  <c:v>72.04498546382689</c:v>
                </c:pt>
                <c:pt idx="14152">
                  <c:v>71.931874836648689</c:v>
                </c:pt>
                <c:pt idx="14153">
                  <c:v>71.833328168122478</c:v>
                </c:pt>
                <c:pt idx="14154">
                  <c:v>72.015066488387816</c:v>
                </c:pt>
                <c:pt idx="14155">
                  <c:v>72.319690219633699</c:v>
                </c:pt>
                <c:pt idx="14156">
                  <c:v>72.416598604528005</c:v>
                </c:pt>
                <c:pt idx="14157">
                  <c:v>72.969861417866611</c:v>
                </c:pt>
                <c:pt idx="14158">
                  <c:v>74.15489196729277</c:v>
                </c:pt>
                <c:pt idx="14159">
                  <c:v>74.491555176824278</c:v>
                </c:pt>
                <c:pt idx="14160">
                  <c:v>74.405144972819159</c:v>
                </c:pt>
                <c:pt idx="14161">
                  <c:v>74.57925301205556</c:v>
                </c:pt>
                <c:pt idx="14162">
                  <c:v>74.492741078561565</c:v>
                </c:pt>
                <c:pt idx="14163">
                  <c:v>74.302039661400443</c:v>
                </c:pt>
                <c:pt idx="14164">
                  <c:v>74.379313782648296</c:v>
                </c:pt>
                <c:pt idx="14165">
                  <c:v>74.352537229686547</c:v>
                </c:pt>
                <c:pt idx="14166">
                  <c:v>73.656597481216679</c:v>
                </c:pt>
                <c:pt idx="14167">
                  <c:v>73.048193986021829</c:v>
                </c:pt>
                <c:pt idx="14168">
                  <c:v>72.926933984005032</c:v>
                </c:pt>
                <c:pt idx="14169">
                  <c:v>72.251630575313143</c:v>
                </c:pt>
                <c:pt idx="14170">
                  <c:v>71.799335367911681</c:v>
                </c:pt>
                <c:pt idx="14171">
                  <c:v>71.96734581267259</c:v>
                </c:pt>
                <c:pt idx="14172">
                  <c:v>71.783109407392146</c:v>
                </c:pt>
                <c:pt idx="14173">
                  <c:v>70.888691864176039</c:v>
                </c:pt>
                <c:pt idx="14174">
                  <c:v>71.054571403138212</c:v>
                </c:pt>
                <c:pt idx="14175">
                  <c:v>71.33452641446658</c:v>
                </c:pt>
                <c:pt idx="14176">
                  <c:v>71.501449206276433</c:v>
                </c:pt>
                <c:pt idx="14177">
                  <c:v>71.468558539641549</c:v>
                </c:pt>
                <c:pt idx="14178">
                  <c:v>71.26701720455975</c:v>
                </c:pt>
                <c:pt idx="14179">
                  <c:v>70.666948919697361</c:v>
                </c:pt>
                <c:pt idx="14180">
                  <c:v>70.665535580718966</c:v>
                </c:pt>
                <c:pt idx="14181">
                  <c:v>71.088115483491677</c:v>
                </c:pt>
                <c:pt idx="14182">
                  <c:v>71.349719748470918</c:v>
                </c:pt>
                <c:pt idx="14183">
                  <c:v>71.797795988491316</c:v>
                </c:pt>
                <c:pt idx="14184">
                  <c:v>72.069191657327806</c:v>
                </c:pt>
                <c:pt idx="14185">
                  <c:v>72.10378486932332</c:v>
                </c:pt>
                <c:pt idx="14186">
                  <c:v>73.010850482979407</c:v>
                </c:pt>
                <c:pt idx="14187">
                  <c:v>73.1992184772255</c:v>
                </c:pt>
                <c:pt idx="14188">
                  <c:v>72.64876035427676</c:v>
                </c:pt>
                <c:pt idx="14189">
                  <c:v>73.468238371072999</c:v>
                </c:pt>
                <c:pt idx="14190">
                  <c:v>73.488809477816901</c:v>
                </c:pt>
                <c:pt idx="14191">
                  <c:v>73.274222154141668</c:v>
                </c:pt>
                <c:pt idx="14192">
                  <c:v>73.221464714190688</c:v>
                </c:pt>
                <c:pt idx="14193">
                  <c:v>73.739872684367157</c:v>
                </c:pt>
                <c:pt idx="14194">
                  <c:v>74.202959084824982</c:v>
                </c:pt>
                <c:pt idx="14195">
                  <c:v>74.609591300609821</c:v>
                </c:pt>
                <c:pt idx="14196">
                  <c:v>74.973686106156791</c:v>
                </c:pt>
                <c:pt idx="14197">
                  <c:v>75.526991909620222</c:v>
                </c:pt>
                <c:pt idx="14198">
                  <c:v>75.635750777970088</c:v>
                </c:pt>
                <c:pt idx="14199">
                  <c:v>77.264944849727556</c:v>
                </c:pt>
                <c:pt idx="14200">
                  <c:v>77.615727699345314</c:v>
                </c:pt>
                <c:pt idx="14201">
                  <c:v>77.968103103100347</c:v>
                </c:pt>
                <c:pt idx="14202">
                  <c:v>77.854269672569814</c:v>
                </c:pt>
                <c:pt idx="14203">
                  <c:v>78.246655191719555</c:v>
                </c:pt>
                <c:pt idx="14204">
                  <c:v>78.672316995962518</c:v>
                </c:pt>
                <c:pt idx="14205">
                  <c:v>78.227031681765368</c:v>
                </c:pt>
                <c:pt idx="14206">
                  <c:v>78.496132670750654</c:v>
                </c:pt>
                <c:pt idx="14207">
                  <c:v>78.585618261995307</c:v>
                </c:pt>
                <c:pt idx="14208">
                  <c:v>78.494458944811385</c:v>
                </c:pt>
                <c:pt idx="14209">
                  <c:v>79.07845771936077</c:v>
                </c:pt>
                <c:pt idx="14210">
                  <c:v>79.540275912441842</c:v>
                </c:pt>
                <c:pt idx="14211">
                  <c:v>79.376422944062213</c:v>
                </c:pt>
                <c:pt idx="14212">
                  <c:v>78.760461902016289</c:v>
                </c:pt>
                <c:pt idx="14213">
                  <c:v>79.007769752388612</c:v>
                </c:pt>
                <c:pt idx="14214">
                  <c:v>79.508679012618757</c:v>
                </c:pt>
                <c:pt idx="14215">
                  <c:v>79.742434528915851</c:v>
                </c:pt>
                <c:pt idx="14216">
                  <c:v>79.801443930467244</c:v>
                </c:pt>
                <c:pt idx="14217">
                  <c:v>79.246025880711201</c:v>
                </c:pt>
                <c:pt idx="14218">
                  <c:v>78.805417976814439</c:v>
                </c:pt>
                <c:pt idx="14219">
                  <c:v>78.942539404094106</c:v>
                </c:pt>
                <c:pt idx="14220">
                  <c:v>78.803600534742898</c:v>
                </c:pt>
                <c:pt idx="14221">
                  <c:v>79.143244053047638</c:v>
                </c:pt>
                <c:pt idx="14222">
                  <c:v>79.587237652185223</c:v>
                </c:pt>
                <c:pt idx="14223">
                  <c:v>80.280442492135762</c:v>
                </c:pt>
                <c:pt idx="14224">
                  <c:v>80.401665960298885</c:v>
                </c:pt>
                <c:pt idx="14225">
                  <c:v>81.431611301250314</c:v>
                </c:pt>
                <c:pt idx="14226">
                  <c:v>81.627861484486331</c:v>
                </c:pt>
                <c:pt idx="14227">
                  <c:v>81.710305624585658</c:v>
                </c:pt>
                <c:pt idx="14228">
                  <c:v>81.286229138394063</c:v>
                </c:pt>
                <c:pt idx="14229">
                  <c:v>80.449793840559991</c:v>
                </c:pt>
                <c:pt idx="14230">
                  <c:v>79.710460235165243</c:v>
                </c:pt>
                <c:pt idx="14231">
                  <c:v>78.882268553321879</c:v>
                </c:pt>
                <c:pt idx="14232">
                  <c:v>78.315105042423497</c:v>
                </c:pt>
                <c:pt idx="14233">
                  <c:v>77.603220737587861</c:v>
                </c:pt>
                <c:pt idx="14234">
                  <c:v>77.596236447721481</c:v>
                </c:pt>
                <c:pt idx="14235">
                  <c:v>77.643570151954592</c:v>
                </c:pt>
                <c:pt idx="14236">
                  <c:v>77.644346587656116</c:v>
                </c:pt>
                <c:pt idx="14237">
                  <c:v>78.204162326553117</c:v>
                </c:pt>
                <c:pt idx="14238">
                  <c:v>77.54802940463334</c:v>
                </c:pt>
                <c:pt idx="14239">
                  <c:v>77.734920155498514</c:v>
                </c:pt>
                <c:pt idx="14240">
                  <c:v>78.139919089508652</c:v>
                </c:pt>
                <c:pt idx="14241">
                  <c:v>78.414190205512824</c:v>
                </c:pt>
                <c:pt idx="14242">
                  <c:v>78.19541461483945</c:v>
                </c:pt>
                <c:pt idx="14243">
                  <c:v>78.516797768906443</c:v>
                </c:pt>
                <c:pt idx="14244">
                  <c:v>78.713874931306393</c:v>
                </c:pt>
                <c:pt idx="14245">
                  <c:v>78.919318144877096</c:v>
                </c:pt>
                <c:pt idx="14246">
                  <c:v>79.669840860434874</c:v>
                </c:pt>
                <c:pt idx="14247">
                  <c:v>79.583000733896995</c:v>
                </c:pt>
                <c:pt idx="14248">
                  <c:v>80.292085270436019</c:v>
                </c:pt>
                <c:pt idx="14249">
                  <c:v>79.9396030160988</c:v>
                </c:pt>
                <c:pt idx="14250">
                  <c:v>79.732559444287105</c:v>
                </c:pt>
                <c:pt idx="14251">
                  <c:v>78.306143955828816</c:v>
                </c:pt>
                <c:pt idx="14252">
                  <c:v>76.991383798810446</c:v>
                </c:pt>
                <c:pt idx="14253">
                  <c:v>76.253036428179854</c:v>
                </c:pt>
                <c:pt idx="14254">
                  <c:v>75.270134788620624</c:v>
                </c:pt>
                <c:pt idx="14255">
                  <c:v>73.946133117688788</c:v>
                </c:pt>
                <c:pt idx="14256">
                  <c:v>73.784191086161044</c:v>
                </c:pt>
                <c:pt idx="14257">
                  <c:v>73.379115877098016</c:v>
                </c:pt>
                <c:pt idx="14258">
                  <c:v>73.240429348090302</c:v>
                </c:pt>
                <c:pt idx="14259">
                  <c:v>71.99607445346625</c:v>
                </c:pt>
                <c:pt idx="14260">
                  <c:v>70.600070569813539</c:v>
                </c:pt>
                <c:pt idx="14261">
                  <c:v>70.621956591690179</c:v>
                </c:pt>
                <c:pt idx="14262">
                  <c:v>69.365591983924006</c:v>
                </c:pt>
                <c:pt idx="14263">
                  <c:v>72.246345019016374</c:v>
                </c:pt>
                <c:pt idx="14264">
                  <c:v>71.605519938697697</c:v>
                </c:pt>
                <c:pt idx="14265">
                  <c:v>72.030140671934177</c:v>
                </c:pt>
                <c:pt idx="14266">
                  <c:v>71.477669492980439</c:v>
                </c:pt>
                <c:pt idx="14267">
                  <c:v>70.371909945924031</c:v>
                </c:pt>
                <c:pt idx="14268">
                  <c:v>70.697731888973649</c:v>
                </c:pt>
                <c:pt idx="14269">
                  <c:v>70.820038965141578</c:v>
                </c:pt>
                <c:pt idx="14270">
                  <c:v>71.190427768929268</c:v>
                </c:pt>
                <c:pt idx="14271">
                  <c:v>70.025040466351896</c:v>
                </c:pt>
                <c:pt idx="14272">
                  <c:v>69.333893316949002</c:v>
                </c:pt>
                <c:pt idx="14273">
                  <c:v>69.557841792362751</c:v>
                </c:pt>
                <c:pt idx="14274">
                  <c:v>70.283330082257095</c:v>
                </c:pt>
                <c:pt idx="14275">
                  <c:v>70.974215216965689</c:v>
                </c:pt>
                <c:pt idx="14276">
                  <c:v>71.643502066461679</c:v>
                </c:pt>
                <c:pt idx="14277">
                  <c:v>71.574007869457205</c:v>
                </c:pt>
                <c:pt idx="14278">
                  <c:v>72.019913938483924</c:v>
                </c:pt>
                <c:pt idx="14279">
                  <c:v>72.382174105594501</c:v>
                </c:pt>
                <c:pt idx="14280">
                  <c:v>72.587015658313348</c:v>
                </c:pt>
                <c:pt idx="14281">
                  <c:v>72.030273248214087</c:v>
                </c:pt>
                <c:pt idx="14282">
                  <c:v>71.052822440235829</c:v>
                </c:pt>
                <c:pt idx="14283">
                  <c:v>71.715745273603233</c:v>
                </c:pt>
                <c:pt idx="14284">
                  <c:v>72.869651615055503</c:v>
                </c:pt>
                <c:pt idx="14285">
                  <c:v>72.905357744346887</c:v>
                </c:pt>
                <c:pt idx="14286">
                  <c:v>73.837817269897087</c:v>
                </c:pt>
                <c:pt idx="14287">
                  <c:v>73.992138307991169</c:v>
                </c:pt>
                <c:pt idx="14288">
                  <c:v>73.732425902530125</c:v>
                </c:pt>
                <c:pt idx="14289">
                  <c:v>73.444132117251229</c:v>
                </c:pt>
                <c:pt idx="14290">
                  <c:v>73.78858509688115</c:v>
                </c:pt>
                <c:pt idx="14291">
                  <c:v>73.433662002565157</c:v>
                </c:pt>
                <c:pt idx="14292">
                  <c:v>73.029042524931029</c:v>
                </c:pt>
                <c:pt idx="14293">
                  <c:v>73.035615138758274</c:v>
                </c:pt>
                <c:pt idx="14294">
                  <c:v>72.523635476635576</c:v>
                </c:pt>
                <c:pt idx="14295">
                  <c:v>70.934642623342498</c:v>
                </c:pt>
                <c:pt idx="14296">
                  <c:v>71.473036560853672</c:v>
                </c:pt>
                <c:pt idx="14297">
                  <c:v>71.793950495011913</c:v>
                </c:pt>
                <c:pt idx="14298">
                  <c:v>71.857847110952477</c:v>
                </c:pt>
                <c:pt idx="14299">
                  <c:v>73.078711933367558</c:v>
                </c:pt>
                <c:pt idx="14300">
                  <c:v>73.823384007968571</c:v>
                </c:pt>
                <c:pt idx="14301">
                  <c:v>73.232058702064748</c:v>
                </c:pt>
                <c:pt idx="14302">
                  <c:v>72.967690970150301</c:v>
                </c:pt>
                <c:pt idx="14303">
                  <c:v>72.901290371367466</c:v>
                </c:pt>
                <c:pt idx="14304">
                  <c:v>73.349633307151379</c:v>
                </c:pt>
                <c:pt idx="14305">
                  <c:v>74.196821571848972</c:v>
                </c:pt>
                <c:pt idx="14306">
                  <c:v>74.9202405821745</c:v>
                </c:pt>
                <c:pt idx="14307">
                  <c:v>75.433444230162394</c:v>
                </c:pt>
                <c:pt idx="14308">
                  <c:v>75.248632291798501</c:v>
                </c:pt>
                <c:pt idx="14309">
                  <c:v>75.658737337788793</c:v>
                </c:pt>
                <c:pt idx="14310">
                  <c:v>75.269094840499179</c:v>
                </c:pt>
                <c:pt idx="14311">
                  <c:v>75.611569222023448</c:v>
                </c:pt>
                <c:pt idx="14312">
                  <c:v>76.205120040416318</c:v>
                </c:pt>
                <c:pt idx="14313">
                  <c:v>76.727125112693173</c:v>
                </c:pt>
                <c:pt idx="14314">
                  <c:v>75.886963092709181</c:v>
                </c:pt>
                <c:pt idx="14315">
                  <c:v>75.852813959317459</c:v>
                </c:pt>
                <c:pt idx="14316">
                  <c:v>76.182773700040499</c:v>
                </c:pt>
                <c:pt idx="14317">
                  <c:v>76.194201116095513</c:v>
                </c:pt>
                <c:pt idx="14318">
                  <c:v>76.258966187044194</c:v>
                </c:pt>
                <c:pt idx="14319">
                  <c:v>76.766088312188046</c:v>
                </c:pt>
                <c:pt idx="14320">
                  <c:v>76.516598525173436</c:v>
                </c:pt>
                <c:pt idx="14321">
                  <c:v>77.254983700941352</c:v>
                </c:pt>
                <c:pt idx="14322">
                  <c:v>77.77645484092271</c:v>
                </c:pt>
                <c:pt idx="14323">
                  <c:v>77.617013108498824</c:v>
                </c:pt>
                <c:pt idx="14324">
                  <c:v>77.372519517207053</c:v>
                </c:pt>
                <c:pt idx="14325">
                  <c:v>76.525290428493633</c:v>
                </c:pt>
                <c:pt idx="14326">
                  <c:v>76.584980155027864</c:v>
                </c:pt>
                <c:pt idx="14327">
                  <c:v>76.361352012975175</c:v>
                </c:pt>
                <c:pt idx="14328">
                  <c:v>75.390035615370138</c:v>
                </c:pt>
                <c:pt idx="14329">
                  <c:v>75.388527814657834</c:v>
                </c:pt>
                <c:pt idx="14330">
                  <c:v>74.700984440988151</c:v>
                </c:pt>
                <c:pt idx="14331">
                  <c:v>75.11781593416886</c:v>
                </c:pt>
                <c:pt idx="14332">
                  <c:v>75.334155244059261</c:v>
                </c:pt>
                <c:pt idx="14333">
                  <c:v>75.551117611162155</c:v>
                </c:pt>
                <c:pt idx="14334">
                  <c:v>76.138905306176994</c:v>
                </c:pt>
                <c:pt idx="14335">
                  <c:v>76.061243622764692</c:v>
                </c:pt>
                <c:pt idx="14336">
                  <c:v>76.036904024805409</c:v>
                </c:pt>
                <c:pt idx="14337">
                  <c:v>76.088609119542284</c:v>
                </c:pt>
                <c:pt idx="14338">
                  <c:v>76.558836723901067</c:v>
                </c:pt>
                <c:pt idx="14339">
                  <c:v>76.37356433902923</c:v>
                </c:pt>
                <c:pt idx="14340">
                  <c:v>75.967256976745588</c:v>
                </c:pt>
                <c:pt idx="14341">
                  <c:v>75.563111169629309</c:v>
                </c:pt>
                <c:pt idx="14342">
                  <c:v>75.486036796236291</c:v>
                </c:pt>
                <c:pt idx="14343">
                  <c:v>74.23145886468285</c:v>
                </c:pt>
                <c:pt idx="14344">
                  <c:v>74.326475132029643</c:v>
                </c:pt>
                <c:pt idx="14345">
                  <c:v>74.851963311213083</c:v>
                </c:pt>
                <c:pt idx="14346">
                  <c:v>74.969480893611689</c:v>
                </c:pt>
                <c:pt idx="14347">
                  <c:v>75.821883891372067</c:v>
                </c:pt>
                <c:pt idx="14348">
                  <c:v>75.675547655461713</c:v>
                </c:pt>
                <c:pt idx="14349">
                  <c:v>76.187871113089187</c:v>
                </c:pt>
                <c:pt idx="14350">
                  <c:v>76.98555812364323</c:v>
                </c:pt>
                <c:pt idx="14351">
                  <c:v>77.037138447586074</c:v>
                </c:pt>
                <c:pt idx="14352">
                  <c:v>77.181197896483056</c:v>
                </c:pt>
                <c:pt idx="14353">
                  <c:v>77.387271694866655</c:v>
                </c:pt>
                <c:pt idx="14354">
                  <c:v>77.361733895207351</c:v>
                </c:pt>
                <c:pt idx="14355">
                  <c:v>77.521872684370436</c:v>
                </c:pt>
                <c:pt idx="14356">
                  <c:v>78.124217635128005</c:v>
                </c:pt>
                <c:pt idx="14357">
                  <c:v>78.426558357375953</c:v>
                </c:pt>
                <c:pt idx="14358">
                  <c:v>78.039915424674092</c:v>
                </c:pt>
                <c:pt idx="14359">
                  <c:v>78.58385363518407</c:v>
                </c:pt>
                <c:pt idx="14360">
                  <c:v>78.927265075569821</c:v>
                </c:pt>
                <c:pt idx="14361">
                  <c:v>78.940682710632672</c:v>
                </c:pt>
                <c:pt idx="14362">
                  <c:v>78.575187349682437</c:v>
                </c:pt>
                <c:pt idx="14363">
                  <c:v>79.625737604547695</c:v>
                </c:pt>
                <c:pt idx="14364">
                  <c:v>79.368546472085015</c:v>
                </c:pt>
                <c:pt idx="14365">
                  <c:v>79.374102270338057</c:v>
                </c:pt>
                <c:pt idx="14366">
                  <c:v>79.157410971140038</c:v>
                </c:pt>
                <c:pt idx="14367">
                  <c:v>78.650803540924741</c:v>
                </c:pt>
                <c:pt idx="14368">
                  <c:v>79.736184629789506</c:v>
                </c:pt>
                <c:pt idx="14369">
                  <c:v>80.007287657530796</c:v>
                </c:pt>
                <c:pt idx="14370">
                  <c:v>80.479330654710225</c:v>
                </c:pt>
                <c:pt idx="14371">
                  <c:v>80.463234788579285</c:v>
                </c:pt>
                <c:pt idx="14372">
                  <c:v>80.254030378128974</c:v>
                </c:pt>
                <c:pt idx="14373">
                  <c:v>80.647275126981796</c:v>
                </c:pt>
                <c:pt idx="14374">
                  <c:v>79.953708560889751</c:v>
                </c:pt>
                <c:pt idx="14375">
                  <c:v>79.793801143767965</c:v>
                </c:pt>
                <c:pt idx="14376">
                  <c:v>79.131512594274696</c:v>
                </c:pt>
                <c:pt idx="14377">
                  <c:v>79.09985998923699</c:v>
                </c:pt>
                <c:pt idx="14378">
                  <c:v>79.519089247179949</c:v>
                </c:pt>
                <c:pt idx="14379">
                  <c:v>79.248724343739539</c:v>
                </c:pt>
                <c:pt idx="14380">
                  <c:v>79.288348705911403</c:v>
                </c:pt>
                <c:pt idx="14381">
                  <c:v>79.557929091511511</c:v>
                </c:pt>
                <c:pt idx="14382">
                  <c:v>80.003453494423979</c:v>
                </c:pt>
                <c:pt idx="14383">
                  <c:v>80.299466272353357</c:v>
                </c:pt>
                <c:pt idx="14384">
                  <c:v>79.954178567382243</c:v>
                </c:pt>
                <c:pt idx="14385">
                  <c:v>79.786274792390742</c:v>
                </c:pt>
                <c:pt idx="14386">
                  <c:v>79.76233890995303</c:v>
                </c:pt>
                <c:pt idx="14387">
                  <c:v>79.775898507567717</c:v>
                </c:pt>
                <c:pt idx="14388">
                  <c:v>79.845303539269295</c:v>
                </c:pt>
                <c:pt idx="14389">
                  <c:v>79.890815362286673</c:v>
                </c:pt>
                <c:pt idx="14390">
                  <c:v>79.145434054956539</c:v>
                </c:pt>
                <c:pt idx="14391">
                  <c:v>77.734270965756664</c:v>
                </c:pt>
                <c:pt idx="14392">
                  <c:v>77.74748579182085</c:v>
                </c:pt>
                <c:pt idx="14393">
                  <c:v>78.032819064676843</c:v>
                </c:pt>
                <c:pt idx="14394">
                  <c:v>77.36719911805514</c:v>
                </c:pt>
                <c:pt idx="14395">
                  <c:v>77.488665620670488</c:v>
                </c:pt>
                <c:pt idx="14396">
                  <c:v>77.145390831970914</c:v>
                </c:pt>
                <c:pt idx="14397">
                  <c:v>77.227936400161113</c:v>
                </c:pt>
                <c:pt idx="14398">
                  <c:v>77.426412196709521</c:v>
                </c:pt>
                <c:pt idx="14399">
                  <c:v>78.593228228513922</c:v>
                </c:pt>
                <c:pt idx="14400">
                  <c:v>78.685182305541275</c:v>
                </c:pt>
                <c:pt idx="14401">
                  <c:v>78.950351369910962</c:v>
                </c:pt>
                <c:pt idx="14402">
                  <c:v>79.342734616219417</c:v>
                </c:pt>
                <c:pt idx="14403">
                  <c:v>79.062654763024156</c:v>
                </c:pt>
                <c:pt idx="14404">
                  <c:v>79.19468939647841</c:v>
                </c:pt>
                <c:pt idx="14405">
                  <c:v>79.453656030804908</c:v>
                </c:pt>
                <c:pt idx="14406">
                  <c:v>79.340037302680855</c:v>
                </c:pt>
                <c:pt idx="14407">
                  <c:v>78.623596765837647</c:v>
                </c:pt>
                <c:pt idx="14408">
                  <c:v>78.660549856317587</c:v>
                </c:pt>
                <c:pt idx="14409">
                  <c:v>78.769101415119295</c:v>
                </c:pt>
                <c:pt idx="14410">
                  <c:v>78.940818056204265</c:v>
                </c:pt>
                <c:pt idx="14411">
                  <c:v>79.902317220128836</c:v>
                </c:pt>
                <c:pt idx="14412">
                  <c:v>80.460035394325331</c:v>
                </c:pt>
                <c:pt idx="14413">
                  <c:v>80.949232409522835</c:v>
                </c:pt>
                <c:pt idx="14414">
                  <c:v>80.818094653019415</c:v>
                </c:pt>
                <c:pt idx="14415">
                  <c:v>81.058932575085407</c:v>
                </c:pt>
                <c:pt idx="14416">
                  <c:v>81.819265362639698</c:v>
                </c:pt>
                <c:pt idx="14417">
                  <c:v>81.563989254708261</c:v>
                </c:pt>
                <c:pt idx="14418">
                  <c:v>81.440011991041104</c:v>
                </c:pt>
                <c:pt idx="14419">
                  <c:v>81.511679201593225</c:v>
                </c:pt>
                <c:pt idx="14420">
                  <c:v>81.078037068240747</c:v>
                </c:pt>
                <c:pt idx="14421">
                  <c:v>81.125062329740331</c:v>
                </c:pt>
                <c:pt idx="14422">
                  <c:v>81.269464940687257</c:v>
                </c:pt>
                <c:pt idx="14423">
                  <c:v>81.617298250633397</c:v>
                </c:pt>
                <c:pt idx="14424">
                  <c:v>82.007428936271424</c:v>
                </c:pt>
                <c:pt idx="14425">
                  <c:v>81.612153128798596</c:v>
                </c:pt>
                <c:pt idx="14426">
                  <c:v>81.284072273220829</c:v>
                </c:pt>
                <c:pt idx="14427">
                  <c:v>81.770151025414691</c:v>
                </c:pt>
                <c:pt idx="14428">
                  <c:v>82.242782498341583</c:v>
                </c:pt>
                <c:pt idx="14429">
                  <c:v>82.290483312190617</c:v>
                </c:pt>
                <c:pt idx="14430">
                  <c:v>81.571264488042075</c:v>
                </c:pt>
                <c:pt idx="14431">
                  <c:v>81.714829913541024</c:v>
                </c:pt>
                <c:pt idx="14432">
                  <c:v>82.046592122989992</c:v>
                </c:pt>
                <c:pt idx="14433">
                  <c:v>82.929413454233369</c:v>
                </c:pt>
                <c:pt idx="14434">
                  <c:v>83.606117468019903</c:v>
                </c:pt>
                <c:pt idx="14435">
                  <c:v>83.377036706157526</c:v>
                </c:pt>
                <c:pt idx="14436">
                  <c:v>82.906790219134805</c:v>
                </c:pt>
                <c:pt idx="14437">
                  <c:v>82.30654505794827</c:v>
                </c:pt>
                <c:pt idx="14438">
                  <c:v>82.056333160972102</c:v>
                </c:pt>
                <c:pt idx="14439">
                  <c:v>82.422304406870026</c:v>
                </c:pt>
                <c:pt idx="14440">
                  <c:v>81.652480083709861</c:v>
                </c:pt>
                <c:pt idx="14441">
                  <c:v>81.445082784297242</c:v>
                </c:pt>
                <c:pt idx="14442">
                  <c:v>81.466258505821159</c:v>
                </c:pt>
                <c:pt idx="14443">
                  <c:v>81.699252005147812</c:v>
                </c:pt>
                <c:pt idx="14444">
                  <c:v>81.491735905054739</c:v>
                </c:pt>
                <c:pt idx="14445">
                  <c:v>81.773697311286227</c:v>
                </c:pt>
                <c:pt idx="14446">
                  <c:v>82.661759664086802</c:v>
                </c:pt>
                <c:pt idx="14447">
                  <c:v>82.782445833196363</c:v>
                </c:pt>
                <c:pt idx="14448">
                  <c:v>82.911586448696156</c:v>
                </c:pt>
                <c:pt idx="14449">
                  <c:v>83.049219682200984</c:v>
                </c:pt>
                <c:pt idx="14450">
                  <c:v>83.569107797411561</c:v>
                </c:pt>
                <c:pt idx="14451">
                  <c:v>83.889177480275649</c:v>
                </c:pt>
                <c:pt idx="14452">
                  <c:v>83.958805497584294</c:v>
                </c:pt>
                <c:pt idx="14453">
                  <c:v>83.919344859000432</c:v>
                </c:pt>
                <c:pt idx="14454">
                  <c:v>84.114876932521895</c:v>
                </c:pt>
                <c:pt idx="14455">
                  <c:v>85.126778902020135</c:v>
                </c:pt>
                <c:pt idx="14456">
                  <c:v>85.435789109434467</c:v>
                </c:pt>
                <c:pt idx="14457">
                  <c:v>85.21621913142323</c:v>
                </c:pt>
                <c:pt idx="14458">
                  <c:v>85.926070236787979</c:v>
                </c:pt>
                <c:pt idx="14459">
                  <c:v>86.693390044002498</c:v>
                </c:pt>
                <c:pt idx="14460">
                  <c:v>86.852038947783029</c:v>
                </c:pt>
                <c:pt idx="14461">
                  <c:v>87.479979189375513</c:v>
                </c:pt>
                <c:pt idx="14462">
                  <c:v>87.333887624129261</c:v>
                </c:pt>
                <c:pt idx="14463">
                  <c:v>87.572309137343126</c:v>
                </c:pt>
                <c:pt idx="14464">
                  <c:v>88.021555083217706</c:v>
                </c:pt>
                <c:pt idx="14465">
                  <c:v>88.068206507411801</c:v>
                </c:pt>
                <c:pt idx="14466">
                  <c:v>88.229371325320372</c:v>
                </c:pt>
                <c:pt idx="14467">
                  <c:v>88.011444778146839</c:v>
                </c:pt>
                <c:pt idx="14468">
                  <c:v>88.040488554923627</c:v>
                </c:pt>
                <c:pt idx="14469">
                  <c:v>88.536156505487853</c:v>
                </c:pt>
                <c:pt idx="14470">
                  <c:v>88.476837280629184</c:v>
                </c:pt>
                <c:pt idx="14471">
                  <c:v>88.514882320659851</c:v>
                </c:pt>
                <c:pt idx="14472">
                  <c:v>88.526389255361536</c:v>
                </c:pt>
                <c:pt idx="14473">
                  <c:v>88.830034770507424</c:v>
                </c:pt>
                <c:pt idx="14474">
                  <c:v>87.438068125653572</c:v>
                </c:pt>
                <c:pt idx="14475">
                  <c:v>86.382690643376932</c:v>
                </c:pt>
                <c:pt idx="14476">
                  <c:v>86.825833846377463</c:v>
                </c:pt>
                <c:pt idx="14477">
                  <c:v>87.523045292163872</c:v>
                </c:pt>
                <c:pt idx="14478">
                  <c:v>87.972038514512676</c:v>
                </c:pt>
                <c:pt idx="14479">
                  <c:v>87.411656629175226</c:v>
                </c:pt>
                <c:pt idx="14480">
                  <c:v>87.720219777076224</c:v>
                </c:pt>
                <c:pt idx="14481">
                  <c:v>87.784255537513474</c:v>
                </c:pt>
                <c:pt idx="14482">
                  <c:v>88.620839492785976</c:v>
                </c:pt>
                <c:pt idx="14483">
                  <c:v>88.56146353032581</c:v>
                </c:pt>
                <c:pt idx="14484">
                  <c:v>87.926477836813376</c:v>
                </c:pt>
                <c:pt idx="14485">
                  <c:v>88.148931825740505</c:v>
                </c:pt>
                <c:pt idx="14486">
                  <c:v>89.658923027915449</c:v>
                </c:pt>
                <c:pt idx="14487">
                  <c:v>89.652646903303491</c:v>
                </c:pt>
                <c:pt idx="14488">
                  <c:v>88.982941630935812</c:v>
                </c:pt>
                <c:pt idx="14489">
                  <c:v>89.030102590000197</c:v>
                </c:pt>
                <c:pt idx="14490">
                  <c:v>89.264251759811884</c:v>
                </c:pt>
                <c:pt idx="14491">
                  <c:v>89.391899639828424</c:v>
                </c:pt>
                <c:pt idx="14492">
                  <c:v>88.813534049158733</c:v>
                </c:pt>
                <c:pt idx="14493">
                  <c:v>88.332164694612288</c:v>
                </c:pt>
                <c:pt idx="14494">
                  <c:v>89.054721801814225</c:v>
                </c:pt>
                <c:pt idx="14495">
                  <c:v>89.204333734441263</c:v>
                </c:pt>
                <c:pt idx="14496">
                  <c:v>89.737775650173234</c:v>
                </c:pt>
                <c:pt idx="14497">
                  <c:v>90.534647097946774</c:v>
                </c:pt>
                <c:pt idx="14498">
                  <c:v>89.446420639829455</c:v>
                </c:pt>
                <c:pt idx="14499">
                  <c:v>86.403453409662447</c:v>
                </c:pt>
                <c:pt idx="14500">
                  <c:v>84.777340416492606</c:v>
                </c:pt>
                <c:pt idx="14501">
                  <c:v>84.792600337767581</c:v>
                </c:pt>
                <c:pt idx="14502">
                  <c:v>84.561964464848842</c:v>
                </c:pt>
                <c:pt idx="14503">
                  <c:v>83.553985848427843</c:v>
                </c:pt>
                <c:pt idx="14504">
                  <c:v>83.41027299276854</c:v>
                </c:pt>
                <c:pt idx="14505">
                  <c:v>83.692199715484094</c:v>
                </c:pt>
                <c:pt idx="14506">
                  <c:v>83.874648710863852</c:v>
                </c:pt>
                <c:pt idx="14507">
                  <c:v>82.153540919316924</c:v>
                </c:pt>
                <c:pt idx="14508">
                  <c:v>81.009963629720033</c:v>
                </c:pt>
                <c:pt idx="14509">
                  <c:v>80.741010550469369</c:v>
                </c:pt>
                <c:pt idx="14510">
                  <c:v>80.941248256634537</c:v>
                </c:pt>
                <c:pt idx="14511">
                  <c:v>80.696805686899495</c:v>
                </c:pt>
                <c:pt idx="14512">
                  <c:v>81.243930029456678</c:v>
                </c:pt>
                <c:pt idx="14513">
                  <c:v>81.404793010915014</c:v>
                </c:pt>
                <c:pt idx="14514">
                  <c:v>82.876591668552365</c:v>
                </c:pt>
                <c:pt idx="14515">
                  <c:v>82.394249905041391</c:v>
                </c:pt>
                <c:pt idx="14516">
                  <c:v>83.083889776746588</c:v>
                </c:pt>
                <c:pt idx="14517">
                  <c:v>83.264181817562132</c:v>
                </c:pt>
                <c:pt idx="14518">
                  <c:v>82.73711954665697</c:v>
                </c:pt>
                <c:pt idx="14519">
                  <c:v>82.271309563609293</c:v>
                </c:pt>
                <c:pt idx="14520">
                  <c:v>81.289812840515438</c:v>
                </c:pt>
                <c:pt idx="14521">
                  <c:v>81.758855060605214</c:v>
                </c:pt>
                <c:pt idx="14522">
                  <c:v>82.802915639729136</c:v>
                </c:pt>
                <c:pt idx="14523">
                  <c:v>84.25776286751919</c:v>
                </c:pt>
                <c:pt idx="14524">
                  <c:v>83.994036069743856</c:v>
                </c:pt>
                <c:pt idx="14525">
                  <c:v>84.344291200154686</c:v>
                </c:pt>
                <c:pt idx="14526">
                  <c:v>85.008080771899913</c:v>
                </c:pt>
                <c:pt idx="14527">
                  <c:v>84.895020024473283</c:v>
                </c:pt>
                <c:pt idx="14528">
                  <c:v>85.28299026598512</c:v>
                </c:pt>
                <c:pt idx="14529">
                  <c:v>84.913714918133408</c:v>
                </c:pt>
                <c:pt idx="14530">
                  <c:v>85.021555336079444</c:v>
                </c:pt>
                <c:pt idx="14531">
                  <c:v>85.707679287641611</c:v>
                </c:pt>
                <c:pt idx="14532">
                  <c:v>87.556393929876052</c:v>
                </c:pt>
                <c:pt idx="14533">
                  <c:v>87.431188286556321</c:v>
                </c:pt>
                <c:pt idx="14534">
                  <c:v>87.830748817025878</c:v>
                </c:pt>
                <c:pt idx="14535">
                  <c:v>87.933510793141792</c:v>
                </c:pt>
                <c:pt idx="14536">
                  <c:v>87.543965340328171</c:v>
                </c:pt>
                <c:pt idx="14537">
                  <c:v>87.322479108017134</c:v>
                </c:pt>
                <c:pt idx="14538">
                  <c:v>88.088297249794437</c:v>
                </c:pt>
                <c:pt idx="14539">
                  <c:v>88.570140235750813</c:v>
                </c:pt>
                <c:pt idx="14540">
                  <c:v>89.222902169288304</c:v>
                </c:pt>
                <c:pt idx="14541">
                  <c:v>88.952556775715365</c:v>
                </c:pt>
                <c:pt idx="14542">
                  <c:v>89.19895535798409</c:v>
                </c:pt>
                <c:pt idx="14543">
                  <c:v>89.04464116521477</c:v>
                </c:pt>
                <c:pt idx="14544">
                  <c:v>89.139918931261548</c:v>
                </c:pt>
                <c:pt idx="14545">
                  <c:v>89.306610579663015</c:v>
                </c:pt>
                <c:pt idx="14546">
                  <c:v>90.28630409772191</c:v>
                </c:pt>
                <c:pt idx="14547">
                  <c:v>90.725998398677802</c:v>
                </c:pt>
                <c:pt idx="14548">
                  <c:v>89.933960432657344</c:v>
                </c:pt>
                <c:pt idx="14549">
                  <c:v>89.850321849454971</c:v>
                </c:pt>
                <c:pt idx="14550">
                  <c:v>90.009356919128507</c:v>
                </c:pt>
                <c:pt idx="14551">
                  <c:v>89.502604239673815</c:v>
                </c:pt>
                <c:pt idx="14552">
                  <c:v>89.580471505362326</c:v>
                </c:pt>
                <c:pt idx="14553">
                  <c:v>89.703196751324683</c:v>
                </c:pt>
                <c:pt idx="14554">
                  <c:v>89.808149491523722</c:v>
                </c:pt>
                <c:pt idx="14555">
                  <c:v>89.877301766632186</c:v>
                </c:pt>
                <c:pt idx="14556">
                  <c:v>89.964482749345805</c:v>
                </c:pt>
                <c:pt idx="14557">
                  <c:v>88.152598066773976</c:v>
                </c:pt>
                <c:pt idx="14558">
                  <c:v>87.54081903619057</c:v>
                </c:pt>
                <c:pt idx="14559">
                  <c:v>88.727872542321322</c:v>
                </c:pt>
                <c:pt idx="14560">
                  <c:v>89.105853279351606</c:v>
                </c:pt>
                <c:pt idx="14561">
                  <c:v>90.848763769495733</c:v>
                </c:pt>
                <c:pt idx="14562">
                  <c:v>90.981402964599198</c:v>
                </c:pt>
                <c:pt idx="14563">
                  <c:v>91.787498194865549</c:v>
                </c:pt>
                <c:pt idx="14564">
                  <c:v>92.004116690605429</c:v>
                </c:pt>
                <c:pt idx="14565">
                  <c:v>92.350052169362101</c:v>
                </c:pt>
                <c:pt idx="14566">
                  <c:v>92.881988469857632</c:v>
                </c:pt>
                <c:pt idx="14567">
                  <c:v>92.952578781094729</c:v>
                </c:pt>
                <c:pt idx="14568">
                  <c:v>92.725774488868865</c:v>
                </c:pt>
                <c:pt idx="14569">
                  <c:v>92.963152471560363</c:v>
                </c:pt>
                <c:pt idx="14570">
                  <c:v>93.786806002458391</c:v>
                </c:pt>
                <c:pt idx="14571">
                  <c:v>93.267227097204767</c:v>
                </c:pt>
                <c:pt idx="14572">
                  <c:v>94.699811705417829</c:v>
                </c:pt>
                <c:pt idx="14573">
                  <c:v>94.970653166895332</c:v>
                </c:pt>
                <c:pt idx="14574">
                  <c:v>94.976351406085342</c:v>
                </c:pt>
                <c:pt idx="14575">
                  <c:v>95.960306406652379</c:v>
                </c:pt>
                <c:pt idx="14576">
                  <c:v>95.371110125315525</c:v>
                </c:pt>
                <c:pt idx="14577">
                  <c:v>96.301932160138605</c:v>
                </c:pt>
                <c:pt idx="14578">
                  <c:v>95.64322694416326</c:v>
                </c:pt>
                <c:pt idx="14579">
                  <c:v>96.316555261850169</c:v>
                </c:pt>
                <c:pt idx="14580">
                  <c:v>95.915878391960874</c:v>
                </c:pt>
                <c:pt idx="14581">
                  <c:v>96.159504723076452</c:v>
                </c:pt>
                <c:pt idx="14582">
                  <c:v>97.009554744828449</c:v>
                </c:pt>
                <c:pt idx="14583">
                  <c:v>97.469380034318931</c:v>
                </c:pt>
                <c:pt idx="14584">
                  <c:v>98.730633811963017</c:v>
                </c:pt>
                <c:pt idx="14585">
                  <c:v>98.063214727394154</c:v>
                </c:pt>
                <c:pt idx="14586">
                  <c:v>98.675129187293095</c:v>
                </c:pt>
                <c:pt idx="14587">
                  <c:v>98.984969092941185</c:v>
                </c:pt>
                <c:pt idx="14588">
                  <c:v>97.613037421313024</c:v>
                </c:pt>
                <c:pt idx="14589">
                  <c:v>96.75794721350232</c:v>
                </c:pt>
                <c:pt idx="14590">
                  <c:v>96.036132927289586</c:v>
                </c:pt>
                <c:pt idx="14591">
                  <c:v>97.432498300052373</c:v>
                </c:pt>
                <c:pt idx="14592">
                  <c:v>96.569246365113912</c:v>
                </c:pt>
                <c:pt idx="14593">
                  <c:v>96.225459848054101</c:v>
                </c:pt>
                <c:pt idx="14594">
                  <c:v>94.911020066529687</c:v>
                </c:pt>
                <c:pt idx="14595">
                  <c:v>95.484282627731531</c:v>
                </c:pt>
                <c:pt idx="14596">
                  <c:v>94.34229060750387</c:v>
                </c:pt>
                <c:pt idx="14597">
                  <c:v>94.355498528188917</c:v>
                </c:pt>
                <c:pt idx="14598">
                  <c:v>95.312263283264755</c:v>
                </c:pt>
                <c:pt idx="14599">
                  <c:v>94.470655998473532</c:v>
                </c:pt>
                <c:pt idx="14600">
                  <c:v>94.448927747593885</c:v>
                </c:pt>
                <c:pt idx="14601">
                  <c:v>93.001025685223269</c:v>
                </c:pt>
                <c:pt idx="14602">
                  <c:v>90.803411448281437</c:v>
                </c:pt>
                <c:pt idx="14603">
                  <c:v>89.284270374751685</c:v>
                </c:pt>
                <c:pt idx="14604">
                  <c:v>88.656601954017177</c:v>
                </c:pt>
                <c:pt idx="14605">
                  <c:v>89.779881100774574</c:v>
                </c:pt>
                <c:pt idx="14606">
                  <c:v>89.202596465296594</c:v>
                </c:pt>
                <c:pt idx="14607">
                  <c:v>88.343575461335789</c:v>
                </c:pt>
                <c:pt idx="14608">
                  <c:v>88.093563142780212</c:v>
                </c:pt>
                <c:pt idx="14609">
                  <c:v>85.32478245320263</c:v>
                </c:pt>
                <c:pt idx="14610">
                  <c:v>86.499704707583234</c:v>
                </c:pt>
                <c:pt idx="14611">
                  <c:v>86.860408476213863</c:v>
                </c:pt>
                <c:pt idx="14612">
                  <c:v>85.997884620045056</c:v>
                </c:pt>
                <c:pt idx="14613">
                  <c:v>85.384719702704132</c:v>
                </c:pt>
                <c:pt idx="14614">
                  <c:v>82.760847266240035</c:v>
                </c:pt>
                <c:pt idx="14615">
                  <c:v>82.352836289217478</c:v>
                </c:pt>
                <c:pt idx="14616">
                  <c:v>81.955072089940558</c:v>
                </c:pt>
                <c:pt idx="14617">
                  <c:v>80.485617647367917</c:v>
                </c:pt>
                <c:pt idx="14618">
                  <c:v>82.889723046494808</c:v>
                </c:pt>
                <c:pt idx="14619">
                  <c:v>84.147160145110121</c:v>
                </c:pt>
                <c:pt idx="14620">
                  <c:v>84.466077882060091</c:v>
                </c:pt>
                <c:pt idx="14621">
                  <c:v>85.225427922219822</c:v>
                </c:pt>
                <c:pt idx="14622">
                  <c:v>84.926286670212832</c:v>
                </c:pt>
                <c:pt idx="14623">
                  <c:v>83.218419045274857</c:v>
                </c:pt>
                <c:pt idx="14624">
                  <c:v>84.049771051537149</c:v>
                </c:pt>
                <c:pt idx="14625">
                  <c:v>85.620661272490381</c:v>
                </c:pt>
                <c:pt idx="14626">
                  <c:v>86.416077215711823</c:v>
                </c:pt>
                <c:pt idx="14627">
                  <c:v>86.372005016331812</c:v>
                </c:pt>
                <c:pt idx="14628">
                  <c:v>85.533332847623228</c:v>
                </c:pt>
                <c:pt idx="14629">
                  <c:v>85.387070848453789</c:v>
                </c:pt>
                <c:pt idx="14630">
                  <c:v>84.506730148006227</c:v>
                </c:pt>
                <c:pt idx="14631">
                  <c:v>84.091802102979514</c:v>
                </c:pt>
                <c:pt idx="14632">
                  <c:v>83.796639877598054</c:v>
                </c:pt>
                <c:pt idx="14633">
                  <c:v>83.100289800215208</c:v>
                </c:pt>
                <c:pt idx="14634">
                  <c:v>85.983038853384684</c:v>
                </c:pt>
                <c:pt idx="14635">
                  <c:v>86.334709482295025</c:v>
                </c:pt>
                <c:pt idx="14636">
                  <c:v>87.084958107696181</c:v>
                </c:pt>
                <c:pt idx="14637">
                  <c:v>87.545637536085891</c:v>
                </c:pt>
                <c:pt idx="14638">
                  <c:v>87.938717448622924</c:v>
                </c:pt>
                <c:pt idx="14639">
                  <c:v>88.254417444263481</c:v>
                </c:pt>
                <c:pt idx="14640">
                  <c:v>88.562425361143966</c:v>
                </c:pt>
                <c:pt idx="14641">
                  <c:v>88.01156707539765</c:v>
                </c:pt>
                <c:pt idx="14642">
                  <c:v>88.177028821499405</c:v>
                </c:pt>
                <c:pt idx="14643">
                  <c:v>88.880681511494984</c:v>
                </c:pt>
                <c:pt idx="14644">
                  <c:v>89.038889124585438</c:v>
                </c:pt>
                <c:pt idx="14645">
                  <c:v>89.847362237836677</c:v>
                </c:pt>
                <c:pt idx="14646">
                  <c:v>89.243587963598415</c:v>
                </c:pt>
                <c:pt idx="14647">
                  <c:v>88.224426189054128</c:v>
                </c:pt>
                <c:pt idx="14648">
                  <c:v>88.240306585768167</c:v>
                </c:pt>
                <c:pt idx="14649">
                  <c:v>89.323897550641405</c:v>
                </c:pt>
                <c:pt idx="14650">
                  <c:v>89.938445965789811</c:v>
                </c:pt>
                <c:pt idx="14651">
                  <c:v>90.152499467188392</c:v>
                </c:pt>
                <c:pt idx="14652">
                  <c:v>90.529336914961249</c:v>
                </c:pt>
                <c:pt idx="14653">
                  <c:v>90.78100847158484</c:v>
                </c:pt>
                <c:pt idx="14654">
                  <c:v>90.742880448026781</c:v>
                </c:pt>
                <c:pt idx="14655">
                  <c:v>90.831808470865852</c:v>
                </c:pt>
                <c:pt idx="14656">
                  <c:v>91.965389440582257</c:v>
                </c:pt>
                <c:pt idx="14657">
                  <c:v>93.333834435458115</c:v>
                </c:pt>
                <c:pt idx="14658">
                  <c:v>93.98530459981761</c:v>
                </c:pt>
                <c:pt idx="14659">
                  <c:v>94.594329373624433</c:v>
                </c:pt>
                <c:pt idx="14660">
                  <c:v>93.239738576994128</c:v>
                </c:pt>
                <c:pt idx="14661">
                  <c:v>93.927847847692334</c:v>
                </c:pt>
                <c:pt idx="14662">
                  <c:v>93.72026730394893</c:v>
                </c:pt>
                <c:pt idx="14663">
                  <c:v>93.550633620128778</c:v>
                </c:pt>
                <c:pt idx="14664">
                  <c:v>95.158769012058798</c:v>
                </c:pt>
                <c:pt idx="14665">
                  <c:v>95.386198469997609</c:v>
                </c:pt>
                <c:pt idx="14666">
                  <c:v>95.795405261433885</c:v>
                </c:pt>
                <c:pt idx="14667">
                  <c:v>96.177628928426998</c:v>
                </c:pt>
                <c:pt idx="14668">
                  <c:v>96.974941472243643</c:v>
                </c:pt>
                <c:pt idx="14669">
                  <c:v>98.050393573170822</c:v>
                </c:pt>
                <c:pt idx="14670">
                  <c:v>97.833702203374116</c:v>
                </c:pt>
                <c:pt idx="14671">
                  <c:v>98.145791713402886</c:v>
                </c:pt>
                <c:pt idx="14672">
                  <c:v>98.34110183891255</c:v>
                </c:pt>
                <c:pt idx="14673">
                  <c:v>98.399123088997513</c:v>
                </c:pt>
                <c:pt idx="14674">
                  <c:v>98.575257519326811</c:v>
                </c:pt>
                <c:pt idx="14675">
                  <c:v>97.351938573511958</c:v>
                </c:pt>
                <c:pt idx="14676">
                  <c:v>96.981027687546884</c:v>
                </c:pt>
                <c:pt idx="14677">
                  <c:v>97.387378193557694</c:v>
                </c:pt>
                <c:pt idx="14678">
                  <c:v>97.980467326756454</c:v>
                </c:pt>
                <c:pt idx="14679">
                  <c:v>99.19444531693496</c:v>
                </c:pt>
                <c:pt idx="14680">
                  <c:v>98.866111702935896</c:v>
                </c:pt>
                <c:pt idx="14681">
                  <c:v>98.776143541286231</c:v>
                </c:pt>
                <c:pt idx="14682">
                  <c:v>97.362656927210423</c:v>
                </c:pt>
                <c:pt idx="14683">
                  <c:v>97.92151857797262</c:v>
                </c:pt>
                <c:pt idx="14684">
                  <c:v>98.591301765045955</c:v>
                </c:pt>
                <c:pt idx="14685">
                  <c:v>99.985382772003703</c:v>
                </c:pt>
                <c:pt idx="14686">
                  <c:v>100.76926817293622</c:v>
                </c:pt>
                <c:pt idx="14687">
                  <c:v>100.49114499277891</c:v>
                </c:pt>
                <c:pt idx="14688">
                  <c:v>100.6459013560678</c:v>
                </c:pt>
                <c:pt idx="14689">
                  <c:v>99.915212112222733</c:v>
                </c:pt>
                <c:pt idx="14690">
                  <c:v>100.63859824791521</c:v>
                </c:pt>
                <c:pt idx="14691">
                  <c:v>102.39373540135884</c:v>
                </c:pt>
                <c:pt idx="14692">
                  <c:v>101.94729871500891</c:v>
                </c:pt>
                <c:pt idx="14693">
                  <c:v>102.18585539400203</c:v>
                </c:pt>
                <c:pt idx="14694">
                  <c:v>103.65120056035202</c:v>
                </c:pt>
                <c:pt idx="14695">
                  <c:v>104.01812581033568</c:v>
                </c:pt>
                <c:pt idx="14696">
                  <c:v>104.3967517882853</c:v>
                </c:pt>
                <c:pt idx="14697">
                  <c:v>104.15037545406494</c:v>
                </c:pt>
                <c:pt idx="14698">
                  <c:v>104.00873094344742</c:v>
                </c:pt>
                <c:pt idx="14699">
                  <c:v>103.91928343483606</c:v>
                </c:pt>
                <c:pt idx="14700">
                  <c:v>103.15443750875566</c:v>
                </c:pt>
                <c:pt idx="14701">
                  <c:v>103.62275865504542</c:v>
                </c:pt>
                <c:pt idx="14702">
                  <c:v>104.43516108290098</c:v>
                </c:pt>
                <c:pt idx="14703">
                  <c:v>104.54377365042718</c:v>
                </c:pt>
                <c:pt idx="14704">
                  <c:v>104.17159781623167</c:v>
                </c:pt>
                <c:pt idx="14705">
                  <c:v>104.01534041950733</c:v>
                </c:pt>
                <c:pt idx="14706">
                  <c:v>103.67208979612296</c:v>
                </c:pt>
                <c:pt idx="14707">
                  <c:v>103.68245700510258</c:v>
                </c:pt>
                <c:pt idx="14708">
                  <c:v>104.39786595843778</c:v>
                </c:pt>
                <c:pt idx="14709">
                  <c:v>105.94295437462264</c:v>
                </c:pt>
                <c:pt idx="14710">
                  <c:v>106.28197182862145</c:v>
                </c:pt>
                <c:pt idx="14711">
                  <c:v>107.28102236381051</c:v>
                </c:pt>
                <c:pt idx="14712">
                  <c:v>106.51932710502746</c:v>
                </c:pt>
                <c:pt idx="14713">
                  <c:v>106.2530287872649</c:v>
                </c:pt>
                <c:pt idx="14714">
                  <c:v>107.88932543058878</c:v>
                </c:pt>
                <c:pt idx="14715">
                  <c:v>108.35324952994031</c:v>
                </c:pt>
                <c:pt idx="14716">
                  <c:v>106.44623233821336</c:v>
                </c:pt>
                <c:pt idx="14717">
                  <c:v>105.82884419065172</c:v>
                </c:pt>
                <c:pt idx="14718">
                  <c:v>106.8977155169773</c:v>
                </c:pt>
                <c:pt idx="14719">
                  <c:v>108.50118124973194</c:v>
                </c:pt>
                <c:pt idx="14720">
                  <c:v>109.18473869160525</c:v>
                </c:pt>
                <c:pt idx="14721">
                  <c:v>108.6715704197547</c:v>
                </c:pt>
                <c:pt idx="14722">
                  <c:v>108.57376600637691</c:v>
                </c:pt>
                <c:pt idx="14723">
                  <c:v>107.59660211231952</c:v>
                </c:pt>
                <c:pt idx="14724">
                  <c:v>106.40227982887276</c:v>
                </c:pt>
                <c:pt idx="14725">
                  <c:v>106.71084644037649</c:v>
                </c:pt>
                <c:pt idx="14726">
                  <c:v>107.80569972485475</c:v>
                </c:pt>
                <c:pt idx="14727">
                  <c:v>109.91437921147291</c:v>
                </c:pt>
                <c:pt idx="14728">
                  <c:v>109.53627374698544</c:v>
                </c:pt>
                <c:pt idx="14729">
                  <c:v>109.23614435691871</c:v>
                </c:pt>
                <c:pt idx="14730">
                  <c:v>107.94278840773281</c:v>
                </c:pt>
                <c:pt idx="14731">
                  <c:v>108.56453886896135</c:v>
                </c:pt>
                <c:pt idx="14732">
                  <c:v>109.33100451337623</c:v>
                </c:pt>
                <c:pt idx="14733">
                  <c:v>110.11381450569201</c:v>
                </c:pt>
                <c:pt idx="14734">
                  <c:v>110.24154653051862</c:v>
                </c:pt>
                <c:pt idx="14735">
                  <c:v>110.38045087914708</c:v>
                </c:pt>
                <c:pt idx="14736">
                  <c:v>111.41361189937589</c:v>
                </c:pt>
                <c:pt idx="14737">
                  <c:v>113.12492497815032</c:v>
                </c:pt>
                <c:pt idx="14738">
                  <c:v>112.78102520621674</c:v>
                </c:pt>
                <c:pt idx="14739">
                  <c:v>113.46447821896641</c:v>
                </c:pt>
                <c:pt idx="14740">
                  <c:v>114.36765546558938</c:v>
                </c:pt>
                <c:pt idx="14741">
                  <c:v>113.63112776439098</c:v>
                </c:pt>
                <c:pt idx="14742">
                  <c:v>114.36518484974894</c:v>
                </c:pt>
                <c:pt idx="14743">
                  <c:v>113.06828365355278</c:v>
                </c:pt>
                <c:pt idx="14744">
                  <c:v>110.83631573423165</c:v>
                </c:pt>
                <c:pt idx="14745">
                  <c:v>108.19397796712757</c:v>
                </c:pt>
                <c:pt idx="14746">
                  <c:v>109.85583746870265</c:v>
                </c:pt>
                <c:pt idx="14747">
                  <c:v>111.33998983290481</c:v>
                </c:pt>
                <c:pt idx="14748">
                  <c:v>112.1872871555332</c:v>
                </c:pt>
                <c:pt idx="14749">
                  <c:v>113.47856283069338</c:v>
                </c:pt>
                <c:pt idx="14750">
                  <c:v>115.46557246585881</c:v>
                </c:pt>
                <c:pt idx="14751">
                  <c:v>114.93558548824052</c:v>
                </c:pt>
                <c:pt idx="14752">
                  <c:v>115.53439988863424</c:v>
                </c:pt>
                <c:pt idx="14753">
                  <c:v>115.15429171300063</c:v>
                </c:pt>
                <c:pt idx="14754">
                  <c:v>114.71785694740836</c:v>
                </c:pt>
                <c:pt idx="14755">
                  <c:v>116.0612030522625</c:v>
                </c:pt>
                <c:pt idx="14756">
                  <c:v>116.10878814551393</c:v>
                </c:pt>
                <c:pt idx="14757">
                  <c:v>117.43358941825423</c:v>
                </c:pt>
                <c:pt idx="14758">
                  <c:v>116.07253411689666</c:v>
                </c:pt>
                <c:pt idx="14759">
                  <c:v>115.51654667847673</c:v>
                </c:pt>
                <c:pt idx="14760">
                  <c:v>116.25700774268577</c:v>
                </c:pt>
                <c:pt idx="14761">
                  <c:v>115.57225396708135</c:v>
                </c:pt>
                <c:pt idx="14762">
                  <c:v>115.81611142295191</c:v>
                </c:pt>
                <c:pt idx="14763">
                  <c:v>113.79048763416448</c:v>
                </c:pt>
                <c:pt idx="14764">
                  <c:v>114.12161795317989</c:v>
                </c:pt>
                <c:pt idx="14765">
                  <c:v>112.55929300340087</c:v>
                </c:pt>
                <c:pt idx="14766">
                  <c:v>112.59418638423193</c:v>
                </c:pt>
                <c:pt idx="14767">
                  <c:v>112.48271813971154</c:v>
                </c:pt>
                <c:pt idx="14768">
                  <c:v>110.92033318475094</c:v>
                </c:pt>
                <c:pt idx="14769">
                  <c:v>112.04173775324878</c:v>
                </c:pt>
                <c:pt idx="14770">
                  <c:v>113.33357898954374</c:v>
                </c:pt>
                <c:pt idx="14771">
                  <c:v>115.3089832713315</c:v>
                </c:pt>
                <c:pt idx="14772">
                  <c:v>113.30606623190847</c:v>
                </c:pt>
                <c:pt idx="14773">
                  <c:v>113.50208572648968</c:v>
                </c:pt>
                <c:pt idx="14774">
                  <c:v>113.86869746338625</c:v>
                </c:pt>
                <c:pt idx="14775">
                  <c:v>115.29547224260247</c:v>
                </c:pt>
                <c:pt idx="14776">
                  <c:v>118.06602244059221</c:v>
                </c:pt>
                <c:pt idx="14777">
                  <c:v>119.86416796236243</c:v>
                </c:pt>
                <c:pt idx="14778">
                  <c:v>120.51503039439807</c:v>
                </c:pt>
                <c:pt idx="14779">
                  <c:v>121.04891197904524</c:v>
                </c:pt>
                <c:pt idx="14780">
                  <c:v>122.77143799650705</c:v>
                </c:pt>
                <c:pt idx="14781">
                  <c:v>122.38225253805811</c:v>
                </c:pt>
                <c:pt idx="14782">
                  <c:v>123.56079362999961</c:v>
                </c:pt>
                <c:pt idx="14783">
                  <c:v>122.55130194604251</c:v>
                </c:pt>
                <c:pt idx="14784">
                  <c:v>121.83192580361924</c:v>
                </c:pt>
                <c:pt idx="14785">
                  <c:v>122.82241936040266</c:v>
                </c:pt>
                <c:pt idx="14786">
                  <c:v>123.5016273394657</c:v>
                </c:pt>
                <c:pt idx="14787">
                  <c:v>123.90053759577218</c:v>
                </c:pt>
                <c:pt idx="14788">
                  <c:v>121.23543703208712</c:v>
                </c:pt>
                <c:pt idx="14789">
                  <c:v>120.94325962883978</c:v>
                </c:pt>
                <c:pt idx="14790">
                  <c:v>120.92995587028061</c:v>
                </c:pt>
                <c:pt idx="14791">
                  <c:v>120.85618859719973</c:v>
                </c:pt>
                <c:pt idx="14792">
                  <c:v>118.61914054626557</c:v>
                </c:pt>
                <c:pt idx="14793">
                  <c:v>115.47454713038407</c:v>
                </c:pt>
                <c:pt idx="14794">
                  <c:v>115.30018056421719</c:v>
                </c:pt>
                <c:pt idx="14795">
                  <c:v>113.52340478172259</c:v>
                </c:pt>
                <c:pt idx="14796">
                  <c:v>112.27351209507583</c:v>
                </c:pt>
                <c:pt idx="14797">
                  <c:v>113.88912793412396</c:v>
                </c:pt>
                <c:pt idx="14798">
                  <c:v>114.08160056033263</c:v>
                </c:pt>
                <c:pt idx="14799">
                  <c:v>114.95888806864158</c:v>
                </c:pt>
                <c:pt idx="14800">
                  <c:v>116.77408891124543</c:v>
                </c:pt>
                <c:pt idx="14801">
                  <c:v>117.32175938823917</c:v>
                </c:pt>
                <c:pt idx="14802">
                  <c:v>118.07144543073001</c:v>
                </c:pt>
                <c:pt idx="14803">
                  <c:v>119.65242208504749</c:v>
                </c:pt>
                <c:pt idx="14804">
                  <c:v>119.35209450561402</c:v>
                </c:pt>
                <c:pt idx="14805">
                  <c:v>119.84024457214197</c:v>
                </c:pt>
                <c:pt idx="14806">
                  <c:v>120.46221544147139</c:v>
                </c:pt>
                <c:pt idx="14807">
                  <c:v>119.25638866490226</c:v>
                </c:pt>
                <c:pt idx="14808">
                  <c:v>119.51756015607839</c:v>
                </c:pt>
                <c:pt idx="14809">
                  <c:v>120.00638697711675</c:v>
                </c:pt>
                <c:pt idx="14810">
                  <c:v>120.73722587380738</c:v>
                </c:pt>
                <c:pt idx="14811">
                  <c:v>121.9433907602867</c:v>
                </c:pt>
                <c:pt idx="14812">
                  <c:v>122.06411471713939</c:v>
                </c:pt>
                <c:pt idx="14813">
                  <c:v>118.88922709334659</c:v>
                </c:pt>
                <c:pt idx="14814">
                  <c:v>117.31870040344347</c:v>
                </c:pt>
                <c:pt idx="14815">
                  <c:v>117.81026575813389</c:v>
                </c:pt>
                <c:pt idx="14816">
                  <c:v>117.89155484150702</c:v>
                </c:pt>
                <c:pt idx="14817">
                  <c:v>117.56027957240238</c:v>
                </c:pt>
                <c:pt idx="14818">
                  <c:v>117.93529686423835</c:v>
                </c:pt>
                <c:pt idx="14819">
                  <c:v>118.58276164402302</c:v>
                </c:pt>
                <c:pt idx="14820">
                  <c:v>119.2219227292843</c:v>
                </c:pt>
                <c:pt idx="14821">
                  <c:v>118.98228666459845</c:v>
                </c:pt>
                <c:pt idx="14822">
                  <c:v>116.79182276710318</c:v>
                </c:pt>
                <c:pt idx="14823">
                  <c:v>116.4286001982975</c:v>
                </c:pt>
                <c:pt idx="14824">
                  <c:v>115.5192928307488</c:v>
                </c:pt>
                <c:pt idx="14825">
                  <c:v>115.51813763782049</c:v>
                </c:pt>
                <c:pt idx="14826">
                  <c:v>114.98559902331013</c:v>
                </c:pt>
                <c:pt idx="14827">
                  <c:v>116.203296516967</c:v>
                </c:pt>
                <c:pt idx="14828">
                  <c:v>115.72570096828227</c:v>
                </c:pt>
                <c:pt idx="14829">
                  <c:v>115.68982600098209</c:v>
                </c:pt>
                <c:pt idx="14830">
                  <c:v>115.19120285091786</c:v>
                </c:pt>
                <c:pt idx="14831">
                  <c:v>112.66390786036872</c:v>
                </c:pt>
                <c:pt idx="14832">
                  <c:v>113.94376985366252</c:v>
                </c:pt>
                <c:pt idx="14833">
                  <c:v>114.24686028147327</c:v>
                </c:pt>
                <c:pt idx="14834">
                  <c:v>115.38475900987675</c:v>
                </c:pt>
                <c:pt idx="14835">
                  <c:v>116.33783711929831</c:v>
                </c:pt>
                <c:pt idx="14836">
                  <c:v>115.25124172060407</c:v>
                </c:pt>
                <c:pt idx="14837">
                  <c:v>115.15443067755876</c:v>
                </c:pt>
                <c:pt idx="14838">
                  <c:v>114.36677437172426</c:v>
                </c:pt>
                <c:pt idx="14839">
                  <c:v>113.67599905451904</c:v>
                </c:pt>
                <c:pt idx="14840">
                  <c:v>113.38726201692056</c:v>
                </c:pt>
                <c:pt idx="14841">
                  <c:v>113.9383241103228</c:v>
                </c:pt>
                <c:pt idx="14842">
                  <c:v>114.51485203032104</c:v>
                </c:pt>
                <c:pt idx="14843">
                  <c:v>112.8956120226123</c:v>
                </c:pt>
                <c:pt idx="14844">
                  <c:v>112.744331902502</c:v>
                </c:pt>
                <c:pt idx="14845">
                  <c:v>113.40501368745066</c:v>
                </c:pt>
                <c:pt idx="14846">
                  <c:v>113.66130901838429</c:v>
                </c:pt>
                <c:pt idx="14847">
                  <c:v>114.52058851456327</c:v>
                </c:pt>
                <c:pt idx="14848">
                  <c:v>115.92461092975181</c:v>
                </c:pt>
                <c:pt idx="14849">
                  <c:v>117.09081251570511</c:v>
                </c:pt>
                <c:pt idx="14850">
                  <c:v>117.85775733768298</c:v>
                </c:pt>
                <c:pt idx="14851">
                  <c:v>116.83828773671202</c:v>
                </c:pt>
                <c:pt idx="14852">
                  <c:v>117.06612239779859</c:v>
                </c:pt>
                <c:pt idx="14853">
                  <c:v>116.5334715408886</c:v>
                </c:pt>
                <c:pt idx="14854">
                  <c:v>116.4926848258493</c:v>
                </c:pt>
                <c:pt idx="14855">
                  <c:v>117.39550313324962</c:v>
                </c:pt>
                <c:pt idx="14856">
                  <c:v>116.92005134555995</c:v>
                </c:pt>
                <c:pt idx="14857">
                  <c:v>116.61021320949422</c:v>
                </c:pt>
                <c:pt idx="14858">
                  <c:v>119.27475658133116</c:v>
                </c:pt>
                <c:pt idx="14859">
                  <c:v>119.37614012442529</c:v>
                </c:pt>
                <c:pt idx="14860">
                  <c:v>120.64749601675042</c:v>
                </c:pt>
                <c:pt idx="14861">
                  <c:v>120.17093840748426</c:v>
                </c:pt>
                <c:pt idx="14862">
                  <c:v>120.51342558194558</c:v>
                </c:pt>
                <c:pt idx="14863">
                  <c:v>119.97714083810592</c:v>
                </c:pt>
                <c:pt idx="14864">
                  <c:v>120.79898425284695</c:v>
                </c:pt>
                <c:pt idx="14865">
                  <c:v>122.09757333356505</c:v>
                </c:pt>
                <c:pt idx="14866">
                  <c:v>121.43214155889713</c:v>
                </c:pt>
                <c:pt idx="14867">
                  <c:v>123.36898421676153</c:v>
                </c:pt>
                <c:pt idx="14868">
                  <c:v>122.88167672910532</c:v>
                </c:pt>
                <c:pt idx="14869">
                  <c:v>121.70815671634237</c:v>
                </c:pt>
                <c:pt idx="14870">
                  <c:v>121.40997173238733</c:v>
                </c:pt>
                <c:pt idx="14871">
                  <c:v>122.75155192003021</c:v>
                </c:pt>
                <c:pt idx="14872">
                  <c:v>123.41563781591756</c:v>
                </c:pt>
                <c:pt idx="14873">
                  <c:v>123.37984728095094</c:v>
                </c:pt>
                <c:pt idx="14874">
                  <c:v>122.85054773611566</c:v>
                </c:pt>
                <c:pt idx="14875">
                  <c:v>121.54956043559019</c:v>
                </c:pt>
                <c:pt idx="14876">
                  <c:v>121.56293088723811</c:v>
                </c:pt>
                <c:pt idx="14877">
                  <c:v>122.01392936082978</c:v>
                </c:pt>
                <c:pt idx="14878">
                  <c:v>122.52760800343887</c:v>
                </c:pt>
                <c:pt idx="14879">
                  <c:v>122.62685536592166</c:v>
                </c:pt>
                <c:pt idx="14880">
                  <c:v>121.4018130808161</c:v>
                </c:pt>
                <c:pt idx="14881">
                  <c:v>120.78387785223474</c:v>
                </c:pt>
                <c:pt idx="14882">
                  <c:v>122.06539479624695</c:v>
                </c:pt>
                <c:pt idx="14883">
                  <c:v>122.66473588469651</c:v>
                </c:pt>
                <c:pt idx="14884">
                  <c:v>123.38968447377508</c:v>
                </c:pt>
                <c:pt idx="14885">
                  <c:v>122.28041121035584</c:v>
                </c:pt>
                <c:pt idx="14886">
                  <c:v>122.24494989110484</c:v>
                </c:pt>
                <c:pt idx="14887">
                  <c:v>122.27062133058197</c:v>
                </c:pt>
                <c:pt idx="14888">
                  <c:v>123.21332782104078</c:v>
                </c:pt>
                <c:pt idx="14889">
                  <c:v>123.52259327387159</c:v>
                </c:pt>
                <c:pt idx="14890">
                  <c:v>122.41212516033949</c:v>
                </c:pt>
                <c:pt idx="14891">
                  <c:v>121.32388136766407</c:v>
                </c:pt>
                <c:pt idx="14892">
                  <c:v>121.39788893529834</c:v>
                </c:pt>
                <c:pt idx="14893">
                  <c:v>121.26070932080145</c:v>
                </c:pt>
                <c:pt idx="14894">
                  <c:v>119.47453907250605</c:v>
                </c:pt>
                <c:pt idx="14895">
                  <c:v>119.05279394958009</c:v>
                </c:pt>
                <c:pt idx="14896">
                  <c:v>119.59686521792968</c:v>
                </c:pt>
                <c:pt idx="14897">
                  <c:v>120.50221348762942</c:v>
                </c:pt>
                <c:pt idx="14898">
                  <c:v>120.66730152010749</c:v>
                </c:pt>
                <c:pt idx="14899">
                  <c:v>119.02260620038842</c:v>
                </c:pt>
                <c:pt idx="14900">
                  <c:v>119.86409602622516</c:v>
                </c:pt>
                <c:pt idx="14901">
                  <c:v>119.88447292254962</c:v>
                </c:pt>
                <c:pt idx="14902">
                  <c:v>120.62416012048175</c:v>
                </c:pt>
                <c:pt idx="14903">
                  <c:v>121.42872326848536</c:v>
                </c:pt>
                <c:pt idx="14904">
                  <c:v>121.69222359797797</c:v>
                </c:pt>
                <c:pt idx="14905">
                  <c:v>121.37217304991529</c:v>
                </c:pt>
                <c:pt idx="14906">
                  <c:v>121.56272736160366</c:v>
                </c:pt>
                <c:pt idx="14907">
                  <c:v>121.498299116102</c:v>
                </c:pt>
                <c:pt idx="14908">
                  <c:v>121.55540331668657</c:v>
                </c:pt>
                <c:pt idx="14909">
                  <c:v>122.69437744576393</c:v>
                </c:pt>
                <c:pt idx="14910">
                  <c:v>123.56182669430547</c:v>
                </c:pt>
                <c:pt idx="14911">
                  <c:v>123.42220183014091</c:v>
                </c:pt>
                <c:pt idx="14912">
                  <c:v>122.92481035676545</c:v>
                </c:pt>
                <c:pt idx="14913">
                  <c:v>122.71706742726252</c:v>
                </c:pt>
                <c:pt idx="14914">
                  <c:v>121.01252736069785</c:v>
                </c:pt>
                <c:pt idx="14915">
                  <c:v>121.05004124417967</c:v>
                </c:pt>
                <c:pt idx="14916">
                  <c:v>121.30545683120489</c:v>
                </c:pt>
                <c:pt idx="14917">
                  <c:v>122.41054954293716</c:v>
                </c:pt>
                <c:pt idx="14918">
                  <c:v>122.44849681329548</c:v>
                </c:pt>
                <c:pt idx="14919">
                  <c:v>122.10686550718638</c:v>
                </c:pt>
                <c:pt idx="14920">
                  <c:v>122.48661785891373</c:v>
                </c:pt>
                <c:pt idx="14921">
                  <c:v>123.7984495361827</c:v>
                </c:pt>
                <c:pt idx="14922">
                  <c:v>123.8244472105853</c:v>
                </c:pt>
                <c:pt idx="14923">
                  <c:v>123.9742747917101</c:v>
                </c:pt>
                <c:pt idx="14924">
                  <c:v>122.6117975117492</c:v>
                </c:pt>
                <c:pt idx="14925">
                  <c:v>123.52035093131126</c:v>
                </c:pt>
                <c:pt idx="14926">
                  <c:v>122.10110209911049</c:v>
                </c:pt>
                <c:pt idx="14927">
                  <c:v>122.63956795936757</c:v>
                </c:pt>
                <c:pt idx="14928">
                  <c:v>122.45683500310811</c:v>
                </c:pt>
                <c:pt idx="14929">
                  <c:v>123.67038223798892</c:v>
                </c:pt>
                <c:pt idx="14930">
                  <c:v>123.06563406884516</c:v>
                </c:pt>
                <c:pt idx="14931">
                  <c:v>123.26376973969599</c:v>
                </c:pt>
                <c:pt idx="14932">
                  <c:v>123.05545396883591</c:v>
                </c:pt>
                <c:pt idx="14933">
                  <c:v>122.29374070876881</c:v>
                </c:pt>
                <c:pt idx="14934">
                  <c:v>121.57343057599417</c:v>
                </c:pt>
                <c:pt idx="14935">
                  <c:v>120.45009207747198</c:v>
                </c:pt>
                <c:pt idx="14936">
                  <c:v>119.37326825429939</c:v>
                </c:pt>
                <c:pt idx="14937">
                  <c:v>118.10313668007365</c:v>
                </c:pt>
                <c:pt idx="14938">
                  <c:v>118.54720447399072</c:v>
                </c:pt>
                <c:pt idx="14939">
                  <c:v>118.72028339252275</c:v>
                </c:pt>
                <c:pt idx="14940">
                  <c:v>119.57032062161322</c:v>
                </c:pt>
                <c:pt idx="14941">
                  <c:v>119.75685032178293</c:v>
                </c:pt>
                <c:pt idx="14942">
                  <c:v>119.96762237834928</c:v>
                </c:pt>
                <c:pt idx="14943">
                  <c:v>119.89084310002714</c:v>
                </c:pt>
                <c:pt idx="14944">
                  <c:v>120.41356717594324</c:v>
                </c:pt>
                <c:pt idx="14945">
                  <c:v>120.64957776760809</c:v>
                </c:pt>
                <c:pt idx="14946">
                  <c:v>121.06702530668402</c:v>
                </c:pt>
                <c:pt idx="14947">
                  <c:v>119.20985713847948</c:v>
                </c:pt>
                <c:pt idx="14948">
                  <c:v>118.68056537278463</c:v>
                </c:pt>
                <c:pt idx="14949">
                  <c:v>117.70263751411288</c:v>
                </c:pt>
                <c:pt idx="14950">
                  <c:v>117.90979415613772</c:v>
                </c:pt>
                <c:pt idx="14951">
                  <c:v>118.91910199411424</c:v>
                </c:pt>
                <c:pt idx="14952">
                  <c:v>119.94894141738325</c:v>
                </c:pt>
                <c:pt idx="14953">
                  <c:v>119.40437322334833</c:v>
                </c:pt>
                <c:pt idx="14954">
                  <c:v>119.43541836038639</c:v>
                </c:pt>
                <c:pt idx="14955">
                  <c:v>120.1830840793224</c:v>
                </c:pt>
                <c:pt idx="14956">
                  <c:v>121.17579635381759</c:v>
                </c:pt>
                <c:pt idx="14957">
                  <c:v>120.83771588199045</c:v>
                </c:pt>
                <c:pt idx="14958">
                  <c:v>121.41894529538283</c:v>
                </c:pt>
                <c:pt idx="14959">
                  <c:v>122.76790977761452</c:v>
                </c:pt>
                <c:pt idx="14960">
                  <c:v>122.96556611235647</c:v>
                </c:pt>
                <c:pt idx="14961">
                  <c:v>122.48723006017941</c:v>
                </c:pt>
                <c:pt idx="14962">
                  <c:v>122.97840385272075</c:v>
                </c:pt>
                <c:pt idx="14963">
                  <c:v>124.08643927143376</c:v>
                </c:pt>
                <c:pt idx="14964">
                  <c:v>123.8643245451379</c:v>
                </c:pt>
                <c:pt idx="14965">
                  <c:v>124.01420037783751</c:v>
                </c:pt>
                <c:pt idx="14966">
                  <c:v>123.23415105746091</c:v>
                </c:pt>
                <c:pt idx="14967">
                  <c:v>122.05233554881985</c:v>
                </c:pt>
                <c:pt idx="14968">
                  <c:v>120.77200654891273</c:v>
                </c:pt>
                <c:pt idx="14969">
                  <c:v>121.0751442853505</c:v>
                </c:pt>
                <c:pt idx="14970">
                  <c:v>121.33061283979261</c:v>
                </c:pt>
                <c:pt idx="14971">
                  <c:v>120.15491920137502</c:v>
                </c:pt>
                <c:pt idx="14972">
                  <c:v>116.65961260180703</c:v>
                </c:pt>
                <c:pt idx="14973">
                  <c:v>116.11247901870456</c:v>
                </c:pt>
                <c:pt idx="14974">
                  <c:v>116.04397265608353</c:v>
                </c:pt>
                <c:pt idx="14975">
                  <c:v>114.86148457471803</c:v>
                </c:pt>
                <c:pt idx="14976">
                  <c:v>115.40248216706496</c:v>
                </c:pt>
                <c:pt idx="14977">
                  <c:v>114.14574913626562</c:v>
                </c:pt>
                <c:pt idx="14978">
                  <c:v>114.36148460213316</c:v>
                </c:pt>
                <c:pt idx="14979">
                  <c:v>114.72629773801397</c:v>
                </c:pt>
                <c:pt idx="14980">
                  <c:v>112.59124133710952</c:v>
                </c:pt>
                <c:pt idx="14981">
                  <c:v>111.48672125959249</c:v>
                </c:pt>
                <c:pt idx="14982">
                  <c:v>109.36735868844764</c:v>
                </c:pt>
                <c:pt idx="14983">
                  <c:v>109.70530382679495</c:v>
                </c:pt>
                <c:pt idx="14984">
                  <c:v>111.404638983072</c:v>
                </c:pt>
                <c:pt idx="14985">
                  <c:v>112.75152106837734</c:v>
                </c:pt>
                <c:pt idx="14986">
                  <c:v>111.93858260147434</c:v>
                </c:pt>
                <c:pt idx="14987">
                  <c:v>111.3441887278605</c:v>
                </c:pt>
                <c:pt idx="14988">
                  <c:v>110.47459061389591</c:v>
                </c:pt>
                <c:pt idx="14989">
                  <c:v>108.89369922221105</c:v>
                </c:pt>
                <c:pt idx="14990">
                  <c:v>107.95612447190781</c:v>
                </c:pt>
                <c:pt idx="14991">
                  <c:v>108.60278165749453</c:v>
                </c:pt>
                <c:pt idx="14992">
                  <c:v>108.10212283405347</c:v>
                </c:pt>
                <c:pt idx="14993">
                  <c:v>106.84705718795011</c:v>
                </c:pt>
                <c:pt idx="14994">
                  <c:v>106.48270872293921</c:v>
                </c:pt>
                <c:pt idx="14995">
                  <c:v>103.98994851173519</c:v>
                </c:pt>
                <c:pt idx="14996">
                  <c:v>106.0583085876336</c:v>
                </c:pt>
                <c:pt idx="14997">
                  <c:v>107.02237861269519</c:v>
                </c:pt>
                <c:pt idx="14998">
                  <c:v>107.36378000046969</c:v>
                </c:pt>
                <c:pt idx="14999">
                  <c:v>108.13035738967304</c:v>
                </c:pt>
                <c:pt idx="15000">
                  <c:v>110.31891582324002</c:v>
                </c:pt>
                <c:pt idx="15001">
                  <c:v>110.72047667683663</c:v>
                </c:pt>
                <c:pt idx="15002">
                  <c:v>110.62525706689455</c:v>
                </c:pt>
                <c:pt idx="15003">
                  <c:v>112.39968619024754</c:v>
                </c:pt>
                <c:pt idx="15004">
                  <c:v>113.44949925926444</c:v>
                </c:pt>
                <c:pt idx="15005">
                  <c:v>112.9321695426422</c:v>
                </c:pt>
                <c:pt idx="15006">
                  <c:v>112.75599535815567</c:v>
                </c:pt>
                <c:pt idx="15007">
                  <c:v>112.56882040586113</c:v>
                </c:pt>
                <c:pt idx="15008">
                  <c:v>110.85102020646768</c:v>
                </c:pt>
                <c:pt idx="15009">
                  <c:v>111.52056036851475</c:v>
                </c:pt>
                <c:pt idx="15010">
                  <c:v>111.1793074537871</c:v>
                </c:pt>
                <c:pt idx="15011">
                  <c:v>111.0058677341592</c:v>
                </c:pt>
                <c:pt idx="15012">
                  <c:v>112.12036664621016</c:v>
                </c:pt>
                <c:pt idx="15013">
                  <c:v>112.04636720422366</c:v>
                </c:pt>
                <c:pt idx="15014">
                  <c:v>111.69230068385831</c:v>
                </c:pt>
                <c:pt idx="15015">
                  <c:v>110.85907612075673</c:v>
                </c:pt>
                <c:pt idx="15016">
                  <c:v>110.42007417931853</c:v>
                </c:pt>
                <c:pt idx="15017">
                  <c:v>111.51764971666097</c:v>
                </c:pt>
                <c:pt idx="15018">
                  <c:v>111.82320807688461</c:v>
                </c:pt>
                <c:pt idx="15019">
                  <c:v>111.45866441855397</c:v>
                </c:pt>
                <c:pt idx="15020">
                  <c:v>113.91521338233891</c:v>
                </c:pt>
                <c:pt idx="15021">
                  <c:v>116.12858597835776</c:v>
                </c:pt>
                <c:pt idx="15022">
                  <c:v>116.70109990723108</c:v>
                </c:pt>
                <c:pt idx="15023">
                  <c:v>116.91466292006132</c:v>
                </c:pt>
                <c:pt idx="15024">
                  <c:v>116.15822505096853</c:v>
                </c:pt>
                <c:pt idx="15025">
                  <c:v>115.6273819624856</c:v>
                </c:pt>
                <c:pt idx="15026">
                  <c:v>116.09336031179441</c:v>
                </c:pt>
                <c:pt idx="15027">
                  <c:v>115.69051635151249</c:v>
                </c:pt>
                <c:pt idx="15028">
                  <c:v>115.8906609448006</c:v>
                </c:pt>
                <c:pt idx="15029">
                  <c:v>116.19545338308542</c:v>
                </c:pt>
                <c:pt idx="15030">
                  <c:v>114.90916971413466</c:v>
                </c:pt>
                <c:pt idx="15031">
                  <c:v>113.46476145082799</c:v>
                </c:pt>
                <c:pt idx="15032">
                  <c:v>114.10356805779615</c:v>
                </c:pt>
                <c:pt idx="15033">
                  <c:v>113.65057689260669</c:v>
                </c:pt>
                <c:pt idx="15034">
                  <c:v>114.18814412130871</c:v>
                </c:pt>
                <c:pt idx="15035">
                  <c:v>115.2421006915484</c:v>
                </c:pt>
                <c:pt idx="15036">
                  <c:v>115.18793690422338</c:v>
                </c:pt>
                <c:pt idx="15037">
                  <c:v>116.6427605473237</c:v>
                </c:pt>
                <c:pt idx="15038">
                  <c:v>117.10116659627468</c:v>
                </c:pt>
                <c:pt idx="15039">
                  <c:v>117.98293838074463</c:v>
                </c:pt>
                <c:pt idx="15040">
                  <c:v>118.9775345512943</c:v>
                </c:pt>
                <c:pt idx="15041">
                  <c:v>118.75147723564683</c:v>
                </c:pt>
                <c:pt idx="15042">
                  <c:v>117.59958790646105</c:v>
                </c:pt>
                <c:pt idx="15043">
                  <c:v>118.01118646413367</c:v>
                </c:pt>
                <c:pt idx="15044">
                  <c:v>118.82546365073618</c:v>
                </c:pt>
                <c:pt idx="15045">
                  <c:v>117.94615521972074</c:v>
                </c:pt>
                <c:pt idx="15046">
                  <c:v>117.42719213675397</c:v>
                </c:pt>
                <c:pt idx="15047">
                  <c:v>118.01432809743773</c:v>
                </c:pt>
                <c:pt idx="15048">
                  <c:v>118.22675388801312</c:v>
                </c:pt>
                <c:pt idx="15049">
                  <c:v>117.60015209240666</c:v>
                </c:pt>
                <c:pt idx="15050">
                  <c:v>115.77734973497436</c:v>
                </c:pt>
                <c:pt idx="15051">
                  <c:v>115.86997161476233</c:v>
                </c:pt>
                <c:pt idx="15052">
                  <c:v>115.48760070843362</c:v>
                </c:pt>
                <c:pt idx="15053">
                  <c:v>115.99574615155072</c:v>
                </c:pt>
                <c:pt idx="15054">
                  <c:v>116.7729176507661</c:v>
                </c:pt>
                <c:pt idx="15055">
                  <c:v>116.27079410486782</c:v>
                </c:pt>
                <c:pt idx="15056">
                  <c:v>115.86384632550079</c:v>
                </c:pt>
                <c:pt idx="15057">
                  <c:v>115.44673647872898</c:v>
                </c:pt>
                <c:pt idx="15058">
                  <c:v>115.73535331992579</c:v>
                </c:pt>
                <c:pt idx="15059">
                  <c:v>115.46916200728997</c:v>
                </c:pt>
                <c:pt idx="15060">
                  <c:v>114.86872236485206</c:v>
                </c:pt>
                <c:pt idx="15061">
                  <c:v>115.3052235098385</c:v>
                </c:pt>
                <c:pt idx="15062">
                  <c:v>115.70879179212294</c:v>
                </c:pt>
                <c:pt idx="15063">
                  <c:v>115.94020937570718</c:v>
                </c:pt>
                <c:pt idx="15064">
                  <c:v>113.6329992091306</c:v>
                </c:pt>
                <c:pt idx="15065">
                  <c:v>112.75802511522029</c:v>
                </c:pt>
                <c:pt idx="15066">
                  <c:v>112.49868165745529</c:v>
                </c:pt>
                <c:pt idx="15067">
                  <c:v>113.06117506574256</c:v>
                </c:pt>
                <c:pt idx="15068">
                  <c:v>110.47207415673705</c:v>
                </c:pt>
                <c:pt idx="15069">
                  <c:v>109.90866657853769</c:v>
                </c:pt>
                <c:pt idx="15070">
                  <c:v>108.54579911296382</c:v>
                </c:pt>
                <c:pt idx="15071">
                  <c:v>109.11023726835124</c:v>
                </c:pt>
                <c:pt idx="15072">
                  <c:v>109.80854278686868</c:v>
                </c:pt>
                <c:pt idx="15073">
                  <c:v>110.48935575214728</c:v>
                </c:pt>
                <c:pt idx="15074">
                  <c:v>109.48390261480273</c:v>
                </c:pt>
                <c:pt idx="15075">
                  <c:v>108.85984436989835</c:v>
                </c:pt>
                <c:pt idx="15076">
                  <c:v>109.22996784075602</c:v>
                </c:pt>
                <c:pt idx="15077">
                  <c:v>108.85858595009745</c:v>
                </c:pt>
                <c:pt idx="15078">
                  <c:v>108.4666950406771</c:v>
                </c:pt>
                <c:pt idx="15079">
                  <c:v>108.32568833712422</c:v>
                </c:pt>
                <c:pt idx="15080">
                  <c:v>108.748158521639</c:v>
                </c:pt>
                <c:pt idx="15081">
                  <c:v>111.54298619564513</c:v>
                </c:pt>
                <c:pt idx="15082">
                  <c:v>112.83688483551462</c:v>
                </c:pt>
                <c:pt idx="15083">
                  <c:v>110.87126630167997</c:v>
                </c:pt>
                <c:pt idx="15084">
                  <c:v>111.2238369285193</c:v>
                </c:pt>
                <c:pt idx="15085">
                  <c:v>110.24284268680975</c:v>
                </c:pt>
                <c:pt idx="15086">
                  <c:v>110.0752735659258</c:v>
                </c:pt>
                <c:pt idx="15087">
                  <c:v>110.96468177633849</c:v>
                </c:pt>
                <c:pt idx="15088">
                  <c:v>108.62110769722223</c:v>
                </c:pt>
                <c:pt idx="15089">
                  <c:v>107.652207416563</c:v>
                </c:pt>
                <c:pt idx="15090">
                  <c:v>108.36055894136399</c:v>
                </c:pt>
                <c:pt idx="15091">
                  <c:v>108.26086722713794</c:v>
                </c:pt>
                <c:pt idx="15092">
                  <c:v>108.23704983634796</c:v>
                </c:pt>
                <c:pt idx="15093">
                  <c:v>107.79111319102221</c:v>
                </c:pt>
                <c:pt idx="15094">
                  <c:v>107.63804981029095</c:v>
                </c:pt>
                <c:pt idx="15095">
                  <c:v>107.75429890408606</c:v>
                </c:pt>
                <c:pt idx="15096">
                  <c:v>107.29957576271082</c:v>
                </c:pt>
                <c:pt idx="15097">
                  <c:v>106.00983486204304</c:v>
                </c:pt>
                <c:pt idx="15098">
                  <c:v>105.82749794608031</c:v>
                </c:pt>
                <c:pt idx="15099">
                  <c:v>107.35988011633957</c:v>
                </c:pt>
                <c:pt idx="15100">
                  <c:v>107.36846890674889</c:v>
                </c:pt>
                <c:pt idx="15101">
                  <c:v>107.24821622157333</c:v>
                </c:pt>
                <c:pt idx="15102">
                  <c:v>107.55065619131817</c:v>
                </c:pt>
                <c:pt idx="15103">
                  <c:v>107.18713497339151</c:v>
                </c:pt>
                <c:pt idx="15104">
                  <c:v>105.60290911848477</c:v>
                </c:pt>
                <c:pt idx="15105">
                  <c:v>104.50675092183489</c:v>
                </c:pt>
                <c:pt idx="15106">
                  <c:v>103.82954717586139</c:v>
                </c:pt>
                <c:pt idx="15107">
                  <c:v>102.20149987614388</c:v>
                </c:pt>
                <c:pt idx="15108">
                  <c:v>102.95983500522487</c:v>
                </c:pt>
                <c:pt idx="15109">
                  <c:v>103.5178773109532</c:v>
                </c:pt>
                <c:pt idx="15110">
                  <c:v>103.43713336665066</c:v>
                </c:pt>
                <c:pt idx="15111">
                  <c:v>102.65307989573144</c:v>
                </c:pt>
                <c:pt idx="15112">
                  <c:v>103.19919428077672</c:v>
                </c:pt>
                <c:pt idx="15113">
                  <c:v>103.18061842580619</c:v>
                </c:pt>
                <c:pt idx="15114">
                  <c:v>103.06918335790633</c:v>
                </c:pt>
                <c:pt idx="15115">
                  <c:v>104.2668472685252</c:v>
                </c:pt>
                <c:pt idx="15116">
                  <c:v>104.62343988618355</c:v>
                </c:pt>
                <c:pt idx="15117">
                  <c:v>106.634302400796</c:v>
                </c:pt>
                <c:pt idx="15118">
                  <c:v>107.30823119196904</c:v>
                </c:pt>
                <c:pt idx="15119">
                  <c:v>106.87041360870582</c:v>
                </c:pt>
                <c:pt idx="15120">
                  <c:v>107.24659746460846</c:v>
                </c:pt>
                <c:pt idx="15121">
                  <c:v>106.33714631810857</c:v>
                </c:pt>
                <c:pt idx="15122">
                  <c:v>106.50941249514389</c:v>
                </c:pt>
                <c:pt idx="15123">
                  <c:v>106.56479738964137</c:v>
                </c:pt>
                <c:pt idx="15124">
                  <c:v>106.37511205028781</c:v>
                </c:pt>
                <c:pt idx="15125">
                  <c:v>107.8888298947634</c:v>
                </c:pt>
                <c:pt idx="15126">
                  <c:v>109.08963257149213</c:v>
                </c:pt>
                <c:pt idx="15127">
                  <c:v>108.80927221578339</c:v>
                </c:pt>
                <c:pt idx="15128">
                  <c:v>109.38922563669352</c:v>
                </c:pt>
                <c:pt idx="15129">
                  <c:v>109.61128576473601</c:v>
                </c:pt>
                <c:pt idx="15130">
                  <c:v>110.31608633220326</c:v>
                </c:pt>
                <c:pt idx="15131">
                  <c:v>110.13185846802848</c:v>
                </c:pt>
                <c:pt idx="15132">
                  <c:v>110.14617560962932</c:v>
                </c:pt>
                <c:pt idx="15133">
                  <c:v>110.01730458416606</c:v>
                </c:pt>
                <c:pt idx="15134">
                  <c:v>110.5046812434739</c:v>
                </c:pt>
                <c:pt idx="15135">
                  <c:v>111.06051979012858</c:v>
                </c:pt>
                <c:pt idx="15136">
                  <c:v>111.01942739780624</c:v>
                </c:pt>
                <c:pt idx="15137">
                  <c:v>110.0346850767877</c:v>
                </c:pt>
                <c:pt idx="15138">
                  <c:v>110.33507976704732</c:v>
                </c:pt>
                <c:pt idx="15139">
                  <c:v>111.50794166497103</c:v>
                </c:pt>
                <c:pt idx="15140">
                  <c:v>112.72672346736917</c:v>
                </c:pt>
                <c:pt idx="15141">
                  <c:v>113.25992086936981</c:v>
                </c:pt>
                <c:pt idx="15142">
                  <c:v>112.28928334751932</c:v>
                </c:pt>
                <c:pt idx="15143">
                  <c:v>111.66383203927364</c:v>
                </c:pt>
                <c:pt idx="15144">
                  <c:v>110.71803938190099</c:v>
                </c:pt>
                <c:pt idx="15145">
                  <c:v>110.96494060972263</c:v>
                </c:pt>
                <c:pt idx="15146">
                  <c:v>111.32335736789204</c:v>
                </c:pt>
                <c:pt idx="15147">
                  <c:v>112.03916655576758</c:v>
                </c:pt>
                <c:pt idx="15148">
                  <c:v>112.23299431390906</c:v>
                </c:pt>
                <c:pt idx="15149">
                  <c:v>113.22401165370087</c:v>
                </c:pt>
                <c:pt idx="15150">
                  <c:v>114.06526606028787</c:v>
                </c:pt>
                <c:pt idx="15151">
                  <c:v>113.27023115584765</c:v>
                </c:pt>
                <c:pt idx="15152">
                  <c:v>114.22509920449144</c:v>
                </c:pt>
                <c:pt idx="15153">
                  <c:v>113.9315406995359</c:v>
                </c:pt>
                <c:pt idx="15154">
                  <c:v>113.28554886376953</c:v>
                </c:pt>
                <c:pt idx="15155">
                  <c:v>113.19831899114443</c:v>
                </c:pt>
                <c:pt idx="15156">
                  <c:v>112.04709208700449</c:v>
                </c:pt>
                <c:pt idx="15157">
                  <c:v>111.18769089069717</c:v>
                </c:pt>
                <c:pt idx="15158">
                  <c:v>110.40159391609994</c:v>
                </c:pt>
                <c:pt idx="15159">
                  <c:v>109.97433974764463</c:v>
                </c:pt>
                <c:pt idx="15160">
                  <c:v>110.20858509130711</c:v>
                </c:pt>
                <c:pt idx="15161">
                  <c:v>110.17882877333246</c:v>
                </c:pt>
                <c:pt idx="15162">
                  <c:v>109.90668706626232</c:v>
                </c:pt>
                <c:pt idx="15163">
                  <c:v>108.58011335337254</c:v>
                </c:pt>
                <c:pt idx="15164">
                  <c:v>108.12733428068897</c:v>
                </c:pt>
                <c:pt idx="15165">
                  <c:v>107.77375789759112</c:v>
                </c:pt>
                <c:pt idx="15166">
                  <c:v>107.39978295768648</c:v>
                </c:pt>
                <c:pt idx="15167">
                  <c:v>107.77890419152712</c:v>
                </c:pt>
                <c:pt idx="15168">
                  <c:v>107.58813553110811</c:v>
                </c:pt>
                <c:pt idx="15169">
                  <c:v>105.99905876931365</c:v>
                </c:pt>
                <c:pt idx="15170">
                  <c:v>105.89623968230741</c:v>
                </c:pt>
                <c:pt idx="15171">
                  <c:v>105.47583161076865</c:v>
                </c:pt>
                <c:pt idx="15172">
                  <c:v>104.79340298024698</c:v>
                </c:pt>
                <c:pt idx="15173">
                  <c:v>105.22619973455539</c:v>
                </c:pt>
                <c:pt idx="15174">
                  <c:v>106.87088523640649</c:v>
                </c:pt>
                <c:pt idx="15175">
                  <c:v>105.69851162536311</c:v>
                </c:pt>
                <c:pt idx="15176">
                  <c:v>105.35287749234817</c:v>
                </c:pt>
                <c:pt idx="15177">
                  <c:v>104.80820311571273</c:v>
                </c:pt>
                <c:pt idx="15178">
                  <c:v>103.75278451033751</c:v>
                </c:pt>
                <c:pt idx="15179">
                  <c:v>103.2267578928701</c:v>
                </c:pt>
                <c:pt idx="15180">
                  <c:v>103.19888666823903</c:v>
                </c:pt>
                <c:pt idx="15181">
                  <c:v>104.02757372818499</c:v>
                </c:pt>
                <c:pt idx="15182">
                  <c:v>105.65352470555652</c:v>
                </c:pt>
                <c:pt idx="15183">
                  <c:v>105.49821402423936</c:v>
                </c:pt>
                <c:pt idx="15184">
                  <c:v>104.9316886149292</c:v>
                </c:pt>
                <c:pt idx="15185">
                  <c:v>105.75330373678409</c:v>
                </c:pt>
                <c:pt idx="15186">
                  <c:v>105.80935298776458</c:v>
                </c:pt>
                <c:pt idx="15187">
                  <c:v>105.44219453289705</c:v>
                </c:pt>
                <c:pt idx="15188">
                  <c:v>104.66192229335361</c:v>
                </c:pt>
                <c:pt idx="15189">
                  <c:v>103.92928883730013</c:v>
                </c:pt>
                <c:pt idx="15190">
                  <c:v>103.53435753971839</c:v>
                </c:pt>
                <c:pt idx="15191">
                  <c:v>103.36870256765484</c:v>
                </c:pt>
                <c:pt idx="15192">
                  <c:v>103.45139752970896</c:v>
                </c:pt>
                <c:pt idx="15193">
                  <c:v>104.62039832179468</c:v>
                </c:pt>
                <c:pt idx="15194">
                  <c:v>105.37366518971162</c:v>
                </c:pt>
                <c:pt idx="15195">
                  <c:v>105.29990362407881</c:v>
                </c:pt>
                <c:pt idx="15196">
                  <c:v>105.98435299763531</c:v>
                </c:pt>
                <c:pt idx="15197">
                  <c:v>106.07973891533318</c:v>
                </c:pt>
                <c:pt idx="15198">
                  <c:v>106.58892166212676</c:v>
                </c:pt>
                <c:pt idx="15199">
                  <c:v>106.3757438188025</c:v>
                </c:pt>
                <c:pt idx="15200">
                  <c:v>106.99272313295157</c:v>
                </c:pt>
                <c:pt idx="15201">
                  <c:v>107.04621949451804</c:v>
                </c:pt>
                <c:pt idx="15202">
                  <c:v>107.13185647011365</c:v>
                </c:pt>
                <c:pt idx="15203">
                  <c:v>106.83188727199733</c:v>
                </c:pt>
                <c:pt idx="15204">
                  <c:v>106.13748000472935</c:v>
                </c:pt>
                <c:pt idx="15205">
                  <c:v>105.34144890469389</c:v>
                </c:pt>
                <c:pt idx="15206">
                  <c:v>103.76132717112348</c:v>
                </c:pt>
                <c:pt idx="15207">
                  <c:v>103.64718971123524</c:v>
                </c:pt>
                <c:pt idx="15208">
                  <c:v>103.2326009523903</c:v>
                </c:pt>
                <c:pt idx="15209">
                  <c:v>104.87916093758092</c:v>
                </c:pt>
                <c:pt idx="15210">
                  <c:v>104.04537160812716</c:v>
                </c:pt>
                <c:pt idx="15211">
                  <c:v>102.56272506271135</c:v>
                </c:pt>
                <c:pt idx="15212">
                  <c:v>101.76786394347533</c:v>
                </c:pt>
                <c:pt idx="15213">
                  <c:v>100.58226832853384</c:v>
                </c:pt>
                <c:pt idx="15214">
                  <c:v>99.822872202653414</c:v>
                </c:pt>
                <c:pt idx="15215">
                  <c:v>99.688111325179833</c:v>
                </c:pt>
                <c:pt idx="15216">
                  <c:v>99.394031396770558</c:v>
                </c:pt>
                <c:pt idx="15217">
                  <c:v>99.130637213569116</c:v>
                </c:pt>
                <c:pt idx="15218">
                  <c:v>100.24585688222177</c:v>
                </c:pt>
                <c:pt idx="15219">
                  <c:v>100.69195094534767</c:v>
                </c:pt>
                <c:pt idx="15220">
                  <c:v>104.84549392184326</c:v>
                </c:pt>
                <c:pt idx="15221">
                  <c:v>105.0080044374221</c:v>
                </c:pt>
                <c:pt idx="15222">
                  <c:v>105.26527404829379</c:v>
                </c:pt>
                <c:pt idx="15223">
                  <c:v>108.54428733489814</c:v>
                </c:pt>
                <c:pt idx="15224">
                  <c:v>111.39357487743924</c:v>
                </c:pt>
                <c:pt idx="15225">
                  <c:v>111.15407869145274</c:v>
                </c:pt>
                <c:pt idx="15226">
                  <c:v>113.41606419282381</c:v>
                </c:pt>
                <c:pt idx="15227">
                  <c:v>114.66931170215452</c:v>
                </c:pt>
                <c:pt idx="15228">
                  <c:v>113.48248432603722</c:v>
                </c:pt>
                <c:pt idx="15229">
                  <c:v>113.93074013912506</c:v>
                </c:pt>
                <c:pt idx="15230">
                  <c:v>115.59982548216325</c:v>
                </c:pt>
                <c:pt idx="15231">
                  <c:v>114.61029097603594</c:v>
                </c:pt>
                <c:pt idx="15232">
                  <c:v>116.42571798509636</c:v>
                </c:pt>
                <c:pt idx="15233">
                  <c:v>118.54932308114452</c:v>
                </c:pt>
                <c:pt idx="15234">
                  <c:v>117.439701417105</c:v>
                </c:pt>
                <c:pt idx="15235">
                  <c:v>118.2547329449397</c:v>
                </c:pt>
                <c:pt idx="15236">
                  <c:v>118.29493955414098</c:v>
                </c:pt>
                <c:pt idx="15237">
                  <c:v>117.45977728088876</c:v>
                </c:pt>
                <c:pt idx="15238">
                  <c:v>118.43939182341137</c:v>
                </c:pt>
                <c:pt idx="15239">
                  <c:v>119.42717635121862</c:v>
                </c:pt>
                <c:pt idx="15240">
                  <c:v>120.41125628435266</c:v>
                </c:pt>
                <c:pt idx="15241">
                  <c:v>120.25953810143437</c:v>
                </c:pt>
                <c:pt idx="15242">
                  <c:v>119.16998668623538</c:v>
                </c:pt>
                <c:pt idx="15243">
                  <c:v>119.06750049768522</c:v>
                </c:pt>
                <c:pt idx="15244">
                  <c:v>121.09641070616577</c:v>
                </c:pt>
                <c:pt idx="15245">
                  <c:v>120.56843035548688</c:v>
                </c:pt>
                <c:pt idx="15246">
                  <c:v>120.36828676109677</c:v>
                </c:pt>
                <c:pt idx="15247">
                  <c:v>120.06014394698836</c:v>
                </c:pt>
                <c:pt idx="15248">
                  <c:v>120.30506664064022</c:v>
                </c:pt>
                <c:pt idx="15249">
                  <c:v>120.0933297233527</c:v>
                </c:pt>
                <c:pt idx="15250">
                  <c:v>118.64500416688907</c:v>
                </c:pt>
                <c:pt idx="15251">
                  <c:v>117.66499643247056</c:v>
                </c:pt>
                <c:pt idx="15252">
                  <c:v>118.99225759222882</c:v>
                </c:pt>
                <c:pt idx="15253">
                  <c:v>118.68049787733719</c:v>
                </c:pt>
                <c:pt idx="15254">
                  <c:v>119.21218650782767</c:v>
                </c:pt>
                <c:pt idx="15255">
                  <c:v>122.72656176607842</c:v>
                </c:pt>
                <c:pt idx="15256">
                  <c:v>125.27681971957753</c:v>
                </c:pt>
                <c:pt idx="15257">
                  <c:v>127.49171389221965</c:v>
                </c:pt>
                <c:pt idx="15258">
                  <c:v>130.38322596329519</c:v>
                </c:pt>
                <c:pt idx="15259">
                  <c:v>130.28935004060162</c:v>
                </c:pt>
                <c:pt idx="15260">
                  <c:v>132.67103935934384</c:v>
                </c:pt>
                <c:pt idx="15261">
                  <c:v>131.00999794656485</c:v>
                </c:pt>
                <c:pt idx="15262">
                  <c:v>130.26062075831049</c:v>
                </c:pt>
                <c:pt idx="15263">
                  <c:v>132.94138433351654</c:v>
                </c:pt>
                <c:pt idx="15264">
                  <c:v>132.96531378269657</c:v>
                </c:pt>
                <c:pt idx="15265">
                  <c:v>135.48899543829214</c:v>
                </c:pt>
                <c:pt idx="15266">
                  <c:v>135.52693235701486</c:v>
                </c:pt>
                <c:pt idx="15267">
                  <c:v>135.61909067101763</c:v>
                </c:pt>
                <c:pt idx="15268">
                  <c:v>130.74765293411468</c:v>
                </c:pt>
                <c:pt idx="15269">
                  <c:v>131.50337436807385</c:v>
                </c:pt>
                <c:pt idx="15270">
                  <c:v>132.5527712955311</c:v>
                </c:pt>
                <c:pt idx="15271">
                  <c:v>131.23784780427943</c:v>
                </c:pt>
                <c:pt idx="15272">
                  <c:v>131.61581280595576</c:v>
                </c:pt>
                <c:pt idx="15273">
                  <c:v>133.16887939706604</c:v>
                </c:pt>
                <c:pt idx="15274">
                  <c:v>135.24631391566027</c:v>
                </c:pt>
                <c:pt idx="15275">
                  <c:v>140.10165658523246</c:v>
                </c:pt>
                <c:pt idx="15276">
                  <c:v>139.63932111850119</c:v>
                </c:pt>
                <c:pt idx="15277">
                  <c:v>140.35148165620555</c:v>
                </c:pt>
                <c:pt idx="15278">
                  <c:v>139.04621287680285</c:v>
                </c:pt>
                <c:pt idx="15279">
                  <c:v>141.36828463184546</c:v>
                </c:pt>
                <c:pt idx="15280">
                  <c:v>139.92632812860063</c:v>
                </c:pt>
                <c:pt idx="15281">
                  <c:v>140.58398187080505</c:v>
                </c:pt>
                <c:pt idx="15282">
                  <c:v>139.2484340430324</c:v>
                </c:pt>
                <c:pt idx="15283">
                  <c:v>136.85336097749226</c:v>
                </c:pt>
                <c:pt idx="15284">
                  <c:v>135.00584060429611</c:v>
                </c:pt>
                <c:pt idx="15285">
                  <c:v>137.30093989456913</c:v>
                </c:pt>
                <c:pt idx="15286">
                  <c:v>137.94625431207359</c:v>
                </c:pt>
                <c:pt idx="15287">
                  <c:v>137.06339828447634</c:v>
                </c:pt>
                <c:pt idx="15288">
                  <c:v>134.41807469758595</c:v>
                </c:pt>
                <c:pt idx="15289">
                  <c:v>133.38305552241454</c:v>
                </c:pt>
                <c:pt idx="15290">
                  <c:v>134.38342843883265</c:v>
                </c:pt>
                <c:pt idx="15291">
                  <c:v>135.37786580928002</c:v>
                </c:pt>
                <c:pt idx="15292">
                  <c:v>134.76866541313828</c:v>
                </c:pt>
                <c:pt idx="15293">
                  <c:v>138.59609551087141</c:v>
                </c:pt>
                <c:pt idx="15294">
                  <c:v>139.11028702521676</c:v>
                </c:pt>
                <c:pt idx="15295">
                  <c:v>139.16732224289711</c:v>
                </c:pt>
                <c:pt idx="15296">
                  <c:v>139.0991302549981</c:v>
                </c:pt>
                <c:pt idx="15297">
                  <c:v>141.64603532996713</c:v>
                </c:pt>
                <c:pt idx="15298">
                  <c:v>142.53982181289922</c:v>
                </c:pt>
                <c:pt idx="15299">
                  <c:v>141.95683394168447</c:v>
                </c:pt>
                <c:pt idx="15300">
                  <c:v>140.32574991969452</c:v>
                </c:pt>
                <c:pt idx="15301">
                  <c:v>139.54132897764342</c:v>
                </c:pt>
                <c:pt idx="15302">
                  <c:v>139.80785291599074</c:v>
                </c:pt>
                <c:pt idx="15303">
                  <c:v>137.64222927432203</c:v>
                </c:pt>
                <c:pt idx="15304">
                  <c:v>135.35874469066104</c:v>
                </c:pt>
                <c:pt idx="15305">
                  <c:v>135.21120365894822</c:v>
                </c:pt>
                <c:pt idx="15306">
                  <c:v>137.21368158513724</c:v>
                </c:pt>
                <c:pt idx="15307">
                  <c:v>136.14478700558902</c:v>
                </c:pt>
                <c:pt idx="15308">
                  <c:v>138.03856099283678</c:v>
                </c:pt>
                <c:pt idx="15309">
                  <c:v>138.41264549312737</c:v>
                </c:pt>
                <c:pt idx="15310">
                  <c:v>139.25834675709038</c:v>
                </c:pt>
                <c:pt idx="15311">
                  <c:v>141.29291120321147</c:v>
                </c:pt>
                <c:pt idx="15312">
                  <c:v>140.20636871605879</c:v>
                </c:pt>
                <c:pt idx="15313">
                  <c:v>140.67045179650893</c:v>
                </c:pt>
                <c:pt idx="15314">
                  <c:v>139.89817101614611</c:v>
                </c:pt>
                <c:pt idx="15315">
                  <c:v>140.37522377931114</c:v>
                </c:pt>
                <c:pt idx="15316">
                  <c:v>138.38610685835829</c:v>
                </c:pt>
                <c:pt idx="15317">
                  <c:v>140.74282225815614</c:v>
                </c:pt>
                <c:pt idx="15318">
                  <c:v>141.49298150079213</c:v>
                </c:pt>
                <c:pt idx="15319">
                  <c:v>144.76571416290545</c:v>
                </c:pt>
                <c:pt idx="15320">
                  <c:v>144.92929941990954</c:v>
                </c:pt>
                <c:pt idx="15321">
                  <c:v>146.60033424222109</c:v>
                </c:pt>
                <c:pt idx="15322">
                  <c:v>145.8424105141888</c:v>
                </c:pt>
                <c:pt idx="15323">
                  <c:v>146.79476145484645</c:v>
                </c:pt>
                <c:pt idx="15324">
                  <c:v>146.12390939499781</c:v>
                </c:pt>
                <c:pt idx="15325">
                  <c:v>147.06348613240763</c:v>
                </c:pt>
                <c:pt idx="15326">
                  <c:v>147.39143770648289</c:v>
                </c:pt>
                <c:pt idx="15327">
                  <c:v>147.23372886813695</c:v>
                </c:pt>
                <c:pt idx="15328">
                  <c:v>146.17806303215241</c:v>
                </c:pt>
                <c:pt idx="15329">
                  <c:v>146.91333868920415</c:v>
                </c:pt>
                <c:pt idx="15330">
                  <c:v>144.72873734289567</c:v>
                </c:pt>
                <c:pt idx="15331">
                  <c:v>140.79645754928919</c:v>
                </c:pt>
                <c:pt idx="15332">
                  <c:v>142.44799999634236</c:v>
                </c:pt>
                <c:pt idx="15333">
                  <c:v>142.56623183633934</c:v>
                </c:pt>
                <c:pt idx="15334">
                  <c:v>145.12244437316491</c:v>
                </c:pt>
                <c:pt idx="15335">
                  <c:v>145.489604157429</c:v>
                </c:pt>
                <c:pt idx="15336">
                  <c:v>146.36690647049829</c:v>
                </c:pt>
                <c:pt idx="15337">
                  <c:v>144.73052445615812</c:v>
                </c:pt>
                <c:pt idx="15338">
                  <c:v>144.79131127642972</c:v>
                </c:pt>
                <c:pt idx="15339">
                  <c:v>145.88014193722847</c:v>
                </c:pt>
                <c:pt idx="15340">
                  <c:v>147.77950138525119</c:v>
                </c:pt>
                <c:pt idx="15341">
                  <c:v>148.58046628275926</c:v>
                </c:pt>
                <c:pt idx="15342">
                  <c:v>147.57309072136215</c:v>
                </c:pt>
                <c:pt idx="15343">
                  <c:v>147.08905098379608</c:v>
                </c:pt>
                <c:pt idx="15344">
                  <c:v>149.34245524486784</c:v>
                </c:pt>
                <c:pt idx="15345">
                  <c:v>149.61425851341349</c:v>
                </c:pt>
                <c:pt idx="15346">
                  <c:v>150.9637791252045</c:v>
                </c:pt>
                <c:pt idx="15347">
                  <c:v>150.71015997627416</c:v>
                </c:pt>
                <c:pt idx="15348">
                  <c:v>149.97469439558995</c:v>
                </c:pt>
                <c:pt idx="15349">
                  <c:v>149.9327014811592</c:v>
                </c:pt>
                <c:pt idx="15350">
                  <c:v>150.61039729185404</c:v>
                </c:pt>
                <c:pt idx="15351">
                  <c:v>148.65547433500578</c:v>
                </c:pt>
                <c:pt idx="15352">
                  <c:v>149.832825691739</c:v>
                </c:pt>
                <c:pt idx="15353">
                  <c:v>152.33803053730489</c:v>
                </c:pt>
                <c:pt idx="15354">
                  <c:v>152.52388293456039</c:v>
                </c:pt>
                <c:pt idx="15355">
                  <c:v>151.0627041360473</c:v>
                </c:pt>
                <c:pt idx="15356">
                  <c:v>153.42985670985917</c:v>
                </c:pt>
                <c:pt idx="15357">
                  <c:v>154.7907795388756</c:v>
                </c:pt>
                <c:pt idx="15358">
                  <c:v>155.97802481793877</c:v>
                </c:pt>
                <c:pt idx="15359">
                  <c:v>156.3008993293119</c:v>
                </c:pt>
                <c:pt idx="15360">
                  <c:v>156.35873066206375</c:v>
                </c:pt>
                <c:pt idx="15361">
                  <c:v>154.29010465540466</c:v>
                </c:pt>
                <c:pt idx="15362">
                  <c:v>155.7049449150947</c:v>
                </c:pt>
                <c:pt idx="15363">
                  <c:v>154.96846052564629</c:v>
                </c:pt>
                <c:pt idx="15364">
                  <c:v>154.48340924420103</c:v>
                </c:pt>
                <c:pt idx="15365">
                  <c:v>153.8608411049469</c:v>
                </c:pt>
                <c:pt idx="15366">
                  <c:v>154.21010521425512</c:v>
                </c:pt>
                <c:pt idx="15367">
                  <c:v>153.07974514303464</c:v>
                </c:pt>
                <c:pt idx="15368">
                  <c:v>152.7996092094229</c:v>
                </c:pt>
                <c:pt idx="15369">
                  <c:v>153.16174428324922</c:v>
                </c:pt>
                <c:pt idx="15370">
                  <c:v>154.24459781533179</c:v>
                </c:pt>
                <c:pt idx="15371">
                  <c:v>153.97775466111125</c:v>
                </c:pt>
                <c:pt idx="15372">
                  <c:v>155.91325503720142</c:v>
                </c:pt>
                <c:pt idx="15373">
                  <c:v>156.56341331070655</c:v>
                </c:pt>
                <c:pt idx="15374">
                  <c:v>156.16730787503045</c:v>
                </c:pt>
                <c:pt idx="15375">
                  <c:v>155.30370266248153</c:v>
                </c:pt>
                <c:pt idx="15376">
                  <c:v>155.08161836767417</c:v>
                </c:pt>
                <c:pt idx="15377">
                  <c:v>156.61227394096312</c:v>
                </c:pt>
                <c:pt idx="15378">
                  <c:v>156.32567347965116</c:v>
                </c:pt>
                <c:pt idx="15379">
                  <c:v>156.27252275066809</c:v>
                </c:pt>
                <c:pt idx="15380">
                  <c:v>155.40677297462938</c:v>
                </c:pt>
                <c:pt idx="15381">
                  <c:v>154.42149403397022</c:v>
                </c:pt>
                <c:pt idx="15382">
                  <c:v>154.98667670213456</c:v>
                </c:pt>
                <c:pt idx="15383">
                  <c:v>155.9413946306197</c:v>
                </c:pt>
                <c:pt idx="15384">
                  <c:v>157.99358338395865</c:v>
                </c:pt>
                <c:pt idx="15385">
                  <c:v>158.74563284086631</c:v>
                </c:pt>
                <c:pt idx="15386">
                  <c:v>159.91400069857508</c:v>
                </c:pt>
                <c:pt idx="15387">
                  <c:v>161.29885594462473</c:v>
                </c:pt>
                <c:pt idx="15388">
                  <c:v>162.16341781248792</c:v>
                </c:pt>
                <c:pt idx="15389">
                  <c:v>163.19477714977532</c:v>
                </c:pt>
                <c:pt idx="15390">
                  <c:v>162.24171965122065</c:v>
                </c:pt>
                <c:pt idx="15391">
                  <c:v>164.11723393038875</c:v>
                </c:pt>
                <c:pt idx="15392">
                  <c:v>163.78243477317076</c:v>
                </c:pt>
                <c:pt idx="15393">
                  <c:v>164.20171780619006</c:v>
                </c:pt>
                <c:pt idx="15394">
                  <c:v>162.73375444900273</c:v>
                </c:pt>
                <c:pt idx="15395">
                  <c:v>165.20079816644963</c:v>
                </c:pt>
                <c:pt idx="15396">
                  <c:v>165.07854957580648</c:v>
                </c:pt>
                <c:pt idx="15397">
                  <c:v>166.5741612349633</c:v>
                </c:pt>
                <c:pt idx="15398">
                  <c:v>167.88343414227012</c:v>
                </c:pt>
                <c:pt idx="15399">
                  <c:v>165.84029274875869</c:v>
                </c:pt>
                <c:pt idx="15400">
                  <c:v>165.91160407464065</c:v>
                </c:pt>
                <c:pt idx="15401">
                  <c:v>167.34342121780477</c:v>
                </c:pt>
                <c:pt idx="15402">
                  <c:v>168.78759494291441</c:v>
                </c:pt>
                <c:pt idx="15403">
                  <c:v>170.78435219108908</c:v>
                </c:pt>
                <c:pt idx="15404">
                  <c:v>170.85778946253123</c:v>
                </c:pt>
                <c:pt idx="15405">
                  <c:v>171.29005966987143</c:v>
                </c:pt>
                <c:pt idx="15406">
                  <c:v>170.37023204944421</c:v>
                </c:pt>
                <c:pt idx="15407">
                  <c:v>169.81312139064252</c:v>
                </c:pt>
                <c:pt idx="15408">
                  <c:v>170.61633745482024</c:v>
                </c:pt>
                <c:pt idx="15409">
                  <c:v>169.00060073912309</c:v>
                </c:pt>
                <c:pt idx="15410">
                  <c:v>169.63097297988003</c:v>
                </c:pt>
                <c:pt idx="15411">
                  <c:v>169.70391429826137</c:v>
                </c:pt>
                <c:pt idx="15412">
                  <c:v>168.62290036418145</c:v>
                </c:pt>
                <c:pt idx="15413">
                  <c:v>168.64482134122878</c:v>
                </c:pt>
                <c:pt idx="15414">
                  <c:v>169.86412339952588</c:v>
                </c:pt>
                <c:pt idx="15415">
                  <c:v>172.02649369040182</c:v>
                </c:pt>
                <c:pt idx="15416">
                  <c:v>172.92619225240264</c:v>
                </c:pt>
                <c:pt idx="15417">
                  <c:v>172.60282027289065</c:v>
                </c:pt>
                <c:pt idx="15418">
                  <c:v>171.96936792248914</c:v>
                </c:pt>
                <c:pt idx="15419">
                  <c:v>169.96248539883371</c:v>
                </c:pt>
                <c:pt idx="15420">
                  <c:v>170.03047039299324</c:v>
                </c:pt>
                <c:pt idx="15421">
                  <c:v>171.40771720317647</c:v>
                </c:pt>
                <c:pt idx="15422">
                  <c:v>172.16191115887045</c:v>
                </c:pt>
                <c:pt idx="15423">
                  <c:v>172.76447784792651</c:v>
                </c:pt>
                <c:pt idx="15424">
                  <c:v>171.19232109951039</c:v>
                </c:pt>
                <c:pt idx="15425">
                  <c:v>169.80566329860437</c:v>
                </c:pt>
                <c:pt idx="15426">
                  <c:v>170.24715802318073</c:v>
                </c:pt>
                <c:pt idx="15427">
                  <c:v>171.40483869773834</c:v>
                </c:pt>
                <c:pt idx="15428">
                  <c:v>173.44455627824144</c:v>
                </c:pt>
                <c:pt idx="15429">
                  <c:v>174.20771232586569</c:v>
                </c:pt>
                <c:pt idx="15430">
                  <c:v>175.77558173679847</c:v>
                </c:pt>
                <c:pt idx="15431">
                  <c:v>177.67395801955587</c:v>
                </c:pt>
                <c:pt idx="15432">
                  <c:v>177.67395801955587</c:v>
                </c:pt>
                <c:pt idx="15433">
                  <c:v>177.4962840615363</c:v>
                </c:pt>
                <c:pt idx="15434">
                  <c:v>178.77425730677939</c:v>
                </c:pt>
                <c:pt idx="15435">
                  <c:v>179.25694780150769</c:v>
                </c:pt>
                <c:pt idx="15436">
                  <c:v>178.91635960068481</c:v>
                </c:pt>
                <c:pt idx="15437">
                  <c:v>179.25630068392613</c:v>
                </c:pt>
                <c:pt idx="15438">
                  <c:v>177.21277885612938</c:v>
                </c:pt>
                <c:pt idx="15439">
                  <c:v>173.98750628094783</c:v>
                </c:pt>
                <c:pt idx="15440">
                  <c:v>174.7704500592121</c:v>
                </c:pt>
                <c:pt idx="15441">
                  <c:v>176.27347592972131</c:v>
                </c:pt>
                <c:pt idx="15442">
                  <c:v>177.32582858102177</c:v>
                </c:pt>
                <c:pt idx="15443">
                  <c:v>175.01527303461106</c:v>
                </c:pt>
                <c:pt idx="15444">
                  <c:v>176.72517225215921</c:v>
                </c:pt>
                <c:pt idx="15445">
                  <c:v>176.03064232520822</c:v>
                </c:pt>
                <c:pt idx="15446">
                  <c:v>175.67330012128807</c:v>
                </c:pt>
                <c:pt idx="15447">
                  <c:v>176.52882909287874</c:v>
                </c:pt>
                <c:pt idx="15448">
                  <c:v>174.08743538652422</c:v>
                </c:pt>
                <c:pt idx="15449">
                  <c:v>173.71662914915092</c:v>
                </c:pt>
                <c:pt idx="15450">
                  <c:v>174.26731086355372</c:v>
                </c:pt>
                <c:pt idx="15451">
                  <c:v>172.57168992885133</c:v>
                </c:pt>
                <c:pt idx="15452">
                  <c:v>171.87622601843805</c:v>
                </c:pt>
                <c:pt idx="15453">
                  <c:v>172.71326323914784</c:v>
                </c:pt>
                <c:pt idx="15454">
                  <c:v>176.8359288326663</c:v>
                </c:pt>
                <c:pt idx="15455">
                  <c:v>177.0428268694005</c:v>
                </c:pt>
                <c:pt idx="15456">
                  <c:v>177.05521986728135</c:v>
                </c:pt>
                <c:pt idx="15457">
                  <c:v>177.65189595823409</c:v>
                </c:pt>
                <c:pt idx="15458">
                  <c:v>178.28611322680501</c:v>
                </c:pt>
                <c:pt idx="15459">
                  <c:v>175.55298711103811</c:v>
                </c:pt>
                <c:pt idx="15460">
                  <c:v>172.79153862378146</c:v>
                </c:pt>
                <c:pt idx="15461">
                  <c:v>170.34999418302743</c:v>
                </c:pt>
                <c:pt idx="15462">
                  <c:v>169.52038971135607</c:v>
                </c:pt>
                <c:pt idx="15463">
                  <c:v>169.49157124510515</c:v>
                </c:pt>
                <c:pt idx="15464">
                  <c:v>170.41191047696609</c:v>
                </c:pt>
                <c:pt idx="15465">
                  <c:v>168.42320348169989</c:v>
                </c:pt>
                <c:pt idx="15466">
                  <c:v>168.91668346790129</c:v>
                </c:pt>
                <c:pt idx="15467">
                  <c:v>166.37110904804001</c:v>
                </c:pt>
                <c:pt idx="15468">
                  <c:v>166.94176195207478</c:v>
                </c:pt>
                <c:pt idx="15469">
                  <c:v>168.31569265294036</c:v>
                </c:pt>
                <c:pt idx="15470">
                  <c:v>168.53955252416878</c:v>
                </c:pt>
                <c:pt idx="15471">
                  <c:v>169.52213811538468</c:v>
                </c:pt>
                <c:pt idx="15472">
                  <c:v>170.98511416732043</c:v>
                </c:pt>
                <c:pt idx="15473">
                  <c:v>170.44309135541002</c:v>
                </c:pt>
                <c:pt idx="15474">
                  <c:v>172.05036970689153</c:v>
                </c:pt>
                <c:pt idx="15475">
                  <c:v>170.76515344518106</c:v>
                </c:pt>
                <c:pt idx="15476">
                  <c:v>171.02642412995218</c:v>
                </c:pt>
                <c:pt idx="15477">
                  <c:v>171.15127341956702</c:v>
                </c:pt>
                <c:pt idx="15478">
                  <c:v>169.47912547825786</c:v>
                </c:pt>
                <c:pt idx="15479">
                  <c:v>167.99279354781353</c:v>
                </c:pt>
                <c:pt idx="15480">
                  <c:v>167.51065423033131</c:v>
                </c:pt>
                <c:pt idx="15481">
                  <c:v>168.65475199872446</c:v>
                </c:pt>
                <c:pt idx="15482">
                  <c:v>168.62608069088469</c:v>
                </c:pt>
                <c:pt idx="15483">
                  <c:v>169.00211685082536</c:v>
                </c:pt>
                <c:pt idx="15484">
                  <c:v>170.76480892957946</c:v>
                </c:pt>
                <c:pt idx="15485">
                  <c:v>170.80920777990113</c:v>
                </c:pt>
                <c:pt idx="15486">
                  <c:v>171.89555434138128</c:v>
                </c:pt>
                <c:pt idx="15487">
                  <c:v>174.50149094519662</c:v>
                </c:pt>
                <c:pt idx="15488">
                  <c:v>174.6515622274095</c:v>
                </c:pt>
                <c:pt idx="15489">
                  <c:v>174.69697163358862</c:v>
                </c:pt>
                <c:pt idx="15490">
                  <c:v>174.48034738876297</c:v>
                </c:pt>
                <c:pt idx="15491">
                  <c:v>173.06007736101841</c:v>
                </c:pt>
                <c:pt idx="15492">
                  <c:v>172.11863054017448</c:v>
                </c:pt>
                <c:pt idx="15493">
                  <c:v>172.59367796046539</c:v>
                </c:pt>
                <c:pt idx="15494">
                  <c:v>171.87914013370906</c:v>
                </c:pt>
                <c:pt idx="15495">
                  <c:v>173.40198931529375</c:v>
                </c:pt>
                <c:pt idx="15496">
                  <c:v>175.19843392460018</c:v>
                </c:pt>
                <c:pt idx="15497">
                  <c:v>176.52293408507015</c:v>
                </c:pt>
                <c:pt idx="15498">
                  <c:v>175.89804289840899</c:v>
                </c:pt>
                <c:pt idx="15499">
                  <c:v>177.21024229843113</c:v>
                </c:pt>
                <c:pt idx="15500">
                  <c:v>177.00822262221092</c:v>
                </c:pt>
                <c:pt idx="15501">
                  <c:v>177.31975709402602</c:v>
                </c:pt>
                <c:pt idx="15502">
                  <c:v>175.80544636844303</c:v>
                </c:pt>
                <c:pt idx="15503">
                  <c:v>175.39406162394087</c:v>
                </c:pt>
                <c:pt idx="15504">
                  <c:v>174.75562723962972</c:v>
                </c:pt>
                <c:pt idx="15505">
                  <c:v>173.63020100020651</c:v>
                </c:pt>
                <c:pt idx="15506">
                  <c:v>173.18918028966598</c:v>
                </c:pt>
                <c:pt idx="15507">
                  <c:v>173.70182026332341</c:v>
                </c:pt>
                <c:pt idx="15508">
                  <c:v>174.92815511438249</c:v>
                </c:pt>
                <c:pt idx="15509">
                  <c:v>177.19522400466491</c:v>
                </c:pt>
                <c:pt idx="15510">
                  <c:v>177.75516091251967</c:v>
                </c:pt>
                <c:pt idx="15511">
                  <c:v>179.09898992901833</c:v>
                </c:pt>
                <c:pt idx="15512">
                  <c:v>177.08591728221617</c:v>
                </c:pt>
                <c:pt idx="15513">
                  <c:v>176.05173552528802</c:v>
                </c:pt>
                <c:pt idx="15514">
                  <c:v>176.00948310876194</c:v>
                </c:pt>
                <c:pt idx="15515">
                  <c:v>176.09044747099196</c:v>
                </c:pt>
                <c:pt idx="15516">
                  <c:v>176.3299304795525</c:v>
                </c:pt>
                <c:pt idx="15517">
                  <c:v>173.6073963529482</c:v>
                </c:pt>
                <c:pt idx="15518">
                  <c:v>172.2289536259058</c:v>
                </c:pt>
                <c:pt idx="15519">
                  <c:v>172.60096816573775</c:v>
                </c:pt>
                <c:pt idx="15520">
                  <c:v>171.43763764030069</c:v>
                </c:pt>
                <c:pt idx="15521">
                  <c:v>171.24219873339075</c:v>
                </c:pt>
                <c:pt idx="15522">
                  <c:v>171.74907564164161</c:v>
                </c:pt>
                <c:pt idx="15523">
                  <c:v>170.8491104852794</c:v>
                </c:pt>
                <c:pt idx="15524">
                  <c:v>170.34681410045266</c:v>
                </c:pt>
                <c:pt idx="15525">
                  <c:v>169.06239912213525</c:v>
                </c:pt>
                <c:pt idx="15526">
                  <c:v>168.95419918669708</c:v>
                </c:pt>
                <c:pt idx="15527">
                  <c:v>168.95926781267269</c:v>
                </c:pt>
                <c:pt idx="15528">
                  <c:v>170.31601073320846</c:v>
                </c:pt>
                <c:pt idx="15529">
                  <c:v>169.35031895235119</c:v>
                </c:pt>
                <c:pt idx="15530">
                  <c:v>168.42397270768183</c:v>
                </c:pt>
                <c:pt idx="15531">
                  <c:v>167.80585672784466</c:v>
                </c:pt>
                <c:pt idx="15532">
                  <c:v>167.47527919009079</c:v>
                </c:pt>
                <c:pt idx="15533">
                  <c:v>169.30578399163849</c:v>
                </c:pt>
                <c:pt idx="15534">
                  <c:v>169.93729456592732</c:v>
                </c:pt>
                <c:pt idx="15535">
                  <c:v>172.03262140792521</c:v>
                </c:pt>
                <c:pt idx="15536">
                  <c:v>172.74311613433994</c:v>
                </c:pt>
                <c:pt idx="15537">
                  <c:v>171.85003422392541</c:v>
                </c:pt>
                <c:pt idx="15538">
                  <c:v>172.5769598686926</c:v>
                </c:pt>
                <c:pt idx="15539">
                  <c:v>172.73745644137051</c:v>
                </c:pt>
                <c:pt idx="15540">
                  <c:v>172.12078372187483</c:v>
                </c:pt>
                <c:pt idx="15541">
                  <c:v>173.05539957748462</c:v>
                </c:pt>
                <c:pt idx="15542">
                  <c:v>173.78742391769737</c:v>
                </c:pt>
                <c:pt idx="15543">
                  <c:v>173.87953125237374</c:v>
                </c:pt>
                <c:pt idx="15544">
                  <c:v>174.28467056019176</c:v>
                </c:pt>
                <c:pt idx="15545">
                  <c:v>173.71475968745992</c:v>
                </c:pt>
                <c:pt idx="15546">
                  <c:v>174.97071740000027</c:v>
                </c:pt>
                <c:pt idx="15547">
                  <c:v>173.82115978668227</c:v>
                </c:pt>
                <c:pt idx="15548">
                  <c:v>173.93240532894575</c:v>
                </c:pt>
                <c:pt idx="15549">
                  <c:v>172.86098171211944</c:v>
                </c:pt>
                <c:pt idx="15550">
                  <c:v>172.91975444590156</c:v>
                </c:pt>
                <c:pt idx="15551">
                  <c:v>172.61541567807677</c:v>
                </c:pt>
                <c:pt idx="15552">
                  <c:v>173.03659729233127</c:v>
                </c:pt>
                <c:pt idx="15553">
                  <c:v>172.26485406840746</c:v>
                </c:pt>
                <c:pt idx="15554">
                  <c:v>172.32342411879071</c:v>
                </c:pt>
                <c:pt idx="15555">
                  <c:v>172.58880219193367</c:v>
                </c:pt>
                <c:pt idx="15556">
                  <c:v>171.97438605613038</c:v>
                </c:pt>
                <c:pt idx="15557">
                  <c:v>170.36470580264501</c:v>
                </c:pt>
                <c:pt idx="15558">
                  <c:v>168.95749333271516</c:v>
                </c:pt>
                <c:pt idx="15559">
                  <c:v>169.52181136044641</c:v>
                </c:pt>
                <c:pt idx="15560">
                  <c:v>169.49468787062872</c:v>
                </c:pt>
                <c:pt idx="15561">
                  <c:v>169.12857934482815</c:v>
                </c:pt>
                <c:pt idx="15562">
                  <c:v>170.40380883308816</c:v>
                </c:pt>
                <c:pt idx="15563">
                  <c:v>170.13797889130853</c:v>
                </c:pt>
                <c:pt idx="15564">
                  <c:v>170.14478441046418</c:v>
                </c:pt>
                <c:pt idx="15565">
                  <c:v>171.2915602573907</c:v>
                </c:pt>
                <c:pt idx="15566">
                  <c:v>171.70951166441873</c:v>
                </c:pt>
                <c:pt idx="15567">
                  <c:v>171.49315767972155</c:v>
                </c:pt>
                <c:pt idx="15568">
                  <c:v>171.89445166869208</c:v>
                </c:pt>
                <c:pt idx="15569">
                  <c:v>171.14842974844996</c:v>
                </c:pt>
                <c:pt idx="15570">
                  <c:v>173.70881025748679</c:v>
                </c:pt>
                <c:pt idx="15571">
                  <c:v>175.96007643842384</c:v>
                </c:pt>
                <c:pt idx="15572">
                  <c:v>176.76245438698302</c:v>
                </c:pt>
                <c:pt idx="15573">
                  <c:v>176.437211470911</c:v>
                </c:pt>
                <c:pt idx="15574">
                  <c:v>175.81262374230397</c:v>
                </c:pt>
                <c:pt idx="15575">
                  <c:v>175.68252240073468</c:v>
                </c:pt>
                <c:pt idx="15576">
                  <c:v>175.64035859535849</c:v>
                </c:pt>
                <c:pt idx="15577">
                  <c:v>175.05371979764999</c:v>
                </c:pt>
                <c:pt idx="15578">
                  <c:v>175.08172839281761</c:v>
                </c:pt>
                <c:pt idx="15579">
                  <c:v>175.65249482737821</c:v>
                </c:pt>
                <c:pt idx="15580">
                  <c:v>175.41712048430952</c:v>
                </c:pt>
                <c:pt idx="15581">
                  <c:v>174.88385243803722</c:v>
                </c:pt>
                <c:pt idx="15582">
                  <c:v>173.8625307397991</c:v>
                </c:pt>
                <c:pt idx="15583">
                  <c:v>172.30819971498531</c:v>
                </c:pt>
                <c:pt idx="15584">
                  <c:v>172.93884772594214</c:v>
                </c:pt>
                <c:pt idx="15585">
                  <c:v>171.96347262476783</c:v>
                </c:pt>
                <c:pt idx="15586">
                  <c:v>171.21715115357634</c:v>
                </c:pt>
                <c:pt idx="15587">
                  <c:v>170.8849898803384</c:v>
                </c:pt>
                <c:pt idx="15588">
                  <c:v>169.49398606271242</c:v>
                </c:pt>
                <c:pt idx="15589">
                  <c:v>169.74144728236399</c:v>
                </c:pt>
                <c:pt idx="15590">
                  <c:v>168.97082111170207</c:v>
                </c:pt>
                <c:pt idx="15591">
                  <c:v>169.53856307063739</c:v>
                </c:pt>
                <c:pt idx="15592">
                  <c:v>167.32778020819629</c:v>
                </c:pt>
                <c:pt idx="15593">
                  <c:v>164.59364427959434</c:v>
                </c:pt>
                <c:pt idx="15594">
                  <c:v>164.83395100024256</c:v>
                </c:pt>
                <c:pt idx="15595">
                  <c:v>162.04166387029846</c:v>
                </c:pt>
                <c:pt idx="15596">
                  <c:v>161.27358638355327</c:v>
                </c:pt>
                <c:pt idx="15597">
                  <c:v>162.15414016520748</c:v>
                </c:pt>
                <c:pt idx="15598">
                  <c:v>160.63962049606445</c:v>
                </c:pt>
                <c:pt idx="15599">
                  <c:v>162.20746319210605</c:v>
                </c:pt>
                <c:pt idx="15600">
                  <c:v>162.02254668406704</c:v>
                </c:pt>
                <c:pt idx="15601">
                  <c:v>161.74062745283678</c:v>
                </c:pt>
                <c:pt idx="15602">
                  <c:v>161.34598032185187</c:v>
                </c:pt>
                <c:pt idx="15603">
                  <c:v>160.17783542432167</c:v>
                </c:pt>
                <c:pt idx="15604">
                  <c:v>159.75496593880146</c:v>
                </c:pt>
                <c:pt idx="15605">
                  <c:v>159.44504130488019</c:v>
                </c:pt>
                <c:pt idx="15606">
                  <c:v>162.65945333758657</c:v>
                </c:pt>
                <c:pt idx="15607">
                  <c:v>164.62112634483785</c:v>
                </c:pt>
                <c:pt idx="15608">
                  <c:v>162.39215629412874</c:v>
                </c:pt>
                <c:pt idx="15609">
                  <c:v>162.79164099861228</c:v>
                </c:pt>
                <c:pt idx="15610">
                  <c:v>163.91978707073267</c:v>
                </c:pt>
                <c:pt idx="15611">
                  <c:v>165.07214317383992</c:v>
                </c:pt>
                <c:pt idx="15612">
                  <c:v>163.83905426433134</c:v>
                </c:pt>
                <c:pt idx="15613">
                  <c:v>162.25473060959527</c:v>
                </c:pt>
                <c:pt idx="15614">
                  <c:v>160.52347263399091</c:v>
                </c:pt>
                <c:pt idx="15615">
                  <c:v>161.07406814512549</c:v>
                </c:pt>
                <c:pt idx="15616">
                  <c:v>160.37017446733131</c:v>
                </c:pt>
                <c:pt idx="15617">
                  <c:v>162.01076135213211</c:v>
                </c:pt>
                <c:pt idx="15618">
                  <c:v>162.69606687265161</c:v>
                </c:pt>
                <c:pt idx="15619">
                  <c:v>162.652138934596</c:v>
                </c:pt>
                <c:pt idx="15620">
                  <c:v>163.38895312396971</c:v>
                </c:pt>
                <c:pt idx="15621">
                  <c:v>165.1421165909899</c:v>
                </c:pt>
                <c:pt idx="15622">
                  <c:v>163.66079180516871</c:v>
                </c:pt>
                <c:pt idx="15623">
                  <c:v>164.58220206303181</c:v>
                </c:pt>
                <c:pt idx="15624">
                  <c:v>164.42255732703066</c:v>
                </c:pt>
                <c:pt idx="15625">
                  <c:v>162.78326443048016</c:v>
                </c:pt>
                <c:pt idx="15626">
                  <c:v>162.67419964331174</c:v>
                </c:pt>
                <c:pt idx="15627">
                  <c:v>162.5977427694794</c:v>
                </c:pt>
                <c:pt idx="15628">
                  <c:v>163.05789438151703</c:v>
                </c:pt>
                <c:pt idx="15629">
                  <c:v>165.34559663968972</c:v>
                </c:pt>
                <c:pt idx="15630">
                  <c:v>165.20174597061319</c:v>
                </c:pt>
                <c:pt idx="15631">
                  <c:v>165.00845992782757</c:v>
                </c:pt>
                <c:pt idx="15632">
                  <c:v>163.95405586888876</c:v>
                </c:pt>
                <c:pt idx="15633">
                  <c:v>163.46383324184077</c:v>
                </c:pt>
                <c:pt idx="15634">
                  <c:v>163.40008234687645</c:v>
                </c:pt>
                <c:pt idx="15635">
                  <c:v>160.96705512073146</c:v>
                </c:pt>
                <c:pt idx="15636">
                  <c:v>161.0169549078189</c:v>
                </c:pt>
                <c:pt idx="15637">
                  <c:v>160.97025999089564</c:v>
                </c:pt>
                <c:pt idx="15638">
                  <c:v>161.34210129147462</c:v>
                </c:pt>
                <c:pt idx="15639">
                  <c:v>160.45633315538441</c:v>
                </c:pt>
                <c:pt idx="15640">
                  <c:v>162.68828074957582</c:v>
                </c:pt>
                <c:pt idx="15641">
                  <c:v>162.64110114815844</c:v>
                </c:pt>
                <c:pt idx="15642">
                  <c:v>163.45593306491071</c:v>
                </c:pt>
                <c:pt idx="15643">
                  <c:v>164.25850169625943</c:v>
                </c:pt>
                <c:pt idx="15644">
                  <c:v>163.37314837211659</c:v>
                </c:pt>
                <c:pt idx="15645">
                  <c:v>163.42379404811194</c:v>
                </c:pt>
                <c:pt idx="15646">
                  <c:v>162.3468312453349</c:v>
                </c:pt>
                <c:pt idx="15647">
                  <c:v>163.27383165174578</c:v>
                </c:pt>
                <c:pt idx="15648">
                  <c:v>163.79794065134789</c:v>
                </c:pt>
                <c:pt idx="15649">
                  <c:v>165.45393783133304</c:v>
                </c:pt>
                <c:pt idx="15650">
                  <c:v>165.35632000801255</c:v>
                </c:pt>
                <c:pt idx="15651">
                  <c:v>165.52332989122064</c:v>
                </c:pt>
                <c:pt idx="15652">
                  <c:v>167.2530486885839</c:v>
                </c:pt>
                <c:pt idx="15653">
                  <c:v>167.93042353577269</c:v>
                </c:pt>
                <c:pt idx="15654">
                  <c:v>167.51899399811006</c:v>
                </c:pt>
                <c:pt idx="15655">
                  <c:v>165.85218000782888</c:v>
                </c:pt>
                <c:pt idx="15656">
                  <c:v>166.1258361048418</c:v>
                </c:pt>
                <c:pt idx="15657">
                  <c:v>167.23057291493899</c:v>
                </c:pt>
                <c:pt idx="15658">
                  <c:v>166.93791941233783</c:v>
                </c:pt>
                <c:pt idx="15659">
                  <c:v>166.81271597277856</c:v>
                </c:pt>
                <c:pt idx="15660">
                  <c:v>165.41982979440587</c:v>
                </c:pt>
                <c:pt idx="15661">
                  <c:v>164.41903982414971</c:v>
                </c:pt>
                <c:pt idx="15662">
                  <c:v>164.85475027968371</c:v>
                </c:pt>
                <c:pt idx="15663">
                  <c:v>164.78056564205787</c:v>
                </c:pt>
                <c:pt idx="15664">
                  <c:v>163.19043318361199</c:v>
                </c:pt>
                <c:pt idx="15665">
                  <c:v>162.23576914948785</c:v>
                </c:pt>
                <c:pt idx="15666">
                  <c:v>161.28668989996333</c:v>
                </c:pt>
                <c:pt idx="15667">
                  <c:v>160.19800474313857</c:v>
                </c:pt>
                <c:pt idx="15668">
                  <c:v>159.53318302345454</c:v>
                </c:pt>
                <c:pt idx="15669">
                  <c:v>157.38746171178909</c:v>
                </c:pt>
                <c:pt idx="15670">
                  <c:v>157.75732224681181</c:v>
                </c:pt>
                <c:pt idx="15671">
                  <c:v>156.45582433827562</c:v>
                </c:pt>
                <c:pt idx="15672">
                  <c:v>156.43235596462489</c:v>
                </c:pt>
                <c:pt idx="15673">
                  <c:v>156.90947465031701</c:v>
                </c:pt>
                <c:pt idx="15674">
                  <c:v>159.55496839292138</c:v>
                </c:pt>
                <c:pt idx="15675">
                  <c:v>160.95266991604339</c:v>
                </c:pt>
                <c:pt idx="15676">
                  <c:v>160.4150879985238</c:v>
                </c:pt>
                <c:pt idx="15677">
                  <c:v>161.5155355021937</c:v>
                </c:pt>
                <c:pt idx="15678">
                  <c:v>161.57368109497449</c:v>
                </c:pt>
                <c:pt idx="15679">
                  <c:v>161.84189340559215</c:v>
                </c:pt>
                <c:pt idx="15680">
                  <c:v>159.99042214503217</c:v>
                </c:pt>
                <c:pt idx="15681">
                  <c:v>159.29606371292272</c:v>
                </c:pt>
                <c:pt idx="15682">
                  <c:v>159.25783265763161</c:v>
                </c:pt>
                <c:pt idx="15683">
                  <c:v>157.69073558428053</c:v>
                </c:pt>
                <c:pt idx="15684">
                  <c:v>156.8013598355852</c:v>
                </c:pt>
                <c:pt idx="15685">
                  <c:v>159.02166709085708</c:v>
                </c:pt>
                <c:pt idx="15686">
                  <c:v>159.92172972659134</c:v>
                </c:pt>
                <c:pt idx="15687">
                  <c:v>161.69046405736745</c:v>
                </c:pt>
                <c:pt idx="15688">
                  <c:v>161.6678273923994</c:v>
                </c:pt>
                <c:pt idx="15689">
                  <c:v>161.82302850669612</c:v>
                </c:pt>
                <c:pt idx="15690">
                  <c:v>161.60618564849713</c:v>
                </c:pt>
                <c:pt idx="15691">
                  <c:v>160.41999624583715</c:v>
                </c:pt>
                <c:pt idx="15692">
                  <c:v>159.37084947038937</c:v>
                </c:pt>
                <c:pt idx="15693">
                  <c:v>160.44819641280921</c:v>
                </c:pt>
                <c:pt idx="15694">
                  <c:v>160.92312307419112</c:v>
                </c:pt>
                <c:pt idx="15695">
                  <c:v>160.72840609527134</c:v>
                </c:pt>
                <c:pt idx="15696">
                  <c:v>161.30542107315335</c:v>
                </c:pt>
                <c:pt idx="15697">
                  <c:v>160.52954199779148</c:v>
                </c:pt>
                <c:pt idx="15698">
                  <c:v>159.9981892137788</c:v>
                </c:pt>
                <c:pt idx="15699">
                  <c:v>160.9085789104052</c:v>
                </c:pt>
                <c:pt idx="15700">
                  <c:v>160.50469837734008</c:v>
                </c:pt>
                <c:pt idx="15701">
                  <c:v>158.41653225145089</c:v>
                </c:pt>
                <c:pt idx="15702">
                  <c:v>157.82880691679802</c:v>
                </c:pt>
                <c:pt idx="15703">
                  <c:v>158.55324114054613</c:v>
                </c:pt>
                <c:pt idx="15704">
                  <c:v>158.91632806275797</c:v>
                </c:pt>
                <c:pt idx="15705">
                  <c:v>159.56629584453464</c:v>
                </c:pt>
                <c:pt idx="15706">
                  <c:v>158.70304218401569</c:v>
                </c:pt>
                <c:pt idx="15707">
                  <c:v>157.65401507517933</c:v>
                </c:pt>
                <c:pt idx="15708">
                  <c:v>156.76957605060758</c:v>
                </c:pt>
                <c:pt idx="15709">
                  <c:v>155.81171394093838</c:v>
                </c:pt>
                <c:pt idx="15710">
                  <c:v>154.78179851178876</c:v>
                </c:pt>
                <c:pt idx="15711">
                  <c:v>155.52320332666025</c:v>
                </c:pt>
                <c:pt idx="15712">
                  <c:v>156.76583372124026</c:v>
                </c:pt>
                <c:pt idx="15713">
                  <c:v>158.06542248278933</c:v>
                </c:pt>
                <c:pt idx="15714">
                  <c:v>157.39996705413677</c:v>
                </c:pt>
                <c:pt idx="15715">
                  <c:v>157.85485295892323</c:v>
                </c:pt>
                <c:pt idx="15716">
                  <c:v>161.10034873575867</c:v>
                </c:pt>
                <c:pt idx="15717">
                  <c:v>165.07308333558245</c:v>
                </c:pt>
                <c:pt idx="15718">
                  <c:v>169.77106328731313</c:v>
                </c:pt>
                <c:pt idx="15719">
                  <c:v>170.47731091058833</c:v>
                </c:pt>
                <c:pt idx="15720">
                  <c:v>170.6068736668804</c:v>
                </c:pt>
                <c:pt idx="15721">
                  <c:v>169.76407571096601</c:v>
                </c:pt>
                <c:pt idx="15722">
                  <c:v>173.20349588487016</c:v>
                </c:pt>
                <c:pt idx="15723">
                  <c:v>173.62957648474693</c:v>
                </c:pt>
                <c:pt idx="15724">
                  <c:v>173.46636468285126</c:v>
                </c:pt>
                <c:pt idx="15725">
                  <c:v>172.62678747778628</c:v>
                </c:pt>
                <c:pt idx="15726">
                  <c:v>171.29065614270823</c:v>
                </c:pt>
                <c:pt idx="15727">
                  <c:v>172.2430321908617</c:v>
                </c:pt>
                <c:pt idx="15728">
                  <c:v>172.4428341082031</c:v>
                </c:pt>
                <c:pt idx="15729">
                  <c:v>173.00499774739586</c:v>
                </c:pt>
                <c:pt idx="15730">
                  <c:v>175.69695551234534</c:v>
                </c:pt>
                <c:pt idx="15731">
                  <c:v>175.1979761586903</c:v>
                </c:pt>
                <c:pt idx="15732">
                  <c:v>175.36616621580265</c:v>
                </c:pt>
                <c:pt idx="15733">
                  <c:v>175.7274205182072</c:v>
                </c:pt>
                <c:pt idx="15734">
                  <c:v>174.80660883469179</c:v>
                </c:pt>
                <c:pt idx="15735">
                  <c:v>175.7086109362788</c:v>
                </c:pt>
                <c:pt idx="15736">
                  <c:v>175.6137282863732</c:v>
                </c:pt>
                <c:pt idx="15737">
                  <c:v>175.16766941652583</c:v>
                </c:pt>
                <c:pt idx="15738">
                  <c:v>175.37086391304899</c:v>
                </c:pt>
                <c:pt idx="15739">
                  <c:v>173.87144302659243</c:v>
                </c:pt>
                <c:pt idx="15740">
                  <c:v>173.28897369245334</c:v>
                </c:pt>
                <c:pt idx="15741">
                  <c:v>174.56264764909287</c:v>
                </c:pt>
                <c:pt idx="15742">
                  <c:v>173.55891242511058</c:v>
                </c:pt>
                <c:pt idx="15743">
                  <c:v>173.42874324079173</c:v>
                </c:pt>
                <c:pt idx="15744">
                  <c:v>173.83630078740759</c:v>
                </c:pt>
                <c:pt idx="15745">
                  <c:v>173.86237623252572</c:v>
                </c:pt>
                <c:pt idx="15746">
                  <c:v>176.65286737105774</c:v>
                </c:pt>
                <c:pt idx="15747">
                  <c:v>177.79227836560108</c:v>
                </c:pt>
                <c:pt idx="15748">
                  <c:v>177.9256225743753</c:v>
                </c:pt>
                <c:pt idx="15749">
                  <c:v>176.93813536908752</c:v>
                </c:pt>
                <c:pt idx="15750">
                  <c:v>176.27461736145344</c:v>
                </c:pt>
                <c:pt idx="15751">
                  <c:v>176.79462748266974</c:v>
                </c:pt>
                <c:pt idx="15752">
                  <c:v>175.42446911967903</c:v>
                </c:pt>
                <c:pt idx="15753">
                  <c:v>174.90696693577598</c:v>
                </c:pt>
                <c:pt idx="15754">
                  <c:v>175.07312855436498</c:v>
                </c:pt>
                <c:pt idx="15755">
                  <c:v>175.60710159645581</c:v>
                </c:pt>
                <c:pt idx="15756">
                  <c:v>176.17782467664429</c:v>
                </c:pt>
                <c:pt idx="15757">
                  <c:v>175.4643044867039</c:v>
                </c:pt>
                <c:pt idx="15758">
                  <c:v>174.06585397994485</c:v>
                </c:pt>
                <c:pt idx="15759">
                  <c:v>172.9222413192966</c:v>
                </c:pt>
                <c:pt idx="15760">
                  <c:v>171.83801886622462</c:v>
                </c:pt>
                <c:pt idx="15761">
                  <c:v>172.18685004452306</c:v>
                </c:pt>
                <c:pt idx="15762">
                  <c:v>172.07148485499323</c:v>
                </c:pt>
                <c:pt idx="15763">
                  <c:v>171.4571896540609</c:v>
                </c:pt>
                <c:pt idx="15764">
                  <c:v>171.13656470940779</c:v>
                </c:pt>
                <c:pt idx="15765">
                  <c:v>171.44974462282602</c:v>
                </c:pt>
                <c:pt idx="15766">
                  <c:v>172.2264119659674</c:v>
                </c:pt>
                <c:pt idx="15767">
                  <c:v>173.66105797764391</c:v>
                </c:pt>
                <c:pt idx="15768">
                  <c:v>175.09028848479991</c:v>
                </c:pt>
                <c:pt idx="15769">
                  <c:v>174.43019809721221</c:v>
                </c:pt>
                <c:pt idx="15770">
                  <c:v>173.98191248810238</c:v>
                </c:pt>
                <c:pt idx="15771">
                  <c:v>177.41457562149265</c:v>
                </c:pt>
                <c:pt idx="15772">
                  <c:v>177.66827846463138</c:v>
                </c:pt>
                <c:pt idx="15773">
                  <c:v>177.08730319405205</c:v>
                </c:pt>
                <c:pt idx="15774">
                  <c:v>176.88011104931502</c:v>
                </c:pt>
                <c:pt idx="15775">
                  <c:v>176.93848148596129</c:v>
                </c:pt>
                <c:pt idx="15776">
                  <c:v>176.00601568853028</c:v>
                </c:pt>
                <c:pt idx="15777">
                  <c:v>174.92005857173206</c:v>
                </c:pt>
                <c:pt idx="15778">
                  <c:v>174.400545997774</c:v>
                </c:pt>
                <c:pt idx="15779">
                  <c:v>176.23698374713055</c:v>
                </c:pt>
                <c:pt idx="15780">
                  <c:v>175.71355990540158</c:v>
                </c:pt>
                <c:pt idx="15781">
                  <c:v>176.9699118587252</c:v>
                </c:pt>
                <c:pt idx="15782">
                  <c:v>177.19112424854859</c:v>
                </c:pt>
                <c:pt idx="15783">
                  <c:v>178.36944522480144</c:v>
                </c:pt>
                <c:pt idx="15784">
                  <c:v>180.10854731574324</c:v>
                </c:pt>
                <c:pt idx="15785">
                  <c:v>178.96485804028828</c:v>
                </c:pt>
                <c:pt idx="15786">
                  <c:v>178.65166953871775</c:v>
                </c:pt>
                <c:pt idx="15787">
                  <c:v>177.91026511013209</c:v>
                </c:pt>
                <c:pt idx="15788">
                  <c:v>177.59892214618935</c:v>
                </c:pt>
                <c:pt idx="15789">
                  <c:v>176.31132996062948</c:v>
                </c:pt>
                <c:pt idx="15790">
                  <c:v>176.19672759615506</c:v>
                </c:pt>
                <c:pt idx="15791">
                  <c:v>176.0293407049387</c:v>
                </c:pt>
                <c:pt idx="15792">
                  <c:v>174.5242898419115</c:v>
                </c:pt>
                <c:pt idx="15793">
                  <c:v>173.31134602751021</c:v>
                </c:pt>
                <c:pt idx="15794">
                  <c:v>174.11724378653815</c:v>
                </c:pt>
                <c:pt idx="15795">
                  <c:v>174.52641930943653</c:v>
                </c:pt>
                <c:pt idx="15796">
                  <c:v>176.80398908142467</c:v>
                </c:pt>
                <c:pt idx="15797">
                  <c:v>175.76968574529835</c:v>
                </c:pt>
                <c:pt idx="15798">
                  <c:v>176.62216872116304</c:v>
                </c:pt>
                <c:pt idx="15799">
                  <c:v>175.44763129916728</c:v>
                </c:pt>
                <c:pt idx="15800">
                  <c:v>174.33353884041759</c:v>
                </c:pt>
                <c:pt idx="15801">
                  <c:v>173.92385502414263</c:v>
                </c:pt>
                <c:pt idx="15802">
                  <c:v>173.14467615363446</c:v>
                </c:pt>
                <c:pt idx="15803">
                  <c:v>173.51174286708016</c:v>
                </c:pt>
                <c:pt idx="15804">
                  <c:v>172.31798207615464</c:v>
                </c:pt>
                <c:pt idx="15805">
                  <c:v>172.8039187856094</c:v>
                </c:pt>
                <c:pt idx="15806">
                  <c:v>172.49632781017101</c:v>
                </c:pt>
                <c:pt idx="15807">
                  <c:v>172.96551782181467</c:v>
                </c:pt>
                <c:pt idx="15808">
                  <c:v>173.31490816781474</c:v>
                </c:pt>
                <c:pt idx="15809">
                  <c:v>172.98907614045925</c:v>
                </c:pt>
                <c:pt idx="15810">
                  <c:v>172.33517743264832</c:v>
                </c:pt>
                <c:pt idx="15811">
                  <c:v>173.20030002336023</c:v>
                </c:pt>
                <c:pt idx="15812">
                  <c:v>174.05244549947517</c:v>
                </c:pt>
                <c:pt idx="15813">
                  <c:v>178.28540097402239</c:v>
                </c:pt>
                <c:pt idx="15814">
                  <c:v>177.87891025980164</c:v>
                </c:pt>
                <c:pt idx="15815">
                  <c:v>177.17095219696765</c:v>
                </c:pt>
                <c:pt idx="15816">
                  <c:v>176.5721143785419</c:v>
                </c:pt>
                <c:pt idx="15817">
                  <c:v>177.81165062147926</c:v>
                </c:pt>
                <c:pt idx="15818">
                  <c:v>177.61961403880807</c:v>
                </c:pt>
                <c:pt idx="15819">
                  <c:v>176.89492601352973</c:v>
                </c:pt>
                <c:pt idx="15820">
                  <c:v>177.35839071968519</c:v>
                </c:pt>
                <c:pt idx="15821">
                  <c:v>178.23099400202605</c:v>
                </c:pt>
                <c:pt idx="15822">
                  <c:v>176.62513274606781</c:v>
                </c:pt>
                <c:pt idx="15823">
                  <c:v>176.09349109650216</c:v>
                </c:pt>
                <c:pt idx="15824">
                  <c:v>175.40496554631486</c:v>
                </c:pt>
                <c:pt idx="15825">
                  <c:v>175.89434540018908</c:v>
                </c:pt>
                <c:pt idx="15826">
                  <c:v>175.85740758765505</c:v>
                </c:pt>
                <c:pt idx="15827">
                  <c:v>177.01630790365772</c:v>
                </c:pt>
                <c:pt idx="15828">
                  <c:v>180.04151660573123</c:v>
                </c:pt>
                <c:pt idx="15829">
                  <c:v>180.00370788724402</c:v>
                </c:pt>
                <c:pt idx="15830">
                  <c:v>182.59396124374143</c:v>
                </c:pt>
                <c:pt idx="15831">
                  <c:v>183.13991718786022</c:v>
                </c:pt>
                <c:pt idx="15832">
                  <c:v>183.92558743259613</c:v>
                </c:pt>
                <c:pt idx="15833">
                  <c:v>183.75821514803246</c:v>
                </c:pt>
                <c:pt idx="15834">
                  <c:v>184.3811554973843</c:v>
                </c:pt>
                <c:pt idx="15835">
                  <c:v>188.04849668022726</c:v>
                </c:pt>
                <c:pt idx="15836">
                  <c:v>188.44151803828893</c:v>
                </c:pt>
                <c:pt idx="15837">
                  <c:v>190.36173710709909</c:v>
                </c:pt>
                <c:pt idx="15838">
                  <c:v>190.13139940519949</c:v>
                </c:pt>
                <c:pt idx="15839">
                  <c:v>190.94706310864777</c:v>
                </c:pt>
                <c:pt idx="15840">
                  <c:v>191.32704776423395</c:v>
                </c:pt>
                <c:pt idx="15841">
                  <c:v>192.95141439975231</c:v>
                </c:pt>
                <c:pt idx="15842">
                  <c:v>193.47045370448765</c:v>
                </c:pt>
                <c:pt idx="15843">
                  <c:v>193.60394831754377</c:v>
                </c:pt>
                <c:pt idx="15844">
                  <c:v>192.79081173461009</c:v>
                </c:pt>
                <c:pt idx="15845">
                  <c:v>194.71871985195619</c:v>
                </c:pt>
                <c:pt idx="15846">
                  <c:v>195.36129162746766</c:v>
                </c:pt>
                <c:pt idx="15847">
                  <c:v>195.5761890482579</c:v>
                </c:pt>
                <c:pt idx="15848">
                  <c:v>197.17991379845361</c:v>
                </c:pt>
                <c:pt idx="15849">
                  <c:v>197.71229956570943</c:v>
                </c:pt>
                <c:pt idx="15850">
                  <c:v>196.22945731896661</c:v>
                </c:pt>
                <c:pt idx="15851">
                  <c:v>196.19021142750282</c:v>
                </c:pt>
                <c:pt idx="15852">
                  <c:v>198.89763634520236</c:v>
                </c:pt>
                <c:pt idx="15853">
                  <c:v>198.34072296343578</c:v>
                </c:pt>
                <c:pt idx="15854">
                  <c:v>197.54736007158203</c:v>
                </c:pt>
                <c:pt idx="15855">
                  <c:v>197.33005797550331</c:v>
                </c:pt>
                <c:pt idx="15856">
                  <c:v>197.42872300449105</c:v>
                </c:pt>
                <c:pt idx="15857">
                  <c:v>196.4020936448677</c:v>
                </c:pt>
                <c:pt idx="15858">
                  <c:v>195.69504610774618</c:v>
                </c:pt>
                <c:pt idx="15859">
                  <c:v>195.26451700630915</c:v>
                </c:pt>
                <c:pt idx="15860">
                  <c:v>196.94379185256341</c:v>
                </c:pt>
                <c:pt idx="15861">
                  <c:v>196.6286817855993</c:v>
                </c:pt>
                <c:pt idx="15862">
                  <c:v>197.06126488552761</c:v>
                </c:pt>
                <c:pt idx="15863">
                  <c:v>199.16784980715391</c:v>
                </c:pt>
                <c:pt idx="15864">
                  <c:v>198.17001887962007</c:v>
                </c:pt>
                <c:pt idx="15865">
                  <c:v>198.32657319453497</c:v>
                </c:pt>
                <c:pt idx="15866">
                  <c:v>196.83714062984401</c:v>
                </c:pt>
                <c:pt idx="15867">
                  <c:v>195.75256798497358</c:v>
                </c:pt>
                <c:pt idx="15868">
                  <c:v>195.28080429612979</c:v>
                </c:pt>
                <c:pt idx="15869">
                  <c:v>194.90781795992419</c:v>
                </c:pt>
                <c:pt idx="15870">
                  <c:v>195.56855546280832</c:v>
                </c:pt>
                <c:pt idx="15871">
                  <c:v>193.94338076691238</c:v>
                </c:pt>
                <c:pt idx="15872">
                  <c:v>193.70870927618441</c:v>
                </c:pt>
                <c:pt idx="15873">
                  <c:v>192.89319561013167</c:v>
                </c:pt>
                <c:pt idx="15874">
                  <c:v>192.71766280212645</c:v>
                </c:pt>
                <c:pt idx="15875">
                  <c:v>195.10543464424478</c:v>
                </c:pt>
                <c:pt idx="15876">
                  <c:v>194.75229380753871</c:v>
                </c:pt>
                <c:pt idx="15877">
                  <c:v>195.08142518407345</c:v>
                </c:pt>
                <c:pt idx="15878">
                  <c:v>194.7478359470087</c:v>
                </c:pt>
                <c:pt idx="15879">
                  <c:v>193.69425015453538</c:v>
                </c:pt>
                <c:pt idx="15880">
                  <c:v>194.06033228732744</c:v>
                </c:pt>
                <c:pt idx="15881">
                  <c:v>195.22275367772852</c:v>
                </c:pt>
                <c:pt idx="15882">
                  <c:v>195.4745910299728</c:v>
                </c:pt>
                <c:pt idx="15883">
                  <c:v>196.62593637113932</c:v>
                </c:pt>
                <c:pt idx="15884">
                  <c:v>197.24334181134469</c:v>
                </c:pt>
                <c:pt idx="15885">
                  <c:v>196.60032851703971</c:v>
                </c:pt>
                <c:pt idx="15886">
                  <c:v>195.21233019770943</c:v>
                </c:pt>
                <c:pt idx="15887">
                  <c:v>195.10301129279873</c:v>
                </c:pt>
                <c:pt idx="15888">
                  <c:v>194.31089306694997</c:v>
                </c:pt>
                <c:pt idx="15889">
                  <c:v>194.45468312781952</c:v>
                </c:pt>
                <c:pt idx="15890">
                  <c:v>195.66808035053711</c:v>
                </c:pt>
                <c:pt idx="15891">
                  <c:v>196.55641343532855</c:v>
                </c:pt>
                <c:pt idx="15892">
                  <c:v>196.91807723604956</c:v>
                </c:pt>
                <c:pt idx="15893">
                  <c:v>197.37886553678192</c:v>
                </c:pt>
                <c:pt idx="15894">
                  <c:v>197.74204264936961</c:v>
                </c:pt>
                <c:pt idx="15895">
                  <c:v>198.22453323343407</c:v>
                </c:pt>
                <c:pt idx="15896">
                  <c:v>197.38009672185964</c:v>
                </c:pt>
                <c:pt idx="15897">
                  <c:v>197.62484804179473</c:v>
                </c:pt>
                <c:pt idx="15898">
                  <c:v>197.1386909156119</c:v>
                </c:pt>
                <c:pt idx="15899">
                  <c:v>198.27026700146754</c:v>
                </c:pt>
                <c:pt idx="15900">
                  <c:v>198.61525726605012</c:v>
                </c:pt>
                <c:pt idx="15901">
                  <c:v>199.65600121412422</c:v>
                </c:pt>
                <c:pt idx="15902">
                  <c:v>198.66570744810215</c:v>
                </c:pt>
                <c:pt idx="15903">
                  <c:v>197.10419498756008</c:v>
                </c:pt>
                <c:pt idx="15904">
                  <c:v>196.14626859992055</c:v>
                </c:pt>
                <c:pt idx="15905">
                  <c:v>194.89093248088105</c:v>
                </c:pt>
                <c:pt idx="15906">
                  <c:v>195.22224706609856</c:v>
                </c:pt>
                <c:pt idx="15907">
                  <c:v>196.41310277320176</c:v>
                </c:pt>
                <c:pt idx="15908">
                  <c:v>196.55059194514297</c:v>
                </c:pt>
                <c:pt idx="15909">
                  <c:v>197.39575949050709</c:v>
                </c:pt>
                <c:pt idx="15910">
                  <c:v>197.43523864240518</c:v>
                </c:pt>
                <c:pt idx="15911">
                  <c:v>198.95548997995172</c:v>
                </c:pt>
                <c:pt idx="15912">
                  <c:v>201.60159799668509</c:v>
                </c:pt>
                <c:pt idx="15913">
                  <c:v>201.94432071327947</c:v>
                </c:pt>
                <c:pt idx="15914">
                  <c:v>201.3990710473536</c:v>
                </c:pt>
                <c:pt idx="15915">
                  <c:v>202.04354807470514</c:v>
                </c:pt>
                <c:pt idx="15916">
                  <c:v>203.19519629873096</c:v>
                </c:pt>
                <c:pt idx="15917">
                  <c:v>205.10523114393905</c:v>
                </c:pt>
                <c:pt idx="15918">
                  <c:v>207.54598339455194</c:v>
                </c:pt>
                <c:pt idx="15919">
                  <c:v>207.48371959953357</c:v>
                </c:pt>
                <c:pt idx="15920">
                  <c:v>206.38405588565604</c:v>
                </c:pt>
                <c:pt idx="15921">
                  <c:v>205.47596603975916</c:v>
                </c:pt>
                <c:pt idx="15922">
                  <c:v>206.17458432429436</c:v>
                </c:pt>
                <c:pt idx="15923">
                  <c:v>205.90655736467278</c:v>
                </c:pt>
                <c:pt idx="15924">
                  <c:v>205.80360408599046</c:v>
                </c:pt>
                <c:pt idx="15925">
                  <c:v>205.82418444639904</c:v>
                </c:pt>
                <c:pt idx="15926">
                  <c:v>207.42961308508097</c:v>
                </c:pt>
                <c:pt idx="15927">
                  <c:v>207.59140818328734</c:v>
                </c:pt>
                <c:pt idx="15928">
                  <c:v>208.41762198785685</c:v>
                </c:pt>
                <c:pt idx="15929">
                  <c:v>208.74692183059764</c:v>
                </c:pt>
                <c:pt idx="15930">
                  <c:v>209.55685988730039</c:v>
                </c:pt>
                <c:pt idx="15931">
                  <c:v>208.33723896275629</c:v>
                </c:pt>
                <c:pt idx="15932">
                  <c:v>208.12473497901428</c:v>
                </c:pt>
                <c:pt idx="15933">
                  <c:v>207.72513548785457</c:v>
                </c:pt>
                <c:pt idx="15934">
                  <c:v>206.51617519931526</c:v>
                </c:pt>
                <c:pt idx="15935">
                  <c:v>204.28167018365866</c:v>
                </c:pt>
                <c:pt idx="15936">
                  <c:v>205.85055341066914</c:v>
                </c:pt>
                <c:pt idx="15937">
                  <c:v>205.37298012675637</c:v>
                </c:pt>
                <c:pt idx="15938">
                  <c:v>206.19036458766089</c:v>
                </c:pt>
                <c:pt idx="15939">
                  <c:v>205.81509812411133</c:v>
                </c:pt>
                <c:pt idx="15940">
                  <c:v>205.72865578289921</c:v>
                </c:pt>
                <c:pt idx="15941">
                  <c:v>207.96698355781714</c:v>
                </c:pt>
                <c:pt idx="15942">
                  <c:v>208.10840110663645</c:v>
                </c:pt>
                <c:pt idx="15943">
                  <c:v>208.89505086281952</c:v>
                </c:pt>
                <c:pt idx="15944">
                  <c:v>209.28777355844164</c:v>
                </c:pt>
                <c:pt idx="15945">
                  <c:v>210.58117199903282</c:v>
                </c:pt>
                <c:pt idx="15946">
                  <c:v>211.25082012598975</c:v>
                </c:pt>
                <c:pt idx="15947">
                  <c:v>211.88034756996518</c:v>
                </c:pt>
                <c:pt idx="15948">
                  <c:v>211.70660568495779</c:v>
                </c:pt>
                <c:pt idx="15949">
                  <c:v>211.34247032317967</c:v>
                </c:pt>
                <c:pt idx="15950">
                  <c:v>212.52176130758301</c:v>
                </c:pt>
                <c:pt idx="15951">
                  <c:v>211.87994558843411</c:v>
                </c:pt>
                <c:pt idx="15952">
                  <c:v>211.15531617452166</c:v>
                </c:pt>
                <c:pt idx="15953">
                  <c:v>212.46025602848022</c:v>
                </c:pt>
                <c:pt idx="15954">
                  <c:v>213.242109770665</c:v>
                </c:pt>
                <c:pt idx="15955">
                  <c:v>213.7496259919192</c:v>
                </c:pt>
                <c:pt idx="15956">
                  <c:v>213.48885144820906</c:v>
                </c:pt>
                <c:pt idx="15957">
                  <c:v>215.64081907080703</c:v>
                </c:pt>
                <c:pt idx="15958">
                  <c:v>216.49906953070885</c:v>
                </c:pt>
                <c:pt idx="15959">
                  <c:v>215.3256445738524</c:v>
                </c:pt>
                <c:pt idx="15960">
                  <c:v>216.03191268805463</c:v>
                </c:pt>
                <c:pt idx="15961">
                  <c:v>215.12025801651103</c:v>
                </c:pt>
                <c:pt idx="15962">
                  <c:v>213.37348152141695</c:v>
                </c:pt>
                <c:pt idx="15963">
                  <c:v>212.11031051081017</c:v>
                </c:pt>
                <c:pt idx="15964">
                  <c:v>212.33938964616183</c:v>
                </c:pt>
                <c:pt idx="15965">
                  <c:v>212.63241800387351</c:v>
                </c:pt>
                <c:pt idx="15966">
                  <c:v>209.73636447066076</c:v>
                </c:pt>
                <c:pt idx="15967">
                  <c:v>209.89995883494788</c:v>
                </c:pt>
                <c:pt idx="15968">
                  <c:v>210.98724062171291</c:v>
                </c:pt>
                <c:pt idx="15969">
                  <c:v>212.49579939215815</c:v>
                </c:pt>
                <c:pt idx="15970">
                  <c:v>212.06018300340423</c:v>
                </c:pt>
                <c:pt idx="15971">
                  <c:v>210.98927907923704</c:v>
                </c:pt>
                <c:pt idx="15972">
                  <c:v>208.510155050056</c:v>
                </c:pt>
                <c:pt idx="15973">
                  <c:v>207.95760313917333</c:v>
                </c:pt>
                <c:pt idx="15974">
                  <c:v>209.46529576193234</c:v>
                </c:pt>
                <c:pt idx="15975">
                  <c:v>209.03589190562039</c:v>
                </c:pt>
                <c:pt idx="15976">
                  <c:v>208.37742884611768</c:v>
                </c:pt>
                <c:pt idx="15977">
                  <c:v>208.03360608852157</c:v>
                </c:pt>
                <c:pt idx="15978">
                  <c:v>208.27284473552336</c:v>
                </c:pt>
                <c:pt idx="15979">
                  <c:v>208.19994923986593</c:v>
                </c:pt>
                <c:pt idx="15980">
                  <c:v>207.08607951143264</c:v>
                </c:pt>
                <c:pt idx="15981">
                  <c:v>207.36564571877307</c:v>
                </c:pt>
                <c:pt idx="15982">
                  <c:v>208.80683695651854</c:v>
                </c:pt>
                <c:pt idx="15983">
                  <c:v>209.86131148314897</c:v>
                </c:pt>
                <c:pt idx="15984">
                  <c:v>208.31883084374783</c:v>
                </c:pt>
                <c:pt idx="15985">
                  <c:v>208.12092795444627</c:v>
                </c:pt>
                <c:pt idx="15986">
                  <c:v>208.42270329998021</c:v>
                </c:pt>
                <c:pt idx="15987">
                  <c:v>209.16260389669512</c:v>
                </c:pt>
                <c:pt idx="15988">
                  <c:v>209.86329861974903</c:v>
                </c:pt>
                <c:pt idx="15989">
                  <c:v>210.0626687534378</c:v>
                </c:pt>
                <c:pt idx="15990">
                  <c:v>210.01015308624946</c:v>
                </c:pt>
                <c:pt idx="15991">
                  <c:v>209.1743126769662</c:v>
                </c:pt>
                <c:pt idx="15992">
                  <c:v>208.55097322518884</c:v>
                </c:pt>
                <c:pt idx="15993">
                  <c:v>208.53428914733084</c:v>
                </c:pt>
                <c:pt idx="15994">
                  <c:v>209.45601070536205</c:v>
                </c:pt>
                <c:pt idx="15995">
                  <c:v>209.66965583628152</c:v>
                </c:pt>
                <c:pt idx="15996">
                  <c:v>208.16422770737702</c:v>
                </c:pt>
                <c:pt idx="15997">
                  <c:v>206.08674871485741</c:v>
                </c:pt>
                <c:pt idx="15998">
                  <c:v>204.52461115959878</c:v>
                </c:pt>
                <c:pt idx="15999">
                  <c:v>203.36291136821225</c:v>
                </c:pt>
                <c:pt idx="16000">
                  <c:v>203.14327942393459</c:v>
                </c:pt>
                <c:pt idx="16001">
                  <c:v>201.31905277470764</c:v>
                </c:pt>
                <c:pt idx="16002">
                  <c:v>201.52439820853786</c:v>
                </c:pt>
                <c:pt idx="16003">
                  <c:v>203.42275803966228</c:v>
                </c:pt>
                <c:pt idx="16004">
                  <c:v>202.55210863525255</c:v>
                </c:pt>
                <c:pt idx="16005">
                  <c:v>204.46014949859662</c:v>
                </c:pt>
                <c:pt idx="16006">
                  <c:v>202.97167961024684</c:v>
                </c:pt>
                <c:pt idx="16007">
                  <c:v>200.98661658365862</c:v>
                </c:pt>
                <c:pt idx="16008">
                  <c:v>201.19162293257395</c:v>
                </c:pt>
                <c:pt idx="16009">
                  <c:v>201.77910247153707</c:v>
                </c:pt>
                <c:pt idx="16010">
                  <c:v>204.57979641384199</c:v>
                </c:pt>
                <c:pt idx="16011">
                  <c:v>203.83921755082389</c:v>
                </c:pt>
                <c:pt idx="16012">
                  <c:v>204.12051567104402</c:v>
                </c:pt>
                <c:pt idx="16013">
                  <c:v>203.09583068237538</c:v>
                </c:pt>
                <c:pt idx="16014">
                  <c:v>201.77164586632631</c:v>
                </c:pt>
                <c:pt idx="16015">
                  <c:v>201.56583878754265</c:v>
                </c:pt>
                <c:pt idx="16016">
                  <c:v>202.3076010742808</c:v>
                </c:pt>
                <c:pt idx="16017">
                  <c:v>202.84978544515988</c:v>
                </c:pt>
                <c:pt idx="16018">
                  <c:v>204.48881171155679</c:v>
                </c:pt>
                <c:pt idx="16019">
                  <c:v>206.61140557712275</c:v>
                </c:pt>
                <c:pt idx="16020">
                  <c:v>206.42132308399178</c:v>
                </c:pt>
                <c:pt idx="16021">
                  <c:v>208.21306016836084</c:v>
                </c:pt>
                <c:pt idx="16022">
                  <c:v>208.35464504927532</c:v>
                </c:pt>
                <c:pt idx="16023">
                  <c:v>207.93376866627577</c:v>
                </c:pt>
                <c:pt idx="16024">
                  <c:v>207.80484972970268</c:v>
                </c:pt>
                <c:pt idx="16025">
                  <c:v>208.92283982124846</c:v>
                </c:pt>
                <c:pt idx="16026">
                  <c:v>209.94238327957615</c:v>
                </c:pt>
                <c:pt idx="16027">
                  <c:v>209.58128238033527</c:v>
                </c:pt>
                <c:pt idx="16028">
                  <c:v>208.57110059926205</c:v>
                </c:pt>
                <c:pt idx="16029">
                  <c:v>208.77550027784932</c:v>
                </c:pt>
                <c:pt idx="16030">
                  <c:v>210.31626346989984</c:v>
                </c:pt>
                <c:pt idx="16031">
                  <c:v>211.25848033024499</c:v>
                </c:pt>
                <c:pt idx="16032">
                  <c:v>211.19087761653932</c:v>
                </c:pt>
                <c:pt idx="16033">
                  <c:v>212.79592828642504</c:v>
                </c:pt>
                <c:pt idx="16034">
                  <c:v>212.77464869359639</c:v>
                </c:pt>
                <c:pt idx="16035">
                  <c:v>214.07257405062734</c:v>
                </c:pt>
                <c:pt idx="16036">
                  <c:v>214.75760628758937</c:v>
                </c:pt>
                <c:pt idx="16037">
                  <c:v>214.86498509073314</c:v>
                </c:pt>
                <c:pt idx="16038">
                  <c:v>216.39052648487737</c:v>
                </c:pt>
                <c:pt idx="16039">
                  <c:v>219.74457964539297</c:v>
                </c:pt>
                <c:pt idx="16040">
                  <c:v>220.90922591751357</c:v>
                </c:pt>
                <c:pt idx="16041">
                  <c:v>219.95931624606825</c:v>
                </c:pt>
                <c:pt idx="16042">
                  <c:v>221.87296229740903</c:v>
                </c:pt>
                <c:pt idx="16043">
                  <c:v>221.22953070674654</c:v>
                </c:pt>
                <c:pt idx="16044">
                  <c:v>221.71623567430137</c:v>
                </c:pt>
                <c:pt idx="16045">
                  <c:v>221.89360866284079</c:v>
                </c:pt>
                <c:pt idx="16046">
                  <c:v>222.18207035410251</c:v>
                </c:pt>
                <c:pt idx="16047">
                  <c:v>224.64829133503306</c:v>
                </c:pt>
                <c:pt idx="16048">
                  <c:v>225.07512308856963</c:v>
                </c:pt>
                <c:pt idx="16049">
                  <c:v>223.90473244850907</c:v>
                </c:pt>
                <c:pt idx="16050">
                  <c:v>224.26298002042668</c:v>
                </c:pt>
                <c:pt idx="16051">
                  <c:v>226.14678905259825</c:v>
                </c:pt>
                <c:pt idx="16052">
                  <c:v>226.16940373150351</c:v>
                </c:pt>
                <c:pt idx="16053">
                  <c:v>224.543245718674</c:v>
                </c:pt>
                <c:pt idx="16054">
                  <c:v>225.06194061628415</c:v>
                </c:pt>
                <c:pt idx="16055">
                  <c:v>228.48513273305781</c:v>
                </c:pt>
                <c:pt idx="16056">
                  <c:v>228.44172055783852</c:v>
                </c:pt>
                <c:pt idx="16057">
                  <c:v>227.32464054431071</c:v>
                </c:pt>
                <c:pt idx="16058">
                  <c:v>228.69086163398202</c:v>
                </c:pt>
                <c:pt idx="16059">
                  <c:v>228.99044666272252</c:v>
                </c:pt>
                <c:pt idx="16060">
                  <c:v>231.07654963181992</c:v>
                </c:pt>
                <c:pt idx="16061">
                  <c:v>231.67965942635897</c:v>
                </c:pt>
                <c:pt idx="16062">
                  <c:v>234.94865942086491</c:v>
                </c:pt>
                <c:pt idx="16063">
                  <c:v>236.83059818282607</c:v>
                </c:pt>
                <c:pt idx="16064">
                  <c:v>235.45934901934751</c:v>
                </c:pt>
                <c:pt idx="16065">
                  <c:v>234.49632028185837</c:v>
                </c:pt>
                <c:pt idx="16066">
                  <c:v>234.61591340520212</c:v>
                </c:pt>
                <c:pt idx="16067">
                  <c:v>235.58018480929752</c:v>
                </c:pt>
                <c:pt idx="16068">
                  <c:v>233.25029678153359</c:v>
                </c:pt>
                <c:pt idx="16069">
                  <c:v>232.01640271155927</c:v>
                </c:pt>
                <c:pt idx="16070">
                  <c:v>232.52915896155181</c:v>
                </c:pt>
                <c:pt idx="16071">
                  <c:v>234.62424668379538</c:v>
                </c:pt>
                <c:pt idx="16072">
                  <c:v>235.61201476233416</c:v>
                </c:pt>
                <c:pt idx="16073">
                  <c:v>236.41545173267369</c:v>
                </c:pt>
                <c:pt idx="16074">
                  <c:v>234.985138249691</c:v>
                </c:pt>
                <c:pt idx="16075">
                  <c:v>236.35980130845167</c:v>
                </c:pt>
                <c:pt idx="16076">
                  <c:v>236.32434733825539</c:v>
                </c:pt>
                <c:pt idx="16077">
                  <c:v>239.64470441835786</c:v>
                </c:pt>
                <c:pt idx="16078">
                  <c:v>234.52828997902591</c:v>
                </c:pt>
                <c:pt idx="16079">
                  <c:v>231.84294105876609</c:v>
                </c:pt>
                <c:pt idx="16080">
                  <c:v>231.85453320581905</c:v>
                </c:pt>
                <c:pt idx="16081">
                  <c:v>232.56168953209681</c:v>
                </c:pt>
                <c:pt idx="16082">
                  <c:v>232.64308612343305</c:v>
                </c:pt>
                <c:pt idx="16083">
                  <c:v>234.53912727533904</c:v>
                </c:pt>
                <c:pt idx="16084">
                  <c:v>235.67664204262445</c:v>
                </c:pt>
                <c:pt idx="16085">
                  <c:v>235.33491091166266</c:v>
                </c:pt>
                <c:pt idx="16086">
                  <c:v>234.47593848683508</c:v>
                </c:pt>
                <c:pt idx="16087">
                  <c:v>232.96356868359501</c:v>
                </c:pt>
                <c:pt idx="16088">
                  <c:v>230.85524838700849</c:v>
                </c:pt>
                <c:pt idx="16089">
                  <c:v>231.46701479523406</c:v>
                </c:pt>
                <c:pt idx="16090">
                  <c:v>233.72381818948759</c:v>
                </c:pt>
                <c:pt idx="16091">
                  <c:v>234.83400632588766</c:v>
                </c:pt>
                <c:pt idx="16092">
                  <c:v>237.19408808946281</c:v>
                </c:pt>
                <c:pt idx="16093">
                  <c:v>237.82265242289989</c:v>
                </c:pt>
                <c:pt idx="16094">
                  <c:v>237.07351106776775</c:v>
                </c:pt>
                <c:pt idx="16095">
                  <c:v>239.31385574735816</c:v>
                </c:pt>
                <c:pt idx="16096">
                  <c:v>241.60648248541784</c:v>
                </c:pt>
                <c:pt idx="16097">
                  <c:v>241.0701160943002</c:v>
                </c:pt>
                <c:pt idx="16098">
                  <c:v>241.3063648080726</c:v>
                </c:pt>
                <c:pt idx="16099">
                  <c:v>242.00132713871986</c:v>
                </c:pt>
                <c:pt idx="16100">
                  <c:v>243.25489401329841</c:v>
                </c:pt>
                <c:pt idx="16101">
                  <c:v>244.92848768410991</c:v>
                </c:pt>
                <c:pt idx="16102">
                  <c:v>245.0705462069667</c:v>
                </c:pt>
                <c:pt idx="16103">
                  <c:v>245.48226472459439</c:v>
                </c:pt>
                <c:pt idx="16104">
                  <c:v>246.95024866764749</c:v>
                </c:pt>
                <c:pt idx="16105">
                  <c:v>249.21725195041648</c:v>
                </c:pt>
                <c:pt idx="16106">
                  <c:v>252.07826600280725</c:v>
                </c:pt>
                <c:pt idx="16107">
                  <c:v>249.82972787006221</c:v>
                </c:pt>
                <c:pt idx="16108">
                  <c:v>251.97326693518735</c:v>
                </c:pt>
                <c:pt idx="16109">
                  <c:v>254.5635521192811</c:v>
                </c:pt>
                <c:pt idx="16110">
                  <c:v>254.32935365133136</c:v>
                </c:pt>
                <c:pt idx="16111">
                  <c:v>253.81560835695566</c:v>
                </c:pt>
                <c:pt idx="16112">
                  <c:v>254.14049233565257</c:v>
                </c:pt>
                <c:pt idx="16113">
                  <c:v>257.10885328613296</c:v>
                </c:pt>
                <c:pt idx="16114">
                  <c:v>257.66935058629673</c:v>
                </c:pt>
                <c:pt idx="16115">
                  <c:v>256.74174092418605</c:v>
                </c:pt>
                <c:pt idx="16116">
                  <c:v>256.45932500916945</c:v>
                </c:pt>
                <c:pt idx="16117">
                  <c:v>256.02334415665388</c:v>
                </c:pt>
                <c:pt idx="16118">
                  <c:v>257.14984687094312</c:v>
                </c:pt>
                <c:pt idx="16119">
                  <c:v>257.58700161062376</c:v>
                </c:pt>
                <c:pt idx="16120">
                  <c:v>258.77190181803263</c:v>
                </c:pt>
                <c:pt idx="16121">
                  <c:v>263.66269076239342</c:v>
                </c:pt>
                <c:pt idx="16122">
                  <c:v>264.92827167805291</c:v>
                </c:pt>
                <c:pt idx="16123">
                  <c:v>265.5376067029124</c:v>
                </c:pt>
                <c:pt idx="16124">
                  <c:v>268.35230533396327</c:v>
                </c:pt>
                <c:pt idx="16125">
                  <c:v>266.42016873555872</c:v>
                </c:pt>
                <c:pt idx="16126">
                  <c:v>267.7522695792365</c:v>
                </c:pt>
                <c:pt idx="16127">
                  <c:v>267.3774164018256</c:v>
                </c:pt>
                <c:pt idx="16128">
                  <c:v>268.50040155071326</c:v>
                </c:pt>
                <c:pt idx="16129">
                  <c:v>266.35239833830758</c:v>
                </c:pt>
                <c:pt idx="16130">
                  <c:v>267.44444317149464</c:v>
                </c:pt>
                <c:pt idx="16131">
                  <c:v>266.85606539651735</c:v>
                </c:pt>
                <c:pt idx="16132">
                  <c:v>269.55131165702215</c:v>
                </c:pt>
                <c:pt idx="16133">
                  <c:v>271.54599136328414</c:v>
                </c:pt>
                <c:pt idx="16134">
                  <c:v>271.79038275551108</c:v>
                </c:pt>
                <c:pt idx="16135">
                  <c:v>268.56694881603073</c:v>
                </c:pt>
                <c:pt idx="16136">
                  <c:v>268.873115137681</c:v>
                </c:pt>
                <c:pt idx="16137">
                  <c:v>266.22202622242349</c:v>
                </c:pt>
                <c:pt idx="16138">
                  <c:v>262.42570012849171</c:v>
                </c:pt>
                <c:pt idx="16139">
                  <c:v>261.64892005611136</c:v>
                </c:pt>
                <c:pt idx="16140">
                  <c:v>266.68304527799091</c:v>
                </c:pt>
                <c:pt idx="16141">
                  <c:v>267.30708360394141</c:v>
                </c:pt>
                <c:pt idx="16142">
                  <c:v>269.96411601496459</c:v>
                </c:pt>
                <c:pt idx="16143">
                  <c:v>269.8129361099962</c:v>
                </c:pt>
                <c:pt idx="16144">
                  <c:v>271.30769977604558</c:v>
                </c:pt>
                <c:pt idx="16145">
                  <c:v>271.75264440367835</c:v>
                </c:pt>
                <c:pt idx="16146">
                  <c:v>276.57353631539962</c:v>
                </c:pt>
                <c:pt idx="16147">
                  <c:v>277.55260663395615</c:v>
                </c:pt>
                <c:pt idx="16148">
                  <c:v>277.31391139225093</c:v>
                </c:pt>
                <c:pt idx="16149">
                  <c:v>279.4880524575662</c:v>
                </c:pt>
                <c:pt idx="16150">
                  <c:v>277.375122780987</c:v>
                </c:pt>
                <c:pt idx="16151">
                  <c:v>276.2767172947743</c:v>
                </c:pt>
                <c:pt idx="16152">
                  <c:v>276.84032179805564</c:v>
                </c:pt>
                <c:pt idx="16153">
                  <c:v>276.90676347528716</c:v>
                </c:pt>
                <c:pt idx="16154">
                  <c:v>277.44396259642923</c:v>
                </c:pt>
                <c:pt idx="16155">
                  <c:v>274.81934271026699</c:v>
                </c:pt>
                <c:pt idx="16156">
                  <c:v>269.66373184102241</c:v>
                </c:pt>
                <c:pt idx="16157">
                  <c:v>269.18642703566377</c:v>
                </c:pt>
                <c:pt idx="16158">
                  <c:v>269.08682805766057</c:v>
                </c:pt>
                <c:pt idx="16159">
                  <c:v>272.13558181955386</c:v>
                </c:pt>
                <c:pt idx="16160">
                  <c:v>271.87161030518888</c:v>
                </c:pt>
                <c:pt idx="16161">
                  <c:v>270.79228001227727</c:v>
                </c:pt>
                <c:pt idx="16162">
                  <c:v>272.20852363674152</c:v>
                </c:pt>
                <c:pt idx="16163">
                  <c:v>273.08775716808822</c:v>
                </c:pt>
                <c:pt idx="16164">
                  <c:v>272.6590093893343</c:v>
                </c:pt>
                <c:pt idx="16165">
                  <c:v>271.6310849239365</c:v>
                </c:pt>
                <c:pt idx="16166">
                  <c:v>272.72575819617998</c:v>
                </c:pt>
                <c:pt idx="16167">
                  <c:v>269.81577435622677</c:v>
                </c:pt>
                <c:pt idx="16168">
                  <c:v>268.36686364793383</c:v>
                </c:pt>
                <c:pt idx="16169">
                  <c:v>268.58960814476166</c:v>
                </c:pt>
                <c:pt idx="16170">
                  <c:v>271.36413879689701</c:v>
                </c:pt>
                <c:pt idx="16171">
                  <c:v>270.99236992674525</c:v>
                </c:pt>
                <c:pt idx="16172">
                  <c:v>275.41767532764896</c:v>
                </c:pt>
                <c:pt idx="16173">
                  <c:v>276.99581860727642</c:v>
                </c:pt>
                <c:pt idx="16174">
                  <c:v>280.57737454186855</c:v>
                </c:pt>
                <c:pt idx="16175">
                  <c:v>282.57789122235209</c:v>
                </c:pt>
                <c:pt idx="16176">
                  <c:v>283.77319570222261</c:v>
                </c:pt>
                <c:pt idx="16177">
                  <c:v>283.46955838282122</c:v>
                </c:pt>
                <c:pt idx="16178">
                  <c:v>281.41440408454577</c:v>
                </c:pt>
                <c:pt idx="16179">
                  <c:v>281.76617208965143</c:v>
                </c:pt>
                <c:pt idx="16180">
                  <c:v>280.45595938943455</c:v>
                </c:pt>
                <c:pt idx="16181">
                  <c:v>281.7320340046565</c:v>
                </c:pt>
                <c:pt idx="16182">
                  <c:v>281.83064021655815</c:v>
                </c:pt>
                <c:pt idx="16183">
                  <c:v>276.2644850722811</c:v>
                </c:pt>
                <c:pt idx="16184">
                  <c:v>275.6981428778829</c:v>
                </c:pt>
                <c:pt idx="16185">
                  <c:v>277.44882608515746</c:v>
                </c:pt>
                <c:pt idx="16186">
                  <c:v>277.98985129602352</c:v>
                </c:pt>
                <c:pt idx="16187">
                  <c:v>282.09020160263987</c:v>
                </c:pt>
                <c:pt idx="16188">
                  <c:v>282.2171421933611</c:v>
                </c:pt>
                <c:pt idx="16189">
                  <c:v>280.67905876840729</c:v>
                </c:pt>
                <c:pt idx="16190">
                  <c:v>280.86150015660678</c:v>
                </c:pt>
                <c:pt idx="16191">
                  <c:v>280.45425098137969</c:v>
                </c:pt>
                <c:pt idx="16192">
                  <c:v>282.6558168515835</c:v>
                </c:pt>
                <c:pt idx="16193">
                  <c:v>281.20013939479782</c:v>
                </c:pt>
                <c:pt idx="16194">
                  <c:v>283.43568050298643</c:v>
                </c:pt>
                <c:pt idx="16195">
                  <c:v>285.49058918663309</c:v>
                </c:pt>
                <c:pt idx="16196">
                  <c:v>285.41921653933645</c:v>
                </c:pt>
                <c:pt idx="16197">
                  <c:v>286.31828707143535</c:v>
                </c:pt>
                <c:pt idx="16198">
                  <c:v>287.87872173597464</c:v>
                </c:pt>
                <c:pt idx="16199">
                  <c:v>289.30084262135034</c:v>
                </c:pt>
                <c:pt idx="16200">
                  <c:v>290.32496760422993</c:v>
                </c:pt>
                <c:pt idx="16201">
                  <c:v>289.78496316448604</c:v>
                </c:pt>
                <c:pt idx="16202">
                  <c:v>281.45074762387543</c:v>
                </c:pt>
                <c:pt idx="16203">
                  <c:v>277.24024443942227</c:v>
                </c:pt>
                <c:pt idx="16204">
                  <c:v>279.08111966250004</c:v>
                </c:pt>
                <c:pt idx="16205">
                  <c:v>279.14809913121906</c:v>
                </c:pt>
                <c:pt idx="16206">
                  <c:v>278.88011695605309</c:v>
                </c:pt>
                <c:pt idx="16207">
                  <c:v>274.34552625434765</c:v>
                </c:pt>
                <c:pt idx="16208">
                  <c:v>269.80236433957566</c:v>
                </c:pt>
                <c:pt idx="16209">
                  <c:v>270.89236589150755</c:v>
                </c:pt>
                <c:pt idx="16210">
                  <c:v>272.17639570583327</c:v>
                </c:pt>
                <c:pt idx="16211">
                  <c:v>272.37780623865558</c:v>
                </c:pt>
                <c:pt idx="16212">
                  <c:v>271.98013464154712</c:v>
                </c:pt>
                <c:pt idx="16213">
                  <c:v>274.08526088367273</c:v>
                </c:pt>
                <c:pt idx="16214">
                  <c:v>274.47994365934522</c:v>
                </c:pt>
                <c:pt idx="16215">
                  <c:v>273.74982700921134</c:v>
                </c:pt>
                <c:pt idx="16216">
                  <c:v>275.8960256529636</c:v>
                </c:pt>
                <c:pt idx="16217">
                  <c:v>271.49272508354233</c:v>
                </c:pt>
                <c:pt idx="16218">
                  <c:v>269.71173280699429</c:v>
                </c:pt>
                <c:pt idx="16219">
                  <c:v>271.07107994034152</c:v>
                </c:pt>
                <c:pt idx="16220">
                  <c:v>270.81085170359881</c:v>
                </c:pt>
                <c:pt idx="16221">
                  <c:v>269.70594342864814</c:v>
                </c:pt>
                <c:pt idx="16222">
                  <c:v>270.06195527397398</c:v>
                </c:pt>
                <c:pt idx="16223">
                  <c:v>270.8235299878466</c:v>
                </c:pt>
                <c:pt idx="16224">
                  <c:v>270.47687586946216</c:v>
                </c:pt>
                <c:pt idx="16225">
                  <c:v>271.18552528424016</c:v>
                </c:pt>
                <c:pt idx="16226">
                  <c:v>271.29942320485958</c:v>
                </c:pt>
                <c:pt idx="16227">
                  <c:v>275.40147048371705</c:v>
                </c:pt>
                <c:pt idx="16228">
                  <c:v>278.43639468844759</c:v>
                </c:pt>
                <c:pt idx="16229">
                  <c:v>281.05926552641279</c:v>
                </c:pt>
                <c:pt idx="16230">
                  <c:v>282.10480599417104</c:v>
                </c:pt>
                <c:pt idx="16231">
                  <c:v>282.81571010527637</c:v>
                </c:pt>
                <c:pt idx="16232">
                  <c:v>282.99105584554167</c:v>
                </c:pt>
                <c:pt idx="16233">
                  <c:v>282.31753713262924</c:v>
                </c:pt>
                <c:pt idx="16234">
                  <c:v>285.42867639183083</c:v>
                </c:pt>
                <c:pt idx="16235">
                  <c:v>285.37729923008033</c:v>
                </c:pt>
                <c:pt idx="16236">
                  <c:v>285.81107272491005</c:v>
                </c:pt>
                <c:pt idx="16237">
                  <c:v>283.58746257911025</c:v>
                </c:pt>
                <c:pt idx="16238">
                  <c:v>287.98873999833802</c:v>
                </c:pt>
                <c:pt idx="16239">
                  <c:v>288.51287950513495</c:v>
                </c:pt>
                <c:pt idx="16240">
                  <c:v>288.31669074707145</c:v>
                </c:pt>
                <c:pt idx="16241">
                  <c:v>288.49544709533467</c:v>
                </c:pt>
                <c:pt idx="16242">
                  <c:v>284.48824533518047</c:v>
                </c:pt>
                <c:pt idx="16243">
                  <c:v>285.28765730457229</c:v>
                </c:pt>
                <c:pt idx="16244">
                  <c:v>288.94219219464384</c:v>
                </c:pt>
                <c:pt idx="16245">
                  <c:v>285.39109265257167</c:v>
                </c:pt>
                <c:pt idx="16246">
                  <c:v>282.25464454431989</c:v>
                </c:pt>
                <c:pt idx="16247">
                  <c:v>281.49537955049567</c:v>
                </c:pt>
                <c:pt idx="16248">
                  <c:v>280.25961483426897</c:v>
                </c:pt>
                <c:pt idx="16249">
                  <c:v>267.93099437770951</c:v>
                </c:pt>
                <c:pt idx="16250">
                  <c:v>263.03053649054118</c:v>
                </c:pt>
                <c:pt idx="16251">
                  <c:v>263.76965229807962</c:v>
                </c:pt>
                <c:pt idx="16252">
                  <c:v>263.35025855092567</c:v>
                </c:pt>
                <c:pt idx="16253">
                  <c:v>264.22194790672921</c:v>
                </c:pt>
                <c:pt idx="16254">
                  <c:v>264.67376743764976</c:v>
                </c:pt>
                <c:pt idx="16255">
                  <c:v>264.54407729160533</c:v>
                </c:pt>
                <c:pt idx="16256">
                  <c:v>267.37734435939842</c:v>
                </c:pt>
                <c:pt idx="16257">
                  <c:v>268.6366916513312</c:v>
                </c:pt>
                <c:pt idx="16258">
                  <c:v>269.74078845401817</c:v>
                </c:pt>
                <c:pt idx="16259">
                  <c:v>265.67039995624702</c:v>
                </c:pt>
                <c:pt idx="16260">
                  <c:v>265.83245890022033</c:v>
                </c:pt>
                <c:pt idx="16261">
                  <c:v>263.2565423734772</c:v>
                </c:pt>
                <c:pt idx="16262">
                  <c:v>265.02299377280326</c:v>
                </c:pt>
                <c:pt idx="16263">
                  <c:v>267.27568921987205</c:v>
                </c:pt>
                <c:pt idx="16264">
                  <c:v>267.64987518477989</c:v>
                </c:pt>
                <c:pt idx="16265">
                  <c:v>267.46252027215053</c:v>
                </c:pt>
                <c:pt idx="16266">
                  <c:v>268.42538534513028</c:v>
                </c:pt>
                <c:pt idx="16267">
                  <c:v>267.99590472857807</c:v>
                </c:pt>
                <c:pt idx="16268">
                  <c:v>270.11307237593383</c:v>
                </c:pt>
                <c:pt idx="16269">
                  <c:v>269.46480100223158</c:v>
                </c:pt>
                <c:pt idx="16270">
                  <c:v>269.24922916142981</c:v>
                </c:pt>
                <c:pt idx="16271">
                  <c:v>269.65310300517194</c:v>
                </c:pt>
                <c:pt idx="16272">
                  <c:v>269.16772741976263</c:v>
                </c:pt>
                <c:pt idx="16273">
                  <c:v>272.47849046702572</c:v>
                </c:pt>
                <c:pt idx="16274">
                  <c:v>273.26867808938005</c:v>
                </c:pt>
                <c:pt idx="16275">
                  <c:v>272.55817952634766</c:v>
                </c:pt>
                <c:pt idx="16276">
                  <c:v>269.94162100289469</c:v>
                </c:pt>
                <c:pt idx="16277">
                  <c:v>269.86063851659384</c:v>
                </c:pt>
                <c:pt idx="16278">
                  <c:v>270.29241553822038</c:v>
                </c:pt>
                <c:pt idx="16279">
                  <c:v>273.26563210914077</c:v>
                </c:pt>
                <c:pt idx="16280">
                  <c:v>272.60979459207886</c:v>
                </c:pt>
                <c:pt idx="16281">
                  <c:v>273.23679711964064</c:v>
                </c:pt>
                <c:pt idx="16282">
                  <c:v>273.83791807330385</c:v>
                </c:pt>
                <c:pt idx="16283">
                  <c:v>275.56309695716567</c:v>
                </c:pt>
                <c:pt idx="16284">
                  <c:v>278.40139685582449</c:v>
                </c:pt>
                <c:pt idx="16285">
                  <c:v>278.59627783362356</c:v>
                </c:pt>
                <c:pt idx="16286">
                  <c:v>280.32636071897036</c:v>
                </c:pt>
                <c:pt idx="16287">
                  <c:v>280.97391461223117</c:v>
                </c:pt>
                <c:pt idx="16288">
                  <c:v>281.62296435498541</c:v>
                </c:pt>
                <c:pt idx="16289">
                  <c:v>281.006210063048</c:v>
                </c:pt>
                <c:pt idx="16290">
                  <c:v>281.00902012514865</c:v>
                </c:pt>
                <c:pt idx="16291">
                  <c:v>281.23663743144999</c:v>
                </c:pt>
                <c:pt idx="16292">
                  <c:v>282.19565436509123</c:v>
                </c:pt>
                <c:pt idx="16293">
                  <c:v>281.69052414377774</c:v>
                </c:pt>
                <c:pt idx="16294">
                  <c:v>278.14404044480756</c:v>
                </c:pt>
                <c:pt idx="16295">
                  <c:v>279.39847006721362</c:v>
                </c:pt>
                <c:pt idx="16296">
                  <c:v>277.86457246654464</c:v>
                </c:pt>
                <c:pt idx="16297">
                  <c:v>271.64318468901871</c:v>
                </c:pt>
                <c:pt idx="16298">
                  <c:v>271.56440816545887</c:v>
                </c:pt>
                <c:pt idx="16299">
                  <c:v>275.9121543401879</c:v>
                </c:pt>
                <c:pt idx="16300">
                  <c:v>279.52936268358775</c:v>
                </c:pt>
                <c:pt idx="16301">
                  <c:v>281.12547534451107</c:v>
                </c:pt>
                <c:pt idx="16302">
                  <c:v>281.91543793022913</c:v>
                </c:pt>
                <c:pt idx="16303">
                  <c:v>282.39751332908986</c:v>
                </c:pt>
                <c:pt idx="16304">
                  <c:v>282.99337208221425</c:v>
                </c:pt>
                <c:pt idx="16305">
                  <c:v>282.60284122874077</c:v>
                </c:pt>
                <c:pt idx="16306">
                  <c:v>287.49752243882256</c:v>
                </c:pt>
                <c:pt idx="16307">
                  <c:v>287.84826941619792</c:v>
                </c:pt>
                <c:pt idx="16308">
                  <c:v>287.39346915052033</c:v>
                </c:pt>
                <c:pt idx="16309">
                  <c:v>285.50242012350992</c:v>
                </c:pt>
                <c:pt idx="16310">
                  <c:v>285.25117799380121</c:v>
                </c:pt>
                <c:pt idx="16311">
                  <c:v>283.37422524260199</c:v>
                </c:pt>
                <c:pt idx="16312">
                  <c:v>284.88177612089265</c:v>
                </c:pt>
                <c:pt idx="16313">
                  <c:v>282.23807323849076</c:v>
                </c:pt>
                <c:pt idx="16314">
                  <c:v>281.03009428503003</c:v>
                </c:pt>
                <c:pt idx="16315">
                  <c:v>281.31674498120077</c:v>
                </c:pt>
                <c:pt idx="16316">
                  <c:v>283.06653513498378</c:v>
                </c:pt>
                <c:pt idx="16317">
                  <c:v>280.80766418460661</c:v>
                </c:pt>
                <c:pt idx="16318">
                  <c:v>279.85853427966265</c:v>
                </c:pt>
                <c:pt idx="16319">
                  <c:v>282.24292899172542</c:v>
                </c:pt>
                <c:pt idx="16320">
                  <c:v>281.31717218463257</c:v>
                </c:pt>
                <c:pt idx="16321">
                  <c:v>278.59402195788533</c:v>
                </c:pt>
                <c:pt idx="16322">
                  <c:v>279.54681351298132</c:v>
                </c:pt>
                <c:pt idx="16323">
                  <c:v>279.91581530681844</c:v>
                </c:pt>
                <c:pt idx="16324">
                  <c:v>277.45815444842458</c:v>
                </c:pt>
                <c:pt idx="16325">
                  <c:v>276.02092120838176</c:v>
                </c:pt>
                <c:pt idx="16326">
                  <c:v>275.06036840257656</c:v>
                </c:pt>
                <c:pt idx="16327">
                  <c:v>280.03896107066322</c:v>
                </c:pt>
                <c:pt idx="16328">
                  <c:v>286.95592340910861</c:v>
                </c:pt>
                <c:pt idx="16329">
                  <c:v>288.24722506444959</c:v>
                </c:pt>
                <c:pt idx="16330">
                  <c:v>291.56206815269076</c:v>
                </c:pt>
                <c:pt idx="16331">
                  <c:v>294.01118952517334</c:v>
                </c:pt>
                <c:pt idx="16332">
                  <c:v>295.77525666232435</c:v>
                </c:pt>
                <c:pt idx="16333">
                  <c:v>297.90483851029313</c:v>
                </c:pt>
                <c:pt idx="16334">
                  <c:v>297.69630512333589</c:v>
                </c:pt>
                <c:pt idx="16335">
                  <c:v>300.55418965251994</c:v>
                </c:pt>
                <c:pt idx="16336">
                  <c:v>303.28923277835793</c:v>
                </c:pt>
                <c:pt idx="16337">
                  <c:v>303.28923277835793</c:v>
                </c:pt>
                <c:pt idx="16338">
                  <c:v>306.32212510614153</c:v>
                </c:pt>
                <c:pt idx="16339">
                  <c:v>306.10769961856721</c:v>
                </c:pt>
                <c:pt idx="16340">
                  <c:v>304.60777189043625</c:v>
                </c:pt>
                <c:pt idx="16341">
                  <c:v>310.30393722478738</c:v>
                </c:pt>
                <c:pt idx="16342">
                  <c:v>306.82853312786978</c:v>
                </c:pt>
                <c:pt idx="16343">
                  <c:v>305.72395040860943</c:v>
                </c:pt>
                <c:pt idx="16344">
                  <c:v>309.75950655400311</c:v>
                </c:pt>
                <c:pt idx="16345">
                  <c:v>311.55611169201632</c:v>
                </c:pt>
                <c:pt idx="16346">
                  <c:v>310.4968209122635</c:v>
                </c:pt>
                <c:pt idx="16347">
                  <c:v>310.4968209122635</c:v>
                </c:pt>
                <c:pt idx="16348">
                  <c:v>313.58005434392226</c:v>
                </c:pt>
                <c:pt idx="16349">
                  <c:v>313.55810374011816</c:v>
                </c:pt>
                <c:pt idx="16350">
                  <c:v>317.4556309696078</c:v>
                </c:pt>
                <c:pt idx="16351">
                  <c:v>319.68734405532416</c:v>
                </c:pt>
                <c:pt idx="16352">
                  <c:v>319.08952872194067</c:v>
                </c:pt>
                <c:pt idx="16353">
                  <c:v>317.18456423547065</c:v>
                </c:pt>
                <c:pt idx="16354">
                  <c:v>314.11738949931367</c:v>
                </c:pt>
                <c:pt idx="16355">
                  <c:v>316.89104604859256</c:v>
                </c:pt>
                <c:pt idx="16356">
                  <c:v>315.50623217736023</c:v>
                </c:pt>
                <c:pt idx="16357">
                  <c:v>319.52262651297798</c:v>
                </c:pt>
                <c:pt idx="16358">
                  <c:v>324.96409684249403</c:v>
                </c:pt>
                <c:pt idx="16359">
                  <c:v>324.97384576539929</c:v>
                </c:pt>
                <c:pt idx="16360">
                  <c:v>325.4385583648438</c:v>
                </c:pt>
                <c:pt idx="16361">
                  <c:v>325.44832152159472</c:v>
                </c:pt>
                <c:pt idx="16362">
                  <c:v>322.72431907045899</c:v>
                </c:pt>
                <c:pt idx="16363">
                  <c:v>323.44399430198609</c:v>
                </c:pt>
                <c:pt idx="16364">
                  <c:v>324.94153999560427</c:v>
                </c:pt>
                <c:pt idx="16365">
                  <c:v>324.30140516181291</c:v>
                </c:pt>
                <c:pt idx="16366">
                  <c:v>325.5759096840988</c:v>
                </c:pt>
                <c:pt idx="16367">
                  <c:v>324.92801362382744</c:v>
                </c:pt>
                <c:pt idx="16368">
                  <c:v>325.67859733529849</c:v>
                </c:pt>
                <c:pt idx="16369">
                  <c:v>329.81797230743013</c:v>
                </c:pt>
                <c:pt idx="16370">
                  <c:v>331.83316011822853</c:v>
                </c:pt>
                <c:pt idx="16371">
                  <c:v>331.83647844982971</c:v>
                </c:pt>
                <c:pt idx="16372">
                  <c:v>329.68285970469032</c:v>
                </c:pt>
                <c:pt idx="16373">
                  <c:v>332.35658769689536</c:v>
                </c:pt>
                <c:pt idx="16374">
                  <c:v>332.1604973101542</c:v>
                </c:pt>
                <c:pt idx="16375">
                  <c:v>333.19351645678876</c:v>
                </c:pt>
                <c:pt idx="16376">
                  <c:v>331.99735173270886</c:v>
                </c:pt>
                <c:pt idx="16377">
                  <c:v>330.07508706617648</c:v>
                </c:pt>
                <c:pt idx="16378">
                  <c:v>334.00628135313468</c:v>
                </c:pt>
                <c:pt idx="16379">
                  <c:v>334.27682644103072</c:v>
                </c:pt>
                <c:pt idx="16380">
                  <c:v>335.78441492827977</c:v>
                </c:pt>
                <c:pt idx="16381">
                  <c:v>339.41424445365448</c:v>
                </c:pt>
                <c:pt idx="16382">
                  <c:v>341.69171403393847</c:v>
                </c:pt>
                <c:pt idx="16383">
                  <c:v>342.13933017932288</c:v>
                </c:pt>
                <c:pt idx="16384">
                  <c:v>341.35583111321222</c:v>
                </c:pt>
                <c:pt idx="16385">
                  <c:v>342.00782075063847</c:v>
                </c:pt>
                <c:pt idx="16386">
                  <c:v>337.56513915908766</c:v>
                </c:pt>
                <c:pt idx="16387">
                  <c:v>329.97329917939976</c:v>
                </c:pt>
                <c:pt idx="16388">
                  <c:v>332.31940933656529</c:v>
                </c:pt>
                <c:pt idx="16389">
                  <c:v>332.65505193999519</c:v>
                </c:pt>
                <c:pt idx="16390">
                  <c:v>334.05552970866256</c:v>
                </c:pt>
                <c:pt idx="16391">
                  <c:v>340.53954754030769</c:v>
                </c:pt>
                <c:pt idx="16392">
                  <c:v>341.97321903545242</c:v>
                </c:pt>
                <c:pt idx="16393">
                  <c:v>337.22321102305</c:v>
                </c:pt>
                <c:pt idx="16394">
                  <c:v>337.53008414508093</c:v>
                </c:pt>
                <c:pt idx="16395">
                  <c:v>333.1118153436218</c:v>
                </c:pt>
                <c:pt idx="16396">
                  <c:v>332.28236692341619</c:v>
                </c:pt>
                <c:pt idx="16397">
                  <c:v>325.50712946184774</c:v>
                </c:pt>
                <c:pt idx="16398">
                  <c:v>317.50290914838092</c:v>
                </c:pt>
                <c:pt idx="16399">
                  <c:v>322.61788101476134</c:v>
                </c:pt>
                <c:pt idx="16400">
                  <c:v>325.71823885131317</c:v>
                </c:pt>
                <c:pt idx="16401">
                  <c:v>324.77691314103288</c:v>
                </c:pt>
                <c:pt idx="16402">
                  <c:v>330.52871227276052</c:v>
                </c:pt>
                <c:pt idx="16403">
                  <c:v>325.87156271683733</c:v>
                </c:pt>
                <c:pt idx="16404">
                  <c:v>325.25566546330253</c:v>
                </c:pt>
                <c:pt idx="16405">
                  <c:v>320.02230180599798</c:v>
                </c:pt>
                <c:pt idx="16406">
                  <c:v>319.44946188576529</c:v>
                </c:pt>
                <c:pt idx="16407">
                  <c:v>320.95406885124726</c:v>
                </c:pt>
                <c:pt idx="16408">
                  <c:v>323.13976606012426</c:v>
                </c:pt>
                <c:pt idx="16409">
                  <c:v>326.82679079087023</c:v>
                </c:pt>
                <c:pt idx="16410">
                  <c:v>326.46401305309234</c:v>
                </c:pt>
                <c:pt idx="16411">
                  <c:v>327.57072605734231</c:v>
                </c:pt>
                <c:pt idx="16412">
                  <c:v>333.43096634650817</c:v>
                </c:pt>
                <c:pt idx="16413">
                  <c:v>333.594347520018</c:v>
                </c:pt>
                <c:pt idx="16414">
                  <c:v>333.12397949001479</c:v>
                </c:pt>
                <c:pt idx="16415">
                  <c:v>332.12127631174985</c:v>
                </c:pt>
                <c:pt idx="16416">
                  <c:v>330.68983361084622</c:v>
                </c:pt>
                <c:pt idx="16417">
                  <c:v>331.57938926325943</c:v>
                </c:pt>
                <c:pt idx="16418">
                  <c:v>332.33870606467224</c:v>
                </c:pt>
                <c:pt idx="16419">
                  <c:v>332.53478590125042</c:v>
                </c:pt>
                <c:pt idx="16420">
                  <c:v>326.08028570690715</c:v>
                </c:pt>
                <c:pt idx="16421">
                  <c:v>324.02271910409655</c:v>
                </c:pt>
                <c:pt idx="16422">
                  <c:v>317.44181767909231</c:v>
                </c:pt>
                <c:pt idx="16423">
                  <c:v>315.75620162721634</c:v>
                </c:pt>
                <c:pt idx="16424">
                  <c:v>317.9317618564279</c:v>
                </c:pt>
                <c:pt idx="16425">
                  <c:v>319.32748229097757</c:v>
                </c:pt>
                <c:pt idx="16426">
                  <c:v>326.34949362655613</c:v>
                </c:pt>
                <c:pt idx="16427">
                  <c:v>326.63994467588378</c:v>
                </c:pt>
                <c:pt idx="16428">
                  <c:v>328.53118995555712</c:v>
                </c:pt>
                <c:pt idx="16429">
                  <c:v>328.46219840566647</c:v>
                </c:pt>
                <c:pt idx="16430">
                  <c:v>328.40307520995344</c:v>
                </c:pt>
                <c:pt idx="16431">
                  <c:v>326.96466974053385</c:v>
                </c:pt>
                <c:pt idx="16432">
                  <c:v>331.45062500937394</c:v>
                </c:pt>
                <c:pt idx="16433">
                  <c:v>333.18079727192287</c:v>
                </c:pt>
                <c:pt idx="16434">
                  <c:v>332.25455465550692</c:v>
                </c:pt>
                <c:pt idx="16435">
                  <c:v>335.25149073849963</c:v>
                </c:pt>
                <c:pt idx="16436">
                  <c:v>335.99574904793911</c:v>
                </c:pt>
                <c:pt idx="16437">
                  <c:v>336.50646258649198</c:v>
                </c:pt>
                <c:pt idx="16438">
                  <c:v>337.72461598105508</c:v>
                </c:pt>
                <c:pt idx="16439">
                  <c:v>340.703347094008</c:v>
                </c:pt>
                <c:pt idx="16440">
                  <c:v>342.17518555345413</c:v>
                </c:pt>
                <c:pt idx="16441">
                  <c:v>343.8244699478218</c:v>
                </c:pt>
                <c:pt idx="16442">
                  <c:v>344.14078846017378</c:v>
                </c:pt>
                <c:pt idx="16443">
                  <c:v>344.87036693170933</c:v>
                </c:pt>
                <c:pt idx="16444">
                  <c:v>345.87738840314995</c:v>
                </c:pt>
                <c:pt idx="16445">
                  <c:v>348.13250897553854</c:v>
                </c:pt>
                <c:pt idx="16446">
                  <c:v>347.09507409879143</c:v>
                </c:pt>
                <c:pt idx="16447">
                  <c:v>345.64421668905851</c:v>
                </c:pt>
                <c:pt idx="16448">
                  <c:v>347.6213016085199</c:v>
                </c:pt>
                <c:pt idx="16449">
                  <c:v>346.09872030747459</c:v>
                </c:pt>
                <c:pt idx="16450">
                  <c:v>346.34791138609597</c:v>
                </c:pt>
                <c:pt idx="16451">
                  <c:v>342.82208964818551</c:v>
                </c:pt>
                <c:pt idx="16452">
                  <c:v>342.07130927185597</c:v>
                </c:pt>
                <c:pt idx="16453">
                  <c:v>344.29819349521574</c:v>
                </c:pt>
                <c:pt idx="16454">
                  <c:v>343.64746990950982</c:v>
                </c:pt>
                <c:pt idx="16455">
                  <c:v>345.71279120366603</c:v>
                </c:pt>
                <c:pt idx="16456">
                  <c:v>346.6151015887076</c:v>
                </c:pt>
                <c:pt idx="16457">
                  <c:v>346.23729112797588</c:v>
                </c:pt>
                <c:pt idx="16458">
                  <c:v>347.00247554136871</c:v>
                </c:pt>
                <c:pt idx="16459">
                  <c:v>346.45074160525792</c:v>
                </c:pt>
                <c:pt idx="16460">
                  <c:v>349.67619800960284</c:v>
                </c:pt>
                <c:pt idx="16461">
                  <c:v>349.53982429237908</c:v>
                </c:pt>
                <c:pt idx="16462">
                  <c:v>351.57065067151785</c:v>
                </c:pt>
                <c:pt idx="16463">
                  <c:v>353.26170550124783</c:v>
                </c:pt>
                <c:pt idx="16464">
                  <c:v>350.4038183037427</c:v>
                </c:pt>
                <c:pt idx="16465">
                  <c:v>347.67417255915655</c:v>
                </c:pt>
                <c:pt idx="16466">
                  <c:v>347.39950996283483</c:v>
                </c:pt>
                <c:pt idx="16467">
                  <c:v>346.4997452320311</c:v>
                </c:pt>
                <c:pt idx="16468">
                  <c:v>347.85455923588836</c:v>
                </c:pt>
                <c:pt idx="16469">
                  <c:v>349.24945601842427</c:v>
                </c:pt>
                <c:pt idx="16470">
                  <c:v>350.96427084747472</c:v>
                </c:pt>
                <c:pt idx="16471">
                  <c:v>354.1615553548952</c:v>
                </c:pt>
                <c:pt idx="16472">
                  <c:v>356.75047632453948</c:v>
                </c:pt>
                <c:pt idx="16473">
                  <c:v>357.53889487721671</c:v>
                </c:pt>
                <c:pt idx="16474">
                  <c:v>356.25890563355625</c:v>
                </c:pt>
                <c:pt idx="16475">
                  <c:v>355.23287998533164</c:v>
                </c:pt>
                <c:pt idx="16476">
                  <c:v>357.83318466682425</c:v>
                </c:pt>
                <c:pt idx="16477">
                  <c:v>361.81228968031934</c:v>
                </c:pt>
                <c:pt idx="16478">
                  <c:v>363.30295631380221</c:v>
                </c:pt>
                <c:pt idx="16479">
                  <c:v>368.17848198753342</c:v>
                </c:pt>
                <c:pt idx="16480">
                  <c:v>373.22989076040238</c:v>
                </c:pt>
                <c:pt idx="16481">
                  <c:v>372.4908955766968</c:v>
                </c:pt>
                <c:pt idx="16482">
                  <c:v>374.84503803674158</c:v>
                </c:pt>
                <c:pt idx="16483">
                  <c:v>374.59014341087658</c:v>
                </c:pt>
                <c:pt idx="16484">
                  <c:v>375.00968437149675</c:v>
                </c:pt>
                <c:pt idx="16485">
                  <c:v>369.8420509208575</c:v>
                </c:pt>
                <c:pt idx="16486">
                  <c:v>370.33024242807301</c:v>
                </c:pt>
                <c:pt idx="16487">
                  <c:v>375.55930545115734</c:v>
                </c:pt>
                <c:pt idx="16488">
                  <c:v>376.76860641471006</c:v>
                </c:pt>
                <c:pt idx="16489">
                  <c:v>374.6285607302745</c:v>
                </c:pt>
                <c:pt idx="16490">
                  <c:v>377.74547035555042</c:v>
                </c:pt>
                <c:pt idx="16491">
                  <c:v>376.05317064835754</c:v>
                </c:pt>
                <c:pt idx="16492">
                  <c:v>373.05226634658362</c:v>
                </c:pt>
                <c:pt idx="16493">
                  <c:v>369.03076291536746</c:v>
                </c:pt>
                <c:pt idx="16494">
                  <c:v>371.73206809990796</c:v>
                </c:pt>
                <c:pt idx="16495">
                  <c:v>365.8995919514204</c:v>
                </c:pt>
                <c:pt idx="16496">
                  <c:v>363.52490359965572</c:v>
                </c:pt>
                <c:pt idx="16497">
                  <c:v>361.9653817632132</c:v>
                </c:pt>
                <c:pt idx="16498">
                  <c:v>358.74750951933828</c:v>
                </c:pt>
                <c:pt idx="16499">
                  <c:v>354.26675312544177</c:v>
                </c:pt>
                <c:pt idx="16500">
                  <c:v>355.08510932516157</c:v>
                </c:pt>
                <c:pt idx="16501">
                  <c:v>358.42646020391129</c:v>
                </c:pt>
                <c:pt idx="16502">
                  <c:v>363.3046443272865</c:v>
                </c:pt>
                <c:pt idx="16503">
                  <c:v>364.14387805568253</c:v>
                </c:pt>
                <c:pt idx="16504">
                  <c:v>359.34082030412804</c:v>
                </c:pt>
                <c:pt idx="16505">
                  <c:v>356.64935756005013</c:v>
                </c:pt>
                <c:pt idx="16506">
                  <c:v>356.58159418211369</c:v>
                </c:pt>
                <c:pt idx="16507">
                  <c:v>356.29989472270984</c:v>
                </c:pt>
                <c:pt idx="16508">
                  <c:v>351.81407904815092</c:v>
                </c:pt>
                <c:pt idx="16509">
                  <c:v>359.48714411219112</c:v>
                </c:pt>
                <c:pt idx="16510">
                  <c:v>361.6476618483054</c:v>
                </c:pt>
                <c:pt idx="16511">
                  <c:v>360.8194887026728</c:v>
                </c:pt>
                <c:pt idx="16512">
                  <c:v>361.2921622328733</c:v>
                </c:pt>
                <c:pt idx="16513">
                  <c:v>363.96933715501888</c:v>
                </c:pt>
                <c:pt idx="16514">
                  <c:v>362.91746577064089</c:v>
                </c:pt>
                <c:pt idx="16515">
                  <c:v>363.64692987683992</c:v>
                </c:pt>
                <c:pt idx="16516">
                  <c:v>368.94526564514547</c:v>
                </c:pt>
                <c:pt idx="16517">
                  <c:v>370.15171666380513</c:v>
                </c:pt>
                <c:pt idx="16518">
                  <c:v>370.43673348563624</c:v>
                </c:pt>
                <c:pt idx="16519">
                  <c:v>362.2389685735991</c:v>
                </c:pt>
                <c:pt idx="16520">
                  <c:v>360.96026501453429</c:v>
                </c:pt>
                <c:pt idx="16521">
                  <c:v>356.22085673489346</c:v>
                </c:pt>
                <c:pt idx="16522">
                  <c:v>353.39602534098577</c:v>
                </c:pt>
                <c:pt idx="16523">
                  <c:v>350.87631168030458</c:v>
                </c:pt>
                <c:pt idx="16524">
                  <c:v>355.49735270513418</c:v>
                </c:pt>
                <c:pt idx="16525">
                  <c:v>346.91920158435931</c:v>
                </c:pt>
                <c:pt idx="16526">
                  <c:v>339.17249581298057</c:v>
                </c:pt>
                <c:pt idx="16527">
                  <c:v>322.74637184075794</c:v>
                </c:pt>
                <c:pt idx="16528">
                  <c:v>266.54654611212675</c:v>
                </c:pt>
                <c:pt idx="16529">
                  <c:v>268.53764881158435</c:v>
                </c:pt>
                <c:pt idx="16530">
                  <c:v>291.62383047991631</c:v>
                </c:pt>
                <c:pt idx="16531">
                  <c:v>280.12510284409319</c:v>
                </c:pt>
                <c:pt idx="16532">
                  <c:v>278.49197349451214</c:v>
                </c:pt>
                <c:pt idx="16533">
                  <c:v>255.4244833299617</c:v>
                </c:pt>
                <c:pt idx="16534">
                  <c:v>259.47806988040821</c:v>
                </c:pt>
                <c:pt idx="16535">
                  <c:v>259.05512062650314</c:v>
                </c:pt>
                <c:pt idx="16536">
                  <c:v>271.3783727147059</c:v>
                </c:pt>
                <c:pt idx="16537">
                  <c:v>281.24840413033974</c:v>
                </c:pt>
                <c:pt idx="16538">
                  <c:v>284.83994625108414</c:v>
                </c:pt>
                <c:pt idx="16539">
                  <c:v>279.56186204705153</c:v>
                </c:pt>
                <c:pt idx="16540">
                  <c:v>277.93201639131723</c:v>
                </c:pt>
                <c:pt idx="16541">
                  <c:v>283.84363037996053</c:v>
                </c:pt>
                <c:pt idx="16542">
                  <c:v>280.71283513686956</c:v>
                </c:pt>
                <c:pt idx="16543">
                  <c:v>273.79887800744842</c:v>
                </c:pt>
                <c:pt idx="16544">
                  <c:v>269.08132333938011</c:v>
                </c:pt>
                <c:pt idx="16545">
                  <c:v>271.81788039774159</c:v>
                </c:pt>
                <c:pt idx="16546">
                  <c:v>278.38771856695502</c:v>
                </c:pt>
                <c:pt idx="16547">
                  <c:v>276.20794273057578</c:v>
                </c:pt>
                <c:pt idx="16548">
                  <c:v>277.02828032048558</c:v>
                </c:pt>
                <c:pt idx="16549">
                  <c:v>273.00305940742891</c:v>
                </c:pt>
                <c:pt idx="16550">
                  <c:v>275.42459654437278</c:v>
                </c:pt>
                <c:pt idx="16551">
                  <c:v>270.01801171420675</c:v>
                </c:pt>
                <c:pt idx="16552">
                  <c:v>271.4950102382835</c:v>
                </c:pt>
                <c:pt idx="16553">
                  <c:v>272.40994842278656</c:v>
                </c:pt>
                <c:pt idx="16554">
                  <c:v>275.99758744351465</c:v>
                </c:pt>
                <c:pt idx="16555">
                  <c:v>274.38852150871895</c:v>
                </c:pt>
                <c:pt idx="16556">
                  <c:v>271.14250529927079</c:v>
                </c:pt>
                <c:pt idx="16557">
                  <c:v>260.37001356373077</c:v>
                </c:pt>
                <c:pt idx="16558">
                  <c:v>261.74476723534724</c:v>
                </c:pt>
                <c:pt idx="16559">
                  <c:v>262.81268588566746</c:v>
                </c:pt>
                <c:pt idx="16560">
                  <c:v>254.81792398102544</c:v>
                </c:pt>
                <c:pt idx="16561">
                  <c:v>252.26464838273557</c:v>
                </c:pt>
                <c:pt idx="16562">
                  <c:v>256.42196978808306</c:v>
                </c:pt>
                <c:pt idx="16563">
                  <c:v>262.31454665381318</c:v>
                </c:pt>
                <c:pt idx="16564">
                  <c:v>266.71618474666417</c:v>
                </c:pt>
                <c:pt idx="16565">
                  <c:v>262.31003337464927</c:v>
                </c:pt>
                <c:pt idx="16566">
                  <c:v>263.77372336087979</c:v>
                </c:pt>
                <c:pt idx="16567">
                  <c:v>270.9694705341646</c:v>
                </c:pt>
                <c:pt idx="16568">
                  <c:v>272.12921986805082</c:v>
                </c:pt>
                <c:pt idx="16569">
                  <c:v>277.67521336896169</c:v>
                </c:pt>
                <c:pt idx="16570">
                  <c:v>273.80997439886573</c:v>
                </c:pt>
                <c:pt idx="16571">
                  <c:v>279.91046062847249</c:v>
                </c:pt>
                <c:pt idx="16572">
                  <c:v>280.94053112358523</c:v>
                </c:pt>
                <c:pt idx="16573">
                  <c:v>280.85063015362567</c:v>
                </c:pt>
                <c:pt idx="16574">
                  <c:v>284.27139082889687</c:v>
                </c:pt>
                <c:pt idx="16575">
                  <c:v>283.86772545391983</c:v>
                </c:pt>
                <c:pt idx="16576">
                  <c:v>277.19115655124364</c:v>
                </c:pt>
                <c:pt idx="16577">
                  <c:v>276.24316279583837</c:v>
                </c:pt>
                <c:pt idx="16578">
                  <c:v>279.60780451869169</c:v>
                </c:pt>
                <c:pt idx="16579">
                  <c:v>279.1268790949195</c:v>
                </c:pt>
                <c:pt idx="16580">
                  <c:v>288.49158588855403</c:v>
                </c:pt>
                <c:pt idx="16581">
                  <c:v>292.05445697427768</c:v>
                </c:pt>
                <c:pt idx="16582">
                  <c:v>292.88681217665436</c:v>
                </c:pt>
                <c:pt idx="16583">
                  <c:v>295.09810760858807</c:v>
                </c:pt>
                <c:pt idx="16584">
                  <c:v>278.43981943408329</c:v>
                </c:pt>
                <c:pt idx="16585">
                  <c:v>280.98754378190517</c:v>
                </c:pt>
                <c:pt idx="16586">
                  <c:v>278.55700152819168</c:v>
                </c:pt>
                <c:pt idx="16587">
                  <c:v>279.12804338132452</c:v>
                </c:pt>
                <c:pt idx="16588">
                  <c:v>279.39321502253676</c:v>
                </c:pt>
                <c:pt idx="16589">
                  <c:v>285.88910727181076</c:v>
                </c:pt>
                <c:pt idx="16590">
                  <c:v>286.01775737008307</c:v>
                </c:pt>
                <c:pt idx="16591">
                  <c:v>284.05853573209799</c:v>
                </c:pt>
                <c:pt idx="16592">
                  <c:v>277.22692794774105</c:v>
                </c:pt>
                <c:pt idx="16593">
                  <c:v>277.73979776444435</c:v>
                </c:pt>
                <c:pt idx="16594">
                  <c:v>281.14211028705881</c:v>
                </c:pt>
                <c:pt idx="16595">
                  <c:v>286.61032433214211</c:v>
                </c:pt>
                <c:pt idx="16596">
                  <c:v>284.50373844830085</c:v>
                </c:pt>
                <c:pt idx="16597">
                  <c:v>284.40416213984395</c:v>
                </c:pt>
                <c:pt idx="16598">
                  <c:v>288.14407687198292</c:v>
                </c:pt>
                <c:pt idx="16599">
                  <c:v>291.76028503672632</c:v>
                </c:pt>
                <c:pt idx="16600">
                  <c:v>290.95210904717459</c:v>
                </c:pt>
                <c:pt idx="16601">
                  <c:v>291.57183703944509</c:v>
                </c:pt>
                <c:pt idx="16602">
                  <c:v>288.40245117082628</c:v>
                </c:pt>
                <c:pt idx="16603">
                  <c:v>288.46878373459555</c:v>
                </c:pt>
                <c:pt idx="16604">
                  <c:v>287.92934710901181</c:v>
                </c:pt>
                <c:pt idx="16605">
                  <c:v>286.03765129850564</c:v>
                </c:pt>
                <c:pt idx="16606">
                  <c:v>288.4775524640819</c:v>
                </c:pt>
                <c:pt idx="16607">
                  <c:v>293.50571620353088</c:v>
                </c:pt>
                <c:pt idx="16608">
                  <c:v>293.19166508719309</c:v>
                </c:pt>
                <c:pt idx="16609">
                  <c:v>294.87165332814271</c:v>
                </c:pt>
                <c:pt idx="16610">
                  <c:v>297.12152404303646</c:v>
                </c:pt>
                <c:pt idx="16611">
                  <c:v>296.68475540269321</c:v>
                </c:pt>
                <c:pt idx="16612">
                  <c:v>295.71459625252641</c:v>
                </c:pt>
                <c:pt idx="16613">
                  <c:v>299.12418554731806</c:v>
                </c:pt>
                <c:pt idx="16614">
                  <c:v>303.0516861035544</c:v>
                </c:pt>
                <c:pt idx="16615">
                  <c:v>302.93955697969608</c:v>
                </c:pt>
                <c:pt idx="16616">
                  <c:v>303.03952703349938</c:v>
                </c:pt>
                <c:pt idx="16617">
                  <c:v>300.89703757737254</c:v>
                </c:pt>
                <c:pt idx="16618">
                  <c:v>301.62821737868552</c:v>
                </c:pt>
                <c:pt idx="16619">
                  <c:v>307.09673695976107</c:v>
                </c:pt>
                <c:pt idx="16620">
                  <c:v>306.6944402343438</c:v>
                </c:pt>
                <c:pt idx="16621">
                  <c:v>308.07149827099602</c:v>
                </c:pt>
                <c:pt idx="16622">
                  <c:v>308.31487475463013</c:v>
                </c:pt>
                <c:pt idx="16623">
                  <c:v>307.97264524365249</c:v>
                </c:pt>
                <c:pt idx="16624">
                  <c:v>308.43152448506555</c:v>
                </c:pt>
                <c:pt idx="16625">
                  <c:v>310.61830399366465</c:v>
                </c:pt>
                <c:pt idx="16626">
                  <c:v>310.86369245381968</c:v>
                </c:pt>
                <c:pt idx="16627">
                  <c:v>305.76241926065251</c:v>
                </c:pt>
                <c:pt idx="16628">
                  <c:v>306.34031023305511</c:v>
                </c:pt>
                <c:pt idx="16629">
                  <c:v>307.68514419497819</c:v>
                </c:pt>
                <c:pt idx="16630">
                  <c:v>307.58976180027776</c:v>
                </c:pt>
                <c:pt idx="16631">
                  <c:v>310.13968092560202</c:v>
                </c:pt>
                <c:pt idx="16632">
                  <c:v>312.89682268903067</c:v>
                </c:pt>
                <c:pt idx="16633">
                  <c:v>312.92498340307264</c:v>
                </c:pt>
                <c:pt idx="16634">
                  <c:v>310.54362427937525</c:v>
                </c:pt>
                <c:pt idx="16635">
                  <c:v>310.78895374255598</c:v>
                </c:pt>
                <c:pt idx="16636">
                  <c:v>311.28310817900666</c:v>
                </c:pt>
                <c:pt idx="16637">
                  <c:v>305.73915602233853</c:v>
                </c:pt>
                <c:pt idx="16638">
                  <c:v>301.24173303724996</c:v>
                </c:pt>
                <c:pt idx="16639">
                  <c:v>300.09400203437804</c:v>
                </c:pt>
                <c:pt idx="16640">
                  <c:v>302.3116967094121</c:v>
                </c:pt>
                <c:pt idx="16641">
                  <c:v>300.43434107284662</c:v>
                </c:pt>
                <c:pt idx="16642">
                  <c:v>301.54294379140543</c:v>
                </c:pt>
                <c:pt idx="16643">
                  <c:v>298.80794929121737</c:v>
                </c:pt>
                <c:pt idx="16644">
                  <c:v>300.90856917473468</c:v>
                </c:pt>
                <c:pt idx="16645">
                  <c:v>307.597766667489</c:v>
                </c:pt>
                <c:pt idx="16646">
                  <c:v>308.5297879004915</c:v>
                </c:pt>
                <c:pt idx="16647">
                  <c:v>311.96372443982398</c:v>
                </c:pt>
                <c:pt idx="16648">
                  <c:v>312.90897452487667</c:v>
                </c:pt>
                <c:pt idx="16649">
                  <c:v>314.38903397437929</c:v>
                </c:pt>
                <c:pt idx="16650">
                  <c:v>314.36702674200109</c:v>
                </c:pt>
                <c:pt idx="16651">
                  <c:v>302.61913095265248</c:v>
                </c:pt>
                <c:pt idx="16652">
                  <c:v>302.1742808301521</c:v>
                </c:pt>
                <c:pt idx="16653">
                  <c:v>301.82073692158082</c:v>
                </c:pt>
                <c:pt idx="16654">
                  <c:v>301.04505762769236</c:v>
                </c:pt>
                <c:pt idx="16655">
                  <c:v>299.00698258755284</c:v>
                </c:pt>
                <c:pt idx="16656">
                  <c:v>298.95615140051297</c:v>
                </c:pt>
                <c:pt idx="16657">
                  <c:v>302.2835333656007</c:v>
                </c:pt>
                <c:pt idx="16658">
                  <c:v>304.49927166517057</c:v>
                </c:pt>
                <c:pt idx="16659">
                  <c:v>306.39630212764456</c:v>
                </c:pt>
                <c:pt idx="16660">
                  <c:v>306.49741290734664</c:v>
                </c:pt>
                <c:pt idx="16661">
                  <c:v>305.37256740197671</c:v>
                </c:pt>
                <c:pt idx="16662">
                  <c:v>304.67937167397423</c:v>
                </c:pt>
                <c:pt idx="16663">
                  <c:v>304.81343059751077</c:v>
                </c:pt>
                <c:pt idx="16664">
                  <c:v>306.44113431690147</c:v>
                </c:pt>
                <c:pt idx="16665">
                  <c:v>304.21637168176073</c:v>
                </c:pt>
                <c:pt idx="16666">
                  <c:v>302.64661520388285</c:v>
                </c:pt>
                <c:pt idx="16667">
                  <c:v>301.56919325375702</c:v>
                </c:pt>
                <c:pt idx="16668">
                  <c:v>300.34482232914678</c:v>
                </c:pt>
                <c:pt idx="16669">
                  <c:v>301.13773266009571</c:v>
                </c:pt>
                <c:pt idx="16670">
                  <c:v>296.51225708643665</c:v>
                </c:pt>
                <c:pt idx="16671">
                  <c:v>297.32470067085347</c:v>
                </c:pt>
                <c:pt idx="16672">
                  <c:v>300.16117831525344</c:v>
                </c:pt>
                <c:pt idx="16673">
                  <c:v>302.00416795010909</c:v>
                </c:pt>
                <c:pt idx="16674">
                  <c:v>299.2982106052761</c:v>
                </c:pt>
                <c:pt idx="16675">
                  <c:v>294.91049883780272</c:v>
                </c:pt>
                <c:pt idx="16676">
                  <c:v>295.71855360461831</c:v>
                </c:pt>
                <c:pt idx="16677">
                  <c:v>296.11481646644847</c:v>
                </c:pt>
                <c:pt idx="16678">
                  <c:v>293.96502289890202</c:v>
                </c:pt>
                <c:pt idx="16679">
                  <c:v>296.5636737013283</c:v>
                </c:pt>
                <c:pt idx="16680">
                  <c:v>297.22797633041927</c:v>
                </c:pt>
                <c:pt idx="16681">
                  <c:v>298.28016336662898</c:v>
                </c:pt>
                <c:pt idx="16682">
                  <c:v>297.27794201771712</c:v>
                </c:pt>
                <c:pt idx="16683">
                  <c:v>305.37579315827969</c:v>
                </c:pt>
                <c:pt idx="16684">
                  <c:v>310.51221399920195</c:v>
                </c:pt>
                <c:pt idx="16685">
                  <c:v>309.33847783028494</c:v>
                </c:pt>
                <c:pt idx="16686">
                  <c:v>310.76762159786091</c:v>
                </c:pt>
                <c:pt idx="16687">
                  <c:v>311.67506305292665</c:v>
                </c:pt>
                <c:pt idx="16688">
                  <c:v>310.15408874522836</c:v>
                </c:pt>
                <c:pt idx="16689">
                  <c:v>316.33235819303331</c:v>
                </c:pt>
                <c:pt idx="16690">
                  <c:v>315.83255306708833</c:v>
                </c:pt>
                <c:pt idx="16691">
                  <c:v>316.84953388796436</c:v>
                </c:pt>
                <c:pt idx="16692">
                  <c:v>317.17272041253011</c:v>
                </c:pt>
                <c:pt idx="16693">
                  <c:v>320.00190107860988</c:v>
                </c:pt>
                <c:pt idx="16694">
                  <c:v>320.36030320781794</c:v>
                </c:pt>
                <c:pt idx="16695">
                  <c:v>316.23406250250122</c:v>
                </c:pt>
                <c:pt idx="16696">
                  <c:v>316.74636168375525</c:v>
                </c:pt>
                <c:pt idx="16697">
                  <c:v>315.20063943873851</c:v>
                </c:pt>
                <c:pt idx="16698">
                  <c:v>317.82310875886884</c:v>
                </c:pt>
                <c:pt idx="16699">
                  <c:v>321.86581870228167</c:v>
                </c:pt>
                <c:pt idx="16700">
                  <c:v>321.48601703621301</c:v>
                </c:pt>
                <c:pt idx="16701">
                  <c:v>320.88162332418494</c:v>
                </c:pt>
                <c:pt idx="16702">
                  <c:v>316.6524035287722</c:v>
                </c:pt>
                <c:pt idx="16703">
                  <c:v>319.66693441036608</c:v>
                </c:pt>
                <c:pt idx="16704">
                  <c:v>318.58646017205905</c:v>
                </c:pt>
                <c:pt idx="16705">
                  <c:v>321.39639275077661</c:v>
                </c:pt>
                <c:pt idx="16706">
                  <c:v>320.22329591723627</c:v>
                </c:pt>
                <c:pt idx="16707">
                  <c:v>323.79378566671346</c:v>
                </c:pt>
                <c:pt idx="16708">
                  <c:v>320.28062309222963</c:v>
                </c:pt>
                <c:pt idx="16709">
                  <c:v>320.16852487414735</c:v>
                </c:pt>
                <c:pt idx="16710">
                  <c:v>318.64772438099516</c:v>
                </c:pt>
                <c:pt idx="16711">
                  <c:v>319.07789880890948</c:v>
                </c:pt>
                <c:pt idx="16712">
                  <c:v>316.66886067290221</c:v>
                </c:pt>
                <c:pt idx="16713">
                  <c:v>317.69803447008911</c:v>
                </c:pt>
                <c:pt idx="16714">
                  <c:v>318.66701347522286</c:v>
                </c:pt>
                <c:pt idx="16715">
                  <c:v>320.14881508788267</c:v>
                </c:pt>
                <c:pt idx="16716">
                  <c:v>318.88422726828554</c:v>
                </c:pt>
                <c:pt idx="16717">
                  <c:v>316.54042819786366</c:v>
                </c:pt>
                <c:pt idx="16718">
                  <c:v>317.91737906052441</c:v>
                </c:pt>
                <c:pt idx="16719">
                  <c:v>314.65872592515404</c:v>
                </c:pt>
                <c:pt idx="16720">
                  <c:v>311.46493985701375</c:v>
                </c:pt>
                <c:pt idx="16721">
                  <c:v>312.41490792357763</c:v>
                </c:pt>
                <c:pt idx="16722">
                  <c:v>312.93039252165153</c:v>
                </c:pt>
                <c:pt idx="16723">
                  <c:v>310.34871678334792</c:v>
                </c:pt>
                <c:pt idx="16724">
                  <c:v>313.43668651534222</c:v>
                </c:pt>
                <c:pt idx="16725">
                  <c:v>319.0001877009895</c:v>
                </c:pt>
                <c:pt idx="16726">
                  <c:v>319.68922810642363</c:v>
                </c:pt>
                <c:pt idx="16727">
                  <c:v>319.74037838292065</c:v>
                </c:pt>
                <c:pt idx="16728">
                  <c:v>320.78273201644896</c:v>
                </c:pt>
                <c:pt idx="16729">
                  <c:v>320.19249178953874</c:v>
                </c:pt>
                <c:pt idx="16730">
                  <c:v>319.25112586367749</c:v>
                </c:pt>
                <c:pt idx="16731">
                  <c:v>318.28060244105188</c:v>
                </c:pt>
                <c:pt idx="16732">
                  <c:v>314.7986126503468</c:v>
                </c:pt>
                <c:pt idx="16733">
                  <c:v>309.65480331964011</c:v>
                </c:pt>
                <c:pt idx="16734">
                  <c:v>310.38558865547441</c:v>
                </c:pt>
                <c:pt idx="16735">
                  <c:v>310.15590331986937</c:v>
                </c:pt>
                <c:pt idx="16736">
                  <c:v>306.26654829223821</c:v>
                </c:pt>
                <c:pt idx="16737">
                  <c:v>308.15315022971839</c:v>
                </c:pt>
                <c:pt idx="16738">
                  <c:v>308.54142319900785</c:v>
                </c:pt>
                <c:pt idx="16739">
                  <c:v>309.02274781919829</c:v>
                </c:pt>
                <c:pt idx="16740">
                  <c:v>308.57775506233867</c:v>
                </c:pt>
                <c:pt idx="16741">
                  <c:v>305.2019144219567</c:v>
                </c:pt>
                <c:pt idx="16742">
                  <c:v>305.18970634537982</c:v>
                </c:pt>
                <c:pt idx="16743">
                  <c:v>309.0839269983469</c:v>
                </c:pt>
                <c:pt idx="16744">
                  <c:v>307.21706007927685</c:v>
                </c:pt>
                <c:pt idx="16745">
                  <c:v>307.75776210501635</c:v>
                </c:pt>
                <c:pt idx="16746">
                  <c:v>310.57682320589834</c:v>
                </c:pt>
                <c:pt idx="16747">
                  <c:v>310.96815000313779</c:v>
                </c:pt>
                <c:pt idx="16748">
                  <c:v>310.33377497713138</c:v>
                </c:pt>
                <c:pt idx="16749">
                  <c:v>307.01010024712633</c:v>
                </c:pt>
                <c:pt idx="16750">
                  <c:v>312.87092306084401</c:v>
                </c:pt>
                <c:pt idx="16751">
                  <c:v>314.11927804385675</c:v>
                </c:pt>
                <c:pt idx="16752">
                  <c:v>314.55590384033769</c:v>
                </c:pt>
                <c:pt idx="16753">
                  <c:v>315.02459213705981</c:v>
                </c:pt>
                <c:pt idx="16754">
                  <c:v>316.28154025968666</c:v>
                </c:pt>
                <c:pt idx="16755">
                  <c:v>316.05698036610227</c:v>
                </c:pt>
                <c:pt idx="16756">
                  <c:v>316.87556794525051</c:v>
                </c:pt>
                <c:pt idx="16757">
                  <c:v>318.74196504044801</c:v>
                </c:pt>
                <c:pt idx="16758">
                  <c:v>317.71880333266813</c:v>
                </c:pt>
                <c:pt idx="16759">
                  <c:v>320.00320152863003</c:v>
                </c:pt>
                <c:pt idx="16760">
                  <c:v>318.59198740988876</c:v>
                </c:pt>
                <c:pt idx="16761">
                  <c:v>319.54457745224437</c:v>
                </c:pt>
                <c:pt idx="16762">
                  <c:v>320.18047116137433</c:v>
                </c:pt>
                <c:pt idx="16763">
                  <c:v>319.15269184894629</c:v>
                </c:pt>
                <c:pt idx="16764">
                  <c:v>319.85163624409546</c:v>
                </c:pt>
                <c:pt idx="16765">
                  <c:v>318.85689765537632</c:v>
                </c:pt>
                <c:pt idx="16766">
                  <c:v>318.18410960132348</c:v>
                </c:pt>
                <c:pt idx="16767">
                  <c:v>319.13548008903143</c:v>
                </c:pt>
                <c:pt idx="16768">
                  <c:v>322.6746925632188</c:v>
                </c:pt>
                <c:pt idx="16769">
                  <c:v>322.51012847001158</c:v>
                </c:pt>
                <c:pt idx="16770">
                  <c:v>321.57162399616385</c:v>
                </c:pt>
                <c:pt idx="16771">
                  <c:v>321.05389368153004</c:v>
                </c:pt>
                <c:pt idx="16772">
                  <c:v>322.33489871731933</c:v>
                </c:pt>
                <c:pt idx="16773">
                  <c:v>322.91187818602333</c:v>
                </c:pt>
                <c:pt idx="16774">
                  <c:v>328.10753030603644</c:v>
                </c:pt>
                <c:pt idx="16775">
                  <c:v>328.43235676103944</c:v>
                </c:pt>
                <c:pt idx="16776">
                  <c:v>328.10064008071083</c:v>
                </c:pt>
                <c:pt idx="16777">
                  <c:v>324.09453126532532</c:v>
                </c:pt>
                <c:pt idx="16778">
                  <c:v>325.16080227318827</c:v>
                </c:pt>
                <c:pt idx="16779">
                  <c:v>325.58025970812071</c:v>
                </c:pt>
                <c:pt idx="16780">
                  <c:v>326.29328047688148</c:v>
                </c:pt>
                <c:pt idx="16781">
                  <c:v>328.99825177203479</c:v>
                </c:pt>
                <c:pt idx="16782">
                  <c:v>326.82357332782163</c:v>
                </c:pt>
                <c:pt idx="16783">
                  <c:v>332.37630583866132</c:v>
                </c:pt>
                <c:pt idx="16784">
                  <c:v>333.03773468728025</c:v>
                </c:pt>
                <c:pt idx="16785">
                  <c:v>332.06859487934025</c:v>
                </c:pt>
                <c:pt idx="16786">
                  <c:v>331.99886047441555</c:v>
                </c:pt>
                <c:pt idx="16787">
                  <c:v>330.96634401834012</c:v>
                </c:pt>
                <c:pt idx="16788">
                  <c:v>326.66047188266151</c:v>
                </c:pt>
                <c:pt idx="16789">
                  <c:v>327.83318297672025</c:v>
                </c:pt>
                <c:pt idx="16790">
                  <c:v>328.22330446446256</c:v>
                </c:pt>
                <c:pt idx="16791">
                  <c:v>328.4760364089002</c:v>
                </c:pt>
                <c:pt idx="16792">
                  <c:v>328.43333452416704</c:v>
                </c:pt>
                <c:pt idx="16793">
                  <c:v>328.78475819210786</c:v>
                </c:pt>
                <c:pt idx="16794">
                  <c:v>326.34188743874046</c:v>
                </c:pt>
                <c:pt idx="16795">
                  <c:v>323.49292276140022</c:v>
                </c:pt>
                <c:pt idx="16796">
                  <c:v>324.80953895703914</c:v>
                </c:pt>
                <c:pt idx="16797">
                  <c:v>323.14326602218955</c:v>
                </c:pt>
                <c:pt idx="16798">
                  <c:v>323.48902931683324</c:v>
                </c:pt>
                <c:pt idx="16799">
                  <c:v>317.68887102118242</c:v>
                </c:pt>
                <c:pt idx="16800">
                  <c:v>317.13926927431578</c:v>
                </c:pt>
                <c:pt idx="16801">
                  <c:v>317.73231970785878</c:v>
                </c:pt>
                <c:pt idx="16802">
                  <c:v>312.86148324673729</c:v>
                </c:pt>
                <c:pt idx="16803">
                  <c:v>313.25881733046066</c:v>
                </c:pt>
                <c:pt idx="16804">
                  <c:v>315.16029835165654</c:v>
                </c:pt>
                <c:pt idx="16805">
                  <c:v>314.55203897583783</c:v>
                </c:pt>
                <c:pt idx="16806">
                  <c:v>315.48625853159604</c:v>
                </c:pt>
                <c:pt idx="16807">
                  <c:v>317.55900325014863</c:v>
                </c:pt>
                <c:pt idx="16808">
                  <c:v>315.83465786250031</c:v>
                </c:pt>
                <c:pt idx="16809">
                  <c:v>317.05693798842822</c:v>
                </c:pt>
                <c:pt idx="16810">
                  <c:v>319.67899886559252</c:v>
                </c:pt>
                <c:pt idx="16811">
                  <c:v>322.67439108496313</c:v>
                </c:pt>
                <c:pt idx="16812">
                  <c:v>322.15811205922716</c:v>
                </c:pt>
                <c:pt idx="16813">
                  <c:v>321.61044326872644</c:v>
                </c:pt>
                <c:pt idx="16814">
                  <c:v>324.50493725814493</c:v>
                </c:pt>
                <c:pt idx="16815">
                  <c:v>327.29567971856494</c:v>
                </c:pt>
                <c:pt idx="16816">
                  <c:v>327.81935280611464</c:v>
                </c:pt>
                <c:pt idx="16817">
                  <c:v>326.34416571848715</c:v>
                </c:pt>
                <c:pt idx="16818">
                  <c:v>326.83368196706488</c:v>
                </c:pt>
                <c:pt idx="16819">
                  <c:v>326.34343144411429</c:v>
                </c:pt>
                <c:pt idx="16820">
                  <c:v>325.88655064009254</c:v>
                </c:pt>
                <c:pt idx="16821">
                  <c:v>324.90889098817223</c:v>
                </c:pt>
                <c:pt idx="16822">
                  <c:v>323.99914609340533</c:v>
                </c:pt>
                <c:pt idx="16823">
                  <c:v>326.0403407137938</c:v>
                </c:pt>
                <c:pt idx="16824">
                  <c:v>328.38783116693315</c:v>
                </c:pt>
                <c:pt idx="16825">
                  <c:v>327.43550645654904</c:v>
                </c:pt>
                <c:pt idx="16826">
                  <c:v>327.20630160202944</c:v>
                </c:pt>
                <c:pt idx="16827">
                  <c:v>326.97725719090801</c:v>
                </c:pt>
                <c:pt idx="16828">
                  <c:v>328.31786394539074</c:v>
                </c:pt>
                <c:pt idx="16829">
                  <c:v>327.43140571273818</c:v>
                </c:pt>
                <c:pt idx="16830">
                  <c:v>327.88980968073605</c:v>
                </c:pt>
                <c:pt idx="16831">
                  <c:v>330.18503834850117</c:v>
                </c:pt>
                <c:pt idx="16832">
                  <c:v>329.52466827180416</c:v>
                </c:pt>
                <c:pt idx="16833">
                  <c:v>326.90824240572607</c:v>
                </c:pt>
                <c:pt idx="16834">
                  <c:v>331.24304570002602</c:v>
                </c:pt>
                <c:pt idx="16835">
                  <c:v>332.02477928787806</c:v>
                </c:pt>
                <c:pt idx="16836">
                  <c:v>333.07397759042777</c:v>
                </c:pt>
                <c:pt idx="16837">
                  <c:v>333.56026559770982</c:v>
                </c:pt>
                <c:pt idx="16838">
                  <c:v>332.94651470901005</c:v>
                </c:pt>
                <c:pt idx="16839">
                  <c:v>334.4647508160831</c:v>
                </c:pt>
                <c:pt idx="16840">
                  <c:v>335.75578475423316</c:v>
                </c:pt>
                <c:pt idx="16841">
                  <c:v>336.31313935692521</c:v>
                </c:pt>
                <c:pt idx="16842">
                  <c:v>336.80415654038632</c:v>
                </c:pt>
                <c:pt idx="16843">
                  <c:v>336.18443689235204</c:v>
                </c:pt>
                <c:pt idx="16844">
                  <c:v>339.19664944690754</c:v>
                </c:pt>
                <c:pt idx="16845">
                  <c:v>339.75971588498942</c:v>
                </c:pt>
                <c:pt idx="16846">
                  <c:v>339.64419758158851</c:v>
                </c:pt>
                <c:pt idx="16847">
                  <c:v>337.6946398874702</c:v>
                </c:pt>
                <c:pt idx="16848">
                  <c:v>341.29446474867058</c:v>
                </c:pt>
                <c:pt idx="16849">
                  <c:v>342.2705669178518</c:v>
                </c:pt>
                <c:pt idx="16850">
                  <c:v>345.09772180059321</c:v>
                </c:pt>
                <c:pt idx="16851">
                  <c:v>347.3960726277852</c:v>
                </c:pt>
                <c:pt idx="16852">
                  <c:v>348.63280264634011</c:v>
                </c:pt>
                <c:pt idx="16853">
                  <c:v>351.40791975540498</c:v>
                </c:pt>
                <c:pt idx="16854">
                  <c:v>351.48522949775122</c:v>
                </c:pt>
                <c:pt idx="16855">
                  <c:v>351.59770477119054</c:v>
                </c:pt>
                <c:pt idx="16856">
                  <c:v>352.06181374148849</c:v>
                </c:pt>
                <c:pt idx="16857">
                  <c:v>351.57596843852519</c:v>
                </c:pt>
                <c:pt idx="16858">
                  <c:v>355.34486282018622</c:v>
                </c:pt>
                <c:pt idx="16859">
                  <c:v>354.7123489643663</c:v>
                </c:pt>
                <c:pt idx="16860">
                  <c:v>352.34287047328434</c:v>
                </c:pt>
                <c:pt idx="16861">
                  <c:v>347.98086573682508</c:v>
                </c:pt>
                <c:pt idx="16862">
                  <c:v>348.23141196015564</c:v>
                </c:pt>
                <c:pt idx="16863">
                  <c:v>347.99461460002271</c:v>
                </c:pt>
                <c:pt idx="16864">
                  <c:v>350.68113302473489</c:v>
                </c:pt>
                <c:pt idx="16865">
                  <c:v>351.52978136665479</c:v>
                </c:pt>
                <c:pt idx="16866">
                  <c:v>353.57568469420869</c:v>
                </c:pt>
                <c:pt idx="16867">
                  <c:v>352.87560483851416</c:v>
                </c:pt>
                <c:pt idx="16868">
                  <c:v>347.80125364093635</c:v>
                </c:pt>
                <c:pt idx="16869">
                  <c:v>348.8168333015679</c:v>
                </c:pt>
                <c:pt idx="16870">
                  <c:v>344.14966407199296</c:v>
                </c:pt>
                <c:pt idx="16871">
                  <c:v>344.50069672934637</c:v>
                </c:pt>
                <c:pt idx="16872">
                  <c:v>345.67888911216073</c:v>
                </c:pt>
                <c:pt idx="16873">
                  <c:v>344.50358088917937</c:v>
                </c:pt>
                <c:pt idx="16874">
                  <c:v>347.5007620429152</c:v>
                </c:pt>
                <c:pt idx="16875">
                  <c:v>348.85601501488259</c:v>
                </c:pt>
                <c:pt idx="16876">
                  <c:v>352.41434636803439</c:v>
                </c:pt>
                <c:pt idx="16877">
                  <c:v>351.92096628311913</c:v>
                </c:pt>
                <c:pt idx="16878">
                  <c:v>352.27288724940223</c:v>
                </c:pt>
                <c:pt idx="16879">
                  <c:v>352.02629622832762</c:v>
                </c:pt>
                <c:pt idx="16880">
                  <c:v>351.2518383766253</c:v>
                </c:pt>
                <c:pt idx="16881">
                  <c:v>353.49985014223569</c:v>
                </c:pt>
                <c:pt idx="16882">
                  <c:v>353.3584502021788</c:v>
                </c:pt>
                <c:pt idx="16883">
                  <c:v>354.84255569302792</c:v>
                </c:pt>
                <c:pt idx="16884">
                  <c:v>357.75226464971075</c:v>
                </c:pt>
                <c:pt idx="16885">
                  <c:v>350.41834322439172</c:v>
                </c:pt>
                <c:pt idx="16886">
                  <c:v>347.12441079808247</c:v>
                </c:pt>
                <c:pt idx="16887">
                  <c:v>348.79060796991325</c:v>
                </c:pt>
                <c:pt idx="16888">
                  <c:v>347.91863144998848</c:v>
                </c:pt>
                <c:pt idx="16889">
                  <c:v>346.66612437676849</c:v>
                </c:pt>
                <c:pt idx="16890">
                  <c:v>348.0181222618379</c:v>
                </c:pt>
                <c:pt idx="16891">
                  <c:v>349.34059112643291</c:v>
                </c:pt>
                <c:pt idx="16892">
                  <c:v>350.24887666336161</c:v>
                </c:pt>
                <c:pt idx="16893">
                  <c:v>350.5641006523586</c:v>
                </c:pt>
                <c:pt idx="16894">
                  <c:v>353.33355704751222</c:v>
                </c:pt>
                <c:pt idx="16895">
                  <c:v>355.04369146362217</c:v>
                </c:pt>
                <c:pt idx="16896">
                  <c:v>354.27679709006071</c:v>
                </c:pt>
                <c:pt idx="16897">
                  <c:v>355.35379855321446</c:v>
                </c:pt>
                <c:pt idx="16898">
                  <c:v>354.5506989684842</c:v>
                </c:pt>
                <c:pt idx="16899">
                  <c:v>356.62127505046016</c:v>
                </c:pt>
                <c:pt idx="16900">
                  <c:v>356.70686415647225</c:v>
                </c:pt>
                <c:pt idx="16901">
                  <c:v>358.25497194691133</c:v>
                </c:pt>
                <c:pt idx="16902">
                  <c:v>359.05746308407242</c:v>
                </c:pt>
                <c:pt idx="16903">
                  <c:v>356.48661164839046</c:v>
                </c:pt>
                <c:pt idx="16904">
                  <c:v>361.31344037010973</c:v>
                </c:pt>
                <c:pt idx="16905">
                  <c:v>361.68920634809461</c:v>
                </c:pt>
                <c:pt idx="16906">
                  <c:v>365.89926870998647</c:v>
                </c:pt>
                <c:pt idx="16907">
                  <c:v>367.30432190183285</c:v>
                </c:pt>
                <c:pt idx="16908">
                  <c:v>366.65786629528566</c:v>
                </c:pt>
                <c:pt idx="16909">
                  <c:v>369.42246660715216</c:v>
                </c:pt>
                <c:pt idx="16910">
                  <c:v>368.95699429922712</c:v>
                </c:pt>
                <c:pt idx="16911">
                  <c:v>367.42213320294229</c:v>
                </c:pt>
                <c:pt idx="16912">
                  <c:v>367.91447886143419</c:v>
                </c:pt>
                <c:pt idx="16913">
                  <c:v>370.65176258416324</c:v>
                </c:pt>
                <c:pt idx="16914">
                  <c:v>370.96311006473394</c:v>
                </c:pt>
                <c:pt idx="16915">
                  <c:v>370.5402121192601</c:v>
                </c:pt>
                <c:pt idx="16916">
                  <c:v>369.89547215017262</c:v>
                </c:pt>
                <c:pt idx="16917">
                  <c:v>370.02863452014668</c:v>
                </c:pt>
                <c:pt idx="16918">
                  <c:v>369.93982764786182</c:v>
                </c:pt>
                <c:pt idx="16919">
                  <c:v>370.10999996857981</c:v>
                </c:pt>
                <c:pt idx="16920">
                  <c:v>368.42970056872247</c:v>
                </c:pt>
                <c:pt idx="16921">
                  <c:v>367.82547585978978</c:v>
                </c:pt>
                <c:pt idx="16922">
                  <c:v>368.50963124488896</c:v>
                </c:pt>
                <c:pt idx="16923">
                  <c:v>369.74782360587182</c:v>
                </c:pt>
                <c:pt idx="16924">
                  <c:v>376.61034321199674</c:v>
                </c:pt>
                <c:pt idx="16925">
                  <c:v>379.23155120075228</c:v>
                </c:pt>
                <c:pt idx="16926">
                  <c:v>378.6475346119031</c:v>
                </c:pt>
                <c:pt idx="16927">
                  <c:v>381.13146243895716</c:v>
                </c:pt>
                <c:pt idx="16928">
                  <c:v>381.99281954406916</c:v>
                </c:pt>
                <c:pt idx="16929">
                  <c:v>385.10988095154875</c:v>
                </c:pt>
                <c:pt idx="16930">
                  <c:v>386.21129521107019</c:v>
                </c:pt>
                <c:pt idx="16931">
                  <c:v>382.79718736140433</c:v>
                </c:pt>
                <c:pt idx="16932">
                  <c:v>383.66230900484106</c:v>
                </c:pt>
                <c:pt idx="16933">
                  <c:v>384.10735728328672</c:v>
                </c:pt>
                <c:pt idx="16934">
                  <c:v>386.81915522570677</c:v>
                </c:pt>
                <c:pt idx="16935">
                  <c:v>384.59881327471123</c:v>
                </c:pt>
                <c:pt idx="16936">
                  <c:v>386.27566410058893</c:v>
                </c:pt>
                <c:pt idx="16937">
                  <c:v>388.13751280155378</c:v>
                </c:pt>
                <c:pt idx="16938">
                  <c:v>392.02665067982531</c:v>
                </c:pt>
                <c:pt idx="16939">
                  <c:v>388.74146734712838</c:v>
                </c:pt>
                <c:pt idx="16940">
                  <c:v>390.57632707300684</c:v>
                </c:pt>
                <c:pt idx="16941">
                  <c:v>393.86497974696158</c:v>
                </c:pt>
                <c:pt idx="16942">
                  <c:v>393.99101654048064</c:v>
                </c:pt>
                <c:pt idx="16943">
                  <c:v>394.03829546246544</c:v>
                </c:pt>
                <c:pt idx="16944">
                  <c:v>393.69154176245848</c:v>
                </c:pt>
                <c:pt idx="16945">
                  <c:v>391.17978972601395</c:v>
                </c:pt>
                <c:pt idx="16946">
                  <c:v>390.91378746900028</c:v>
                </c:pt>
                <c:pt idx="16947">
                  <c:v>386.89519373381899</c:v>
                </c:pt>
                <c:pt idx="16948">
                  <c:v>387.98623818014835</c:v>
                </c:pt>
                <c:pt idx="16949">
                  <c:v>388.42078276691012</c:v>
                </c:pt>
                <c:pt idx="16950">
                  <c:v>387.76823585186173</c:v>
                </c:pt>
                <c:pt idx="16951">
                  <c:v>387.07800839204543</c:v>
                </c:pt>
                <c:pt idx="16952">
                  <c:v>388.7114775874598</c:v>
                </c:pt>
                <c:pt idx="16953">
                  <c:v>394.31669709427098</c:v>
                </c:pt>
                <c:pt idx="16954">
                  <c:v>393.29936001576777</c:v>
                </c:pt>
                <c:pt idx="16955">
                  <c:v>395.39171261105167</c:v>
                </c:pt>
                <c:pt idx="16956">
                  <c:v>392.75049597080982</c:v>
                </c:pt>
                <c:pt idx="16957">
                  <c:v>385.68884205325469</c:v>
                </c:pt>
                <c:pt idx="16958">
                  <c:v>383.76811161982948</c:v>
                </c:pt>
                <c:pt idx="16959">
                  <c:v>385.16886522724184</c:v>
                </c:pt>
                <c:pt idx="16960">
                  <c:v>386.49769781227582</c:v>
                </c:pt>
                <c:pt idx="16961">
                  <c:v>388.02436371863428</c:v>
                </c:pt>
                <c:pt idx="16962">
                  <c:v>391.69119395577536</c:v>
                </c:pt>
                <c:pt idx="16963">
                  <c:v>393.86508008222989</c:v>
                </c:pt>
                <c:pt idx="16964">
                  <c:v>395.89348524465339</c:v>
                </c:pt>
                <c:pt idx="16965">
                  <c:v>397.21972842022296</c:v>
                </c:pt>
                <c:pt idx="16966">
                  <c:v>397.59708716222218</c:v>
                </c:pt>
                <c:pt idx="16967">
                  <c:v>399.2073553652292</c:v>
                </c:pt>
                <c:pt idx="16968">
                  <c:v>400.10557191480103</c:v>
                </c:pt>
                <c:pt idx="16969">
                  <c:v>399.00528159203532</c:v>
                </c:pt>
                <c:pt idx="16970">
                  <c:v>403.49409100994569</c:v>
                </c:pt>
                <c:pt idx="16971">
                  <c:v>401.29504821394153</c:v>
                </c:pt>
                <c:pt idx="16972">
                  <c:v>403.12094068331498</c:v>
                </c:pt>
                <c:pt idx="16973">
                  <c:v>400.88361946252263</c:v>
                </c:pt>
                <c:pt idx="16974">
                  <c:v>401.10410545322702</c:v>
                </c:pt>
                <c:pt idx="16975">
                  <c:v>405.25553294466795</c:v>
                </c:pt>
                <c:pt idx="16976">
                  <c:v>409.49045326393974</c:v>
                </c:pt>
                <c:pt idx="16977">
                  <c:v>410.04326537584603</c:v>
                </c:pt>
                <c:pt idx="16978">
                  <c:v>414.04118721326051</c:v>
                </c:pt>
                <c:pt idx="16979">
                  <c:v>412.10347445710244</c:v>
                </c:pt>
                <c:pt idx="16980">
                  <c:v>412.97713382295143</c:v>
                </c:pt>
                <c:pt idx="16981">
                  <c:v>414.05913391356756</c:v>
                </c:pt>
                <c:pt idx="16982">
                  <c:v>413.28070274181005</c:v>
                </c:pt>
                <c:pt idx="16983">
                  <c:v>418.66161749150842</c:v>
                </c:pt>
                <c:pt idx="16984">
                  <c:v>419.13051850309893</c:v>
                </c:pt>
                <c:pt idx="16985">
                  <c:v>417.29472683205535</c:v>
                </c:pt>
                <c:pt idx="16986">
                  <c:v>418.93052216123698</c:v>
                </c:pt>
                <c:pt idx="16987">
                  <c:v>415.71313575103869</c:v>
                </c:pt>
                <c:pt idx="16988">
                  <c:v>413.7675982757238</c:v>
                </c:pt>
                <c:pt idx="16989">
                  <c:v>415.26543698148191</c:v>
                </c:pt>
                <c:pt idx="16990">
                  <c:v>416.18732625158083</c:v>
                </c:pt>
                <c:pt idx="16991">
                  <c:v>415.19680041510202</c:v>
                </c:pt>
                <c:pt idx="16992">
                  <c:v>416.61677347252169</c:v>
                </c:pt>
                <c:pt idx="16993">
                  <c:v>411.41739613958458</c:v>
                </c:pt>
                <c:pt idx="16994">
                  <c:v>411.59019144596323</c:v>
                </c:pt>
                <c:pt idx="16995">
                  <c:v>415.34389399195044</c:v>
                </c:pt>
                <c:pt idx="16996">
                  <c:v>422.45458145709262</c:v>
                </c:pt>
                <c:pt idx="16997">
                  <c:v>421.91383959282757</c:v>
                </c:pt>
                <c:pt idx="16998">
                  <c:v>423.31459354027578</c:v>
                </c:pt>
                <c:pt idx="16999">
                  <c:v>421.33348124250728</c:v>
                </c:pt>
                <c:pt idx="17000">
                  <c:v>422.47950831148694</c:v>
                </c:pt>
                <c:pt idx="17001">
                  <c:v>423.16392511495155</c:v>
                </c:pt>
                <c:pt idx="17002">
                  <c:v>425.8002363684177</c:v>
                </c:pt>
                <c:pt idx="17003">
                  <c:v>425.00398992640874</c:v>
                </c:pt>
                <c:pt idx="17004">
                  <c:v>421.53170732870996</c:v>
                </c:pt>
                <c:pt idx="17005">
                  <c:v>420.91205571893676</c:v>
                </c:pt>
                <c:pt idx="17006">
                  <c:v>421.42977754747108</c:v>
                </c:pt>
                <c:pt idx="17007">
                  <c:v>420.34670301917407</c:v>
                </c:pt>
                <c:pt idx="17008">
                  <c:v>421.87256155113369</c:v>
                </c:pt>
                <c:pt idx="17009">
                  <c:v>418.76336077250181</c:v>
                </c:pt>
                <c:pt idx="17010">
                  <c:v>415.80270381184022</c:v>
                </c:pt>
                <c:pt idx="17011">
                  <c:v>416.72994384134063</c:v>
                </c:pt>
                <c:pt idx="17012">
                  <c:v>418.28434653186883</c:v>
                </c:pt>
                <c:pt idx="17013">
                  <c:v>418.67335097414349</c:v>
                </c:pt>
                <c:pt idx="17014">
                  <c:v>418.43470716408825</c:v>
                </c:pt>
                <c:pt idx="17015">
                  <c:v>418.1125124395719</c:v>
                </c:pt>
                <c:pt idx="17016">
                  <c:v>419.3375821010199</c:v>
                </c:pt>
                <c:pt idx="17017">
                  <c:v>416.49866667019597</c:v>
                </c:pt>
                <c:pt idx="17018">
                  <c:v>417.13590963020141</c:v>
                </c:pt>
                <c:pt idx="17019">
                  <c:v>417.73241398097264</c:v>
                </c:pt>
                <c:pt idx="17020">
                  <c:v>421.54631092061896</c:v>
                </c:pt>
                <c:pt idx="17021">
                  <c:v>422.7814416116164</c:v>
                </c:pt>
                <c:pt idx="17022">
                  <c:v>424.81502034576829</c:v>
                </c:pt>
                <c:pt idx="17023">
                  <c:v>428.98245569536033</c:v>
                </c:pt>
                <c:pt idx="17024">
                  <c:v>431.38904727181125</c:v>
                </c:pt>
                <c:pt idx="17025">
                  <c:v>431.78161130482857</c:v>
                </c:pt>
                <c:pt idx="17026">
                  <c:v>433.94483717746573</c:v>
                </c:pt>
                <c:pt idx="17027">
                  <c:v>434.94724975134568</c:v>
                </c:pt>
                <c:pt idx="17028">
                  <c:v>434.21218889926593</c:v>
                </c:pt>
                <c:pt idx="17029">
                  <c:v>431.74152154442913</c:v>
                </c:pt>
                <c:pt idx="17030">
                  <c:v>430.10522117777577</c:v>
                </c:pt>
                <c:pt idx="17031">
                  <c:v>406.49674558732767</c:v>
                </c:pt>
                <c:pt idx="17032">
                  <c:v>413.28930620609191</c:v>
                </c:pt>
                <c:pt idx="17033">
                  <c:v>411.64028187432956</c:v>
                </c:pt>
                <c:pt idx="17034">
                  <c:v>412.7969910663964</c:v>
                </c:pt>
                <c:pt idx="17035">
                  <c:v>419.19947239783619</c:v>
                </c:pt>
                <c:pt idx="17036">
                  <c:v>419.11982449808062</c:v>
                </c:pt>
                <c:pt idx="17037">
                  <c:v>416.44164881953787</c:v>
                </c:pt>
                <c:pt idx="17038">
                  <c:v>414.23867249728249</c:v>
                </c:pt>
                <c:pt idx="17039">
                  <c:v>413.29006593726371</c:v>
                </c:pt>
                <c:pt idx="17040">
                  <c:v>408.70667910601941</c:v>
                </c:pt>
                <c:pt idx="17041">
                  <c:v>404.78718205339271</c:v>
                </c:pt>
                <c:pt idx="17042">
                  <c:v>404.66979377059721</c:v>
                </c:pt>
                <c:pt idx="17043">
                  <c:v>410.21781664319212</c:v>
                </c:pt>
                <c:pt idx="17044">
                  <c:v>411.54282019094967</c:v>
                </c:pt>
                <c:pt idx="17045">
                  <c:v>408.96244670835239</c:v>
                </c:pt>
                <c:pt idx="17046">
                  <c:v>408.27947942234948</c:v>
                </c:pt>
                <c:pt idx="17047">
                  <c:v>402.8616107304149</c:v>
                </c:pt>
                <c:pt idx="17048">
                  <c:v>404.96857695453497</c:v>
                </c:pt>
                <c:pt idx="17049">
                  <c:v>409.03041178138892</c:v>
                </c:pt>
                <c:pt idx="17050">
                  <c:v>407.77468841722003</c:v>
                </c:pt>
                <c:pt idx="17051">
                  <c:v>410.31512472605931</c:v>
                </c:pt>
                <c:pt idx="17052">
                  <c:v>411.066001404308</c:v>
                </c:pt>
                <c:pt idx="17053">
                  <c:v>409.26964297817119</c:v>
                </c:pt>
                <c:pt idx="17054">
                  <c:v>411.77846588962734</c:v>
                </c:pt>
                <c:pt idx="17055">
                  <c:v>411.9967084765488</c:v>
                </c:pt>
                <c:pt idx="17056">
                  <c:v>413.28625817408044</c:v>
                </c:pt>
                <c:pt idx="17057">
                  <c:v>410.77761058696376</c:v>
                </c:pt>
                <c:pt idx="17058">
                  <c:v>410.58454510998791</c:v>
                </c:pt>
                <c:pt idx="17059">
                  <c:v>412.89613609895713</c:v>
                </c:pt>
                <c:pt idx="17060">
                  <c:v>415.26203095880413</c:v>
                </c:pt>
                <c:pt idx="17061">
                  <c:v>416.93553694356808</c:v>
                </c:pt>
                <c:pt idx="17062">
                  <c:v>417.40667410031432</c:v>
                </c:pt>
                <c:pt idx="17063">
                  <c:v>415.20694092780565</c:v>
                </c:pt>
                <c:pt idx="17064">
                  <c:v>417.17086975839413</c:v>
                </c:pt>
                <c:pt idx="17065">
                  <c:v>421.7180322387606</c:v>
                </c:pt>
                <c:pt idx="17066">
                  <c:v>422.94101453225295</c:v>
                </c:pt>
                <c:pt idx="17067">
                  <c:v>421.46072098139007</c:v>
                </c:pt>
                <c:pt idx="17068">
                  <c:v>420.28063096264219</c:v>
                </c:pt>
                <c:pt idx="17069">
                  <c:v>419.35601357452441</c:v>
                </c:pt>
                <c:pt idx="17070">
                  <c:v>420.15279000031603</c:v>
                </c:pt>
                <c:pt idx="17071">
                  <c:v>419.69062193131566</c:v>
                </c:pt>
                <c:pt idx="17072">
                  <c:v>422.29270378728984</c:v>
                </c:pt>
                <c:pt idx="17073">
                  <c:v>423.47512335789423</c:v>
                </c:pt>
                <c:pt idx="17074">
                  <c:v>421.31540022876897</c:v>
                </c:pt>
                <c:pt idx="17075">
                  <c:v>419.79866478794537</c:v>
                </c:pt>
                <c:pt idx="17076">
                  <c:v>412.62010762007151</c:v>
                </c:pt>
                <c:pt idx="17077">
                  <c:v>410.92836517882921</c:v>
                </c:pt>
                <c:pt idx="17078">
                  <c:v>411.42147921704384</c:v>
                </c:pt>
                <c:pt idx="17079">
                  <c:v>413.72543950065932</c:v>
                </c:pt>
                <c:pt idx="17080">
                  <c:v>417.15936064851479</c:v>
                </c:pt>
                <c:pt idx="17081">
                  <c:v>416.90906503212568</c:v>
                </c:pt>
                <c:pt idx="17082">
                  <c:v>419.118683076796</c:v>
                </c:pt>
                <c:pt idx="17083">
                  <c:v>421.17236462387228</c:v>
                </c:pt>
                <c:pt idx="17084">
                  <c:v>424.54174354086325</c:v>
                </c:pt>
                <c:pt idx="17085">
                  <c:v>430.76552550117225</c:v>
                </c:pt>
                <c:pt idx="17086">
                  <c:v>430.61906522250183</c:v>
                </c:pt>
                <c:pt idx="17087">
                  <c:v>427.67363081637995</c:v>
                </c:pt>
                <c:pt idx="17088">
                  <c:v>424.14960009845299</c:v>
                </c:pt>
                <c:pt idx="17089">
                  <c:v>425.53232779477395</c:v>
                </c:pt>
                <c:pt idx="17090">
                  <c:v>421.34508968927338</c:v>
                </c:pt>
                <c:pt idx="17091">
                  <c:v>418.25241673095411</c:v>
                </c:pt>
                <c:pt idx="17092">
                  <c:v>419.32314291778533</c:v>
                </c:pt>
                <c:pt idx="17093">
                  <c:v>409.6619377049596</c:v>
                </c:pt>
                <c:pt idx="17094">
                  <c:v>405.87666140056575</c:v>
                </c:pt>
                <c:pt idx="17095">
                  <c:v>409.71625461741513</c:v>
                </c:pt>
                <c:pt idx="17096">
                  <c:v>406.70893730852328</c:v>
                </c:pt>
                <c:pt idx="17097">
                  <c:v>407.01803610087779</c:v>
                </c:pt>
                <c:pt idx="17098">
                  <c:v>408.38561670217678</c:v>
                </c:pt>
                <c:pt idx="17099">
                  <c:v>399.05808921669905</c:v>
                </c:pt>
                <c:pt idx="17100">
                  <c:v>398.88250365744369</c:v>
                </c:pt>
                <c:pt idx="17101">
                  <c:v>397.23113009230184</c:v>
                </c:pt>
                <c:pt idx="17102">
                  <c:v>393.08403709413818</c:v>
                </c:pt>
                <c:pt idx="17103">
                  <c:v>391.77113641024374</c:v>
                </c:pt>
                <c:pt idx="17104">
                  <c:v>390.54097504191554</c:v>
                </c:pt>
                <c:pt idx="17105">
                  <c:v>387.12764692004919</c:v>
                </c:pt>
                <c:pt idx="17106">
                  <c:v>393.69333181181327</c:v>
                </c:pt>
                <c:pt idx="17107">
                  <c:v>394.1263944768063</c:v>
                </c:pt>
                <c:pt idx="17108">
                  <c:v>397.12175507483005</c:v>
                </c:pt>
                <c:pt idx="17109">
                  <c:v>398.74995427063686</c:v>
                </c:pt>
                <c:pt idx="17110">
                  <c:v>396.71632950385663</c:v>
                </c:pt>
                <c:pt idx="17111">
                  <c:v>401.08020912839902</c:v>
                </c:pt>
                <c:pt idx="17112">
                  <c:v>400.83956100292198</c:v>
                </c:pt>
                <c:pt idx="17113">
                  <c:v>401.92182781762983</c:v>
                </c:pt>
                <c:pt idx="17114">
                  <c:v>398.26433918448942</c:v>
                </c:pt>
                <c:pt idx="17115">
                  <c:v>398.94138856110305</c:v>
                </c:pt>
                <c:pt idx="17116">
                  <c:v>399.85895375479356</c:v>
                </c:pt>
                <c:pt idx="17117">
                  <c:v>403.0978112802074</c:v>
                </c:pt>
                <c:pt idx="17118">
                  <c:v>401.20325156719042</c:v>
                </c:pt>
                <c:pt idx="17119">
                  <c:v>395.90736864650353</c:v>
                </c:pt>
                <c:pt idx="17120">
                  <c:v>395.19473538293983</c:v>
                </c:pt>
                <c:pt idx="17121">
                  <c:v>393.89059275617615</c:v>
                </c:pt>
                <c:pt idx="17122">
                  <c:v>391.84236167384404</c:v>
                </c:pt>
                <c:pt idx="17123">
                  <c:v>395.87833799908464</c:v>
                </c:pt>
                <c:pt idx="17124">
                  <c:v>398.13484452567945</c:v>
                </c:pt>
                <c:pt idx="17125">
                  <c:v>400.36439965502331</c:v>
                </c:pt>
                <c:pt idx="17126">
                  <c:v>401.52145277002637</c:v>
                </c:pt>
                <c:pt idx="17127">
                  <c:v>404.85006561348985</c:v>
                </c:pt>
                <c:pt idx="17128">
                  <c:v>403.46952688974784</c:v>
                </c:pt>
                <c:pt idx="17129">
                  <c:v>407.9036569902662</c:v>
                </c:pt>
                <c:pt idx="17130">
                  <c:v>407.12456100541482</c:v>
                </c:pt>
                <c:pt idx="17131">
                  <c:v>410.66247344055193</c:v>
                </c:pt>
                <c:pt idx="17132">
                  <c:v>408.60505444861479</c:v>
                </c:pt>
                <c:pt idx="17133">
                  <c:v>409.3364574960778</c:v>
                </c:pt>
                <c:pt idx="17134">
                  <c:v>406.63074351202874</c:v>
                </c:pt>
                <c:pt idx="17135">
                  <c:v>407.68391713772496</c:v>
                </c:pt>
                <c:pt idx="17136">
                  <c:v>408.82135526653923</c:v>
                </c:pt>
                <c:pt idx="17137">
                  <c:v>412.61930565696537</c:v>
                </c:pt>
                <c:pt idx="17138">
                  <c:v>414.30691861710233</c:v>
                </c:pt>
                <c:pt idx="17139">
                  <c:v>412.14837957110723</c:v>
                </c:pt>
                <c:pt idx="17140">
                  <c:v>410.41323489311287</c:v>
                </c:pt>
                <c:pt idx="17141">
                  <c:v>405.52521326553591</c:v>
                </c:pt>
                <c:pt idx="17142">
                  <c:v>407.4271265157513</c:v>
                </c:pt>
                <c:pt idx="17143">
                  <c:v>408.2379064975176</c:v>
                </c:pt>
                <c:pt idx="17144">
                  <c:v>411.62219874238201</c:v>
                </c:pt>
                <c:pt idx="17145">
                  <c:v>412.11202915888543</c:v>
                </c:pt>
                <c:pt idx="17146">
                  <c:v>410.7891495452854</c:v>
                </c:pt>
                <c:pt idx="17147">
                  <c:v>410.16885792947204</c:v>
                </c:pt>
                <c:pt idx="17148">
                  <c:v>408.58560613786426</c:v>
                </c:pt>
                <c:pt idx="17149">
                  <c:v>413.8318453206744</c:v>
                </c:pt>
                <c:pt idx="17150">
                  <c:v>411.32402433803111</c:v>
                </c:pt>
                <c:pt idx="17151">
                  <c:v>410.84688846979896</c:v>
                </c:pt>
                <c:pt idx="17152">
                  <c:v>409.79512043531628</c:v>
                </c:pt>
                <c:pt idx="17153">
                  <c:v>410.79502052917843</c:v>
                </c:pt>
                <c:pt idx="17154">
                  <c:v>411.63304237105797</c:v>
                </c:pt>
                <c:pt idx="17155">
                  <c:v>411.81416090970123</c:v>
                </c:pt>
                <c:pt idx="17156">
                  <c:v>414.79569543468745</c:v>
                </c:pt>
                <c:pt idx="17157">
                  <c:v>415.26856252748297</c:v>
                </c:pt>
                <c:pt idx="17158">
                  <c:v>415.07753898872033</c:v>
                </c:pt>
                <c:pt idx="17159">
                  <c:v>410.77733568479715</c:v>
                </c:pt>
                <c:pt idx="17160">
                  <c:v>407.83616996129399</c:v>
                </c:pt>
                <c:pt idx="17161">
                  <c:v>404.3450923464253</c:v>
                </c:pt>
                <c:pt idx="17162">
                  <c:v>399.75173209736988</c:v>
                </c:pt>
                <c:pt idx="17163">
                  <c:v>398.76834283641034</c:v>
                </c:pt>
                <c:pt idx="17164">
                  <c:v>400.69838161573853</c:v>
                </c:pt>
                <c:pt idx="17165">
                  <c:v>401.43566663791154</c:v>
                </c:pt>
                <c:pt idx="17166">
                  <c:v>397.23664956487897</c:v>
                </c:pt>
                <c:pt idx="17167">
                  <c:v>399.15927494877297</c:v>
                </c:pt>
                <c:pt idx="17168">
                  <c:v>400.95948327879194</c:v>
                </c:pt>
                <c:pt idx="17169">
                  <c:v>403.28905787664178</c:v>
                </c:pt>
                <c:pt idx="17170">
                  <c:v>404.66427356400106</c:v>
                </c:pt>
                <c:pt idx="17171">
                  <c:v>407.82470154053595</c:v>
                </c:pt>
                <c:pt idx="17172">
                  <c:v>410.23494552664056</c:v>
                </c:pt>
                <c:pt idx="17173">
                  <c:v>411.87998765820242</c:v>
                </c:pt>
                <c:pt idx="17174">
                  <c:v>412.46073844080047</c:v>
                </c:pt>
                <c:pt idx="17175">
                  <c:v>414.19719814963628</c:v>
                </c:pt>
                <c:pt idx="17176">
                  <c:v>422.65096296387037</c:v>
                </c:pt>
                <c:pt idx="17177">
                  <c:v>426.12092736980378</c:v>
                </c:pt>
                <c:pt idx="17178">
                  <c:v>425.91212811539259</c:v>
                </c:pt>
                <c:pt idx="17179">
                  <c:v>425.57565753418146</c:v>
                </c:pt>
                <c:pt idx="17180">
                  <c:v>426.51617973733204</c:v>
                </c:pt>
                <c:pt idx="17181">
                  <c:v>427.0322643148142</c:v>
                </c:pt>
                <c:pt idx="17182">
                  <c:v>431.1787476013111</c:v>
                </c:pt>
                <c:pt idx="17183">
                  <c:v>431.95918113446953</c:v>
                </c:pt>
                <c:pt idx="17184">
                  <c:v>433.04339867911705</c:v>
                </c:pt>
                <c:pt idx="17185">
                  <c:v>432.83120741376428</c:v>
                </c:pt>
                <c:pt idx="17186">
                  <c:v>428.89677173837316</c:v>
                </c:pt>
                <c:pt idx="17187">
                  <c:v>434.81983615608016</c:v>
                </c:pt>
                <c:pt idx="17188">
                  <c:v>435.25900419059781</c:v>
                </c:pt>
                <c:pt idx="17189">
                  <c:v>435.69861578483028</c:v>
                </c:pt>
                <c:pt idx="17190">
                  <c:v>438.13852803322533</c:v>
                </c:pt>
                <c:pt idx="17191">
                  <c:v>443.13330725280412</c:v>
                </c:pt>
                <c:pt idx="17192">
                  <c:v>442.5129206226502</c:v>
                </c:pt>
                <c:pt idx="17193">
                  <c:v>441.05262798459546</c:v>
                </c:pt>
                <c:pt idx="17194">
                  <c:v>439.11199642146323</c:v>
                </c:pt>
                <c:pt idx="17195">
                  <c:v>434.41349805975358</c:v>
                </c:pt>
                <c:pt idx="17196">
                  <c:v>437.45439254617179</c:v>
                </c:pt>
                <c:pt idx="17197">
                  <c:v>442.39762718194356</c:v>
                </c:pt>
                <c:pt idx="17198">
                  <c:v>441.38011263942508</c:v>
                </c:pt>
                <c:pt idx="17199">
                  <c:v>439.17321207622797</c:v>
                </c:pt>
                <c:pt idx="17200">
                  <c:v>438.86579082777462</c:v>
                </c:pt>
                <c:pt idx="17201">
                  <c:v>432.54612343985468</c:v>
                </c:pt>
                <c:pt idx="17202">
                  <c:v>433.93027103486224</c:v>
                </c:pt>
                <c:pt idx="17203">
                  <c:v>434.32080827879355</c:v>
                </c:pt>
                <c:pt idx="17204">
                  <c:v>435.580338622802</c:v>
                </c:pt>
                <c:pt idx="17205">
                  <c:v>431.05030310112488</c:v>
                </c:pt>
                <c:pt idx="17206">
                  <c:v>427.47258558538556</c:v>
                </c:pt>
                <c:pt idx="17207">
                  <c:v>426.95961848268308</c:v>
                </c:pt>
                <c:pt idx="17208">
                  <c:v>429.86294388836529</c:v>
                </c:pt>
                <c:pt idx="17209">
                  <c:v>432.82899820119496</c:v>
                </c:pt>
                <c:pt idx="17210">
                  <c:v>433.69465619759734</c:v>
                </c:pt>
                <c:pt idx="17211">
                  <c:v>435.13452245617339</c:v>
                </c:pt>
                <c:pt idx="17212">
                  <c:v>435.83944038255237</c:v>
                </c:pt>
                <c:pt idx="17213">
                  <c:v>431.44617882349627</c:v>
                </c:pt>
                <c:pt idx="17214">
                  <c:v>434.21606329154315</c:v>
                </c:pt>
                <c:pt idx="17215">
                  <c:v>435.31028777103785</c:v>
                </c:pt>
                <c:pt idx="17216">
                  <c:v>432.53300813505859</c:v>
                </c:pt>
                <c:pt idx="17217">
                  <c:v>437.16976198226644</c:v>
                </c:pt>
                <c:pt idx="17218">
                  <c:v>441.76878787831993</c:v>
                </c:pt>
                <c:pt idx="17219">
                  <c:v>443.76558279952997</c:v>
                </c:pt>
                <c:pt idx="17220">
                  <c:v>445.54952044238405</c:v>
                </c:pt>
                <c:pt idx="17221">
                  <c:v>443.68712344693489</c:v>
                </c:pt>
                <c:pt idx="17222">
                  <c:v>439.74718179072613</c:v>
                </c:pt>
                <c:pt idx="17223">
                  <c:v>440.41559750704801</c:v>
                </c:pt>
                <c:pt idx="17224">
                  <c:v>436.72491479993892</c:v>
                </c:pt>
                <c:pt idx="17225">
                  <c:v>428.61056588295605</c:v>
                </c:pt>
                <c:pt idx="17226">
                  <c:v>428.74772126403866</c:v>
                </c:pt>
                <c:pt idx="17227">
                  <c:v>430.38553755926728</c:v>
                </c:pt>
                <c:pt idx="17228">
                  <c:v>429.44729708738811</c:v>
                </c:pt>
                <c:pt idx="17229">
                  <c:v>426.6644786022618</c:v>
                </c:pt>
                <c:pt idx="17230">
                  <c:v>427.9103388797804</c:v>
                </c:pt>
                <c:pt idx="17231">
                  <c:v>428.34680742543776</c:v>
                </c:pt>
                <c:pt idx="17232">
                  <c:v>427.61005091666601</c:v>
                </c:pt>
                <c:pt idx="17233">
                  <c:v>422.51293910973931</c:v>
                </c:pt>
                <c:pt idx="17234">
                  <c:v>414.85700465307082</c:v>
                </c:pt>
                <c:pt idx="17235">
                  <c:v>401.19991205989174</c:v>
                </c:pt>
                <c:pt idx="17236">
                  <c:v>401.99428788577035</c:v>
                </c:pt>
                <c:pt idx="17237">
                  <c:v>406.56898288191042</c:v>
                </c:pt>
                <c:pt idx="17238">
                  <c:v>409.24420678927339</c:v>
                </c:pt>
                <c:pt idx="17239">
                  <c:v>404.48878910638206</c:v>
                </c:pt>
                <c:pt idx="17240">
                  <c:v>407.47391636998714</c:v>
                </c:pt>
                <c:pt idx="17241">
                  <c:v>408.44370429094772</c:v>
                </c:pt>
                <c:pt idx="17242">
                  <c:v>409.57917778887656</c:v>
                </c:pt>
                <c:pt idx="17243">
                  <c:v>400.76503388285994</c:v>
                </c:pt>
                <c:pt idx="17244">
                  <c:v>394.66539006716283</c:v>
                </c:pt>
                <c:pt idx="17245">
                  <c:v>394.34176444730775</c:v>
                </c:pt>
                <c:pt idx="17246">
                  <c:v>386.56534485240684</c:v>
                </c:pt>
                <c:pt idx="17247">
                  <c:v>380.56585070029752</c:v>
                </c:pt>
                <c:pt idx="17248">
                  <c:v>368.34207557580396</c:v>
                </c:pt>
                <c:pt idx="17249">
                  <c:v>373.8230056603719</c:v>
                </c:pt>
                <c:pt idx="17250">
                  <c:v>385.89001228308877</c:v>
                </c:pt>
                <c:pt idx="17251">
                  <c:v>386.26818449512621</c:v>
                </c:pt>
                <c:pt idx="17252">
                  <c:v>389.23472415204873</c:v>
                </c:pt>
                <c:pt idx="17253">
                  <c:v>383.93334720909786</c:v>
                </c:pt>
                <c:pt idx="17254">
                  <c:v>387.68821534480281</c:v>
                </c:pt>
                <c:pt idx="17255">
                  <c:v>388.15731808536998</c:v>
                </c:pt>
                <c:pt idx="17256">
                  <c:v>389.63619746727528</c:v>
                </c:pt>
                <c:pt idx="17257">
                  <c:v>385.62684099533703</c:v>
                </c:pt>
                <c:pt idx="17258">
                  <c:v>388.79283735990879</c:v>
                </c:pt>
                <c:pt idx="17259">
                  <c:v>387.4359503575227</c:v>
                </c:pt>
                <c:pt idx="17260">
                  <c:v>386.81992719645427</c:v>
                </c:pt>
                <c:pt idx="17261">
                  <c:v>388.06161916275488</c:v>
                </c:pt>
                <c:pt idx="17262">
                  <c:v>383.87443429198879</c:v>
                </c:pt>
                <c:pt idx="17263">
                  <c:v>381.65180131743818</c:v>
                </c:pt>
                <c:pt idx="17264">
                  <c:v>382.457086618218</c:v>
                </c:pt>
                <c:pt idx="17265">
                  <c:v>382.8433682757024</c:v>
                </c:pt>
                <c:pt idx="17266">
                  <c:v>380.77984252069638</c:v>
                </c:pt>
                <c:pt idx="17267">
                  <c:v>374.76732880729458</c:v>
                </c:pt>
                <c:pt idx="17268">
                  <c:v>374.13397202161025</c:v>
                </c:pt>
                <c:pt idx="17269">
                  <c:v>366.0564195656637</c:v>
                </c:pt>
                <c:pt idx="17270">
                  <c:v>369.94027817725538</c:v>
                </c:pt>
                <c:pt idx="17271">
                  <c:v>366.09659868699367</c:v>
                </c:pt>
                <c:pt idx="17272">
                  <c:v>360.68202999241305</c:v>
                </c:pt>
                <c:pt idx="17273">
                  <c:v>366.20407187159685</c:v>
                </c:pt>
                <c:pt idx="17274">
                  <c:v>376.34792466244011</c:v>
                </c:pt>
                <c:pt idx="17275">
                  <c:v>377.21352488916369</c:v>
                </c:pt>
                <c:pt idx="17276">
                  <c:v>372.95101205791616</c:v>
                </c:pt>
                <c:pt idx="17277">
                  <c:v>373.77150428444355</c:v>
                </c:pt>
                <c:pt idx="17278">
                  <c:v>372.16428681602048</c:v>
                </c:pt>
                <c:pt idx="17279">
                  <c:v>374.24840682219019</c:v>
                </c:pt>
                <c:pt idx="17280">
                  <c:v>364.8547718109532</c:v>
                </c:pt>
                <c:pt idx="17281">
                  <c:v>359.1265518935212</c:v>
                </c:pt>
                <c:pt idx="17282">
                  <c:v>352.91366254576326</c:v>
                </c:pt>
                <c:pt idx="17283">
                  <c:v>357.5368315251128</c:v>
                </c:pt>
                <c:pt idx="17284">
                  <c:v>360.89767774144889</c:v>
                </c:pt>
                <c:pt idx="17285">
                  <c:v>355.95337955639104</c:v>
                </c:pt>
                <c:pt idx="17286">
                  <c:v>355.98897489434665</c:v>
                </c:pt>
                <c:pt idx="17287">
                  <c:v>363.92752903449059</c:v>
                </c:pt>
                <c:pt idx="17288">
                  <c:v>370.47822455711145</c:v>
                </c:pt>
                <c:pt idx="17289">
                  <c:v>373.47909817602402</c:v>
                </c:pt>
                <c:pt idx="17290">
                  <c:v>371.64905059496152</c:v>
                </c:pt>
                <c:pt idx="17291">
                  <c:v>371.64905059496152</c:v>
                </c:pt>
                <c:pt idx="17292">
                  <c:v>369.30766157621326</c:v>
                </c:pt>
                <c:pt idx="17293">
                  <c:v>363.21408516020574</c:v>
                </c:pt>
                <c:pt idx="17294">
                  <c:v>359.83619416821585</c:v>
                </c:pt>
                <c:pt idx="17295">
                  <c:v>361.59939151964005</c:v>
                </c:pt>
                <c:pt idx="17296">
                  <c:v>361.78019121539984</c:v>
                </c:pt>
                <c:pt idx="17297">
                  <c:v>364.73593537762969</c:v>
                </c:pt>
                <c:pt idx="17298">
                  <c:v>370.48782107853492</c:v>
                </c:pt>
                <c:pt idx="17299">
                  <c:v>374.14453587258009</c:v>
                </c:pt>
                <c:pt idx="17300">
                  <c:v>371.5891286925704</c:v>
                </c:pt>
                <c:pt idx="17301">
                  <c:v>365.7811906111055</c:v>
                </c:pt>
                <c:pt idx="17302">
                  <c:v>367.48938877125937</c:v>
                </c:pt>
                <c:pt idx="17303">
                  <c:v>374.24016884298743</c:v>
                </c:pt>
                <c:pt idx="17304">
                  <c:v>381.52662493036041</c:v>
                </c:pt>
                <c:pt idx="17305">
                  <c:v>380.33244659432842</c:v>
                </c:pt>
                <c:pt idx="17306">
                  <c:v>383.55386241698238</c:v>
                </c:pt>
                <c:pt idx="17307">
                  <c:v>380.16708181184043</c:v>
                </c:pt>
                <c:pt idx="17308">
                  <c:v>380.07964338302372</c:v>
                </c:pt>
                <c:pt idx="17309">
                  <c:v>382.38672681835868</c:v>
                </c:pt>
                <c:pt idx="17310">
                  <c:v>378.32195591227952</c:v>
                </c:pt>
                <c:pt idx="17311">
                  <c:v>378.68892820951442</c:v>
                </c:pt>
                <c:pt idx="17312">
                  <c:v>377.84445189960724</c:v>
                </c:pt>
                <c:pt idx="17313">
                  <c:v>379.04221881212897</c:v>
                </c:pt>
                <c:pt idx="17314">
                  <c:v>381.72204729913068</c:v>
                </c:pt>
                <c:pt idx="17315">
                  <c:v>381.9778010708211</c:v>
                </c:pt>
                <c:pt idx="17316">
                  <c:v>380.591221652934</c:v>
                </c:pt>
                <c:pt idx="17317">
                  <c:v>386.82149995139252</c:v>
                </c:pt>
                <c:pt idx="17318">
                  <c:v>389.56793260104746</c:v>
                </c:pt>
                <c:pt idx="17319">
                  <c:v>392.48969209555531</c:v>
                </c:pt>
                <c:pt idx="17320">
                  <c:v>397.23881736991154</c:v>
                </c:pt>
                <c:pt idx="17321">
                  <c:v>396.48406361690871</c:v>
                </c:pt>
                <c:pt idx="17322">
                  <c:v>395.05672098788784</c:v>
                </c:pt>
                <c:pt idx="17323">
                  <c:v>396.04436279035752</c:v>
                </c:pt>
                <c:pt idx="17324">
                  <c:v>393.74730548617345</c:v>
                </c:pt>
                <c:pt idx="17325">
                  <c:v>397.52727961884074</c:v>
                </c:pt>
                <c:pt idx="17326">
                  <c:v>397.20925779514567</c:v>
                </c:pt>
                <c:pt idx="17327">
                  <c:v>394.23018836168211</c:v>
                </c:pt>
                <c:pt idx="17328">
                  <c:v>392.77153666474385</c:v>
                </c:pt>
                <c:pt idx="17329">
                  <c:v>397.52407225838726</c:v>
                </c:pt>
                <c:pt idx="17330">
                  <c:v>397.92159633064563</c:v>
                </c:pt>
                <c:pt idx="17331">
                  <c:v>398.27972576734317</c:v>
                </c:pt>
                <c:pt idx="17332">
                  <c:v>399.59404886237542</c:v>
                </c:pt>
                <c:pt idx="17333">
                  <c:v>398.11555088158462</c:v>
                </c:pt>
                <c:pt idx="17334">
                  <c:v>399.19046286896486</c:v>
                </c:pt>
                <c:pt idx="17335">
                  <c:v>396.79532009175108</c:v>
                </c:pt>
                <c:pt idx="17336">
                  <c:v>396.83499962376027</c:v>
                </c:pt>
                <c:pt idx="17337">
                  <c:v>398.66044062202957</c:v>
                </c:pt>
                <c:pt idx="17338">
                  <c:v>394.96485833746334</c:v>
                </c:pt>
                <c:pt idx="17339">
                  <c:v>390.11863952566267</c:v>
                </c:pt>
                <c:pt idx="17340">
                  <c:v>389.27208207789198</c:v>
                </c:pt>
                <c:pt idx="17341">
                  <c:v>382.66613484503011</c:v>
                </c:pt>
                <c:pt idx="17342">
                  <c:v>381.64441626499388</c:v>
                </c:pt>
                <c:pt idx="17343">
                  <c:v>378.10657252621741</c:v>
                </c:pt>
                <c:pt idx="17344">
                  <c:v>381.74773881964489</c:v>
                </c:pt>
                <c:pt idx="17345">
                  <c:v>382.21728853839306</c:v>
                </c:pt>
                <c:pt idx="17346">
                  <c:v>378.4448039005191</c:v>
                </c:pt>
                <c:pt idx="17347">
                  <c:v>379.74286957789792</c:v>
                </c:pt>
                <c:pt idx="17348">
                  <c:v>383.62763913367979</c:v>
                </c:pt>
                <c:pt idx="17349">
                  <c:v>396.79757598513902</c:v>
                </c:pt>
                <c:pt idx="17350">
                  <c:v>400.57905688427741</c:v>
                </c:pt>
                <c:pt idx="17351">
                  <c:v>400.35072682185336</c:v>
                </c:pt>
                <c:pt idx="17352">
                  <c:v>397.84052776468036</c:v>
                </c:pt>
                <c:pt idx="17353">
                  <c:v>400.27929019987783</c:v>
                </c:pt>
                <c:pt idx="17354">
                  <c:v>406.17540414452202</c:v>
                </c:pt>
                <c:pt idx="17355">
                  <c:v>407.89352610405331</c:v>
                </c:pt>
                <c:pt idx="17356">
                  <c:v>408.55839255160294</c:v>
                </c:pt>
                <c:pt idx="17357">
                  <c:v>409.06091937444143</c:v>
                </c:pt>
                <c:pt idx="17358">
                  <c:v>415.37272936038909</c:v>
                </c:pt>
                <c:pt idx="17359">
                  <c:v>419.41430601706566</c:v>
                </c:pt>
                <c:pt idx="17360">
                  <c:v>419.39333530176481</c:v>
                </c:pt>
                <c:pt idx="17361">
                  <c:v>426.16653766688836</c:v>
                </c:pt>
                <c:pt idx="17362">
                  <c:v>430.74782794680743</c:v>
                </c:pt>
                <c:pt idx="17363">
                  <c:v>438.4797514584526</c:v>
                </c:pt>
                <c:pt idx="17364">
                  <c:v>436.66006048990005</c:v>
                </c:pt>
                <c:pt idx="17365">
                  <c:v>439.5201838861089</c:v>
                </c:pt>
                <c:pt idx="17366">
                  <c:v>450.04669229018117</c:v>
                </c:pt>
                <c:pt idx="17367">
                  <c:v>447.50392847874161</c:v>
                </c:pt>
                <c:pt idx="17368">
                  <c:v>451.59858942432209</c:v>
                </c:pt>
                <c:pt idx="17369">
                  <c:v>446.2923059985863</c:v>
                </c:pt>
                <c:pt idx="17370">
                  <c:v>451.75938674706902</c:v>
                </c:pt>
                <c:pt idx="17371">
                  <c:v>452.45961379652692</c:v>
                </c:pt>
                <c:pt idx="17372">
                  <c:v>447.77665679373291</c:v>
                </c:pt>
                <c:pt idx="17373">
                  <c:v>447.75426796089323</c:v>
                </c:pt>
                <c:pt idx="17374">
                  <c:v>448.89604134419352</c:v>
                </c:pt>
                <c:pt idx="17375">
                  <c:v>450.80384951990641</c:v>
                </c:pt>
                <c:pt idx="17376">
                  <c:v>446.04786890747141</c:v>
                </c:pt>
                <c:pt idx="17377">
                  <c:v>451.37814094091567</c:v>
                </c:pt>
                <c:pt idx="17378">
                  <c:v>451.58126110433909</c:v>
                </c:pt>
                <c:pt idx="17379">
                  <c:v>455.5642078272794</c:v>
                </c:pt>
                <c:pt idx="17380">
                  <c:v>455.8011012153496</c:v>
                </c:pt>
                <c:pt idx="17381">
                  <c:v>464.60717849083017</c:v>
                </c:pt>
                <c:pt idx="17382">
                  <c:v>464.05894202021102</c:v>
                </c:pt>
                <c:pt idx="17383">
                  <c:v>464.16103498745554</c:v>
                </c:pt>
                <c:pt idx="17384">
                  <c:v>463.19558003468165</c:v>
                </c:pt>
                <c:pt idx="17385">
                  <c:v>460.56462914008466</c:v>
                </c:pt>
                <c:pt idx="17386">
                  <c:v>456.65904108497671</c:v>
                </c:pt>
                <c:pt idx="17387">
                  <c:v>461.78275552595017</c:v>
                </c:pt>
                <c:pt idx="17388">
                  <c:v>461.14549532332433</c:v>
                </c:pt>
                <c:pt idx="17389">
                  <c:v>460.37077089118111</c:v>
                </c:pt>
                <c:pt idx="17390">
                  <c:v>459.22905137937096</c:v>
                </c:pt>
                <c:pt idx="17391">
                  <c:v>453.40602700788054</c:v>
                </c:pt>
                <c:pt idx="17392">
                  <c:v>455.1380380310506</c:v>
                </c:pt>
                <c:pt idx="17393">
                  <c:v>454.05480950053669</c:v>
                </c:pt>
                <c:pt idx="17394">
                  <c:v>454.88118925382764</c:v>
                </c:pt>
                <c:pt idx="17395">
                  <c:v>458.02896708346412</c:v>
                </c:pt>
                <c:pt idx="17396">
                  <c:v>465.77881720651635</c:v>
                </c:pt>
                <c:pt idx="17397">
                  <c:v>465.83471066458111</c:v>
                </c:pt>
                <c:pt idx="17398">
                  <c:v>465.51794306132916</c:v>
                </c:pt>
                <c:pt idx="17399">
                  <c:v>461.67276485164257</c:v>
                </c:pt>
                <c:pt idx="17400">
                  <c:v>470.9246870592695</c:v>
                </c:pt>
                <c:pt idx="17401">
                  <c:v>471.46154120251703</c:v>
                </c:pt>
                <c:pt idx="17402">
                  <c:v>472.94193044189291</c:v>
                </c:pt>
                <c:pt idx="17403">
                  <c:v>468.46789977991261</c:v>
                </c:pt>
                <c:pt idx="17404">
                  <c:v>471.34429268456131</c:v>
                </c:pt>
                <c:pt idx="17405">
                  <c:v>466.36689695381233</c:v>
                </c:pt>
                <c:pt idx="17406">
                  <c:v>465.54609121517365</c:v>
                </c:pt>
                <c:pt idx="17407">
                  <c:v>471.10471154428285</c:v>
                </c:pt>
                <c:pt idx="17408">
                  <c:v>474.04440494431918</c:v>
                </c:pt>
                <c:pt idx="17409">
                  <c:v>474.96405108991121</c:v>
                </c:pt>
                <c:pt idx="17410">
                  <c:v>481.91752479786749</c:v>
                </c:pt>
                <c:pt idx="17411">
                  <c:v>485.79214169724236</c:v>
                </c:pt>
                <c:pt idx="17412">
                  <c:v>483.43119188859379</c:v>
                </c:pt>
                <c:pt idx="17413">
                  <c:v>478.51953097900571</c:v>
                </c:pt>
                <c:pt idx="17414">
                  <c:v>473.94488426284641</c:v>
                </c:pt>
                <c:pt idx="17415">
                  <c:v>474.67475938461126</c:v>
                </c:pt>
                <c:pt idx="17416">
                  <c:v>476.07030317720199</c:v>
                </c:pt>
                <c:pt idx="17417">
                  <c:v>472.42360465486462</c:v>
                </c:pt>
                <c:pt idx="17418">
                  <c:v>471.87559327346497</c:v>
                </c:pt>
                <c:pt idx="17419">
                  <c:v>465.80727314396825</c:v>
                </c:pt>
                <c:pt idx="17420">
                  <c:v>466.75751998118199</c:v>
                </c:pt>
                <c:pt idx="17421">
                  <c:v>472.50330505215038</c:v>
                </c:pt>
                <c:pt idx="17422">
                  <c:v>473.21678504277907</c:v>
                </c:pt>
                <c:pt idx="17423">
                  <c:v>473.74205567417653</c:v>
                </c:pt>
                <c:pt idx="17424">
                  <c:v>472.98880580565458</c:v>
                </c:pt>
                <c:pt idx="17425">
                  <c:v>470.5339939035232</c:v>
                </c:pt>
                <c:pt idx="17426">
                  <c:v>471.62092742944037</c:v>
                </c:pt>
                <c:pt idx="17427">
                  <c:v>477.19077058238213</c:v>
                </c:pt>
                <c:pt idx="17428">
                  <c:v>469.36961385253687</c:v>
                </c:pt>
                <c:pt idx="17429">
                  <c:v>470.26610981499527</c:v>
                </c:pt>
                <c:pt idx="17430">
                  <c:v>464.53356593635044</c:v>
                </c:pt>
                <c:pt idx="17431">
                  <c:v>459.75351554286539</c:v>
                </c:pt>
                <c:pt idx="17432">
                  <c:v>464.17174682723225</c:v>
                </c:pt>
                <c:pt idx="17433">
                  <c:v>464.12997137001781</c:v>
                </c:pt>
                <c:pt idx="17434">
                  <c:v>464.0417866754575</c:v>
                </c:pt>
                <c:pt idx="17435">
                  <c:v>467.57314467205771</c:v>
                </c:pt>
                <c:pt idx="17436">
                  <c:v>468.84026789411899</c:v>
                </c:pt>
                <c:pt idx="17437">
                  <c:v>468.28234797532497</c:v>
                </c:pt>
                <c:pt idx="17438">
                  <c:v>471.33086606064433</c:v>
                </c:pt>
                <c:pt idx="17439">
                  <c:v>476.33168654954778</c:v>
                </c:pt>
                <c:pt idx="17440">
                  <c:v>477.67017858875198</c:v>
                </c:pt>
                <c:pt idx="17441">
                  <c:v>482.59495813000206</c:v>
                </c:pt>
                <c:pt idx="17442">
                  <c:v>486.02620828230636</c:v>
                </c:pt>
                <c:pt idx="17443">
                  <c:v>484.71879778202697</c:v>
                </c:pt>
                <c:pt idx="17444">
                  <c:v>484.57822933067018</c:v>
                </c:pt>
                <c:pt idx="17445">
                  <c:v>481.96635267457788</c:v>
                </c:pt>
                <c:pt idx="17446">
                  <c:v>480.23609346847616</c:v>
                </c:pt>
                <c:pt idx="17447">
                  <c:v>475.774700160154</c:v>
                </c:pt>
                <c:pt idx="17448">
                  <c:v>474.63759862677125</c:v>
                </c:pt>
                <c:pt idx="17449">
                  <c:v>476.82567795644064</c:v>
                </c:pt>
                <c:pt idx="17450">
                  <c:v>471.63304632349502</c:v>
                </c:pt>
                <c:pt idx="17451">
                  <c:v>472.72251866050232</c:v>
                </c:pt>
                <c:pt idx="17452">
                  <c:v>477.83264908722236</c:v>
                </c:pt>
                <c:pt idx="17453">
                  <c:v>475.97388008227307</c:v>
                </c:pt>
                <c:pt idx="17454">
                  <c:v>474.1699390767613</c:v>
                </c:pt>
                <c:pt idx="17455">
                  <c:v>469.67006635492282</c:v>
                </c:pt>
                <c:pt idx="17456">
                  <c:v>469.81566407549286</c:v>
                </c:pt>
                <c:pt idx="17457">
                  <c:v>471.93453272047333</c:v>
                </c:pt>
                <c:pt idx="17458">
                  <c:v>463.86917155628043</c:v>
                </c:pt>
                <c:pt idx="17459">
                  <c:v>462.94607190488341</c:v>
                </c:pt>
                <c:pt idx="17460">
                  <c:v>463.55253125907876</c:v>
                </c:pt>
                <c:pt idx="17461">
                  <c:v>466.8947450094567</c:v>
                </c:pt>
                <c:pt idx="17462">
                  <c:v>464.00466653784815</c:v>
                </c:pt>
                <c:pt idx="17463">
                  <c:v>471.62362316239967</c:v>
                </c:pt>
                <c:pt idx="17464">
                  <c:v>471.16143201170053</c:v>
                </c:pt>
                <c:pt idx="17465">
                  <c:v>466.64770549302841</c:v>
                </c:pt>
                <c:pt idx="17466">
                  <c:v>467.54366908757498</c:v>
                </c:pt>
                <c:pt idx="17467">
                  <c:v>471.4803867812924</c:v>
                </c:pt>
                <c:pt idx="17468">
                  <c:v>470.97118796356864</c:v>
                </c:pt>
                <c:pt idx="17469">
                  <c:v>471.12189874371705</c:v>
                </c:pt>
                <c:pt idx="17470">
                  <c:v>472.63891125767185</c:v>
                </c:pt>
                <c:pt idx="17471">
                  <c:v>476.28768365258105</c:v>
                </c:pt>
                <c:pt idx="17472">
                  <c:v>479.25019304490007</c:v>
                </c:pt>
                <c:pt idx="17473">
                  <c:v>478.34920268197567</c:v>
                </c:pt>
                <c:pt idx="17474">
                  <c:v>478.21526490522473</c:v>
                </c:pt>
                <c:pt idx="17475">
                  <c:v>482.62440964765091</c:v>
                </c:pt>
                <c:pt idx="17476">
                  <c:v>481.57228843461905</c:v>
                </c:pt>
                <c:pt idx="17477">
                  <c:v>479.89641687086657</c:v>
                </c:pt>
                <c:pt idx="17478">
                  <c:v>475.63493668905329</c:v>
                </c:pt>
                <c:pt idx="17479">
                  <c:v>474.26510807138879</c:v>
                </c:pt>
                <c:pt idx="17480">
                  <c:v>476.97790448955709</c:v>
                </c:pt>
                <c:pt idx="17481">
                  <c:v>477.36902637123853</c:v>
                </c:pt>
                <c:pt idx="17482">
                  <c:v>479.71768198098505</c:v>
                </c:pt>
                <c:pt idx="17483">
                  <c:v>483.94879193605738</c:v>
                </c:pt>
                <c:pt idx="17484">
                  <c:v>485.94266095883387</c:v>
                </c:pt>
                <c:pt idx="17485">
                  <c:v>485.46157772448458</c:v>
                </c:pt>
                <c:pt idx="17486">
                  <c:v>486.00044007575872</c:v>
                </c:pt>
                <c:pt idx="17487">
                  <c:v>483.52669783577306</c:v>
                </c:pt>
                <c:pt idx="17488">
                  <c:v>489.52726415591502</c:v>
                </c:pt>
                <c:pt idx="17489">
                  <c:v>490.07063941912804</c:v>
                </c:pt>
                <c:pt idx="17490">
                  <c:v>489.38944123033548</c:v>
                </c:pt>
                <c:pt idx="17491">
                  <c:v>487.38783841570341</c:v>
                </c:pt>
                <c:pt idx="17492">
                  <c:v>488.46496553860214</c:v>
                </c:pt>
                <c:pt idx="17493">
                  <c:v>490.61909603662741</c:v>
                </c:pt>
                <c:pt idx="17494">
                  <c:v>491.75242614847201</c:v>
                </c:pt>
                <c:pt idx="17495">
                  <c:v>491.06889027612561</c:v>
                </c:pt>
                <c:pt idx="17496">
                  <c:v>486.99792917573654</c:v>
                </c:pt>
                <c:pt idx="17497">
                  <c:v>475.50964802648093</c:v>
                </c:pt>
                <c:pt idx="17498">
                  <c:v>479.0331745183571</c:v>
                </c:pt>
                <c:pt idx="17499">
                  <c:v>492.35508710171257</c:v>
                </c:pt>
                <c:pt idx="17500">
                  <c:v>493.44319184420738</c:v>
                </c:pt>
                <c:pt idx="17501">
                  <c:v>496.60616270392876</c:v>
                </c:pt>
                <c:pt idx="17502">
                  <c:v>496.4124863004742</c:v>
                </c:pt>
                <c:pt idx="17503">
                  <c:v>495.92103793903669</c:v>
                </c:pt>
                <c:pt idx="17504">
                  <c:v>500.24051017948568</c:v>
                </c:pt>
                <c:pt idx="17505">
                  <c:v>500.24551258458752</c:v>
                </c:pt>
                <c:pt idx="17506">
                  <c:v>499.60019587335341</c:v>
                </c:pt>
                <c:pt idx="17507">
                  <c:v>495.71830235141744</c:v>
                </c:pt>
                <c:pt idx="17508">
                  <c:v>493.00672323755521</c:v>
                </c:pt>
                <c:pt idx="17509">
                  <c:v>491.78899663115845</c:v>
                </c:pt>
                <c:pt idx="17510">
                  <c:v>491.75457140139429</c:v>
                </c:pt>
                <c:pt idx="17511">
                  <c:v>491.22839400999482</c:v>
                </c:pt>
                <c:pt idx="17512">
                  <c:v>486.23260124291318</c:v>
                </c:pt>
                <c:pt idx="17513">
                  <c:v>487.21965342343628</c:v>
                </c:pt>
                <c:pt idx="17514">
                  <c:v>490.49864169097594</c:v>
                </c:pt>
                <c:pt idx="17515">
                  <c:v>486.09886887500789</c:v>
                </c:pt>
                <c:pt idx="17516">
                  <c:v>488.25228686412413</c:v>
                </c:pt>
                <c:pt idx="17517">
                  <c:v>488.12045874667081</c:v>
                </c:pt>
                <c:pt idx="17518">
                  <c:v>490.0387721495452</c:v>
                </c:pt>
                <c:pt idx="17519">
                  <c:v>491.71960513801815</c:v>
                </c:pt>
                <c:pt idx="17520">
                  <c:v>492.96365573901733</c:v>
                </c:pt>
                <c:pt idx="17521">
                  <c:v>490.76010819786393</c:v>
                </c:pt>
                <c:pt idx="17522">
                  <c:v>493.03232749882</c:v>
                </c:pt>
                <c:pt idx="17523">
                  <c:v>492.30756997739672</c:v>
                </c:pt>
                <c:pt idx="17524">
                  <c:v>492.27310844749832</c:v>
                </c:pt>
                <c:pt idx="17525">
                  <c:v>491.35255773470146</c:v>
                </c:pt>
                <c:pt idx="17526">
                  <c:v>494.06973737897437</c:v>
                </c:pt>
                <c:pt idx="17527">
                  <c:v>495.49265822262583</c:v>
                </c:pt>
                <c:pt idx="17528">
                  <c:v>494.14491819226032</c:v>
                </c:pt>
                <c:pt idx="17529">
                  <c:v>489.58890204652766</c:v>
                </c:pt>
                <c:pt idx="17530">
                  <c:v>486.69053574641219</c:v>
                </c:pt>
                <c:pt idx="17531">
                  <c:v>483.85799682836807</c:v>
                </c:pt>
                <c:pt idx="17532">
                  <c:v>485.20312205955094</c:v>
                </c:pt>
                <c:pt idx="17533">
                  <c:v>480.97215083519166</c:v>
                </c:pt>
                <c:pt idx="17534">
                  <c:v>484.56982252343886</c:v>
                </c:pt>
                <c:pt idx="17535">
                  <c:v>485.82001266554937</c:v>
                </c:pt>
                <c:pt idx="17536">
                  <c:v>491.78588242108236</c:v>
                </c:pt>
                <c:pt idx="17537">
                  <c:v>497.92337023369748</c:v>
                </c:pt>
                <c:pt idx="17538">
                  <c:v>501.19970600983521</c:v>
                </c:pt>
                <c:pt idx="17539">
                  <c:v>499.83644280948846</c:v>
                </c:pt>
                <c:pt idx="17540">
                  <c:v>500.82611896625127</c:v>
                </c:pt>
                <c:pt idx="17541">
                  <c:v>497.91131095386766</c:v>
                </c:pt>
                <c:pt idx="17542">
                  <c:v>495.85991635273774</c:v>
                </c:pt>
                <c:pt idx="17543">
                  <c:v>495.70124117950485</c:v>
                </c:pt>
                <c:pt idx="17544">
                  <c:v>491.77528734936317</c:v>
                </c:pt>
                <c:pt idx="17545">
                  <c:v>490.38848103903797</c:v>
                </c:pt>
                <c:pt idx="17546">
                  <c:v>496.26333504188568</c:v>
                </c:pt>
                <c:pt idx="17547">
                  <c:v>499.18136345193204</c:v>
                </c:pt>
                <c:pt idx="17548">
                  <c:v>501.86695918730339</c:v>
                </c:pt>
                <c:pt idx="17549">
                  <c:v>502.40897550322569</c:v>
                </c:pt>
                <c:pt idx="17550">
                  <c:v>500.95198947426633</c:v>
                </c:pt>
                <c:pt idx="17551">
                  <c:v>499.34894310794868</c:v>
                </c:pt>
                <c:pt idx="17552">
                  <c:v>498.15050564448961</c:v>
                </c:pt>
                <c:pt idx="17553">
                  <c:v>499.64495716142301</c:v>
                </c:pt>
                <c:pt idx="17554">
                  <c:v>504.34161975874042</c:v>
                </c:pt>
                <c:pt idx="17555">
                  <c:v>504.49292224466802</c:v>
                </c:pt>
                <c:pt idx="17556">
                  <c:v>505.35056021248397</c:v>
                </c:pt>
                <c:pt idx="17557">
                  <c:v>509.84818019837502</c:v>
                </c:pt>
                <c:pt idx="17558">
                  <c:v>510.56196765065278</c:v>
                </c:pt>
                <c:pt idx="17559">
                  <c:v>510.10246187976719</c:v>
                </c:pt>
                <c:pt idx="17560">
                  <c:v>492.09584497541141</c:v>
                </c:pt>
                <c:pt idx="17561">
                  <c:v>494.65474336928361</c:v>
                </c:pt>
                <c:pt idx="17562">
                  <c:v>486.8391984240489</c:v>
                </c:pt>
                <c:pt idx="17563">
                  <c:v>486.30367530578246</c:v>
                </c:pt>
                <c:pt idx="17564">
                  <c:v>488.49204184465844</c:v>
                </c:pt>
                <c:pt idx="17565">
                  <c:v>483.94906585550314</c:v>
                </c:pt>
                <c:pt idx="17566">
                  <c:v>482.44882375135109</c:v>
                </c:pt>
                <c:pt idx="17567">
                  <c:v>484.95755763485818</c:v>
                </c:pt>
                <c:pt idx="17568">
                  <c:v>483.98764251958846</c:v>
                </c:pt>
                <c:pt idx="17569">
                  <c:v>483.2132622915571</c:v>
                </c:pt>
                <c:pt idx="17570">
                  <c:v>489.9685836983931</c:v>
                </c:pt>
                <c:pt idx="17571">
                  <c:v>490.39975605204768</c:v>
                </c:pt>
                <c:pt idx="17572">
                  <c:v>489.89954830087459</c:v>
                </c:pt>
                <c:pt idx="17573">
                  <c:v>487.29328270391392</c:v>
                </c:pt>
                <c:pt idx="17574">
                  <c:v>489.18398064080515</c:v>
                </c:pt>
                <c:pt idx="17575">
                  <c:v>488.14691060184663</c:v>
                </c:pt>
                <c:pt idx="17576">
                  <c:v>487.64900075303274</c:v>
                </c:pt>
                <c:pt idx="17577">
                  <c:v>486.81024447173752</c:v>
                </c:pt>
                <c:pt idx="17578">
                  <c:v>491.3765245648824</c:v>
                </c:pt>
                <c:pt idx="17579">
                  <c:v>495.00288331617122</c:v>
                </c:pt>
                <c:pt idx="17580">
                  <c:v>495.88398844847393</c:v>
                </c:pt>
                <c:pt idx="17581">
                  <c:v>493.49382762415229</c:v>
                </c:pt>
                <c:pt idx="17582">
                  <c:v>494.12549972351115</c:v>
                </c:pt>
                <c:pt idx="17583">
                  <c:v>492.23794031456731</c:v>
                </c:pt>
                <c:pt idx="17584">
                  <c:v>497.19969875293822</c:v>
                </c:pt>
                <c:pt idx="17585">
                  <c:v>508.62534783028076</c:v>
                </c:pt>
                <c:pt idx="17586">
                  <c:v>512.83676571031549</c:v>
                </c:pt>
                <c:pt idx="17587">
                  <c:v>520.31392575437189</c:v>
                </c:pt>
                <c:pt idx="17588">
                  <c:v>523.42540303038311</c:v>
                </c:pt>
                <c:pt idx="17589">
                  <c:v>534.19749782474844</c:v>
                </c:pt>
                <c:pt idx="17590">
                  <c:v>537.65909761065279</c:v>
                </c:pt>
                <c:pt idx="17591">
                  <c:v>537.20208737768371</c:v>
                </c:pt>
                <c:pt idx="17592">
                  <c:v>540.23727917136762</c:v>
                </c:pt>
                <c:pt idx="17593">
                  <c:v>540.26429103532621</c:v>
                </c:pt>
                <c:pt idx="17594">
                  <c:v>540.66948925360271</c:v>
                </c:pt>
                <c:pt idx="17595">
                  <c:v>542.8051337361544</c:v>
                </c:pt>
                <c:pt idx="17596">
                  <c:v>544.13500631380805</c:v>
                </c:pt>
                <c:pt idx="17597">
                  <c:v>540.78857602497817</c:v>
                </c:pt>
                <c:pt idx="17598">
                  <c:v>540.11259030494693</c:v>
                </c:pt>
                <c:pt idx="17599">
                  <c:v>547.32309338551795</c:v>
                </c:pt>
                <c:pt idx="17600">
                  <c:v>549.10189343902084</c:v>
                </c:pt>
                <c:pt idx="17601">
                  <c:v>545.77982698371477</c:v>
                </c:pt>
                <c:pt idx="17602">
                  <c:v>546.24373983665089</c:v>
                </c:pt>
                <c:pt idx="17603">
                  <c:v>542.72046771470457</c:v>
                </c:pt>
                <c:pt idx="17604">
                  <c:v>536.56059040614264</c:v>
                </c:pt>
                <c:pt idx="17605">
                  <c:v>544.09926670134894</c:v>
                </c:pt>
                <c:pt idx="17606">
                  <c:v>541.84125474453833</c:v>
                </c:pt>
                <c:pt idx="17607">
                  <c:v>542.68110868939232</c:v>
                </c:pt>
                <c:pt idx="17608">
                  <c:v>541.94848919266167</c:v>
                </c:pt>
                <c:pt idx="17609">
                  <c:v>542.02978146604062</c:v>
                </c:pt>
                <c:pt idx="17610">
                  <c:v>536.58238216230689</c:v>
                </c:pt>
                <c:pt idx="17611">
                  <c:v>538.97017376292922</c:v>
                </c:pt>
                <c:pt idx="17612">
                  <c:v>536.30227140280272</c:v>
                </c:pt>
                <c:pt idx="17613">
                  <c:v>537.72347242202022</c:v>
                </c:pt>
                <c:pt idx="17614">
                  <c:v>543.23513801434603</c:v>
                </c:pt>
                <c:pt idx="17615">
                  <c:v>544.62038761628264</c:v>
                </c:pt>
                <c:pt idx="17616">
                  <c:v>544.91992882947159</c:v>
                </c:pt>
                <c:pt idx="17617">
                  <c:v>541.78663923870215</c:v>
                </c:pt>
                <c:pt idx="17618">
                  <c:v>544.36012577508598</c:v>
                </c:pt>
                <c:pt idx="17619">
                  <c:v>544.55065181910732</c:v>
                </c:pt>
                <c:pt idx="17620">
                  <c:v>549.47883521807023</c:v>
                </c:pt>
                <c:pt idx="17621">
                  <c:v>545.00058271104297</c:v>
                </c:pt>
                <c:pt idx="17622">
                  <c:v>543.82883145821427</c:v>
                </c:pt>
                <c:pt idx="17623">
                  <c:v>537.3844598054344</c:v>
                </c:pt>
                <c:pt idx="17624">
                  <c:v>537.41132902842469</c:v>
                </c:pt>
                <c:pt idx="17625">
                  <c:v>544.37080573934281</c:v>
                </c:pt>
                <c:pt idx="17626">
                  <c:v>541.62173317035911</c:v>
                </c:pt>
                <c:pt idx="17627">
                  <c:v>541.43216556374955</c:v>
                </c:pt>
                <c:pt idx="17628">
                  <c:v>539.13107886010357</c:v>
                </c:pt>
                <c:pt idx="17629">
                  <c:v>545.62760836036773</c:v>
                </c:pt>
                <c:pt idx="17630">
                  <c:v>545.00013661075332</c:v>
                </c:pt>
                <c:pt idx="17631">
                  <c:v>543.61038626239588</c:v>
                </c:pt>
                <c:pt idx="17632">
                  <c:v>544.18117716797144</c:v>
                </c:pt>
                <c:pt idx="17633">
                  <c:v>544.42605869769704</c:v>
                </c:pt>
                <c:pt idx="17634">
                  <c:v>540.47896977213873</c:v>
                </c:pt>
                <c:pt idx="17635">
                  <c:v>535.80382668360971</c:v>
                </c:pt>
                <c:pt idx="17636">
                  <c:v>532.88369582818405</c:v>
                </c:pt>
                <c:pt idx="17637">
                  <c:v>533.7629539263005</c:v>
                </c:pt>
                <c:pt idx="17638">
                  <c:v>536.77871461598409</c:v>
                </c:pt>
                <c:pt idx="17639">
                  <c:v>532.94074680647975</c:v>
                </c:pt>
                <c:pt idx="17640">
                  <c:v>532.3278649476523</c:v>
                </c:pt>
                <c:pt idx="17641">
                  <c:v>534.74995673316414</c:v>
                </c:pt>
                <c:pt idx="17642">
                  <c:v>535.04406920936742</c:v>
                </c:pt>
                <c:pt idx="17643">
                  <c:v>539.08365193189809</c:v>
                </c:pt>
                <c:pt idx="17644">
                  <c:v>539.05669774930152</c:v>
                </c:pt>
                <c:pt idx="17645">
                  <c:v>540.05395264013771</c:v>
                </c:pt>
                <c:pt idx="17646">
                  <c:v>541.10705784778588</c:v>
                </c:pt>
                <c:pt idx="17647">
                  <c:v>539.61901343870443</c:v>
                </c:pt>
                <c:pt idx="17648">
                  <c:v>538.18902305309189</c:v>
                </c:pt>
                <c:pt idx="17649">
                  <c:v>537.5162867742755</c:v>
                </c:pt>
                <c:pt idx="17650">
                  <c:v>537.00564630183999</c:v>
                </c:pt>
                <c:pt idx="17651">
                  <c:v>531.23283560409516</c:v>
                </c:pt>
                <c:pt idx="17652">
                  <c:v>530.19693157466713</c:v>
                </c:pt>
                <c:pt idx="17653">
                  <c:v>530.91269743229293</c:v>
                </c:pt>
                <c:pt idx="17654">
                  <c:v>531.09851687639423</c:v>
                </c:pt>
                <c:pt idx="17655">
                  <c:v>525.86719648516168</c:v>
                </c:pt>
                <c:pt idx="17656">
                  <c:v>525.9460765646345</c:v>
                </c:pt>
                <c:pt idx="17657">
                  <c:v>530.8110777728574</c:v>
                </c:pt>
                <c:pt idx="17658">
                  <c:v>521.17685671128004</c:v>
                </c:pt>
                <c:pt idx="17659">
                  <c:v>515.62632318730493</c:v>
                </c:pt>
                <c:pt idx="17660">
                  <c:v>524.10837620373616</c:v>
                </c:pt>
                <c:pt idx="17661">
                  <c:v>528.01298360645399</c:v>
                </c:pt>
                <c:pt idx="17662">
                  <c:v>530.46824398022397</c:v>
                </c:pt>
                <c:pt idx="17663">
                  <c:v>537.9213228081461</c:v>
                </c:pt>
                <c:pt idx="17664">
                  <c:v>542.41296585359419</c:v>
                </c:pt>
                <c:pt idx="17665">
                  <c:v>540.81284760432607</c:v>
                </c:pt>
                <c:pt idx="17666">
                  <c:v>532.67361424788101</c:v>
                </c:pt>
                <c:pt idx="17667">
                  <c:v>532.06103959149596</c:v>
                </c:pt>
                <c:pt idx="17668">
                  <c:v>532.08764264347553</c:v>
                </c:pt>
                <c:pt idx="17669">
                  <c:v>533.33804860368775</c:v>
                </c:pt>
                <c:pt idx="17670">
                  <c:v>530.69802526309945</c:v>
                </c:pt>
                <c:pt idx="17671">
                  <c:v>529.61009431131015</c:v>
                </c:pt>
                <c:pt idx="17672">
                  <c:v>529.21288674057666</c:v>
                </c:pt>
                <c:pt idx="17673">
                  <c:v>533.52597176751237</c:v>
                </c:pt>
                <c:pt idx="17674">
                  <c:v>538.3010292148316</c:v>
                </c:pt>
                <c:pt idx="17675">
                  <c:v>535.95403672745488</c:v>
                </c:pt>
                <c:pt idx="17676">
                  <c:v>541.49580146721678</c:v>
                </c:pt>
                <c:pt idx="17677">
                  <c:v>542.43800416176975</c:v>
                </c:pt>
                <c:pt idx="17678">
                  <c:v>542.73092068401706</c:v>
                </c:pt>
                <c:pt idx="17679">
                  <c:v>541.77571426361317</c:v>
                </c:pt>
                <c:pt idx="17680">
                  <c:v>541.68903014933096</c:v>
                </c:pt>
                <c:pt idx="17681">
                  <c:v>544.5274806673134</c:v>
                </c:pt>
                <c:pt idx="17682">
                  <c:v>541.88107711127032</c:v>
                </c:pt>
                <c:pt idx="17683">
                  <c:v>541.74018803122135</c:v>
                </c:pt>
                <c:pt idx="17684">
                  <c:v>537.42793613449282</c:v>
                </c:pt>
                <c:pt idx="17685">
                  <c:v>534.33235122235817</c:v>
                </c:pt>
                <c:pt idx="17686">
                  <c:v>537.07881950764101</c:v>
                </c:pt>
                <c:pt idx="17687">
                  <c:v>541.0209780428271</c:v>
                </c:pt>
                <c:pt idx="17688">
                  <c:v>540.77210839292741</c:v>
                </c:pt>
                <c:pt idx="17689">
                  <c:v>537.44095220522695</c:v>
                </c:pt>
                <c:pt idx="17690">
                  <c:v>538.96728450948979</c:v>
                </c:pt>
                <c:pt idx="17691">
                  <c:v>535.2699689377547</c:v>
                </c:pt>
                <c:pt idx="17692">
                  <c:v>536.52250066506906</c:v>
                </c:pt>
                <c:pt idx="17693">
                  <c:v>541.31901182101478</c:v>
                </c:pt>
                <c:pt idx="17694">
                  <c:v>541.44892838385181</c:v>
                </c:pt>
                <c:pt idx="17695">
                  <c:v>543.96666590083669</c:v>
                </c:pt>
                <c:pt idx="17696">
                  <c:v>540.6756675721366</c:v>
                </c:pt>
                <c:pt idx="17697">
                  <c:v>541.51371485687343</c:v>
                </c:pt>
                <c:pt idx="17698">
                  <c:v>539.7537952835886</c:v>
                </c:pt>
                <c:pt idx="17699">
                  <c:v>539.40295531665424</c:v>
                </c:pt>
                <c:pt idx="17700">
                  <c:v>538.5668807359134</c:v>
                </c:pt>
                <c:pt idx="17701">
                  <c:v>534.01599059369494</c:v>
                </c:pt>
                <c:pt idx="17702">
                  <c:v>530.3045794590688</c:v>
                </c:pt>
                <c:pt idx="17703">
                  <c:v>531.44473430490586</c:v>
                </c:pt>
                <c:pt idx="17704">
                  <c:v>532.8530628508139</c:v>
                </c:pt>
                <c:pt idx="17705">
                  <c:v>532.82642019767138</c:v>
                </c:pt>
                <c:pt idx="17706">
                  <c:v>530.29549470173242</c:v>
                </c:pt>
                <c:pt idx="17707">
                  <c:v>522.1554588580608</c:v>
                </c:pt>
                <c:pt idx="17708">
                  <c:v>519.98851370379987</c:v>
                </c:pt>
                <c:pt idx="17709">
                  <c:v>523.44643731993017</c:v>
                </c:pt>
                <c:pt idx="17710">
                  <c:v>522.11164890476437</c:v>
                </c:pt>
                <c:pt idx="17711">
                  <c:v>523.70408943392385</c:v>
                </c:pt>
                <c:pt idx="17712">
                  <c:v>523.10182973107487</c:v>
                </c:pt>
                <c:pt idx="17713">
                  <c:v>522.29102189499167</c:v>
                </c:pt>
                <c:pt idx="17714">
                  <c:v>522.63051105922341</c:v>
                </c:pt>
                <c:pt idx="17715">
                  <c:v>529.71215448407588</c:v>
                </c:pt>
                <c:pt idx="17716">
                  <c:v>530.5332083235262</c:v>
                </c:pt>
                <c:pt idx="17717">
                  <c:v>536.17808166008854</c:v>
                </c:pt>
                <c:pt idx="17718">
                  <c:v>534.64461234654073</c:v>
                </c:pt>
                <c:pt idx="17719">
                  <c:v>536.75111211918613</c:v>
                </c:pt>
                <c:pt idx="17720">
                  <c:v>531.24404570884326</c:v>
                </c:pt>
                <c:pt idx="17721">
                  <c:v>532.11528594380582</c:v>
                </c:pt>
                <c:pt idx="17722">
                  <c:v>537.29808882889847</c:v>
                </c:pt>
                <c:pt idx="17723">
                  <c:v>538.39417693010944</c:v>
                </c:pt>
                <c:pt idx="17724">
                  <c:v>539.33098279796786</c:v>
                </c:pt>
                <c:pt idx="17725">
                  <c:v>542.75034122890702</c:v>
                </c:pt>
                <c:pt idx="17726">
                  <c:v>542.17502586720445</c:v>
                </c:pt>
                <c:pt idx="17727">
                  <c:v>542.6846703915196</c:v>
                </c:pt>
                <c:pt idx="17728">
                  <c:v>539.9386859593385</c:v>
                </c:pt>
                <c:pt idx="17729">
                  <c:v>537.42257168276797</c:v>
                </c:pt>
                <c:pt idx="17730">
                  <c:v>538.35768695749607</c:v>
                </c:pt>
                <c:pt idx="17731">
                  <c:v>534.7722247623592</c:v>
                </c:pt>
                <c:pt idx="17732">
                  <c:v>536.13054621325557</c:v>
                </c:pt>
                <c:pt idx="17733">
                  <c:v>535.9375392166188</c:v>
                </c:pt>
                <c:pt idx="17734">
                  <c:v>536.22694548779577</c:v>
                </c:pt>
                <c:pt idx="17735">
                  <c:v>543.32659024605414</c:v>
                </c:pt>
                <c:pt idx="17736">
                  <c:v>549.1075851662722</c:v>
                </c:pt>
                <c:pt idx="17737">
                  <c:v>551.27106905182734</c:v>
                </c:pt>
                <c:pt idx="17738">
                  <c:v>552.23028071197757</c:v>
                </c:pt>
                <c:pt idx="17739">
                  <c:v>553.62190101937176</c:v>
                </c:pt>
                <c:pt idx="17740">
                  <c:v>553.07935155637279</c:v>
                </c:pt>
                <c:pt idx="17741">
                  <c:v>550.2697084504664</c:v>
                </c:pt>
                <c:pt idx="17742">
                  <c:v>548.40979683590376</c:v>
                </c:pt>
                <c:pt idx="17743">
                  <c:v>547.1045815194343</c:v>
                </c:pt>
                <c:pt idx="17744">
                  <c:v>547.22494452736862</c:v>
                </c:pt>
                <c:pt idx="17745">
                  <c:v>546.52449659837362</c:v>
                </c:pt>
                <c:pt idx="17746">
                  <c:v>544.89585359851048</c:v>
                </c:pt>
                <c:pt idx="17747">
                  <c:v>545.17919944238179</c:v>
                </c:pt>
                <c:pt idx="17748">
                  <c:v>547.91599902358257</c:v>
                </c:pt>
                <c:pt idx="17749">
                  <c:v>549.02278934161018</c:v>
                </c:pt>
                <c:pt idx="17750">
                  <c:v>549.52789030780446</c:v>
                </c:pt>
                <c:pt idx="17751">
                  <c:v>545.96694957860984</c:v>
                </c:pt>
                <c:pt idx="17752">
                  <c:v>545.75948213776996</c:v>
                </c:pt>
                <c:pt idx="17753">
                  <c:v>541.73177715959321</c:v>
                </c:pt>
                <c:pt idx="17754">
                  <c:v>535.51269635780102</c:v>
                </c:pt>
                <c:pt idx="17755">
                  <c:v>535.84471422954289</c:v>
                </c:pt>
                <c:pt idx="17756">
                  <c:v>538.53465469497519</c:v>
                </c:pt>
                <c:pt idx="17757">
                  <c:v>539.78405509386755</c:v>
                </c:pt>
                <c:pt idx="17758">
                  <c:v>541.09033250719472</c:v>
                </c:pt>
                <c:pt idx="17759">
                  <c:v>540.45184591483621</c:v>
                </c:pt>
                <c:pt idx="17760">
                  <c:v>542.94873344296275</c:v>
                </c:pt>
                <c:pt idx="17761">
                  <c:v>545.83722070487931</c:v>
                </c:pt>
                <c:pt idx="17762">
                  <c:v>546.50314211413922</c:v>
                </c:pt>
                <c:pt idx="17763">
                  <c:v>545.42106589275329</c:v>
                </c:pt>
                <c:pt idx="17764">
                  <c:v>542.26853213189315</c:v>
                </c:pt>
                <c:pt idx="17765">
                  <c:v>544.55690533748964</c:v>
                </c:pt>
                <c:pt idx="17766">
                  <c:v>549.14207448043135</c:v>
                </c:pt>
                <c:pt idx="17767">
                  <c:v>549.42762835916119</c:v>
                </c:pt>
                <c:pt idx="17768">
                  <c:v>557.13060370875655</c:v>
                </c:pt>
                <c:pt idx="17769">
                  <c:v>550.95759661966349</c:v>
                </c:pt>
                <c:pt idx="17770">
                  <c:v>550.58294545396211</c:v>
                </c:pt>
                <c:pt idx="17771">
                  <c:v>550.75913199650745</c:v>
                </c:pt>
                <c:pt idx="17772">
                  <c:v>553.68917057872886</c:v>
                </c:pt>
                <c:pt idx="17773">
                  <c:v>553.14655519156167</c:v>
                </c:pt>
                <c:pt idx="17774">
                  <c:v>547.46020860419242</c:v>
                </c:pt>
                <c:pt idx="17775">
                  <c:v>547.36166576664368</c:v>
                </c:pt>
                <c:pt idx="17776">
                  <c:v>549.39785116329551</c:v>
                </c:pt>
                <c:pt idx="17777">
                  <c:v>543.64016168310411</c:v>
                </c:pt>
                <c:pt idx="17778">
                  <c:v>545.33631898755539</c:v>
                </c:pt>
                <c:pt idx="17779">
                  <c:v>545.9470956648214</c:v>
                </c:pt>
                <c:pt idx="17780">
                  <c:v>548.08720827982745</c:v>
                </c:pt>
                <c:pt idx="17781">
                  <c:v>545.7304332842242</c:v>
                </c:pt>
                <c:pt idx="17782">
                  <c:v>538.7996567815145</c:v>
                </c:pt>
                <c:pt idx="17783">
                  <c:v>534.43537956158423</c:v>
                </c:pt>
                <c:pt idx="17784">
                  <c:v>535.34391970683896</c:v>
                </c:pt>
                <c:pt idx="17785">
                  <c:v>532.45306254042202</c:v>
                </c:pt>
                <c:pt idx="17786">
                  <c:v>536.81917765325352</c:v>
                </c:pt>
                <c:pt idx="17787">
                  <c:v>531.23625820565974</c:v>
                </c:pt>
                <c:pt idx="17788">
                  <c:v>536.28300265861355</c:v>
                </c:pt>
                <c:pt idx="17789">
                  <c:v>538.9107893716407</c:v>
                </c:pt>
                <c:pt idx="17790">
                  <c:v>539.07246260845216</c:v>
                </c:pt>
                <c:pt idx="17791">
                  <c:v>539.61153507106053</c:v>
                </c:pt>
                <c:pt idx="17792">
                  <c:v>542.09374813238742</c:v>
                </c:pt>
                <c:pt idx="17793">
                  <c:v>547.13521999001864</c:v>
                </c:pt>
                <c:pt idx="17794">
                  <c:v>548.06534986400175</c:v>
                </c:pt>
                <c:pt idx="17795">
                  <c:v>549.05186749375696</c:v>
                </c:pt>
                <c:pt idx="17796">
                  <c:v>548.17338450576688</c:v>
                </c:pt>
                <c:pt idx="17797">
                  <c:v>547.51557644436002</c:v>
                </c:pt>
                <c:pt idx="17798">
                  <c:v>552.05995572884819</c:v>
                </c:pt>
                <c:pt idx="17799">
                  <c:v>552.28077971113976</c:v>
                </c:pt>
                <c:pt idx="17800">
                  <c:v>554.98695553172433</c:v>
                </c:pt>
                <c:pt idx="17801">
                  <c:v>556.5964177027663</c:v>
                </c:pt>
                <c:pt idx="17802">
                  <c:v>554.87096880788772</c:v>
                </c:pt>
                <c:pt idx="17803">
                  <c:v>559.32103397772698</c:v>
                </c:pt>
                <c:pt idx="17804">
                  <c:v>556.59154733191565</c:v>
                </c:pt>
                <c:pt idx="17805">
                  <c:v>554.04235804513542</c:v>
                </c:pt>
                <c:pt idx="17806">
                  <c:v>556.5466295034995</c:v>
                </c:pt>
                <c:pt idx="17807">
                  <c:v>556.78037908789099</c:v>
                </c:pt>
                <c:pt idx="17808">
                  <c:v>558.79592406018912</c:v>
                </c:pt>
                <c:pt idx="17809">
                  <c:v>559.81293264197859</c:v>
                </c:pt>
                <c:pt idx="17810">
                  <c:v>564.69450141461664</c:v>
                </c:pt>
                <c:pt idx="17811">
                  <c:v>565.21402035591814</c:v>
                </c:pt>
                <c:pt idx="17812">
                  <c:v>565.28184603836075</c:v>
                </c:pt>
                <c:pt idx="17813">
                  <c:v>563.48424976795877</c:v>
                </c:pt>
                <c:pt idx="17814">
                  <c:v>561.29793087885912</c:v>
                </c:pt>
                <c:pt idx="17815">
                  <c:v>565.91179987068324</c:v>
                </c:pt>
                <c:pt idx="17816">
                  <c:v>567.28130642637029</c:v>
                </c:pt>
                <c:pt idx="17817">
                  <c:v>571.20689306684085</c:v>
                </c:pt>
                <c:pt idx="17818">
                  <c:v>569.67605859342166</c:v>
                </c:pt>
                <c:pt idx="17819">
                  <c:v>573.16247607201331</c:v>
                </c:pt>
                <c:pt idx="17820">
                  <c:v>575.5812217210372</c:v>
                </c:pt>
                <c:pt idx="17821">
                  <c:v>577.03168639977423</c:v>
                </c:pt>
                <c:pt idx="17822">
                  <c:v>579.06283793590137</c:v>
                </c:pt>
                <c:pt idx="17823">
                  <c:v>578.79067840207153</c:v>
                </c:pt>
                <c:pt idx="17824">
                  <c:v>577.65046076561941</c:v>
                </c:pt>
                <c:pt idx="17825">
                  <c:v>578.07214560197826</c:v>
                </c:pt>
                <c:pt idx="17826">
                  <c:v>581.0954629234767</c:v>
                </c:pt>
                <c:pt idx="17827">
                  <c:v>584.89001629636698</c:v>
                </c:pt>
                <c:pt idx="17828">
                  <c:v>586.83770005063388</c:v>
                </c:pt>
                <c:pt idx="17829">
                  <c:v>585.21215962149358</c:v>
                </c:pt>
                <c:pt idx="17830">
                  <c:v>583.41555829145557</c:v>
                </c:pt>
                <c:pt idx="17831">
                  <c:v>582.49959586493799</c:v>
                </c:pt>
                <c:pt idx="17832">
                  <c:v>581.58507149943011</c:v>
                </c:pt>
                <c:pt idx="17833">
                  <c:v>580.61382443002606</c:v>
                </c:pt>
                <c:pt idx="17834">
                  <c:v>578.54103307681089</c:v>
                </c:pt>
                <c:pt idx="17835">
                  <c:v>583.70740450218682</c:v>
                </c:pt>
                <c:pt idx="17836">
                  <c:v>590.20406791429616</c:v>
                </c:pt>
                <c:pt idx="17837">
                  <c:v>589.80863118879358</c:v>
                </c:pt>
                <c:pt idx="17838">
                  <c:v>589.53142113213482</c:v>
                </c:pt>
                <c:pt idx="17839">
                  <c:v>588.78271622729699</c:v>
                </c:pt>
                <c:pt idx="17840">
                  <c:v>589.97794514123837</c:v>
                </c:pt>
                <c:pt idx="17841">
                  <c:v>589.70065550702202</c:v>
                </c:pt>
                <c:pt idx="17842">
                  <c:v>589.4824662644844</c:v>
                </c:pt>
                <c:pt idx="17843">
                  <c:v>590.73806391762776</c:v>
                </c:pt>
                <c:pt idx="17844">
                  <c:v>589.75153135088533</c:v>
                </c:pt>
                <c:pt idx="17845">
                  <c:v>588.05304694059475</c:v>
                </c:pt>
                <c:pt idx="17846">
                  <c:v>587.00631251704044</c:v>
                </c:pt>
                <c:pt idx="17847">
                  <c:v>587.89856211206632</c:v>
                </c:pt>
                <c:pt idx="17848">
                  <c:v>583.44229101125688</c:v>
                </c:pt>
                <c:pt idx="17849">
                  <c:v>581.17853492213317</c:v>
                </c:pt>
                <c:pt idx="17850">
                  <c:v>583.63110833950452</c:v>
                </c:pt>
                <c:pt idx="17851">
                  <c:v>583.70114407250526</c:v>
                </c:pt>
                <c:pt idx="17852">
                  <c:v>586.68969393015652</c:v>
                </c:pt>
                <c:pt idx="17853">
                  <c:v>591.04293145911822</c:v>
                </c:pt>
                <c:pt idx="17854">
                  <c:v>593.24161116414609</c:v>
                </c:pt>
                <c:pt idx="17855">
                  <c:v>593.37212431860223</c:v>
                </c:pt>
                <c:pt idx="17856">
                  <c:v>591.84122423786027</c:v>
                </c:pt>
                <c:pt idx="17857">
                  <c:v>590.31427387932661</c:v>
                </c:pt>
                <c:pt idx="17858">
                  <c:v>592.9234629698733</c:v>
                </c:pt>
                <c:pt idx="17859">
                  <c:v>594.4769224428544</c:v>
                </c:pt>
                <c:pt idx="17860">
                  <c:v>598.94738889962468</c:v>
                </c:pt>
                <c:pt idx="17861">
                  <c:v>599.13905206407264</c:v>
                </c:pt>
                <c:pt idx="17862">
                  <c:v>595.97559786917441</c:v>
                </c:pt>
                <c:pt idx="17863">
                  <c:v>595.92791982134486</c:v>
                </c:pt>
                <c:pt idx="17864">
                  <c:v>596.65495188352691</c:v>
                </c:pt>
                <c:pt idx="17865">
                  <c:v>601.73845207357465</c:v>
                </c:pt>
                <c:pt idx="17866">
                  <c:v>602.65309452072643</c:v>
                </c:pt>
                <c:pt idx="17867">
                  <c:v>608.45061729001577</c:v>
                </c:pt>
                <c:pt idx="17868">
                  <c:v>611.87010975918565</c:v>
                </c:pt>
                <c:pt idx="17869">
                  <c:v>609.92436281015148</c:v>
                </c:pt>
                <c:pt idx="17870">
                  <c:v>608.71671257178741</c:v>
                </c:pt>
                <c:pt idx="17871">
                  <c:v>604.77222827432217</c:v>
                </c:pt>
                <c:pt idx="17872">
                  <c:v>606.05434539826365</c:v>
                </c:pt>
                <c:pt idx="17873">
                  <c:v>607.94523495590624</c:v>
                </c:pt>
                <c:pt idx="17874">
                  <c:v>604.30972245086991</c:v>
                </c:pt>
                <c:pt idx="17875">
                  <c:v>588.00544613914542</c:v>
                </c:pt>
                <c:pt idx="17876">
                  <c:v>585.54758337428382</c:v>
                </c:pt>
                <c:pt idx="17877">
                  <c:v>584.62241819255246</c:v>
                </c:pt>
                <c:pt idx="17878">
                  <c:v>587.089524797325</c:v>
                </c:pt>
                <c:pt idx="17879">
                  <c:v>586.22063230062497</c:v>
                </c:pt>
                <c:pt idx="17880">
                  <c:v>585.88062433389064</c:v>
                </c:pt>
                <c:pt idx="17881">
                  <c:v>594.32902293678535</c:v>
                </c:pt>
                <c:pt idx="17882">
                  <c:v>596.89652431587228</c:v>
                </c:pt>
                <c:pt idx="17883">
                  <c:v>598.69915181930628</c:v>
                </c:pt>
                <c:pt idx="17884">
                  <c:v>597.92682991345941</c:v>
                </c:pt>
                <c:pt idx="17885">
                  <c:v>605.04813845772878</c:v>
                </c:pt>
                <c:pt idx="17886">
                  <c:v>608.07942963140204</c:v>
                </c:pt>
                <c:pt idx="17887">
                  <c:v>605.65319270717271</c:v>
                </c:pt>
                <c:pt idx="17888">
                  <c:v>604.69020413076828</c:v>
                </c:pt>
                <c:pt idx="17889">
                  <c:v>614.18988723766256</c:v>
                </c:pt>
                <c:pt idx="17890">
                  <c:v>614.81021902377256</c:v>
                </c:pt>
                <c:pt idx="17891">
                  <c:v>617.89041822108163</c:v>
                </c:pt>
                <c:pt idx="17892">
                  <c:v>615.73398066149002</c:v>
                </c:pt>
                <c:pt idx="17893">
                  <c:v>611.30685334053385</c:v>
                </c:pt>
                <c:pt idx="17894">
                  <c:v>613.26914833975695</c:v>
                </c:pt>
                <c:pt idx="17895">
                  <c:v>613.02997337190448</c:v>
                </c:pt>
                <c:pt idx="17896">
                  <c:v>608.6222878633605</c:v>
                </c:pt>
                <c:pt idx="17897">
                  <c:v>612.64528118613737</c:v>
                </c:pt>
                <c:pt idx="17898">
                  <c:v>609.71071028925576</c:v>
                </c:pt>
                <c:pt idx="17899">
                  <c:v>607.21699348417269</c:v>
                </c:pt>
                <c:pt idx="17900">
                  <c:v>606.9194571573654</c:v>
                </c:pt>
                <c:pt idx="17901">
                  <c:v>606.0151471662009</c:v>
                </c:pt>
                <c:pt idx="17902">
                  <c:v>610.08150880368612</c:v>
                </c:pt>
                <c:pt idx="17903">
                  <c:v>607.83030803620056</c:v>
                </c:pt>
                <c:pt idx="17904">
                  <c:v>610.63240575624741</c:v>
                </c:pt>
                <c:pt idx="17905">
                  <c:v>613.08104170333002</c:v>
                </c:pt>
                <c:pt idx="17906">
                  <c:v>614.06810218047235</c:v>
                </c:pt>
                <c:pt idx="17907">
                  <c:v>611.86359769364446</c:v>
                </c:pt>
                <c:pt idx="17908">
                  <c:v>599.63244437574849</c:v>
                </c:pt>
                <c:pt idx="17909">
                  <c:v>600.41796287788065</c:v>
                </c:pt>
                <c:pt idx="17910">
                  <c:v>597.90221161342231</c:v>
                </c:pt>
                <c:pt idx="17911">
                  <c:v>599.82147771270138</c:v>
                </c:pt>
                <c:pt idx="17912">
                  <c:v>598.56785082428178</c:v>
                </c:pt>
                <c:pt idx="17913">
                  <c:v>606.29536177842328</c:v>
                </c:pt>
                <c:pt idx="17914">
                  <c:v>608.36282896208763</c:v>
                </c:pt>
                <c:pt idx="17915">
                  <c:v>608.06473117589621</c:v>
                </c:pt>
                <c:pt idx="17916">
                  <c:v>607.15871472644415</c:v>
                </c:pt>
                <c:pt idx="17917">
                  <c:v>607.16478631359143</c:v>
                </c:pt>
                <c:pt idx="17918">
                  <c:v>604.98506473072564</c:v>
                </c:pt>
                <c:pt idx="17919">
                  <c:v>601.9056907512462</c:v>
                </c:pt>
                <c:pt idx="17920">
                  <c:v>600.94866070295177</c:v>
                </c:pt>
                <c:pt idx="17921">
                  <c:v>596.5677449664272</c:v>
                </c:pt>
                <c:pt idx="17922">
                  <c:v>593.11361772307157</c:v>
                </c:pt>
                <c:pt idx="17923">
                  <c:v>587.06978995847351</c:v>
                </c:pt>
                <c:pt idx="17924">
                  <c:v>592.47670272399102</c:v>
                </c:pt>
                <c:pt idx="17925">
                  <c:v>593.3713425451042</c:v>
                </c:pt>
                <c:pt idx="17926">
                  <c:v>594.56401894361989</c:v>
                </c:pt>
                <c:pt idx="17927">
                  <c:v>596.88876425768945</c:v>
                </c:pt>
                <c:pt idx="17928">
                  <c:v>600.29699910160093</c:v>
                </c:pt>
                <c:pt idx="17929">
                  <c:v>603.84475436629145</c:v>
                </c:pt>
                <c:pt idx="17930">
                  <c:v>605.78309602780723</c:v>
                </c:pt>
                <c:pt idx="17931">
                  <c:v>603.97180457068407</c:v>
                </c:pt>
                <c:pt idx="17932">
                  <c:v>603.19268094278789</c:v>
                </c:pt>
                <c:pt idx="17933">
                  <c:v>604.46541749957726</c:v>
                </c:pt>
                <c:pt idx="17934">
                  <c:v>606.52664457325079</c:v>
                </c:pt>
                <c:pt idx="17935">
                  <c:v>606.5933625041539</c:v>
                </c:pt>
                <c:pt idx="17936">
                  <c:v>599.68426410523159</c:v>
                </c:pt>
                <c:pt idx="17937">
                  <c:v>599.57032409505155</c:v>
                </c:pt>
                <c:pt idx="17938">
                  <c:v>600.47567528443506</c:v>
                </c:pt>
                <c:pt idx="17939">
                  <c:v>600.90201301388697</c:v>
                </c:pt>
                <c:pt idx="17940">
                  <c:v>609.74128162532122</c:v>
                </c:pt>
                <c:pt idx="17941">
                  <c:v>613.95459388135214</c:v>
                </c:pt>
                <c:pt idx="17942">
                  <c:v>609.04909667624008</c:v>
                </c:pt>
                <c:pt idx="17943">
                  <c:v>610.88233445723552</c:v>
                </c:pt>
                <c:pt idx="17944">
                  <c:v>612.53782558361456</c:v>
                </c:pt>
                <c:pt idx="17945">
                  <c:v>618.73058300026491</c:v>
                </c:pt>
                <c:pt idx="17946">
                  <c:v>617.80867443159457</c:v>
                </c:pt>
                <c:pt idx="17947">
                  <c:v>615.4053986880557</c:v>
                </c:pt>
                <c:pt idx="17948">
                  <c:v>620.09478782605868</c:v>
                </c:pt>
                <c:pt idx="17949">
                  <c:v>620.47924659451087</c:v>
                </c:pt>
                <c:pt idx="17950">
                  <c:v>619.25069768625372</c:v>
                </c:pt>
                <c:pt idx="17951">
                  <c:v>615.73335372339579</c:v>
                </c:pt>
                <c:pt idx="17952">
                  <c:v>611.55868158515113</c:v>
                </c:pt>
                <c:pt idx="17953">
                  <c:v>606.98422264689418</c:v>
                </c:pt>
                <c:pt idx="17954">
                  <c:v>608.69591815475849</c:v>
                </c:pt>
                <c:pt idx="17955">
                  <c:v>607.91678737952043</c:v>
                </c:pt>
                <c:pt idx="17956">
                  <c:v>610.36061286478605</c:v>
                </c:pt>
                <c:pt idx="17957">
                  <c:v>611.22732493505407</c:v>
                </c:pt>
                <c:pt idx="17958">
                  <c:v>610.32270849415022</c:v>
                </c:pt>
                <c:pt idx="17959">
                  <c:v>611.37246355276011</c:v>
                </c:pt>
                <c:pt idx="17960">
                  <c:v>612.79084766820256</c:v>
                </c:pt>
                <c:pt idx="17961">
                  <c:v>607.1654276866085</c:v>
                </c:pt>
                <c:pt idx="17962">
                  <c:v>609.48479962037129</c:v>
                </c:pt>
                <c:pt idx="17963">
                  <c:v>608.94845299670533</c:v>
                </c:pt>
                <c:pt idx="17964">
                  <c:v>606.34215361787949</c:v>
                </c:pt>
                <c:pt idx="17965">
                  <c:v>610.59867553627703</c:v>
                </c:pt>
                <c:pt idx="17966">
                  <c:v>612.80904274171837</c:v>
                </c:pt>
                <c:pt idx="17967">
                  <c:v>619.37835567990965</c:v>
                </c:pt>
                <c:pt idx="17968">
                  <c:v>618.09004870009551</c:v>
                </c:pt>
                <c:pt idx="17969">
                  <c:v>618.96773656924961</c:v>
                </c:pt>
                <c:pt idx="17970">
                  <c:v>617.67409399981989</c:v>
                </c:pt>
                <c:pt idx="17971">
                  <c:v>614.77720249896072</c:v>
                </c:pt>
                <c:pt idx="17972">
                  <c:v>609.98808809149386</c:v>
                </c:pt>
                <c:pt idx="17973">
                  <c:v>610.84817129570285</c:v>
                </c:pt>
                <c:pt idx="17974">
                  <c:v>617.2071007588911</c:v>
                </c:pt>
                <c:pt idx="17975">
                  <c:v>617.58359709035403</c:v>
                </c:pt>
                <c:pt idx="17976">
                  <c:v>618.63966504137863</c:v>
                </c:pt>
                <c:pt idx="17977">
                  <c:v>618.33653160550841</c:v>
                </c:pt>
                <c:pt idx="17978">
                  <c:v>621.06339570988871</c:v>
                </c:pt>
                <c:pt idx="17979">
                  <c:v>619.95169223156802</c:v>
                </c:pt>
                <c:pt idx="17980">
                  <c:v>615.55623473364619</c:v>
                </c:pt>
                <c:pt idx="17981">
                  <c:v>614.8237228143131</c:v>
                </c:pt>
                <c:pt idx="17982">
                  <c:v>616.48989510313993</c:v>
                </c:pt>
                <c:pt idx="17983">
                  <c:v>615.94121909649812</c:v>
                </c:pt>
                <c:pt idx="17984">
                  <c:v>612.49810768174871</c:v>
                </c:pt>
                <c:pt idx="17985">
                  <c:v>615.4442235796979</c:v>
                </c:pt>
                <c:pt idx="17986">
                  <c:v>618.83532125162196</c:v>
                </c:pt>
                <c:pt idx="17987">
                  <c:v>617.41818836595576</c:v>
                </c:pt>
                <c:pt idx="17988">
                  <c:v>617.05391163481988</c:v>
                </c:pt>
                <c:pt idx="17989">
                  <c:v>620.45387868792773</c:v>
                </c:pt>
                <c:pt idx="17990">
                  <c:v>618.16440387556929</c:v>
                </c:pt>
                <c:pt idx="17991">
                  <c:v>620.7050595754979</c:v>
                </c:pt>
                <c:pt idx="17992">
                  <c:v>620.64919612013614</c:v>
                </c:pt>
                <c:pt idx="17993">
                  <c:v>620.65540261209742</c:v>
                </c:pt>
                <c:pt idx="17994">
                  <c:v>620.28921592455629</c:v>
                </c:pt>
                <c:pt idx="17995">
                  <c:v>621.2878815621948</c:v>
                </c:pt>
                <c:pt idx="17996">
                  <c:v>624.21414748435268</c:v>
                </c:pt>
                <c:pt idx="17997">
                  <c:v>623.28406840460104</c:v>
                </c:pt>
                <c:pt idx="17998">
                  <c:v>624.28755575473235</c:v>
                </c:pt>
                <c:pt idx="17999">
                  <c:v>622.54579347417666</c:v>
                </c:pt>
                <c:pt idx="18000">
                  <c:v>623.67260136036498</c:v>
                </c:pt>
                <c:pt idx="18001">
                  <c:v>626.92193561345243</c:v>
                </c:pt>
                <c:pt idx="18002">
                  <c:v>628.93435502677153</c:v>
                </c:pt>
                <c:pt idx="18003">
                  <c:v>632.58846362947713</c:v>
                </c:pt>
                <c:pt idx="18004">
                  <c:v>632.72130720683936</c:v>
                </c:pt>
                <c:pt idx="18005">
                  <c:v>632.79090655063214</c:v>
                </c:pt>
                <c:pt idx="18006">
                  <c:v>631.91132719052678</c:v>
                </c:pt>
                <c:pt idx="18007">
                  <c:v>637.54165711579435</c:v>
                </c:pt>
                <c:pt idx="18008">
                  <c:v>637.86680336092343</c:v>
                </c:pt>
                <c:pt idx="18009">
                  <c:v>638.38347547164574</c:v>
                </c:pt>
                <c:pt idx="18010">
                  <c:v>638.00682922111753</c:v>
                </c:pt>
                <c:pt idx="18011">
                  <c:v>639.92722977707308</c:v>
                </c:pt>
                <c:pt idx="18012">
                  <c:v>642.81330158336766</c:v>
                </c:pt>
                <c:pt idx="18013">
                  <c:v>643.0832831700327</c:v>
                </c:pt>
                <c:pt idx="18014">
                  <c:v>641.80997826935607</c:v>
                </c:pt>
                <c:pt idx="18015">
                  <c:v>642.27208145371003</c:v>
                </c:pt>
                <c:pt idx="18016">
                  <c:v>637.4678862844363</c:v>
                </c:pt>
                <c:pt idx="18017">
                  <c:v>633.33709438131314</c:v>
                </c:pt>
                <c:pt idx="18018">
                  <c:v>635.75644208184974</c:v>
                </c:pt>
                <c:pt idx="18019">
                  <c:v>641.36381390101167</c:v>
                </c:pt>
                <c:pt idx="18020">
                  <c:v>641.50491394006997</c:v>
                </c:pt>
                <c:pt idx="18021">
                  <c:v>637.92531652028435</c:v>
                </c:pt>
                <c:pt idx="18022">
                  <c:v>640.17081363443572</c:v>
                </c:pt>
                <c:pt idx="18023">
                  <c:v>638.58319001662232</c:v>
                </c:pt>
                <c:pt idx="18024">
                  <c:v>638.08509512840931</c:v>
                </c:pt>
                <c:pt idx="18025">
                  <c:v>634.46077178807991</c:v>
                </c:pt>
                <c:pt idx="18026">
                  <c:v>630.66669637278721</c:v>
                </c:pt>
                <c:pt idx="18027">
                  <c:v>636.03997662588347</c:v>
                </c:pt>
                <c:pt idx="18028">
                  <c:v>639.1056893132203</c:v>
                </c:pt>
                <c:pt idx="18029">
                  <c:v>639.62975597845718</c:v>
                </c:pt>
                <c:pt idx="18030">
                  <c:v>644.75958662140431</c:v>
                </c:pt>
                <c:pt idx="18031">
                  <c:v>645.22381352377181</c:v>
                </c:pt>
                <c:pt idx="18032">
                  <c:v>644.0753151356995</c:v>
                </c:pt>
                <c:pt idx="18033">
                  <c:v>643.50852885838003</c:v>
                </c:pt>
                <c:pt idx="18034">
                  <c:v>645.70289294178701</c:v>
                </c:pt>
                <c:pt idx="18035">
                  <c:v>646.09677170648149</c:v>
                </c:pt>
                <c:pt idx="18036">
                  <c:v>645.78018428834537</c:v>
                </c:pt>
                <c:pt idx="18037">
                  <c:v>645.52833001647286</c:v>
                </c:pt>
                <c:pt idx="18038">
                  <c:v>643.59820030972355</c:v>
                </c:pt>
                <c:pt idx="18039">
                  <c:v>644.63439341222215</c:v>
                </c:pt>
                <c:pt idx="18040">
                  <c:v>645.93010854298075</c:v>
                </c:pt>
                <c:pt idx="18041">
                  <c:v>647.4868001045694</c:v>
                </c:pt>
                <c:pt idx="18042">
                  <c:v>648.85299725279003</c:v>
                </c:pt>
                <c:pt idx="18043">
                  <c:v>654.69916275803769</c:v>
                </c:pt>
                <c:pt idx="18044">
                  <c:v>657.782795814628</c:v>
                </c:pt>
                <c:pt idx="18045">
                  <c:v>655.7502469755608</c:v>
                </c:pt>
                <c:pt idx="18046">
                  <c:v>650.64195255162122</c:v>
                </c:pt>
                <c:pt idx="18047">
                  <c:v>649.86768862808481</c:v>
                </c:pt>
                <c:pt idx="18048">
                  <c:v>649.54925346065704</c:v>
                </c:pt>
                <c:pt idx="18049">
                  <c:v>647.9968307448861</c:v>
                </c:pt>
                <c:pt idx="18050">
                  <c:v>648.26250944549156</c:v>
                </c:pt>
                <c:pt idx="18051">
                  <c:v>647.29659830641776</c:v>
                </c:pt>
                <c:pt idx="18052">
                  <c:v>648.98604242799752</c:v>
                </c:pt>
                <c:pt idx="18053">
                  <c:v>652.49705691753297</c:v>
                </c:pt>
                <c:pt idx="18054">
                  <c:v>654.13482453039603</c:v>
                </c:pt>
                <c:pt idx="18055">
                  <c:v>656.04489821802485</c:v>
                </c:pt>
                <c:pt idx="18056">
                  <c:v>655.53318319741481</c:v>
                </c:pt>
                <c:pt idx="18057">
                  <c:v>647.35212907111099</c:v>
                </c:pt>
                <c:pt idx="18058">
                  <c:v>638.69055758413958</c:v>
                </c:pt>
                <c:pt idx="18059">
                  <c:v>641.64130796017832</c:v>
                </c:pt>
                <c:pt idx="18060">
                  <c:v>643.450736448626</c:v>
                </c:pt>
                <c:pt idx="18061">
                  <c:v>644.68616186260726</c:v>
                </c:pt>
                <c:pt idx="18062">
                  <c:v>648.95398425413782</c:v>
                </c:pt>
                <c:pt idx="18063">
                  <c:v>648.51269554484497</c:v>
                </c:pt>
                <c:pt idx="18064">
                  <c:v>651.57367546781666</c:v>
                </c:pt>
                <c:pt idx="18065">
                  <c:v>648.91525487190802</c:v>
                </c:pt>
                <c:pt idx="18066">
                  <c:v>651.45900267100581</c:v>
                </c:pt>
                <c:pt idx="18067">
                  <c:v>647.95415323663576</c:v>
                </c:pt>
                <c:pt idx="18068">
                  <c:v>645.44009112207766</c:v>
                </c:pt>
                <c:pt idx="18069">
                  <c:v>643.58122365964607</c:v>
                </c:pt>
                <c:pt idx="18070">
                  <c:v>636.64341806859511</c:v>
                </c:pt>
                <c:pt idx="18071">
                  <c:v>640.15768973633374</c:v>
                </c:pt>
                <c:pt idx="18072">
                  <c:v>643.37128133881015</c:v>
                </c:pt>
                <c:pt idx="18073">
                  <c:v>645.05691409591782</c:v>
                </c:pt>
                <c:pt idx="18074">
                  <c:v>643.90871278882707</c:v>
                </c:pt>
                <c:pt idx="18075">
                  <c:v>643.47085486413062</c:v>
                </c:pt>
                <c:pt idx="18076">
                  <c:v>645.59430868518234</c:v>
                </c:pt>
                <c:pt idx="18077">
                  <c:v>647.14373502602677</c:v>
                </c:pt>
                <c:pt idx="18078">
                  <c:v>649.79702433963348</c:v>
                </c:pt>
                <c:pt idx="18079">
                  <c:v>651.74641541265225</c:v>
                </c:pt>
                <c:pt idx="18080">
                  <c:v>652.0071139788173</c:v>
                </c:pt>
                <c:pt idx="18081">
                  <c:v>651.68111042182795</c:v>
                </c:pt>
                <c:pt idx="18082">
                  <c:v>648.87888164701417</c:v>
                </c:pt>
                <c:pt idx="18083">
                  <c:v>648.48955431802597</c:v>
                </c:pt>
                <c:pt idx="18084">
                  <c:v>649.786533426662</c:v>
                </c:pt>
                <c:pt idx="18085">
                  <c:v>645.88781422610202</c:v>
                </c:pt>
                <c:pt idx="18086">
                  <c:v>644.59603859764979</c:v>
                </c:pt>
                <c:pt idx="18087">
                  <c:v>646.20752869414389</c:v>
                </c:pt>
                <c:pt idx="18088">
                  <c:v>650.40787763065578</c:v>
                </c:pt>
                <c:pt idx="18089">
                  <c:v>649.95259211631435</c:v>
                </c:pt>
                <c:pt idx="18090">
                  <c:v>648.39270589523517</c:v>
                </c:pt>
                <c:pt idx="18091">
                  <c:v>650.33788401292077</c:v>
                </c:pt>
                <c:pt idx="18092">
                  <c:v>651.31339083894022</c:v>
                </c:pt>
                <c:pt idx="18093">
                  <c:v>655.15613984488994</c:v>
                </c:pt>
                <c:pt idx="18094">
                  <c:v>656.72851458051764</c:v>
                </c:pt>
                <c:pt idx="18095">
                  <c:v>657.51658879801437</c:v>
                </c:pt>
                <c:pt idx="18096">
                  <c:v>655.93854898489917</c:v>
                </c:pt>
                <c:pt idx="18097">
                  <c:v>655.41379814571121</c:v>
                </c:pt>
                <c:pt idx="18098">
                  <c:v>652.54308570983301</c:v>
                </c:pt>
                <c:pt idx="18099">
                  <c:v>654.1874942858218</c:v>
                </c:pt>
                <c:pt idx="18100">
                  <c:v>655.63979052313641</c:v>
                </c:pt>
                <c:pt idx="18101">
                  <c:v>655.25951944463293</c:v>
                </c:pt>
                <c:pt idx="18102">
                  <c:v>658.48339628030055</c:v>
                </c:pt>
                <c:pt idx="18103">
                  <c:v>664.35706817512084</c:v>
                </c:pt>
                <c:pt idx="18104">
                  <c:v>663.37381971422167</c:v>
                </c:pt>
                <c:pt idx="18105">
                  <c:v>663.71877410047307</c:v>
                </c:pt>
                <c:pt idx="18106">
                  <c:v>662.67009843739436</c:v>
                </c:pt>
                <c:pt idx="18107">
                  <c:v>665.86416831186261</c:v>
                </c:pt>
                <c:pt idx="18108">
                  <c:v>664.27941159128034</c:v>
                </c:pt>
                <c:pt idx="18109">
                  <c:v>665.02340453226259</c:v>
                </c:pt>
                <c:pt idx="18110">
                  <c:v>664.57118861718061</c:v>
                </c:pt>
                <c:pt idx="18111">
                  <c:v>666.04653665591081</c:v>
                </c:pt>
                <c:pt idx="18112">
                  <c:v>665.79343897198157</c:v>
                </c:pt>
                <c:pt idx="18113">
                  <c:v>662.74410502148987</c:v>
                </c:pt>
                <c:pt idx="18114">
                  <c:v>661.10049964103655</c:v>
                </c:pt>
                <c:pt idx="18115">
                  <c:v>663.89034374952166</c:v>
                </c:pt>
                <c:pt idx="18116">
                  <c:v>669.14835527201785</c:v>
                </c:pt>
                <c:pt idx="18117">
                  <c:v>672.03907616679305</c:v>
                </c:pt>
                <c:pt idx="18118">
                  <c:v>675.95034359008378</c:v>
                </c:pt>
                <c:pt idx="18119">
                  <c:v>674.13203716582643</c:v>
                </c:pt>
                <c:pt idx="18120">
                  <c:v>677.10495944972774</c:v>
                </c:pt>
                <c:pt idx="18121">
                  <c:v>675.75752058042281</c:v>
                </c:pt>
                <c:pt idx="18122">
                  <c:v>660.15427943022087</c:v>
                </c:pt>
                <c:pt idx="18123">
                  <c:v>662.40540552307789</c:v>
                </c:pt>
                <c:pt idx="18124">
                  <c:v>662.80947282044701</c:v>
                </c:pt>
                <c:pt idx="18125">
                  <c:v>665.79874354286721</c:v>
                </c:pt>
                <c:pt idx="18126">
                  <c:v>661.41112982291975</c:v>
                </c:pt>
                <c:pt idx="18127">
                  <c:v>661.68230838614716</c:v>
                </c:pt>
                <c:pt idx="18128">
                  <c:v>662.4829439792943</c:v>
                </c:pt>
                <c:pt idx="18129">
                  <c:v>665.66948693983466</c:v>
                </c:pt>
                <c:pt idx="18130">
                  <c:v>666.14211227556189</c:v>
                </c:pt>
                <c:pt idx="18131">
                  <c:v>663.15113419144461</c:v>
                </c:pt>
                <c:pt idx="18132">
                  <c:v>660.04095537208673</c:v>
                </c:pt>
                <c:pt idx="18133">
                  <c:v>664.27181789602184</c:v>
                </c:pt>
                <c:pt idx="18134">
                  <c:v>663.41490725093593</c:v>
                </c:pt>
                <c:pt idx="18135">
                  <c:v>655.19519655009685</c:v>
                </c:pt>
                <c:pt idx="18136">
                  <c:v>657.62597072929782</c:v>
                </c:pt>
                <c:pt idx="18137">
                  <c:v>660.19728827484937</c:v>
                </c:pt>
                <c:pt idx="18138">
                  <c:v>656.84348605041316</c:v>
                </c:pt>
                <c:pt idx="18139">
                  <c:v>656.06841073687372</c:v>
                </c:pt>
                <c:pt idx="18140">
                  <c:v>654.57257476039365</c:v>
                </c:pt>
                <c:pt idx="18141">
                  <c:v>657.6621573132627</c:v>
                </c:pt>
                <c:pt idx="18142">
                  <c:v>661.42398485309457</c:v>
                </c:pt>
                <c:pt idx="18143">
                  <c:v>659.98208056611486</c:v>
                </c:pt>
                <c:pt idx="18144">
                  <c:v>661.11724974468859</c:v>
                </c:pt>
                <c:pt idx="18145">
                  <c:v>657.09765686624087</c:v>
                </c:pt>
                <c:pt idx="18146">
                  <c:v>660.06773827527638</c:v>
                </c:pt>
                <c:pt idx="18147">
                  <c:v>662.06114284486773</c:v>
                </c:pt>
                <c:pt idx="18148">
                  <c:v>662.33920852486267</c:v>
                </c:pt>
                <c:pt idx="18149">
                  <c:v>666.12778879762482</c:v>
                </c:pt>
                <c:pt idx="18150">
                  <c:v>668.20610749867342</c:v>
                </c:pt>
                <c:pt idx="18151">
                  <c:v>668.62039528532262</c:v>
                </c:pt>
                <c:pt idx="18152">
                  <c:v>665.35752775633023</c:v>
                </c:pt>
                <c:pt idx="18153">
                  <c:v>665.70351367076353</c:v>
                </c:pt>
                <c:pt idx="18154">
                  <c:v>665.98310914650529</c:v>
                </c:pt>
                <c:pt idx="18155">
                  <c:v>659.53639264996707</c:v>
                </c:pt>
                <c:pt idx="18156">
                  <c:v>655.52641138265528</c:v>
                </c:pt>
                <c:pt idx="18157">
                  <c:v>652.52410041852272</c:v>
                </c:pt>
                <c:pt idx="18158">
                  <c:v>640.85696950303952</c:v>
                </c:pt>
                <c:pt idx="18159">
                  <c:v>631.12876070598338</c:v>
                </c:pt>
                <c:pt idx="18160">
                  <c:v>630.38402876835039</c:v>
                </c:pt>
                <c:pt idx="18161">
                  <c:v>620.51221487783801</c:v>
                </c:pt>
                <c:pt idx="18162">
                  <c:v>635.3052260805257</c:v>
                </c:pt>
                <c:pt idx="18163">
                  <c:v>635.58476038000117</c:v>
                </c:pt>
                <c:pt idx="18164">
                  <c:v>639.48725080873442</c:v>
                </c:pt>
                <c:pt idx="18165">
                  <c:v>634.39693229229692</c:v>
                </c:pt>
                <c:pt idx="18166">
                  <c:v>636.57925773938246</c:v>
                </c:pt>
                <c:pt idx="18167">
                  <c:v>633.23085084367324</c:v>
                </c:pt>
                <c:pt idx="18168">
                  <c:v>629.45679497264496</c:v>
                </c:pt>
                <c:pt idx="18169">
                  <c:v>629.79670164193021</c:v>
                </c:pt>
                <c:pt idx="18170">
                  <c:v>630.07381219065269</c:v>
                </c:pt>
                <c:pt idx="18171">
                  <c:v>624.99541726439611</c:v>
                </c:pt>
                <c:pt idx="18172">
                  <c:v>623.45792853792568</c:v>
                </c:pt>
                <c:pt idx="18173">
                  <c:v>620.9266893480617</c:v>
                </c:pt>
                <c:pt idx="18174">
                  <c:v>630.14124141798686</c:v>
                </c:pt>
                <c:pt idx="18175">
                  <c:v>629.91439057107641</c:v>
                </c:pt>
                <c:pt idx="18176">
                  <c:v>636.3017224914671</c:v>
                </c:pt>
                <c:pt idx="18177">
                  <c:v>636.70895559386167</c:v>
                </c:pt>
                <c:pt idx="18178">
                  <c:v>633.29619559187859</c:v>
                </c:pt>
                <c:pt idx="18179">
                  <c:v>636.36134917854326</c:v>
                </c:pt>
                <c:pt idx="18180">
                  <c:v>639.63861012681275</c:v>
                </c:pt>
                <c:pt idx="18181">
                  <c:v>639.67059205731914</c:v>
                </c:pt>
                <c:pt idx="18182">
                  <c:v>638.80703675804182</c:v>
                </c:pt>
                <c:pt idx="18183">
                  <c:v>638.26405077679749</c:v>
                </c:pt>
                <c:pt idx="18184">
                  <c:v>632.55158752234513</c:v>
                </c:pt>
                <c:pt idx="18185">
                  <c:v>624.80283057519637</c:v>
                </c:pt>
                <c:pt idx="18186">
                  <c:v>628.58288770017634</c:v>
                </c:pt>
                <c:pt idx="18187">
                  <c:v>622.01419652370953</c:v>
                </c:pt>
                <c:pt idx="18188">
                  <c:v>624.47115259997815</c:v>
                </c:pt>
                <c:pt idx="18189">
                  <c:v>624.81461173390812</c:v>
                </c:pt>
                <c:pt idx="18190">
                  <c:v>623.90863054689396</c:v>
                </c:pt>
                <c:pt idx="18191">
                  <c:v>629.05587674890592</c:v>
                </c:pt>
                <c:pt idx="18192">
                  <c:v>636.32147212535574</c:v>
                </c:pt>
                <c:pt idx="18193">
                  <c:v>640.29848132613927</c:v>
                </c:pt>
                <c:pt idx="18194">
                  <c:v>638.85780974315549</c:v>
                </c:pt>
                <c:pt idx="18195">
                  <c:v>636.84540764246458</c:v>
                </c:pt>
                <c:pt idx="18196">
                  <c:v>639.48831608418084</c:v>
                </c:pt>
                <c:pt idx="18197">
                  <c:v>641.31085778502074</c:v>
                </c:pt>
                <c:pt idx="18198">
                  <c:v>642.88206938659414</c:v>
                </c:pt>
                <c:pt idx="18199">
                  <c:v>643.49280735251136</c:v>
                </c:pt>
                <c:pt idx="18200">
                  <c:v>642.55974278185022</c:v>
                </c:pt>
                <c:pt idx="18201">
                  <c:v>644.38461245135068</c:v>
                </c:pt>
                <c:pt idx="18202">
                  <c:v>645.44140321577095</c:v>
                </c:pt>
                <c:pt idx="18203">
                  <c:v>648.5653396073352</c:v>
                </c:pt>
                <c:pt idx="18204">
                  <c:v>648.6561387548802</c:v>
                </c:pt>
                <c:pt idx="18205">
                  <c:v>647.12531026741863</c:v>
                </c:pt>
                <c:pt idx="18206">
                  <c:v>644.3038439146527</c:v>
                </c:pt>
                <c:pt idx="18207">
                  <c:v>644.52290722158364</c:v>
                </c:pt>
                <c:pt idx="18208">
                  <c:v>646.22444769664855</c:v>
                </c:pt>
                <c:pt idx="18209">
                  <c:v>646.70265378794409</c:v>
                </c:pt>
                <c:pt idx="18210">
                  <c:v>650.4793972860657</c:v>
                </c:pt>
                <c:pt idx="18211">
                  <c:v>648.55397827009892</c:v>
                </c:pt>
                <c:pt idx="18212">
                  <c:v>650.07159457925093</c:v>
                </c:pt>
                <c:pt idx="18213">
                  <c:v>645.61210344043729</c:v>
                </c:pt>
                <c:pt idx="18214">
                  <c:v>639.69829657292291</c:v>
                </c:pt>
                <c:pt idx="18215">
                  <c:v>633.71072051700037</c:v>
                </c:pt>
                <c:pt idx="18216">
                  <c:v>635.95405646763061</c:v>
                </c:pt>
                <c:pt idx="18217">
                  <c:v>630.38309893297412</c:v>
                </c:pt>
                <c:pt idx="18218">
                  <c:v>621.5829508718698</c:v>
                </c:pt>
                <c:pt idx="18219">
                  <c:v>627.20206074775149</c:v>
                </c:pt>
                <c:pt idx="18220">
                  <c:v>625.78458409046152</c:v>
                </c:pt>
                <c:pt idx="18221">
                  <c:v>628.12501843495988</c:v>
                </c:pt>
                <c:pt idx="18222">
                  <c:v>625.00951834352247</c:v>
                </c:pt>
                <c:pt idx="18223">
                  <c:v>627.72205965313333</c:v>
                </c:pt>
                <c:pt idx="18224">
                  <c:v>627.55885191762354</c:v>
                </c:pt>
                <c:pt idx="18225">
                  <c:v>627.45844250131665</c:v>
                </c:pt>
                <c:pt idx="18226">
                  <c:v>630.62083305152328</c:v>
                </c:pt>
                <c:pt idx="18227">
                  <c:v>631.7811753843381</c:v>
                </c:pt>
                <c:pt idx="18228">
                  <c:v>629.97428122273891</c:v>
                </c:pt>
                <c:pt idx="18229">
                  <c:v>630.50345961896596</c:v>
                </c:pt>
                <c:pt idx="18230">
                  <c:v>632.92459290390286</c:v>
                </c:pt>
                <c:pt idx="18231">
                  <c:v>639.21586335736765</c:v>
                </c:pt>
                <c:pt idx="18232">
                  <c:v>639.8167262689235</c:v>
                </c:pt>
                <c:pt idx="18233">
                  <c:v>641.12195239051209</c:v>
                </c:pt>
                <c:pt idx="18234">
                  <c:v>639.48068019239236</c:v>
                </c:pt>
                <c:pt idx="18235">
                  <c:v>636.11701181458034</c:v>
                </c:pt>
                <c:pt idx="18236">
                  <c:v>637.41469051868216</c:v>
                </c:pt>
                <c:pt idx="18237">
                  <c:v>637.82263592061406</c:v>
                </c:pt>
                <c:pt idx="18238">
                  <c:v>638.99622957070801</c:v>
                </c:pt>
                <c:pt idx="18239">
                  <c:v>637.99939545257769</c:v>
                </c:pt>
                <c:pt idx="18240">
                  <c:v>636.49371687930955</c:v>
                </c:pt>
                <c:pt idx="18241">
                  <c:v>638.11041092018297</c:v>
                </c:pt>
                <c:pt idx="18242">
                  <c:v>644.2617952814536</c:v>
                </c:pt>
                <c:pt idx="18243">
                  <c:v>647.77946468369032</c:v>
                </c:pt>
                <c:pt idx="18244">
                  <c:v>648.53088886272349</c:v>
                </c:pt>
                <c:pt idx="18245">
                  <c:v>648.69950689382779</c:v>
                </c:pt>
                <c:pt idx="18246">
                  <c:v>645.43006137908287</c:v>
                </c:pt>
                <c:pt idx="18247">
                  <c:v>643.46795399249038</c:v>
                </c:pt>
                <c:pt idx="18248">
                  <c:v>644.85784477311415</c:v>
                </c:pt>
                <c:pt idx="18249">
                  <c:v>645.54139408857372</c:v>
                </c:pt>
                <c:pt idx="18250">
                  <c:v>649.19515837911501</c:v>
                </c:pt>
                <c:pt idx="18251">
                  <c:v>647.61112219267</c:v>
                </c:pt>
                <c:pt idx="18252">
                  <c:v>651.27660114428056</c:v>
                </c:pt>
                <c:pt idx="18253">
                  <c:v>651.2505500802348</c:v>
                </c:pt>
                <c:pt idx="18254">
                  <c:v>655.262253468729</c:v>
                </c:pt>
                <c:pt idx="18255">
                  <c:v>656.48104126018086</c:v>
                </c:pt>
                <c:pt idx="18256">
                  <c:v>654.28839458237189</c:v>
                </c:pt>
                <c:pt idx="18257">
                  <c:v>655.17822679900394</c:v>
                </c:pt>
                <c:pt idx="18258">
                  <c:v>653.97269886169386</c:v>
                </c:pt>
                <c:pt idx="18259">
                  <c:v>657.60878706736491</c:v>
                </c:pt>
                <c:pt idx="18260">
                  <c:v>662.38302686147404</c:v>
                </c:pt>
                <c:pt idx="18261">
                  <c:v>662.02534002696882</c:v>
                </c:pt>
                <c:pt idx="18262">
                  <c:v>669.28113775366444</c:v>
                </c:pt>
                <c:pt idx="18263">
                  <c:v>670.52600066988623</c:v>
                </c:pt>
                <c:pt idx="18264">
                  <c:v>672.98012583233799</c:v>
                </c:pt>
                <c:pt idx="18265">
                  <c:v>672.41482252663889</c:v>
                </c:pt>
                <c:pt idx="18266">
                  <c:v>669.23430041608788</c:v>
                </c:pt>
                <c:pt idx="18267">
                  <c:v>667.20652048582713</c:v>
                </c:pt>
                <c:pt idx="18268">
                  <c:v>667.52010755045546</c:v>
                </c:pt>
                <c:pt idx="18269">
                  <c:v>667.50008194722898</c:v>
                </c:pt>
                <c:pt idx="18270">
                  <c:v>670.68405733811721</c:v>
                </c:pt>
                <c:pt idx="18271">
                  <c:v>664.56071189462023</c:v>
                </c:pt>
                <c:pt idx="18272">
                  <c:v>661.74962008330601</c:v>
                </c:pt>
                <c:pt idx="18273">
                  <c:v>663.84736637897004</c:v>
                </c:pt>
                <c:pt idx="18274">
                  <c:v>665.68622358383971</c:v>
                </c:pt>
                <c:pt idx="18275">
                  <c:v>673.38821319070473</c:v>
                </c:pt>
                <c:pt idx="18276">
                  <c:v>670.00107047835547</c:v>
                </c:pt>
                <c:pt idx="18277">
                  <c:v>669.24396926871498</c:v>
                </c:pt>
                <c:pt idx="18278">
                  <c:v>659.72062758602124</c:v>
                </c:pt>
                <c:pt idx="18279">
                  <c:v>656.20431664098783</c:v>
                </c:pt>
                <c:pt idx="18280">
                  <c:v>655.65966705817584</c:v>
                </c:pt>
                <c:pt idx="18281">
                  <c:v>653.60745230028374</c:v>
                </c:pt>
                <c:pt idx="18282">
                  <c:v>655.02578047177531</c:v>
                </c:pt>
                <c:pt idx="18283">
                  <c:v>656.18517610321032</c:v>
                </c:pt>
                <c:pt idx="18284">
                  <c:v>660.16822012215687</c:v>
                </c:pt>
                <c:pt idx="18285">
                  <c:v>657.83782630512565</c:v>
                </c:pt>
                <c:pt idx="18286">
                  <c:v>659.33111817083829</c:v>
                </c:pt>
                <c:pt idx="18287">
                  <c:v>657.6696037530478</c:v>
                </c:pt>
                <c:pt idx="18288">
                  <c:v>648.12024110655352</c:v>
                </c:pt>
                <c:pt idx="18289">
                  <c:v>645.77404583374778</c:v>
                </c:pt>
                <c:pt idx="18290">
                  <c:v>644.40500485658026</c:v>
                </c:pt>
                <c:pt idx="18291">
                  <c:v>648.387427786594</c:v>
                </c:pt>
                <c:pt idx="18292">
                  <c:v>653.36704323199501</c:v>
                </c:pt>
                <c:pt idx="18293">
                  <c:v>661.84774745314633</c:v>
                </c:pt>
                <c:pt idx="18294">
                  <c:v>661.90069527294258</c:v>
                </c:pt>
                <c:pt idx="18295">
                  <c:v>664.33648983154694</c:v>
                </c:pt>
                <c:pt idx="18296">
                  <c:v>665.58544243243034</c:v>
                </c:pt>
                <c:pt idx="18297">
                  <c:v>665.23933800236546</c:v>
                </c:pt>
                <c:pt idx="18298">
                  <c:v>664.02860240720111</c:v>
                </c:pt>
                <c:pt idx="18299">
                  <c:v>667.40186770742969</c:v>
                </c:pt>
                <c:pt idx="18300">
                  <c:v>663.05040752997729</c:v>
                </c:pt>
                <c:pt idx="18301">
                  <c:v>660.45124993245975</c:v>
                </c:pt>
                <c:pt idx="18302">
                  <c:v>655.48465653296762</c:v>
                </c:pt>
                <c:pt idx="18303">
                  <c:v>655.4059983741837</c:v>
                </c:pt>
                <c:pt idx="18304">
                  <c:v>657.29356764950137</c:v>
                </c:pt>
                <c:pt idx="18305">
                  <c:v>661.55282996787014</c:v>
                </c:pt>
                <c:pt idx="18306">
                  <c:v>671.72751249277599</c:v>
                </c:pt>
                <c:pt idx="18307">
                  <c:v>670.63931392253767</c:v>
                </c:pt>
                <c:pt idx="18308">
                  <c:v>665.59610628184021</c:v>
                </c:pt>
                <c:pt idx="18309">
                  <c:v>664.11848292589457</c:v>
                </c:pt>
                <c:pt idx="18310">
                  <c:v>665.89832046013601</c:v>
                </c:pt>
                <c:pt idx="18311">
                  <c:v>659.82532777753954</c:v>
                </c:pt>
                <c:pt idx="18312">
                  <c:v>659.68016620542846</c:v>
                </c:pt>
                <c:pt idx="18313">
                  <c:v>663.09730946637251</c:v>
                </c:pt>
                <c:pt idx="18314">
                  <c:v>662.61987940355664</c:v>
                </c:pt>
                <c:pt idx="18315">
                  <c:v>661.01633929540003</c:v>
                </c:pt>
                <c:pt idx="18316">
                  <c:v>658.3590536114325</c:v>
                </c:pt>
                <c:pt idx="18317">
                  <c:v>662.88856390027911</c:v>
                </c:pt>
                <c:pt idx="18318">
                  <c:v>662.27870642149082</c:v>
                </c:pt>
                <c:pt idx="18319">
                  <c:v>662.53037232993097</c:v>
                </c:pt>
                <c:pt idx="18320">
                  <c:v>659.60198808423274</c:v>
                </c:pt>
                <c:pt idx="18321">
                  <c:v>656.81846769451727</c:v>
                </c:pt>
                <c:pt idx="18322">
                  <c:v>652.01055651099341</c:v>
                </c:pt>
                <c:pt idx="18323">
                  <c:v>640.13092417136306</c:v>
                </c:pt>
                <c:pt idx="18324">
                  <c:v>639.2859513514569</c:v>
                </c:pt>
                <c:pt idx="18325">
                  <c:v>643.36459572107924</c:v>
                </c:pt>
                <c:pt idx="18326">
                  <c:v>645.73217743333271</c:v>
                </c:pt>
                <c:pt idx="18327">
                  <c:v>647.46273966885406</c:v>
                </c:pt>
                <c:pt idx="18328">
                  <c:v>646.2196112086898</c:v>
                </c:pt>
                <c:pt idx="18329">
                  <c:v>639.63463337047324</c:v>
                </c:pt>
                <c:pt idx="18330">
                  <c:v>644.31036254041135</c:v>
                </c:pt>
                <c:pt idx="18331">
                  <c:v>644.96111600657719</c:v>
                </c:pt>
                <c:pt idx="18332">
                  <c:v>644.00012394372743</c:v>
                </c:pt>
                <c:pt idx="18333">
                  <c:v>640.65776330045946</c:v>
                </c:pt>
                <c:pt idx="18334">
                  <c:v>631.63089541555598</c:v>
                </c:pt>
                <c:pt idx="18335">
                  <c:v>632.77414733625824</c:v>
                </c:pt>
                <c:pt idx="18336">
                  <c:v>635.37484908181034</c:v>
                </c:pt>
                <c:pt idx="18337">
                  <c:v>636.90610246809752</c:v>
                </c:pt>
                <c:pt idx="18338">
                  <c:v>643.53629499479041</c:v>
                </c:pt>
                <c:pt idx="18339">
                  <c:v>645.79510739022203</c:v>
                </c:pt>
                <c:pt idx="18340">
                  <c:v>648.90138185676904</c:v>
                </c:pt>
                <c:pt idx="18341">
                  <c:v>647.610068106874</c:v>
                </c:pt>
                <c:pt idx="18342">
                  <c:v>647.29273917350167</c:v>
                </c:pt>
                <c:pt idx="18343">
                  <c:v>651.44188563160378</c:v>
                </c:pt>
                <c:pt idx="18344">
                  <c:v>651.31811167333376</c:v>
                </c:pt>
                <c:pt idx="18345">
                  <c:v>652.88778832246646</c:v>
                </c:pt>
                <c:pt idx="18346">
                  <c:v>656.02817858429751</c:v>
                </c:pt>
                <c:pt idx="18347">
                  <c:v>653.47622896960468</c:v>
                </c:pt>
                <c:pt idx="18348">
                  <c:v>655.44319241880316</c:v>
                </c:pt>
                <c:pt idx="18349">
                  <c:v>654.66321501982475</c:v>
                </c:pt>
                <c:pt idx="18350">
                  <c:v>653.09202330377718</c:v>
                </c:pt>
                <c:pt idx="18351">
                  <c:v>655.37784538534049</c:v>
                </c:pt>
                <c:pt idx="18352">
                  <c:v>655.1812320317249</c:v>
                </c:pt>
                <c:pt idx="18353">
                  <c:v>656.49159449578838</c:v>
                </c:pt>
                <c:pt idx="18354">
                  <c:v>657.1480860902841</c:v>
                </c:pt>
                <c:pt idx="18355">
                  <c:v>658.59381187968268</c:v>
                </c:pt>
                <c:pt idx="18356">
                  <c:v>658.13279621136689</c:v>
                </c:pt>
                <c:pt idx="18357">
                  <c:v>658.33023605023027</c:v>
                </c:pt>
                <c:pt idx="18358">
                  <c:v>664.18937515107723</c:v>
                </c:pt>
                <c:pt idx="18359">
                  <c:v>669.63572802731608</c:v>
                </c:pt>
                <c:pt idx="18360">
                  <c:v>671.24285377458159</c:v>
                </c:pt>
                <c:pt idx="18361">
                  <c:v>670.37023806467471</c:v>
                </c:pt>
                <c:pt idx="18362">
                  <c:v>666.68320175531903</c:v>
                </c:pt>
                <c:pt idx="18363">
                  <c:v>663.41645406671796</c:v>
                </c:pt>
                <c:pt idx="18364">
                  <c:v>663.54913735753132</c:v>
                </c:pt>
                <c:pt idx="18365">
                  <c:v>664.74352580477489</c:v>
                </c:pt>
                <c:pt idx="18366">
                  <c:v>666.20596156154534</c:v>
                </c:pt>
                <c:pt idx="18367">
                  <c:v>666.60568513848227</c:v>
                </c:pt>
                <c:pt idx="18368">
                  <c:v>669.33876844755002</c:v>
                </c:pt>
                <c:pt idx="18369">
                  <c:v>666.46061174322563</c:v>
                </c:pt>
                <c:pt idx="18370">
                  <c:v>669.19310025137281</c:v>
                </c:pt>
                <c:pt idx="18371">
                  <c:v>670.33742045280269</c:v>
                </c:pt>
                <c:pt idx="18372">
                  <c:v>673.42767596109013</c:v>
                </c:pt>
                <c:pt idx="18373">
                  <c:v>681.78491341976724</c:v>
                </c:pt>
                <c:pt idx="18374">
                  <c:v>686.08697622344596</c:v>
                </c:pt>
                <c:pt idx="18375">
                  <c:v>685.75079360509653</c:v>
                </c:pt>
                <c:pt idx="18376">
                  <c:v>686.78627730344022</c:v>
                </c:pt>
                <c:pt idx="18377">
                  <c:v>686.3123947721009</c:v>
                </c:pt>
                <c:pt idx="18378">
                  <c:v>688.03503888297894</c:v>
                </c:pt>
                <c:pt idx="18379">
                  <c:v>688.31713324892098</c:v>
                </c:pt>
                <c:pt idx="18380">
                  <c:v>689.08116526682727</c:v>
                </c:pt>
                <c:pt idx="18381">
                  <c:v>692.53346190481409</c:v>
                </c:pt>
                <c:pt idx="18382">
                  <c:v>692.33262720086168</c:v>
                </c:pt>
                <c:pt idx="18383">
                  <c:v>688.46248781480892</c:v>
                </c:pt>
                <c:pt idx="18384">
                  <c:v>688.2628336933426</c:v>
                </c:pt>
                <c:pt idx="18385">
                  <c:v>691.16042022319164</c:v>
                </c:pt>
                <c:pt idx="18386">
                  <c:v>694.41578580244288</c:v>
                </c:pt>
                <c:pt idx="18387">
                  <c:v>695.67267837474537</c:v>
                </c:pt>
                <c:pt idx="18388">
                  <c:v>690.11425367453114</c:v>
                </c:pt>
                <c:pt idx="18389">
                  <c:v>695.91811454793401</c:v>
                </c:pt>
                <c:pt idx="18390">
                  <c:v>693.89995201574504</c:v>
                </c:pt>
                <c:pt idx="18391">
                  <c:v>693.06727207332619</c:v>
                </c:pt>
                <c:pt idx="18392">
                  <c:v>694.17617970864353</c:v>
                </c:pt>
                <c:pt idx="18393">
                  <c:v>693.41258591096403</c:v>
                </c:pt>
                <c:pt idx="18394">
                  <c:v>688.35067403381402</c:v>
                </c:pt>
                <c:pt idx="18395">
                  <c:v>689.93388058409175</c:v>
                </c:pt>
                <c:pt idx="18396">
                  <c:v>690.41683430050057</c:v>
                </c:pt>
                <c:pt idx="18397">
                  <c:v>698.28758621152633</c:v>
                </c:pt>
                <c:pt idx="18398">
                  <c:v>699.05570255635905</c:v>
                </c:pt>
                <c:pt idx="18399">
                  <c:v>703.11022563118593</c:v>
                </c:pt>
                <c:pt idx="18400">
                  <c:v>702.05556029273919</c:v>
                </c:pt>
                <c:pt idx="18401">
                  <c:v>706.12748254243706</c:v>
                </c:pt>
                <c:pt idx="18402">
                  <c:v>705.77441880116589</c:v>
                </c:pt>
                <c:pt idx="18403">
                  <c:v>706.62134810372731</c:v>
                </c:pt>
                <c:pt idx="18404">
                  <c:v>705.06678113789917</c:v>
                </c:pt>
                <c:pt idx="18405">
                  <c:v>705.48982120658184</c:v>
                </c:pt>
                <c:pt idx="18406">
                  <c:v>706.19531102778831</c:v>
                </c:pt>
                <c:pt idx="18407">
                  <c:v>712.90416648255234</c:v>
                </c:pt>
                <c:pt idx="18408">
                  <c:v>716.468687314965</c:v>
                </c:pt>
                <c:pt idx="18409">
                  <c:v>717.68668408340045</c:v>
                </c:pt>
                <c:pt idx="18410">
                  <c:v>716.61015405727539</c:v>
                </c:pt>
                <c:pt idx="18411">
                  <c:v>716.18018796484102</c:v>
                </c:pt>
                <c:pt idx="18412">
                  <c:v>714.38973749492891</c:v>
                </c:pt>
                <c:pt idx="18413">
                  <c:v>715.55419276704561</c:v>
                </c:pt>
                <c:pt idx="18414">
                  <c:v>719.08187493738717</c:v>
                </c:pt>
                <c:pt idx="18415">
                  <c:v>719.8944374560665</c:v>
                </c:pt>
                <c:pt idx="18416">
                  <c:v>720.41996039540936</c:v>
                </c:pt>
                <c:pt idx="18417">
                  <c:v>720.29748900214213</c:v>
                </c:pt>
                <c:pt idx="18418">
                  <c:v>722.26390114711785</c:v>
                </c:pt>
                <c:pt idx="18419">
                  <c:v>721.2021732124316</c:v>
                </c:pt>
                <c:pt idx="18420">
                  <c:v>723.74801688387151</c:v>
                </c:pt>
                <c:pt idx="18421">
                  <c:v>726.37522218515994</c:v>
                </c:pt>
                <c:pt idx="18422">
                  <c:v>722.69249980868119</c:v>
                </c:pt>
                <c:pt idx="18423">
                  <c:v>720.40156458428771</c:v>
                </c:pt>
                <c:pt idx="18424">
                  <c:v>718.40605225038917</c:v>
                </c:pt>
                <c:pt idx="18425">
                  <c:v>719.72073532600734</c:v>
                </c:pt>
                <c:pt idx="18426">
                  <c:v>723.55684684529501</c:v>
                </c:pt>
                <c:pt idx="18427">
                  <c:v>728.93287421735556</c:v>
                </c:pt>
                <c:pt idx="18428">
                  <c:v>728.44448919162994</c:v>
                </c:pt>
                <c:pt idx="18429">
                  <c:v>729.63185370901226</c:v>
                </c:pt>
                <c:pt idx="18430">
                  <c:v>731.25893274278337</c:v>
                </c:pt>
                <c:pt idx="18431">
                  <c:v>732.5971365897027</c:v>
                </c:pt>
                <c:pt idx="18432">
                  <c:v>731.82058362491762</c:v>
                </c:pt>
                <c:pt idx="18433">
                  <c:v>732.58167703188747</c:v>
                </c:pt>
                <c:pt idx="18434">
                  <c:v>739.6437643984749</c:v>
                </c:pt>
                <c:pt idx="18435">
                  <c:v>739.08163513753209</c:v>
                </c:pt>
                <c:pt idx="18436">
                  <c:v>738.51993309482759</c:v>
                </c:pt>
                <c:pt idx="18437">
                  <c:v>743.42370545057724</c:v>
                </c:pt>
                <c:pt idx="18438">
                  <c:v>743.97383899261069</c:v>
                </c:pt>
                <c:pt idx="18439">
                  <c:v>745.26835347245787</c:v>
                </c:pt>
                <c:pt idx="18440">
                  <c:v>747.16133509027793</c:v>
                </c:pt>
                <c:pt idx="18441">
                  <c:v>749.05912488140723</c:v>
                </c:pt>
                <c:pt idx="18442">
                  <c:v>752.38494739588066</c:v>
                </c:pt>
                <c:pt idx="18443">
                  <c:v>753.46838172013076</c:v>
                </c:pt>
                <c:pt idx="18444">
                  <c:v>752.06693053013134</c:v>
                </c:pt>
                <c:pt idx="18445">
                  <c:v>742.47055649656693</c:v>
                </c:pt>
                <c:pt idx="18446">
                  <c:v>742.05477298492883</c:v>
                </c:pt>
                <c:pt idx="18447">
                  <c:v>747.87248240513077</c:v>
                </c:pt>
                <c:pt idx="18448">
                  <c:v>754.40888790135159</c:v>
                </c:pt>
                <c:pt idx="18449">
                  <c:v>754.21274159049722</c:v>
                </c:pt>
                <c:pt idx="18450">
                  <c:v>754.09206755184266</c:v>
                </c:pt>
                <c:pt idx="18451">
                  <c:v>748.08949469413005</c:v>
                </c:pt>
                <c:pt idx="18452">
                  <c:v>746.62323928452963</c:v>
                </c:pt>
                <c:pt idx="18453">
                  <c:v>757.70312815551199</c:v>
                </c:pt>
                <c:pt idx="18454">
                  <c:v>758.99880050465799</c:v>
                </c:pt>
                <c:pt idx="18455">
                  <c:v>759.15819025276403</c:v>
                </c:pt>
                <c:pt idx="18456">
                  <c:v>763.94847843325897</c:v>
                </c:pt>
                <c:pt idx="18457">
                  <c:v>763.87972307019993</c:v>
                </c:pt>
                <c:pt idx="18458">
                  <c:v>761.44294675360595</c:v>
                </c:pt>
                <c:pt idx="18459">
                  <c:v>760.99369541502131</c:v>
                </c:pt>
                <c:pt idx="18460">
                  <c:v>755.59825011452881</c:v>
                </c:pt>
                <c:pt idx="18461">
                  <c:v>759.53491699762549</c:v>
                </c:pt>
                <c:pt idx="18462">
                  <c:v>766.68214056657303</c:v>
                </c:pt>
                <c:pt idx="18463">
                  <c:v>767.37982131448859</c:v>
                </c:pt>
                <c:pt idx="18464">
                  <c:v>769.22920668385655</c:v>
                </c:pt>
                <c:pt idx="18465">
                  <c:v>772.69843040600074</c:v>
                </c:pt>
                <c:pt idx="18466">
                  <c:v>779.96952263612116</c:v>
                </c:pt>
                <c:pt idx="18467">
                  <c:v>780.44530404492923</c:v>
                </c:pt>
                <c:pt idx="18468">
                  <c:v>780.29701943716066</c:v>
                </c:pt>
                <c:pt idx="18469">
                  <c:v>789.43429753476971</c:v>
                </c:pt>
                <c:pt idx="18470">
                  <c:v>787.31071927440121</c:v>
                </c:pt>
                <c:pt idx="18471">
                  <c:v>779.60294733270484</c:v>
                </c:pt>
                <c:pt idx="18472">
                  <c:v>776.72621245704715</c:v>
                </c:pt>
                <c:pt idx="18473">
                  <c:v>779.37484884152559</c:v>
                </c:pt>
                <c:pt idx="18474">
                  <c:v>779.30470510512987</c:v>
                </c:pt>
                <c:pt idx="18475">
                  <c:v>781.65041226749622</c:v>
                </c:pt>
                <c:pt idx="18476">
                  <c:v>784.40963822280048</c:v>
                </c:pt>
                <c:pt idx="18477">
                  <c:v>786.08043075221497</c:v>
                </c:pt>
                <c:pt idx="18478">
                  <c:v>795.06533007571284</c:v>
                </c:pt>
                <c:pt idx="18479">
                  <c:v>799.93908054907695</c:v>
                </c:pt>
                <c:pt idx="18480">
                  <c:v>801.48296297453669</c:v>
                </c:pt>
                <c:pt idx="18481">
                  <c:v>798.94226198190745</c:v>
                </c:pt>
                <c:pt idx="18482">
                  <c:v>807.91438358396431</c:v>
                </c:pt>
                <c:pt idx="18483">
                  <c:v>808.66574396069745</c:v>
                </c:pt>
                <c:pt idx="18484">
                  <c:v>807.63873846586739</c:v>
                </c:pt>
                <c:pt idx="18485">
                  <c:v>811.05505032957797</c:v>
                </c:pt>
                <c:pt idx="18486">
                  <c:v>804.67204708348413</c:v>
                </c:pt>
                <c:pt idx="18487">
                  <c:v>791.58003287743588</c:v>
                </c:pt>
                <c:pt idx="18488">
                  <c:v>796.43241847897457</c:v>
                </c:pt>
                <c:pt idx="18489">
                  <c:v>797.09345738631225</c:v>
                </c:pt>
                <c:pt idx="18490">
                  <c:v>802.77673373747677</c:v>
                </c:pt>
                <c:pt idx="18491">
                  <c:v>809.06247556264123</c:v>
                </c:pt>
                <c:pt idx="18492">
                  <c:v>811.10940362581459</c:v>
                </c:pt>
                <c:pt idx="18493">
                  <c:v>817.05483555439184</c:v>
                </c:pt>
                <c:pt idx="18494">
                  <c:v>814.95500462701705</c:v>
                </c:pt>
                <c:pt idx="18495">
                  <c:v>814.32748927345415</c:v>
                </c:pt>
                <c:pt idx="18496">
                  <c:v>810.33728457601421</c:v>
                </c:pt>
                <c:pt idx="18497">
                  <c:v>808.79764373531975</c:v>
                </c:pt>
                <c:pt idx="18498">
                  <c:v>808.06972585595793</c:v>
                </c:pt>
                <c:pt idx="18499">
                  <c:v>809.44344438991311</c:v>
                </c:pt>
                <c:pt idx="18500">
                  <c:v>811.54799734532685</c:v>
                </c:pt>
                <c:pt idx="18501">
                  <c:v>812.11608094346855</c:v>
                </c:pt>
                <c:pt idx="18502">
                  <c:v>812.3597157677516</c:v>
                </c:pt>
                <c:pt idx="18503">
                  <c:v>810.32881647833221</c:v>
                </c:pt>
                <c:pt idx="18504">
                  <c:v>807.73576426560157</c:v>
                </c:pt>
                <c:pt idx="18505">
                  <c:v>813.87455607402023</c:v>
                </c:pt>
                <c:pt idx="18506">
                  <c:v>813.22345642916105</c:v>
                </c:pt>
                <c:pt idx="18507">
                  <c:v>817.04560667437806</c:v>
                </c:pt>
                <c:pt idx="18508">
                  <c:v>817.20901579571296</c:v>
                </c:pt>
                <c:pt idx="18509">
                  <c:v>817.94450390992904</c:v>
                </c:pt>
                <c:pt idx="18510">
                  <c:v>816.30861490210918</c:v>
                </c:pt>
                <c:pt idx="18511">
                  <c:v>817.94123213191335</c:v>
                </c:pt>
                <c:pt idx="18512">
                  <c:v>815.89637905158361</c:v>
                </c:pt>
                <c:pt idx="18513">
                  <c:v>815.48843086205784</c:v>
                </c:pt>
                <c:pt idx="18514">
                  <c:v>818.9134822716785</c:v>
                </c:pt>
                <c:pt idx="18515">
                  <c:v>816.62052452131775</c:v>
                </c:pt>
                <c:pt idx="18516">
                  <c:v>816.94717273112622</c:v>
                </c:pt>
                <c:pt idx="18517">
                  <c:v>819.80648783568518</c:v>
                </c:pt>
                <c:pt idx="18518">
                  <c:v>822.59382989432652</c:v>
                </c:pt>
                <c:pt idx="18519">
                  <c:v>824.99580387761796</c:v>
                </c:pt>
                <c:pt idx="18520">
                  <c:v>833.09726267169617</c:v>
                </c:pt>
                <c:pt idx="18521">
                  <c:v>836.27969421510204</c:v>
                </c:pt>
                <c:pt idx="18522">
                  <c:v>837.13269950320148</c:v>
                </c:pt>
                <c:pt idx="18523">
                  <c:v>841.58624546455849</c:v>
                </c:pt>
                <c:pt idx="18524">
                  <c:v>843.79120142767567</c:v>
                </c:pt>
                <c:pt idx="18525">
                  <c:v>846.08631349555901</c:v>
                </c:pt>
                <c:pt idx="18526">
                  <c:v>849.65679773851014</c:v>
                </c:pt>
                <c:pt idx="18527">
                  <c:v>854.85669734066971</c:v>
                </c:pt>
                <c:pt idx="18528">
                  <c:v>853.50602375887138</c:v>
                </c:pt>
                <c:pt idx="18529">
                  <c:v>852.49888665083597</c:v>
                </c:pt>
                <c:pt idx="18530">
                  <c:v>855.24393306585171</c:v>
                </c:pt>
                <c:pt idx="18531">
                  <c:v>859.19516003661602</c:v>
                </c:pt>
                <c:pt idx="18532">
                  <c:v>854.05717297959711</c:v>
                </c:pt>
                <c:pt idx="18533">
                  <c:v>851.51208260411795</c:v>
                </c:pt>
                <c:pt idx="18534">
                  <c:v>850.08154230534296</c:v>
                </c:pt>
                <c:pt idx="18535">
                  <c:v>849.24846239388376</c:v>
                </c:pt>
                <c:pt idx="18536">
                  <c:v>846.80262682218938</c:v>
                </c:pt>
                <c:pt idx="18537">
                  <c:v>854.52546677880775</c:v>
                </c:pt>
                <c:pt idx="18538">
                  <c:v>853.77348436804243</c:v>
                </c:pt>
                <c:pt idx="18539">
                  <c:v>848.57400384824098</c:v>
                </c:pt>
                <c:pt idx="18540">
                  <c:v>847.30962858250712</c:v>
                </c:pt>
                <c:pt idx="18541">
                  <c:v>843.58993931302996</c:v>
                </c:pt>
                <c:pt idx="18542">
                  <c:v>846.21350402429346</c:v>
                </c:pt>
                <c:pt idx="18543">
                  <c:v>846.39120886013859</c:v>
                </c:pt>
                <c:pt idx="18544">
                  <c:v>837.51256507919572</c:v>
                </c:pt>
                <c:pt idx="18545">
                  <c:v>835.59466130516432</c:v>
                </c:pt>
                <c:pt idx="18546">
                  <c:v>840.95082308413043</c:v>
                </c:pt>
                <c:pt idx="18547">
                  <c:v>847.85502934165117</c:v>
                </c:pt>
                <c:pt idx="18548">
                  <c:v>850.83100049464031</c:v>
                </c:pt>
                <c:pt idx="18549">
                  <c:v>849.30801300375492</c:v>
                </c:pt>
                <c:pt idx="18550">
                  <c:v>854.58221576450831</c:v>
                </c:pt>
                <c:pt idx="18551">
                  <c:v>856.64175890450076</c:v>
                </c:pt>
                <c:pt idx="18552">
                  <c:v>859.4772431264746</c:v>
                </c:pt>
                <c:pt idx="18553">
                  <c:v>854.7587130617103</c:v>
                </c:pt>
                <c:pt idx="18554">
                  <c:v>851.69012928181883</c:v>
                </c:pt>
                <c:pt idx="18555">
                  <c:v>852.80584335117794</c:v>
                </c:pt>
                <c:pt idx="18556">
                  <c:v>845.73608290979666</c:v>
                </c:pt>
                <c:pt idx="18557">
                  <c:v>837.87919469956466</c:v>
                </c:pt>
                <c:pt idx="18558">
                  <c:v>841.4904540287198</c:v>
                </c:pt>
                <c:pt idx="18559">
                  <c:v>847.05270592984959</c:v>
                </c:pt>
                <c:pt idx="18560">
                  <c:v>844.94354469208429</c:v>
                </c:pt>
                <c:pt idx="18561">
                  <c:v>849.4217454789524</c:v>
                </c:pt>
                <c:pt idx="18562">
                  <c:v>858.34067380648139</c:v>
                </c:pt>
                <c:pt idx="18563">
                  <c:v>861.17319803004284</c:v>
                </c:pt>
                <c:pt idx="18564">
                  <c:v>858.84803039536166</c:v>
                </c:pt>
                <c:pt idx="18565">
                  <c:v>854.72555984946393</c:v>
                </c:pt>
                <c:pt idx="18566">
                  <c:v>861.05052899235</c:v>
                </c:pt>
                <c:pt idx="18567">
                  <c:v>865.09746647861402</c:v>
                </c:pt>
                <c:pt idx="18568">
                  <c:v>864.23236901213545</c:v>
                </c:pt>
                <c:pt idx="18569">
                  <c:v>863.10886693241969</c:v>
                </c:pt>
                <c:pt idx="18570">
                  <c:v>857.58497018405228</c:v>
                </c:pt>
                <c:pt idx="18571">
                  <c:v>862.47320451410144</c:v>
                </c:pt>
                <c:pt idx="18572">
                  <c:v>867.73429106163746</c:v>
                </c:pt>
                <c:pt idx="18573">
                  <c:v>871.20522822588407</c:v>
                </c:pt>
                <c:pt idx="18574">
                  <c:v>866.32647894781906</c:v>
                </c:pt>
                <c:pt idx="18575">
                  <c:v>868.31902984939904</c:v>
                </c:pt>
                <c:pt idx="18576">
                  <c:v>866.40872798373039</c:v>
                </c:pt>
                <c:pt idx="18577">
                  <c:v>869.44115853167352</c:v>
                </c:pt>
                <c:pt idx="18578">
                  <c:v>871.09309673288374</c:v>
                </c:pt>
                <c:pt idx="18579">
                  <c:v>878.1489508164201</c:v>
                </c:pt>
                <c:pt idx="18580">
                  <c:v>881.9249913049307</c:v>
                </c:pt>
                <c:pt idx="18581">
                  <c:v>881.83679880580019</c:v>
                </c:pt>
                <c:pt idx="18582">
                  <c:v>883.19482747596123</c:v>
                </c:pt>
                <c:pt idx="18583">
                  <c:v>892.59202044030542</c:v>
                </c:pt>
                <c:pt idx="18584">
                  <c:v>896.64438821310443</c:v>
                </c:pt>
                <c:pt idx="18585">
                  <c:v>898.47354276505916</c:v>
                </c:pt>
                <c:pt idx="18586">
                  <c:v>892.39986161596732</c:v>
                </c:pt>
                <c:pt idx="18587">
                  <c:v>894.39883730598706</c:v>
                </c:pt>
                <c:pt idx="18588">
                  <c:v>896.76005023647485</c:v>
                </c:pt>
                <c:pt idx="18589">
                  <c:v>894.64369651791674</c:v>
                </c:pt>
                <c:pt idx="18590">
                  <c:v>898.70537890010803</c:v>
                </c:pt>
                <c:pt idx="18591">
                  <c:v>891.46181354617318</c:v>
                </c:pt>
                <c:pt idx="18592">
                  <c:v>889.09052512214032</c:v>
                </c:pt>
                <c:pt idx="18593">
                  <c:v>873.65591360601991</c:v>
                </c:pt>
                <c:pt idx="18594">
                  <c:v>882.51478456998495</c:v>
                </c:pt>
                <c:pt idx="18595">
                  <c:v>877.69625384623282</c:v>
                </c:pt>
                <c:pt idx="18596">
                  <c:v>884.05077472407947</c:v>
                </c:pt>
                <c:pt idx="18597">
                  <c:v>887.09190938913036</c:v>
                </c:pt>
                <c:pt idx="18598">
                  <c:v>889.96608717555102</c:v>
                </c:pt>
                <c:pt idx="18599">
                  <c:v>891.42563155851906</c:v>
                </c:pt>
                <c:pt idx="18600">
                  <c:v>891.10471833115798</c:v>
                </c:pt>
                <c:pt idx="18601">
                  <c:v>894.97211280871522</c:v>
                </c:pt>
                <c:pt idx="18602">
                  <c:v>900.42249297572027</c:v>
                </c:pt>
                <c:pt idx="18603">
                  <c:v>899.87323525500506</c:v>
                </c:pt>
                <c:pt idx="18604">
                  <c:v>892.6652506406125</c:v>
                </c:pt>
                <c:pt idx="18605">
                  <c:v>891.49585916227329</c:v>
                </c:pt>
                <c:pt idx="18606">
                  <c:v>893.8048334375037</c:v>
                </c:pt>
                <c:pt idx="18607">
                  <c:v>879.04811563745045</c:v>
                </c:pt>
                <c:pt idx="18608">
                  <c:v>864.97455530609489</c:v>
                </c:pt>
                <c:pt idx="18609">
                  <c:v>872.66417910276607</c:v>
                </c:pt>
                <c:pt idx="18610">
                  <c:v>871.69552186396197</c:v>
                </c:pt>
                <c:pt idx="18611">
                  <c:v>866.80530998630513</c:v>
                </c:pt>
                <c:pt idx="18612">
                  <c:v>875.81141715706281</c:v>
                </c:pt>
                <c:pt idx="18613">
                  <c:v>875.18959105088129</c:v>
                </c:pt>
                <c:pt idx="18614">
                  <c:v>878.59407856006919</c:v>
                </c:pt>
                <c:pt idx="18615">
                  <c:v>883.76899768278793</c:v>
                </c:pt>
                <c:pt idx="18616">
                  <c:v>887.56036668284696</c:v>
                </c:pt>
                <c:pt idx="18617">
                  <c:v>887.55149107918021</c:v>
                </c:pt>
                <c:pt idx="18618">
                  <c:v>897.03941651881678</c:v>
                </c:pt>
                <c:pt idx="18619">
                  <c:v>893.62169634188012</c:v>
                </c:pt>
                <c:pt idx="18620">
                  <c:v>899.42130115113901</c:v>
                </c:pt>
                <c:pt idx="18621">
                  <c:v>902.92005001261691</c:v>
                </c:pt>
                <c:pt idx="18622">
                  <c:v>911.30817727723411</c:v>
                </c:pt>
                <c:pt idx="18623">
                  <c:v>919.0451837023179</c:v>
                </c:pt>
                <c:pt idx="18624">
                  <c:v>923.1808870289783</c:v>
                </c:pt>
                <c:pt idx="18625">
                  <c:v>920.78061672270292</c:v>
                </c:pt>
                <c:pt idx="18626">
                  <c:v>927.77854940979546</c:v>
                </c:pt>
                <c:pt idx="18627">
                  <c:v>934.27299925566388</c:v>
                </c:pt>
                <c:pt idx="18628">
                  <c:v>937.82323665283548</c:v>
                </c:pt>
                <c:pt idx="18629">
                  <c:v>945.51338719338867</c:v>
                </c:pt>
                <c:pt idx="18630">
                  <c:v>946.45890058058194</c:v>
                </c:pt>
                <c:pt idx="18631">
                  <c:v>951.75907042383324</c:v>
                </c:pt>
                <c:pt idx="18632">
                  <c:v>950.04590409707032</c:v>
                </c:pt>
                <c:pt idx="18633">
                  <c:v>945.86570211904325</c:v>
                </c:pt>
                <c:pt idx="18634">
                  <c:v>943.12269158289803</c:v>
                </c:pt>
                <c:pt idx="18635">
                  <c:v>939.6331376240413</c:v>
                </c:pt>
                <c:pt idx="18636">
                  <c:v>929.95491630651372</c:v>
                </c:pt>
                <c:pt idx="18637">
                  <c:v>939.90543391099334</c:v>
                </c:pt>
                <c:pt idx="18638">
                  <c:v>954.84993031017814</c:v>
                </c:pt>
                <c:pt idx="18639">
                  <c:v>955.80478024048818</c:v>
                </c:pt>
                <c:pt idx="18640">
                  <c:v>945.95999100401116</c:v>
                </c:pt>
                <c:pt idx="18641">
                  <c:v>941.98695904179431</c:v>
                </c:pt>
                <c:pt idx="18642">
                  <c:v>940.38558121142319</c:v>
                </c:pt>
                <c:pt idx="18643">
                  <c:v>934.93134484039695</c:v>
                </c:pt>
                <c:pt idx="18644">
                  <c:v>937.4463101580177</c:v>
                </c:pt>
                <c:pt idx="18645">
                  <c:v>946.24893101040152</c:v>
                </c:pt>
                <c:pt idx="18646">
                  <c:v>952.86321103816431</c:v>
                </c:pt>
                <c:pt idx="18647">
                  <c:v>949.42337484631651</c:v>
                </c:pt>
                <c:pt idx="18648">
                  <c:v>951.3127273622606</c:v>
                </c:pt>
                <c:pt idx="18649">
                  <c:v>923.8102764142177</c:v>
                </c:pt>
                <c:pt idx="18650">
                  <c:v>932.48485490974724</c:v>
                </c:pt>
                <c:pt idx="18651">
                  <c:v>928.09285124312237</c:v>
                </c:pt>
                <c:pt idx="18652">
                  <c:v>932.16717886007962</c:v>
                </c:pt>
                <c:pt idx="18653">
                  <c:v>936.16617605738929</c:v>
                </c:pt>
                <c:pt idx="18654">
                  <c:v>937.93553013013775</c:v>
                </c:pt>
                <c:pt idx="18655">
                  <c:v>951.90139017377555</c:v>
                </c:pt>
                <c:pt idx="18656">
                  <c:v>950.65439935264783</c:v>
                </c:pt>
                <c:pt idx="18657">
                  <c:v>948.17319137033746</c:v>
                </c:pt>
                <c:pt idx="18658">
                  <c:v>947.49998840446449</c:v>
                </c:pt>
                <c:pt idx="18659">
                  <c:v>949.57501337907013</c:v>
                </c:pt>
                <c:pt idx="18660">
                  <c:v>946.90670759147497</c:v>
                </c:pt>
                <c:pt idx="18661">
                  <c:v>949.73795864717351</c:v>
                </c:pt>
                <c:pt idx="18662">
                  <c:v>946.68929979991606</c:v>
                </c:pt>
                <c:pt idx="18663">
                  <c:v>947.24784648679804</c:v>
                </c:pt>
                <c:pt idx="18664">
                  <c:v>945.43860310000832</c:v>
                </c:pt>
                <c:pt idx="18665">
                  <c:v>955.47916106493051</c:v>
                </c:pt>
                <c:pt idx="18666">
                  <c:v>957.69587271860121</c:v>
                </c:pt>
                <c:pt idx="18667">
                  <c:v>959.15157044513342</c:v>
                </c:pt>
                <c:pt idx="18668">
                  <c:v>959.74624441880951</c:v>
                </c:pt>
                <c:pt idx="18669">
                  <c:v>943.92962631078751</c:v>
                </c:pt>
                <c:pt idx="18670">
                  <c:v>942.91018231437192</c:v>
                </c:pt>
                <c:pt idx="18671">
                  <c:v>931.89699138494007</c:v>
                </c:pt>
                <c:pt idx="18672">
                  <c:v>927.06976496956611</c:v>
                </c:pt>
                <c:pt idx="18673">
                  <c:v>934.96839936710694</c:v>
                </c:pt>
                <c:pt idx="18674">
                  <c:v>942.74733644984133</c:v>
                </c:pt>
                <c:pt idx="18675">
                  <c:v>947.57420281246448</c:v>
                </c:pt>
                <c:pt idx="18676">
                  <c:v>943.13955554330209</c:v>
                </c:pt>
                <c:pt idx="18677">
                  <c:v>947.77980215657522</c:v>
                </c:pt>
                <c:pt idx="18678">
                  <c:v>950.07342927779416</c:v>
                </c:pt>
                <c:pt idx="18679">
                  <c:v>955.69786397911867</c:v>
                </c:pt>
                <c:pt idx="18680">
                  <c:v>961.6423046930687</c:v>
                </c:pt>
                <c:pt idx="18681">
                  <c:v>961.75770176963181</c:v>
                </c:pt>
                <c:pt idx="18682">
                  <c:v>966.29719812198448</c:v>
                </c:pt>
                <c:pt idx="18683">
                  <c:v>967.95922930275424</c:v>
                </c:pt>
                <c:pt idx="18684">
                  <c:v>969.04334363957332</c:v>
                </c:pt>
                <c:pt idx="18685">
                  <c:v>969.54724617826594</c:v>
                </c:pt>
                <c:pt idx="18686">
                  <c:v>971.86446409663188</c:v>
                </c:pt>
                <c:pt idx="18687">
                  <c:v>956.4021004728545</c:v>
                </c:pt>
                <c:pt idx="18688">
                  <c:v>955.53177456142419</c:v>
                </c:pt>
                <c:pt idx="18689">
                  <c:v>954.18447475929258</c:v>
                </c:pt>
                <c:pt idx="18690">
                  <c:v>950.45361346298375</c:v>
                </c:pt>
                <c:pt idx="18691">
                  <c:v>956.43196669166582</c:v>
                </c:pt>
                <c:pt idx="18692">
                  <c:v>959.00476868206647</c:v>
                </c:pt>
                <c:pt idx="18693">
                  <c:v>969.6401315667506</c:v>
                </c:pt>
                <c:pt idx="18694">
                  <c:v>982.52664891527274</c:v>
                </c:pt>
                <c:pt idx="18695">
                  <c:v>989.78752085075666</c:v>
                </c:pt>
                <c:pt idx="18696">
                  <c:v>989.77762297554818</c:v>
                </c:pt>
                <c:pt idx="18697">
                  <c:v>990.46056953540142</c:v>
                </c:pt>
                <c:pt idx="18698">
                  <c:v>996.09629017605778</c:v>
                </c:pt>
                <c:pt idx="18699">
                  <c:v>1002.1625165832299</c:v>
                </c:pt>
                <c:pt idx="18700">
                  <c:v>1001.6514136997724</c:v>
                </c:pt>
                <c:pt idx="18701">
                  <c:v>1008.0519662333139</c:v>
                </c:pt>
                <c:pt idx="18702">
                  <c:v>1005.6225609946916</c:v>
                </c:pt>
                <c:pt idx="18703">
                  <c:v>1008.2271234276679</c:v>
                </c:pt>
                <c:pt idx="18704">
                  <c:v>999.44546518261302</c:v>
                </c:pt>
                <c:pt idx="18705">
                  <c:v>992.83913065775596</c:v>
                </c:pt>
                <c:pt idx="18706">
                  <c:v>998.09124965893545</c:v>
                </c:pt>
                <c:pt idx="18707">
                  <c:v>996.48432274698462</c:v>
                </c:pt>
                <c:pt idx="18708">
                  <c:v>994.19240880466657</c:v>
                </c:pt>
                <c:pt idx="18709">
                  <c:v>1001.1517556662991</c:v>
                </c:pt>
                <c:pt idx="18710">
                  <c:v>1008.5602786582298</c:v>
                </c:pt>
                <c:pt idx="18711">
                  <c:v>1000.9960765682931</c:v>
                </c:pt>
                <c:pt idx="18712">
                  <c:v>999.09418402281335</c:v>
                </c:pt>
                <c:pt idx="18713">
                  <c:v>998.0950898387905</c:v>
                </c:pt>
                <c:pt idx="18714">
                  <c:v>997.09699474895172</c:v>
                </c:pt>
                <c:pt idx="18715">
                  <c:v>996.49873655210229</c:v>
                </c:pt>
                <c:pt idx="18716">
                  <c:v>993.80818996341156</c:v>
                </c:pt>
                <c:pt idx="18717">
                  <c:v>989.53481474656894</c:v>
                </c:pt>
                <c:pt idx="18718">
                  <c:v>987.65469859855045</c:v>
                </c:pt>
                <c:pt idx="18719">
                  <c:v>980.14852288920144</c:v>
                </c:pt>
                <c:pt idx="18720">
                  <c:v>979.16837436631226</c:v>
                </c:pt>
                <c:pt idx="18721">
                  <c:v>976.23086924321331</c:v>
                </c:pt>
                <c:pt idx="18722">
                  <c:v>982.08825445867262</c:v>
                </c:pt>
                <c:pt idx="18723">
                  <c:v>985.52556334927806</c:v>
                </c:pt>
                <c:pt idx="18724">
                  <c:v>983.25885455357479</c:v>
                </c:pt>
                <c:pt idx="18725">
                  <c:v>975.39278371714613</c:v>
                </c:pt>
                <c:pt idx="18726">
                  <c:v>981.44021897619245</c:v>
                </c:pt>
                <c:pt idx="18727">
                  <c:v>988.80102061851392</c:v>
                </c:pt>
                <c:pt idx="18728">
                  <c:v>996.41478847727649</c:v>
                </c:pt>
                <c:pt idx="18729">
                  <c:v>993.72446854838779</c:v>
                </c:pt>
                <c:pt idx="18730">
                  <c:v>990.44517780217814</c:v>
                </c:pt>
                <c:pt idx="18731">
                  <c:v>970.33914069279399</c:v>
                </c:pt>
                <c:pt idx="18732">
                  <c:v>962.18829191097461</c:v>
                </c:pt>
                <c:pt idx="18733">
                  <c:v>965.45973210347199</c:v>
                </c:pt>
                <c:pt idx="18734">
                  <c:v>963.62535861247534</c:v>
                </c:pt>
                <c:pt idx="18735">
                  <c:v>945.79828947814462</c:v>
                </c:pt>
                <c:pt idx="18736">
                  <c:v>945.98744913604025</c:v>
                </c:pt>
                <c:pt idx="18737">
                  <c:v>920.72958424410808</c:v>
                </c:pt>
                <c:pt idx="18738">
                  <c:v>916.03386336446317</c:v>
                </c:pt>
                <c:pt idx="18739">
                  <c:v>929.22475099691144</c:v>
                </c:pt>
                <c:pt idx="18740">
                  <c:v>944.27819196306143</c:v>
                </c:pt>
                <c:pt idx="18741">
                  <c:v>937.00724988494585</c:v>
                </c:pt>
                <c:pt idx="18742">
                  <c:v>928.29308246101584</c:v>
                </c:pt>
                <c:pt idx="18743">
                  <c:v>914.9256620735772</c:v>
                </c:pt>
                <c:pt idx="18744">
                  <c:v>912.72984048460069</c:v>
                </c:pt>
                <c:pt idx="18745">
                  <c:v>921.30950098515598</c:v>
                </c:pt>
                <c:pt idx="18746">
                  <c:v>929.78554839421952</c:v>
                </c:pt>
                <c:pt idx="18747">
                  <c:v>922.626199671584</c:v>
                </c:pt>
                <c:pt idx="18748">
                  <c:v>927.23933066994186</c:v>
                </c:pt>
                <c:pt idx="18749">
                  <c:v>934.19362564996652</c:v>
                </c:pt>
                <c:pt idx="18750">
                  <c:v>949.03796236154449</c:v>
                </c:pt>
                <c:pt idx="18751">
                  <c:v>966.77548187808179</c:v>
                </c:pt>
                <c:pt idx="18752">
                  <c:v>964.15552032219216</c:v>
                </c:pt>
                <c:pt idx="18753">
                  <c:v>967.32759198405222</c:v>
                </c:pt>
                <c:pt idx="18754">
                  <c:v>971.28396183526695</c:v>
                </c:pt>
                <c:pt idx="18755">
                  <c:v>969.81732305289563</c:v>
                </c:pt>
                <c:pt idx="18756">
                  <c:v>967.28609983972763</c:v>
                </c:pt>
                <c:pt idx="18757">
                  <c:v>972.69322913783174</c:v>
                </c:pt>
                <c:pt idx="18758">
                  <c:v>965.19376434117908</c:v>
                </c:pt>
                <c:pt idx="18759">
                  <c:v>969.14140683733444</c:v>
                </c:pt>
                <c:pt idx="18760">
                  <c:v>970.10085683010345</c:v>
                </c:pt>
                <c:pt idx="18761">
                  <c:v>974.26258950590454</c:v>
                </c:pt>
                <c:pt idx="18762">
                  <c:v>975.12968321056485</c:v>
                </c:pt>
                <c:pt idx="18763">
                  <c:v>973.75475035723798</c:v>
                </c:pt>
                <c:pt idx="18764">
                  <c:v>973.06338448448435</c:v>
                </c:pt>
                <c:pt idx="18765">
                  <c:v>981.61661163410304</c:v>
                </c:pt>
                <c:pt idx="18766">
                  <c:v>978.26929898843071</c:v>
                </c:pt>
                <c:pt idx="18767">
                  <c:v>974.83557374898135</c:v>
                </c:pt>
                <c:pt idx="18768">
                  <c:v>979.01761836036439</c:v>
                </c:pt>
                <c:pt idx="18769">
                  <c:v>979.20363170785276</c:v>
                </c:pt>
                <c:pt idx="18770">
                  <c:v>970.08724589665258</c:v>
                </c:pt>
                <c:pt idx="18771">
                  <c:v>964.16001282422405</c:v>
                </c:pt>
                <c:pt idx="18772">
                  <c:v>965.81836804628165</c:v>
                </c:pt>
                <c:pt idx="18773">
                  <c:v>967.47957563932118</c:v>
                </c:pt>
                <c:pt idx="18774">
                  <c:v>958.21112130469646</c:v>
                </c:pt>
                <c:pt idx="18775">
                  <c:v>967.90821785229991</c:v>
                </c:pt>
                <c:pt idx="18776">
                  <c:v>977.60665819517988</c:v>
                </c:pt>
                <c:pt idx="18777">
                  <c:v>978.21277432326099</c:v>
                </c:pt>
                <c:pt idx="18778">
                  <c:v>982.53647478576988</c:v>
                </c:pt>
                <c:pt idx="18779">
                  <c:v>988.84435895389458</c:v>
                </c:pt>
                <c:pt idx="18780">
                  <c:v>1001.8179969433697</c:v>
                </c:pt>
                <c:pt idx="18781">
                  <c:v>1006.8471232880255</c:v>
                </c:pt>
                <c:pt idx="18782">
                  <c:v>1005.8604131072033</c:v>
                </c:pt>
                <c:pt idx="18783">
                  <c:v>1004.2711536544939</c:v>
                </c:pt>
                <c:pt idx="18784">
                  <c:v>1006.2997813848759</c:v>
                </c:pt>
                <c:pt idx="18785">
                  <c:v>1011.5526662437049</c:v>
                </c:pt>
                <c:pt idx="18786">
                  <c:v>1009.7521024977912</c:v>
                </c:pt>
                <c:pt idx="18787">
                  <c:v>1009.6713223295914</c:v>
                </c:pt>
                <c:pt idx="18788">
                  <c:v>1011.4079570039981</c:v>
                </c:pt>
                <c:pt idx="18789">
                  <c:v>1013.6532826685471</c:v>
                </c:pt>
                <c:pt idx="18790">
                  <c:v>1014.4844783603354</c:v>
                </c:pt>
                <c:pt idx="18791">
                  <c:v>1016.6351854544592</c:v>
                </c:pt>
                <c:pt idx="18792">
                  <c:v>1017.021506824932</c:v>
                </c:pt>
                <c:pt idx="18793">
                  <c:v>1024.6288276959824</c:v>
                </c:pt>
                <c:pt idx="18794">
                  <c:v>1023.0713918778846</c:v>
                </c:pt>
                <c:pt idx="18795">
                  <c:v>1034.5093300390793</c:v>
                </c:pt>
                <c:pt idx="18796">
                  <c:v>1036.5576585125568</c:v>
                </c:pt>
                <c:pt idx="18797">
                  <c:v>1032.1833851936337</c:v>
                </c:pt>
                <c:pt idx="18798">
                  <c:v>1027.1050429384811</c:v>
                </c:pt>
                <c:pt idx="18799">
                  <c:v>1024.9275802474515</c:v>
                </c:pt>
                <c:pt idx="18800">
                  <c:v>1032.2865602736281</c:v>
                </c:pt>
                <c:pt idx="18801">
                  <c:v>1037.0144327196813</c:v>
                </c:pt>
                <c:pt idx="18802">
                  <c:v>1035.4381707819473</c:v>
                </c:pt>
                <c:pt idx="18803">
                  <c:v>1036.5564440063918</c:v>
                </c:pt>
                <c:pt idx="18804">
                  <c:v>1039.2307596319283</c:v>
                </c:pt>
                <c:pt idx="18805">
                  <c:v>1043.0551288273737</c:v>
                </c:pt>
                <c:pt idx="18806">
                  <c:v>1040.322324389846</c:v>
                </c:pt>
                <c:pt idx="18807">
                  <c:v>1033.5394228348243</c:v>
                </c:pt>
                <c:pt idx="18808">
                  <c:v>1033.6221059886511</c:v>
                </c:pt>
                <c:pt idx="18809">
                  <c:v>1028.8467718589836</c:v>
                </c:pt>
                <c:pt idx="18810">
                  <c:v>1026.8713860570144</c:v>
                </c:pt>
                <c:pt idx="18811">
                  <c:v>1020.6896203129512</c:v>
                </c:pt>
                <c:pt idx="18812">
                  <c:v>1023.42506849539</c:v>
                </c:pt>
                <c:pt idx="18813">
                  <c:v>1023.3022574871706</c:v>
                </c:pt>
                <c:pt idx="18814">
                  <c:v>1029.9332561156875</c:v>
                </c:pt>
                <c:pt idx="18815">
                  <c:v>1028.2853629059023</c:v>
                </c:pt>
                <c:pt idx="18816">
                  <c:v>1031.2673904583294</c:v>
                </c:pt>
                <c:pt idx="18817">
                  <c:v>1040.3425434943626</c:v>
                </c:pt>
                <c:pt idx="18818">
                  <c:v>1055.0113733576331</c:v>
                </c:pt>
                <c:pt idx="18819">
                  <c:v>1059.5479222630709</c:v>
                </c:pt>
                <c:pt idx="18820">
                  <c:v>1063.362294783218</c:v>
                </c:pt>
                <c:pt idx="18821">
                  <c:v>1065.3826831433062</c:v>
                </c:pt>
                <c:pt idx="18822">
                  <c:v>1063.1453795087052</c:v>
                </c:pt>
                <c:pt idx="18823">
                  <c:v>1065.2716702677226</c:v>
                </c:pt>
                <c:pt idx="18824">
                  <c:v>1071.8763546233824</c:v>
                </c:pt>
                <c:pt idx="18825">
                  <c:v>1072.7338557070811</c:v>
                </c:pt>
                <c:pt idx="18826">
                  <c:v>1071.1247549235206</c:v>
                </c:pt>
                <c:pt idx="18827">
                  <c:v>1077.1230535510924</c:v>
                </c:pt>
                <c:pt idx="18828">
                  <c:v>1079.4927242689048</c:v>
                </c:pt>
                <c:pt idx="18829">
                  <c:v>1077.5496373652206</c:v>
                </c:pt>
                <c:pt idx="18830">
                  <c:v>1085.7390146091964</c:v>
                </c:pt>
                <c:pt idx="18831">
                  <c:v>1096.7049786567493</c:v>
                </c:pt>
                <c:pt idx="18832">
                  <c:v>1094.8405801930328</c:v>
                </c:pt>
                <c:pt idx="18833">
                  <c:v>1095.27851642511</c:v>
                </c:pt>
                <c:pt idx="18834">
                  <c:v>1098.4548241227426</c:v>
                </c:pt>
                <c:pt idx="18835">
                  <c:v>1099.3555570785234</c:v>
                </c:pt>
                <c:pt idx="18836">
                  <c:v>1091.4621841786995</c:v>
                </c:pt>
                <c:pt idx="18837">
                  <c:v>1088.1004806514293</c:v>
                </c:pt>
                <c:pt idx="18838">
                  <c:v>1087.5781924207165</c:v>
                </c:pt>
                <c:pt idx="18839">
                  <c:v>1079.7693809991358</c:v>
                </c:pt>
                <c:pt idx="18840">
                  <c:v>1094.9077477207436</c:v>
                </c:pt>
                <c:pt idx="18841">
                  <c:v>1091.973394956852</c:v>
                </c:pt>
                <c:pt idx="18842">
                  <c:v>1082.2766712096352</c:v>
                </c:pt>
                <c:pt idx="18843">
                  <c:v>1068.5534030186971</c:v>
                </c:pt>
                <c:pt idx="18844">
                  <c:v>1065.582824558305</c:v>
                </c:pt>
                <c:pt idx="18845">
                  <c:v>1053.8827251446548</c:v>
                </c:pt>
                <c:pt idx="18846">
                  <c:v>1059.0678281523665</c:v>
                </c:pt>
                <c:pt idx="18847">
                  <c:v>1068.0910860482247</c:v>
                </c:pt>
                <c:pt idx="18848">
                  <c:v>1084.9882870295075</c:v>
                </c:pt>
                <c:pt idx="18849">
                  <c:v>1088.3734504850397</c:v>
                </c:pt>
                <c:pt idx="18850">
                  <c:v>1084.6947482224002</c:v>
                </c:pt>
                <c:pt idx="18851">
                  <c:v>1090.1399158584768</c:v>
                </c:pt>
                <c:pt idx="18852">
                  <c:v>1096.593544160359</c:v>
                </c:pt>
                <c:pt idx="18853">
                  <c:v>1098.6990037651467</c:v>
                </c:pt>
                <c:pt idx="18854">
                  <c:v>1096.0841001361855</c:v>
                </c:pt>
                <c:pt idx="18855">
                  <c:v>1085.1451808168263</c:v>
                </c:pt>
                <c:pt idx="18856">
                  <c:v>1077.2236209968635</c:v>
                </c:pt>
                <c:pt idx="18857">
                  <c:v>1092.4124740529192</c:v>
                </c:pt>
                <c:pt idx="18858">
                  <c:v>1092.8494390425403</c:v>
                </c:pt>
                <c:pt idx="18859">
                  <c:v>1100.9365248914553</c:v>
                </c:pt>
                <c:pt idx="18860">
                  <c:v>1096.3125914869113</c:v>
                </c:pt>
                <c:pt idx="18861">
                  <c:v>1104.4253046639144</c:v>
                </c:pt>
                <c:pt idx="18862">
                  <c:v>1110.1683162481668</c:v>
                </c:pt>
                <c:pt idx="18863">
                  <c:v>1109.6132320900429</c:v>
                </c:pt>
                <c:pt idx="18864">
                  <c:v>1122.1518616126605</c:v>
                </c:pt>
                <c:pt idx="18865">
                  <c:v>1119.7953427032739</c:v>
                </c:pt>
                <c:pt idx="18866">
                  <c:v>1122.8187901285728</c:v>
                </c:pt>
                <c:pt idx="18867">
                  <c:v>1131.1276491755243</c:v>
                </c:pt>
                <c:pt idx="18868">
                  <c:v>1134.2948065932158</c:v>
                </c:pt>
                <c:pt idx="18869">
                  <c:v>1141.2140049134343</c:v>
                </c:pt>
                <c:pt idx="18870">
                  <c:v>1146.463589336036</c:v>
                </c:pt>
                <c:pt idx="18871">
                  <c:v>1136.9479415445469</c:v>
                </c:pt>
                <c:pt idx="18872">
                  <c:v>1126.1469360998738</c:v>
                </c:pt>
                <c:pt idx="18873">
                  <c:v>1118.2639075471745</c:v>
                </c:pt>
                <c:pt idx="18874">
                  <c:v>1118.5993867194386</c:v>
                </c:pt>
                <c:pt idx="18875">
                  <c:v>1126.4295824264746</c:v>
                </c:pt>
                <c:pt idx="18876">
                  <c:v>1140.2846662903203</c:v>
                </c:pt>
                <c:pt idx="18877">
                  <c:v>1144.0476056890784</c:v>
                </c:pt>
                <c:pt idx="18878">
                  <c:v>1144.0476056890784</c:v>
                </c:pt>
                <c:pt idx="18879">
                  <c:v>1145.6492723370432</c:v>
                </c:pt>
                <c:pt idx="18880">
                  <c:v>1131.2140915055966</c:v>
                </c:pt>
                <c:pt idx="18881">
                  <c:v>1134.155248143511</c:v>
                </c:pt>
                <c:pt idx="18882">
                  <c:v>1145.2699695753174</c:v>
                </c:pt>
                <c:pt idx="18883">
                  <c:v>1138.054768766993</c:v>
                </c:pt>
                <c:pt idx="18884">
                  <c:v>1141.9241549808009</c:v>
                </c:pt>
                <c:pt idx="18885">
                  <c:v>1159.5097869675053</c:v>
                </c:pt>
                <c:pt idx="18886">
                  <c:v>1171.5686887519673</c:v>
                </c:pt>
                <c:pt idx="18887">
                  <c:v>1169.2255513744633</c:v>
                </c:pt>
                <c:pt idx="18888">
                  <c:v>1177.760897899497</c:v>
                </c:pt>
                <c:pt idx="18889">
                  <c:v>1174.2276152057984</c:v>
                </c:pt>
                <c:pt idx="18890">
                  <c:v>1160.7239976309318</c:v>
                </c:pt>
                <c:pt idx="18891">
                  <c:v>1157.9382600366175</c:v>
                </c:pt>
                <c:pt idx="18892">
                  <c:v>1168.012322898936</c:v>
                </c:pt>
                <c:pt idx="18893">
                  <c:v>1171.1659561707629</c:v>
                </c:pt>
                <c:pt idx="18894">
                  <c:v>1162.6164446907164</c:v>
                </c:pt>
                <c:pt idx="18895">
                  <c:v>1148.0837391320824</c:v>
                </c:pt>
                <c:pt idx="18896">
                  <c:v>1142.6877455581616</c:v>
                </c:pt>
                <c:pt idx="18897">
                  <c:v>1147.3841921924056</c:v>
                </c:pt>
                <c:pt idx="18898">
                  <c:v>1144.2977287154081</c:v>
                </c:pt>
                <c:pt idx="18899">
                  <c:v>1157.9263146644087</c:v>
                </c:pt>
                <c:pt idx="18900">
                  <c:v>1154.5799076150286</c:v>
                </c:pt>
                <c:pt idx="18901">
                  <c:v>1162.5580547766483</c:v>
                </c:pt>
                <c:pt idx="18902">
                  <c:v>1172.6839354337528</c:v>
                </c:pt>
                <c:pt idx="18903">
                  <c:v>1170.1157576151529</c:v>
                </c:pt>
                <c:pt idx="18904">
                  <c:v>1161.0005558633309</c:v>
                </c:pt>
                <c:pt idx="18905">
                  <c:v>1141.9717567527309</c:v>
                </c:pt>
                <c:pt idx="18906">
                  <c:v>1145.7516832675824</c:v>
                </c:pt>
                <c:pt idx="18907">
                  <c:v>1144.7319642694742</c:v>
                </c:pt>
                <c:pt idx="18908">
                  <c:v>1136.157921857096</c:v>
                </c:pt>
                <c:pt idx="18909">
                  <c:v>1129.0114885286148</c:v>
                </c:pt>
                <c:pt idx="18910">
                  <c:v>1126.9905579641486</c:v>
                </c:pt>
                <c:pt idx="18911">
                  <c:v>1128.2415174834887</c:v>
                </c:pt>
                <c:pt idx="18912">
                  <c:v>1133.7811833343326</c:v>
                </c:pt>
                <c:pt idx="18913">
                  <c:v>1133.1122524361654</c:v>
                </c:pt>
                <c:pt idx="18914">
                  <c:v>1135.9563641897801</c:v>
                </c:pt>
                <c:pt idx="18915">
                  <c:v>1114.6117441066542</c:v>
                </c:pt>
                <c:pt idx="18916">
                  <c:v>1089.6555871561061</c:v>
                </c:pt>
                <c:pt idx="18917">
                  <c:v>1091.7259327717027</c:v>
                </c:pt>
                <c:pt idx="18918">
                  <c:v>1079.1710845448281</c:v>
                </c:pt>
                <c:pt idx="18919">
                  <c:v>1079.1710845448281</c:v>
                </c:pt>
                <c:pt idx="18920">
                  <c:v>1091.7973862340027</c:v>
                </c:pt>
                <c:pt idx="18921">
                  <c:v>1100.4225855852515</c:v>
                </c:pt>
                <c:pt idx="18922">
                  <c:v>1105.3744872203849</c:v>
                </c:pt>
                <c:pt idx="18923">
                  <c:v>1099.1843900919507</c:v>
                </c:pt>
                <c:pt idx="18924">
                  <c:v>1094.7876525315828</c:v>
                </c:pt>
                <c:pt idx="18925">
                  <c:v>1067.8558762793059</c:v>
                </c:pt>
                <c:pt idx="18926">
                  <c:v>1073.9426547740979</c:v>
                </c:pt>
                <c:pt idx="18927">
                  <c:v>1086.9373608968644</c:v>
                </c:pt>
                <c:pt idx="18928">
                  <c:v>1095.9589409923085</c:v>
                </c:pt>
                <c:pt idx="18929">
                  <c:v>1094.9725779454154</c:v>
                </c:pt>
                <c:pt idx="18930">
                  <c:v>1099.7904572883751</c:v>
                </c:pt>
                <c:pt idx="18931">
                  <c:v>1089.1224898526777</c:v>
                </c:pt>
                <c:pt idx="18932">
                  <c:v>1104.5880292085858</c:v>
                </c:pt>
                <c:pt idx="18933">
                  <c:v>1104.4775704056649</c:v>
                </c:pt>
                <c:pt idx="18934">
                  <c:v>1102.2686152648535</c:v>
                </c:pt>
                <c:pt idx="18935">
                  <c:v>1092.0175171428903</c:v>
                </c:pt>
                <c:pt idx="18936">
                  <c:v>1101.0812625351762</c:v>
                </c:pt>
                <c:pt idx="18937">
                  <c:v>1127.8375372147809</c:v>
                </c:pt>
                <c:pt idx="18938">
                  <c:v>1138.5519938183213</c:v>
                </c:pt>
                <c:pt idx="18939">
                  <c:v>1137.6753087830812</c:v>
                </c:pt>
                <c:pt idx="18940">
                  <c:v>1159.8941075636149</c:v>
                </c:pt>
                <c:pt idx="18941">
                  <c:v>1185.2145959317286</c:v>
                </c:pt>
                <c:pt idx="18942">
                  <c:v>1181.8130300414045</c:v>
                </c:pt>
                <c:pt idx="18943">
                  <c:v>1168.1394532838256</c:v>
                </c:pt>
                <c:pt idx="18944">
                  <c:v>1173.1974971165444</c:v>
                </c:pt>
                <c:pt idx="18945">
                  <c:v>1179.4506397761756</c:v>
                </c:pt>
                <c:pt idx="18946">
                  <c:v>1194.936826676437</c:v>
                </c:pt>
                <c:pt idx="18947">
                  <c:v>1189.8344464265285</c:v>
                </c:pt>
                <c:pt idx="18948">
                  <c:v>1194.2725289116995</c:v>
                </c:pt>
                <c:pt idx="18949">
                  <c:v>1201.473992261037</c:v>
                </c:pt>
                <c:pt idx="18950">
                  <c:v>1188.1736751667072</c:v>
                </c:pt>
                <c:pt idx="18951">
                  <c:v>1191.6550240349459</c:v>
                </c:pt>
                <c:pt idx="18952">
                  <c:v>1202.773165409192</c:v>
                </c:pt>
                <c:pt idx="18953">
                  <c:v>1201.4861981222041</c:v>
                </c:pt>
                <c:pt idx="18954">
                  <c:v>1198.5185272128422</c:v>
                </c:pt>
                <c:pt idx="18955">
                  <c:v>1213.8955199169827</c:v>
                </c:pt>
                <c:pt idx="18956">
                  <c:v>1217.8164024463147</c:v>
                </c:pt>
                <c:pt idx="18957">
                  <c:v>1216.7569021761863</c:v>
                </c:pt>
                <c:pt idx="18958">
                  <c:v>1213.6298369375936</c:v>
                </c:pt>
                <c:pt idx="18959">
                  <c:v>1220.5839359032461</c:v>
                </c:pt>
                <c:pt idx="18960">
                  <c:v>1220.1933490437571</c:v>
                </c:pt>
                <c:pt idx="18961">
                  <c:v>1218.460674488115</c:v>
                </c:pt>
                <c:pt idx="18962">
                  <c:v>1213.3187704417751</c:v>
                </c:pt>
                <c:pt idx="18963">
                  <c:v>1218.63310665631</c:v>
                </c:pt>
                <c:pt idx="18964">
                  <c:v>1236.0351874193623</c:v>
                </c:pt>
                <c:pt idx="18965">
                  <c:v>1242.1906426527107</c:v>
                </c:pt>
                <c:pt idx="18966">
                  <c:v>1244.1533038681018</c:v>
                </c:pt>
                <c:pt idx="18967">
                  <c:v>1249.4782800086573</c:v>
                </c:pt>
                <c:pt idx="18968">
                  <c:v>1265.8214559111705</c:v>
                </c:pt>
                <c:pt idx="18969">
                  <c:v>1278.4543540411642</c:v>
                </c:pt>
                <c:pt idx="18970">
                  <c:v>1279.195857566508</c:v>
                </c:pt>
                <c:pt idx="18971">
                  <c:v>1280.9611478499498</c:v>
                </c:pt>
                <c:pt idx="18972">
                  <c:v>1276.3240684947332</c:v>
                </c:pt>
                <c:pt idx="18973">
                  <c:v>1288.6788854777622</c:v>
                </c:pt>
                <c:pt idx="18974">
                  <c:v>1288.395376122957</c:v>
                </c:pt>
                <c:pt idx="18975">
                  <c:v>1264.9208123699968</c:v>
                </c:pt>
                <c:pt idx="18976">
                  <c:v>1285.5137231953804</c:v>
                </c:pt>
                <c:pt idx="18977">
                  <c:v>1276.6179682308684</c:v>
                </c:pt>
                <c:pt idx="18978">
                  <c:v>1270.4646696239956</c:v>
                </c:pt>
                <c:pt idx="18979">
                  <c:v>1276.0293048769488</c:v>
                </c:pt>
                <c:pt idx="18980">
                  <c:v>1274.9829608469497</c:v>
                </c:pt>
                <c:pt idx="18981">
                  <c:v>1282.2376138941688</c:v>
                </c:pt>
                <c:pt idx="18982">
                  <c:v>1297.4834191233704</c:v>
                </c:pt>
                <c:pt idx="18983">
                  <c:v>1313.2997420024842</c:v>
                </c:pt>
                <c:pt idx="18984">
                  <c:v>1308.952719856456</c:v>
                </c:pt>
                <c:pt idx="18985">
                  <c:v>1318.2331946402385</c:v>
                </c:pt>
                <c:pt idx="18986">
                  <c:v>1305.9604435981378</c:v>
                </c:pt>
                <c:pt idx="18987">
                  <c:v>1313.6525506109308</c:v>
                </c:pt>
                <c:pt idx="18988">
                  <c:v>1319.6822158182351</c:v>
                </c:pt>
                <c:pt idx="18989">
                  <c:v>1323.1001927572045</c:v>
                </c:pt>
                <c:pt idx="18990">
                  <c:v>1333.2748332395074</c:v>
                </c:pt>
                <c:pt idx="18991">
                  <c:v>1348.7274885567533</c:v>
                </c:pt>
                <c:pt idx="18992">
                  <c:v>1341.5657455925168</c:v>
                </c:pt>
                <c:pt idx="18993">
                  <c:v>1322.904566071325</c:v>
                </c:pt>
                <c:pt idx="18994">
                  <c:v>1317.7320092179862</c:v>
                </c:pt>
                <c:pt idx="18995">
                  <c:v>1344.0734720822536</c:v>
                </c:pt>
                <c:pt idx="18996">
                  <c:v>1348.2266591109878</c:v>
                </c:pt>
                <c:pt idx="18997">
                  <c:v>1352.662324819463</c:v>
                </c:pt>
                <c:pt idx="18998">
                  <c:v>1351.4314021038774</c:v>
                </c:pt>
                <c:pt idx="18999">
                  <c:v>1348.5798818454384</c:v>
                </c:pt>
                <c:pt idx="19000">
                  <c:v>1355.98358539677</c:v>
                </c:pt>
                <c:pt idx="19001">
                  <c:v>1371.0214433588203</c:v>
                </c:pt>
                <c:pt idx="19002">
                  <c:v>1373.7497760311044</c:v>
                </c:pt>
                <c:pt idx="19003">
                  <c:v>1366.1941522629334</c:v>
                </c:pt>
                <c:pt idx="19004">
                  <c:v>1370.5659735501749</c:v>
                </c:pt>
                <c:pt idx="19005">
                  <c:v>1375.5000110549556</c:v>
                </c:pt>
                <c:pt idx="19006">
                  <c:v>1385.9538111389734</c:v>
                </c:pt>
                <c:pt idx="19007">
                  <c:v>1375.5591575554311</c:v>
                </c:pt>
                <c:pt idx="19008">
                  <c:v>1350.9366486351887</c:v>
                </c:pt>
                <c:pt idx="19009">
                  <c:v>1353.3683346027321</c:v>
                </c:pt>
                <c:pt idx="19010">
                  <c:v>1341.0526827578474</c:v>
                </c:pt>
                <c:pt idx="19011">
                  <c:v>1337.8341563192287</c:v>
                </c:pt>
                <c:pt idx="19012">
                  <c:v>1341.5800919569224</c:v>
                </c:pt>
                <c:pt idx="19013">
                  <c:v>1314.2118580810013</c:v>
                </c:pt>
                <c:pt idx="19014">
                  <c:v>1325.1198165030735</c:v>
                </c:pt>
                <c:pt idx="19015">
                  <c:v>1343.6714939341166</c:v>
                </c:pt>
                <c:pt idx="19016">
                  <c:v>1362.2141605504075</c:v>
                </c:pt>
                <c:pt idx="19017">
                  <c:v>1345.7313692077475</c:v>
                </c:pt>
                <c:pt idx="19018">
                  <c:v>1342.2324676478074</c:v>
                </c:pt>
                <c:pt idx="19019">
                  <c:v>1340.8902351801596</c:v>
                </c:pt>
                <c:pt idx="19020">
                  <c:v>1333.1130718161146</c:v>
                </c:pt>
                <c:pt idx="19021">
                  <c:v>1335.7792979597468</c:v>
                </c:pt>
                <c:pt idx="19022">
                  <c:v>1325.2266415058648</c:v>
                </c:pt>
                <c:pt idx="19023">
                  <c:v>1322.7087108870037</c:v>
                </c:pt>
                <c:pt idx="19024">
                  <c:v>1355.2605722619328</c:v>
                </c:pt>
                <c:pt idx="19025">
                  <c:v>1357.9846460121794</c:v>
                </c:pt>
                <c:pt idx="19026">
                  <c:v>1362.072179796676</c:v>
                </c:pt>
                <c:pt idx="19027">
                  <c:v>1362.6306293903926</c:v>
                </c:pt>
                <c:pt idx="19028">
                  <c:v>1367.2771998366138</c:v>
                </c:pt>
                <c:pt idx="19029">
                  <c:v>1371.2559764881382</c:v>
                </c:pt>
                <c:pt idx="19030">
                  <c:v>1354.8146173300456</c:v>
                </c:pt>
                <c:pt idx="19031">
                  <c:v>1346.5637963105055</c:v>
                </c:pt>
                <c:pt idx="19032">
                  <c:v>1362.8706838838259</c:v>
                </c:pt>
                <c:pt idx="19033">
                  <c:v>1358.9319876074017</c:v>
                </c:pt>
                <c:pt idx="19034">
                  <c:v>1389.7933330459657</c:v>
                </c:pt>
                <c:pt idx="19035">
                  <c:v>1388.9733549794687</c:v>
                </c:pt>
                <c:pt idx="19036">
                  <c:v>1394.1264461264427</c:v>
                </c:pt>
                <c:pt idx="19037">
                  <c:v>1398.6015920185084</c:v>
                </c:pt>
                <c:pt idx="19038">
                  <c:v>1405.7484461537229</c:v>
                </c:pt>
                <c:pt idx="19039">
                  <c:v>1402.1075576781848</c:v>
                </c:pt>
                <c:pt idx="19040">
                  <c:v>1393.7089334076925</c:v>
                </c:pt>
                <c:pt idx="19041">
                  <c:v>1385.4999877899213</c:v>
                </c:pt>
                <c:pt idx="19042">
                  <c:v>1394.6581427092126</c:v>
                </c:pt>
                <c:pt idx="19043">
                  <c:v>1405.1320253609586</c:v>
                </c:pt>
                <c:pt idx="19044">
                  <c:v>1399.3850353772323</c:v>
                </c:pt>
                <c:pt idx="19045">
                  <c:v>1408.313111902939</c:v>
                </c:pt>
                <c:pt idx="19046">
                  <c:v>1416.3123303785476</c:v>
                </c:pt>
                <c:pt idx="19047">
                  <c:v>1423.3655657838328</c:v>
                </c:pt>
                <c:pt idx="19048">
                  <c:v>1433.3006574330041</c:v>
                </c:pt>
                <c:pt idx="19049">
                  <c:v>1446.3150274024956</c:v>
                </c:pt>
                <c:pt idx="19050">
                  <c:v>1437.7528424402728</c:v>
                </c:pt>
                <c:pt idx="19051">
                  <c:v>1435.1361322670314</c:v>
                </c:pt>
                <c:pt idx="19052">
                  <c:v>1431.3760756004917</c:v>
                </c:pt>
                <c:pt idx="19053">
                  <c:v>1433.0650993697002</c:v>
                </c:pt>
                <c:pt idx="19054">
                  <c:v>1433.7529706173978</c:v>
                </c:pt>
                <c:pt idx="19055">
                  <c:v>1429.2796613490714</c:v>
                </c:pt>
                <c:pt idx="19056">
                  <c:v>1414.529495243949</c:v>
                </c:pt>
                <c:pt idx="19057">
                  <c:v>1396.2537741653971</c:v>
                </c:pt>
                <c:pt idx="19058">
                  <c:v>1411.8638913605662</c:v>
                </c:pt>
                <c:pt idx="19059">
                  <c:v>1435.4137810684604</c:v>
                </c:pt>
                <c:pt idx="19060">
                  <c:v>1431.3659142058473</c:v>
                </c:pt>
                <c:pt idx="19061">
                  <c:v>1405.1432906575963</c:v>
                </c:pt>
                <c:pt idx="19062">
                  <c:v>1394.014555795588</c:v>
                </c:pt>
                <c:pt idx="19063">
                  <c:v>1302.5393206442814</c:v>
                </c:pt>
                <c:pt idx="19064">
                  <c:v>1356.1778898684129</c:v>
                </c:pt>
                <c:pt idx="19065">
                  <c:v>1357.371326411497</c:v>
                </c:pt>
                <c:pt idx="19066">
                  <c:v>1335.7619748950258</c:v>
                </c:pt>
                <c:pt idx="19067">
                  <c:v>1351.6308271567787</c:v>
                </c:pt>
                <c:pt idx="19068">
                  <c:v>1383.1373417378031</c:v>
                </c:pt>
                <c:pt idx="19069">
                  <c:v>1386.609016465565</c:v>
                </c:pt>
                <c:pt idx="19070">
                  <c:v>1391.6146750150056</c:v>
                </c:pt>
                <c:pt idx="19071">
                  <c:v>1384.8096792541824</c:v>
                </c:pt>
                <c:pt idx="19072">
                  <c:v>1367.3749253923722</c:v>
                </c:pt>
                <c:pt idx="19073">
                  <c:v>1360.4149870221249</c:v>
                </c:pt>
                <c:pt idx="19074">
                  <c:v>1361.3808816629107</c:v>
                </c:pt>
                <c:pt idx="19075">
                  <c:v>1334.9837063674668</c:v>
                </c:pt>
                <c:pt idx="19076">
                  <c:v>1346.4779160792907</c:v>
                </c:pt>
                <c:pt idx="19077">
                  <c:v>1363.0530592262269</c:v>
                </c:pt>
                <c:pt idx="19078">
                  <c:v>1388.4194766584269</c:v>
                </c:pt>
                <c:pt idx="19079">
                  <c:v>1377.6036889352579</c:v>
                </c:pt>
                <c:pt idx="19080">
                  <c:v>1384.092202310143</c:v>
                </c:pt>
                <c:pt idx="19081">
                  <c:v>1403.3449248442771</c:v>
                </c:pt>
                <c:pt idx="19082">
                  <c:v>1407.147989590605</c:v>
                </c:pt>
                <c:pt idx="19083">
                  <c:v>1383.8034044432968</c:v>
                </c:pt>
                <c:pt idx="19084">
                  <c:v>1388.9373150737815</c:v>
                </c:pt>
                <c:pt idx="19085">
                  <c:v>1391.7290790770799</c:v>
                </c:pt>
                <c:pt idx="19086">
                  <c:v>1397.0315668683636</c:v>
                </c:pt>
                <c:pt idx="19087">
                  <c:v>1422.3457788600183</c:v>
                </c:pt>
                <c:pt idx="19088">
                  <c:v>1417.9649538611295</c:v>
                </c:pt>
                <c:pt idx="19089">
                  <c:v>1425.792120406443</c:v>
                </c:pt>
                <c:pt idx="19090">
                  <c:v>1423.2542104321196</c:v>
                </c:pt>
                <c:pt idx="19091">
                  <c:v>1437.3728921996062</c:v>
                </c:pt>
                <c:pt idx="19092">
                  <c:v>1438.2640633927701</c:v>
                </c:pt>
                <c:pt idx="19093">
                  <c:v>1427.93732741761</c:v>
                </c:pt>
                <c:pt idx="19094">
                  <c:v>1416.9707687430428</c:v>
                </c:pt>
                <c:pt idx="19095">
                  <c:v>1394.8943641660262</c:v>
                </c:pt>
                <c:pt idx="19096">
                  <c:v>1391.0165578336446</c:v>
                </c:pt>
                <c:pt idx="19097">
                  <c:v>1400.6423924138535</c:v>
                </c:pt>
                <c:pt idx="19098">
                  <c:v>1409.3543880946675</c:v>
                </c:pt>
                <c:pt idx="19099">
                  <c:v>1407.5504144779063</c:v>
                </c:pt>
                <c:pt idx="19100">
                  <c:v>1392.6585310927301</c:v>
                </c:pt>
                <c:pt idx="19101">
                  <c:v>1383.4948379581399</c:v>
                </c:pt>
                <c:pt idx="19102">
                  <c:v>1391.685127398852</c:v>
                </c:pt>
                <c:pt idx="19103">
                  <c:v>1375.0127395726138</c:v>
                </c:pt>
                <c:pt idx="19104">
                  <c:v>1367.3401684857986</c:v>
                </c:pt>
                <c:pt idx="19105">
                  <c:v>1372.1532058788684</c:v>
                </c:pt>
                <c:pt idx="19106">
                  <c:v>1394.4095308782234</c:v>
                </c:pt>
                <c:pt idx="19107">
                  <c:v>1419.2579087184733</c:v>
                </c:pt>
                <c:pt idx="19108">
                  <c:v>1422.5505870667002</c:v>
                </c:pt>
                <c:pt idx="19109">
                  <c:v>1425.9789339815311</c:v>
                </c:pt>
                <c:pt idx="19110">
                  <c:v>1429.4155432124267</c:v>
                </c:pt>
                <c:pt idx="19111">
                  <c:v>1414.8497988270919</c:v>
                </c:pt>
                <c:pt idx="19112">
                  <c:v>1409.7704880493027</c:v>
                </c:pt>
                <c:pt idx="19113">
                  <c:v>1398.5064218497887</c:v>
                </c:pt>
                <c:pt idx="19114">
                  <c:v>1357.1246168272535</c:v>
                </c:pt>
                <c:pt idx="19115">
                  <c:v>1367.4523351613088</c:v>
                </c:pt>
                <c:pt idx="19116">
                  <c:v>1388.2512851791123</c:v>
                </c:pt>
                <c:pt idx="19117">
                  <c:v>1397.0111507885927</c:v>
                </c:pt>
                <c:pt idx="19118">
                  <c:v>1388.9224562255267</c:v>
                </c:pt>
                <c:pt idx="19119">
                  <c:v>1404.2144924685697</c:v>
                </c:pt>
                <c:pt idx="19120">
                  <c:v>1427.3980737392258</c:v>
                </c:pt>
                <c:pt idx="19121">
                  <c:v>1418.2770000480321</c:v>
                </c:pt>
                <c:pt idx="19122">
                  <c:v>1407.2286222176579</c:v>
                </c:pt>
                <c:pt idx="19123">
                  <c:v>1399.6436599439046</c:v>
                </c:pt>
                <c:pt idx="19124">
                  <c:v>1396.438475962633</c:v>
                </c:pt>
                <c:pt idx="19125">
                  <c:v>1410.2771812594228</c:v>
                </c:pt>
                <c:pt idx="19126">
                  <c:v>1424.8171389982076</c:v>
                </c:pt>
                <c:pt idx="19127">
                  <c:v>1436.2299242815834</c:v>
                </c:pt>
                <c:pt idx="19128">
                  <c:v>1430.7866128685562</c:v>
                </c:pt>
                <c:pt idx="19129">
                  <c:v>1458.7012596856216</c:v>
                </c:pt>
                <c:pt idx="19130">
                  <c:v>1466.7387036264893</c:v>
                </c:pt>
                <c:pt idx="19131">
                  <c:v>1470.2735439022292</c:v>
                </c:pt>
                <c:pt idx="19132">
                  <c:v>1468.3768910305953</c:v>
                </c:pt>
                <c:pt idx="19133">
                  <c:v>1479.6980768604412</c:v>
                </c:pt>
                <c:pt idx="19134">
                  <c:v>1478.6770851874076</c:v>
                </c:pt>
                <c:pt idx="19135">
                  <c:v>1490.9648917653149</c:v>
                </c:pt>
                <c:pt idx="19136">
                  <c:v>1493.6635382194102</c:v>
                </c:pt>
                <c:pt idx="19137">
                  <c:v>1499.3543963000263</c:v>
                </c:pt>
                <c:pt idx="19138">
                  <c:v>1495.9208747324992</c:v>
                </c:pt>
                <c:pt idx="19139">
                  <c:v>1498.4788994282919</c:v>
                </c:pt>
                <c:pt idx="19140">
                  <c:v>1510.7814111925982</c:v>
                </c:pt>
                <c:pt idx="19141">
                  <c:v>1507.6238780432057</c:v>
                </c:pt>
                <c:pt idx="19142">
                  <c:v>1513.6694497941589</c:v>
                </c:pt>
                <c:pt idx="19143">
                  <c:v>1520.64746595771</c:v>
                </c:pt>
                <c:pt idx="19144">
                  <c:v>1509.7140106774741</c:v>
                </c:pt>
                <c:pt idx="19145">
                  <c:v>1527.2417903414394</c:v>
                </c:pt>
                <c:pt idx="19146">
                  <c:v>1536.1150651433234</c:v>
                </c:pt>
                <c:pt idx="19147">
                  <c:v>1537.2057068395752</c:v>
                </c:pt>
                <c:pt idx="19148">
                  <c:v>1535.0228747358631</c:v>
                </c:pt>
                <c:pt idx="19149">
                  <c:v>1540.5182566274173</c:v>
                </c:pt>
                <c:pt idx="19150">
                  <c:v>1534.325373235775</c:v>
                </c:pt>
                <c:pt idx="19151">
                  <c:v>1518.7980004586288</c:v>
                </c:pt>
                <c:pt idx="19152">
                  <c:v>1547.1691471071961</c:v>
                </c:pt>
                <c:pt idx="19153">
                  <c:v>1542.4966962829324</c:v>
                </c:pt>
                <c:pt idx="19154">
                  <c:v>1559.2790603384906</c:v>
                </c:pt>
                <c:pt idx="19155">
                  <c:v>1567.356125871044</c:v>
                </c:pt>
                <c:pt idx="19156">
                  <c:v>1569.6758129373331</c:v>
                </c:pt>
                <c:pt idx="19157">
                  <c:v>1568.702613933312</c:v>
                </c:pt>
                <c:pt idx="19158">
                  <c:v>1582.7895634064332</c:v>
                </c:pt>
                <c:pt idx="19159">
                  <c:v>1584.6572550912526</c:v>
                </c:pt>
                <c:pt idx="19160">
                  <c:v>1592.5488482216072</c:v>
                </c:pt>
                <c:pt idx="19161">
                  <c:v>1599.2057024071737</c:v>
                </c:pt>
                <c:pt idx="19162">
                  <c:v>1608.6090319373282</c:v>
                </c:pt>
                <c:pt idx="19163">
                  <c:v>1603.5901717576837</c:v>
                </c:pt>
                <c:pt idx="19164">
                  <c:v>1617.5093344485404</c:v>
                </c:pt>
                <c:pt idx="19165">
                  <c:v>1613.7567127926197</c:v>
                </c:pt>
                <c:pt idx="19166">
                  <c:v>1613.078934973247</c:v>
                </c:pt>
                <c:pt idx="19167">
                  <c:v>1606.9169734416491</c:v>
                </c:pt>
                <c:pt idx="19168">
                  <c:v>1603.6710011552971</c:v>
                </c:pt>
                <c:pt idx="19169">
                  <c:v>1616.307928644401</c:v>
                </c:pt>
                <c:pt idx="19170">
                  <c:v>1626.3290378019963</c:v>
                </c:pt>
                <c:pt idx="19171">
                  <c:v>1640.1528346233131</c:v>
                </c:pt>
                <c:pt idx="19172">
                  <c:v>1643.597155576022</c:v>
                </c:pt>
                <c:pt idx="19173">
                  <c:v>1638.8307238248515</c:v>
                </c:pt>
                <c:pt idx="19174">
                  <c:v>1621.9507673694554</c:v>
                </c:pt>
                <c:pt idx="19175">
                  <c:v>1614.327598762819</c:v>
                </c:pt>
                <c:pt idx="19176">
                  <c:v>1627.7265178325504</c:v>
                </c:pt>
                <c:pt idx="19177">
                  <c:v>1627.5637451807672</c:v>
                </c:pt>
                <c:pt idx="19178">
                  <c:v>1638.7939350225145</c:v>
                </c:pt>
                <c:pt idx="19179">
                  <c:v>1645.1852313691022</c:v>
                </c:pt>
                <c:pt idx="19180">
                  <c:v>1631.0366383793278</c:v>
                </c:pt>
                <c:pt idx="19181">
                  <c:v>1649.6304560568522</c:v>
                </c:pt>
                <c:pt idx="19182">
                  <c:v>1652.7647539233601</c:v>
                </c:pt>
                <c:pt idx="19183">
                  <c:v>1657.0619422835607</c:v>
                </c:pt>
                <c:pt idx="19184">
                  <c:v>1662.1988343046398</c:v>
                </c:pt>
                <c:pt idx="19185">
                  <c:v>1643.7484272438583</c:v>
                </c:pt>
                <c:pt idx="19186">
                  <c:v>1627.9684423423171</c:v>
                </c:pt>
                <c:pt idx="19187">
                  <c:v>1593.45551136466</c:v>
                </c:pt>
                <c:pt idx="19188">
                  <c:v>1596.16438573398</c:v>
                </c:pt>
                <c:pt idx="19189">
                  <c:v>1610.6894816441593</c:v>
                </c:pt>
                <c:pt idx="19190">
                  <c:v>1634.6887549206572</c:v>
                </c:pt>
                <c:pt idx="19191">
                  <c:v>1644.8238252011652</c:v>
                </c:pt>
                <c:pt idx="19192">
                  <c:v>1647.6200257040073</c:v>
                </c:pt>
                <c:pt idx="19193">
                  <c:v>1638.2285915574944</c:v>
                </c:pt>
                <c:pt idx="19194">
                  <c:v>1624.9589399658787</c:v>
                </c:pt>
                <c:pt idx="19195">
                  <c:v>1611.7967725521551</c:v>
                </c:pt>
                <c:pt idx="19196">
                  <c:v>1629.3653573729734</c:v>
                </c:pt>
                <c:pt idx="19197">
                  <c:v>1625.6178170510157</c:v>
                </c:pt>
                <c:pt idx="19198">
                  <c:v>1634.5587150447964</c:v>
                </c:pt>
                <c:pt idx="19199">
                  <c:v>1639.2989353184262</c:v>
                </c:pt>
                <c:pt idx="19200">
                  <c:v>1636.6760570219167</c:v>
                </c:pt>
                <c:pt idx="19201">
                  <c:v>1624.23731898855</c:v>
                </c:pt>
                <c:pt idx="19202">
                  <c:v>1617.4155222487982</c:v>
                </c:pt>
                <c:pt idx="19203">
                  <c:v>1623.8851843377934</c:v>
                </c:pt>
                <c:pt idx="19204">
                  <c:v>1631.8422217410484</c:v>
                </c:pt>
                <c:pt idx="19205">
                  <c:v>1626.293958187129</c:v>
                </c:pt>
                <c:pt idx="19206">
                  <c:v>1617.6746002087373</c:v>
                </c:pt>
                <c:pt idx="19207">
                  <c:v>1593.733016125648</c:v>
                </c:pt>
                <c:pt idx="19208">
                  <c:v>1588.1549505692083</c:v>
                </c:pt>
                <c:pt idx="19209">
                  <c:v>1597.3662492825097</c:v>
                </c:pt>
                <c:pt idx="19210">
                  <c:v>1590.9767842853796</c:v>
                </c:pt>
                <c:pt idx="19211">
                  <c:v>1586.0288464862522</c:v>
                </c:pt>
                <c:pt idx="19212">
                  <c:v>1589.1850438907597</c:v>
                </c:pt>
                <c:pt idx="19213">
                  <c:v>1577.0913457067511</c:v>
                </c:pt>
                <c:pt idx="19214">
                  <c:v>1593.004197384932</c:v>
                </c:pt>
                <c:pt idx="19215">
                  <c:v>1616.4054290445167</c:v>
                </c:pt>
                <c:pt idx="19216">
                  <c:v>1621.0768407344556</c:v>
                </c:pt>
                <c:pt idx="19217">
                  <c:v>1625.4375374360313</c:v>
                </c:pt>
                <c:pt idx="19218">
                  <c:v>1614.3683078060919</c:v>
                </c:pt>
                <c:pt idx="19219">
                  <c:v>1591.105260490606</c:v>
                </c:pt>
                <c:pt idx="19220">
                  <c:v>1592.8395652245408</c:v>
                </c:pt>
                <c:pt idx="19221">
                  <c:v>1562.4004011330999</c:v>
                </c:pt>
                <c:pt idx="19222">
                  <c:v>1578.1650211805327</c:v>
                </c:pt>
                <c:pt idx="19223">
                  <c:v>1604.1889623797995</c:v>
                </c:pt>
                <c:pt idx="19224">
                  <c:v>1602.2478937353198</c:v>
                </c:pt>
                <c:pt idx="19225">
                  <c:v>1595.8228796814412</c:v>
                </c:pt>
                <c:pt idx="19226">
                  <c:v>1601.3923015315295</c:v>
                </c:pt>
                <c:pt idx="19227">
                  <c:v>1623.4755013696492</c:v>
                </c:pt>
                <c:pt idx="19228">
                  <c:v>1642.1292348803865</c:v>
                </c:pt>
                <c:pt idx="19229">
                  <c:v>1637.3506388068847</c:v>
                </c:pt>
                <c:pt idx="19230">
                  <c:v>1642.5737873446787</c:v>
                </c:pt>
                <c:pt idx="19231">
                  <c:v>1651.9200321946698</c:v>
                </c:pt>
                <c:pt idx="19232">
                  <c:v>1648.9300569363975</c:v>
                </c:pt>
                <c:pt idx="19233">
                  <c:v>1667.6948809843336</c:v>
                </c:pt>
                <c:pt idx="19234">
                  <c:v>1664.659676300942</c:v>
                </c:pt>
                <c:pt idx="19235">
                  <c:v>1679.1089222912342</c:v>
                </c:pt>
                <c:pt idx="19236">
                  <c:v>1676.5566767293515</c:v>
                </c:pt>
                <c:pt idx="19237">
                  <c:v>1691.9474670217269</c:v>
                </c:pt>
                <c:pt idx="19238">
                  <c:v>1683.6230854839798</c:v>
                </c:pt>
                <c:pt idx="19239">
                  <c:v>1689.1453692043672</c:v>
                </c:pt>
                <c:pt idx="19240">
                  <c:v>1691.1385607400282</c:v>
                </c:pt>
                <c:pt idx="19241">
                  <c:v>1705.4794157351037</c:v>
                </c:pt>
                <c:pt idx="19242">
                  <c:v>1704.4220184973481</c:v>
                </c:pt>
                <c:pt idx="19243">
                  <c:v>1715.8075575809103</c:v>
                </c:pt>
                <c:pt idx="19244">
                  <c:v>1719.5480180564368</c:v>
                </c:pt>
                <c:pt idx="19245">
                  <c:v>1717.6221242762135</c:v>
                </c:pt>
                <c:pt idx="19246">
                  <c:v>1690.6211044825916</c:v>
                </c:pt>
                <c:pt idx="19247">
                  <c:v>1686.1916771888473</c:v>
                </c:pt>
                <c:pt idx="19248">
                  <c:v>1651.92826230837</c:v>
                </c:pt>
                <c:pt idx="19249">
                  <c:v>1649.747717002123</c:v>
                </c:pt>
                <c:pt idx="19250">
                  <c:v>1653.3441670251877</c:v>
                </c:pt>
                <c:pt idx="19251">
                  <c:v>1628.8416064698745</c:v>
                </c:pt>
                <c:pt idx="19252">
                  <c:v>1621.6421265692777</c:v>
                </c:pt>
                <c:pt idx="19253">
                  <c:v>1645.4478329873148</c:v>
                </c:pt>
                <c:pt idx="19254">
                  <c:v>1614.9741391203897</c:v>
                </c:pt>
                <c:pt idx="19255">
                  <c:v>1601.2468589378666</c:v>
                </c:pt>
                <c:pt idx="19256">
                  <c:v>1544.7228448173598</c:v>
                </c:pt>
                <c:pt idx="19257">
                  <c:v>1552.2919867569647</c:v>
                </c:pt>
                <c:pt idx="19258">
                  <c:v>1569.2119694126154</c:v>
                </c:pt>
                <c:pt idx="19259">
                  <c:v>1575.6457384872072</c:v>
                </c:pt>
                <c:pt idx="19260">
                  <c:v>1566.6645577778299</c:v>
                </c:pt>
                <c:pt idx="19261">
                  <c:v>1540.9712590302736</c:v>
                </c:pt>
                <c:pt idx="19262">
                  <c:v>1565.010410671146</c:v>
                </c:pt>
                <c:pt idx="19263">
                  <c:v>1551.7078221804413</c:v>
                </c:pt>
                <c:pt idx="19264">
                  <c:v>1537.1217686519453</c:v>
                </c:pt>
                <c:pt idx="19265">
                  <c:v>1560.6397317123203</c:v>
                </c:pt>
                <c:pt idx="19266">
                  <c:v>1586.0781593392312</c:v>
                </c:pt>
                <c:pt idx="19267">
                  <c:v>1579.0994154381387</c:v>
                </c:pt>
                <c:pt idx="19268">
                  <c:v>1568.835269237791</c:v>
                </c:pt>
                <c:pt idx="19269">
                  <c:v>1550.9505471684802</c:v>
                </c:pt>
                <c:pt idx="19270">
                  <c:v>1557.1543493571542</c:v>
                </c:pt>
                <c:pt idx="19271">
                  <c:v>1560.7358043606755</c:v>
                </c:pt>
                <c:pt idx="19272">
                  <c:v>1544.0359312540163</c:v>
                </c:pt>
                <c:pt idx="19273">
                  <c:v>1483.8185299351096</c:v>
                </c:pt>
                <c:pt idx="19274">
                  <c:v>1458.8903786321996</c:v>
                </c:pt>
                <c:pt idx="19275">
                  <c:v>1361.2906123017056</c:v>
                </c:pt>
                <c:pt idx="19276">
                  <c:v>1410.0520420343526</c:v>
                </c:pt>
                <c:pt idx="19277">
                  <c:v>1410.080243075193</c:v>
                </c:pt>
                <c:pt idx="19278">
                  <c:v>1395.02058607915</c:v>
                </c:pt>
                <c:pt idx="19279">
                  <c:v>1384.4463300366699</c:v>
                </c:pt>
                <c:pt idx="19280">
                  <c:v>1452.8656676670821</c:v>
                </c:pt>
                <c:pt idx="19281">
                  <c:v>1427.4695757962613</c:v>
                </c:pt>
                <c:pt idx="19282">
                  <c:v>1391.8113857928706</c:v>
                </c:pt>
                <c:pt idx="19283">
                  <c:v>1429.2789482984149</c:v>
                </c:pt>
                <c:pt idx="19284">
                  <c:v>1458.7506802123282</c:v>
                </c:pt>
                <c:pt idx="19285">
                  <c:v>1469.5746102595037</c:v>
                </c:pt>
                <c:pt idx="19286">
                  <c:v>1482.2423433999409</c:v>
                </c:pt>
                <c:pt idx="19287">
                  <c:v>1447.7357416455902</c:v>
                </c:pt>
                <c:pt idx="19288">
                  <c:v>1453.9899600494994</c:v>
                </c:pt>
                <c:pt idx="19289">
                  <c:v>1457.0724187648041</c:v>
                </c:pt>
                <c:pt idx="19290">
                  <c:v>1467.5924816282859</c:v>
                </c:pt>
                <c:pt idx="19291">
                  <c:v>1515.4653483790007</c:v>
                </c:pt>
                <c:pt idx="19292">
                  <c:v>1484.7317111138746</c:v>
                </c:pt>
                <c:pt idx="19293">
                  <c:v>1486.2461374592108</c:v>
                </c:pt>
                <c:pt idx="19294">
                  <c:v>1491.6263484768131</c:v>
                </c:pt>
                <c:pt idx="19295">
                  <c:v>1490.3137172901536</c:v>
                </c:pt>
                <c:pt idx="19296">
                  <c:v>1452.1914924018713</c:v>
                </c:pt>
                <c:pt idx="19297">
                  <c:v>1404.6322210257099</c:v>
                </c:pt>
                <c:pt idx="19298">
                  <c:v>1424.5077669532238</c:v>
                </c:pt>
                <c:pt idx="19299">
                  <c:v>1397.5133447694602</c:v>
                </c:pt>
                <c:pt idx="19300">
                  <c:v>1390.0366483749438</c:v>
                </c:pt>
                <c:pt idx="19301">
                  <c:v>1365.2244942014509</c:v>
                </c:pt>
                <c:pt idx="19302">
                  <c:v>1342.3569839235765</c:v>
                </c:pt>
                <c:pt idx="19303">
                  <c:v>1377.9965618467477</c:v>
                </c:pt>
                <c:pt idx="19304">
                  <c:v>1400.9402046014961</c:v>
                </c:pt>
                <c:pt idx="19305">
                  <c:v>1392.3244223431971</c:v>
                </c:pt>
                <c:pt idx="19306">
                  <c:v>1411.1904182659473</c:v>
                </c:pt>
                <c:pt idx="19307">
                  <c:v>1468.6964278102848</c:v>
                </c:pt>
                <c:pt idx="19308">
                  <c:v>1483.8974358381215</c:v>
                </c:pt>
                <c:pt idx="19309">
                  <c:v>1496.4363691709536</c:v>
                </c:pt>
                <c:pt idx="19310">
                  <c:v>1500.7012128230908</c:v>
                </c:pt>
                <c:pt idx="19311">
                  <c:v>1509.7804551606707</c:v>
                </c:pt>
                <c:pt idx="19312">
                  <c:v>1523.1420121888427</c:v>
                </c:pt>
                <c:pt idx="19313">
                  <c:v>1514.231631417538</c:v>
                </c:pt>
                <c:pt idx="19314">
                  <c:v>1520.6671158510626</c:v>
                </c:pt>
                <c:pt idx="19315">
                  <c:v>1512.8356802044295</c:v>
                </c:pt>
                <c:pt idx="19316">
                  <c:v>1516.6934111889509</c:v>
                </c:pt>
                <c:pt idx="19317">
                  <c:v>1541.1880097796527</c:v>
                </c:pt>
                <c:pt idx="19318">
                  <c:v>1560.2216817004316</c:v>
                </c:pt>
                <c:pt idx="19319">
                  <c:v>1582.2988184964929</c:v>
                </c:pt>
                <c:pt idx="19320">
                  <c:v>1580.9538645007708</c:v>
                </c:pt>
                <c:pt idx="19321">
                  <c:v>1595.1034015880527</c:v>
                </c:pt>
                <c:pt idx="19322">
                  <c:v>1615.7599906386181</c:v>
                </c:pt>
                <c:pt idx="19323">
                  <c:v>1626.9895225735565</c:v>
                </c:pt>
                <c:pt idx="19324">
                  <c:v>1613.729557964582</c:v>
                </c:pt>
                <c:pt idx="19325">
                  <c:v>1611.5510230613299</c:v>
                </c:pt>
                <c:pt idx="19326">
                  <c:v>1600.6730536556659</c:v>
                </c:pt>
                <c:pt idx="19327">
                  <c:v>1596.5913373688438</c:v>
                </c:pt>
                <c:pt idx="19328">
                  <c:v>1605.2927601575041</c:v>
                </c:pt>
                <c:pt idx="19329">
                  <c:v>1617.5732497727088</c:v>
                </c:pt>
                <c:pt idx="19330">
                  <c:v>1622.9921201594473</c:v>
                </c:pt>
                <c:pt idx="19331">
                  <c:v>1631.5128287902844</c:v>
                </c:pt>
                <c:pt idx="19332">
                  <c:v>1642.5255403846188</c:v>
                </c:pt>
                <c:pt idx="19333">
                  <c:v>1655.5836184306763</c:v>
                </c:pt>
                <c:pt idx="19334">
                  <c:v>1689.2747450657407</c:v>
                </c:pt>
                <c:pt idx="19335">
                  <c:v>1682.2642548737178</c:v>
                </c:pt>
                <c:pt idx="19336">
                  <c:v>1689.0774251059565</c:v>
                </c:pt>
                <c:pt idx="19337">
                  <c:v>1698.4518048152945</c:v>
                </c:pt>
                <c:pt idx="19338">
                  <c:v>1659.4723358947836</c:v>
                </c:pt>
                <c:pt idx="19339">
                  <c:v>1674.0259082805808</c:v>
                </c:pt>
                <c:pt idx="19340">
                  <c:v>1670.7950382775994</c:v>
                </c:pt>
                <c:pt idx="19341">
                  <c:v>1644.0121938140094</c:v>
                </c:pt>
                <c:pt idx="19342">
                  <c:v>1677.1719197632381</c:v>
                </c:pt>
                <c:pt idx="19343">
                  <c:v>1692.3838690754906</c:v>
                </c:pt>
                <c:pt idx="19344">
                  <c:v>1685.2250853093012</c:v>
                </c:pt>
                <c:pt idx="19345">
                  <c:v>1687.0282761505821</c:v>
                </c:pt>
                <c:pt idx="19346">
                  <c:v>1661.1661326771937</c:v>
                </c:pt>
                <c:pt idx="19347">
                  <c:v>1660.6179478534102</c:v>
                </c:pt>
                <c:pt idx="19348">
                  <c:v>1625.695152410053</c:v>
                </c:pt>
                <c:pt idx="19349">
                  <c:v>1653.1206296312105</c:v>
                </c:pt>
                <c:pt idx="19350">
                  <c:v>1652.0791636345427</c:v>
                </c:pt>
                <c:pt idx="19351">
                  <c:v>1677.3064124632419</c:v>
                </c:pt>
                <c:pt idx="19352">
                  <c:v>1688.9972381581106</c:v>
                </c:pt>
                <c:pt idx="19353">
                  <c:v>1712.085830403732</c:v>
                </c:pt>
                <c:pt idx="19354">
                  <c:v>1712.3768849949006</c:v>
                </c:pt>
                <c:pt idx="19355">
                  <c:v>1745.7168629457515</c:v>
                </c:pt>
                <c:pt idx="19356">
                  <c:v>1744.7916330083901</c:v>
                </c:pt>
                <c:pt idx="19357">
                  <c:v>1747.8799141988152</c:v>
                </c:pt>
                <c:pt idx="19358">
                  <c:v>1768.1028848060955</c:v>
                </c:pt>
                <c:pt idx="19359">
                  <c:v>1759.562947872482</c:v>
                </c:pt>
                <c:pt idx="19360">
                  <c:v>1767.428194249472</c:v>
                </c:pt>
                <c:pt idx="19361">
                  <c:v>1764.4058920373054</c:v>
                </c:pt>
                <c:pt idx="19362">
                  <c:v>1784.1495939692029</c:v>
                </c:pt>
                <c:pt idx="19363">
                  <c:v>1821.9557238654104</c:v>
                </c:pt>
                <c:pt idx="19364">
                  <c:v>1821.0265264462389</c:v>
                </c:pt>
                <c:pt idx="19365">
                  <c:v>1829.5671408552719</c:v>
                </c:pt>
                <c:pt idx="19366">
                  <c:v>1820.4010094795869</c:v>
                </c:pt>
                <c:pt idx="19367">
                  <c:v>1787.0694669960155</c:v>
                </c:pt>
                <c:pt idx="19368">
                  <c:v>1777.7588350729661</c:v>
                </c:pt>
                <c:pt idx="19369">
                  <c:v>1748.5858125894188</c:v>
                </c:pt>
                <c:pt idx="19370">
                  <c:v>1788.7858004208497</c:v>
                </c:pt>
                <c:pt idx="19371">
                  <c:v>1803.4359561262963</c:v>
                </c:pt>
                <c:pt idx="19372">
                  <c:v>1808.1068552526635</c:v>
                </c:pt>
                <c:pt idx="19373">
                  <c:v>1775.5428507895631</c:v>
                </c:pt>
                <c:pt idx="19374">
                  <c:v>1764.1616211160019</c:v>
                </c:pt>
                <c:pt idx="19375">
                  <c:v>1776.3166946854913</c:v>
                </c:pt>
                <c:pt idx="19376">
                  <c:v>1801.3449969136097</c:v>
                </c:pt>
                <c:pt idx="19377">
                  <c:v>1788.3572994858625</c:v>
                </c:pt>
                <c:pt idx="19378">
                  <c:v>1817.8473113543841</c:v>
                </c:pt>
                <c:pt idx="19379">
                  <c:v>1835.462251801408</c:v>
                </c:pt>
                <c:pt idx="19380">
                  <c:v>1828.6526868472247</c:v>
                </c:pt>
                <c:pt idx="19381">
                  <c:v>1812.7251219447853</c:v>
                </c:pt>
                <c:pt idx="19382">
                  <c:v>1829.3840658154579</c:v>
                </c:pt>
                <c:pt idx="19383">
                  <c:v>1794.607474724306</c:v>
                </c:pt>
                <c:pt idx="19384">
                  <c:v>1778.4380613770402</c:v>
                </c:pt>
                <c:pt idx="19385">
                  <c:v>1782.8663721498692</c:v>
                </c:pt>
                <c:pt idx="19386">
                  <c:v>1743.0906233872056</c:v>
                </c:pt>
                <c:pt idx="19387">
                  <c:v>1748.1281552887947</c:v>
                </c:pt>
                <c:pt idx="19388">
                  <c:v>1791.9886907049906</c:v>
                </c:pt>
                <c:pt idx="19389">
                  <c:v>1758.2813834328297</c:v>
                </c:pt>
                <c:pt idx="19390">
                  <c:v>1770.0442858879956</c:v>
                </c:pt>
                <c:pt idx="19391">
                  <c:v>1744.7149521569384</c:v>
                </c:pt>
                <c:pt idx="19392">
                  <c:v>1761.097825557692</c:v>
                </c:pt>
                <c:pt idx="19393">
                  <c:v>1765.8351787084423</c:v>
                </c:pt>
                <c:pt idx="19394">
                  <c:v>1808.7273151992702</c:v>
                </c:pt>
                <c:pt idx="19395">
                  <c:v>1810.6988279728373</c:v>
                </c:pt>
                <c:pt idx="19396">
                  <c:v>1787.322706103708</c:v>
                </c:pt>
                <c:pt idx="19397">
                  <c:v>1775.3297707457521</c:v>
                </c:pt>
                <c:pt idx="19398">
                  <c:v>1766.9679675255395</c:v>
                </c:pt>
                <c:pt idx="19399">
                  <c:v>1767.1093249629416</c:v>
                </c:pt>
                <c:pt idx="19400">
                  <c:v>1755.2343502991907</c:v>
                </c:pt>
                <c:pt idx="19401">
                  <c:v>1755.7258159172745</c:v>
                </c:pt>
                <c:pt idx="19402">
                  <c:v>1779.568572497431</c:v>
                </c:pt>
                <c:pt idx="19403">
                  <c:v>1816.1920937194282</c:v>
                </c:pt>
                <c:pt idx="19404">
                  <c:v>1828.5058761148459</c:v>
                </c:pt>
                <c:pt idx="19405">
                  <c:v>1824.6294436574824</c:v>
                </c:pt>
                <c:pt idx="19406">
                  <c:v>1834.4459500643595</c:v>
                </c:pt>
                <c:pt idx="19407">
                  <c:v>1848.1676057708407</c:v>
                </c:pt>
                <c:pt idx="19408">
                  <c:v>1842.5861396014127</c:v>
                </c:pt>
                <c:pt idx="19409">
                  <c:v>1860.238114818794</c:v>
                </c:pt>
                <c:pt idx="19410">
                  <c:v>1857.7826005072332</c:v>
                </c:pt>
                <c:pt idx="19411">
                  <c:v>1847.8991970725347</c:v>
                </c:pt>
                <c:pt idx="19412">
                  <c:v>1871.7001387308289</c:v>
                </c:pt>
                <c:pt idx="19413">
                  <c:v>1847.3306029245534</c:v>
                </c:pt>
                <c:pt idx="19414">
                  <c:v>1841.5669314434288</c:v>
                </c:pt>
                <c:pt idx="19415">
                  <c:v>1793.281046500982</c:v>
                </c:pt>
                <c:pt idx="19416">
                  <c:v>1802.749570426507</c:v>
                </c:pt>
                <c:pt idx="19417">
                  <c:v>1835.1630077027758</c:v>
                </c:pt>
                <c:pt idx="19418">
                  <c:v>1826.3175220056482</c:v>
                </c:pt>
                <c:pt idx="19419">
                  <c:v>1862.8073460953212</c:v>
                </c:pt>
                <c:pt idx="19420">
                  <c:v>1851.4069651372179</c:v>
                </c:pt>
                <c:pt idx="19421">
                  <c:v>1835.8181184907626</c:v>
                </c:pt>
                <c:pt idx="19422">
                  <c:v>1846.0619835919408</c:v>
                </c:pt>
                <c:pt idx="19423">
                  <c:v>1880.9156338421567</c:v>
                </c:pt>
                <c:pt idx="19424">
                  <c:v>1876.3638180082587</c:v>
                </c:pt>
                <c:pt idx="19425">
                  <c:v>1884.5822915311351</c:v>
                </c:pt>
                <c:pt idx="19426">
                  <c:v>1908.8557114460561</c:v>
                </c:pt>
                <c:pt idx="19427">
                  <c:v>1917.4073850333345</c:v>
                </c:pt>
                <c:pt idx="19428">
                  <c:v>1934.4339626124306</c:v>
                </c:pt>
                <c:pt idx="19429">
                  <c:v>1928.2050852528187</c:v>
                </c:pt>
                <c:pt idx="19430">
                  <c:v>1900.9788294490488</c:v>
                </c:pt>
                <c:pt idx="19431">
                  <c:v>1893.9071882034984</c:v>
                </c:pt>
                <c:pt idx="19432">
                  <c:v>1889.8921049645071</c:v>
                </c:pt>
                <c:pt idx="19433">
                  <c:v>1843.3629613402809</c:v>
                </c:pt>
                <c:pt idx="19434">
                  <c:v>1869.1331755398182</c:v>
                </c:pt>
                <c:pt idx="19435">
                  <c:v>1916.7586888525727</c:v>
                </c:pt>
                <c:pt idx="19436">
                  <c:v>1942.9799477160757</c:v>
                </c:pt>
                <c:pt idx="19437">
                  <c:v>1945.4669620491522</c:v>
                </c:pt>
                <c:pt idx="19438">
                  <c:v>1954.3772007353375</c:v>
                </c:pt>
                <c:pt idx="19439">
                  <c:v>1956.4879281121316</c:v>
                </c:pt>
                <c:pt idx="19440">
                  <c:v>1939.6230021718052</c:v>
                </c:pt>
                <c:pt idx="19441">
                  <c:v>1931.243830802423</c:v>
                </c:pt>
                <c:pt idx="19442">
                  <c:v>1922.514608687196</c:v>
                </c:pt>
                <c:pt idx="19443">
                  <c:v>1943.9890968662316</c:v>
                </c:pt>
                <c:pt idx="19444">
                  <c:v>1915.3541374693921</c:v>
                </c:pt>
                <c:pt idx="19445">
                  <c:v>1935.4078952886966</c:v>
                </c:pt>
                <c:pt idx="19446">
                  <c:v>1913.4797238350759</c:v>
                </c:pt>
                <c:pt idx="19447">
                  <c:v>1930.8349849302599</c:v>
                </c:pt>
                <c:pt idx="19448">
                  <c:v>1930.5839763822191</c:v>
                </c:pt>
                <c:pt idx="19449">
                  <c:v>1953.8861249771526</c:v>
                </c:pt>
                <c:pt idx="19450">
                  <c:v>1966.9185454307501</c:v>
                </c:pt>
                <c:pt idx="19451">
                  <c:v>1971.7768342379641</c:v>
                </c:pt>
                <c:pt idx="19452">
                  <c:v>1929.9160120470922</c:v>
                </c:pt>
                <c:pt idx="19453">
                  <c:v>1933.1389717872109</c:v>
                </c:pt>
                <c:pt idx="19454">
                  <c:v>1925.7350495252658</c:v>
                </c:pt>
                <c:pt idx="19455">
                  <c:v>1941.8534518897923</c:v>
                </c:pt>
                <c:pt idx="19456">
                  <c:v>1935.1928945498103</c:v>
                </c:pt>
                <c:pt idx="19457">
                  <c:v>1924.4912778429498</c:v>
                </c:pt>
                <c:pt idx="19458">
                  <c:v>1887.6757596978141</c:v>
                </c:pt>
                <c:pt idx="19459">
                  <c:v>1853.8297333264322</c:v>
                </c:pt>
                <c:pt idx="19460">
                  <c:v>1880.2838836210005</c:v>
                </c:pt>
                <c:pt idx="19461">
                  <c:v>1853.715472345436</c:v>
                </c:pt>
                <c:pt idx="19462">
                  <c:v>1882.39245070262</c:v>
                </c:pt>
                <c:pt idx="19463">
                  <c:v>1867.6721417381254</c:v>
                </c:pt>
                <c:pt idx="19464">
                  <c:v>1870.4362965078976</c:v>
                </c:pt>
                <c:pt idx="19465">
                  <c:v>1873.0174985970784</c:v>
                </c:pt>
                <c:pt idx="19466">
                  <c:v>1911.3768969683467</c:v>
                </c:pt>
                <c:pt idx="19467">
                  <c:v>1925.2917207782762</c:v>
                </c:pt>
                <c:pt idx="19468">
                  <c:v>1901.9571851224434</c:v>
                </c:pt>
                <c:pt idx="19469">
                  <c:v>1905.3426689119613</c:v>
                </c:pt>
                <c:pt idx="19470">
                  <c:v>1882.8215185654217</c:v>
                </c:pt>
                <c:pt idx="19471">
                  <c:v>1868.0978542902401</c:v>
                </c:pt>
                <c:pt idx="19472">
                  <c:v>1859.2804324179904</c:v>
                </c:pt>
                <c:pt idx="19473">
                  <c:v>1869.2833611443991</c:v>
                </c:pt>
                <c:pt idx="19474">
                  <c:v>1911.8656361112685</c:v>
                </c:pt>
                <c:pt idx="19475">
                  <c:v>1925.9752045057696</c:v>
                </c:pt>
                <c:pt idx="19476">
                  <c:v>1930.5590254924934</c:v>
                </c:pt>
                <c:pt idx="19477">
                  <c:v>1943.0690479776849</c:v>
                </c:pt>
                <c:pt idx="19478">
                  <c:v>1925.3482582601284</c:v>
                </c:pt>
                <c:pt idx="19479">
                  <c:v>1922.9993333850512</c:v>
                </c:pt>
                <c:pt idx="19480">
                  <c:v>1898.1541819977163</c:v>
                </c:pt>
                <c:pt idx="19481">
                  <c:v>1897.3569572412773</c:v>
                </c:pt>
                <c:pt idx="19482">
                  <c:v>1921.0359720676486</c:v>
                </c:pt>
                <c:pt idx="19483">
                  <c:v>1950.0051945264286</c:v>
                </c:pt>
                <c:pt idx="19484">
                  <c:v>1981.5562785738664</c:v>
                </c:pt>
                <c:pt idx="19485">
                  <c:v>1992.8115182361657</c:v>
                </c:pt>
                <c:pt idx="19486">
                  <c:v>2007.717748392572</c:v>
                </c:pt>
                <c:pt idx="19487">
                  <c:v>2006.4729633885688</c:v>
                </c:pt>
                <c:pt idx="19488">
                  <c:v>2011.2483690414338</c:v>
                </c:pt>
                <c:pt idx="19489">
                  <c:v>2012.2137682585737</c:v>
                </c:pt>
                <c:pt idx="19490">
                  <c:v>2023.4419210854564</c:v>
                </c:pt>
                <c:pt idx="19491">
                  <c:v>2018.9498800206468</c:v>
                </c:pt>
                <c:pt idx="19492">
                  <c:v>2011.4393864669701</c:v>
                </c:pt>
                <c:pt idx="19493">
                  <c:v>2021.0540667342823</c:v>
                </c:pt>
                <c:pt idx="19494">
                  <c:v>2038.1926052201891</c:v>
                </c:pt>
                <c:pt idx="19495">
                  <c:v>2048.3428043941858</c:v>
                </c:pt>
                <c:pt idx="19496">
                  <c:v>2031.9150951029444</c:v>
                </c:pt>
                <c:pt idx="19497">
                  <c:v>1987.1723247087775</c:v>
                </c:pt>
                <c:pt idx="19498">
                  <c:v>1992.8953810039388</c:v>
                </c:pt>
                <c:pt idx="19499">
                  <c:v>1966.7485936051671</c:v>
                </c:pt>
                <c:pt idx="19500">
                  <c:v>1960.8090128524796</c:v>
                </c:pt>
                <c:pt idx="19501">
                  <c:v>1941.1617065436976</c:v>
                </c:pt>
                <c:pt idx="19502">
                  <c:v>1963.2521267641648</c:v>
                </c:pt>
                <c:pt idx="19503">
                  <c:v>1966.5503903371284</c:v>
                </c:pt>
                <c:pt idx="19504">
                  <c:v>1932.4897375764895</c:v>
                </c:pt>
                <c:pt idx="19505">
                  <c:v>1918.9236596187025</c:v>
                </c:pt>
                <c:pt idx="19506">
                  <c:v>1914.0879719964635</c:v>
                </c:pt>
                <c:pt idx="19507">
                  <c:v>1899.3112128526509</c:v>
                </c:pt>
                <c:pt idx="19508">
                  <c:v>1872.113076284601</c:v>
                </c:pt>
                <c:pt idx="19509">
                  <c:v>1884.2443690189252</c:v>
                </c:pt>
                <c:pt idx="19510">
                  <c:v>1865.7410893151593</c:v>
                </c:pt>
                <c:pt idx="19511">
                  <c:v>1858.4273842450439</c:v>
                </c:pt>
                <c:pt idx="19512">
                  <c:v>1837.2041435169656</c:v>
                </c:pt>
                <c:pt idx="19513">
                  <c:v>1867.2975473877736</c:v>
                </c:pt>
                <c:pt idx="19514">
                  <c:v>1865.0194443799605</c:v>
                </c:pt>
                <c:pt idx="19515">
                  <c:v>1906.5720776007463</c:v>
                </c:pt>
                <c:pt idx="19516">
                  <c:v>1911.8723479764765</c:v>
                </c:pt>
                <c:pt idx="19517">
                  <c:v>1930.7616467744838</c:v>
                </c:pt>
                <c:pt idx="19518">
                  <c:v>1916.6284715200945</c:v>
                </c:pt>
                <c:pt idx="19519">
                  <c:v>1902.0237625671116</c:v>
                </c:pt>
                <c:pt idx="19520">
                  <c:v>1919.2941383312209</c:v>
                </c:pt>
                <c:pt idx="19521">
                  <c:v>1953.4191881107499</c:v>
                </c:pt>
                <c:pt idx="19522">
                  <c:v>1957.2869581032094</c:v>
                </c:pt>
                <c:pt idx="19523">
                  <c:v>1981.3224419487169</c:v>
                </c:pt>
                <c:pt idx="19524">
                  <c:v>1958.2994751732729</c:v>
                </c:pt>
                <c:pt idx="19525">
                  <c:v>1939.2648042745886</c:v>
                </c:pt>
                <c:pt idx="19526">
                  <c:v>1905.0949584232706</c:v>
                </c:pt>
                <c:pt idx="19527">
                  <c:v>1902.1992140864672</c:v>
                </c:pt>
                <c:pt idx="19528">
                  <c:v>1916.9983239720598</c:v>
                </c:pt>
                <c:pt idx="19529">
                  <c:v>1900.857198084215</c:v>
                </c:pt>
                <c:pt idx="19530">
                  <c:v>1955.183696805462</c:v>
                </c:pt>
                <c:pt idx="19531">
                  <c:v>1948.8880053017483</c:v>
                </c:pt>
                <c:pt idx="19532">
                  <c:v>1938.519921113543</c:v>
                </c:pt>
                <c:pt idx="19533">
                  <c:v>1944.8782664547953</c:v>
                </c:pt>
                <c:pt idx="19534">
                  <c:v>1953.7858089151582</c:v>
                </c:pt>
                <c:pt idx="19535">
                  <c:v>1941.6332611837058</c:v>
                </c:pt>
                <c:pt idx="19536">
                  <c:v>1931.8862622125637</c:v>
                </c:pt>
                <c:pt idx="19537">
                  <c:v>1907.5058575834412</c:v>
                </c:pt>
                <c:pt idx="19538">
                  <c:v>1904.0341969226392</c:v>
                </c:pt>
                <c:pt idx="19539">
                  <c:v>1927.6061402805417</c:v>
                </c:pt>
                <c:pt idx="19540">
                  <c:v>1927.9531093857922</c:v>
                </c:pt>
                <c:pt idx="19541">
                  <c:v>1891.0906459343357</c:v>
                </c:pt>
                <c:pt idx="19542">
                  <c:v>1896.9152051238134</c:v>
                </c:pt>
                <c:pt idx="19543">
                  <c:v>1852.679142540326</c:v>
                </c:pt>
                <c:pt idx="19544">
                  <c:v>1849.4925344151566</c:v>
                </c:pt>
                <c:pt idx="19545">
                  <c:v>1857.593311715895</c:v>
                </c:pt>
                <c:pt idx="19546">
                  <c:v>1853.6552138950572</c:v>
                </c:pt>
                <c:pt idx="19547">
                  <c:v>1839.1596301223976</c:v>
                </c:pt>
                <c:pt idx="19548">
                  <c:v>1856.4109474529457</c:v>
                </c:pt>
                <c:pt idx="19549">
                  <c:v>1853.7748439075626</c:v>
                </c:pt>
                <c:pt idx="19550">
                  <c:v>1884.8811857883315</c:v>
                </c:pt>
                <c:pt idx="19551">
                  <c:v>1883.5240713345638</c:v>
                </c:pt>
                <c:pt idx="19552">
                  <c:v>1918.1432437656931</c:v>
                </c:pt>
                <c:pt idx="19553">
                  <c:v>1909.4732363038722</c:v>
                </c:pt>
                <c:pt idx="19554">
                  <c:v>1930.630199762119</c:v>
                </c:pt>
                <c:pt idx="19555">
                  <c:v>1935.0320366175768</c:v>
                </c:pt>
                <c:pt idx="19556">
                  <c:v>1902.0977913543454</c:v>
                </c:pt>
                <c:pt idx="19557">
                  <c:v>1863.6373740131605</c:v>
                </c:pt>
                <c:pt idx="19558">
                  <c:v>1863.6001012656802</c:v>
                </c:pt>
                <c:pt idx="19559">
                  <c:v>1814.5501466003675</c:v>
                </c:pt>
                <c:pt idx="19560">
                  <c:v>1816.5098607586958</c:v>
                </c:pt>
                <c:pt idx="19561">
                  <c:v>1830.6423074753982</c:v>
                </c:pt>
                <c:pt idx="19562">
                  <c:v>1865.0217700097862</c:v>
                </c:pt>
                <c:pt idx="19563">
                  <c:v>1862.3734390963723</c:v>
                </c:pt>
                <c:pt idx="19564">
                  <c:v>1887.105758367572</c:v>
                </c:pt>
                <c:pt idx="19565">
                  <c:v>1879.3308826430975</c:v>
                </c:pt>
                <c:pt idx="19566">
                  <c:v>1863.6948496995069</c:v>
                </c:pt>
                <c:pt idx="19567">
                  <c:v>1880.6171989347783</c:v>
                </c:pt>
                <c:pt idx="19568">
                  <c:v>1943.3922010352212</c:v>
                </c:pt>
                <c:pt idx="19569">
                  <c:v>1977.3626967093167</c:v>
                </c:pt>
                <c:pt idx="19570">
                  <c:v>1970.1848701202618</c:v>
                </c:pt>
                <c:pt idx="19571">
                  <c:v>1964.0181914767854</c:v>
                </c:pt>
                <c:pt idx="19572">
                  <c:v>1977.9038000905261</c:v>
                </c:pt>
                <c:pt idx="19573">
                  <c:v>1991.294208817139</c:v>
                </c:pt>
                <c:pt idx="19574">
                  <c:v>2007.3639530822934</c:v>
                </c:pt>
                <c:pt idx="19575">
                  <c:v>2019.5486522775029</c:v>
                </c:pt>
                <c:pt idx="19576">
                  <c:v>2004.1394960606256</c:v>
                </c:pt>
                <c:pt idx="19577">
                  <c:v>2015.1021391040774</c:v>
                </c:pt>
                <c:pt idx="19578">
                  <c:v>2022.9005843824102</c:v>
                </c:pt>
                <c:pt idx="19579">
                  <c:v>2045.4963839099617</c:v>
                </c:pt>
                <c:pt idx="19580">
                  <c:v>2046.4577672103992</c:v>
                </c:pt>
                <c:pt idx="19581">
                  <c:v>2084.4604879474964</c:v>
                </c:pt>
                <c:pt idx="19582">
                  <c:v>2071.6827451563781</c:v>
                </c:pt>
                <c:pt idx="19583">
                  <c:v>2095.4449462433222</c:v>
                </c:pt>
                <c:pt idx="19584">
                  <c:v>2093.4961824433158</c:v>
                </c:pt>
                <c:pt idx="19585">
                  <c:v>2094.2707760308199</c:v>
                </c:pt>
                <c:pt idx="19586">
                  <c:v>2067.6107090519477</c:v>
                </c:pt>
                <c:pt idx="19587">
                  <c:v>2085.9504160412384</c:v>
                </c:pt>
                <c:pt idx="19588">
                  <c:v>2091.1027135688601</c:v>
                </c:pt>
                <c:pt idx="19589">
                  <c:v>2078.9115847487537</c:v>
                </c:pt>
                <c:pt idx="19590">
                  <c:v>2052.654931433377</c:v>
                </c:pt>
                <c:pt idx="19591">
                  <c:v>2063.1234715836872</c:v>
                </c:pt>
                <c:pt idx="19592">
                  <c:v>2087.2620162012163</c:v>
                </c:pt>
                <c:pt idx="19593">
                  <c:v>2120.8669346620559</c:v>
                </c:pt>
                <c:pt idx="19594">
                  <c:v>2112.3834669234075</c:v>
                </c:pt>
                <c:pt idx="19595">
                  <c:v>2103.7226947090217</c:v>
                </c:pt>
                <c:pt idx="19596">
                  <c:v>2102.4604610921961</c:v>
                </c:pt>
                <c:pt idx="19597">
                  <c:v>2109.1883345676911</c:v>
                </c:pt>
                <c:pt idx="19598">
                  <c:v>2120.3670327409</c:v>
                </c:pt>
                <c:pt idx="19599">
                  <c:v>2121.8512896638185</c:v>
                </c:pt>
                <c:pt idx="19600">
                  <c:v>2094.0550377692225</c:v>
                </c:pt>
                <c:pt idx="19601">
                  <c:v>2105.7817459807302</c:v>
                </c:pt>
                <c:pt idx="19602">
                  <c:v>2119.0481709804089</c:v>
                </c:pt>
                <c:pt idx="19603">
                  <c:v>2125.1934106762519</c:v>
                </c:pt>
                <c:pt idx="19604">
                  <c:v>2123.9182946298461</c:v>
                </c:pt>
                <c:pt idx="19605">
                  <c:v>2154.9275017314417</c:v>
                </c:pt>
                <c:pt idx="19606">
                  <c:v>2162.4697479875017</c:v>
                </c:pt>
                <c:pt idx="19607">
                  <c:v>2191.0143486609368</c:v>
                </c:pt>
                <c:pt idx="19608">
                  <c:v>2186.8514213984809</c:v>
                </c:pt>
                <c:pt idx="19609">
                  <c:v>2191.8811796676973</c:v>
                </c:pt>
                <c:pt idx="19610">
                  <c:v>2206.3475954535038</c:v>
                </c:pt>
                <c:pt idx="19611">
                  <c:v>2208.5539430489571</c:v>
                </c:pt>
                <c:pt idx="19612">
                  <c:v>2220.4801343414215</c:v>
                </c:pt>
                <c:pt idx="19613">
                  <c:v>2205.1810262158092</c:v>
                </c:pt>
                <c:pt idx="19614">
                  <c:v>2116.1137645669528</c:v>
                </c:pt>
                <c:pt idx="19615">
                  <c:v>2114.6536460694015</c:v>
                </c:pt>
                <c:pt idx="19616">
                  <c:v>2099.6607517187695</c:v>
                </c:pt>
                <c:pt idx="19617">
                  <c:v>2167.5007906068031</c:v>
                </c:pt>
                <c:pt idx="19618">
                  <c:v>2206.1039796875107</c:v>
                </c:pt>
                <c:pt idx="19619">
                  <c:v>2168.8428834705887</c:v>
                </c:pt>
                <c:pt idx="19620">
                  <c:v>2154.3333245801705</c:v>
                </c:pt>
                <c:pt idx="19621">
                  <c:v>2189.039634439157</c:v>
                </c:pt>
                <c:pt idx="19622">
                  <c:v>2214.6732885584393</c:v>
                </c:pt>
                <c:pt idx="19623">
                  <c:v>2209.3802193987844</c:v>
                </c:pt>
                <c:pt idx="19624">
                  <c:v>2219.5654622102129</c:v>
                </c:pt>
                <c:pt idx="19625">
                  <c:v>2211.8191787470992</c:v>
                </c:pt>
                <c:pt idx="19626">
                  <c:v>2217.3708448857542</c:v>
                </c:pt>
                <c:pt idx="19627">
                  <c:v>2160.4065878806391</c:v>
                </c:pt>
                <c:pt idx="19628">
                  <c:v>2171.4462655447091</c:v>
                </c:pt>
                <c:pt idx="19629">
                  <c:v>2162.3479056920769</c:v>
                </c:pt>
                <c:pt idx="19630">
                  <c:v>2153.2876679672272</c:v>
                </c:pt>
                <c:pt idx="19631">
                  <c:v>2093.0171461408245</c:v>
                </c:pt>
                <c:pt idx="19632">
                  <c:v>2124.8519369336263</c:v>
                </c:pt>
                <c:pt idx="19633">
                  <c:v>2152.7299943461958</c:v>
                </c:pt>
                <c:pt idx="19634">
                  <c:v>2156.6479629359055</c:v>
                </c:pt>
                <c:pt idx="19635">
                  <c:v>2189.2564801354965</c:v>
                </c:pt>
                <c:pt idx="19636">
                  <c:v>2188.6434883210586</c:v>
                </c:pt>
                <c:pt idx="19637">
                  <c:v>2196.7852420976128</c:v>
                </c:pt>
                <c:pt idx="19638">
                  <c:v>2224.2889933286751</c:v>
                </c:pt>
                <c:pt idx="19639">
                  <c:v>2184.0738483292926</c:v>
                </c:pt>
                <c:pt idx="19640">
                  <c:v>2197.003565511402</c:v>
                </c:pt>
                <c:pt idx="19641">
                  <c:v>2159.2590442559163</c:v>
                </c:pt>
                <c:pt idx="19642">
                  <c:v>2164.9163029518668</c:v>
                </c:pt>
                <c:pt idx="19643">
                  <c:v>2180.5469986591793</c:v>
                </c:pt>
                <c:pt idx="19644">
                  <c:v>2168.3795464066611</c:v>
                </c:pt>
                <c:pt idx="19645">
                  <c:v>2178.8311358203414</c:v>
                </c:pt>
                <c:pt idx="19646">
                  <c:v>2120.6999211166544</c:v>
                </c:pt>
                <c:pt idx="19647">
                  <c:v>2123.4992450125283</c:v>
                </c:pt>
                <c:pt idx="19648">
                  <c:v>2150.2978054845867</c:v>
                </c:pt>
                <c:pt idx="19649">
                  <c:v>2150.985900782342</c:v>
                </c:pt>
                <c:pt idx="19650">
                  <c:v>2129.0888643123781</c:v>
                </c:pt>
                <c:pt idx="19651">
                  <c:v>2145.7383392313009</c:v>
                </c:pt>
                <c:pt idx="19652">
                  <c:v>2188.2668731148651</c:v>
                </c:pt>
                <c:pt idx="19653">
                  <c:v>2219.1214360257845</c:v>
                </c:pt>
                <c:pt idx="19654">
                  <c:v>2217.5680510205666</c:v>
                </c:pt>
                <c:pt idx="19655">
                  <c:v>2269.0156298042439</c:v>
                </c:pt>
                <c:pt idx="19656">
                  <c:v>2251.9980125807119</c:v>
                </c:pt>
                <c:pt idx="19657">
                  <c:v>2202.9044559064523</c:v>
                </c:pt>
                <c:pt idx="19658">
                  <c:v>2218.5450775433883</c:v>
                </c:pt>
                <c:pt idx="19659">
                  <c:v>2273.3431409587097</c:v>
                </c:pt>
                <c:pt idx="19660">
                  <c:v>2264.022434080779</c:v>
                </c:pt>
                <c:pt idx="19661">
                  <c:v>2230.9677065431997</c:v>
                </c:pt>
                <c:pt idx="19662">
                  <c:v>2179.4323525220516</c:v>
                </c:pt>
                <c:pt idx="19663">
                  <c:v>2197.9575275184889</c:v>
                </c:pt>
                <c:pt idx="19664">
                  <c:v>2291.8103139435284</c:v>
                </c:pt>
                <c:pt idx="19665">
                  <c:v>2306.4778999527671</c:v>
                </c:pt>
                <c:pt idx="19666">
                  <c:v>2267.4984234435651</c:v>
                </c:pt>
                <c:pt idx="19667">
                  <c:v>2312.1681423854034</c:v>
                </c:pt>
                <c:pt idx="19668">
                  <c:v>2342.9199786791296</c:v>
                </c:pt>
                <c:pt idx="19669">
                  <c:v>2378.0637783593165</c:v>
                </c:pt>
                <c:pt idx="19670">
                  <c:v>2381.1552612711839</c:v>
                </c:pt>
                <c:pt idx="19671">
                  <c:v>2372.3449868044804</c:v>
                </c:pt>
                <c:pt idx="19672">
                  <c:v>2341.0300329786614</c:v>
                </c:pt>
                <c:pt idx="19673">
                  <c:v>2318.0879386554707</c:v>
                </c:pt>
                <c:pt idx="19674">
                  <c:v>2277.7532085228654</c:v>
                </c:pt>
                <c:pt idx="19675">
                  <c:v>2305.3140223459923</c:v>
                </c:pt>
                <c:pt idx="19676">
                  <c:v>2267.3685535381774</c:v>
                </c:pt>
                <c:pt idx="19677">
                  <c:v>2240.7042993485684</c:v>
                </c:pt>
                <c:pt idx="19678">
                  <c:v>2241.4661388103468</c:v>
                </c:pt>
                <c:pt idx="19679">
                  <c:v>2274.9536429241734</c:v>
                </c:pt>
                <c:pt idx="19680">
                  <c:v>2307.8039735279986</c:v>
                </c:pt>
                <c:pt idx="19681">
                  <c:v>2263.3556689978491</c:v>
                </c:pt>
                <c:pt idx="19682">
                  <c:v>2241.0389821015301</c:v>
                </c:pt>
                <c:pt idx="19683">
                  <c:v>2175.017973688819</c:v>
                </c:pt>
                <c:pt idx="19684">
                  <c:v>2136.3896544761055</c:v>
                </c:pt>
                <c:pt idx="19685">
                  <c:v>1993.3370032123855</c:v>
                </c:pt>
                <c:pt idx="19686">
                  <c:v>2052.4195119876008</c:v>
                </c:pt>
                <c:pt idx="19687">
                  <c:v>2131.7250019308017</c:v>
                </c:pt>
                <c:pt idx="19688">
                  <c:v>2115.1828159158185</c:v>
                </c:pt>
                <c:pt idx="19689">
                  <c:v>2117.5941243259622</c:v>
                </c:pt>
                <c:pt idx="19690">
                  <c:v>2096.7146462601081</c:v>
                </c:pt>
                <c:pt idx="19691">
                  <c:v>2175.6349855453382</c:v>
                </c:pt>
                <c:pt idx="19692">
                  <c:v>2149.3968276196615</c:v>
                </c:pt>
                <c:pt idx="19693">
                  <c:v>2166.2480987481999</c:v>
                </c:pt>
                <c:pt idx="19694">
                  <c:v>2168.2843719610232</c:v>
                </c:pt>
                <c:pt idx="19695">
                  <c:v>2199.1390585740287</c:v>
                </c:pt>
                <c:pt idx="19696">
                  <c:v>2154.1226820450183</c:v>
                </c:pt>
                <c:pt idx="19697">
                  <c:v>2109.5969662071479</c:v>
                </c:pt>
                <c:pt idx="19698">
                  <c:v>2110.0821735093755</c:v>
                </c:pt>
                <c:pt idx="19699">
                  <c:v>2141.7967085772216</c:v>
                </c:pt>
                <c:pt idx="19700">
                  <c:v>2121.2997140761377</c:v>
                </c:pt>
                <c:pt idx="19701">
                  <c:v>2096.5441464128694</c:v>
                </c:pt>
                <c:pt idx="19702">
                  <c:v>2040.419659613397</c:v>
                </c:pt>
                <c:pt idx="19703">
                  <c:v>2083.3296850550669</c:v>
                </c:pt>
                <c:pt idx="19704">
                  <c:v>2100.6838213315755</c:v>
                </c:pt>
                <c:pt idx="19705">
                  <c:v>2145.9115440048445</c:v>
                </c:pt>
                <c:pt idx="19706">
                  <c:v>2174.3019537320288</c:v>
                </c:pt>
                <c:pt idx="19707">
                  <c:v>2144.7966762198853</c:v>
                </c:pt>
                <c:pt idx="19708">
                  <c:v>2121.9116956846192</c:v>
                </c:pt>
                <c:pt idx="19709">
                  <c:v>2071.6860458477645</c:v>
                </c:pt>
                <c:pt idx="19710">
                  <c:v>2057.0392255036209</c:v>
                </c:pt>
                <c:pt idx="19711">
                  <c:v>2008.5548109585006</c:v>
                </c:pt>
                <c:pt idx="19712">
                  <c:v>2040.1493781348779</c:v>
                </c:pt>
                <c:pt idx="19713">
                  <c:v>2014.300685513909</c:v>
                </c:pt>
                <c:pt idx="19714">
                  <c:v>2011.1382334376522</c:v>
                </c:pt>
                <c:pt idx="19715">
                  <c:v>2088.4262757486613</c:v>
                </c:pt>
                <c:pt idx="19716">
                  <c:v>2084.3120759854364</c:v>
                </c:pt>
                <c:pt idx="19717">
                  <c:v>2136.7950540587499</c:v>
                </c:pt>
                <c:pt idx="19718">
                  <c:v>2199.3604132415899</c:v>
                </c:pt>
                <c:pt idx="19719">
                  <c:v>2191.6186645869793</c:v>
                </c:pt>
                <c:pt idx="19720">
                  <c:v>2172.9460735646985</c:v>
                </c:pt>
                <c:pt idx="19721">
                  <c:v>2198.5433783112903</c:v>
                </c:pt>
                <c:pt idx="19722">
                  <c:v>2185.7478558495186</c:v>
                </c:pt>
                <c:pt idx="19723">
                  <c:v>2187.0155896059114</c:v>
                </c:pt>
                <c:pt idx="19724">
                  <c:v>2161.3837668957303</c:v>
                </c:pt>
                <c:pt idx="19725">
                  <c:v>2193.1128805937597</c:v>
                </c:pt>
                <c:pt idx="19726">
                  <c:v>2189.9986603033167</c:v>
                </c:pt>
                <c:pt idx="19727">
                  <c:v>2201.3428533636879</c:v>
                </c:pt>
                <c:pt idx="19728">
                  <c:v>2185.4491579624023</c:v>
                </c:pt>
                <c:pt idx="19729">
                  <c:v>2222.1209948330115</c:v>
                </c:pt>
                <c:pt idx="19730">
                  <c:v>2216.9656741249992</c:v>
                </c:pt>
                <c:pt idx="19731">
                  <c:v>2225.3458043731916</c:v>
                </c:pt>
                <c:pt idx="19732">
                  <c:v>2183.9098654957629</c:v>
                </c:pt>
                <c:pt idx="19733">
                  <c:v>2162.6822616031441</c:v>
                </c:pt>
                <c:pt idx="19734">
                  <c:v>2182.9682212169814</c:v>
                </c:pt>
                <c:pt idx="19735">
                  <c:v>2171.3548302801073</c:v>
                </c:pt>
                <c:pt idx="19736">
                  <c:v>2188.465106342715</c:v>
                </c:pt>
                <c:pt idx="19737">
                  <c:v>2174.1963138493606</c:v>
                </c:pt>
                <c:pt idx="19738">
                  <c:v>2190.6767219083385</c:v>
                </c:pt>
                <c:pt idx="19739">
                  <c:v>2211.1376424909622</c:v>
                </c:pt>
                <c:pt idx="19740">
                  <c:v>2176.2901132453048</c:v>
                </c:pt>
                <c:pt idx="19741">
                  <c:v>2195.7461468577176</c:v>
                </c:pt>
                <c:pt idx="19742">
                  <c:v>2228.3310196770858</c:v>
                </c:pt>
                <c:pt idx="19743">
                  <c:v>2225.9689887962281</c:v>
                </c:pt>
                <c:pt idx="19744">
                  <c:v>2229.1743841400948</c:v>
                </c:pt>
                <c:pt idx="19745">
                  <c:v>2258.9115704245237</c:v>
                </c:pt>
                <c:pt idx="19746">
                  <c:v>2270.9741582105903</c:v>
                </c:pt>
                <c:pt idx="19747">
                  <c:v>2292.8663490957406</c:v>
                </c:pt>
                <c:pt idx="19748">
                  <c:v>2295.7095033686192</c:v>
                </c:pt>
                <c:pt idx="19749">
                  <c:v>2265.2683953539513</c:v>
                </c:pt>
                <c:pt idx="19750">
                  <c:v>2238.855365864124</c:v>
                </c:pt>
                <c:pt idx="19751">
                  <c:v>2269.1694675179247</c:v>
                </c:pt>
                <c:pt idx="19752">
                  <c:v>2240.2148651123957</c:v>
                </c:pt>
                <c:pt idx="19753">
                  <c:v>2208.4934226224045</c:v>
                </c:pt>
                <c:pt idx="19754">
                  <c:v>2220.2867774992078</c:v>
                </c:pt>
                <c:pt idx="19755">
                  <c:v>2191.289832185068</c:v>
                </c:pt>
                <c:pt idx="19756">
                  <c:v>2172.094133255127</c:v>
                </c:pt>
                <c:pt idx="19757">
                  <c:v>2122.005642542264</c:v>
                </c:pt>
                <c:pt idx="19758">
                  <c:v>2144.3715820146595</c:v>
                </c:pt>
                <c:pt idx="19759">
                  <c:v>2148.2743382939261</c:v>
                </c:pt>
                <c:pt idx="19760">
                  <c:v>2149.1766135160096</c:v>
                </c:pt>
                <c:pt idx="19761">
                  <c:v>2173.5052927810107</c:v>
                </c:pt>
                <c:pt idx="19762">
                  <c:v>2193.3276610511734</c:v>
                </c:pt>
                <c:pt idx="19763">
                  <c:v>2219.252794004798</c:v>
                </c:pt>
                <c:pt idx="19764">
                  <c:v>2221.960282413484</c:v>
                </c:pt>
                <c:pt idx="19765">
                  <c:v>2209.1173519811341</c:v>
                </c:pt>
                <c:pt idx="19766">
                  <c:v>2186.8494490731641</c:v>
                </c:pt>
                <c:pt idx="19767">
                  <c:v>2206.1374612139894</c:v>
                </c:pt>
                <c:pt idx="19768">
                  <c:v>2233.9789159745101</c:v>
                </c:pt>
                <c:pt idx="19769">
                  <c:v>2224.1940883225416</c:v>
                </c:pt>
                <c:pt idx="19770">
                  <c:v>2220.6798616629917</c:v>
                </c:pt>
                <c:pt idx="19771">
                  <c:v>2246.0400256831831</c:v>
                </c:pt>
                <c:pt idx="19772">
                  <c:v>2240.2452424169205</c:v>
                </c:pt>
                <c:pt idx="19773">
                  <c:v>2249.6990773399198</c:v>
                </c:pt>
                <c:pt idx="19774">
                  <c:v>2249.9690412292002</c:v>
                </c:pt>
                <c:pt idx="19775">
                  <c:v>2262.838864145031</c:v>
                </c:pt>
                <c:pt idx="19776">
                  <c:v>2271.0303408332361</c:v>
                </c:pt>
                <c:pt idx="19777">
                  <c:v>2270.6215553718862</c:v>
                </c:pt>
                <c:pt idx="19778">
                  <c:v>2282.2471377353904</c:v>
                </c:pt>
                <c:pt idx="19779">
                  <c:v>2282.0645579643715</c:v>
                </c:pt>
                <c:pt idx="19780">
                  <c:v>2280.0563411533631</c:v>
                </c:pt>
                <c:pt idx="19781">
                  <c:v>2307.6906240081416</c:v>
                </c:pt>
                <c:pt idx="19782">
                  <c:v>2317.0367710353748</c:v>
                </c:pt>
                <c:pt idx="19783">
                  <c:v>2295.1407735490907</c:v>
                </c:pt>
                <c:pt idx="19784">
                  <c:v>2267.484327227824</c:v>
                </c:pt>
                <c:pt idx="19785">
                  <c:v>2286.1910729274537</c:v>
                </c:pt>
                <c:pt idx="19786">
                  <c:v>2267.7872347903876</c:v>
                </c:pt>
                <c:pt idx="19787">
                  <c:v>2258.1491390425285</c:v>
                </c:pt>
                <c:pt idx="19788">
                  <c:v>2247.4229306320763</c:v>
                </c:pt>
                <c:pt idx="19789">
                  <c:v>2254.5023128635671</c:v>
                </c:pt>
                <c:pt idx="19790">
                  <c:v>2255.2913886730694</c:v>
                </c:pt>
                <c:pt idx="19791">
                  <c:v>2228.1151274395588</c:v>
                </c:pt>
                <c:pt idx="19792">
                  <c:v>2188.5660839275065</c:v>
                </c:pt>
                <c:pt idx="19793">
                  <c:v>2216.2514448891898</c:v>
                </c:pt>
                <c:pt idx="19794">
                  <c:v>2208.162127115344</c:v>
                </c:pt>
                <c:pt idx="19795">
                  <c:v>2196.7900921607002</c:v>
                </c:pt>
                <c:pt idx="19796">
                  <c:v>2206.1264500523835</c:v>
                </c:pt>
                <c:pt idx="19797">
                  <c:v>2194.3236735446035</c:v>
                </c:pt>
                <c:pt idx="19798">
                  <c:v>2173.8067471969616</c:v>
                </c:pt>
                <c:pt idx="19799">
                  <c:v>2169.7852047146471</c:v>
                </c:pt>
                <c:pt idx="19800">
                  <c:v>2220.6666677652056</c:v>
                </c:pt>
                <c:pt idx="19801">
                  <c:v>2193.2414344183053</c:v>
                </c:pt>
                <c:pt idx="19802">
                  <c:v>2178.4370547359817</c:v>
                </c:pt>
                <c:pt idx="19803">
                  <c:v>2150.8798259935716</c:v>
                </c:pt>
                <c:pt idx="19804">
                  <c:v>2165.1831768364291</c:v>
                </c:pt>
                <c:pt idx="19805">
                  <c:v>2160.7445513239145</c:v>
                </c:pt>
                <c:pt idx="19806">
                  <c:v>2114.3965806980168</c:v>
                </c:pt>
                <c:pt idx="19807">
                  <c:v>2106.6790331784691</c:v>
                </c:pt>
                <c:pt idx="19808">
                  <c:v>2076.8695248589938</c:v>
                </c:pt>
                <c:pt idx="19809">
                  <c:v>2040.6281516502045</c:v>
                </c:pt>
                <c:pt idx="19810">
                  <c:v>1983.3885319964163</c:v>
                </c:pt>
                <c:pt idx="19811">
                  <c:v>2060.8398541708766</c:v>
                </c:pt>
                <c:pt idx="19812">
                  <c:v>2066.3010797844295</c:v>
                </c:pt>
                <c:pt idx="19813">
                  <c:v>2026.5247839985793</c:v>
                </c:pt>
                <c:pt idx="19814">
                  <c:v>2010.008607008991</c:v>
                </c:pt>
                <c:pt idx="19815">
                  <c:v>2084.0774241772724</c:v>
                </c:pt>
                <c:pt idx="19816">
                  <c:v>2103.7719558357476</c:v>
                </c:pt>
                <c:pt idx="19817">
                  <c:v>2104.9290304114575</c:v>
                </c:pt>
                <c:pt idx="19818">
                  <c:v>2102.9293478325667</c:v>
                </c:pt>
                <c:pt idx="19819">
                  <c:v>2050.4612606041442</c:v>
                </c:pt>
                <c:pt idx="19820">
                  <c:v>2050.9738759192956</c:v>
                </c:pt>
                <c:pt idx="19821">
                  <c:v>2070.150481659141</c:v>
                </c:pt>
                <c:pt idx="19822">
                  <c:v>2085.987132843833</c:v>
                </c:pt>
                <c:pt idx="19823">
                  <c:v>2143.8732757802491</c:v>
                </c:pt>
                <c:pt idx="19824">
                  <c:v>2134.0972136426913</c:v>
                </c:pt>
                <c:pt idx="19825">
                  <c:v>2157.0174177172139</c:v>
                </c:pt>
                <c:pt idx="19826">
                  <c:v>2156.8879966721511</c:v>
                </c:pt>
                <c:pt idx="19827">
                  <c:v>2160.2096041870263</c:v>
                </c:pt>
                <c:pt idx="19828">
                  <c:v>2158.9998868086818</c:v>
                </c:pt>
                <c:pt idx="19829">
                  <c:v>2116.985749011385</c:v>
                </c:pt>
                <c:pt idx="19830">
                  <c:v>2097.1707624006385</c:v>
                </c:pt>
                <c:pt idx="19831">
                  <c:v>2041.2601898750374</c:v>
                </c:pt>
                <c:pt idx="19832">
                  <c:v>2013.3765756813443</c:v>
                </c:pt>
                <c:pt idx="19833">
                  <c:v>2067.4156029726314</c:v>
                </c:pt>
                <c:pt idx="19834">
                  <c:v>2080.3162763351806</c:v>
                </c:pt>
                <c:pt idx="19835">
                  <c:v>2046.0742704267036</c:v>
                </c:pt>
                <c:pt idx="19836">
                  <c:v>2035.9257420453873</c:v>
                </c:pt>
                <c:pt idx="19837">
                  <c:v>1986.3305909691617</c:v>
                </c:pt>
                <c:pt idx="19838">
                  <c:v>1985.8141450155097</c:v>
                </c:pt>
                <c:pt idx="19839">
                  <c:v>1944.1914805359847</c:v>
                </c:pt>
                <c:pt idx="19840">
                  <c:v>1985.0972692864618</c:v>
                </c:pt>
                <c:pt idx="19841">
                  <c:v>1991.5289844389497</c:v>
                </c:pt>
                <c:pt idx="19842">
                  <c:v>1958.7484173550845</c:v>
                </c:pt>
                <c:pt idx="19843">
                  <c:v>1962.744264126489</c:v>
                </c:pt>
                <c:pt idx="19844">
                  <c:v>1923.3716141881118</c:v>
                </c:pt>
                <c:pt idx="19845">
                  <c:v>1933.6616523240182</c:v>
                </c:pt>
                <c:pt idx="19846">
                  <c:v>1940.912883520233</c:v>
                </c:pt>
                <c:pt idx="19847">
                  <c:v>2029.7096479412835</c:v>
                </c:pt>
                <c:pt idx="19848">
                  <c:v>1994.088243619914</c:v>
                </c:pt>
                <c:pt idx="19849">
                  <c:v>1982.8216450434613</c:v>
                </c:pt>
                <c:pt idx="19850">
                  <c:v>2038.6380743514346</c:v>
                </c:pt>
                <c:pt idx="19851">
                  <c:v>2062.5920717250638</c:v>
                </c:pt>
                <c:pt idx="19852">
                  <c:v>2041.0379845755369</c:v>
                </c:pt>
                <c:pt idx="19853">
                  <c:v>2018.2804110475197</c:v>
                </c:pt>
                <c:pt idx="19854">
                  <c:v>1982.4559337514261</c:v>
                </c:pt>
                <c:pt idx="19855">
                  <c:v>1944.095411433336</c:v>
                </c:pt>
                <c:pt idx="19856">
                  <c:v>1956.2460077547946</c:v>
                </c:pt>
                <c:pt idx="19857">
                  <c:v>1924.8482593303302</c:v>
                </c:pt>
                <c:pt idx="19858">
                  <c:v>1856.2274188852039</c:v>
                </c:pt>
                <c:pt idx="19859">
                  <c:v>1866.7151038019051</c:v>
                </c:pt>
                <c:pt idx="19860">
                  <c:v>1924.3032647541941</c:v>
                </c:pt>
                <c:pt idx="19861">
                  <c:v>1935.3680085265305</c:v>
                </c:pt>
                <c:pt idx="19862">
                  <c:v>1962.1728554446229</c:v>
                </c:pt>
                <c:pt idx="19863">
                  <c:v>1979.9305197863966</c:v>
                </c:pt>
                <c:pt idx="19864">
                  <c:v>1956.0723570229707</c:v>
                </c:pt>
                <c:pt idx="19865">
                  <c:v>1887.7271888685882</c:v>
                </c:pt>
                <c:pt idx="19866">
                  <c:v>1989.9664934177108</c:v>
                </c:pt>
                <c:pt idx="19867">
                  <c:v>1964.6143202915691</c:v>
                </c:pt>
                <c:pt idx="19868">
                  <c:v>1906.5796132701562</c:v>
                </c:pt>
                <c:pt idx="19869">
                  <c:v>1900.2116373618339</c:v>
                </c:pt>
                <c:pt idx="19870">
                  <c:v>1910.3967717380933</c:v>
                </c:pt>
                <c:pt idx="19871">
                  <c:v>1938.4031884117735</c:v>
                </c:pt>
                <c:pt idx="19872">
                  <c:v>1965.8509775596842</c:v>
                </c:pt>
                <c:pt idx="19873">
                  <c:v>1958.4986949036111</c:v>
                </c:pt>
                <c:pt idx="19874">
                  <c:v>1972.3256956896307</c:v>
                </c:pt>
                <c:pt idx="19875">
                  <c:v>1980.1361054445615</c:v>
                </c:pt>
                <c:pt idx="19876">
                  <c:v>2003.6205196551339</c:v>
                </c:pt>
                <c:pt idx="19877">
                  <c:v>1993.121548132141</c:v>
                </c:pt>
                <c:pt idx="19878">
                  <c:v>1993.4404475798419</c:v>
                </c:pt>
                <c:pt idx="19879">
                  <c:v>2025.2557571232162</c:v>
                </c:pt>
                <c:pt idx="19880">
                  <c:v>2032.6681931942871</c:v>
                </c:pt>
                <c:pt idx="19881">
                  <c:v>2016.7320745596439</c:v>
                </c:pt>
                <c:pt idx="19882">
                  <c:v>2015.038019617014</c:v>
                </c:pt>
                <c:pt idx="19883">
                  <c:v>2033.6972716786677</c:v>
                </c:pt>
                <c:pt idx="19884">
                  <c:v>2047.0383257808796</c:v>
                </c:pt>
                <c:pt idx="19885">
                  <c:v>2032.8318797999605</c:v>
                </c:pt>
                <c:pt idx="19886">
                  <c:v>2041.1664905071402</c:v>
                </c:pt>
                <c:pt idx="19887">
                  <c:v>2002.7925604856059</c:v>
                </c:pt>
                <c:pt idx="19888">
                  <c:v>2006.5978663505286</c:v>
                </c:pt>
                <c:pt idx="19889">
                  <c:v>2007.8018250703387</c:v>
                </c:pt>
                <c:pt idx="19890">
                  <c:v>1990.936289739748</c:v>
                </c:pt>
                <c:pt idx="19891">
                  <c:v>1977.9952038564397</c:v>
                </c:pt>
                <c:pt idx="19892">
                  <c:v>1950.3032710024495</c:v>
                </c:pt>
                <c:pt idx="19893">
                  <c:v>1972.1466676376772</c:v>
                </c:pt>
                <c:pt idx="19894">
                  <c:v>1954.7917769624655</c:v>
                </c:pt>
                <c:pt idx="19895">
                  <c:v>1954.400818607073</c:v>
                </c:pt>
                <c:pt idx="19896">
                  <c:v>1972.9676263838403</c:v>
                </c:pt>
                <c:pt idx="19897">
                  <c:v>1935.283944719909</c:v>
                </c:pt>
                <c:pt idx="19898">
                  <c:v>1898.3200213757586</c:v>
                </c:pt>
                <c:pt idx="19899">
                  <c:v>1863.7705969867197</c:v>
                </c:pt>
                <c:pt idx="19900">
                  <c:v>1855.1972522405808</c:v>
                </c:pt>
                <c:pt idx="19901">
                  <c:v>1848.5185421325148</c:v>
                </c:pt>
                <c:pt idx="19902">
                  <c:v>1884.1949499956725</c:v>
                </c:pt>
                <c:pt idx="19903">
                  <c:v>1862.5267080707224</c:v>
                </c:pt>
                <c:pt idx="19904">
                  <c:v>1835.33381813289</c:v>
                </c:pt>
                <c:pt idx="19905">
                  <c:v>1836.0495983219616</c:v>
                </c:pt>
                <c:pt idx="19906">
                  <c:v>1826.6673848745365</c:v>
                </c:pt>
                <c:pt idx="19907">
                  <c:v>1836.8784555559851</c:v>
                </c:pt>
                <c:pt idx="19908">
                  <c:v>1856.6983740914343</c:v>
                </c:pt>
                <c:pt idx="19909">
                  <c:v>1867.8199973522419</c:v>
                </c:pt>
                <c:pt idx="19910">
                  <c:v>1865.5599351554456</c:v>
                </c:pt>
                <c:pt idx="19911">
                  <c:v>1819.2753931642389</c:v>
                </c:pt>
                <c:pt idx="19912">
                  <c:v>1740.6645034256123</c:v>
                </c:pt>
                <c:pt idx="19913">
                  <c:v>1769.0199281864154</c:v>
                </c:pt>
                <c:pt idx="19914">
                  <c:v>1725.1305437681106</c:v>
                </c:pt>
                <c:pt idx="19915">
                  <c:v>1731.3237624202382</c:v>
                </c:pt>
                <c:pt idx="19916">
                  <c:v>1695.121782548031</c:v>
                </c:pt>
                <c:pt idx="19917">
                  <c:v>1726.9731208421085</c:v>
                </c:pt>
                <c:pt idx="19918">
                  <c:v>1685.853890834858</c:v>
                </c:pt>
                <c:pt idx="19919">
                  <c:v>1654.4801499264213</c:v>
                </c:pt>
                <c:pt idx="19920">
                  <c:v>1647.6802365102237</c:v>
                </c:pt>
                <c:pt idx="19921">
                  <c:v>1682.2650446745733</c:v>
                </c:pt>
                <c:pt idx="19922">
                  <c:v>1700.9213640200144</c:v>
                </c:pt>
                <c:pt idx="19923">
                  <c:v>1742.0666518156584</c:v>
                </c:pt>
                <c:pt idx="19924">
                  <c:v>1697.4523248626592</c:v>
                </c:pt>
                <c:pt idx="19925">
                  <c:v>1688.778343482611</c:v>
                </c:pt>
                <c:pt idx="19926">
                  <c:v>1709.1956736553157</c:v>
                </c:pt>
                <c:pt idx="19927">
                  <c:v>1682.1903820115615</c:v>
                </c:pt>
                <c:pt idx="19928">
                  <c:v>1620.4539949917373</c:v>
                </c:pt>
                <c:pt idx="19929">
                  <c:v>1614.4583152102678</c:v>
                </c:pt>
                <c:pt idx="19930">
                  <c:v>1690.3378560251501</c:v>
                </c:pt>
                <c:pt idx="19931">
                  <c:v>1655.6859299766347</c:v>
                </c:pt>
                <c:pt idx="19932">
                  <c:v>1670.4215347534266</c:v>
                </c:pt>
                <c:pt idx="19933">
                  <c:v>1718.6967171078006</c:v>
                </c:pt>
                <c:pt idx="19934">
                  <c:v>1717.3217597341143</c:v>
                </c:pt>
                <c:pt idx="19935">
                  <c:v>1744.6271757138868</c:v>
                </c:pt>
                <c:pt idx="19936">
                  <c:v>1736.7763534231744</c:v>
                </c:pt>
                <c:pt idx="19937">
                  <c:v>1756.2282485815142</c:v>
                </c:pt>
                <c:pt idx="19938">
                  <c:v>1825.4236415756261</c:v>
                </c:pt>
                <c:pt idx="19939">
                  <c:v>1852.8049961992604</c:v>
                </c:pt>
                <c:pt idx="19940">
                  <c:v>1837.0561537315668</c:v>
                </c:pt>
                <c:pt idx="19941">
                  <c:v>1805.8261991181303</c:v>
                </c:pt>
                <c:pt idx="19942">
                  <c:v>1785.4203630680954</c:v>
                </c:pt>
                <c:pt idx="19943">
                  <c:v>1815.7725092402529</c:v>
                </c:pt>
                <c:pt idx="19944">
                  <c:v>1824.306640033682</c:v>
                </c:pt>
                <c:pt idx="19945">
                  <c:v>1851.4888089701838</c:v>
                </c:pt>
                <c:pt idx="19946">
                  <c:v>1852.4145533746687</c:v>
                </c:pt>
                <c:pt idx="19947">
                  <c:v>1878.0704949389076</c:v>
                </c:pt>
                <c:pt idx="19948">
                  <c:v>1884.5498381464467</c:v>
                </c:pt>
                <c:pt idx="19949">
                  <c:v>1855.0566331794548</c:v>
                </c:pt>
                <c:pt idx="19950">
                  <c:v>1882.233212855534</c:v>
                </c:pt>
                <c:pt idx="19951">
                  <c:v>1876.1159549137535</c:v>
                </c:pt>
                <c:pt idx="19952">
                  <c:v>1874.7088679475683</c:v>
                </c:pt>
                <c:pt idx="19953">
                  <c:v>1865.8040008248172</c:v>
                </c:pt>
                <c:pt idx="19954">
                  <c:v>1864.218067424116</c:v>
                </c:pt>
                <c:pt idx="19955">
                  <c:v>1850.7024864352913</c:v>
                </c:pt>
                <c:pt idx="19956">
                  <c:v>1853.0158645433355</c:v>
                </c:pt>
                <c:pt idx="19957">
                  <c:v>1854.4056264417432</c:v>
                </c:pt>
                <c:pt idx="19958">
                  <c:v>1906.2362637007898</c:v>
                </c:pt>
                <c:pt idx="19959">
                  <c:v>1916.434627711589</c:v>
                </c:pt>
                <c:pt idx="19960">
                  <c:v>1920.9382490867113</c:v>
                </c:pt>
                <c:pt idx="19961">
                  <c:v>1957.1479350819959</c:v>
                </c:pt>
                <c:pt idx="19962">
                  <c:v>1954.5057853696353</c:v>
                </c:pt>
                <c:pt idx="19963">
                  <c:v>1921.3769123076199</c:v>
                </c:pt>
                <c:pt idx="19964">
                  <c:v>1929.5427641849276</c:v>
                </c:pt>
                <c:pt idx="19965">
                  <c:v>1909.7649508520321</c:v>
                </c:pt>
                <c:pt idx="19966">
                  <c:v>1889.8079071156285</c:v>
                </c:pt>
                <c:pt idx="19967">
                  <c:v>1857.208720717884</c:v>
                </c:pt>
                <c:pt idx="19968">
                  <c:v>1871.0449256872321</c:v>
                </c:pt>
                <c:pt idx="19969">
                  <c:v>1881.3918041262825</c:v>
                </c:pt>
                <c:pt idx="19970">
                  <c:v>1890.855204901038</c:v>
                </c:pt>
                <c:pt idx="19971">
                  <c:v>1918.5184165487399</c:v>
                </c:pt>
                <c:pt idx="19972">
                  <c:v>1900.1581953023685</c:v>
                </c:pt>
                <c:pt idx="19973">
                  <c:v>1910.6660701223907</c:v>
                </c:pt>
                <c:pt idx="19974">
                  <c:v>1891.9988626172951</c:v>
                </c:pt>
                <c:pt idx="19975">
                  <c:v>1873.7032336157858</c:v>
                </c:pt>
                <c:pt idx="19976">
                  <c:v>1874.3215556828789</c:v>
                </c:pt>
                <c:pt idx="19977">
                  <c:v>1854.6974089948792</c:v>
                </c:pt>
                <c:pt idx="19978">
                  <c:v>1818.5864504417489</c:v>
                </c:pt>
                <c:pt idx="19979">
                  <c:v>1810.4573690082743</c:v>
                </c:pt>
                <c:pt idx="19980">
                  <c:v>1799.2868470414933</c:v>
                </c:pt>
                <c:pt idx="19981">
                  <c:v>1803.2992567103956</c:v>
                </c:pt>
                <c:pt idx="19982">
                  <c:v>1822.8289876605691</c:v>
                </c:pt>
                <c:pt idx="19983">
                  <c:v>1840.9296795080386</c:v>
                </c:pt>
                <c:pt idx="19984">
                  <c:v>1822.7597035712943</c:v>
                </c:pt>
                <c:pt idx="19985">
                  <c:v>1813.1537599334736</c:v>
                </c:pt>
                <c:pt idx="19986">
                  <c:v>1812.6642084182915</c:v>
                </c:pt>
                <c:pt idx="19987">
                  <c:v>1808.9119935068657</c:v>
                </c:pt>
                <c:pt idx="19988">
                  <c:v>1832.8438991809617</c:v>
                </c:pt>
                <c:pt idx="19989">
                  <c:v>1839.4971225349886</c:v>
                </c:pt>
                <c:pt idx="19990">
                  <c:v>1850.0558360183397</c:v>
                </c:pt>
                <c:pt idx="19991">
                  <c:v>1846.4297265797438</c:v>
                </c:pt>
                <c:pt idx="19992">
                  <c:v>1823.7924981318761</c:v>
                </c:pt>
                <c:pt idx="19993">
                  <c:v>1782.2829808743945</c:v>
                </c:pt>
                <c:pt idx="19994">
                  <c:v>1793.047970078876</c:v>
                </c:pt>
                <c:pt idx="19995">
                  <c:v>1766.5825820405119</c:v>
                </c:pt>
                <c:pt idx="19996">
                  <c:v>1763.6500549543246</c:v>
                </c:pt>
                <c:pt idx="19997">
                  <c:v>1806.9300273029037</c:v>
                </c:pt>
                <c:pt idx="19998">
                  <c:v>1816.940419654162</c:v>
                </c:pt>
                <c:pt idx="19999">
                  <c:v>1796.1182824449254</c:v>
                </c:pt>
                <c:pt idx="20000">
                  <c:v>1815.2289809701394</c:v>
                </c:pt>
                <c:pt idx="20001">
                  <c:v>1802.9580330587812</c:v>
                </c:pt>
                <c:pt idx="20002">
                  <c:v>1812.405533152009</c:v>
                </c:pt>
                <c:pt idx="20003">
                  <c:v>1806.6783316672486</c:v>
                </c:pt>
                <c:pt idx="20004">
                  <c:v>1778.9277524928395</c:v>
                </c:pt>
                <c:pt idx="20005">
                  <c:v>1748.9350305858102</c:v>
                </c:pt>
                <c:pt idx="20006">
                  <c:v>1773.1402914091179</c:v>
                </c:pt>
                <c:pt idx="20007">
                  <c:v>1794.4889005176838</c:v>
                </c:pt>
                <c:pt idx="20008">
                  <c:v>1799.4058001051021</c:v>
                </c:pt>
                <c:pt idx="20009">
                  <c:v>1797.4984299569908</c:v>
                </c:pt>
                <c:pt idx="20010">
                  <c:v>1806.7375718869696</c:v>
                </c:pt>
                <c:pt idx="20011">
                  <c:v>1815.6447881163726</c:v>
                </c:pt>
                <c:pt idx="20012">
                  <c:v>1821.872449739612</c:v>
                </c:pt>
                <c:pt idx="20013">
                  <c:v>1813.1821181543539</c:v>
                </c:pt>
                <c:pt idx="20014">
                  <c:v>1792.3849192591235</c:v>
                </c:pt>
                <c:pt idx="20015">
                  <c:v>1796.3819376290712</c:v>
                </c:pt>
                <c:pt idx="20016">
                  <c:v>1765.717697953743</c:v>
                </c:pt>
                <c:pt idx="20017">
                  <c:v>1764.8878106357049</c:v>
                </c:pt>
                <c:pt idx="20018">
                  <c:v>1772.8827524178846</c:v>
                </c:pt>
                <c:pt idx="20019">
                  <c:v>1777.19085750626</c:v>
                </c:pt>
                <c:pt idx="20020">
                  <c:v>1772.0903197452169</c:v>
                </c:pt>
                <c:pt idx="20021">
                  <c:v>1759.0300140886948</c:v>
                </c:pt>
                <c:pt idx="20022">
                  <c:v>1762.9526510201124</c:v>
                </c:pt>
                <c:pt idx="20023">
                  <c:v>1734.4457066531172</c:v>
                </c:pt>
                <c:pt idx="20024">
                  <c:v>1746.9857491122193</c:v>
                </c:pt>
                <c:pt idx="20025">
                  <c:v>1725.8996311204348</c:v>
                </c:pt>
                <c:pt idx="20026">
                  <c:v>1738.3778854534357</c:v>
                </c:pt>
                <c:pt idx="20027">
                  <c:v>1733.2149031336389</c:v>
                </c:pt>
                <c:pt idx="20028">
                  <c:v>1765.3313752887052</c:v>
                </c:pt>
                <c:pt idx="20029">
                  <c:v>1758.1464765912801</c:v>
                </c:pt>
                <c:pt idx="20030">
                  <c:v>1732.7060970750044</c:v>
                </c:pt>
                <c:pt idx="20031">
                  <c:v>1715.9508291162892</c:v>
                </c:pt>
                <c:pt idx="20032">
                  <c:v>1688.7186894582137</c:v>
                </c:pt>
                <c:pt idx="20033">
                  <c:v>1696.0308413835676</c:v>
                </c:pt>
                <c:pt idx="20034">
                  <c:v>1694.3008899253564</c:v>
                </c:pt>
                <c:pt idx="20035">
                  <c:v>1689.1841012377818</c:v>
                </c:pt>
                <c:pt idx="20036">
                  <c:v>1653.5085330196398</c:v>
                </c:pt>
                <c:pt idx="20037">
                  <c:v>1623.546958401324</c:v>
                </c:pt>
                <c:pt idx="20038">
                  <c:v>1629.8463205999212</c:v>
                </c:pt>
                <c:pt idx="20039">
                  <c:v>1548.1584230114531</c:v>
                </c:pt>
                <c:pt idx="20040">
                  <c:v>1535.7421924589012</c:v>
                </c:pt>
                <c:pt idx="20041">
                  <c:v>1510.3717314394801</c:v>
                </c:pt>
                <c:pt idx="20042">
                  <c:v>1464.5772605422351</c:v>
                </c:pt>
                <c:pt idx="20043">
                  <c:v>1436.1351701425049</c:v>
                </c:pt>
                <c:pt idx="20044">
                  <c:v>1491.2540379725742</c:v>
                </c:pt>
                <c:pt idx="20045">
                  <c:v>1502.5577435804062</c:v>
                </c:pt>
                <c:pt idx="20046">
                  <c:v>1492.761067092262</c:v>
                </c:pt>
                <c:pt idx="20047">
                  <c:v>1509.4501358223536</c:v>
                </c:pt>
                <c:pt idx="20048">
                  <c:v>1543.6844649028046</c:v>
                </c:pt>
                <c:pt idx="20049">
                  <c:v>1536.8922532572324</c:v>
                </c:pt>
                <c:pt idx="20050">
                  <c:v>1555.0275818456678</c:v>
                </c:pt>
                <c:pt idx="20051">
                  <c:v>1590.6377134699335</c:v>
                </c:pt>
                <c:pt idx="20052">
                  <c:v>1588.8880119851165</c:v>
                </c:pt>
                <c:pt idx="20053">
                  <c:v>1589.682455991109</c:v>
                </c:pt>
                <c:pt idx="20054">
                  <c:v>1577.1239645887792</c:v>
                </c:pt>
                <c:pt idx="20055">
                  <c:v>1569.2383447658353</c:v>
                </c:pt>
                <c:pt idx="20056">
                  <c:v>1606.2723697023091</c:v>
                </c:pt>
                <c:pt idx="20057">
                  <c:v>1634.2215089351293</c:v>
                </c:pt>
                <c:pt idx="20058">
                  <c:v>1625.0698684850925</c:v>
                </c:pt>
                <c:pt idx="20059">
                  <c:v>1623.7698125903044</c:v>
                </c:pt>
                <c:pt idx="20060">
                  <c:v>1636.5975941097679</c:v>
                </c:pt>
                <c:pt idx="20061">
                  <c:v>1603.7019824681615</c:v>
                </c:pt>
                <c:pt idx="20062">
                  <c:v>1592.1553281943909</c:v>
                </c:pt>
                <c:pt idx="20063">
                  <c:v>1600.9121824994602</c:v>
                </c:pt>
                <c:pt idx="20064">
                  <c:v>1625.246047673452</c:v>
                </c:pt>
                <c:pt idx="20065">
                  <c:v>1617.1198174350848</c:v>
                </c:pt>
                <c:pt idx="20066">
                  <c:v>1618.5752252707762</c:v>
                </c:pt>
                <c:pt idx="20067">
                  <c:v>1641.7208509921481</c:v>
                </c:pt>
                <c:pt idx="20068">
                  <c:v>1648.6160785663151</c:v>
                </c:pt>
                <c:pt idx="20069">
                  <c:v>1610.3681855435766</c:v>
                </c:pt>
                <c:pt idx="20070">
                  <c:v>1582.186742296564</c:v>
                </c:pt>
                <c:pt idx="20071">
                  <c:v>1585.1928971069276</c:v>
                </c:pt>
                <c:pt idx="20072">
                  <c:v>1618.6087633779416</c:v>
                </c:pt>
                <c:pt idx="20073">
                  <c:v>1621.6517478530923</c:v>
                </c:pt>
                <c:pt idx="20074">
                  <c:v>1644.8089348124345</c:v>
                </c:pt>
                <c:pt idx="20075">
                  <c:v>1668.6257681885186</c:v>
                </c:pt>
                <c:pt idx="20076">
                  <c:v>1664.92141898314</c:v>
                </c:pt>
                <c:pt idx="20077">
                  <c:v>1666.2200576899468</c:v>
                </c:pt>
                <c:pt idx="20078">
                  <c:v>1667.519709334945</c:v>
                </c:pt>
                <c:pt idx="20079">
                  <c:v>1666.4858471151574</c:v>
                </c:pt>
                <c:pt idx="20080">
                  <c:v>1697.6158027392687</c:v>
                </c:pt>
                <c:pt idx="20081">
                  <c:v>1703.5235057328011</c:v>
                </c:pt>
                <c:pt idx="20082">
                  <c:v>1703.6597876132598</c:v>
                </c:pt>
                <c:pt idx="20083">
                  <c:v>1699.5369309272357</c:v>
                </c:pt>
                <c:pt idx="20084">
                  <c:v>1719.2175685873731</c:v>
                </c:pt>
                <c:pt idx="20085">
                  <c:v>1705.601365444161</c:v>
                </c:pt>
                <c:pt idx="20086">
                  <c:v>1697.5509269992647</c:v>
                </c:pt>
                <c:pt idx="20087">
                  <c:v>1717.5480769193159</c:v>
                </c:pt>
                <c:pt idx="20088">
                  <c:v>1730.0518269192885</c:v>
                </c:pt>
                <c:pt idx="20089">
                  <c:v>1720.674946017386</c:v>
                </c:pt>
                <c:pt idx="20090">
                  <c:v>1690.1845859739581</c:v>
                </c:pt>
                <c:pt idx="20091">
                  <c:v>1709.7569234795365</c:v>
                </c:pt>
                <c:pt idx="20092">
                  <c:v>1707.5000443405436</c:v>
                </c:pt>
                <c:pt idx="20093">
                  <c:v>1692.9350689623186</c:v>
                </c:pt>
                <c:pt idx="20094">
                  <c:v>1717.4318394102033</c:v>
                </c:pt>
                <c:pt idx="20095">
                  <c:v>1757.2247351293377</c:v>
                </c:pt>
                <c:pt idx="20096">
                  <c:v>1755.2390711786416</c:v>
                </c:pt>
                <c:pt idx="20097">
                  <c:v>1742.3731687869022</c:v>
                </c:pt>
                <c:pt idx="20098">
                  <c:v>1716.0110627431563</c:v>
                </c:pt>
                <c:pt idx="20099">
                  <c:v>1712.699161392062</c:v>
                </c:pt>
                <c:pt idx="20100">
                  <c:v>1713.5041299979162</c:v>
                </c:pt>
                <c:pt idx="20101">
                  <c:v>1687.7501629240476</c:v>
                </c:pt>
                <c:pt idx="20102">
                  <c:v>1693.1003309405166</c:v>
                </c:pt>
                <c:pt idx="20103">
                  <c:v>1710.9964014385578</c:v>
                </c:pt>
                <c:pt idx="20104">
                  <c:v>1725.4885409587423</c:v>
                </c:pt>
                <c:pt idx="20105">
                  <c:v>1733.028925882732</c:v>
                </c:pt>
                <c:pt idx="20106">
                  <c:v>1717.0330688968345</c:v>
                </c:pt>
                <c:pt idx="20107">
                  <c:v>1726.9403497043693</c:v>
                </c:pt>
                <c:pt idx="20108">
                  <c:v>1727.4066235987893</c:v>
                </c:pt>
                <c:pt idx="20109">
                  <c:v>1736.1645751804351</c:v>
                </c:pt>
                <c:pt idx="20110">
                  <c:v>1748.2656422694427</c:v>
                </c:pt>
                <c:pt idx="20111">
                  <c:v>1755.5559099977063</c:v>
                </c:pt>
                <c:pt idx="20112">
                  <c:v>1737.4210174474301</c:v>
                </c:pt>
                <c:pt idx="20113">
                  <c:v>1744.8398051919307</c:v>
                </c:pt>
                <c:pt idx="20114">
                  <c:v>1762.2358580496943</c:v>
                </c:pt>
                <c:pt idx="20115">
                  <c:v>1774.6948655661056</c:v>
                </c:pt>
                <c:pt idx="20116">
                  <c:v>1762.3962301477325</c:v>
                </c:pt>
                <c:pt idx="20117">
                  <c:v>1758.4660865545031</c:v>
                </c:pt>
                <c:pt idx="20118">
                  <c:v>1750.6760817910665</c:v>
                </c:pt>
                <c:pt idx="20119">
                  <c:v>1752.1991699822247</c:v>
                </c:pt>
                <c:pt idx="20120">
                  <c:v>1737.2529110622763</c:v>
                </c:pt>
                <c:pt idx="20121">
                  <c:v>1722.6078690220213</c:v>
                </c:pt>
                <c:pt idx="20122">
                  <c:v>1734.2699242953004</c:v>
                </c:pt>
                <c:pt idx="20123">
                  <c:v>1706.2961504164173</c:v>
                </c:pt>
                <c:pt idx="20124">
                  <c:v>1724.5023303413604</c:v>
                </c:pt>
                <c:pt idx="20125">
                  <c:v>1705.9984203367976</c:v>
                </c:pt>
                <c:pt idx="20126">
                  <c:v>1692.2992530214931</c:v>
                </c:pt>
                <c:pt idx="20127">
                  <c:v>1707.9868670970022</c:v>
                </c:pt>
                <c:pt idx="20128">
                  <c:v>1714.938373646087</c:v>
                </c:pt>
                <c:pt idx="20129">
                  <c:v>1716.6018638685237</c:v>
                </c:pt>
                <c:pt idx="20130">
                  <c:v>1717.5803269309285</c:v>
                </c:pt>
                <c:pt idx="20131">
                  <c:v>1674.0740172497683</c:v>
                </c:pt>
                <c:pt idx="20132">
                  <c:v>1691.7689796120983</c:v>
                </c:pt>
                <c:pt idx="20133">
                  <c:v>1714.7262846654346</c:v>
                </c:pt>
                <c:pt idx="20134">
                  <c:v>1702.6717588842366</c:v>
                </c:pt>
                <c:pt idx="20135">
                  <c:v>1662.4376252218021</c:v>
                </c:pt>
                <c:pt idx="20136">
                  <c:v>1656.7354641672912</c:v>
                </c:pt>
                <c:pt idx="20137">
                  <c:v>1643.928899029278</c:v>
                </c:pt>
                <c:pt idx="20138">
                  <c:v>1637.3038655661901</c:v>
                </c:pt>
                <c:pt idx="20139">
                  <c:v>1663.4516082992823</c:v>
                </c:pt>
                <c:pt idx="20140">
                  <c:v>1685.6919563022439</c:v>
                </c:pt>
                <c:pt idx="20141">
                  <c:v>1681.0900172615386</c:v>
                </c:pt>
                <c:pt idx="20142">
                  <c:v>1697.8504847336362</c:v>
                </c:pt>
                <c:pt idx="20143">
                  <c:v>1693.8944931042067</c:v>
                </c:pt>
                <c:pt idx="20144">
                  <c:v>1675.041447395957</c:v>
                </c:pt>
                <c:pt idx="20145">
                  <c:v>1642.6628962177931</c:v>
                </c:pt>
                <c:pt idx="20146">
                  <c:v>1664.6252991402253</c:v>
                </c:pt>
                <c:pt idx="20147">
                  <c:v>1639.4395183642337</c:v>
                </c:pt>
                <c:pt idx="20148">
                  <c:v>1651.8500755182511</c:v>
                </c:pt>
                <c:pt idx="20149">
                  <c:v>1679.3864162771401</c:v>
                </c:pt>
                <c:pt idx="20150">
                  <c:v>1681.3512983841842</c:v>
                </c:pt>
                <c:pt idx="20151">
                  <c:v>1682.8140740137783</c:v>
                </c:pt>
                <c:pt idx="20152">
                  <c:v>1677.7151473695167</c:v>
                </c:pt>
                <c:pt idx="20153">
                  <c:v>1715.0778637014357</c:v>
                </c:pt>
                <c:pt idx="20154">
                  <c:v>1749.1564608531833</c:v>
                </c:pt>
                <c:pt idx="20155">
                  <c:v>1739.833456916836</c:v>
                </c:pt>
                <c:pt idx="20156">
                  <c:v>1764.1389303099643</c:v>
                </c:pt>
                <c:pt idx="20157">
                  <c:v>1756.8530365277843</c:v>
                </c:pt>
                <c:pt idx="20158">
                  <c:v>1769.6253581033416</c:v>
                </c:pt>
                <c:pt idx="20159">
                  <c:v>1774.8811454169083</c:v>
                </c:pt>
                <c:pt idx="20160">
                  <c:v>1770.0357198899201</c:v>
                </c:pt>
                <c:pt idx="20161">
                  <c:v>1754.0522973393142</c:v>
                </c:pt>
                <c:pt idx="20162">
                  <c:v>1753.2980548514583</c:v>
                </c:pt>
                <c:pt idx="20163">
                  <c:v>1772.0057450967233</c:v>
                </c:pt>
                <c:pt idx="20164">
                  <c:v>1773.724590669467</c:v>
                </c:pt>
                <c:pt idx="20165">
                  <c:v>1779.8794149990902</c:v>
                </c:pt>
                <c:pt idx="20166">
                  <c:v>1753.3058153331538</c:v>
                </c:pt>
                <c:pt idx="20167">
                  <c:v>1758.8637947677596</c:v>
                </c:pt>
                <c:pt idx="20168">
                  <c:v>1751.5996872953688</c:v>
                </c:pt>
                <c:pt idx="20169">
                  <c:v>1726.3241038076965</c:v>
                </c:pt>
                <c:pt idx="20170">
                  <c:v>1736.8028911178092</c:v>
                </c:pt>
                <c:pt idx="20171">
                  <c:v>1746.4768832213356</c:v>
                </c:pt>
                <c:pt idx="20172">
                  <c:v>1751.6639195645027</c:v>
                </c:pt>
                <c:pt idx="20173">
                  <c:v>1749.6845393353949</c:v>
                </c:pt>
                <c:pt idx="20174">
                  <c:v>1733.7099194912628</c:v>
                </c:pt>
                <c:pt idx="20175">
                  <c:v>1716.8409219746127</c:v>
                </c:pt>
                <c:pt idx="20176">
                  <c:v>1719.0213099455207</c:v>
                </c:pt>
                <c:pt idx="20177">
                  <c:v>1714.6721860313585</c:v>
                </c:pt>
                <c:pt idx="20178">
                  <c:v>1720.7935657354906</c:v>
                </c:pt>
                <c:pt idx="20179">
                  <c:v>1710.5892598906792</c:v>
                </c:pt>
                <c:pt idx="20180">
                  <c:v>1730.3807776276144</c:v>
                </c:pt>
                <c:pt idx="20181">
                  <c:v>1692.0874510187152</c:v>
                </c:pt>
                <c:pt idx="20182">
                  <c:v>1706.4194317288436</c:v>
                </c:pt>
                <c:pt idx="20183">
                  <c:v>1695.1058708964813</c:v>
                </c:pt>
                <c:pt idx="20184">
                  <c:v>1733.5339209897045</c:v>
                </c:pt>
                <c:pt idx="20185">
                  <c:v>1729.4947869537984</c:v>
                </c:pt>
                <c:pt idx="20186">
                  <c:v>1727.1945588871497</c:v>
                </c:pt>
                <c:pt idx="20187">
                  <c:v>1728.5244986974926</c:v>
                </c:pt>
                <c:pt idx="20188">
                  <c:v>1702.717627931939</c:v>
                </c:pt>
                <c:pt idx="20189">
                  <c:v>1693.9826865006482</c:v>
                </c:pt>
                <c:pt idx="20190">
                  <c:v>1682.920979557799</c:v>
                </c:pt>
                <c:pt idx="20191">
                  <c:v>1681.1875709488545</c:v>
                </c:pt>
                <c:pt idx="20192">
                  <c:v>1657.6005093284421</c:v>
                </c:pt>
                <c:pt idx="20193">
                  <c:v>1643.1296568820048</c:v>
                </c:pt>
                <c:pt idx="20194">
                  <c:v>1662.9622318405707</c:v>
                </c:pt>
                <c:pt idx="20195">
                  <c:v>1675.3845597124198</c:v>
                </c:pt>
                <c:pt idx="20196">
                  <c:v>1671.9835290562037</c:v>
                </c:pt>
                <c:pt idx="20197">
                  <c:v>1656.0495260242981</c:v>
                </c:pt>
                <c:pt idx="20198">
                  <c:v>1625.6941382122727</c:v>
                </c:pt>
                <c:pt idx="20199">
                  <c:v>1619.9554379043834</c:v>
                </c:pt>
                <c:pt idx="20200">
                  <c:v>1677.9012439182234</c:v>
                </c:pt>
                <c:pt idx="20201">
                  <c:v>1654.0247092172672</c:v>
                </c:pt>
                <c:pt idx="20202">
                  <c:v>1627.0144857157493</c:v>
                </c:pt>
                <c:pt idx="20203">
                  <c:v>1655.6011302297752</c:v>
                </c:pt>
                <c:pt idx="20204">
                  <c:v>1692.1402471739464</c:v>
                </c:pt>
                <c:pt idx="20205">
                  <c:v>1685.4901360025528</c:v>
                </c:pt>
                <c:pt idx="20206">
                  <c:v>1691.5073357880822</c:v>
                </c:pt>
                <c:pt idx="20207">
                  <c:v>1703.2971419185251</c:v>
                </c:pt>
                <c:pt idx="20208">
                  <c:v>1681.6141693019022</c:v>
                </c:pt>
                <c:pt idx="20209">
                  <c:v>1662.2251579298511</c:v>
                </c:pt>
                <c:pt idx="20210">
                  <c:v>1668.4917467752466</c:v>
                </c:pt>
                <c:pt idx="20211">
                  <c:v>1686.127704538661</c:v>
                </c:pt>
                <c:pt idx="20212">
                  <c:v>1666.5180393348762</c:v>
                </c:pt>
                <c:pt idx="20213">
                  <c:v>1654.135810302618</c:v>
                </c:pt>
                <c:pt idx="20214">
                  <c:v>1643.1688898803116</c:v>
                </c:pt>
                <c:pt idx="20215">
                  <c:v>1639.3403063668904</c:v>
                </c:pt>
                <c:pt idx="20216">
                  <c:v>1642.5698067704332</c:v>
                </c:pt>
                <c:pt idx="20217">
                  <c:v>1602.7539146543179</c:v>
                </c:pt>
                <c:pt idx="20218">
                  <c:v>1601.0870505830774</c:v>
                </c:pt>
                <c:pt idx="20219">
                  <c:v>1614.4721383259518</c:v>
                </c:pt>
                <c:pt idx="20220">
                  <c:v>1583.7325888122259</c:v>
                </c:pt>
                <c:pt idx="20221">
                  <c:v>1585.0945988386045</c:v>
                </c:pt>
                <c:pt idx="20222">
                  <c:v>1588.5184031720958</c:v>
                </c:pt>
                <c:pt idx="20223">
                  <c:v>1561.6089014223605</c:v>
                </c:pt>
                <c:pt idx="20224">
                  <c:v>1570.1352860241266</c:v>
                </c:pt>
                <c:pt idx="20225">
                  <c:v>1552.9580059950226</c:v>
                </c:pt>
                <c:pt idx="20226">
                  <c:v>1551.9641128711858</c:v>
                </c:pt>
                <c:pt idx="20227">
                  <c:v>1595.0466366444898</c:v>
                </c:pt>
                <c:pt idx="20228">
                  <c:v>1595.9398627610105</c:v>
                </c:pt>
                <c:pt idx="20229">
                  <c:v>1570.0217993897718</c:v>
                </c:pt>
                <c:pt idx="20230">
                  <c:v>1548.6067020460953</c:v>
                </c:pt>
                <c:pt idx="20231">
                  <c:v>1525.0059359069128</c:v>
                </c:pt>
                <c:pt idx="20232">
                  <c:v>1527.8424469476995</c:v>
                </c:pt>
                <c:pt idx="20233">
                  <c:v>1502.1135801411003</c:v>
                </c:pt>
                <c:pt idx="20234">
                  <c:v>1498.1480002895278</c:v>
                </c:pt>
                <c:pt idx="20235">
                  <c:v>1523.4067755744093</c:v>
                </c:pt>
                <c:pt idx="20236">
                  <c:v>1525.326268111633</c:v>
                </c:pt>
                <c:pt idx="20237">
                  <c:v>1490.045471530211</c:v>
                </c:pt>
                <c:pt idx="20238">
                  <c:v>1456.3257425094823</c:v>
                </c:pt>
                <c:pt idx="20239">
                  <c:v>1462.3986208557469</c:v>
                </c:pt>
                <c:pt idx="20240">
                  <c:v>1514.4161397995861</c:v>
                </c:pt>
                <c:pt idx="20241">
                  <c:v>1496.1977136377971</c:v>
                </c:pt>
                <c:pt idx="20242">
                  <c:v>1460.9921814358995</c:v>
                </c:pt>
                <c:pt idx="20243">
                  <c:v>1416.8263877910922</c:v>
                </c:pt>
                <c:pt idx="20244">
                  <c:v>1424.8597934098677</c:v>
                </c:pt>
                <c:pt idx="20245">
                  <c:v>1417.1228047316522</c:v>
                </c:pt>
                <c:pt idx="20246">
                  <c:v>1410.844950706691</c:v>
                </c:pt>
                <c:pt idx="20247">
                  <c:v>1389.7810355926401</c:v>
                </c:pt>
                <c:pt idx="20248">
                  <c:v>1398.6339407893652</c:v>
                </c:pt>
                <c:pt idx="20249">
                  <c:v>1360.9687287639076</c:v>
                </c:pt>
                <c:pt idx="20250">
                  <c:v>1315.063253542701</c:v>
                </c:pt>
                <c:pt idx="20251">
                  <c:v>1273.3362965077911</c:v>
                </c:pt>
                <c:pt idx="20252">
                  <c:v>1237.0080119684239</c:v>
                </c:pt>
                <c:pt idx="20253">
                  <c:v>1304.2641375791472</c:v>
                </c:pt>
                <c:pt idx="20254">
                  <c:v>1297.5732625533662</c:v>
                </c:pt>
                <c:pt idx="20255">
                  <c:v>1316.99793429379</c:v>
                </c:pt>
                <c:pt idx="20256">
                  <c:v>1388.076312807626</c:v>
                </c:pt>
                <c:pt idx="20257">
                  <c:v>1394.0033986633146</c:v>
                </c:pt>
                <c:pt idx="20258">
                  <c:v>1403.1620009925325</c:v>
                </c:pt>
                <c:pt idx="20259">
                  <c:v>1365.6414490859922</c:v>
                </c:pt>
                <c:pt idx="20260">
                  <c:v>1333.4942493745079</c:v>
                </c:pt>
                <c:pt idx="20261">
                  <c:v>1289.0355511003618</c:v>
                </c:pt>
                <c:pt idx="20262">
                  <c:v>1328.1706704317687</c:v>
                </c:pt>
                <c:pt idx="20263">
                  <c:v>1352.2902498068095</c:v>
                </c:pt>
                <c:pt idx="20264">
                  <c:v>1393.6162398409056</c:v>
                </c:pt>
                <c:pt idx="20265">
                  <c:v>1397.8807055348188</c:v>
                </c:pt>
                <c:pt idx="20266">
                  <c:v>1391.9536913433512</c:v>
                </c:pt>
                <c:pt idx="20267">
                  <c:v>1362.1102042009497</c:v>
                </c:pt>
                <c:pt idx="20268">
                  <c:v>1413.4072744911575</c:v>
                </c:pt>
                <c:pt idx="20269">
                  <c:v>1430.0289440391734</c:v>
                </c:pt>
                <c:pt idx="20270">
                  <c:v>1430.9727631422395</c:v>
                </c:pt>
                <c:pt idx="20271">
                  <c:v>1462.1107304682146</c:v>
                </c:pt>
                <c:pt idx="20272">
                  <c:v>1443.1910176159558</c:v>
                </c:pt>
                <c:pt idx="20273">
                  <c:v>1462.9050069165899</c:v>
                </c:pt>
                <c:pt idx="20274">
                  <c:v>1482.3031273083038</c:v>
                </c:pt>
                <c:pt idx="20275">
                  <c:v>1449.0402451315056</c:v>
                </c:pt>
                <c:pt idx="20276">
                  <c:v>1461.1542215808049</c:v>
                </c:pt>
                <c:pt idx="20277">
                  <c:v>1438.5940003995972</c:v>
                </c:pt>
                <c:pt idx="20278">
                  <c:v>1412.9294834324685</c:v>
                </c:pt>
                <c:pt idx="20279">
                  <c:v>1415.9814111166825</c:v>
                </c:pt>
                <c:pt idx="20280">
                  <c:v>1412.1016220502229</c:v>
                </c:pt>
                <c:pt idx="20281">
                  <c:v>1356.4224550927827</c:v>
                </c:pt>
                <c:pt idx="20282">
                  <c:v>1381.339935592837</c:v>
                </c:pt>
                <c:pt idx="20283">
                  <c:v>1359.0589224317246</c:v>
                </c:pt>
                <c:pt idx="20284">
                  <c:v>1383.8889289445522</c:v>
                </c:pt>
                <c:pt idx="20285">
                  <c:v>1396.7175793158681</c:v>
                </c:pt>
                <c:pt idx="20286">
                  <c:v>1406.0336855699049</c:v>
                </c:pt>
                <c:pt idx="20287">
                  <c:v>1405.710297822224</c:v>
                </c:pt>
                <c:pt idx="20288">
                  <c:v>1372.4933634846848</c:v>
                </c:pt>
                <c:pt idx="20289">
                  <c:v>1377.8049128013706</c:v>
                </c:pt>
                <c:pt idx="20290">
                  <c:v>1378.1769201278271</c:v>
                </c:pt>
                <c:pt idx="20291">
                  <c:v>1351.9502133377946</c:v>
                </c:pt>
                <c:pt idx="20292">
                  <c:v>1345.9610738927081</c:v>
                </c:pt>
                <c:pt idx="20293">
                  <c:v>1306.2148433806565</c:v>
                </c:pt>
                <c:pt idx="20294">
                  <c:v>1308.7880866221165</c:v>
                </c:pt>
                <c:pt idx="20295">
                  <c:v>1289.5096381061726</c:v>
                </c:pt>
                <c:pt idx="20296">
                  <c:v>1269.741455354005</c:v>
                </c:pt>
                <c:pt idx="20297">
                  <c:v>1300.8120287665174</c:v>
                </c:pt>
                <c:pt idx="20298">
                  <c:v>1323.5372149090686</c:v>
                </c:pt>
                <c:pt idx="20299">
                  <c:v>1284.188453509822</c:v>
                </c:pt>
                <c:pt idx="20300">
                  <c:v>1267.840734496642</c:v>
                </c:pt>
                <c:pt idx="20301">
                  <c:v>1313.0519350887923</c:v>
                </c:pt>
                <c:pt idx="20302">
                  <c:v>1282.7992185043465</c:v>
                </c:pt>
                <c:pt idx="20303">
                  <c:v>1268.2522753665073</c:v>
                </c:pt>
                <c:pt idx="20304">
                  <c:v>1239.7926943072828</c:v>
                </c:pt>
                <c:pt idx="20305">
                  <c:v>1215.0712279827956</c:v>
                </c:pt>
                <c:pt idx="20306">
                  <c:v>1233.8562291674095</c:v>
                </c:pt>
                <c:pt idx="20307">
                  <c:v>1199.7524429932223</c:v>
                </c:pt>
                <c:pt idx="20308">
                  <c:v>1240.7359864458708</c:v>
                </c:pt>
                <c:pt idx="20309">
                  <c:v>1287.2139564981333</c:v>
                </c:pt>
                <c:pt idx="20310">
                  <c:v>1297.2027368005588</c:v>
                </c:pt>
                <c:pt idx="20311">
                  <c:v>1356.5627340365525</c:v>
                </c:pt>
                <c:pt idx="20312">
                  <c:v>1323.8153096369101</c:v>
                </c:pt>
                <c:pt idx="20313">
                  <c:v>1355.6663059867742</c:v>
                </c:pt>
                <c:pt idx="20314">
                  <c:v>1362.3904108644688</c:v>
                </c:pt>
                <c:pt idx="20315">
                  <c:v>1384.9515960683843</c:v>
                </c:pt>
                <c:pt idx="20316">
                  <c:v>1369.6617304477893</c:v>
                </c:pt>
                <c:pt idx="20317">
                  <c:v>1380.1533393030193</c:v>
                </c:pt>
                <c:pt idx="20318">
                  <c:v>1360.361940417414</c:v>
                </c:pt>
                <c:pt idx="20319">
                  <c:v>1383.4336789268934</c:v>
                </c:pt>
                <c:pt idx="20320">
                  <c:v>1372.0341854125359</c:v>
                </c:pt>
                <c:pt idx="20321">
                  <c:v>1360.1798100505716</c:v>
                </c:pt>
                <c:pt idx="20322">
                  <c:v>1374.2712728826955</c:v>
                </c:pt>
                <c:pt idx="20323">
                  <c:v>1368.7192169402492</c:v>
                </c:pt>
                <c:pt idx="20324">
                  <c:v>1392.4801825463321</c:v>
                </c:pt>
                <c:pt idx="20325">
                  <c:v>1403.5643247994008</c:v>
                </c:pt>
                <c:pt idx="20326">
                  <c:v>1412.4909939051249</c:v>
                </c:pt>
                <c:pt idx="20327">
                  <c:v>1426.4181551050294</c:v>
                </c:pt>
                <c:pt idx="20328">
                  <c:v>1394.837257151004</c:v>
                </c:pt>
                <c:pt idx="20329">
                  <c:v>1382.0884446206437</c:v>
                </c:pt>
                <c:pt idx="20330">
                  <c:v>1353.2857214347496</c:v>
                </c:pt>
                <c:pt idx="20331">
                  <c:v>1364.599190065944</c:v>
                </c:pt>
                <c:pt idx="20332">
                  <c:v>1364.953985855361</c:v>
                </c:pt>
                <c:pt idx="20333">
                  <c:v>1398.2042649507976</c:v>
                </c:pt>
                <c:pt idx="20334">
                  <c:v>1406.8172032228945</c:v>
                </c:pt>
                <c:pt idx="20335">
                  <c:v>1392.8334402228591</c:v>
                </c:pt>
                <c:pt idx="20336">
                  <c:v>1386.2314097162027</c:v>
                </c:pt>
                <c:pt idx="20337">
                  <c:v>1413.0688498083084</c:v>
                </c:pt>
                <c:pt idx="20338">
                  <c:v>1443.6759210951564</c:v>
                </c:pt>
                <c:pt idx="20339">
                  <c:v>1440.5864546240127</c:v>
                </c:pt>
                <c:pt idx="20340">
                  <c:v>1445.8590010479365</c:v>
                </c:pt>
                <c:pt idx="20341">
                  <c:v>1416.5948148667262</c:v>
                </c:pt>
                <c:pt idx="20342">
                  <c:v>1456.0611464089131</c:v>
                </c:pt>
                <c:pt idx="20343">
                  <c:v>1451.4891144091891</c:v>
                </c:pt>
                <c:pt idx="20344">
                  <c:v>1450.1101997505004</c:v>
                </c:pt>
                <c:pt idx="20345">
                  <c:v>1427.8510081843303</c:v>
                </c:pt>
                <c:pt idx="20346">
                  <c:v>1422.4965669036389</c:v>
                </c:pt>
                <c:pt idx="20347">
                  <c:v>1406.7779798393537</c:v>
                </c:pt>
                <c:pt idx="20348">
                  <c:v>1415.429664415366</c:v>
                </c:pt>
                <c:pt idx="20349">
                  <c:v>1383.5117254827996</c:v>
                </c:pt>
                <c:pt idx="20350">
                  <c:v>1403.5034699160262</c:v>
                </c:pt>
                <c:pt idx="20351">
                  <c:v>1404.9771485594381</c:v>
                </c:pt>
                <c:pt idx="20352">
                  <c:v>1401.2539591157556</c:v>
                </c:pt>
                <c:pt idx="20353">
                  <c:v>1382.1268425738256</c:v>
                </c:pt>
                <c:pt idx="20354">
                  <c:v>1412.7409521368356</c:v>
                </c:pt>
                <c:pt idx="20355">
                  <c:v>1402.0747579482027</c:v>
                </c:pt>
                <c:pt idx="20356">
                  <c:v>1383.3570599295942</c:v>
                </c:pt>
                <c:pt idx="20357">
                  <c:v>1373.7427283630836</c:v>
                </c:pt>
                <c:pt idx="20358">
                  <c:v>1390.7084510583679</c:v>
                </c:pt>
                <c:pt idx="20359">
                  <c:v>1394.1156867634611</c:v>
                </c:pt>
                <c:pt idx="20360">
                  <c:v>1386.9359909766292</c:v>
                </c:pt>
                <c:pt idx="20361">
                  <c:v>1384.3701593933224</c:v>
                </c:pt>
                <c:pt idx="20362">
                  <c:v>1363.2585144625743</c:v>
                </c:pt>
                <c:pt idx="20363">
                  <c:v>1367.9617563374702</c:v>
                </c:pt>
                <c:pt idx="20364">
                  <c:v>1369.6717085328919</c:v>
                </c:pt>
                <c:pt idx="20365">
                  <c:v>1412.7478837662513</c:v>
                </c:pt>
                <c:pt idx="20366">
                  <c:v>1411.2644984882968</c:v>
                </c:pt>
                <c:pt idx="20367">
                  <c:v>1441.394995531022</c:v>
                </c:pt>
                <c:pt idx="20368">
                  <c:v>1432.3862768089532</c:v>
                </c:pt>
                <c:pt idx="20369">
                  <c:v>1413.2639200135536</c:v>
                </c:pt>
                <c:pt idx="20370">
                  <c:v>1440.0452712978106</c:v>
                </c:pt>
                <c:pt idx="20371">
                  <c:v>1440.6932916698947</c:v>
                </c:pt>
                <c:pt idx="20372">
                  <c:v>1439.0364943844743</c:v>
                </c:pt>
                <c:pt idx="20373">
                  <c:v>1447.0231469283081</c:v>
                </c:pt>
                <c:pt idx="20374">
                  <c:v>1427.9947925462009</c:v>
                </c:pt>
                <c:pt idx="20375">
                  <c:v>1423.2110099911711</c:v>
                </c:pt>
                <c:pt idx="20376">
                  <c:v>1403.3572164017942</c:v>
                </c:pt>
                <c:pt idx="20377">
                  <c:v>1381.9560188516668</c:v>
                </c:pt>
                <c:pt idx="20378">
                  <c:v>1369.0347300754038</c:v>
                </c:pt>
                <c:pt idx="20379">
                  <c:v>1382.6566256396538</c:v>
                </c:pt>
                <c:pt idx="20380">
                  <c:v>1344.2879042781533</c:v>
                </c:pt>
                <c:pt idx="20381">
                  <c:v>1322.1743682527776</c:v>
                </c:pt>
                <c:pt idx="20382">
                  <c:v>1338.8998740111754</c:v>
                </c:pt>
                <c:pt idx="20383">
                  <c:v>1347.4018882111463</c:v>
                </c:pt>
                <c:pt idx="20384">
                  <c:v>1318.7695980866595</c:v>
                </c:pt>
                <c:pt idx="20385">
                  <c:v>1335.7157874220732</c:v>
                </c:pt>
                <c:pt idx="20386">
                  <c:v>1340.7247216249059</c:v>
                </c:pt>
                <c:pt idx="20387">
                  <c:v>1322.8260465912135</c:v>
                </c:pt>
                <c:pt idx="20388">
                  <c:v>1316.4103402652461</c:v>
                </c:pt>
                <c:pt idx="20389">
                  <c:v>1308.0511346045619</c:v>
                </c:pt>
                <c:pt idx="20390">
                  <c:v>1294.2511951344839</c:v>
                </c:pt>
                <c:pt idx="20391">
                  <c:v>1303.2462409406685</c:v>
                </c:pt>
                <c:pt idx="20392">
                  <c:v>1294.0583549420369</c:v>
                </c:pt>
                <c:pt idx="20393">
                  <c:v>1277.9473284230087</c:v>
                </c:pt>
                <c:pt idx="20394">
                  <c:v>1274.68856273553</c:v>
                </c:pt>
                <c:pt idx="20395">
                  <c:v>1298.9713798556418</c:v>
                </c:pt>
                <c:pt idx="20396">
                  <c:v>1324.6260646077906</c:v>
                </c:pt>
                <c:pt idx="20397">
                  <c:v>1315.4199134587664</c:v>
                </c:pt>
                <c:pt idx="20398">
                  <c:v>1304.5676991727316</c:v>
                </c:pt>
                <c:pt idx="20399">
                  <c:v>1321.7227644168531</c:v>
                </c:pt>
                <c:pt idx="20400">
                  <c:v>1298.2621853484538</c:v>
                </c:pt>
                <c:pt idx="20401">
                  <c:v>1307.4149337551605</c:v>
                </c:pt>
                <c:pt idx="20402">
                  <c:v>1291.5298423100353</c:v>
                </c:pt>
                <c:pt idx="20403">
                  <c:v>1306.4470119887162</c:v>
                </c:pt>
                <c:pt idx="20404">
                  <c:v>1311.8687670884694</c:v>
                </c:pt>
                <c:pt idx="20405">
                  <c:v>1303.144839787331</c:v>
                </c:pt>
                <c:pt idx="20406">
                  <c:v>1284.4447113363829</c:v>
                </c:pt>
                <c:pt idx="20407">
                  <c:v>1294.5276023203733</c:v>
                </c:pt>
                <c:pt idx="20408">
                  <c:v>1283.7182968409982</c:v>
                </c:pt>
                <c:pt idx="20409">
                  <c:v>1293.5387418118316</c:v>
                </c:pt>
                <c:pt idx="20410">
                  <c:v>1263.0759044421632</c:v>
                </c:pt>
                <c:pt idx="20411">
                  <c:v>1252.9081434114037</c:v>
                </c:pt>
                <c:pt idx="20412">
                  <c:v>1256.9800948774907</c:v>
                </c:pt>
                <c:pt idx="20413">
                  <c:v>1299.6545690985815</c:v>
                </c:pt>
                <c:pt idx="20414">
                  <c:v>1301.4091027668646</c:v>
                </c:pt>
                <c:pt idx="20415">
                  <c:v>1345.852223626353</c:v>
                </c:pt>
                <c:pt idx="20416">
                  <c:v>1351.8412660214904</c:v>
                </c:pt>
                <c:pt idx="20417">
                  <c:v>1361.6421152001462</c:v>
                </c:pt>
                <c:pt idx="20418">
                  <c:v>1365.5227952284667</c:v>
                </c:pt>
                <c:pt idx="20419">
                  <c:v>1395.4960205837315</c:v>
                </c:pt>
                <c:pt idx="20420">
                  <c:v>1348.6771290931474</c:v>
                </c:pt>
                <c:pt idx="20421">
                  <c:v>1365.0635562116292</c:v>
                </c:pt>
                <c:pt idx="20422">
                  <c:v>1357.6239598302759</c:v>
                </c:pt>
                <c:pt idx="20423">
                  <c:v>1356.4699794644202</c:v>
                </c:pt>
                <c:pt idx="20424">
                  <c:v>1350.0267470619642</c:v>
                </c:pt>
                <c:pt idx="20425">
                  <c:v>1327.8188070727949</c:v>
                </c:pt>
                <c:pt idx="20426">
                  <c:v>1342.7567686523639</c:v>
                </c:pt>
                <c:pt idx="20427">
                  <c:v>1377.7355824757578</c:v>
                </c:pt>
                <c:pt idx="20428">
                  <c:v>1371.0535649007504</c:v>
                </c:pt>
                <c:pt idx="20429">
                  <c:v>1373.1786979263466</c:v>
                </c:pt>
                <c:pt idx="20430">
                  <c:v>1375.7190785175101</c:v>
                </c:pt>
                <c:pt idx="20431">
                  <c:v>1372.4861386829939</c:v>
                </c:pt>
                <c:pt idx="20432">
                  <c:v>1354.9869404147857</c:v>
                </c:pt>
                <c:pt idx="20433">
                  <c:v>1362.1006218519633</c:v>
                </c:pt>
                <c:pt idx="20434">
                  <c:v>1357.8100048931296</c:v>
                </c:pt>
                <c:pt idx="20435">
                  <c:v>1383.4047234853651</c:v>
                </c:pt>
                <c:pt idx="20436">
                  <c:v>1392.0510030071489</c:v>
                </c:pt>
                <c:pt idx="20437">
                  <c:v>1376.66883942392</c:v>
                </c:pt>
                <c:pt idx="20438">
                  <c:v>1397.6630392251348</c:v>
                </c:pt>
                <c:pt idx="20439">
                  <c:v>1396.1954930339484</c:v>
                </c:pt>
                <c:pt idx="20440">
                  <c:v>1425.166549514403</c:v>
                </c:pt>
                <c:pt idx="20441">
                  <c:v>1437.9217901325569</c:v>
                </c:pt>
                <c:pt idx="20442">
                  <c:v>1426.3465197219898</c:v>
                </c:pt>
                <c:pt idx="20443">
                  <c:v>1407.87533229159</c:v>
                </c:pt>
                <c:pt idx="20444">
                  <c:v>1432.7243319065365</c:v>
                </c:pt>
                <c:pt idx="20445">
                  <c:v>1437.667230851614</c:v>
                </c:pt>
                <c:pt idx="20446">
                  <c:v>1438.1704143824122</c:v>
                </c:pt>
                <c:pt idx="20447">
                  <c:v>1437.7964900746726</c:v>
                </c:pt>
                <c:pt idx="20448">
                  <c:v>1460.2836271794406</c:v>
                </c:pt>
                <c:pt idx="20449">
                  <c:v>1457.5674996328869</c:v>
                </c:pt>
                <c:pt idx="20450">
                  <c:v>1469.2863423299355</c:v>
                </c:pt>
                <c:pt idx="20451">
                  <c:v>1462.5863966089109</c:v>
                </c:pt>
                <c:pt idx="20452">
                  <c:v>1448.165294738347</c:v>
                </c:pt>
                <c:pt idx="20453">
                  <c:v>1468.3527189469996</c:v>
                </c:pt>
                <c:pt idx="20454">
                  <c:v>1486.765862042595</c:v>
                </c:pt>
                <c:pt idx="20455">
                  <c:v>1483.4057711943788</c:v>
                </c:pt>
                <c:pt idx="20456">
                  <c:v>1480.0532741514794</c:v>
                </c:pt>
                <c:pt idx="20457">
                  <c:v>1491.0648705111662</c:v>
                </c:pt>
                <c:pt idx="20458">
                  <c:v>1486.502212007402</c:v>
                </c:pt>
                <c:pt idx="20459">
                  <c:v>1452.3721212197122</c:v>
                </c:pt>
                <c:pt idx="20460">
                  <c:v>1450.6873695590973</c:v>
                </c:pt>
                <c:pt idx="20461">
                  <c:v>1456.693215269072</c:v>
                </c:pt>
                <c:pt idx="20462">
                  <c:v>1470.735737864266</c:v>
                </c:pt>
                <c:pt idx="20463">
                  <c:v>1474.6184802122275</c:v>
                </c:pt>
                <c:pt idx="20464">
                  <c:v>1503.4325253155744</c:v>
                </c:pt>
                <c:pt idx="20465">
                  <c:v>1506.8002141722814</c:v>
                </c:pt>
                <c:pt idx="20466">
                  <c:v>1502.9428056240004</c:v>
                </c:pt>
                <c:pt idx="20467">
                  <c:v>1525.9979482622723</c:v>
                </c:pt>
                <c:pt idx="20468">
                  <c:v>1532.0256401579081</c:v>
                </c:pt>
                <c:pt idx="20469">
                  <c:v>1538.0771414365317</c:v>
                </c:pt>
                <c:pt idx="20470">
                  <c:v>1562.1480487000133</c:v>
                </c:pt>
                <c:pt idx="20471">
                  <c:v>1570.8179703702983</c:v>
                </c:pt>
                <c:pt idx="20472">
                  <c:v>1565.7128119665949</c:v>
                </c:pt>
                <c:pt idx="20473">
                  <c:v>1545.2802597704308</c:v>
                </c:pt>
                <c:pt idx="20474">
                  <c:v>1560.0376862512383</c:v>
                </c:pt>
                <c:pt idx="20475">
                  <c:v>1580.2401742881918</c:v>
                </c:pt>
                <c:pt idx="20476">
                  <c:v>1583.1636186106248</c:v>
                </c:pt>
                <c:pt idx="20477">
                  <c:v>1567.0945078817269</c:v>
                </c:pt>
                <c:pt idx="20478">
                  <c:v>1600.865394526578</c:v>
                </c:pt>
                <c:pt idx="20479">
                  <c:v>1603.0265628091888</c:v>
                </c:pt>
                <c:pt idx="20480">
                  <c:v>1600.7021742931156</c:v>
                </c:pt>
                <c:pt idx="20481">
                  <c:v>1576.9317470048627</c:v>
                </c:pt>
                <c:pt idx="20482">
                  <c:v>1577.7990594657153</c:v>
                </c:pt>
                <c:pt idx="20483">
                  <c:v>1553.8954037148098</c:v>
                </c:pt>
                <c:pt idx="20484">
                  <c:v>1556.9254997520536</c:v>
                </c:pt>
                <c:pt idx="20485">
                  <c:v>1547.6617930285288</c:v>
                </c:pt>
                <c:pt idx="20486">
                  <c:v>1565.0729882000996</c:v>
                </c:pt>
                <c:pt idx="20487">
                  <c:v>1552.0046287486289</c:v>
                </c:pt>
                <c:pt idx="20488">
                  <c:v>1549.4438211111935</c:v>
                </c:pt>
                <c:pt idx="20489">
                  <c:v>1560.8012443199386</c:v>
                </c:pt>
                <c:pt idx="20490">
                  <c:v>1580.8263242845633</c:v>
                </c:pt>
                <c:pt idx="20491">
                  <c:v>1569.491799539443</c:v>
                </c:pt>
                <c:pt idx="20492">
                  <c:v>1599.5161776646328</c:v>
                </c:pt>
                <c:pt idx="20493">
                  <c:v>1607.7216956560524</c:v>
                </c:pt>
                <c:pt idx="20494">
                  <c:v>1602.3036735416915</c:v>
                </c:pt>
                <c:pt idx="20495">
                  <c:v>1581.0411037937934</c:v>
                </c:pt>
                <c:pt idx="20496">
                  <c:v>1595.6341131818101</c:v>
                </c:pt>
                <c:pt idx="20497">
                  <c:v>1607.330111231433</c:v>
                </c:pt>
                <c:pt idx="20498">
                  <c:v>1600.788277678721</c:v>
                </c:pt>
                <c:pt idx="20499">
                  <c:v>1590.5912563499076</c:v>
                </c:pt>
                <c:pt idx="20500">
                  <c:v>1567.5754008705244</c:v>
                </c:pt>
                <c:pt idx="20501">
                  <c:v>1584.5522424619521</c:v>
                </c:pt>
                <c:pt idx="20502">
                  <c:v>1562.0991371862663</c:v>
                </c:pt>
                <c:pt idx="20503">
                  <c:v>1577.2983617910886</c:v>
                </c:pt>
                <c:pt idx="20504">
                  <c:v>1580.1848177931663</c:v>
                </c:pt>
                <c:pt idx="20505">
                  <c:v>1569.9610220220445</c:v>
                </c:pt>
                <c:pt idx="20506">
                  <c:v>1593.7145322852382</c:v>
                </c:pt>
                <c:pt idx="20507">
                  <c:v>1593.4436008147497</c:v>
                </c:pt>
                <c:pt idx="20508">
                  <c:v>1584.4087755981302</c:v>
                </c:pt>
                <c:pt idx="20509">
                  <c:v>1581.6043720653215</c:v>
                </c:pt>
                <c:pt idx="20510">
                  <c:v>1586.7129541870927</c:v>
                </c:pt>
                <c:pt idx="20511">
                  <c:v>1569.9413982613353</c:v>
                </c:pt>
                <c:pt idx="20512">
                  <c:v>1571.7154320413706</c:v>
                </c:pt>
                <c:pt idx="20513">
                  <c:v>1544.8862496164243</c:v>
                </c:pt>
                <c:pt idx="20514">
                  <c:v>1545.2415734538361</c:v>
                </c:pt>
                <c:pt idx="20515">
                  <c:v>1554.0958076697266</c:v>
                </c:pt>
                <c:pt idx="20516">
                  <c:v>1559.2709467092668</c:v>
                </c:pt>
                <c:pt idx="20517">
                  <c:v>1566.0225899085178</c:v>
                </c:pt>
                <c:pt idx="20518">
                  <c:v>1583.1392168162181</c:v>
                </c:pt>
                <c:pt idx="20519">
                  <c:v>1575.2710149086415</c:v>
                </c:pt>
                <c:pt idx="20520">
                  <c:v>1585.0849533315222</c:v>
                </c:pt>
                <c:pt idx="20521">
                  <c:v>1586.7175908334539</c:v>
                </c:pt>
                <c:pt idx="20522">
                  <c:v>1603.1083835467634</c:v>
                </c:pt>
                <c:pt idx="20523">
                  <c:v>1610.0498428475207</c:v>
                </c:pt>
                <c:pt idx="20524">
                  <c:v>1607.8440745628197</c:v>
                </c:pt>
                <c:pt idx="20525">
                  <c:v>1615.4491770355016</c:v>
                </c:pt>
                <c:pt idx="20526">
                  <c:v>1598.3738792342365</c:v>
                </c:pt>
                <c:pt idx="20527">
                  <c:v>1597.7824808989199</c:v>
                </c:pt>
                <c:pt idx="20528">
                  <c:v>1602.4639835679538</c:v>
                </c:pt>
                <c:pt idx="20529">
                  <c:v>1605.2362462595265</c:v>
                </c:pt>
                <c:pt idx="20530">
                  <c:v>1616.5210570707311</c:v>
                </c:pt>
                <c:pt idx="20531">
                  <c:v>1625.1371143049182</c:v>
                </c:pt>
                <c:pt idx="20532">
                  <c:v>1647.9540393897594</c:v>
                </c:pt>
                <c:pt idx="20533">
                  <c:v>1654.941364516772</c:v>
                </c:pt>
                <c:pt idx="20534">
                  <c:v>1658.6484331732895</c:v>
                </c:pt>
                <c:pt idx="20535">
                  <c:v>1648.431158824942</c:v>
                </c:pt>
                <c:pt idx="20536">
                  <c:v>1666.1353094707219</c:v>
                </c:pt>
                <c:pt idx="20537">
                  <c:v>1653.039485938282</c:v>
                </c:pt>
                <c:pt idx="20538">
                  <c:v>1630.4589665603651</c:v>
                </c:pt>
                <c:pt idx="20539">
                  <c:v>1640.6330305117017</c:v>
                </c:pt>
                <c:pt idx="20540">
                  <c:v>1644.4721118030991</c:v>
                </c:pt>
                <c:pt idx="20541">
                  <c:v>1638.7822382962604</c:v>
                </c:pt>
                <c:pt idx="20542">
                  <c:v>1661.7907409219399</c:v>
                </c:pt>
                <c:pt idx="20543">
                  <c:v>1657.5365566251796</c:v>
                </c:pt>
                <c:pt idx="20544">
                  <c:v>1678.3220650452595</c:v>
                </c:pt>
                <c:pt idx="20545">
                  <c:v>1674.5290571782571</c:v>
                </c:pt>
                <c:pt idx="20546">
                  <c:v>1652.8271605972268</c:v>
                </c:pt>
                <c:pt idx="20547">
                  <c:v>1663.6366502275325</c:v>
                </c:pt>
                <c:pt idx="20548">
                  <c:v>1632.4268266692641</c:v>
                </c:pt>
                <c:pt idx="20549">
                  <c:v>1619.2694664463099</c:v>
                </c:pt>
                <c:pt idx="20550">
                  <c:v>1605.7323737068186</c:v>
                </c:pt>
                <c:pt idx="20551">
                  <c:v>1621.5327802640938</c:v>
                </c:pt>
                <c:pt idx="20552">
                  <c:v>1606.0309268847691</c:v>
                </c:pt>
                <c:pt idx="20553">
                  <c:v>1640.7693758332866</c:v>
                </c:pt>
                <c:pt idx="20554">
                  <c:v>1645.9049839796448</c:v>
                </c:pt>
                <c:pt idx="20555">
                  <c:v>1662.7425919657564</c:v>
                </c:pt>
                <c:pt idx="20556">
                  <c:v>1670.9399129441479</c:v>
                </c:pt>
                <c:pt idx="20557">
                  <c:v>1679.5118346975514</c:v>
                </c:pt>
                <c:pt idx="20558">
                  <c:v>1671.5005632460441</c:v>
                </c:pt>
                <c:pt idx="20559">
                  <c:v>1680.7439613607949</c:v>
                </c:pt>
                <c:pt idx="20560">
                  <c:v>1679.449788510547</c:v>
                </c:pt>
                <c:pt idx="20561">
                  <c:v>1693.1037152911376</c:v>
                </c:pt>
                <c:pt idx="20562">
                  <c:v>1700.6041647498773</c:v>
                </c:pt>
                <c:pt idx="20563">
                  <c:v>1694.5330078817203</c:v>
                </c:pt>
                <c:pt idx="20564">
                  <c:v>1700.5147093995429</c:v>
                </c:pt>
                <c:pt idx="20565">
                  <c:v>1681.6900115664898</c:v>
                </c:pt>
                <c:pt idx="20566">
                  <c:v>1688.6353913142593</c:v>
                </c:pt>
                <c:pt idx="20567">
                  <c:v>1692.7387753151529</c:v>
                </c:pt>
                <c:pt idx="20568">
                  <c:v>1667.0599280936219</c:v>
                </c:pt>
                <c:pt idx="20569">
                  <c:v>1670.7774717332707</c:v>
                </c:pt>
                <c:pt idx="20570">
                  <c:v>1663.3090964346229</c:v>
                </c:pt>
                <c:pt idx="20571">
                  <c:v>1670.0122320932544</c:v>
                </c:pt>
                <c:pt idx="20572">
                  <c:v>1696.6155269505</c:v>
                </c:pt>
                <c:pt idx="20573">
                  <c:v>1701.4169488917701</c:v>
                </c:pt>
                <c:pt idx="20574">
                  <c:v>1699.5964327564559</c:v>
                </c:pt>
                <c:pt idx="20575">
                  <c:v>1704.4062906611568</c:v>
                </c:pt>
                <c:pt idx="20576">
                  <c:v>1720.3254454159319</c:v>
                </c:pt>
                <c:pt idx="20577">
                  <c:v>1712.6527939293767</c:v>
                </c:pt>
                <c:pt idx="20578">
                  <c:v>1712.036238923562</c:v>
                </c:pt>
                <c:pt idx="20579">
                  <c:v>1722.0345305588758</c:v>
                </c:pt>
                <c:pt idx="20580">
                  <c:v>1716.4206979892538</c:v>
                </c:pt>
                <c:pt idx="20581">
                  <c:v>1703.7878416520527</c:v>
                </c:pt>
                <c:pt idx="20582">
                  <c:v>1700.2780386982497</c:v>
                </c:pt>
                <c:pt idx="20583">
                  <c:v>1722.9597477344842</c:v>
                </c:pt>
                <c:pt idx="20584">
                  <c:v>1723.5455540487139</c:v>
                </c:pt>
                <c:pt idx="20585">
                  <c:v>1709.3090677722714</c:v>
                </c:pt>
                <c:pt idx="20586">
                  <c:v>1697.0704148470218</c:v>
                </c:pt>
                <c:pt idx="20587">
                  <c:v>1682.3737850544464</c:v>
                </c:pt>
                <c:pt idx="20588">
                  <c:v>1695.2271207722627</c:v>
                </c:pt>
                <c:pt idx="20589">
                  <c:v>1682.241681027147</c:v>
                </c:pt>
                <c:pt idx="20590">
                  <c:v>1685.8416782245451</c:v>
                </c:pt>
                <c:pt idx="20591">
                  <c:v>1714.7370045893138</c:v>
                </c:pt>
                <c:pt idx="20592">
                  <c:v>1720.1212787837242</c:v>
                </c:pt>
                <c:pt idx="20593">
                  <c:v>1727.0705687500106</c:v>
                </c:pt>
                <c:pt idx="20594">
                  <c:v>1729.0394291983855</c:v>
                </c:pt>
                <c:pt idx="20595">
                  <c:v>1748.3009284396553</c:v>
                </c:pt>
                <c:pt idx="20596">
                  <c:v>1743.6504479700059</c:v>
                </c:pt>
                <c:pt idx="20597">
                  <c:v>1737.7917824648266</c:v>
                </c:pt>
                <c:pt idx="20598">
                  <c:v>1742.3795527705338</c:v>
                </c:pt>
                <c:pt idx="20599">
                  <c:v>1728.6844494857573</c:v>
                </c:pt>
                <c:pt idx="20600">
                  <c:v>1739.9900457853942</c:v>
                </c:pt>
                <c:pt idx="20601">
                  <c:v>1723.5297399522642</c:v>
                </c:pt>
                <c:pt idx="20602">
                  <c:v>1718.6004448960007</c:v>
                </c:pt>
                <c:pt idx="20603">
                  <c:v>1741.6984348754027</c:v>
                </c:pt>
                <c:pt idx="20604">
                  <c:v>1747.1673679609112</c:v>
                </c:pt>
                <c:pt idx="20605">
                  <c:v>1734.4829328695148</c:v>
                </c:pt>
                <c:pt idx="20606">
                  <c:v>1743.2247268511771</c:v>
                </c:pt>
                <c:pt idx="20607">
                  <c:v>1745.9092929305282</c:v>
                </c:pt>
                <c:pt idx="20608">
                  <c:v>1767.628404534584</c:v>
                </c:pt>
                <c:pt idx="20609">
                  <c:v>1766.9920583089515</c:v>
                </c:pt>
                <c:pt idx="20610">
                  <c:v>1773.4239094011962</c:v>
                </c:pt>
                <c:pt idx="20611">
                  <c:v>1779.8791724314167</c:v>
                </c:pt>
                <c:pt idx="20612">
                  <c:v>1776.7465850879373</c:v>
                </c:pt>
                <c:pt idx="20613">
                  <c:v>1780.1934734630081</c:v>
                </c:pt>
                <c:pt idx="20614">
                  <c:v>1803.2291770096194</c:v>
                </c:pt>
                <c:pt idx="20615">
                  <c:v>1804.2029207652047</c:v>
                </c:pt>
                <c:pt idx="20616">
                  <c:v>1804.455509174112</c:v>
                </c:pt>
                <c:pt idx="20617">
                  <c:v>1801.4420684737913</c:v>
                </c:pt>
                <c:pt idx="20618">
                  <c:v>1823.1134165575311</c:v>
                </c:pt>
                <c:pt idx="20619">
                  <c:v>1826.8143367931427</c:v>
                </c:pt>
                <c:pt idx="20620">
                  <c:v>1833.0803099683433</c:v>
                </c:pt>
                <c:pt idx="20621">
                  <c:v>1841.3841637724997</c:v>
                </c:pt>
                <c:pt idx="20622">
                  <c:v>1828.1814393182508</c:v>
                </c:pt>
                <c:pt idx="20623">
                  <c:v>1838.6569189655445</c:v>
                </c:pt>
                <c:pt idx="20624">
                  <c:v>1829.334928386389</c:v>
                </c:pt>
                <c:pt idx="20625">
                  <c:v>1844.0244878613316</c:v>
                </c:pt>
                <c:pt idx="20626">
                  <c:v>1846.8458453277594</c:v>
                </c:pt>
                <c:pt idx="20627">
                  <c:v>1860.1985407894792</c:v>
                </c:pt>
                <c:pt idx="20628">
                  <c:v>1863.0446445568873</c:v>
                </c:pt>
                <c:pt idx="20629">
                  <c:v>1875.0240216213879</c:v>
                </c:pt>
                <c:pt idx="20630">
                  <c:v>1869.0801954728481</c:v>
                </c:pt>
                <c:pt idx="20631">
                  <c:v>1866.5195556050503</c:v>
                </c:pt>
                <c:pt idx="20632">
                  <c:v>1887.4805702144952</c:v>
                </c:pt>
                <c:pt idx="20633">
                  <c:v>1869.4173811575424</c:v>
                </c:pt>
                <c:pt idx="20634">
                  <c:v>1842.5538533903086</c:v>
                </c:pt>
                <c:pt idx="20635">
                  <c:v>1847.2155146393859</c:v>
                </c:pt>
                <c:pt idx="20636">
                  <c:v>1844.500107832866</c:v>
                </c:pt>
                <c:pt idx="20637">
                  <c:v>1849.5355931272495</c:v>
                </c:pt>
                <c:pt idx="20638">
                  <c:v>1849.5910791950432</c:v>
                </c:pt>
                <c:pt idx="20639">
                  <c:v>1831.7055334592271</c:v>
                </c:pt>
                <c:pt idx="20640">
                  <c:v>1835.973407352187</c:v>
                </c:pt>
                <c:pt idx="20641">
                  <c:v>1861.5485169166029</c:v>
                </c:pt>
                <c:pt idx="20642">
                  <c:v>1859.7428148551937</c:v>
                </c:pt>
                <c:pt idx="20643">
                  <c:v>1870.2131669028286</c:v>
                </c:pt>
                <c:pt idx="20644">
                  <c:v>1889.719490233625</c:v>
                </c:pt>
                <c:pt idx="20645">
                  <c:v>1881.0834721632575</c:v>
                </c:pt>
                <c:pt idx="20646">
                  <c:v>1870.417728876092</c:v>
                </c:pt>
                <c:pt idx="20647">
                  <c:v>1888.803935150944</c:v>
                </c:pt>
                <c:pt idx="20648">
                  <c:v>1881.4942639219098</c:v>
                </c:pt>
                <c:pt idx="20649">
                  <c:v>1871.3906397246492</c:v>
                </c:pt>
                <c:pt idx="20650">
                  <c:v>1865.8326095246669</c:v>
                </c:pt>
                <c:pt idx="20651">
                  <c:v>1856.3728381943768</c:v>
                </c:pt>
                <c:pt idx="20652">
                  <c:v>1853.8296074060504</c:v>
                </c:pt>
                <c:pt idx="20653">
                  <c:v>1863.8959021742653</c:v>
                </c:pt>
                <c:pt idx="20654">
                  <c:v>1869.357117167636</c:v>
                </c:pt>
                <c:pt idx="20655">
                  <c:v>1871.4694907100356</c:v>
                </c:pt>
                <c:pt idx="20656">
                  <c:v>1890.6333382949065</c:v>
                </c:pt>
                <c:pt idx="20657">
                  <c:v>1879.5542269324983</c:v>
                </c:pt>
                <c:pt idx="20658">
                  <c:v>1882.2607850192812</c:v>
                </c:pt>
                <c:pt idx="20659">
                  <c:v>1890.6180229047668</c:v>
                </c:pt>
                <c:pt idx="20660">
                  <c:v>1895.2311308806545</c:v>
                </c:pt>
                <c:pt idx="20661">
                  <c:v>1879.3869986264922</c:v>
                </c:pt>
                <c:pt idx="20662">
                  <c:v>1867.0582199155024</c:v>
                </c:pt>
                <c:pt idx="20663">
                  <c:v>1839.1270289455665</c:v>
                </c:pt>
                <c:pt idx="20664">
                  <c:v>1813.0849902156974</c:v>
                </c:pt>
                <c:pt idx="20665">
                  <c:v>1837.4528524841962</c:v>
                </c:pt>
                <c:pt idx="20666">
                  <c:v>1808.862086099542</c:v>
                </c:pt>
                <c:pt idx="20667">
                  <c:v>1816.7125475532141</c:v>
                </c:pt>
                <c:pt idx="20668">
                  <c:v>1838.9491091352654</c:v>
                </c:pt>
                <c:pt idx="20669">
                  <c:v>1835.3447688813603</c:v>
                </c:pt>
                <c:pt idx="20670">
                  <c:v>1817.0647349833021</c:v>
                </c:pt>
                <c:pt idx="20671">
                  <c:v>1791.3350983359385</c:v>
                </c:pt>
                <c:pt idx="20672">
                  <c:v>1789.7945501513695</c:v>
                </c:pt>
                <c:pt idx="20673">
                  <c:v>1785.033696647967</c:v>
                </c:pt>
                <c:pt idx="20674">
                  <c:v>1815.0936640995187</c:v>
                </c:pt>
                <c:pt idx="20675">
                  <c:v>1815.1662678460827</c:v>
                </c:pt>
                <c:pt idx="20676">
                  <c:v>1839.562102485934</c:v>
                </c:pt>
                <c:pt idx="20677">
                  <c:v>1848.2816268517172</c:v>
                </c:pt>
                <c:pt idx="20678">
                  <c:v>1848.3555581167914</c:v>
                </c:pt>
                <c:pt idx="20679">
                  <c:v>1860.2589679110636</c:v>
                </c:pt>
                <c:pt idx="20680">
                  <c:v>1877.0757089809795</c:v>
                </c:pt>
                <c:pt idx="20681">
                  <c:v>1891.9796901102886</c:v>
                </c:pt>
                <c:pt idx="20682">
                  <c:v>1886.7578261655842</c:v>
                </c:pt>
                <c:pt idx="20683">
                  <c:v>1877.3995073478029</c:v>
                </c:pt>
                <c:pt idx="20684">
                  <c:v>1874.8462440178098</c:v>
                </c:pt>
                <c:pt idx="20685">
                  <c:v>1884.2954690876595</c:v>
                </c:pt>
                <c:pt idx="20686">
                  <c:v>1856.1064088701082</c:v>
                </c:pt>
                <c:pt idx="20687">
                  <c:v>1852.2828296678358</c:v>
                </c:pt>
                <c:pt idx="20688">
                  <c:v>1851.6160078491553</c:v>
                </c:pt>
                <c:pt idx="20689">
                  <c:v>1860.2075061255753</c:v>
                </c:pt>
                <c:pt idx="20690">
                  <c:v>1864.3743709392966</c:v>
                </c:pt>
                <c:pt idx="20691">
                  <c:v>1836.8562052242326</c:v>
                </c:pt>
                <c:pt idx="20692">
                  <c:v>1847.950816703787</c:v>
                </c:pt>
                <c:pt idx="20693">
                  <c:v>1874.6352264969898</c:v>
                </c:pt>
                <c:pt idx="20694">
                  <c:v>1874.5227483834001</c:v>
                </c:pt>
                <c:pt idx="20695">
                  <c:v>1868.4118042236701</c:v>
                </c:pt>
                <c:pt idx="20696">
                  <c:v>1870.9154760413296</c:v>
                </c:pt>
                <c:pt idx="20697">
                  <c:v>1843.6749467101679</c:v>
                </c:pt>
                <c:pt idx="20698">
                  <c:v>1827.8930891663288</c:v>
                </c:pt>
                <c:pt idx="20699">
                  <c:v>1815.9021105013976</c:v>
                </c:pt>
                <c:pt idx="20700">
                  <c:v>1831.3917555039743</c:v>
                </c:pt>
                <c:pt idx="20701">
                  <c:v>1835.2926199431977</c:v>
                </c:pt>
                <c:pt idx="20702">
                  <c:v>1840.3029687956425</c:v>
                </c:pt>
                <c:pt idx="20703">
                  <c:v>1825.6357541343411</c:v>
                </c:pt>
                <c:pt idx="20704">
                  <c:v>1798.6711140457769</c:v>
                </c:pt>
                <c:pt idx="20705">
                  <c:v>1775.5222168080077</c:v>
                </c:pt>
                <c:pt idx="20706">
                  <c:v>1792.4429435341881</c:v>
                </c:pt>
                <c:pt idx="20707">
                  <c:v>1794.6476483547353</c:v>
                </c:pt>
                <c:pt idx="20708">
                  <c:v>1793.2657696655021</c:v>
                </c:pt>
                <c:pt idx="20709">
                  <c:v>1790.2710158301609</c:v>
                </c:pt>
                <c:pt idx="20710">
                  <c:v>1770.0946614817549</c:v>
                </c:pt>
                <c:pt idx="20711">
                  <c:v>1783.6004837488608</c:v>
                </c:pt>
                <c:pt idx="20712">
                  <c:v>1780.2651508442505</c:v>
                </c:pt>
                <c:pt idx="20713">
                  <c:v>1780.6746118289445</c:v>
                </c:pt>
                <c:pt idx="20714">
                  <c:v>1788.5630003593467</c:v>
                </c:pt>
                <c:pt idx="20715">
                  <c:v>1793.8034899503998</c:v>
                </c:pt>
                <c:pt idx="20716">
                  <c:v>1823.6344419882748</c:v>
                </c:pt>
                <c:pt idx="20717">
                  <c:v>1828.9776909033008</c:v>
                </c:pt>
                <c:pt idx="20718">
                  <c:v>1838.3603464576349</c:v>
                </c:pt>
                <c:pt idx="20719">
                  <c:v>1838.78316933732</c:v>
                </c:pt>
                <c:pt idx="20720">
                  <c:v>1841.4310171011659</c:v>
                </c:pt>
                <c:pt idx="20721">
                  <c:v>1847.2131104948635</c:v>
                </c:pt>
                <c:pt idx="20722">
                  <c:v>1830.6620810248296</c:v>
                </c:pt>
                <c:pt idx="20723">
                  <c:v>1841.1700813699122</c:v>
                </c:pt>
                <c:pt idx="20724">
                  <c:v>1870.1500984506747</c:v>
                </c:pt>
                <c:pt idx="20725">
                  <c:v>1871.7210245333731</c:v>
                </c:pt>
                <c:pt idx="20726">
                  <c:v>1852.3299947192072</c:v>
                </c:pt>
                <c:pt idx="20727">
                  <c:v>1859.0724758999852</c:v>
                </c:pt>
                <c:pt idx="20728">
                  <c:v>1839.6265778020713</c:v>
                </c:pt>
                <c:pt idx="20729">
                  <c:v>1852.7615115675781</c:v>
                </c:pt>
                <c:pt idx="20730">
                  <c:v>1855.4294881442356</c:v>
                </c:pt>
                <c:pt idx="20731">
                  <c:v>1852.9061040403594</c:v>
                </c:pt>
                <c:pt idx="20732">
                  <c:v>1856.5007418821979</c:v>
                </c:pt>
                <c:pt idx="20733">
                  <c:v>1848.7776987959678</c:v>
                </c:pt>
                <c:pt idx="20734">
                  <c:v>1855.8770051593444</c:v>
                </c:pt>
                <c:pt idx="20735">
                  <c:v>1872.6541332859847</c:v>
                </c:pt>
                <c:pt idx="20736">
                  <c:v>1868.4219349447583</c:v>
                </c:pt>
                <c:pt idx="20737">
                  <c:v>1864.1993013717831</c:v>
                </c:pt>
                <c:pt idx="20738">
                  <c:v>1859.6133710904085</c:v>
                </c:pt>
                <c:pt idx="20739">
                  <c:v>1865.4525570756323</c:v>
                </c:pt>
                <c:pt idx="20740">
                  <c:v>1874.4813474518783</c:v>
                </c:pt>
                <c:pt idx="20741">
                  <c:v>1854.705569236261</c:v>
                </c:pt>
                <c:pt idx="20742">
                  <c:v>1849.6051289208613</c:v>
                </c:pt>
                <c:pt idx="20743">
                  <c:v>1832.3113209654512</c:v>
                </c:pt>
                <c:pt idx="20744">
                  <c:v>1835.1514035129476</c:v>
                </c:pt>
                <c:pt idx="20745">
                  <c:v>1817.6257076093991</c:v>
                </c:pt>
                <c:pt idx="20746">
                  <c:v>1823.3512285883687</c:v>
                </c:pt>
                <c:pt idx="20747">
                  <c:v>1824.1717366412336</c:v>
                </c:pt>
                <c:pt idx="20748">
                  <c:v>1825.9046997910427</c:v>
                </c:pt>
                <c:pt idx="20749">
                  <c:v>1819.9705095167219</c:v>
                </c:pt>
                <c:pt idx="20750">
                  <c:v>1814.2376024117443</c:v>
                </c:pt>
                <c:pt idx="20751">
                  <c:v>1804.1685837183591</c:v>
                </c:pt>
                <c:pt idx="20752">
                  <c:v>1802.0937898470829</c:v>
                </c:pt>
                <c:pt idx="20753">
                  <c:v>1817.1412729923063</c:v>
                </c:pt>
                <c:pt idx="20754">
                  <c:v>1790.1567250883704</c:v>
                </c:pt>
                <c:pt idx="20755">
                  <c:v>1792.7524523397485</c:v>
                </c:pt>
                <c:pt idx="20756">
                  <c:v>1774.3767397032661</c:v>
                </c:pt>
                <c:pt idx="20757">
                  <c:v>1767.5453892554085</c:v>
                </c:pt>
                <c:pt idx="20758">
                  <c:v>1787.0767658066807</c:v>
                </c:pt>
                <c:pt idx="20759">
                  <c:v>1785.5577505557449</c:v>
                </c:pt>
                <c:pt idx="20760">
                  <c:v>1797.4317095969407</c:v>
                </c:pt>
                <c:pt idx="20761">
                  <c:v>1800.0379855758561</c:v>
                </c:pt>
                <c:pt idx="20762">
                  <c:v>1806.6081242232078</c:v>
                </c:pt>
                <c:pt idx="20763">
                  <c:v>1793.1488936977451</c:v>
                </c:pt>
                <c:pt idx="20764">
                  <c:v>1789.6522533550344</c:v>
                </c:pt>
                <c:pt idx="20765">
                  <c:v>1760.570404238015</c:v>
                </c:pt>
                <c:pt idx="20766">
                  <c:v>1732.6653633308424</c:v>
                </c:pt>
                <c:pt idx="20767">
                  <c:v>1733.0985296716754</c:v>
                </c:pt>
                <c:pt idx="20768">
                  <c:v>1757.2752541605951</c:v>
                </c:pt>
                <c:pt idx="20769">
                  <c:v>1752.2670196862373</c:v>
                </c:pt>
                <c:pt idx="20770">
                  <c:v>1731.6778822049239</c:v>
                </c:pt>
                <c:pt idx="20771">
                  <c:v>1733.4961439812391</c:v>
                </c:pt>
                <c:pt idx="20772">
                  <c:v>1757.8517648041754</c:v>
                </c:pt>
                <c:pt idx="20773">
                  <c:v>1763.2132126868282</c:v>
                </c:pt>
                <c:pt idx="20774">
                  <c:v>1786.9284303974659</c:v>
                </c:pt>
                <c:pt idx="20775">
                  <c:v>1780.2274487834754</c:v>
                </c:pt>
                <c:pt idx="20776">
                  <c:v>1794.3802570013038</c:v>
                </c:pt>
                <c:pt idx="20777">
                  <c:v>1788.7279591917497</c:v>
                </c:pt>
                <c:pt idx="20778">
                  <c:v>1789.354013977467</c:v>
                </c:pt>
                <c:pt idx="20779">
                  <c:v>1804.4740553955767</c:v>
                </c:pt>
                <c:pt idx="20780">
                  <c:v>1803.6620420706488</c:v>
                </c:pt>
                <c:pt idx="20781">
                  <c:v>1809.7043099115854</c:v>
                </c:pt>
                <c:pt idx="20782">
                  <c:v>1794.2313380618414</c:v>
                </c:pt>
                <c:pt idx="20783">
                  <c:v>1802.9333600514412</c:v>
                </c:pt>
                <c:pt idx="20784">
                  <c:v>1808.4323067995981</c:v>
                </c:pt>
                <c:pt idx="20785">
                  <c:v>1828.2346405590538</c:v>
                </c:pt>
                <c:pt idx="20786">
                  <c:v>1820.0989964085661</c:v>
                </c:pt>
                <c:pt idx="20787">
                  <c:v>1833.4767240321689</c:v>
                </c:pt>
                <c:pt idx="20788">
                  <c:v>1824.767709593016</c:v>
                </c:pt>
                <c:pt idx="20789">
                  <c:v>1831.0631581911118</c:v>
                </c:pt>
                <c:pt idx="20790">
                  <c:v>1840.8593460874342</c:v>
                </c:pt>
                <c:pt idx="20791">
                  <c:v>1846.473967093001</c:v>
                </c:pt>
                <c:pt idx="20792">
                  <c:v>1850.0745913288322</c:v>
                </c:pt>
                <c:pt idx="20793">
                  <c:v>1837.7715952964954</c:v>
                </c:pt>
                <c:pt idx="20794">
                  <c:v>1844.4794616193276</c:v>
                </c:pt>
                <c:pt idx="20795">
                  <c:v>1851.0273637080761</c:v>
                </c:pt>
                <c:pt idx="20796">
                  <c:v>1841.6796755213504</c:v>
                </c:pt>
                <c:pt idx="20797">
                  <c:v>1853.9268453635675</c:v>
                </c:pt>
                <c:pt idx="20798">
                  <c:v>1828.6207439243547</c:v>
                </c:pt>
                <c:pt idx="20799">
                  <c:v>1821.9462782090307</c:v>
                </c:pt>
                <c:pt idx="20800">
                  <c:v>1824.5881003124337</c:v>
                </c:pt>
                <c:pt idx="20801">
                  <c:v>1811.724754205231</c:v>
                </c:pt>
                <c:pt idx="20802">
                  <c:v>1823.2292063944344</c:v>
                </c:pt>
                <c:pt idx="20803">
                  <c:v>1832.4365138867263</c:v>
                </c:pt>
                <c:pt idx="20804">
                  <c:v>1833.6275976207528</c:v>
                </c:pt>
                <c:pt idx="20805">
                  <c:v>1860.8569674454211</c:v>
                </c:pt>
                <c:pt idx="20806">
                  <c:v>1868.0212667700857</c:v>
                </c:pt>
                <c:pt idx="20807">
                  <c:v>1866.059844439977</c:v>
                </c:pt>
                <c:pt idx="20808">
                  <c:v>1879.0289603588349</c:v>
                </c:pt>
                <c:pt idx="20809">
                  <c:v>1859.3931077230852</c:v>
                </c:pt>
                <c:pt idx="20810">
                  <c:v>1844.6109325166867</c:v>
                </c:pt>
                <c:pt idx="20811">
                  <c:v>1848.9457682081011</c:v>
                </c:pt>
                <c:pt idx="20812">
                  <c:v>1844.7856402296329</c:v>
                </c:pt>
                <c:pt idx="20813">
                  <c:v>1831.0419872099221</c:v>
                </c:pt>
                <c:pt idx="20814">
                  <c:v>1814.2879530269513</c:v>
                </c:pt>
                <c:pt idx="20815">
                  <c:v>1822.5429632132241</c:v>
                </c:pt>
                <c:pt idx="20816">
                  <c:v>1831.9290594737722</c:v>
                </c:pt>
                <c:pt idx="20817">
                  <c:v>1815.1669085795872</c:v>
                </c:pt>
                <c:pt idx="20818">
                  <c:v>1817.2543505244537</c:v>
                </c:pt>
                <c:pt idx="20819">
                  <c:v>1824.0690543389203</c:v>
                </c:pt>
                <c:pt idx="20820">
                  <c:v>1805.9195672482481</c:v>
                </c:pt>
                <c:pt idx="20821">
                  <c:v>1805.4680873564362</c:v>
                </c:pt>
                <c:pt idx="20822">
                  <c:v>1830.1127267488514</c:v>
                </c:pt>
                <c:pt idx="20823">
                  <c:v>1855.6427992869976</c:v>
                </c:pt>
                <c:pt idx="20824">
                  <c:v>1858.147917066035</c:v>
                </c:pt>
                <c:pt idx="20825">
                  <c:v>1861.585490712607</c:v>
                </c:pt>
                <c:pt idx="20826">
                  <c:v>1862.8327529913843</c:v>
                </c:pt>
                <c:pt idx="20827">
                  <c:v>1862.7768680087945</c:v>
                </c:pt>
                <c:pt idx="20828">
                  <c:v>1884.7017517452582</c:v>
                </c:pt>
                <c:pt idx="20829">
                  <c:v>1913.2926773192337</c:v>
                </c:pt>
                <c:pt idx="20830">
                  <c:v>1921.8450955868507</c:v>
                </c:pt>
                <c:pt idx="20831">
                  <c:v>1919.481226119279</c:v>
                </c:pt>
                <c:pt idx="20832">
                  <c:v>1920.5753304181669</c:v>
                </c:pt>
                <c:pt idx="20833">
                  <c:v>1920.5177131582543</c:v>
                </c:pt>
                <c:pt idx="20834">
                  <c:v>1937.9368088165995</c:v>
                </c:pt>
                <c:pt idx="20835">
                  <c:v>1954.7387209490394</c:v>
                </c:pt>
                <c:pt idx="20836">
                  <c:v>1956.2438697641701</c:v>
                </c:pt>
                <c:pt idx="20837">
                  <c:v>1943.4695972946099</c:v>
                </c:pt>
                <c:pt idx="20838">
                  <c:v>1956.043845589106</c:v>
                </c:pt>
                <c:pt idx="20839">
                  <c:v>1957.1587905810918</c:v>
                </c:pt>
                <c:pt idx="20840">
                  <c:v>1935.5713291209825</c:v>
                </c:pt>
                <c:pt idx="20841">
                  <c:v>1947.3202470887468</c:v>
                </c:pt>
                <c:pt idx="20842">
                  <c:v>1948.6249516542962</c:v>
                </c:pt>
                <c:pt idx="20843">
                  <c:v>1957.9198926736872</c:v>
                </c:pt>
                <c:pt idx="20844">
                  <c:v>1960.4064509373829</c:v>
                </c:pt>
                <c:pt idx="20845">
                  <c:v>1956.4268258419802</c:v>
                </c:pt>
                <c:pt idx="20846">
                  <c:v>1949.3249964641739</c:v>
                </c:pt>
                <c:pt idx="20847">
                  <c:v>1978.3114591615961</c:v>
                </c:pt>
                <c:pt idx="20848">
                  <c:v>1977.0651229423243</c:v>
                </c:pt>
                <c:pt idx="20849">
                  <c:v>1977.994343550107</c:v>
                </c:pt>
                <c:pt idx="20850">
                  <c:v>1975.5614105075406</c:v>
                </c:pt>
                <c:pt idx="20851">
                  <c:v>1952.7831874443887</c:v>
                </c:pt>
                <c:pt idx="20852">
                  <c:v>1961.9026849297538</c:v>
                </c:pt>
                <c:pt idx="20853">
                  <c:v>1970.6723899313897</c:v>
                </c:pt>
                <c:pt idx="20854">
                  <c:v>1970.6132697596918</c:v>
                </c:pt>
                <c:pt idx="20855">
                  <c:v>1987.6984868085083</c:v>
                </c:pt>
                <c:pt idx="20856">
                  <c:v>1996.7822688932231</c:v>
                </c:pt>
                <c:pt idx="20857">
                  <c:v>2003.5114251393934</c:v>
                </c:pt>
                <c:pt idx="20858">
                  <c:v>1998.0418389487629</c:v>
                </c:pt>
                <c:pt idx="20859">
                  <c:v>1987.192471763271</c:v>
                </c:pt>
                <c:pt idx="20860">
                  <c:v>1984.7482250230023</c:v>
                </c:pt>
                <c:pt idx="20861">
                  <c:v>2003.1468410689654</c:v>
                </c:pt>
                <c:pt idx="20862">
                  <c:v>2011.0993340280093</c:v>
                </c:pt>
                <c:pt idx="20863">
                  <c:v>2013.0501003820164</c:v>
                </c:pt>
                <c:pt idx="20864">
                  <c:v>2004.132288437324</c:v>
                </c:pt>
                <c:pt idx="20865">
                  <c:v>2020.9068756915444</c:v>
                </c:pt>
                <c:pt idx="20866">
                  <c:v>2021.2504298604119</c:v>
                </c:pt>
                <c:pt idx="20867">
                  <c:v>2022.2004175624463</c:v>
                </c:pt>
                <c:pt idx="20868">
                  <c:v>2019.510891007088</c:v>
                </c:pt>
                <c:pt idx="20869">
                  <c:v>2000.0831962355999</c:v>
                </c:pt>
                <c:pt idx="20870">
                  <c:v>1974.2421213402358</c:v>
                </c:pt>
                <c:pt idx="20871">
                  <c:v>1964.3314258911078</c:v>
                </c:pt>
                <c:pt idx="20872">
                  <c:v>1971.1672992532087</c:v>
                </c:pt>
                <c:pt idx="20873">
                  <c:v>1966.9884245787919</c:v>
                </c:pt>
                <c:pt idx="20874">
                  <c:v>1975.4071350359893</c:v>
                </c:pt>
                <c:pt idx="20875">
                  <c:v>1962.1323990885476</c:v>
                </c:pt>
                <c:pt idx="20876">
                  <c:v>1969.7454727970114</c:v>
                </c:pt>
                <c:pt idx="20877">
                  <c:v>1954.7360122942982</c:v>
                </c:pt>
                <c:pt idx="20878">
                  <c:v>1967.7936488564242</c:v>
                </c:pt>
                <c:pt idx="20879">
                  <c:v>1987.0386707422399</c:v>
                </c:pt>
                <c:pt idx="20880">
                  <c:v>1967.9233587296997</c:v>
                </c:pt>
                <c:pt idx="20881">
                  <c:v>1952.9277827361793</c:v>
                </c:pt>
                <c:pt idx="20882">
                  <c:v>1942.1476213754756</c:v>
                </c:pt>
                <c:pt idx="20883">
                  <c:v>1932.7864698404458</c:v>
                </c:pt>
                <c:pt idx="20884">
                  <c:v>1939.5125667554903</c:v>
                </c:pt>
                <c:pt idx="20885">
                  <c:v>1951.6927056747149</c:v>
                </c:pt>
                <c:pt idx="20886">
                  <c:v>1953.4101952557087</c:v>
                </c:pt>
                <c:pt idx="20887">
                  <c:v>1947.706237485562</c:v>
                </c:pt>
                <c:pt idx="20888">
                  <c:v>1966.7548044881707</c:v>
                </c:pt>
                <c:pt idx="20889">
                  <c:v>1980.5024205715431</c:v>
                </c:pt>
                <c:pt idx="20890">
                  <c:v>1987.810474503452</c:v>
                </c:pt>
                <c:pt idx="20891">
                  <c:v>1982.6222891649979</c:v>
                </c:pt>
                <c:pt idx="20892">
                  <c:v>2005.0060948096709</c:v>
                </c:pt>
                <c:pt idx="20893">
                  <c:v>2002.9810386539132</c:v>
                </c:pt>
                <c:pt idx="20894">
                  <c:v>2004.7636917783152</c:v>
                </c:pt>
                <c:pt idx="20895">
                  <c:v>1984.8964835927923</c:v>
                </c:pt>
                <c:pt idx="20896">
                  <c:v>1992.0222619688905</c:v>
                </c:pt>
                <c:pt idx="20897">
                  <c:v>2007.540115389628</c:v>
                </c:pt>
                <c:pt idx="20898">
                  <c:v>2009.5275801038638</c:v>
                </c:pt>
                <c:pt idx="20899">
                  <c:v>2015.3351148103641</c:v>
                </c:pt>
                <c:pt idx="20900">
                  <c:v>2016.9272295510643</c:v>
                </c:pt>
                <c:pt idx="20901">
                  <c:v>2001.1750278882705</c:v>
                </c:pt>
                <c:pt idx="20902">
                  <c:v>2001.5552511435692</c:v>
                </c:pt>
                <c:pt idx="20903">
                  <c:v>1972.3125289243617</c:v>
                </c:pt>
                <c:pt idx="20904">
                  <c:v>1982.943293455264</c:v>
                </c:pt>
                <c:pt idx="20905">
                  <c:v>1999.5801876873534</c:v>
                </c:pt>
                <c:pt idx="20906">
                  <c:v>2019.1560777248126</c:v>
                </c:pt>
                <c:pt idx="20907">
                  <c:v>2007.0209496976865</c:v>
                </c:pt>
                <c:pt idx="20908">
                  <c:v>2018.8623733009028</c:v>
                </c:pt>
                <c:pt idx="20909">
                  <c:v>2018.8623733009028</c:v>
                </c:pt>
                <c:pt idx="20910">
                  <c:v>2018.8623733009028</c:v>
                </c:pt>
                <c:pt idx="20911">
                  <c:v>2037.0321346606108</c:v>
                </c:pt>
                <c:pt idx="20912">
                  <c:v>2042.7358246376605</c:v>
                </c:pt>
                <c:pt idx="20913">
                  <c:v>2031.909324767081</c:v>
                </c:pt>
                <c:pt idx="20914">
                  <c:v>2012.6061861817939</c:v>
                </c:pt>
                <c:pt idx="20915">
                  <c:v>2013.0087074190301</c:v>
                </c:pt>
                <c:pt idx="20916">
                  <c:v>2002.1384603989675</c:v>
                </c:pt>
                <c:pt idx="20917">
                  <c:v>2014.5517188534411</c:v>
                </c:pt>
                <c:pt idx="20918">
                  <c:v>2001.2556775090084</c:v>
                </c:pt>
                <c:pt idx="20919">
                  <c:v>1984.6452553856836</c:v>
                </c:pt>
                <c:pt idx="20920">
                  <c:v>1988.614545896455</c:v>
                </c:pt>
                <c:pt idx="20921">
                  <c:v>1986.2282084413794</c:v>
                </c:pt>
                <c:pt idx="20922">
                  <c:v>1978.8791640701461</c:v>
                </c:pt>
                <c:pt idx="20923">
                  <c:v>1960.8713636771079</c:v>
                </c:pt>
                <c:pt idx="20924">
                  <c:v>1958.7144051770631</c:v>
                </c:pt>
                <c:pt idx="20925">
                  <c:v>1959.1061480580984</c:v>
                </c:pt>
                <c:pt idx="20926">
                  <c:v>1962.2407178949913</c:v>
                </c:pt>
                <c:pt idx="20927">
                  <c:v>1945.561671792884</c:v>
                </c:pt>
                <c:pt idx="20928">
                  <c:v>1972.0213105292673</c:v>
                </c:pt>
                <c:pt idx="20929">
                  <c:v>1972.2185126603204</c:v>
                </c:pt>
                <c:pt idx="20930">
                  <c:v>1959.7935360305603</c:v>
                </c:pt>
                <c:pt idx="20931">
                  <c:v>1965.6729166386517</c:v>
                </c:pt>
                <c:pt idx="20932">
                  <c:v>1973.7321755968701</c:v>
                </c:pt>
                <c:pt idx="20933">
                  <c:v>1978.2717596007428</c:v>
                </c:pt>
                <c:pt idx="20934">
                  <c:v>1989.7457358064271</c:v>
                </c:pt>
                <c:pt idx="20935">
                  <c:v>1972.434947904911</c:v>
                </c:pt>
                <c:pt idx="20936">
                  <c:v>1970.8569999465872</c:v>
                </c:pt>
                <c:pt idx="20937">
                  <c:v>1982.0908848462827</c:v>
                </c:pt>
                <c:pt idx="20938">
                  <c:v>1958.1075851396427</c:v>
                </c:pt>
                <c:pt idx="20939">
                  <c:v>1936.7642124616204</c:v>
                </c:pt>
                <c:pt idx="20940">
                  <c:v>1906.1633379047269</c:v>
                </c:pt>
                <c:pt idx="20941">
                  <c:v>1911.8818279184409</c:v>
                </c:pt>
                <c:pt idx="20942">
                  <c:v>1926.4121298106211</c:v>
                </c:pt>
                <c:pt idx="20943">
                  <c:v>1900.5982072711588</c:v>
                </c:pt>
                <c:pt idx="20944">
                  <c:v>1936.3294535678565</c:v>
                </c:pt>
                <c:pt idx="20945">
                  <c:v>1920.4515520486002</c:v>
                </c:pt>
                <c:pt idx="20946">
                  <c:v>1938.5037966378572</c:v>
                </c:pt>
                <c:pt idx="20947">
                  <c:v>1921.6388136071077</c:v>
                </c:pt>
                <c:pt idx="20948">
                  <c:v>1927.59589392929</c:v>
                </c:pt>
                <c:pt idx="20949">
                  <c:v>1904.6575027915314</c:v>
                </c:pt>
                <c:pt idx="20950">
                  <c:v>1924.6564065708424</c:v>
                </c:pt>
                <c:pt idx="20951">
                  <c:v>1934.8763320897333</c:v>
                </c:pt>
                <c:pt idx="20952">
                  <c:v>1934.3152179534272</c:v>
                </c:pt>
                <c:pt idx="20953">
                  <c:v>1959.2872274172059</c:v>
                </c:pt>
                <c:pt idx="20954">
                  <c:v>1955.7801032801292</c:v>
                </c:pt>
                <c:pt idx="20955">
                  <c:v>1955.4085050605058</c:v>
                </c:pt>
                <c:pt idx="20956">
                  <c:v>1967.5515918769318</c:v>
                </c:pt>
                <c:pt idx="20957">
                  <c:v>1947.5022411557059</c:v>
                </c:pt>
                <c:pt idx="20958">
                  <c:v>1955.3117251427404</c:v>
                </c:pt>
                <c:pt idx="20959">
                  <c:v>1935.58262983605</c:v>
                </c:pt>
                <c:pt idx="20960">
                  <c:v>1926.1176307761518</c:v>
                </c:pt>
                <c:pt idx="20961">
                  <c:v>1946.1685153125316</c:v>
                </c:pt>
                <c:pt idx="20962">
                  <c:v>1959.2273060502787</c:v>
                </c:pt>
                <c:pt idx="20963">
                  <c:v>1981.9739350735222</c:v>
                </c:pt>
                <c:pt idx="20964">
                  <c:v>1991.5072297012257</c:v>
                </c:pt>
                <c:pt idx="20965">
                  <c:v>1989.1373360978812</c:v>
                </c:pt>
                <c:pt idx="20966">
                  <c:v>1997.9094317500728</c:v>
                </c:pt>
                <c:pt idx="20967">
                  <c:v>1999.1281565034403</c:v>
                </c:pt>
                <c:pt idx="20968">
                  <c:v>1990.5518967120406</c:v>
                </c:pt>
                <c:pt idx="20969">
                  <c:v>2005.5009414563478</c:v>
                </c:pt>
                <c:pt idx="20970">
                  <c:v>2009.3314482545297</c:v>
                </c:pt>
                <c:pt idx="20971">
                  <c:v>1999.7067506173905</c:v>
                </c:pt>
                <c:pt idx="20972">
                  <c:v>2017.9040820480091</c:v>
                </c:pt>
                <c:pt idx="20973">
                  <c:v>2022.948842253129</c:v>
                </c:pt>
                <c:pt idx="20974">
                  <c:v>2009.5973798942582</c:v>
                </c:pt>
                <c:pt idx="20975">
                  <c:v>2012.6117759640997</c:v>
                </c:pt>
                <c:pt idx="20976">
                  <c:v>2012.2092536089069</c:v>
                </c:pt>
                <c:pt idx="20977">
                  <c:v>2006.7762886241628</c:v>
                </c:pt>
                <c:pt idx="20978">
                  <c:v>2018.6162687270455</c:v>
                </c:pt>
                <c:pt idx="20979">
                  <c:v>2014.5790361895913</c:v>
                </c:pt>
                <c:pt idx="20980">
                  <c:v>2020.4213153945409</c:v>
                </c:pt>
                <c:pt idx="20981">
                  <c:v>2026.8866636038035</c:v>
                </c:pt>
                <c:pt idx="20982">
                  <c:v>2031.5485029300921</c:v>
                </c:pt>
                <c:pt idx="20983">
                  <c:v>2041.0967808938633</c:v>
                </c:pt>
                <c:pt idx="20984">
                  <c:v>2048.6488389831707</c:v>
                </c:pt>
                <c:pt idx="20985">
                  <c:v>2047.4196496797806</c:v>
                </c:pt>
                <c:pt idx="20986">
                  <c:v>2043.939036275325</c:v>
                </c:pt>
                <c:pt idx="20987">
                  <c:v>2045.1653996970899</c:v>
                </c:pt>
                <c:pt idx="20988">
                  <c:v>2023.4866464603006</c:v>
                </c:pt>
                <c:pt idx="20989">
                  <c:v>2009.1198912704324</c:v>
                </c:pt>
                <c:pt idx="20990">
                  <c:v>2007.9144193356701</c:v>
                </c:pt>
                <c:pt idx="20991">
                  <c:v>2029.1983121806281</c:v>
                </c:pt>
                <c:pt idx="20992">
                  <c:v>2027.9807931933196</c:v>
                </c:pt>
                <c:pt idx="20993">
                  <c:v>2015.407312275521</c:v>
                </c:pt>
                <c:pt idx="20994">
                  <c:v>2022.0984645522758</c:v>
                </c:pt>
                <c:pt idx="20995">
                  <c:v>2040.9444222419031</c:v>
                </c:pt>
                <c:pt idx="20996">
                  <c:v>2026.2904412902062</c:v>
                </c:pt>
                <c:pt idx="20997">
                  <c:v>2031.8019512905157</c:v>
                </c:pt>
                <c:pt idx="20998">
                  <c:v>2056.6305711352857</c:v>
                </c:pt>
                <c:pt idx="20999">
                  <c:v>2071.0681177446554</c:v>
                </c:pt>
                <c:pt idx="21000">
                  <c:v>2075.4587821542736</c:v>
                </c:pt>
                <c:pt idx="21001">
                  <c:v>2076.122928964563</c:v>
                </c:pt>
                <c:pt idx="21002">
                  <c:v>2079.278635816589</c:v>
                </c:pt>
                <c:pt idx="21003">
                  <c:v>2082.0232836158671</c:v>
                </c:pt>
                <c:pt idx="21004">
                  <c:v>2070.8219983500135</c:v>
                </c:pt>
                <c:pt idx="21005">
                  <c:v>2086.6016619774405</c:v>
                </c:pt>
                <c:pt idx="21006">
                  <c:v>2098.1197031515558</c:v>
                </c:pt>
                <c:pt idx="21007">
                  <c:v>2082.8453917126126</c:v>
                </c:pt>
                <c:pt idx="21008">
                  <c:v>2094.96755189238</c:v>
                </c:pt>
                <c:pt idx="21009">
                  <c:v>2085.3726005047129</c:v>
                </c:pt>
                <c:pt idx="21010">
                  <c:v>2090.0021276778334</c:v>
                </c:pt>
                <c:pt idx="21011">
                  <c:v>2099.2399370821695</c:v>
                </c:pt>
                <c:pt idx="21012">
                  <c:v>2113.5567534530701</c:v>
                </c:pt>
                <c:pt idx="21013">
                  <c:v>2099.8609056906939</c:v>
                </c:pt>
                <c:pt idx="21014">
                  <c:v>2103.28367896697</c:v>
                </c:pt>
                <c:pt idx="21015">
                  <c:v>2118.2800915980047</c:v>
                </c:pt>
                <c:pt idx="21016">
                  <c:v>2118.1318119915927</c:v>
                </c:pt>
                <c:pt idx="21017">
                  <c:v>2101.0384882688204</c:v>
                </c:pt>
                <c:pt idx="21018">
                  <c:v>2084.293211517318</c:v>
                </c:pt>
                <c:pt idx="21019">
                  <c:v>2077.89443135796</c:v>
                </c:pt>
                <c:pt idx="21020">
                  <c:v>2089.5929770065054</c:v>
                </c:pt>
                <c:pt idx="21021">
                  <c:v>2087.1481532234079</c:v>
                </c:pt>
                <c:pt idx="21022">
                  <c:v>2102.2382343712134</c:v>
                </c:pt>
                <c:pt idx="21023">
                  <c:v>2090.5287674057658</c:v>
                </c:pt>
                <c:pt idx="21024">
                  <c:v>2097.0721224477461</c:v>
                </c:pt>
                <c:pt idx="21025">
                  <c:v>2071.7604619298017</c:v>
                </c:pt>
                <c:pt idx="21026">
                  <c:v>2073.0656710208173</c:v>
                </c:pt>
                <c:pt idx="21027">
                  <c:v>2070.2255710515187</c:v>
                </c:pt>
                <c:pt idx="21028">
                  <c:v>2071.9438582754915</c:v>
                </c:pt>
                <c:pt idx="21029">
                  <c:v>2076.1499043077906</c:v>
                </c:pt>
                <c:pt idx="21030">
                  <c:v>2069.9837390919965</c:v>
                </c:pt>
                <c:pt idx="21031">
                  <c:v>2058.6609280391635</c:v>
                </c:pt>
                <c:pt idx="21032">
                  <c:v>2063.2517419086907</c:v>
                </c:pt>
                <c:pt idx="21033">
                  <c:v>2049.9025031385418</c:v>
                </c:pt>
                <c:pt idx="21034">
                  <c:v>2063.4933567343501</c:v>
                </c:pt>
                <c:pt idx="21035">
                  <c:v>2057.3647814648489</c:v>
                </c:pt>
                <c:pt idx="21036">
                  <c:v>2080.2632514825527</c:v>
                </c:pt>
                <c:pt idx="21037">
                  <c:v>2083.2588305646877</c:v>
                </c:pt>
                <c:pt idx="21038">
                  <c:v>2076.0507550109337</c:v>
                </c:pt>
                <c:pt idx="21039">
                  <c:v>2101.6692213277688</c:v>
                </c:pt>
                <c:pt idx="21040">
                  <c:v>2108.2684626827377</c:v>
                </c:pt>
                <c:pt idx="21041">
                  <c:v>2100.1305464167822</c:v>
                </c:pt>
                <c:pt idx="21042">
                  <c:v>2115.7555176821229</c:v>
                </c:pt>
                <c:pt idx="21043">
                  <c:v>2116.0517234545982</c:v>
                </c:pt>
                <c:pt idx="21044">
                  <c:v>2100.2659775976267</c:v>
                </c:pt>
                <c:pt idx="21045">
                  <c:v>2091.3188445330607</c:v>
                </c:pt>
                <c:pt idx="21046">
                  <c:v>2091.1933654023887</c:v>
                </c:pt>
                <c:pt idx="21047">
                  <c:v>2106.5427247044422</c:v>
                </c:pt>
                <c:pt idx="21048">
                  <c:v>2095.2516557000263</c:v>
                </c:pt>
                <c:pt idx="21049">
                  <c:v>2079.2020280173642</c:v>
                </c:pt>
                <c:pt idx="21050">
                  <c:v>2058.0773354127077</c:v>
                </c:pt>
                <c:pt idx="21051">
                  <c:v>2064.5396982459033</c:v>
                </c:pt>
                <c:pt idx="21052">
                  <c:v>2067.9255433510266</c:v>
                </c:pt>
                <c:pt idx="21053">
                  <c:v>2070.6965635791166</c:v>
                </c:pt>
                <c:pt idx="21054">
                  <c:v>2070.5723217853019</c:v>
                </c:pt>
                <c:pt idx="21055">
                  <c:v>2072.104545303423</c:v>
                </c:pt>
                <c:pt idx="21056">
                  <c:v>2091.4580017565568</c:v>
                </c:pt>
                <c:pt idx="21057">
                  <c:v>2095.9337218803157</c:v>
                </c:pt>
                <c:pt idx="21058">
                  <c:v>2096.20619326416</c:v>
                </c:pt>
                <c:pt idx="21059">
                  <c:v>2076.1454999946222</c:v>
                </c:pt>
                <c:pt idx="21060">
                  <c:v>2042.5742272597092</c:v>
                </c:pt>
                <c:pt idx="21061">
                  <c:v>2031.1970888138728</c:v>
                </c:pt>
                <c:pt idx="21062">
                  <c:v>2039.9921722084368</c:v>
                </c:pt>
                <c:pt idx="21063">
                  <c:v>2025.3654283337023</c:v>
                </c:pt>
                <c:pt idx="21064">
                  <c:v>2018.9450199258845</c:v>
                </c:pt>
                <c:pt idx="21065">
                  <c:v>2003.2578171210603</c:v>
                </c:pt>
                <c:pt idx="21066">
                  <c:v>2001.715308601877</c:v>
                </c:pt>
                <c:pt idx="21067">
                  <c:v>2020.3913124311327</c:v>
                </c:pt>
                <c:pt idx="21068">
                  <c:v>2026.5130981077994</c:v>
                </c:pt>
                <c:pt idx="21069">
                  <c:v>2005.9034599000431</c:v>
                </c:pt>
                <c:pt idx="21070">
                  <c:v>2035.2498275183807</c:v>
                </c:pt>
                <c:pt idx="21071">
                  <c:v>2006.2068124796933</c:v>
                </c:pt>
                <c:pt idx="21072">
                  <c:v>2012.8874811652508</c:v>
                </c:pt>
                <c:pt idx="21073">
                  <c:v>2047.3682437176117</c:v>
                </c:pt>
                <c:pt idx="21074">
                  <c:v>2041.492296858142</c:v>
                </c:pt>
                <c:pt idx="21075">
                  <c:v>2032.3668262911863</c:v>
                </c:pt>
                <c:pt idx="21076">
                  <c:v>2007.4296853325934</c:v>
                </c:pt>
                <c:pt idx="21077">
                  <c:v>2038.805811314342</c:v>
                </c:pt>
                <c:pt idx="21078">
                  <c:v>2058.6433918584307</c:v>
                </c:pt>
                <c:pt idx="21079">
                  <c:v>2053.3938512091918</c:v>
                </c:pt>
                <c:pt idx="21080">
                  <c:v>2077.3158895757788</c:v>
                </c:pt>
                <c:pt idx="21081">
                  <c:v>2086.5599452843912</c:v>
                </c:pt>
                <c:pt idx="21082">
                  <c:v>2087.0815852707124</c:v>
                </c:pt>
                <c:pt idx="21083">
                  <c:v>2092.6123514716796</c:v>
                </c:pt>
                <c:pt idx="21084">
                  <c:v>2085.183577623955</c:v>
                </c:pt>
                <c:pt idx="21085">
                  <c:v>2088.6241305270341</c:v>
                </c:pt>
                <c:pt idx="21086">
                  <c:v>2105.6464171908297</c:v>
                </c:pt>
                <c:pt idx="21087">
                  <c:v>2111.6475094798234</c:v>
                </c:pt>
                <c:pt idx="21088">
                  <c:v>2109.8526090967657</c:v>
                </c:pt>
                <c:pt idx="21089">
                  <c:v>2099.8308092035559</c:v>
                </c:pt>
                <c:pt idx="21090">
                  <c:v>2102.4555977150603</c:v>
                </c:pt>
                <c:pt idx="21091">
                  <c:v>2125.0569953904974</c:v>
                </c:pt>
                <c:pt idx="21092">
                  <c:v>2134.5134990199854</c:v>
                </c:pt>
                <c:pt idx="21093">
                  <c:v>2147.6407570389583</c:v>
                </c:pt>
                <c:pt idx="21094">
                  <c:v>2158.2715787863012</c:v>
                </c:pt>
                <c:pt idx="21095">
                  <c:v>2165.2859614173567</c:v>
                </c:pt>
                <c:pt idx="21096">
                  <c:v>2169.5082690421204</c:v>
                </c:pt>
                <c:pt idx="21097">
                  <c:v>2147.9216617651514</c:v>
                </c:pt>
                <c:pt idx="21098">
                  <c:v>2148.458642180593</c:v>
                </c:pt>
                <c:pt idx="21099">
                  <c:v>2139.5425388155436</c:v>
                </c:pt>
                <c:pt idx="21100">
                  <c:v>2167.0356604393232</c:v>
                </c:pt>
                <c:pt idx="21101">
                  <c:v>2168.4442336186089</c:v>
                </c:pt>
                <c:pt idx="21102">
                  <c:v>2162.2641675527957</c:v>
                </c:pt>
                <c:pt idx="21103">
                  <c:v>2165.1832241789921</c:v>
                </c:pt>
                <c:pt idx="21104">
                  <c:v>2154.8986038641419</c:v>
                </c:pt>
                <c:pt idx="21105">
                  <c:v>2154.5753690735623</c:v>
                </c:pt>
                <c:pt idx="21106">
                  <c:v>2160.715908875422</c:v>
                </c:pt>
                <c:pt idx="21107">
                  <c:v>2163.2007321706287</c:v>
                </c:pt>
                <c:pt idx="21108">
                  <c:v>2173.0432955020051</c:v>
                </c:pt>
                <c:pt idx="21109">
                  <c:v>2180.757599201037</c:v>
                </c:pt>
                <c:pt idx="21110">
                  <c:v>2176.068970362755</c:v>
                </c:pt>
                <c:pt idx="21111">
                  <c:v>2170.0847806942575</c:v>
                </c:pt>
                <c:pt idx="21112">
                  <c:v>2154.5686745122935</c:v>
                </c:pt>
                <c:pt idx="21113">
                  <c:v>2154.4609460785678</c:v>
                </c:pt>
                <c:pt idx="21114">
                  <c:v>2161.8938363425386</c:v>
                </c:pt>
                <c:pt idx="21115">
                  <c:v>2171.9466426815316</c:v>
                </c:pt>
                <c:pt idx="21116">
                  <c:v>2174.009991992079</c:v>
                </c:pt>
                <c:pt idx="21117">
                  <c:v>2152.595993570957</c:v>
                </c:pt>
                <c:pt idx="21118">
                  <c:v>2157.0088153577776</c:v>
                </c:pt>
                <c:pt idx="21119">
                  <c:v>2151.5084428786154</c:v>
                </c:pt>
                <c:pt idx="21120">
                  <c:v>2141.073626930654</c:v>
                </c:pt>
                <c:pt idx="21121">
                  <c:v>2173.5537138511918</c:v>
                </c:pt>
                <c:pt idx="21122">
                  <c:v>2183.9215650662618</c:v>
                </c:pt>
                <c:pt idx="21123">
                  <c:v>2184.9480082018431</c:v>
                </c:pt>
                <c:pt idx="21124">
                  <c:v>2205.4209710386945</c:v>
                </c:pt>
                <c:pt idx="21125">
                  <c:v>2215.7202869734451</c:v>
                </c:pt>
                <c:pt idx="21126">
                  <c:v>2217.2048195657171</c:v>
                </c:pt>
                <c:pt idx="21127">
                  <c:v>2223.789917879827</c:v>
                </c:pt>
                <c:pt idx="21128">
                  <c:v>2209.7133276996478</c:v>
                </c:pt>
                <c:pt idx="21129">
                  <c:v>2213.8454916224464</c:v>
                </c:pt>
                <c:pt idx="21130">
                  <c:v>2205.3664633895323</c:v>
                </c:pt>
                <c:pt idx="21131">
                  <c:v>2198.0225930664451</c:v>
                </c:pt>
                <c:pt idx="21132">
                  <c:v>2212.2437992435848</c:v>
                </c:pt>
                <c:pt idx="21133">
                  <c:v>2172.7994923030715</c:v>
                </c:pt>
                <c:pt idx="21134">
                  <c:v>2177.0799073029084</c:v>
                </c:pt>
                <c:pt idx="21135">
                  <c:v>2187.0291624792826</c:v>
                </c:pt>
                <c:pt idx="21136">
                  <c:v>2182.5894932794499</c:v>
                </c:pt>
                <c:pt idx="21137">
                  <c:v>2200.2029904902151</c:v>
                </c:pt>
                <c:pt idx="21138">
                  <c:v>2215.3183850348828</c:v>
                </c:pt>
                <c:pt idx="21139">
                  <c:v>2217.9103075453736</c:v>
                </c:pt>
                <c:pt idx="21140">
                  <c:v>2213.6297406518111</c:v>
                </c:pt>
                <c:pt idx="21141">
                  <c:v>2217.1272756420408</c:v>
                </c:pt>
                <c:pt idx="21142">
                  <c:v>2198.0156385260066</c:v>
                </c:pt>
                <c:pt idx="21143">
                  <c:v>2187.2014015844584</c:v>
                </c:pt>
                <c:pt idx="21144">
                  <c:v>2189.7822992383281</c:v>
                </c:pt>
                <c:pt idx="21145">
                  <c:v>2170.0304628991985</c:v>
                </c:pt>
                <c:pt idx="21146">
                  <c:v>2187.1303029468445</c:v>
                </c:pt>
                <c:pt idx="21147">
                  <c:v>2183.3684388257757</c:v>
                </c:pt>
                <c:pt idx="21148">
                  <c:v>2187.0364978030029</c:v>
                </c:pt>
                <c:pt idx="21149">
                  <c:v>2177.1510928329335</c:v>
                </c:pt>
                <c:pt idx="21150">
                  <c:v>2199.5322060672561</c:v>
                </c:pt>
                <c:pt idx="21151">
                  <c:v>2208.9462039092241</c:v>
                </c:pt>
                <c:pt idx="21152">
                  <c:v>2225.9109107552467</c:v>
                </c:pt>
                <c:pt idx="21153">
                  <c:v>2222.7501172619745</c:v>
                </c:pt>
                <c:pt idx="21154">
                  <c:v>2214.7037618374861</c:v>
                </c:pt>
                <c:pt idx="21155">
                  <c:v>2231.2697459760302</c:v>
                </c:pt>
                <c:pt idx="21156">
                  <c:v>2225.2006922669757</c:v>
                </c:pt>
                <c:pt idx="21157">
                  <c:v>2229.8291097068914</c:v>
                </c:pt>
                <c:pt idx="21158">
                  <c:v>2239.1497953854664</c:v>
                </c:pt>
                <c:pt idx="21159">
                  <c:v>2214.9221945993954</c:v>
                </c:pt>
                <c:pt idx="21160">
                  <c:v>2235.2108819019259</c:v>
                </c:pt>
                <c:pt idx="21161">
                  <c:v>2231.9921782319871</c:v>
                </c:pt>
                <c:pt idx="21162">
                  <c:v>2229.001308713156</c:v>
                </c:pt>
                <c:pt idx="21163">
                  <c:v>2212.6404391072015</c:v>
                </c:pt>
                <c:pt idx="21164">
                  <c:v>2204.1438998210301</c:v>
                </c:pt>
                <c:pt idx="21165">
                  <c:v>2207.5823643047511</c:v>
                </c:pt>
                <c:pt idx="21166">
                  <c:v>2196.6769074250856</c:v>
                </c:pt>
                <c:pt idx="21167">
                  <c:v>2212.185446391507</c:v>
                </c:pt>
                <c:pt idx="21168">
                  <c:v>2217.8486411342692</c:v>
                </c:pt>
                <c:pt idx="21169">
                  <c:v>2240.3819833281932</c:v>
                </c:pt>
                <c:pt idx="21170">
                  <c:v>2251.4942779655012</c:v>
                </c:pt>
                <c:pt idx="21171">
                  <c:v>2254.331160755738</c:v>
                </c:pt>
                <c:pt idx="21172">
                  <c:v>2258.7496498308192</c:v>
                </c:pt>
                <c:pt idx="21173">
                  <c:v>2257.5299250199105</c:v>
                </c:pt>
                <c:pt idx="21174">
                  <c:v>2242.3141733252764</c:v>
                </c:pt>
                <c:pt idx="21175">
                  <c:v>2256.575291467625</c:v>
                </c:pt>
                <c:pt idx="21176">
                  <c:v>2252.874507989618</c:v>
                </c:pt>
                <c:pt idx="21177">
                  <c:v>2258.1912918284734</c:v>
                </c:pt>
                <c:pt idx="21178">
                  <c:v>2256.9718685308862</c:v>
                </c:pt>
                <c:pt idx="21179">
                  <c:v>2243.5654556318127</c:v>
                </c:pt>
                <c:pt idx="21180">
                  <c:v>2263.4434455687106</c:v>
                </c:pt>
                <c:pt idx="21181">
                  <c:v>2260.1840870070914</c:v>
                </c:pt>
                <c:pt idx="21182">
                  <c:v>2255.3472930608964</c:v>
                </c:pt>
                <c:pt idx="21183">
                  <c:v>2257.3545521517208</c:v>
                </c:pt>
                <c:pt idx="21184">
                  <c:v>2269.9731640982491</c:v>
                </c:pt>
                <c:pt idx="21185">
                  <c:v>2279.9383462886403</c:v>
                </c:pt>
                <c:pt idx="21186">
                  <c:v>2276.9516270550021</c:v>
                </c:pt>
                <c:pt idx="21187">
                  <c:v>2254.1593412681814</c:v>
                </c:pt>
                <c:pt idx="21188">
                  <c:v>2254.136799674769</c:v>
                </c:pt>
                <c:pt idx="21189">
                  <c:v>2235.8557502294066</c:v>
                </c:pt>
                <c:pt idx="21190">
                  <c:v>2240.5286887473858</c:v>
                </c:pt>
                <c:pt idx="21191">
                  <c:v>2243.6430236247447</c:v>
                </c:pt>
                <c:pt idx="21192">
                  <c:v>2237.7871153330843</c:v>
                </c:pt>
                <c:pt idx="21193">
                  <c:v>2276.4784545571933</c:v>
                </c:pt>
                <c:pt idx="21194">
                  <c:v>2284.423364363598</c:v>
                </c:pt>
                <c:pt idx="21195">
                  <c:v>2285.085847139263</c:v>
                </c:pt>
                <c:pt idx="21196">
                  <c:v>2283.2349276030805</c:v>
                </c:pt>
                <c:pt idx="21197">
                  <c:v>2276.8190374565156</c:v>
                </c:pt>
                <c:pt idx="21198">
                  <c:v>2267.2336293088238</c:v>
                </c:pt>
                <c:pt idx="21199">
                  <c:v>2272.1988709570101</c:v>
                </c:pt>
                <c:pt idx="21200">
                  <c:v>2278.083866032789</c:v>
                </c:pt>
                <c:pt idx="21201">
                  <c:v>2279.6557439003518</c:v>
                </c:pt>
                <c:pt idx="21202">
                  <c:v>2270.7650864991406</c:v>
                </c:pt>
                <c:pt idx="21203">
                  <c:v>2283.4813709835357</c:v>
                </c:pt>
                <c:pt idx="21204">
                  <c:v>2276.8592750076837</c:v>
                </c:pt>
                <c:pt idx="21205">
                  <c:v>2285.7390261802138</c:v>
                </c:pt>
                <c:pt idx="21206">
                  <c:v>2309.9678598577239</c:v>
                </c:pt>
                <c:pt idx="21207">
                  <c:v>2309.2748694997667</c:v>
                </c:pt>
                <c:pt idx="21208">
                  <c:v>2309.5057969867166</c:v>
                </c:pt>
                <c:pt idx="21209">
                  <c:v>2305.3486865521404</c:v>
                </c:pt>
                <c:pt idx="21210">
                  <c:v>2274.6875490209968</c:v>
                </c:pt>
                <c:pt idx="21211">
                  <c:v>2246.4814234131363</c:v>
                </c:pt>
                <c:pt idx="21212">
                  <c:v>2247.8293122671839</c:v>
                </c:pt>
                <c:pt idx="21213">
                  <c:v>2245.5814829549167</c:v>
                </c:pt>
                <c:pt idx="21214">
                  <c:v>2208.753946634456</c:v>
                </c:pt>
                <c:pt idx="21215">
                  <c:v>2193.955295192005</c:v>
                </c:pt>
                <c:pt idx="21216">
                  <c:v>2202.7311163727732</c:v>
                </c:pt>
                <c:pt idx="21217">
                  <c:v>2191.0566414559976</c:v>
                </c:pt>
                <c:pt idx="21218">
                  <c:v>2181.8542035618825</c:v>
                </c:pt>
                <c:pt idx="21219">
                  <c:v>2182.9451306636633</c:v>
                </c:pt>
                <c:pt idx="21220">
                  <c:v>2210.0136502838927</c:v>
                </c:pt>
                <c:pt idx="21221">
                  <c:v>2223.7157349156528</c:v>
                </c:pt>
                <c:pt idx="21222">
                  <c:v>2187.4691684365275</c:v>
                </c:pt>
                <c:pt idx="21223">
                  <c:v>2208.4688724535181</c:v>
                </c:pt>
                <c:pt idx="21224">
                  <c:v>2237.3556453052101</c:v>
                </c:pt>
                <c:pt idx="21225">
                  <c:v>2241.3381383538531</c:v>
                </c:pt>
                <c:pt idx="21226">
                  <c:v>2198.2596193346922</c:v>
                </c:pt>
                <c:pt idx="21227">
                  <c:v>2192.5001791320356</c:v>
                </c:pt>
                <c:pt idx="21228">
                  <c:v>2180.3975781432268</c:v>
                </c:pt>
                <c:pt idx="21229">
                  <c:v>2181.0080894651069</c:v>
                </c:pt>
                <c:pt idx="21230">
                  <c:v>2171.8042353275641</c:v>
                </c:pt>
                <c:pt idx="21231">
                  <c:v>2140.0524574070751</c:v>
                </c:pt>
                <c:pt idx="21232">
                  <c:v>2115.8270635892268</c:v>
                </c:pt>
                <c:pt idx="21233">
                  <c:v>2125.9407169531833</c:v>
                </c:pt>
                <c:pt idx="21234">
                  <c:v>2175.857804987244</c:v>
                </c:pt>
                <c:pt idx="21235">
                  <c:v>2166.8932708306966</c:v>
                </c:pt>
                <c:pt idx="21236">
                  <c:v>2145.397689584056</c:v>
                </c:pt>
                <c:pt idx="21237">
                  <c:v>2144.2820827854725</c:v>
                </c:pt>
                <c:pt idx="21238">
                  <c:v>2168.4695846792924</c:v>
                </c:pt>
                <c:pt idx="21239">
                  <c:v>2157.5838673642024</c:v>
                </c:pt>
                <c:pt idx="21240">
                  <c:v>2158.6195076205372</c:v>
                </c:pt>
                <c:pt idx="21241">
                  <c:v>2169.8011566700116</c:v>
                </c:pt>
                <c:pt idx="21242">
                  <c:v>2148.4937093115118</c:v>
                </c:pt>
                <c:pt idx="21243">
                  <c:v>2158.978358612952</c:v>
                </c:pt>
                <c:pt idx="21244">
                  <c:v>2208.8075791297388</c:v>
                </c:pt>
                <c:pt idx="21245">
                  <c:v>2208.7634029781561</c:v>
                </c:pt>
                <c:pt idx="21246">
                  <c:v>2225.1082521601948</c:v>
                </c:pt>
                <c:pt idx="21247">
                  <c:v>2205.9723211916171</c:v>
                </c:pt>
                <c:pt idx="21248">
                  <c:v>2211.4872519945961</c:v>
                </c:pt>
                <c:pt idx="21249">
                  <c:v>2194.2376514290381</c:v>
                </c:pt>
                <c:pt idx="21250">
                  <c:v>2195.5541940198955</c:v>
                </c:pt>
                <c:pt idx="21251">
                  <c:v>2204.1168553765733</c:v>
                </c:pt>
                <c:pt idx="21252">
                  <c:v>2177.8878647975921</c:v>
                </c:pt>
                <c:pt idx="21253">
                  <c:v>2147.179645903946</c:v>
                </c:pt>
                <c:pt idx="21254">
                  <c:v>2134.7260039577031</c:v>
                </c:pt>
                <c:pt idx="21255">
                  <c:v>2130.4565519497878</c:v>
                </c:pt>
                <c:pt idx="21256">
                  <c:v>2134.5044193984922</c:v>
                </c:pt>
                <c:pt idx="21257">
                  <c:v>2177.1945077864621</c:v>
                </c:pt>
                <c:pt idx="21258">
                  <c:v>2153.4630876515894</c:v>
                </c:pt>
                <c:pt idx="21259">
                  <c:v>2134.7279587890202</c:v>
                </c:pt>
                <c:pt idx="21260">
                  <c:v>2172.512643659586</c:v>
                </c:pt>
                <c:pt idx="21261">
                  <c:v>2187.9374834295695</c:v>
                </c:pt>
                <c:pt idx="21262">
                  <c:v>2185.530752197797</c:v>
                </c:pt>
                <c:pt idx="21263">
                  <c:v>2173.2917799854895</c:v>
                </c:pt>
                <c:pt idx="21264">
                  <c:v>2202.1965606592967</c:v>
                </c:pt>
                <c:pt idx="21265">
                  <c:v>2200.6550230668349</c:v>
                </c:pt>
                <c:pt idx="21266">
                  <c:v>2187.8472108325859</c:v>
                </c:pt>
                <c:pt idx="21267">
                  <c:v>2202.2432454798645</c:v>
                </c:pt>
                <c:pt idx="21268">
                  <c:v>2208.5857060268463</c:v>
                </c:pt>
                <c:pt idx="21269">
                  <c:v>2206.1120900360961</c:v>
                </c:pt>
                <c:pt idx="21270">
                  <c:v>2198.7877978971765</c:v>
                </c:pt>
                <c:pt idx="21271">
                  <c:v>2189.9486709496296</c:v>
                </c:pt>
                <c:pt idx="21272">
                  <c:v>2178.9551286214623</c:v>
                </c:pt>
                <c:pt idx="21273">
                  <c:v>2190.0242206748594</c:v>
                </c:pt>
                <c:pt idx="21274">
                  <c:v>2179.6873063532744</c:v>
                </c:pt>
                <c:pt idx="21275">
                  <c:v>2182.6952748360418</c:v>
                </c:pt>
                <c:pt idx="21276">
                  <c:v>2214.9555109981184</c:v>
                </c:pt>
                <c:pt idx="21277">
                  <c:v>2235.2888025890811</c:v>
                </c:pt>
                <c:pt idx="21278">
                  <c:v>2239.7146744182078</c:v>
                </c:pt>
                <c:pt idx="21279">
                  <c:v>2246.8369670828574</c:v>
                </c:pt>
                <c:pt idx="21280">
                  <c:v>2236.4565802949346</c:v>
                </c:pt>
                <c:pt idx="21281">
                  <c:v>2238.4246620855943</c:v>
                </c:pt>
                <c:pt idx="21282">
                  <c:v>2226.5162428832991</c:v>
                </c:pt>
                <c:pt idx="21283">
                  <c:v>2230.4794417956314</c:v>
                </c:pt>
                <c:pt idx="21284">
                  <c:v>2229.3195924858978</c:v>
                </c:pt>
                <c:pt idx="21285">
                  <c:v>2242.6509236489637</c:v>
                </c:pt>
                <c:pt idx="21286">
                  <c:v>2250.4553488632619</c:v>
                </c:pt>
                <c:pt idx="21287">
                  <c:v>2253.7860227795795</c:v>
                </c:pt>
                <c:pt idx="21288">
                  <c:v>2254.8678400705139</c:v>
                </c:pt>
                <c:pt idx="21289">
                  <c:v>2266.3676660548736</c:v>
                </c:pt>
                <c:pt idx="21290">
                  <c:v>2271.5803116867996</c:v>
                </c:pt>
                <c:pt idx="21291">
                  <c:v>2246.3657702270762</c:v>
                </c:pt>
                <c:pt idx="21292">
                  <c:v>2235.583214529986</c:v>
                </c:pt>
                <c:pt idx="21293">
                  <c:v>2243.1841974593881</c:v>
                </c:pt>
                <c:pt idx="21294">
                  <c:v>2242.9598790396421</c:v>
                </c:pt>
                <c:pt idx="21295">
                  <c:v>2269.8753975881177</c:v>
                </c:pt>
                <c:pt idx="21296">
                  <c:v>2280.5438119567816</c:v>
                </c:pt>
                <c:pt idx="21297">
                  <c:v>2277.3510506200423</c:v>
                </c:pt>
                <c:pt idx="21298">
                  <c:v>2282.5889580364683</c:v>
                </c:pt>
                <c:pt idx="21299">
                  <c:v>2283.9585114112901</c:v>
                </c:pt>
                <c:pt idx="21300">
                  <c:v>2277.7918234304798</c:v>
                </c:pt>
                <c:pt idx="21301">
                  <c:v>2291.9141327357488</c:v>
                </c:pt>
                <c:pt idx="21302">
                  <c:v>2278.850222179155</c:v>
                </c:pt>
                <c:pt idx="21303">
                  <c:v>2269.9627063126563</c:v>
                </c:pt>
                <c:pt idx="21304">
                  <c:v>2289.9383781282077</c:v>
                </c:pt>
                <c:pt idx="21305">
                  <c:v>2306.6549282885439</c:v>
                </c:pt>
                <c:pt idx="21306">
                  <c:v>2308.9615832168324</c:v>
                </c:pt>
                <c:pt idx="21307">
                  <c:v>2312.8868179083011</c:v>
                </c:pt>
                <c:pt idx="21308">
                  <c:v>2305.7168687727853</c:v>
                </c:pt>
                <c:pt idx="21309">
                  <c:v>2296.2173152734413</c:v>
                </c:pt>
                <c:pt idx="21310">
                  <c:v>2299.6157169000458</c:v>
                </c:pt>
                <c:pt idx="21311">
                  <c:v>2329.4647289054083</c:v>
                </c:pt>
                <c:pt idx="21312">
                  <c:v>2339.9007308909045</c:v>
                </c:pt>
                <c:pt idx="21313">
                  <c:v>2333.0682207567029</c:v>
                </c:pt>
                <c:pt idx="21314">
                  <c:v>2338.1543094779527</c:v>
                </c:pt>
                <c:pt idx="21315">
                  <c:v>2343.4853013035627</c:v>
                </c:pt>
                <c:pt idx="21316">
                  <c:v>2336.8766727538864</c:v>
                </c:pt>
                <c:pt idx="21317">
                  <c:v>2362.3018909534485</c:v>
                </c:pt>
                <c:pt idx="21318">
                  <c:v>2367.9241694539178</c:v>
                </c:pt>
                <c:pt idx="21319">
                  <c:v>2376.4013379805624</c:v>
                </c:pt>
                <c:pt idx="21320">
                  <c:v>2366.3729243342846</c:v>
                </c:pt>
                <c:pt idx="21321">
                  <c:v>2368.691969800132</c:v>
                </c:pt>
                <c:pt idx="21322">
                  <c:v>2371.4870263244961</c:v>
                </c:pt>
                <c:pt idx="21323">
                  <c:v>2371.4395965839694</c:v>
                </c:pt>
                <c:pt idx="21324">
                  <c:v>2385.1465174522245</c:v>
                </c:pt>
                <c:pt idx="21325">
                  <c:v>2385.8143584771115</c:v>
                </c:pt>
                <c:pt idx="21326">
                  <c:v>2393.878411008764</c:v>
                </c:pt>
                <c:pt idx="21327">
                  <c:v>2409.3907431121011</c:v>
                </c:pt>
                <c:pt idx="21328">
                  <c:v>2388.6217949064749</c:v>
                </c:pt>
                <c:pt idx="21329">
                  <c:v>2390.7237820859928</c:v>
                </c:pt>
                <c:pt idx="21330">
                  <c:v>2389.4806057193082</c:v>
                </c:pt>
                <c:pt idx="21331">
                  <c:v>2369.1700205706943</c:v>
                </c:pt>
                <c:pt idx="21332">
                  <c:v>2368.4592695645233</c:v>
                </c:pt>
                <c:pt idx="21333">
                  <c:v>2366.0908102949588</c:v>
                </c:pt>
                <c:pt idx="21334">
                  <c:v>2394.0106818564395</c:v>
                </c:pt>
                <c:pt idx="21335">
                  <c:v>2399.9957085610804</c:v>
                </c:pt>
                <c:pt idx="21336">
                  <c:v>2407.43569525762</c:v>
                </c:pt>
                <c:pt idx="21337">
                  <c:v>2393.9540553641773</c:v>
                </c:pt>
                <c:pt idx="21338">
                  <c:v>2400.6571267191966</c:v>
                </c:pt>
                <c:pt idx="21339">
                  <c:v>2407.6190323866822</c:v>
                </c:pt>
                <c:pt idx="21340">
                  <c:v>2425.1946513231051</c:v>
                </c:pt>
                <c:pt idx="21341">
                  <c:v>2434.1678715330008</c:v>
                </c:pt>
                <c:pt idx="21342">
                  <c:v>2438.5493737017605</c:v>
                </c:pt>
                <c:pt idx="21343">
                  <c:v>2439.7686483886114</c:v>
                </c:pt>
                <c:pt idx="21344">
                  <c:v>2438.7927409292561</c:v>
                </c:pt>
                <c:pt idx="21345">
                  <c:v>2442.694809314743</c:v>
                </c:pt>
                <c:pt idx="21346">
                  <c:v>2450.0228937426868</c:v>
                </c:pt>
                <c:pt idx="21347">
                  <c:v>2442.6728250614588</c:v>
                </c:pt>
                <c:pt idx="21348">
                  <c:v>2405.7884654030308</c:v>
                </c:pt>
                <c:pt idx="21349">
                  <c:v>2413.486988492321</c:v>
                </c:pt>
                <c:pt idx="21350">
                  <c:v>2436.8978122806966</c:v>
                </c:pt>
                <c:pt idx="21351">
                  <c:v>2440.0657794366616</c:v>
                </c:pt>
                <c:pt idx="21352">
                  <c:v>2433.2335952542389</c:v>
                </c:pt>
                <c:pt idx="21353">
                  <c:v>2457.8092545663067</c:v>
                </c:pt>
                <c:pt idx="21354">
                  <c:v>2468.3778343609415</c:v>
                </c:pt>
                <c:pt idx="21355">
                  <c:v>2466.4031320934528</c:v>
                </c:pt>
                <c:pt idx="21356">
                  <c:v>2456.7841598782884</c:v>
                </c:pt>
                <c:pt idx="21357">
                  <c:v>2460.7150145340938</c:v>
                </c:pt>
                <c:pt idx="21358">
                  <c:v>2465.6364445631621</c:v>
                </c:pt>
                <c:pt idx="21359">
                  <c:v>2461.1982989629482</c:v>
                </c:pt>
                <c:pt idx="21360">
                  <c:v>2463.9056170918079</c:v>
                </c:pt>
                <c:pt idx="21361">
                  <c:v>2484.1096431519609</c:v>
                </c:pt>
                <c:pt idx="21362">
                  <c:v>2486.3453418307972</c:v>
                </c:pt>
                <c:pt idx="21363">
                  <c:v>2475.4054223267417</c:v>
                </c:pt>
                <c:pt idx="21364">
                  <c:v>2479.8611520869299</c:v>
                </c:pt>
                <c:pt idx="21365">
                  <c:v>2477.381290934843</c:v>
                </c:pt>
                <c:pt idx="21366">
                  <c:v>2468.4627182874774</c:v>
                </c:pt>
                <c:pt idx="21367">
                  <c:v>2457.1077897833547</c:v>
                </c:pt>
                <c:pt idx="21368">
                  <c:v>2468.4104856163581</c:v>
                </c:pt>
                <c:pt idx="21369">
                  <c:v>2487.1704053070425</c:v>
                </c:pt>
                <c:pt idx="21370">
                  <c:v>2483.190932658551</c:v>
                </c:pt>
                <c:pt idx="21371">
                  <c:v>2471.023297088524</c:v>
                </c:pt>
                <c:pt idx="21372">
                  <c:v>2470.5785128950483</c:v>
                </c:pt>
                <c:pt idx="21373">
                  <c:v>2475.0749657885171</c:v>
                </c:pt>
                <c:pt idx="21374">
                  <c:v>2457.5514350307344</c:v>
                </c:pt>
                <c:pt idx="21375">
                  <c:v>2463.9902197905153</c:v>
                </c:pt>
                <c:pt idx="21376">
                  <c:v>2464.5322976388693</c:v>
                </c:pt>
                <c:pt idx="21377">
                  <c:v>2470.7429190289195</c:v>
                </c:pt>
                <c:pt idx="21378">
                  <c:v>2489.5699800719199</c:v>
                </c:pt>
                <c:pt idx="21379">
                  <c:v>2502.5655353678953</c:v>
                </c:pt>
                <c:pt idx="21380">
                  <c:v>2503.1160997856764</c:v>
                </c:pt>
                <c:pt idx="21381">
                  <c:v>2500.1624227879292</c:v>
                </c:pt>
                <c:pt idx="21382">
                  <c:v>2488.7116788915605</c:v>
                </c:pt>
                <c:pt idx="21383">
                  <c:v>2497.4719440012586</c:v>
                </c:pt>
                <c:pt idx="21384">
                  <c:v>2484.2852921369322</c:v>
                </c:pt>
                <c:pt idx="21385">
                  <c:v>2494.0236904821086</c:v>
                </c:pt>
                <c:pt idx="21386">
                  <c:v>2515.5221746940647</c:v>
                </c:pt>
                <c:pt idx="21387">
                  <c:v>2487.1470845635158</c:v>
                </c:pt>
                <c:pt idx="21388">
                  <c:v>2486.2019686713816</c:v>
                </c:pt>
                <c:pt idx="21389">
                  <c:v>2487.2461734982239</c:v>
                </c:pt>
                <c:pt idx="21390">
                  <c:v>2500.7270477585844</c:v>
                </c:pt>
                <c:pt idx="21391">
                  <c:v>2517.2818608147463</c:v>
                </c:pt>
                <c:pt idx="21392">
                  <c:v>2532.6372801657162</c:v>
                </c:pt>
                <c:pt idx="21393">
                  <c:v>2536.9427635419979</c:v>
                </c:pt>
                <c:pt idx="21394">
                  <c:v>2534.405820778456</c:v>
                </c:pt>
                <c:pt idx="21395">
                  <c:v>2537.4471077633902</c:v>
                </c:pt>
                <c:pt idx="21396">
                  <c:v>2543.283236111246</c:v>
                </c:pt>
                <c:pt idx="21397">
                  <c:v>2541.2486095223571</c:v>
                </c:pt>
                <c:pt idx="21398">
                  <c:v>2522.4433698118919</c:v>
                </c:pt>
                <c:pt idx="21399">
                  <c:v>2514.1193066915125</c:v>
                </c:pt>
                <c:pt idx="21400">
                  <c:v>2532.7237895610301</c:v>
                </c:pt>
                <c:pt idx="21401">
                  <c:v>2551.719217982738</c:v>
                </c:pt>
                <c:pt idx="21402">
                  <c:v>2555.0364529661156</c:v>
                </c:pt>
                <c:pt idx="21403">
                  <c:v>2555.5474602567087</c:v>
                </c:pt>
                <c:pt idx="21404">
                  <c:v>2566.7918690818383</c:v>
                </c:pt>
                <c:pt idx="21405">
                  <c:v>2564.995114773481</c:v>
                </c:pt>
                <c:pt idx="21406">
                  <c:v>2563.9691167275719</c:v>
                </c:pt>
                <c:pt idx="21407">
                  <c:v>2556.5336062890619</c:v>
                </c:pt>
                <c:pt idx="21408">
                  <c:v>2552.1874991583704</c:v>
                </c:pt>
                <c:pt idx="21409">
                  <c:v>2465.15790543707</c:v>
                </c:pt>
                <c:pt idx="21410">
                  <c:v>2477.2371791737114</c:v>
                </c:pt>
                <c:pt idx="21411">
                  <c:v>2471.5147612898199</c:v>
                </c:pt>
                <c:pt idx="21412">
                  <c:v>2441.3375660544712</c:v>
                </c:pt>
                <c:pt idx="21413">
                  <c:v>2414.7025732088168</c:v>
                </c:pt>
                <c:pt idx="21414">
                  <c:v>2453.3136673544259</c:v>
                </c:pt>
                <c:pt idx="21415">
                  <c:v>2448.627838249779</c:v>
                </c:pt>
                <c:pt idx="21416">
                  <c:v>2465.7437468391449</c:v>
                </c:pt>
                <c:pt idx="21417">
                  <c:v>2468.4314075231996</c:v>
                </c:pt>
                <c:pt idx="21418">
                  <c:v>2475.8120174316941</c:v>
                </c:pt>
                <c:pt idx="21419">
                  <c:v>2426.0234377611428</c:v>
                </c:pt>
                <c:pt idx="21420">
                  <c:v>2440.3127158095558</c:v>
                </c:pt>
                <c:pt idx="21421">
                  <c:v>2451.5137511751218</c:v>
                </c:pt>
                <c:pt idx="21422">
                  <c:v>2441.6831810329095</c:v>
                </c:pt>
                <c:pt idx="21423">
                  <c:v>2468.5172791924615</c:v>
                </c:pt>
                <c:pt idx="21424">
                  <c:v>2485.5253632460976</c:v>
                </c:pt>
                <c:pt idx="21425">
                  <c:v>2526.7602290223508</c:v>
                </c:pt>
                <c:pt idx="21426">
                  <c:v>2526.7349614200607</c:v>
                </c:pt>
                <c:pt idx="21427">
                  <c:v>2529.2364290318665</c:v>
                </c:pt>
                <c:pt idx="21428">
                  <c:v>2531.2345258108016</c:v>
                </c:pt>
                <c:pt idx="21429">
                  <c:v>2516.2749297632599</c:v>
                </c:pt>
                <c:pt idx="21430">
                  <c:v>2498.1325875196667</c:v>
                </c:pt>
                <c:pt idx="21431">
                  <c:v>2505.8518172151025</c:v>
                </c:pt>
                <c:pt idx="21432">
                  <c:v>2504.5738327883228</c:v>
                </c:pt>
                <c:pt idx="21433">
                  <c:v>2510.6349014636708</c:v>
                </c:pt>
                <c:pt idx="21434">
                  <c:v>2534.5361457256049</c:v>
                </c:pt>
                <c:pt idx="21435">
                  <c:v>2537.3748262088175</c:v>
                </c:pt>
                <c:pt idx="21436">
                  <c:v>2545.7989106318305</c:v>
                </c:pt>
                <c:pt idx="21437">
                  <c:v>2547.6318858474856</c:v>
                </c:pt>
                <c:pt idx="21438">
                  <c:v>2553.7971550112366</c:v>
                </c:pt>
                <c:pt idx="21439">
                  <c:v>2538.0146885932672</c:v>
                </c:pt>
                <c:pt idx="21440">
                  <c:v>2554.0549414251768</c:v>
                </c:pt>
                <c:pt idx="21441">
                  <c:v>2563.3006203131358</c:v>
                </c:pt>
                <c:pt idx="21442">
                  <c:v>2591.035533024924</c:v>
                </c:pt>
                <c:pt idx="21443">
                  <c:v>2593.9374928219117</c:v>
                </c:pt>
                <c:pt idx="21444">
                  <c:v>2594.508159070333</c:v>
                </c:pt>
                <c:pt idx="21445">
                  <c:v>2589.1115820994669</c:v>
                </c:pt>
                <c:pt idx="21446">
                  <c:v>2612.7242797282142</c:v>
                </c:pt>
                <c:pt idx="21447">
                  <c:v>2607.028540798407</c:v>
                </c:pt>
                <c:pt idx="21448">
                  <c:v>2604.9950585365841</c:v>
                </c:pt>
                <c:pt idx="21449">
                  <c:v>2629.2736124821449</c:v>
                </c:pt>
                <c:pt idx="21450">
                  <c:v>2629.3261979543945</c:v>
                </c:pt>
                <c:pt idx="21451">
                  <c:v>2626.486525660604</c:v>
                </c:pt>
                <c:pt idx="21452">
                  <c:v>2602.638028007606</c:v>
                </c:pt>
                <c:pt idx="21453">
                  <c:v>2608.832306514264</c:v>
                </c:pt>
                <c:pt idx="21454">
                  <c:v>2629.9116715508994</c:v>
                </c:pt>
                <c:pt idx="21455">
                  <c:v>2640.1157288365171</c:v>
                </c:pt>
                <c:pt idx="21456">
                  <c:v>2647.1912389897989</c:v>
                </c:pt>
                <c:pt idx="21457">
                  <c:v>2652.4326776429989</c:v>
                </c:pt>
                <c:pt idx="21458">
                  <c:v>2649.4619530440386</c:v>
                </c:pt>
                <c:pt idx="21459">
                  <c:v>2659.2119730312406</c:v>
                </c:pt>
                <c:pt idx="21460">
                  <c:v>2621.9298211693426</c:v>
                </c:pt>
                <c:pt idx="21461">
                  <c:v>2647.3101018382617</c:v>
                </c:pt>
                <c:pt idx="21462">
                  <c:v>2640.3741493714456</c:v>
                </c:pt>
                <c:pt idx="21463">
                  <c:v>2633.7204065150295</c:v>
                </c:pt>
                <c:pt idx="21464">
                  <c:v>2655.7909835216255</c:v>
                </c:pt>
                <c:pt idx="21465">
                  <c:v>2653.6132349151376</c:v>
                </c:pt>
                <c:pt idx="21466">
                  <c:v>2671.6047326478624</c:v>
                </c:pt>
                <c:pt idx="21467">
                  <c:v>2680.3675961709473</c:v>
                </c:pt>
                <c:pt idx="21468">
                  <c:v>2682.9943564151949</c:v>
                </c:pt>
                <c:pt idx="21469">
                  <c:v>2678.6479055578025</c:v>
                </c:pt>
                <c:pt idx="21470">
                  <c:v>2650.4685295913346</c:v>
                </c:pt>
                <c:pt idx="21471">
                  <c:v>2665.523190839413</c:v>
                </c:pt>
                <c:pt idx="21472">
                  <c:v>2672.4002406717786</c:v>
                </c:pt>
                <c:pt idx="21473">
                  <c:v>2693.4587545682725</c:v>
                </c:pt>
                <c:pt idx="21474">
                  <c:v>2697.4450735250334</c:v>
                </c:pt>
                <c:pt idx="21475">
                  <c:v>2709.8263464125134</c:v>
                </c:pt>
                <c:pt idx="21476">
                  <c:v>2715.2189008418741</c:v>
                </c:pt>
                <c:pt idx="21477">
                  <c:v>2700.8010884784035</c:v>
                </c:pt>
                <c:pt idx="21478">
                  <c:v>2676.4668706712132</c:v>
                </c:pt>
                <c:pt idx="21479">
                  <c:v>2630.1372291398943</c:v>
                </c:pt>
                <c:pt idx="21480">
                  <c:v>2658.7794235652277</c:v>
                </c:pt>
                <c:pt idx="21481">
                  <c:v>2661.4116151945573</c:v>
                </c:pt>
                <c:pt idx="21482">
                  <c:v>2633.706320280382</c:v>
                </c:pt>
                <c:pt idx="21483">
                  <c:v>2670.2885010690766</c:v>
                </c:pt>
                <c:pt idx="21484">
                  <c:v>2684.1472983896251</c:v>
                </c:pt>
                <c:pt idx="21485">
                  <c:v>2703.1779027352077</c:v>
                </c:pt>
                <c:pt idx="21486">
                  <c:v>2700.1773752631716</c:v>
                </c:pt>
                <c:pt idx="21487">
                  <c:v>2704.4706572898399</c:v>
                </c:pt>
                <c:pt idx="21488">
                  <c:v>2670.0968352356858</c:v>
                </c:pt>
                <c:pt idx="21489">
                  <c:v>2685.5566959117004</c:v>
                </c:pt>
                <c:pt idx="21490">
                  <c:v>2652.4974929850273</c:v>
                </c:pt>
                <c:pt idx="21491">
                  <c:v>2642.656727286053</c:v>
                </c:pt>
                <c:pt idx="21492">
                  <c:v>2633.9095335187362</c:v>
                </c:pt>
                <c:pt idx="21493">
                  <c:v>2658.641944038477</c:v>
                </c:pt>
                <c:pt idx="21494">
                  <c:v>2659.9446785910563</c:v>
                </c:pt>
                <c:pt idx="21495">
                  <c:v>2655.3961731906656</c:v>
                </c:pt>
                <c:pt idx="21496">
                  <c:v>2684.0478978993933</c:v>
                </c:pt>
                <c:pt idx="21497">
                  <c:v>2694.2204394324317</c:v>
                </c:pt>
                <c:pt idx="21498">
                  <c:v>2696.6182956235266</c:v>
                </c:pt>
                <c:pt idx="21499">
                  <c:v>2707.9171262821887</c:v>
                </c:pt>
                <c:pt idx="21500">
                  <c:v>2711.1395476624648</c:v>
                </c:pt>
                <c:pt idx="21501">
                  <c:v>2672.8853686449474</c:v>
                </c:pt>
                <c:pt idx="21502">
                  <c:v>2688.0940863925371</c:v>
                </c:pt>
                <c:pt idx="21503">
                  <c:v>2736.4528990067388</c:v>
                </c:pt>
                <c:pt idx="21504">
                  <c:v>2744.6348931747689</c:v>
                </c:pt>
                <c:pt idx="21505">
                  <c:v>2736.6480056356304</c:v>
                </c:pt>
                <c:pt idx="21506">
                  <c:v>2737.715298357828</c:v>
                </c:pt>
                <c:pt idx="21507">
                  <c:v>2731.3911760186215</c:v>
                </c:pt>
                <c:pt idx="21508">
                  <c:v>2743.9282615165471</c:v>
                </c:pt>
                <c:pt idx="21509">
                  <c:v>2710.1505046172783</c:v>
                </c:pt>
                <c:pt idx="21510">
                  <c:v>2720.4219750297775</c:v>
                </c:pt>
                <c:pt idx="21511">
                  <c:v>2665.4422469144261</c:v>
                </c:pt>
                <c:pt idx="21512">
                  <c:v>2673.9450076820831</c:v>
                </c:pt>
                <c:pt idx="21513">
                  <c:v>2611.3479550522452</c:v>
                </c:pt>
                <c:pt idx="21514">
                  <c:v>2572.4127570424162</c:v>
                </c:pt>
                <c:pt idx="21515">
                  <c:v>2596.8249541067485</c:v>
                </c:pt>
                <c:pt idx="21516">
                  <c:v>2566.4161338941585</c:v>
                </c:pt>
                <c:pt idx="21517">
                  <c:v>2579.9668110811194</c:v>
                </c:pt>
                <c:pt idx="21518">
                  <c:v>2594.6210225680597</c:v>
                </c:pt>
                <c:pt idx="21519">
                  <c:v>2526.0711351518116</c:v>
                </c:pt>
                <c:pt idx="21520">
                  <c:v>2578.8155004537816</c:v>
                </c:pt>
                <c:pt idx="21521">
                  <c:v>2596.0419879968131</c:v>
                </c:pt>
                <c:pt idx="21522">
                  <c:v>2634.6710927782055</c:v>
                </c:pt>
                <c:pt idx="21523">
                  <c:v>2562.9553456327826</c:v>
                </c:pt>
                <c:pt idx="21524">
                  <c:v>2564.1855641986863</c:v>
                </c:pt>
                <c:pt idx="21525">
                  <c:v>2563.1086062617228</c:v>
                </c:pt>
                <c:pt idx="21526">
                  <c:v>2516.6650783162604</c:v>
                </c:pt>
                <c:pt idx="21527">
                  <c:v>2480.3747678869399</c:v>
                </c:pt>
                <c:pt idx="21528">
                  <c:v>2488.510397125609</c:v>
                </c:pt>
                <c:pt idx="21529">
                  <c:v>2547.6871743692559</c:v>
                </c:pt>
                <c:pt idx="21530">
                  <c:v>2548.1457580606425</c:v>
                </c:pt>
                <c:pt idx="21531">
                  <c:v>2552.4266429341842</c:v>
                </c:pt>
                <c:pt idx="21532">
                  <c:v>2583.5151994451226</c:v>
                </c:pt>
                <c:pt idx="21533">
                  <c:v>2578.0381472222989</c:v>
                </c:pt>
                <c:pt idx="21534">
                  <c:v>2609.6964556701887</c:v>
                </c:pt>
                <c:pt idx="21535">
                  <c:v>2587.9837811590128</c:v>
                </c:pt>
                <c:pt idx="21536">
                  <c:v>2528.1495961386163</c:v>
                </c:pt>
                <c:pt idx="21537">
                  <c:v>2582.4542494636735</c:v>
                </c:pt>
                <c:pt idx="21538">
                  <c:v>2571.8145379558832</c:v>
                </c:pt>
                <c:pt idx="21539">
                  <c:v>2601.0817873978212</c:v>
                </c:pt>
                <c:pt idx="21540">
                  <c:v>2628.3151137118762</c:v>
                </c:pt>
                <c:pt idx="21541">
                  <c:v>2601.1646185872328</c:v>
                </c:pt>
                <c:pt idx="21542">
                  <c:v>2612.5317079704591</c:v>
                </c:pt>
                <c:pt idx="21543">
                  <c:v>2568.5627993253161</c:v>
                </c:pt>
                <c:pt idx="21544">
                  <c:v>2562.0643354430231</c:v>
                </c:pt>
                <c:pt idx="21545">
                  <c:v>2597.0877549085294</c:v>
                </c:pt>
                <c:pt idx="21546">
                  <c:v>2596.7501335003913</c:v>
                </c:pt>
                <c:pt idx="21547">
                  <c:v>2615.1091569442387</c:v>
                </c:pt>
                <c:pt idx="21548">
                  <c:v>2618.168834657863</c:v>
                </c:pt>
                <c:pt idx="21549">
                  <c:v>2602.9049103518078</c:v>
                </c:pt>
                <c:pt idx="21550">
                  <c:v>2678.3110656046993</c:v>
                </c:pt>
                <c:pt idx="21551">
                  <c:v>2694.5684137729199</c:v>
                </c:pt>
                <c:pt idx="21552">
                  <c:v>2677.5117957137377</c:v>
                </c:pt>
                <c:pt idx="21553">
                  <c:v>2689.480273440578</c:v>
                </c:pt>
                <c:pt idx="21554">
                  <c:v>2674.8763955557956</c:v>
                </c:pt>
                <c:pt idx="21555">
                  <c:v>2674.5286616243734</c:v>
                </c:pt>
                <c:pt idx="21556">
                  <c:v>2691.0305034665957</c:v>
                </c:pt>
                <c:pt idx="21557">
                  <c:v>2703.0594098170914</c:v>
                </c:pt>
                <c:pt idx="21558">
                  <c:v>2693.5176101004367</c:v>
                </c:pt>
                <c:pt idx="21559">
                  <c:v>2730.7958938242268</c:v>
                </c:pt>
                <c:pt idx="21560">
                  <c:v>2734.1820807325685</c:v>
                </c:pt>
                <c:pt idx="21561">
                  <c:v>2721.4407922363548</c:v>
                </c:pt>
                <c:pt idx="21562">
                  <c:v>2726.7203873732933</c:v>
                </c:pt>
                <c:pt idx="21563">
                  <c:v>2757.0960524886318</c:v>
                </c:pt>
                <c:pt idx="21564">
                  <c:v>2750.0378865942607</c:v>
                </c:pt>
                <c:pt idx="21565">
                  <c:v>2771.8731874138193</c:v>
                </c:pt>
                <c:pt idx="21566">
                  <c:v>2768.657814516419</c:v>
                </c:pt>
                <c:pt idx="21567">
                  <c:v>2752.9872112862558</c:v>
                </c:pt>
                <c:pt idx="21568">
                  <c:v>2767.4128642733954</c:v>
                </c:pt>
                <c:pt idx="21569">
                  <c:v>2743.1703275823606</c:v>
                </c:pt>
                <c:pt idx="21570">
                  <c:v>2725.1751302334205</c:v>
                </c:pt>
                <c:pt idx="21571">
                  <c:v>2731.552040038167</c:v>
                </c:pt>
                <c:pt idx="21572">
                  <c:v>2729.2029052837343</c:v>
                </c:pt>
                <c:pt idx="21573">
                  <c:v>2662.7195225110222</c:v>
                </c:pt>
                <c:pt idx="21574">
                  <c:v>2675.6070849999755</c:v>
                </c:pt>
                <c:pt idx="21575">
                  <c:v>2698.7243302143752</c:v>
                </c:pt>
                <c:pt idx="21576">
                  <c:v>2690.1963613308976</c:v>
                </c:pt>
                <c:pt idx="21577">
                  <c:v>2685.4616157349551</c:v>
                </c:pt>
                <c:pt idx="21578">
                  <c:v>2722.8969506583007</c:v>
                </c:pt>
                <c:pt idx="21579">
                  <c:v>2734.1697440340263</c:v>
                </c:pt>
                <c:pt idx="21580">
                  <c:v>2717.0538414363732</c:v>
                </c:pt>
                <c:pt idx="21581">
                  <c:v>2750.8539912238416</c:v>
                </c:pt>
                <c:pt idx="21582">
                  <c:v>2678.1214116958831</c:v>
                </c:pt>
                <c:pt idx="21583">
                  <c:v>2680.6924082511114</c:v>
                </c:pt>
                <c:pt idx="21584">
                  <c:v>2665.3052338277503</c:v>
                </c:pt>
                <c:pt idx="21585">
                  <c:v>2697.4488149477129</c:v>
                </c:pt>
                <c:pt idx="21586">
                  <c:v>2623.161074584053</c:v>
                </c:pt>
                <c:pt idx="21587">
                  <c:v>2622.2691998186942</c:v>
                </c:pt>
                <c:pt idx="21588">
                  <c:v>2584.4036325733123</c:v>
                </c:pt>
                <c:pt idx="21589">
                  <c:v>2556.9055779227324</c:v>
                </c:pt>
                <c:pt idx="21590">
                  <c:v>2629.1637295548285</c:v>
                </c:pt>
                <c:pt idx="21591">
                  <c:v>2613.0206642553617</c:v>
                </c:pt>
                <c:pt idx="21592">
                  <c:v>2580.7759892584504</c:v>
                </c:pt>
                <c:pt idx="21593">
                  <c:v>2591.7700949726914</c:v>
                </c:pt>
                <c:pt idx="21594">
                  <c:v>2545.2737394688816</c:v>
                </c:pt>
                <c:pt idx="21595">
                  <c:v>2553.5713318595504</c:v>
                </c:pt>
                <c:pt idx="21596">
                  <c:v>2514.6549047620106</c:v>
                </c:pt>
                <c:pt idx="21597">
                  <c:v>2555.0402625324882</c:v>
                </c:pt>
                <c:pt idx="21598">
                  <c:v>2502.0487274875645</c:v>
                </c:pt>
                <c:pt idx="21599">
                  <c:v>2535.2258936140497</c:v>
                </c:pt>
                <c:pt idx="21600">
                  <c:v>2609.1530806718356</c:v>
                </c:pt>
                <c:pt idx="21601">
                  <c:v>2609.8314604728102</c:v>
                </c:pt>
                <c:pt idx="21602">
                  <c:v>2628.5178537297957</c:v>
                </c:pt>
                <c:pt idx="21603">
                  <c:v>2613.1147391069389</c:v>
                </c:pt>
                <c:pt idx="21604">
                  <c:v>2597.5405752618617</c:v>
                </c:pt>
                <c:pt idx="21605">
                  <c:v>2636.0880773987478</c:v>
                </c:pt>
                <c:pt idx="21606">
                  <c:v>2677.3164949292645</c:v>
                </c:pt>
                <c:pt idx="21607">
                  <c:v>2675.8171976921039</c:v>
                </c:pt>
                <c:pt idx="21608">
                  <c:v>2695.1901142033944</c:v>
                </c:pt>
                <c:pt idx="21609">
                  <c:v>2628.1876879642982</c:v>
                </c:pt>
                <c:pt idx="21610">
                  <c:v>2641.1709351428417</c:v>
                </c:pt>
                <c:pt idx="21611">
                  <c:v>2643.1254016348471</c:v>
                </c:pt>
                <c:pt idx="21612">
                  <c:v>2607.5489337288418</c:v>
                </c:pt>
                <c:pt idx="21613">
                  <c:v>2566.7147174266479</c:v>
                </c:pt>
                <c:pt idx="21614">
                  <c:v>2583.7577031503606</c:v>
                </c:pt>
                <c:pt idx="21615">
                  <c:v>2581.5356715256512</c:v>
                </c:pt>
                <c:pt idx="21616">
                  <c:v>2598.4189148174291</c:v>
                </c:pt>
                <c:pt idx="21617">
                  <c:v>2641.3967636685093</c:v>
                </c:pt>
                <c:pt idx="21618">
                  <c:v>2662.8977333247713</c:v>
                </c:pt>
                <c:pt idx="21619">
                  <c:v>2665.9334367407614</c:v>
                </c:pt>
                <c:pt idx="21620">
                  <c:v>2626.5842592144677</c:v>
                </c:pt>
                <c:pt idx="21621">
                  <c:v>2630.1038821218149</c:v>
                </c:pt>
                <c:pt idx="21622">
                  <c:v>2613.3764214315202</c:v>
                </c:pt>
                <c:pt idx="21623">
                  <c:v>2575.4824633207631</c:v>
                </c:pt>
                <c:pt idx="21624">
                  <c:v>2572.1343361184463</c:v>
                </c:pt>
                <c:pt idx="21625">
                  <c:v>2506.5449105474258</c:v>
                </c:pt>
                <c:pt idx="21626">
                  <c:v>2510.8060368953566</c:v>
                </c:pt>
                <c:pt idx="21627">
                  <c:v>2465.6115282312403</c:v>
                </c:pt>
                <c:pt idx="21628">
                  <c:v>2492.9798161946073</c:v>
                </c:pt>
                <c:pt idx="21629">
                  <c:v>2515.4166345403587</c:v>
                </c:pt>
                <c:pt idx="21630">
                  <c:v>2479.9492599933396</c:v>
                </c:pt>
                <c:pt idx="21631">
                  <c:v>2505.4927373712708</c:v>
                </c:pt>
                <c:pt idx="21632">
                  <c:v>2445.8620102218342</c:v>
                </c:pt>
                <c:pt idx="21633">
                  <c:v>2433.632700170725</c:v>
                </c:pt>
                <c:pt idx="21634">
                  <c:v>2365.7343478359617</c:v>
                </c:pt>
                <c:pt idx="21635">
                  <c:v>2352.7228089228638</c:v>
                </c:pt>
                <c:pt idx="21636">
                  <c:v>2329.9013976763117</c:v>
                </c:pt>
                <c:pt idx="21637">
                  <c:v>2377.6643763286761</c:v>
                </c:pt>
                <c:pt idx="21638">
                  <c:v>2402.1543194048613</c:v>
                </c:pt>
                <c:pt idx="21639">
                  <c:v>2369.004589797074</c:v>
                </c:pt>
                <c:pt idx="21640">
                  <c:v>2409.7514687415837</c:v>
                </c:pt>
                <c:pt idx="21641">
                  <c:v>2426.6197290227747</c:v>
                </c:pt>
                <c:pt idx="21642">
                  <c:v>2412.5453345944425</c:v>
                </c:pt>
                <c:pt idx="21643">
                  <c:v>2452.8348416821696</c:v>
                </c:pt>
                <c:pt idx="21644">
                  <c:v>2489.3084957779834</c:v>
                </c:pt>
                <c:pt idx="21645">
                  <c:v>2464.8385932644856</c:v>
                </c:pt>
                <c:pt idx="21646">
                  <c:v>2390.8194903087528</c:v>
                </c:pt>
                <c:pt idx="21647">
                  <c:v>2370.6648820054497</c:v>
                </c:pt>
                <c:pt idx="21648">
                  <c:v>2390.2702805796348</c:v>
                </c:pt>
                <c:pt idx="21649">
                  <c:v>2383.2667886575364</c:v>
                </c:pt>
                <c:pt idx="21650">
                  <c:v>2397.2565647069564</c:v>
                </c:pt>
                <c:pt idx="21651">
                  <c:v>2412.0476377111981</c:v>
                </c:pt>
                <c:pt idx="21652">
                  <c:v>2447.4323765564213</c:v>
                </c:pt>
                <c:pt idx="21653">
                  <c:v>2414.5633597392684</c:v>
                </c:pt>
                <c:pt idx="21654">
                  <c:v>2414.2494665025024</c:v>
                </c:pt>
                <c:pt idx="21655">
                  <c:v>2412.969914285256</c:v>
                </c:pt>
                <c:pt idx="21656">
                  <c:v>2433.1664724678235</c:v>
                </c:pt>
                <c:pt idx="21657">
                  <c:v>2402.1922632733081</c:v>
                </c:pt>
                <c:pt idx="21658">
                  <c:v>2417.0137895377043</c:v>
                </c:pt>
                <c:pt idx="21659">
                  <c:v>2452.4713818302221</c:v>
                </c:pt>
                <c:pt idx="21660">
                  <c:v>2470.3008487761281</c:v>
                </c:pt>
                <c:pt idx="21661">
                  <c:v>2467.7564389018889</c:v>
                </c:pt>
                <c:pt idx="21662">
                  <c:v>2444.9790469708246</c:v>
                </c:pt>
                <c:pt idx="21663">
                  <c:v>2380.6027486640828</c:v>
                </c:pt>
                <c:pt idx="21664">
                  <c:v>2379.8647618119967</c:v>
                </c:pt>
                <c:pt idx="21665">
                  <c:v>2371.5114364980363</c:v>
                </c:pt>
                <c:pt idx="21666">
                  <c:v>2385.0053365717099</c:v>
                </c:pt>
                <c:pt idx="21667">
                  <c:v>2331.3188664454806</c:v>
                </c:pt>
                <c:pt idx="21668">
                  <c:v>2311.0130791187403</c:v>
                </c:pt>
                <c:pt idx="21669">
                  <c:v>2271.4716453350188</c:v>
                </c:pt>
                <c:pt idx="21670">
                  <c:v>2352.767615521559</c:v>
                </c:pt>
                <c:pt idx="21671">
                  <c:v>2334.86305396744</c:v>
                </c:pt>
                <c:pt idx="21672">
                  <c:v>2350.2498014930857</c:v>
                </c:pt>
                <c:pt idx="21673">
                  <c:v>2301.811153084313</c:v>
                </c:pt>
                <c:pt idx="21674">
                  <c:v>2274.1664011357707</c:v>
                </c:pt>
                <c:pt idx="21675">
                  <c:v>2367.3844819183259</c:v>
                </c:pt>
                <c:pt idx="21676">
                  <c:v>2311.4905343002342</c:v>
                </c:pt>
                <c:pt idx="21677">
                  <c:v>2364.8628507372268</c:v>
                </c:pt>
                <c:pt idx="21678">
                  <c:v>2405.5148431414</c:v>
                </c:pt>
                <c:pt idx="21679">
                  <c:v>2414.87229588122</c:v>
                </c:pt>
                <c:pt idx="21680">
                  <c:v>2395.2876815616232</c:v>
                </c:pt>
                <c:pt idx="21681">
                  <c:v>2368.4365066513174</c:v>
                </c:pt>
                <c:pt idx="21682">
                  <c:v>2349.2284865823754</c:v>
                </c:pt>
                <c:pt idx="21683">
                  <c:v>2362.8305195196872</c:v>
                </c:pt>
                <c:pt idx="21684">
                  <c:v>2442.6469344690622</c:v>
                </c:pt>
                <c:pt idx="21685">
                  <c:v>2440.6439639827977</c:v>
                </c:pt>
                <c:pt idx="21686">
                  <c:v>2444.2561170494919</c:v>
                </c:pt>
                <c:pt idx="21687">
                  <c:v>2448.3624673261347</c:v>
                </c:pt>
                <c:pt idx="21688">
                  <c:v>2451.986043777777</c:v>
                </c:pt>
                <c:pt idx="21689">
                  <c:v>2443.8454501124347</c:v>
                </c:pt>
                <c:pt idx="21690">
                  <c:v>2420.5800414273644</c:v>
                </c:pt>
                <c:pt idx="21691">
                  <c:v>2433.6027620502437</c:v>
                </c:pt>
                <c:pt idx="21692">
                  <c:v>2384.6386744777928</c:v>
                </c:pt>
                <c:pt idx="21693">
                  <c:v>2375.7678186087355</c:v>
                </c:pt>
                <c:pt idx="21694">
                  <c:v>2386.8864119998243</c:v>
                </c:pt>
                <c:pt idx="21695">
                  <c:v>2441.2596844651803</c:v>
                </c:pt>
                <c:pt idx="21696">
                  <c:v>2439.0137255554723</c:v>
                </c:pt>
                <c:pt idx="21697">
                  <c:v>2479.9403758702933</c:v>
                </c:pt>
                <c:pt idx="21698">
                  <c:v>2475.9228724613836</c:v>
                </c:pt>
                <c:pt idx="21699">
                  <c:v>2452.1044944283053</c:v>
                </c:pt>
                <c:pt idx="21700">
                  <c:v>2458.6761344733732</c:v>
                </c:pt>
                <c:pt idx="21701">
                  <c:v>2475.1000910516555</c:v>
                </c:pt>
                <c:pt idx="21702">
                  <c:v>2492.1287796780907</c:v>
                </c:pt>
                <c:pt idx="21703">
                  <c:v>2491.5805113465617</c:v>
                </c:pt>
                <c:pt idx="21704">
                  <c:v>2482.8101479466218</c:v>
                </c:pt>
                <c:pt idx="21705">
                  <c:v>2475.5603423146176</c:v>
                </c:pt>
                <c:pt idx="21706">
                  <c:v>2516.8526888244255</c:v>
                </c:pt>
                <c:pt idx="21707">
                  <c:v>2522.0877424171804</c:v>
                </c:pt>
                <c:pt idx="21708">
                  <c:v>2511.9489496926631</c:v>
                </c:pt>
                <c:pt idx="21709">
                  <c:v>2530.9895227313332</c:v>
                </c:pt>
                <c:pt idx="21710">
                  <c:v>2489.1775758158115</c:v>
                </c:pt>
                <c:pt idx="21711">
                  <c:v>2498.5866670523951</c:v>
                </c:pt>
                <c:pt idx="21712">
                  <c:v>2485.2941859836765</c:v>
                </c:pt>
                <c:pt idx="21713">
                  <c:v>2512.8312455643754</c:v>
                </c:pt>
                <c:pt idx="21714">
                  <c:v>2515.2938201850284</c:v>
                </c:pt>
                <c:pt idx="21715">
                  <c:v>2525.0531602073465</c:v>
                </c:pt>
                <c:pt idx="21716">
                  <c:v>2551.0107066942783</c:v>
                </c:pt>
                <c:pt idx="21717">
                  <c:v>2553.7657982575079</c:v>
                </c:pt>
                <c:pt idx="21718">
                  <c:v>2553.4593463617171</c:v>
                </c:pt>
                <c:pt idx="21719">
                  <c:v>2533.2359483385321</c:v>
                </c:pt>
                <c:pt idx="21720">
                  <c:v>2493.920126420318</c:v>
                </c:pt>
                <c:pt idx="21721">
                  <c:v>2503.5965365108291</c:v>
                </c:pt>
                <c:pt idx="21722">
                  <c:v>2472.7522271810158</c:v>
                </c:pt>
                <c:pt idx="21723">
                  <c:v>2490.7538633948934</c:v>
                </c:pt>
                <c:pt idx="21724">
                  <c:v>2503.1578176345997</c:v>
                </c:pt>
                <c:pt idx="21725">
                  <c:v>2518.6273329475816</c:v>
                </c:pt>
                <c:pt idx="21726">
                  <c:v>2526.1328423997652</c:v>
                </c:pt>
                <c:pt idx="21727">
                  <c:v>2501.5788311716396</c:v>
                </c:pt>
                <c:pt idx="21728">
                  <c:v>2490.2716948547441</c:v>
                </c:pt>
                <c:pt idx="21729">
                  <c:v>2490.9689709293034</c:v>
                </c:pt>
                <c:pt idx="21730">
                  <c:v>2539.7421433800992</c:v>
                </c:pt>
                <c:pt idx="21731">
                  <c:v>2466.2928005935469</c:v>
                </c:pt>
                <c:pt idx="21732">
                  <c:v>2465.7502161774164</c:v>
                </c:pt>
                <c:pt idx="21733">
                  <c:v>2458.3036505245605</c:v>
                </c:pt>
                <c:pt idx="21734">
                  <c:v>2417.6924742178949</c:v>
                </c:pt>
                <c:pt idx="21735">
                  <c:v>2425.3807362859075</c:v>
                </c:pt>
                <c:pt idx="21736">
                  <c:v>2463.1681681572418</c:v>
                </c:pt>
                <c:pt idx="21737">
                  <c:v>2467.0599738629298</c:v>
                </c:pt>
                <c:pt idx="21738">
                  <c:v>2453.6885088045929</c:v>
                </c:pt>
                <c:pt idx="21739">
                  <c:v>2430.3293942007731</c:v>
                </c:pt>
                <c:pt idx="21740">
                  <c:v>2438.7869404925914</c:v>
                </c:pt>
                <c:pt idx="21741">
                  <c:v>2395.3277572130137</c:v>
                </c:pt>
                <c:pt idx="21742">
                  <c:v>2391.6868590220502</c:v>
                </c:pt>
                <c:pt idx="21743">
                  <c:v>2378.9630849320529</c:v>
                </c:pt>
                <c:pt idx="21744">
                  <c:v>2394.3787657224125</c:v>
                </c:pt>
                <c:pt idx="21745">
                  <c:v>2326.8093969537258</c:v>
                </c:pt>
                <c:pt idx="21746">
                  <c:v>2318.3863469367534</c:v>
                </c:pt>
                <c:pt idx="21747">
                  <c:v>2316.9489474016527</c:v>
                </c:pt>
                <c:pt idx="21748">
                  <c:v>2323.8302857754356</c:v>
                </c:pt>
                <c:pt idx="21749">
                  <c:v>2277.5163481799314</c:v>
                </c:pt>
                <c:pt idx="21750">
                  <c:v>2274.259499802034</c:v>
                </c:pt>
                <c:pt idx="21751">
                  <c:v>2255.9971960186235</c:v>
                </c:pt>
                <c:pt idx="21752">
                  <c:v>2297.6654642290873</c:v>
                </c:pt>
                <c:pt idx="21753">
                  <c:v>2250.494392248464</c:v>
                </c:pt>
                <c:pt idx="21754">
                  <c:v>2265.2801404055363</c:v>
                </c:pt>
                <c:pt idx="21755">
                  <c:v>2245.504244779796</c:v>
                </c:pt>
                <c:pt idx="21756">
                  <c:v>2224.7782406004785</c:v>
                </c:pt>
                <c:pt idx="21757">
                  <c:v>2203.5761039675558</c:v>
                </c:pt>
                <c:pt idx="21758">
                  <c:v>2259.2604721148159</c:v>
                </c:pt>
                <c:pt idx="21759">
                  <c:v>2284.7223376355496</c:v>
                </c:pt>
                <c:pt idx="21760">
                  <c:v>2283.0544903290756</c:v>
                </c:pt>
                <c:pt idx="21761">
                  <c:v>2286.8671913279254</c:v>
                </c:pt>
                <c:pt idx="21762">
                  <c:v>2318.3573525525112</c:v>
                </c:pt>
                <c:pt idx="21763">
                  <c:v>2325.9383810953582</c:v>
                </c:pt>
                <c:pt idx="21764">
                  <c:v>2272.3720201787319</c:v>
                </c:pt>
                <c:pt idx="21765">
                  <c:v>2283.2112347149841</c:v>
                </c:pt>
                <c:pt idx="21766">
                  <c:v>2243.1865417704303</c:v>
                </c:pt>
                <c:pt idx="21767">
                  <c:v>2294.2638993265427</c:v>
                </c:pt>
                <c:pt idx="21768">
                  <c:v>2330.6738674088551</c:v>
                </c:pt>
                <c:pt idx="21769">
                  <c:v>2303.8011977176311</c:v>
                </c:pt>
                <c:pt idx="21770">
                  <c:v>2293.1115601602214</c:v>
                </c:pt>
                <c:pt idx="21771">
                  <c:v>2268.2542308480847</c:v>
                </c:pt>
                <c:pt idx="21772">
                  <c:v>2328.4990632194094</c:v>
                </c:pt>
                <c:pt idx="21773">
                  <c:v>2340.2812684792998</c:v>
                </c:pt>
                <c:pt idx="21774">
                  <c:v>2299.9348194107165</c:v>
                </c:pt>
                <c:pt idx="21775">
                  <c:v>2352.5113293824456</c:v>
                </c:pt>
                <c:pt idx="21776">
                  <c:v>2372.1783240960826</c:v>
                </c:pt>
                <c:pt idx="21777">
                  <c:v>2347.4127823925196</c:v>
                </c:pt>
                <c:pt idx="21778">
                  <c:v>2344.0325079858744</c:v>
                </c:pt>
                <c:pt idx="21779">
                  <c:v>2358.9405547366646</c:v>
                </c:pt>
                <c:pt idx="21780">
                  <c:v>2368.0460652779479</c:v>
                </c:pt>
                <c:pt idx="21781">
                  <c:v>2333.8514800953344</c:v>
                </c:pt>
                <c:pt idx="21782">
                  <c:v>2310.6529963831867</c:v>
                </c:pt>
                <c:pt idx="21783">
                  <c:v>2323.2691617434389</c:v>
                </c:pt>
                <c:pt idx="21784">
                  <c:v>2326.1964808872358</c:v>
                </c:pt>
                <c:pt idx="21785">
                  <c:v>2352.8546925582036</c:v>
                </c:pt>
                <c:pt idx="21786">
                  <c:v>2307.8210537426394</c:v>
                </c:pt>
                <c:pt idx="21787">
                  <c:v>2315.5753324832149</c:v>
                </c:pt>
                <c:pt idx="21788">
                  <c:v>2336.0913299290164</c:v>
                </c:pt>
                <c:pt idx="21789">
                  <c:v>2371.5064744907404</c:v>
                </c:pt>
                <c:pt idx="21790">
                  <c:v>2342.0049339480756</c:v>
                </c:pt>
                <c:pt idx="21791">
                  <c:v>2331.8640525840806</c:v>
                </c:pt>
                <c:pt idx="21792">
                  <c:v>2326.6639957468183</c:v>
                </c:pt>
                <c:pt idx="21793">
                  <c:v>2259.3536063498627</c:v>
                </c:pt>
                <c:pt idx="21794">
                  <c:v>2269.0010462489768</c:v>
                </c:pt>
                <c:pt idx="21795">
                  <c:v>2309.0942947361964</c:v>
                </c:pt>
                <c:pt idx="21796">
                  <c:v>2230.5158158863237</c:v>
                </c:pt>
                <c:pt idx="21797">
                  <c:v>2246.2855627046397</c:v>
                </c:pt>
                <c:pt idx="21798">
                  <c:v>2273.8474865590256</c:v>
                </c:pt>
                <c:pt idx="21799">
                  <c:v>2280.6008135941056</c:v>
                </c:pt>
                <c:pt idx="21800">
                  <c:v>2179.2737194461197</c:v>
                </c:pt>
                <c:pt idx="21801">
                  <c:v>2215.3842849773418</c:v>
                </c:pt>
                <c:pt idx="21802">
                  <c:v>2113.6316847683324</c:v>
                </c:pt>
                <c:pt idx="21803">
                  <c:v>2206.9907962845496</c:v>
                </c:pt>
                <c:pt idx="21804">
                  <c:v>2301.3837926416395</c:v>
                </c:pt>
                <c:pt idx="21805">
                  <c:v>2210.8703680770441</c:v>
                </c:pt>
                <c:pt idx="21806">
                  <c:v>2176.7566382976152</c:v>
                </c:pt>
                <c:pt idx="21807">
                  <c:v>2169.9433900197437</c:v>
                </c:pt>
                <c:pt idx="21808">
                  <c:v>2206.9843236873803</c:v>
                </c:pt>
                <c:pt idx="21809">
                  <c:v>2209.5664953460941</c:v>
                </c:pt>
                <c:pt idx="21810">
                  <c:v>2027.2109724851809</c:v>
                </c:pt>
                <c:pt idx="21811">
                  <c:v>2126.2807727105319</c:v>
                </c:pt>
                <c:pt idx="21812">
                  <c:v>2116.3723043097007</c:v>
                </c:pt>
                <c:pt idx="21813">
                  <c:v>2027.5693224208655</c:v>
                </c:pt>
                <c:pt idx="21814">
                  <c:v>1997.8451561541756</c:v>
                </c:pt>
                <c:pt idx="21815">
                  <c:v>1919.0101862923318</c:v>
                </c:pt>
                <c:pt idx="21816">
                  <c:v>1808.551959969345</c:v>
                </c:pt>
                <c:pt idx="21817">
                  <c:v>1785.6556921561332</c:v>
                </c:pt>
                <c:pt idx="21818">
                  <c:v>1654.4814250103436</c:v>
                </c:pt>
                <c:pt idx="21819">
                  <c:v>1638.8300307297457</c:v>
                </c:pt>
                <c:pt idx="21820">
                  <c:v>1824.902792418801</c:v>
                </c:pt>
                <c:pt idx="21821">
                  <c:v>1809.281624515696</c:v>
                </c:pt>
                <c:pt idx="21822">
                  <c:v>1650.4990691481985</c:v>
                </c:pt>
                <c:pt idx="21823">
                  <c:v>1721.8666488981664</c:v>
                </c:pt>
                <c:pt idx="21824">
                  <c:v>1714.8758703036399</c:v>
                </c:pt>
                <c:pt idx="21825">
                  <c:v>1792.9713174372675</c:v>
                </c:pt>
                <c:pt idx="21826">
                  <c:v>1740.1503824255656</c:v>
                </c:pt>
                <c:pt idx="21827">
                  <c:v>1639.98732641315</c:v>
                </c:pt>
                <c:pt idx="21828">
                  <c:v>1644.8088891528046</c:v>
                </c:pt>
                <c:pt idx="21829">
                  <c:v>1590.9249499441587</c:v>
                </c:pt>
                <c:pt idx="21830">
                  <c:v>1537.5335086240327</c:v>
                </c:pt>
                <c:pt idx="21831">
                  <c:v>1687.8120337569455</c:v>
                </c:pt>
                <c:pt idx="21832">
                  <c:v>1679.9468296796381</c:v>
                </c:pt>
                <c:pt idx="21833">
                  <c:v>1730.2444377602467</c:v>
                </c:pt>
                <c:pt idx="21834">
                  <c:v>1762.8422429676498</c:v>
                </c:pt>
                <c:pt idx="21835">
                  <c:v>1761.9784502685957</c:v>
                </c:pt>
                <c:pt idx="21836">
                  <c:v>1824.8987007276871</c:v>
                </c:pt>
                <c:pt idx="21837">
                  <c:v>1732.7595653279461</c:v>
                </c:pt>
                <c:pt idx="21838">
                  <c:v>1649.0846059182597</c:v>
                </c:pt>
                <c:pt idx="21839">
                  <c:v>1692.3071134393774</c:v>
                </c:pt>
                <c:pt idx="21840">
                  <c:v>1669.985582613112</c:v>
                </c:pt>
                <c:pt idx="21841">
                  <c:v>1632.427606860143</c:v>
                </c:pt>
                <c:pt idx="21842">
                  <c:v>1548.5371521436002</c:v>
                </c:pt>
                <c:pt idx="21843">
                  <c:v>1653.6983101456719</c:v>
                </c:pt>
                <c:pt idx="21844">
                  <c:v>1583.1019292855533</c:v>
                </c:pt>
                <c:pt idx="21845">
                  <c:v>1544.6483834232072</c:v>
                </c:pt>
                <c:pt idx="21846">
                  <c:v>1555.4763685910038</c:v>
                </c:pt>
                <c:pt idx="21847">
                  <c:v>1457.6524597703155</c:v>
                </c:pt>
                <c:pt idx="21848">
                  <c:v>1361.4619739500724</c:v>
                </c:pt>
                <c:pt idx="21849">
                  <c:v>1444.6609151781613</c:v>
                </c:pt>
                <c:pt idx="21850">
                  <c:v>1535.255601168984</c:v>
                </c:pt>
                <c:pt idx="21851">
                  <c:v>1549.702356375984</c:v>
                </c:pt>
                <c:pt idx="21852">
                  <c:v>1609.8463048269359</c:v>
                </c:pt>
                <c:pt idx="21853">
                  <c:v>1626.9267741211497</c:v>
                </c:pt>
                <c:pt idx="21854">
                  <c:v>1481.3168278373068</c:v>
                </c:pt>
                <c:pt idx="21855">
                  <c:v>1540.125105902448</c:v>
                </c:pt>
                <c:pt idx="21856">
                  <c:v>1580.6303961876824</c:v>
                </c:pt>
                <c:pt idx="21857">
                  <c:v>1534.7921146982396</c:v>
                </c:pt>
                <c:pt idx="21858">
                  <c:v>1592.3468189994237</c:v>
                </c:pt>
                <c:pt idx="21859">
                  <c:v>1652.8559981214019</c:v>
                </c:pt>
                <c:pt idx="21860">
                  <c:v>1615.9973093632946</c:v>
                </c:pt>
                <c:pt idx="21861">
                  <c:v>1635.389277075654</c:v>
                </c:pt>
                <c:pt idx="21862">
                  <c:v>1587.4723712573373</c:v>
                </c:pt>
                <c:pt idx="21863">
                  <c:v>1602.7121060214079</c:v>
                </c:pt>
                <c:pt idx="21864">
                  <c:v>1578.0303395886783</c:v>
                </c:pt>
                <c:pt idx="21865">
                  <c:v>1659.1410990435363</c:v>
                </c:pt>
                <c:pt idx="21866">
                  <c:v>1648.8544242294663</c:v>
                </c:pt>
                <c:pt idx="21867">
                  <c:v>1618.6803882660672</c:v>
                </c:pt>
                <c:pt idx="21868">
                  <c:v>1624.3457696249986</c:v>
                </c:pt>
                <c:pt idx="21869">
                  <c:v>1593.9705037330111</c:v>
                </c:pt>
                <c:pt idx="21870">
                  <c:v>1579.7841662497874</c:v>
                </c:pt>
                <c:pt idx="21871">
                  <c:v>1587.8410654976615</c:v>
                </c:pt>
                <c:pt idx="21872">
                  <c:v>1597.8444642102968</c:v>
                </c:pt>
                <c:pt idx="21873">
                  <c:v>1588.8965352107191</c:v>
                </c:pt>
                <c:pt idx="21874">
                  <c:v>1628.1422796304237</c:v>
                </c:pt>
                <c:pt idx="21875">
                  <c:v>1655.8206983841408</c:v>
                </c:pt>
                <c:pt idx="21876">
                  <c:v>1707.3167221038873</c:v>
                </c:pt>
                <c:pt idx="21877">
                  <c:v>1702.5362352819964</c:v>
                </c:pt>
                <c:pt idx="21878">
                  <c:v>1717.3483005289497</c:v>
                </c:pt>
                <c:pt idx="21879">
                  <c:v>1666.5147908332929</c:v>
                </c:pt>
                <c:pt idx="21880">
                  <c:v>1674.3474103502092</c:v>
                </c:pt>
                <c:pt idx="21881">
                  <c:v>1637.3443325814696</c:v>
                </c:pt>
                <c:pt idx="21882">
                  <c:v>1600.0128817986122</c:v>
                </c:pt>
                <c:pt idx="21883">
                  <c:v>1604.4929178676482</c:v>
                </c:pt>
                <c:pt idx="21884">
                  <c:v>1550.2610572437216</c:v>
                </c:pt>
                <c:pt idx="21885">
                  <c:v>1556.3070753669722</c:v>
                </c:pt>
                <c:pt idx="21886">
                  <c:v>1567.8237477246878</c:v>
                </c:pt>
                <c:pt idx="21887">
                  <c:v>1484.1019595961895</c:v>
                </c:pt>
                <c:pt idx="21888">
                  <c:v>1546.5826520951891</c:v>
                </c:pt>
                <c:pt idx="21889">
                  <c:v>1521.528013131247</c:v>
                </c:pt>
                <c:pt idx="21890">
                  <c:v>1528.2227363890245</c:v>
                </c:pt>
                <c:pt idx="21891">
                  <c:v>1536.4751391655252</c:v>
                </c:pt>
                <c:pt idx="21892">
                  <c:v>1553.0690706685127</c:v>
                </c:pt>
                <c:pt idx="21893">
                  <c:v>1604.6309638147072</c:v>
                </c:pt>
                <c:pt idx="21894">
                  <c:v>1552.8013836834923</c:v>
                </c:pt>
                <c:pt idx="21895">
                  <c:v>1519.260873795929</c:v>
                </c:pt>
                <c:pt idx="21896">
                  <c:v>1520.1876229289446</c:v>
                </c:pt>
                <c:pt idx="21897">
                  <c:v>1542.3975640999365</c:v>
                </c:pt>
                <c:pt idx="21898">
                  <c:v>1533.1586026909779</c:v>
                </c:pt>
                <c:pt idx="21899">
                  <c:v>1557.8577877803295</c:v>
                </c:pt>
                <c:pt idx="21900">
                  <c:v>1601.3375986372787</c:v>
                </c:pt>
                <c:pt idx="21901">
                  <c:v>1601.8340132928563</c:v>
                </c:pt>
                <c:pt idx="21902">
                  <c:v>1527.8453002188594</c:v>
                </c:pt>
                <c:pt idx="21903">
                  <c:v>1539.3194184235028</c:v>
                </c:pt>
                <c:pt idx="21904">
                  <c:v>1543.9527698729576</c:v>
                </c:pt>
                <c:pt idx="21905">
                  <c:v>1530.8446108567362</c:v>
                </c:pt>
                <c:pt idx="21906">
                  <c:v>1464.115094269491</c:v>
                </c:pt>
                <c:pt idx="21907">
                  <c:v>1459.2981556093443</c:v>
                </c:pt>
                <c:pt idx="21908">
                  <c:v>1442.5308198013929</c:v>
                </c:pt>
                <c:pt idx="21909">
                  <c:v>1425.8118875998948</c:v>
                </c:pt>
                <c:pt idx="21910">
                  <c:v>1376.9207979740943</c:v>
                </c:pt>
                <c:pt idx="21911">
                  <c:v>1432.011399101038</c:v>
                </c:pt>
                <c:pt idx="21912">
                  <c:v>1415.5575881253671</c:v>
                </c:pt>
                <c:pt idx="21913">
                  <c:v>1393.9137126029302</c:v>
                </c:pt>
                <c:pt idx="21914">
                  <c:v>1365.9099861167372</c:v>
                </c:pt>
                <c:pt idx="21915">
                  <c:v>1301.0429208760534</c:v>
                </c:pt>
                <c:pt idx="21916">
                  <c:v>1291.818526567042</c:v>
                </c:pt>
                <c:pt idx="21917">
                  <c:v>1323.0934530952302</c:v>
                </c:pt>
                <c:pt idx="21918">
                  <c:v>1267.404449654452</c:v>
                </c:pt>
                <c:pt idx="21919">
                  <c:v>1269.9519325982576</c:v>
                </c:pt>
                <c:pt idx="21920">
                  <c:v>1256.1221560522627</c:v>
                </c:pt>
                <c:pt idx="21921">
                  <c:v>1335.8984741831418</c:v>
                </c:pt>
                <c:pt idx="21922">
                  <c:v>1339.9195285904329</c:v>
                </c:pt>
                <c:pt idx="21923">
                  <c:v>1395.6735801750808</c:v>
                </c:pt>
                <c:pt idx="21924">
                  <c:v>1406.0155214041781</c:v>
                </c:pt>
                <c:pt idx="21925">
                  <c:v>1398.2964961916691</c:v>
                </c:pt>
                <c:pt idx="21926">
                  <c:v>1443.0559670347645</c:v>
                </c:pt>
                <c:pt idx="21927">
                  <c:v>1474.5290176757928</c:v>
                </c:pt>
                <c:pt idx="21928">
                  <c:v>1459.3561140839088</c:v>
                </c:pt>
                <c:pt idx="21929">
                  <c:v>1430.9132634204134</c:v>
                </c:pt>
                <c:pt idx="21930">
                  <c:v>1529.5174964027142</c:v>
                </c:pt>
                <c:pt idx="21931">
                  <c:v>1500.0131038971058</c:v>
                </c:pt>
                <c:pt idx="21932">
                  <c:v>1514.1282272047774</c:v>
                </c:pt>
                <c:pt idx="21933">
                  <c:v>1554.7220049761374</c:v>
                </c:pt>
                <c:pt idx="21934">
                  <c:v>1522.7102788936788</c:v>
                </c:pt>
                <c:pt idx="21935">
                  <c:v>1469.8874593188571</c:v>
                </c:pt>
                <c:pt idx="21936">
                  <c:v>1488.8637064186635</c:v>
                </c:pt>
                <c:pt idx="21937">
                  <c:v>1513.4448462116356</c:v>
                </c:pt>
                <c:pt idx="21938">
                  <c:v>1559.9227374387949</c:v>
                </c:pt>
                <c:pt idx="21939">
                  <c:v>1575.8495485880451</c:v>
                </c:pt>
                <c:pt idx="21940">
                  <c:v>1561.2099062816621</c:v>
                </c:pt>
                <c:pt idx="21941">
                  <c:v>1523.4442386487087</c:v>
                </c:pt>
                <c:pt idx="21942">
                  <c:v>1542.9595593457987</c:v>
                </c:pt>
                <c:pt idx="21943">
                  <c:v>1603.3047077118129</c:v>
                </c:pt>
                <c:pt idx="21944">
                  <c:v>1607.4893329989407</c:v>
                </c:pt>
                <c:pt idx="21945">
                  <c:v>1575.034123365692</c:v>
                </c:pt>
                <c:pt idx="21946">
                  <c:v>1592.6902558886213</c:v>
                </c:pt>
                <c:pt idx="21947">
                  <c:v>1619.622648115698</c:v>
                </c:pt>
                <c:pt idx="21948">
                  <c:v>1628.5467689068153</c:v>
                </c:pt>
                <c:pt idx="21949">
                  <c:v>1558.2098339577301</c:v>
                </c:pt>
                <c:pt idx="21950">
                  <c:v>1592.350211419744</c:v>
                </c:pt>
                <c:pt idx="21951">
                  <c:v>1582.6527986321978</c:v>
                </c:pt>
                <c:pt idx="21952">
                  <c:v>1593.1141336311566</c:v>
                </c:pt>
                <c:pt idx="21953">
                  <c:v>1621.3281849377643</c:v>
                </c:pt>
                <c:pt idx="21954">
                  <c:v>1605.9417804627049</c:v>
                </c:pt>
                <c:pt idx="21955">
                  <c:v>1602.5853621415376</c:v>
                </c:pt>
                <c:pt idx="21956">
                  <c:v>1641.2236952227702</c:v>
                </c:pt>
                <c:pt idx="21957">
                  <c:v>1640.5836179816333</c:v>
                </c:pt>
                <c:pt idx="21958">
                  <c:v>1647.9662442625506</c:v>
                </c:pt>
                <c:pt idx="21959">
                  <c:v>1703.3379100697725</c:v>
                </c:pt>
                <c:pt idx="21960">
                  <c:v>1698.738897712584</c:v>
                </c:pt>
                <c:pt idx="21961">
                  <c:v>1723.3706117294164</c:v>
                </c:pt>
                <c:pt idx="21962">
                  <c:v>1698.8987490428588</c:v>
                </c:pt>
                <c:pt idx="21963">
                  <c:v>1741.0314380191214</c:v>
                </c:pt>
                <c:pt idx="21964">
                  <c:v>1706.036706114937</c:v>
                </c:pt>
                <c:pt idx="21965">
                  <c:v>1700.7479923259807</c:v>
                </c:pt>
                <c:pt idx="21966">
                  <c:v>1651.2562257492946</c:v>
                </c:pt>
                <c:pt idx="21967">
                  <c:v>1669.5851698551119</c:v>
                </c:pt>
                <c:pt idx="21968">
                  <c:v>1652.5554011225897</c:v>
                </c:pt>
                <c:pt idx="21969">
                  <c:v>1704.2803851777269</c:v>
                </c:pt>
                <c:pt idx="21970">
                  <c:v>1703.428244985138</c:v>
                </c:pt>
                <c:pt idx="21971">
                  <c:v>1695.2517894092093</c:v>
                </c:pt>
                <c:pt idx="21972">
                  <c:v>1666.7715593471346</c:v>
                </c:pt>
                <c:pt idx="21973">
                  <c:v>1664.2714020081139</c:v>
                </c:pt>
                <c:pt idx="21974">
                  <c:v>1710.5381469839394</c:v>
                </c:pt>
                <c:pt idx="21975">
                  <c:v>1679.7484603382286</c:v>
                </c:pt>
                <c:pt idx="21976">
                  <c:v>1702.4250645527948</c:v>
                </c:pt>
                <c:pt idx="21977">
                  <c:v>1725.9185304436235</c:v>
                </c:pt>
                <c:pt idx="21978">
                  <c:v>1772.8635144716902</c:v>
                </c:pt>
                <c:pt idx="21979">
                  <c:v>1778.0048186636579</c:v>
                </c:pt>
                <c:pt idx="21980">
                  <c:v>1753.2905516842332</c:v>
                </c:pt>
                <c:pt idx="21981">
                  <c:v>1773.9793801941071</c:v>
                </c:pt>
                <c:pt idx="21982">
                  <c:v>1770.6088193717383</c:v>
                </c:pt>
                <c:pt idx="21983">
                  <c:v>1767.0676017329947</c:v>
                </c:pt>
                <c:pt idx="21984">
                  <c:v>1775.7262329814862</c:v>
                </c:pt>
                <c:pt idx="21985">
                  <c:v>1769.511191166051</c:v>
                </c:pt>
                <c:pt idx="21986">
                  <c:v>1780.6591116703971</c:v>
                </c:pt>
                <c:pt idx="21987">
                  <c:v>1781.1933094038982</c:v>
                </c:pt>
                <c:pt idx="21988">
                  <c:v>1738.8009086400853</c:v>
                </c:pt>
                <c:pt idx="21989">
                  <c:v>1715.6748565551723</c:v>
                </c:pt>
                <c:pt idx="21990">
                  <c:v>1714.3023166699281</c:v>
                </c:pt>
                <c:pt idx="21991">
                  <c:v>1726.9881538132856</c:v>
                </c:pt>
                <c:pt idx="21992">
                  <c:v>1733.0326123516322</c:v>
                </c:pt>
                <c:pt idx="21993">
                  <c:v>1679.8285111524372</c:v>
                </c:pt>
                <c:pt idx="21994">
                  <c:v>1681.172373961359</c:v>
                </c:pt>
                <c:pt idx="21995">
                  <c:v>1694.2855184782577</c:v>
                </c:pt>
                <c:pt idx="21996">
                  <c:v>1731.3903713329316</c:v>
                </c:pt>
                <c:pt idx="21997">
                  <c:v>1732.0829274814648</c:v>
                </c:pt>
                <c:pt idx="21998">
                  <c:v>1746.2860074868129</c:v>
                </c:pt>
                <c:pt idx="21999">
                  <c:v>1733.3634910314106</c:v>
                </c:pt>
                <c:pt idx="22000">
                  <c:v>1742.7409875178903</c:v>
                </c:pt>
                <c:pt idx="22001">
                  <c:v>1692.3932003884986</c:v>
                </c:pt>
                <c:pt idx="22002">
                  <c:v>1691.9024063603858</c:v>
                </c:pt>
                <c:pt idx="22003">
                  <c:v>1659.2656089416939</c:v>
                </c:pt>
                <c:pt idx="22004">
                  <c:v>1655.9636703798999</c:v>
                </c:pt>
                <c:pt idx="22005">
                  <c:v>1661.7761028629332</c:v>
                </c:pt>
                <c:pt idx="22006">
                  <c:v>1655.9765042639415</c:v>
                </c:pt>
                <c:pt idx="22007">
                  <c:v>1696.233293082598</c:v>
                </c:pt>
                <c:pt idx="22008">
                  <c:v>1706.2580318447162</c:v>
                </c:pt>
                <c:pt idx="22009">
                  <c:v>1757.1215837740071</c:v>
                </c:pt>
                <c:pt idx="22010">
                  <c:v>1773.6560978773205</c:v>
                </c:pt>
                <c:pt idx="22011">
                  <c:v>1772.7870063893606</c:v>
                </c:pt>
                <c:pt idx="22012">
                  <c:v>1793.900899635458</c:v>
                </c:pt>
                <c:pt idx="22013">
                  <c:v>1799.4799314333243</c:v>
                </c:pt>
                <c:pt idx="22014">
                  <c:v>1800.9375101777853</c:v>
                </c:pt>
                <c:pt idx="22015">
                  <c:v>1843.6377385441003</c:v>
                </c:pt>
                <c:pt idx="22016">
                  <c:v>1850.6619983279536</c:v>
                </c:pt>
                <c:pt idx="22017">
                  <c:v>1856.2324909429205</c:v>
                </c:pt>
                <c:pt idx="22018">
                  <c:v>1852.5385882859441</c:v>
                </c:pt>
                <c:pt idx="22019">
                  <c:v>1844.0354361657116</c:v>
                </c:pt>
                <c:pt idx="22020">
                  <c:v>1866.9199159285281</c:v>
                </c:pt>
                <c:pt idx="22021">
                  <c:v>1867.8720450856517</c:v>
                </c:pt>
                <c:pt idx="22022">
                  <c:v>1898.3370381409989</c:v>
                </c:pt>
                <c:pt idx="22023">
                  <c:v>1904.4307000334313</c:v>
                </c:pt>
                <c:pt idx="22024">
                  <c:v>1898.7364522403313</c:v>
                </c:pt>
                <c:pt idx="22025">
                  <c:v>1886.9832736009637</c:v>
                </c:pt>
                <c:pt idx="22026">
                  <c:v>1914.1747025735535</c:v>
                </c:pt>
                <c:pt idx="22027">
                  <c:v>1908.0684852723439</c:v>
                </c:pt>
                <c:pt idx="22028">
                  <c:v>1884.2367098912923</c:v>
                </c:pt>
                <c:pt idx="22029">
                  <c:v>1907.0548164480761</c:v>
                </c:pt>
                <c:pt idx="22030">
                  <c:v>1920.9953871563114</c:v>
                </c:pt>
                <c:pt idx="22031">
                  <c:v>1902.3809418547667</c:v>
                </c:pt>
                <c:pt idx="22032">
                  <c:v>1855.601394494558</c:v>
                </c:pt>
                <c:pt idx="22033">
                  <c:v>1876.2171259873924</c:v>
                </c:pt>
                <c:pt idx="22034">
                  <c:v>1889.7446514657613</c:v>
                </c:pt>
                <c:pt idx="22035">
                  <c:v>1908.6609954269338</c:v>
                </c:pt>
                <c:pt idx="22036">
                  <c:v>1943.6085782532011</c:v>
                </c:pt>
                <c:pt idx="22037">
                  <c:v>1941.8787666185558</c:v>
                </c:pt>
                <c:pt idx="22038">
                  <c:v>1947.1412580760921</c:v>
                </c:pt>
                <c:pt idx="22039">
                  <c:v>1946.9660153628652</c:v>
                </c:pt>
                <c:pt idx="22040">
                  <c:v>1951.0741136552808</c:v>
                </c:pt>
                <c:pt idx="22041">
                  <c:v>1947.3865835804725</c:v>
                </c:pt>
                <c:pt idx="22042">
                  <c:v>1930.6585328275162</c:v>
                </c:pt>
                <c:pt idx="22043">
                  <c:v>1889.1493743717247</c:v>
                </c:pt>
                <c:pt idx="22044">
                  <c:v>1883.8597561234837</c:v>
                </c:pt>
                <c:pt idx="22045">
                  <c:v>1901.3796518554323</c:v>
                </c:pt>
                <c:pt idx="22046">
                  <c:v>1926.2877252947387</c:v>
                </c:pt>
                <c:pt idx="22047">
                  <c:v>1943.2390572773322</c:v>
                </c:pt>
                <c:pt idx="22048">
                  <c:v>1960.7282087928279</c:v>
                </c:pt>
                <c:pt idx="22049">
                  <c:v>1981.9040734477903</c:v>
                </c:pt>
                <c:pt idx="22050">
                  <c:v>1979.9221693743425</c:v>
                </c:pt>
                <c:pt idx="22051">
                  <c:v>1992.7916634752755</c:v>
                </c:pt>
                <c:pt idx="22052">
                  <c:v>2001.5599467945667</c:v>
                </c:pt>
                <c:pt idx="22053">
                  <c:v>2032.5841259698827</c:v>
                </c:pt>
                <c:pt idx="22054">
                  <c:v>2026.486373591973</c:v>
                </c:pt>
                <c:pt idx="22055">
                  <c:v>2031.1472922512344</c:v>
                </c:pt>
                <c:pt idx="22056">
                  <c:v>2025.6631945621559</c:v>
                </c:pt>
                <c:pt idx="22057">
                  <c:v>2039.032571646266</c:v>
                </c:pt>
                <c:pt idx="22058">
                  <c:v>2018.6422459298033</c:v>
                </c:pt>
                <c:pt idx="22059">
                  <c:v>1997.0427738983542</c:v>
                </c:pt>
                <c:pt idx="22060">
                  <c:v>1984.2617001454048</c:v>
                </c:pt>
                <c:pt idx="22061">
                  <c:v>2019.7799845780075</c:v>
                </c:pt>
                <c:pt idx="22062">
                  <c:v>2017.356248596514</c:v>
                </c:pt>
                <c:pt idx="22063">
                  <c:v>2009.2868236021279</c:v>
                </c:pt>
                <c:pt idx="22064">
                  <c:v>1956.442580141392</c:v>
                </c:pt>
                <c:pt idx="22065">
                  <c:v>1946.8560114986992</c:v>
                </c:pt>
                <c:pt idx="22066">
                  <c:v>1976.8375940757794</c:v>
                </c:pt>
                <c:pt idx="22067">
                  <c:v>2004.9086879116555</c:v>
                </c:pt>
                <c:pt idx="22068">
                  <c:v>2010.5224322378081</c:v>
                </c:pt>
                <c:pt idx="22069">
                  <c:v>2027.008716182158</c:v>
                </c:pt>
                <c:pt idx="22070">
                  <c:v>2038.9680676076327</c:v>
                </c:pt>
                <c:pt idx="22071">
                  <c:v>2046.3083526510204</c:v>
                </c:pt>
                <c:pt idx="22072">
                  <c:v>2041.8064742751883</c:v>
                </c:pt>
                <c:pt idx="22073">
                  <c:v>2077.129726280149</c:v>
                </c:pt>
                <c:pt idx="22074">
                  <c:v>2084.3996803221298</c:v>
                </c:pt>
                <c:pt idx="22075">
                  <c:v>2067.3076029434883</c:v>
                </c:pt>
                <c:pt idx="22076">
                  <c:v>2086.3268328905688</c:v>
                </c:pt>
                <c:pt idx="22077">
                  <c:v>2071.9311777436237</c:v>
                </c:pt>
                <c:pt idx="22078">
                  <c:v>2053.2837971439312</c:v>
                </c:pt>
                <c:pt idx="22079">
                  <c:v>2074.8432770139425</c:v>
                </c:pt>
                <c:pt idx="22080">
                  <c:v>2049.3227047066712</c:v>
                </c:pt>
                <c:pt idx="22081">
                  <c:v>2024.730832250191</c:v>
                </c:pt>
                <c:pt idx="22082">
                  <c:v>2014.4047050057152</c:v>
                </c:pt>
                <c:pt idx="22083">
                  <c:v>1970.8935633775918</c:v>
                </c:pt>
                <c:pt idx="22084">
                  <c:v>2014.2532217718988</c:v>
                </c:pt>
                <c:pt idx="22085">
                  <c:v>1957.8541315622856</c:v>
                </c:pt>
                <c:pt idx="22086">
                  <c:v>1968.426543872722</c:v>
                </c:pt>
                <c:pt idx="22087">
                  <c:v>1977.4813059745366</c:v>
                </c:pt>
                <c:pt idx="22088">
                  <c:v>1978.0745503663288</c:v>
                </c:pt>
                <c:pt idx="22089">
                  <c:v>2019.0206935589117</c:v>
                </c:pt>
                <c:pt idx="22090">
                  <c:v>2023.866343223453</c:v>
                </c:pt>
                <c:pt idx="22091">
                  <c:v>2067.7842428714021</c:v>
                </c:pt>
                <c:pt idx="22092">
                  <c:v>2066.7503507499664</c:v>
                </c:pt>
                <c:pt idx="22093">
                  <c:v>2077.4974525738662</c:v>
                </c:pt>
                <c:pt idx="22094">
                  <c:v>2054.2294811050388</c:v>
                </c:pt>
                <c:pt idx="22095">
                  <c:v>2066.7602809397795</c:v>
                </c:pt>
                <c:pt idx="22096">
                  <c:v>2098.5883892662523</c:v>
                </c:pt>
                <c:pt idx="22097">
                  <c:v>2101.526413011225</c:v>
                </c:pt>
                <c:pt idx="22098">
                  <c:v>2098.7944286743104</c:v>
                </c:pt>
                <c:pt idx="22099">
                  <c:v>2069.6211861157376</c:v>
                </c:pt>
                <c:pt idx="22100">
                  <c:v>2062.7914362015558</c:v>
                </c:pt>
                <c:pt idx="22101">
                  <c:v>2089.6077248721758</c:v>
                </c:pt>
                <c:pt idx="22102">
                  <c:v>2087.7270779197906</c:v>
                </c:pt>
                <c:pt idx="22103">
                  <c:v>2097.5393951860133</c:v>
                </c:pt>
                <c:pt idx="22104">
                  <c:v>2061.0422097097767</c:v>
                </c:pt>
                <c:pt idx="22105">
                  <c:v>2066.813127896964</c:v>
                </c:pt>
                <c:pt idx="22106">
                  <c:v>2093.2683359340449</c:v>
                </c:pt>
                <c:pt idx="22107">
                  <c:v>2097.0362189387261</c:v>
                </c:pt>
                <c:pt idx="22108">
                  <c:v>2079.0017074558527</c:v>
                </c:pt>
                <c:pt idx="22109">
                  <c:v>2093.5547194080436</c:v>
                </c:pt>
                <c:pt idx="22110">
                  <c:v>2090.4143873289318</c:v>
                </c:pt>
                <c:pt idx="22111">
                  <c:v>2070.1373677718411</c:v>
                </c:pt>
                <c:pt idx="22112">
                  <c:v>2076.761807348711</c:v>
                </c:pt>
                <c:pt idx="22113">
                  <c:v>2087.1456163854546</c:v>
                </c:pt>
                <c:pt idx="22114">
                  <c:v>2096.1203425359117</c:v>
                </c:pt>
                <c:pt idx="22115">
                  <c:v>2112.8893052761991</c:v>
                </c:pt>
                <c:pt idx="22116">
                  <c:v>2102.7474366108731</c:v>
                </c:pt>
                <c:pt idx="22117">
                  <c:v>2106.7426567404336</c:v>
                </c:pt>
                <c:pt idx="22118">
                  <c:v>2081.8830933908966</c:v>
                </c:pt>
                <c:pt idx="22119">
                  <c:v>2096.0398984259546</c:v>
                </c:pt>
                <c:pt idx="22120">
                  <c:v>2117.6291093797417</c:v>
                </c:pt>
                <c:pt idx="22121">
                  <c:v>2126.7349145500748</c:v>
                </c:pt>
                <c:pt idx="22122">
                  <c:v>2134.391160242455</c:v>
                </c:pt>
                <c:pt idx="22123">
                  <c:v>2145.2765551596917</c:v>
                </c:pt>
                <c:pt idx="22124">
                  <c:v>2146.9927764038193</c:v>
                </c:pt>
                <c:pt idx="22125">
                  <c:v>2145.0604829050558</c:v>
                </c:pt>
                <c:pt idx="22126">
                  <c:v>2145.0604829050558</c:v>
                </c:pt>
                <c:pt idx="22127">
                  <c:v>2123.8243841242956</c:v>
                </c:pt>
                <c:pt idx="22128">
                  <c:v>2159.717016215996</c:v>
                </c:pt>
                <c:pt idx="22129">
                  <c:v>2166.412138966266</c:v>
                </c:pt>
                <c:pt idx="22130">
                  <c:v>2169.2284747469221</c:v>
                </c:pt>
                <c:pt idx="22131">
                  <c:v>2177.9053886459096</c:v>
                </c:pt>
                <c:pt idx="22132">
                  <c:v>2185.0924764284414</c:v>
                </c:pt>
                <c:pt idx="22133">
                  <c:v>2187.9330966477987</c:v>
                </c:pt>
                <c:pt idx="22134">
                  <c:v>2166.0537656813208</c:v>
                </c:pt>
                <c:pt idx="22135">
                  <c:v>2184.4652226896119</c:v>
                </c:pt>
                <c:pt idx="22136">
                  <c:v>2189.7079392240666</c:v>
                </c:pt>
                <c:pt idx="22137">
                  <c:v>2165.1832103047573</c:v>
                </c:pt>
                <c:pt idx="22138">
                  <c:v>2192.4645187545971</c:v>
                </c:pt>
                <c:pt idx="22139">
                  <c:v>2170.978366470802</c:v>
                </c:pt>
                <c:pt idx="22140">
                  <c:v>2133.20334289421</c:v>
                </c:pt>
                <c:pt idx="22141">
                  <c:v>2087.5527913562742</c:v>
                </c:pt>
                <c:pt idx="22142">
                  <c:v>2095.2767366842922</c:v>
                </c:pt>
                <c:pt idx="22143">
                  <c:v>2085.8479913692131</c:v>
                </c:pt>
                <c:pt idx="22144">
                  <c:v>2096.90298572347</c:v>
                </c:pt>
                <c:pt idx="22145">
                  <c:v>2072.1595304919329</c:v>
                </c:pt>
                <c:pt idx="22146">
                  <c:v>2052.0595830461612</c:v>
                </c:pt>
                <c:pt idx="22147">
                  <c:v>2080.5832112505027</c:v>
                </c:pt>
                <c:pt idx="22148">
                  <c:v>2105.7582681066337</c:v>
                </c:pt>
                <c:pt idx="22149">
                  <c:v>2095.4400525929113</c:v>
                </c:pt>
                <c:pt idx="22150">
                  <c:v>2029.643234941494</c:v>
                </c:pt>
                <c:pt idx="22151">
                  <c:v>2035.5292003228242</c:v>
                </c:pt>
                <c:pt idx="22152">
                  <c:v>2019.4485196402738</c:v>
                </c:pt>
                <c:pt idx="22153">
                  <c:v>2046.3071849514897</c:v>
                </c:pt>
                <c:pt idx="22154">
                  <c:v>2042.8284627370722</c:v>
                </c:pt>
                <c:pt idx="22155">
                  <c:v>2065.9124243660012</c:v>
                </c:pt>
                <c:pt idx="22156">
                  <c:v>2064.4662856689451</c:v>
                </c:pt>
                <c:pt idx="22157">
                  <c:v>2100.5944456681518</c:v>
                </c:pt>
                <c:pt idx="22158">
                  <c:v>2110.8873584519256</c:v>
                </c:pt>
                <c:pt idx="22159">
                  <c:v>2123.9748600743274</c:v>
                </c:pt>
                <c:pt idx="22160">
                  <c:v>2129.9219896825352</c:v>
                </c:pt>
                <c:pt idx="22161">
                  <c:v>2128.8570286876943</c:v>
                </c:pt>
                <c:pt idx="22162">
                  <c:v>2102.4592015319668</c:v>
                </c:pt>
                <c:pt idx="22163">
                  <c:v>2122.2223180263672</c:v>
                </c:pt>
                <c:pt idx="22164">
                  <c:v>2119.4634290129329</c:v>
                </c:pt>
                <c:pt idx="22165">
                  <c:v>2122.2187314706498</c:v>
                </c:pt>
                <c:pt idx="22166">
                  <c:v>2147.6853562482975</c:v>
                </c:pt>
                <c:pt idx="22167">
                  <c:v>2154.5579493882924</c:v>
                </c:pt>
                <c:pt idx="22168">
                  <c:v>2156.4970515427417</c:v>
                </c:pt>
                <c:pt idx="22169">
                  <c:v>2164.47609063345</c:v>
                </c:pt>
                <c:pt idx="22170">
                  <c:v>2195.4280987295083</c:v>
                </c:pt>
                <c:pt idx="22171">
                  <c:v>2195.8671843492543</c:v>
                </c:pt>
                <c:pt idx="22172">
                  <c:v>2200.4785054363879</c:v>
                </c:pt>
                <c:pt idx="22173">
                  <c:v>2212.1410415152009</c:v>
                </c:pt>
                <c:pt idx="22174">
                  <c:v>2221.6532479937164</c:v>
                </c:pt>
                <c:pt idx="22175">
                  <c:v>2221.2089173441177</c:v>
                </c:pt>
                <c:pt idx="22176">
                  <c:v>2220.7646755606488</c:v>
                </c:pt>
                <c:pt idx="22177">
                  <c:v>2238.086640030022</c:v>
                </c:pt>
                <c:pt idx="22178">
                  <c:v>2250.8437338781932</c:v>
                </c:pt>
                <c:pt idx="22179">
                  <c:v>2248.5928901443149</c:v>
                </c:pt>
                <c:pt idx="22180">
                  <c:v>2234.65161422542</c:v>
                </c:pt>
                <c:pt idx="22181">
                  <c:v>2249.6237800407303</c:v>
                </c:pt>
                <c:pt idx="22182">
                  <c:v>2267.6207702810561</c:v>
                </c:pt>
                <c:pt idx="22183">
                  <c:v>2254.0150456593697</c:v>
                </c:pt>
                <c:pt idx="22184">
                  <c:v>2248.1546065406551</c:v>
                </c:pt>
                <c:pt idx="22185">
                  <c:v>2249.5034993045792</c:v>
                </c:pt>
                <c:pt idx="22186">
                  <c:v>2262.7755699504764</c:v>
                </c:pt>
                <c:pt idx="22187">
                  <c:v>2263.6806801784564</c:v>
                </c:pt>
                <c:pt idx="22188">
                  <c:v>2255.5314297298137</c:v>
                </c:pt>
                <c:pt idx="22189">
                  <c:v>2272.4704707670844</c:v>
                </c:pt>
                <c:pt idx="22190">
                  <c:v>2294.081664944079</c:v>
                </c:pt>
                <c:pt idx="22191">
                  <c:v>2298.4633609241223</c:v>
                </c:pt>
                <c:pt idx="22192">
                  <c:v>2287.453721425296</c:v>
                </c:pt>
                <c:pt idx="22193">
                  <c:v>2294.5677024989286</c:v>
                </c:pt>
                <c:pt idx="22194">
                  <c:v>2309.7347950124467</c:v>
                </c:pt>
                <c:pt idx="22195">
                  <c:v>2315.0702823889255</c:v>
                </c:pt>
                <c:pt idx="22196">
                  <c:v>2316.7139822894214</c:v>
                </c:pt>
                <c:pt idx="22197">
                  <c:v>2345.4644028096332</c:v>
                </c:pt>
                <c:pt idx="22198">
                  <c:v>2348.0678682967518</c:v>
                </c:pt>
                <c:pt idx="22199">
                  <c:v>2312.1659105904946</c:v>
                </c:pt>
                <c:pt idx="22200">
                  <c:v>2318.6630967992537</c:v>
                </c:pt>
                <c:pt idx="22201">
                  <c:v>2339.0905186820551</c:v>
                </c:pt>
                <c:pt idx="22202">
                  <c:v>2337.7104552760329</c:v>
                </c:pt>
                <c:pt idx="22203">
                  <c:v>2346.3833610651072</c:v>
                </c:pt>
                <c:pt idx="22204">
                  <c:v>2362.8315084261735</c:v>
                </c:pt>
                <c:pt idx="22205">
                  <c:v>2352.6949612550252</c:v>
                </c:pt>
                <c:pt idx="22206">
                  <c:v>2297.6654261112699</c:v>
                </c:pt>
                <c:pt idx="22207">
                  <c:v>2310.555329151754</c:v>
                </c:pt>
                <c:pt idx="22208">
                  <c:v>2341.5398761156789</c:v>
                </c:pt>
                <c:pt idx="22209">
                  <c:v>2301.2888056452502</c:v>
                </c:pt>
                <c:pt idx="22210">
                  <c:v>2332.6093462900817</c:v>
                </c:pt>
                <c:pt idx="22211">
                  <c:v>2274.3174387262925</c:v>
                </c:pt>
                <c:pt idx="22212">
                  <c:v>2257.2828011102324</c:v>
                </c:pt>
                <c:pt idx="22213">
                  <c:v>2183.4922263419389</c:v>
                </c:pt>
                <c:pt idx="22214">
                  <c:v>2145.3029473032184</c:v>
                </c:pt>
                <c:pt idx="22215">
                  <c:v>2241.2194420771452</c:v>
                </c:pt>
                <c:pt idx="22216">
                  <c:v>2237.4317812200347</c:v>
                </c:pt>
                <c:pt idx="22217">
                  <c:v>2273.9242935717334</c:v>
                </c:pt>
                <c:pt idx="22218">
                  <c:v>2248.4790807266654</c:v>
                </c:pt>
                <c:pt idx="22219">
                  <c:v>2205.3307671675207</c:v>
                </c:pt>
                <c:pt idx="22220">
                  <c:v>2207.7786843190765</c:v>
                </c:pt>
                <c:pt idx="22221">
                  <c:v>2176.6710826570206</c:v>
                </c:pt>
                <c:pt idx="22222">
                  <c:v>2162.9798215471078</c:v>
                </c:pt>
                <c:pt idx="22223">
                  <c:v>2076.6985564655938</c:v>
                </c:pt>
                <c:pt idx="22224">
                  <c:v>2106.6237826642632</c:v>
                </c:pt>
                <c:pt idx="22225">
                  <c:v>2081.5760258883852</c:v>
                </c:pt>
                <c:pt idx="22226">
                  <c:v>2080.9723688408776</c:v>
                </c:pt>
                <c:pt idx="22227">
                  <c:v>2073.7097752736231</c:v>
                </c:pt>
                <c:pt idx="22228">
                  <c:v>2145.2734996183158</c:v>
                </c:pt>
                <c:pt idx="22229">
                  <c:v>2119.980725057816</c:v>
                </c:pt>
                <c:pt idx="22230">
                  <c:v>2079.9342891614738</c:v>
                </c:pt>
                <c:pt idx="22231">
                  <c:v>2134.6573603093125</c:v>
                </c:pt>
                <c:pt idx="22232">
                  <c:v>2146.2058566285855</c:v>
                </c:pt>
                <c:pt idx="22233">
                  <c:v>2068.534666677197</c:v>
                </c:pt>
                <c:pt idx="22234">
                  <c:v>2037.1136250903703</c:v>
                </c:pt>
                <c:pt idx="22235">
                  <c:v>2055.6717302149436</c:v>
                </c:pt>
                <c:pt idx="22236">
                  <c:v>2046.2361969732572</c:v>
                </c:pt>
                <c:pt idx="22237">
                  <c:v>2106.6206271459378</c:v>
                </c:pt>
                <c:pt idx="22238">
                  <c:v>2119.7027412405141</c:v>
                </c:pt>
                <c:pt idx="22239">
                  <c:v>2118.4521166231821</c:v>
                </c:pt>
                <c:pt idx="22240">
                  <c:v>2168.468771096655</c:v>
                </c:pt>
                <c:pt idx="22241">
                  <c:v>2166.1051401361597</c:v>
                </c:pt>
                <c:pt idx="22242">
                  <c:v>2167.8596852996698</c:v>
                </c:pt>
                <c:pt idx="22243">
                  <c:v>2170.6995814874122</c:v>
                </c:pt>
                <c:pt idx="22244">
                  <c:v>2160.519000450236</c:v>
                </c:pt>
                <c:pt idx="22245">
                  <c:v>2125.3241459329015</c:v>
                </c:pt>
                <c:pt idx="22246">
                  <c:v>2119.1819591511558</c:v>
                </c:pt>
                <c:pt idx="22247">
                  <c:v>2084.2366486447531</c:v>
                </c:pt>
                <c:pt idx="22248">
                  <c:v>2094.2618269247346</c:v>
                </c:pt>
                <c:pt idx="22249">
                  <c:v>2089.465967341077</c:v>
                </c:pt>
                <c:pt idx="22250">
                  <c:v>2021.9971112556336</c:v>
                </c:pt>
                <c:pt idx="22251">
                  <c:v>2002.2017595364409</c:v>
                </c:pt>
                <c:pt idx="22252">
                  <c:v>1994.2129745158904</c:v>
                </c:pt>
                <c:pt idx="22253">
                  <c:v>1984.2618517730562</c:v>
                </c:pt>
                <c:pt idx="22254">
                  <c:v>1990.8297585024247</c:v>
                </c:pt>
                <c:pt idx="22255">
                  <c:v>2053.9589701445366</c:v>
                </c:pt>
                <c:pt idx="22256">
                  <c:v>2074.5190994356835</c:v>
                </c:pt>
                <c:pt idx="22257">
                  <c:v>2091.343449332107</c:v>
                </c:pt>
                <c:pt idx="22258">
                  <c:v>2089.063884972335</c:v>
                </c:pt>
                <c:pt idx="22259">
                  <c:v>2125.8522999866977</c:v>
                </c:pt>
                <c:pt idx="22260">
                  <c:v>2125.0232175897031</c:v>
                </c:pt>
                <c:pt idx="22261">
                  <c:v>2125.4694724653968</c:v>
                </c:pt>
                <c:pt idx="22262">
                  <c:v>2063.0019246696388</c:v>
                </c:pt>
                <c:pt idx="22263">
                  <c:v>2074.1627650821015</c:v>
                </c:pt>
                <c:pt idx="22264">
                  <c:v>2099.6957087202622</c:v>
                </c:pt>
                <c:pt idx="22265">
                  <c:v>2072.4206614639861</c:v>
                </c:pt>
                <c:pt idx="22266">
                  <c:v>2121.5577553472972</c:v>
                </c:pt>
                <c:pt idx="22267">
                  <c:v>2143.8553273559974</c:v>
                </c:pt>
                <c:pt idx="22268">
                  <c:v>2170.2461864357497</c:v>
                </c:pt>
                <c:pt idx="22269">
                  <c:v>2165.2763226688116</c:v>
                </c:pt>
                <c:pt idx="22270">
                  <c:v>2147.5427095861542</c:v>
                </c:pt>
                <c:pt idx="22271">
                  <c:v>2139.83303125874</c:v>
                </c:pt>
                <c:pt idx="22272">
                  <c:v>2141.1383294078078</c:v>
                </c:pt>
                <c:pt idx="22273">
                  <c:v>2185.909531875725</c:v>
                </c:pt>
                <c:pt idx="22274">
                  <c:v>2173.6902975925395</c:v>
                </c:pt>
                <c:pt idx="22275">
                  <c:v>2189.7973426977001</c:v>
                </c:pt>
                <c:pt idx="22276">
                  <c:v>2185.001686517192</c:v>
                </c:pt>
                <c:pt idx="22277">
                  <c:v>2177.1575304625953</c:v>
                </c:pt>
                <c:pt idx="22278">
                  <c:v>2190.6776787267681</c:v>
                </c:pt>
                <c:pt idx="22279">
                  <c:v>2173.3932318416141</c:v>
                </c:pt>
                <c:pt idx="22280">
                  <c:v>2110.1692227273415</c:v>
                </c:pt>
                <c:pt idx="22281">
                  <c:v>2099.6394783059318</c:v>
                </c:pt>
                <c:pt idx="22282">
                  <c:v>2089.7921691526772</c:v>
                </c:pt>
                <c:pt idx="22283">
                  <c:v>2091.9028592435211</c:v>
                </c:pt>
                <c:pt idx="22284">
                  <c:v>2119.3277057282035</c:v>
                </c:pt>
                <c:pt idx="22285">
                  <c:v>2123.7994871872902</c:v>
                </c:pt>
                <c:pt idx="22286">
                  <c:v>2086.8666141051031</c:v>
                </c:pt>
                <c:pt idx="22287">
                  <c:v>2081.0442562517501</c:v>
                </c:pt>
                <c:pt idx="22288">
                  <c:v>2070.659845413054</c:v>
                </c:pt>
                <c:pt idx="22289">
                  <c:v>2040.0347862993949</c:v>
                </c:pt>
                <c:pt idx="22290">
                  <c:v>2049.2353431856054</c:v>
                </c:pt>
                <c:pt idx="22291">
                  <c:v>2033.6816469308267</c:v>
                </c:pt>
                <c:pt idx="22292">
                  <c:v>2070.7149897214372</c:v>
                </c:pt>
                <c:pt idx="22293">
                  <c:v>2038.8466860296242</c:v>
                </c:pt>
                <c:pt idx="22294">
                  <c:v>2039.0709591650875</c:v>
                </c:pt>
                <c:pt idx="22295">
                  <c:v>2101.2830141292143</c:v>
                </c:pt>
                <c:pt idx="22296">
                  <c:v>2121.6864721964093</c:v>
                </c:pt>
                <c:pt idx="22297">
                  <c:v>2150.3504564357827</c:v>
                </c:pt>
                <c:pt idx="22298">
                  <c:v>2123.9226493261867</c:v>
                </c:pt>
                <c:pt idx="22299">
                  <c:v>2137.7493857733002</c:v>
                </c:pt>
                <c:pt idx="22300">
                  <c:v>2147.1768605645607</c:v>
                </c:pt>
                <c:pt idx="22301">
                  <c:v>2156.8606282057067</c:v>
                </c:pt>
                <c:pt idx="22302">
                  <c:v>2184.9213849786629</c:v>
                </c:pt>
                <c:pt idx="22303">
                  <c:v>2183.6322813615257</c:v>
                </c:pt>
                <c:pt idx="22304">
                  <c:v>2191.5151938972404</c:v>
                </c:pt>
                <c:pt idx="22305">
                  <c:v>2190.0030484134513</c:v>
                </c:pt>
                <c:pt idx="22306">
                  <c:v>2193.3099530165555</c:v>
                </c:pt>
                <c:pt idx="22307">
                  <c:v>2228.4248453643509</c:v>
                </c:pt>
                <c:pt idx="22308">
                  <c:v>2221.5390125921749</c:v>
                </c:pt>
                <c:pt idx="22309">
                  <c:v>2210.0092251168217</c:v>
                </c:pt>
                <c:pt idx="22310">
                  <c:v>2192.7932532531618</c:v>
                </c:pt>
                <c:pt idx="22311">
                  <c:v>2240.8373534319389</c:v>
                </c:pt>
                <c:pt idx="22312">
                  <c:v>2230.5519099796866</c:v>
                </c:pt>
                <c:pt idx="22313">
                  <c:v>2243.5114165766686</c:v>
                </c:pt>
                <c:pt idx="22314">
                  <c:v>2239.719882282654</c:v>
                </c:pt>
                <c:pt idx="22315">
                  <c:v>2233.9190077875419</c:v>
                </c:pt>
                <c:pt idx="22316">
                  <c:v>2243.5471987111064</c:v>
                </c:pt>
                <c:pt idx="22317">
                  <c:v>2223.826418834436</c:v>
                </c:pt>
                <c:pt idx="22318">
                  <c:v>2270.771394536031</c:v>
                </c:pt>
                <c:pt idx="22319">
                  <c:v>2268.5233308554402</c:v>
                </c:pt>
                <c:pt idx="22320">
                  <c:v>2264.9163787593802</c:v>
                </c:pt>
                <c:pt idx="22321">
                  <c:v>2281.6994091259871</c:v>
                </c:pt>
                <c:pt idx="22322">
                  <c:v>2282.6349058837291</c:v>
                </c:pt>
                <c:pt idx="22323">
                  <c:v>2291.5600083657346</c:v>
                </c:pt>
                <c:pt idx="22324">
                  <c:v>2309.4570920310712</c:v>
                </c:pt>
                <c:pt idx="22325">
                  <c:v>2300.7042496522736</c:v>
                </c:pt>
                <c:pt idx="22326">
                  <c:v>2304.8685243441446</c:v>
                </c:pt>
                <c:pt idx="22327">
                  <c:v>2320.7951658473626</c:v>
                </c:pt>
                <c:pt idx="22328">
                  <c:v>2282.0610945293702</c:v>
                </c:pt>
                <c:pt idx="22329">
                  <c:v>2306.2737627423267</c:v>
                </c:pt>
                <c:pt idx="22330">
                  <c:v>2308.8337266189706</c:v>
                </c:pt>
                <c:pt idx="22331">
                  <c:v>2315.5524327634316</c:v>
                </c:pt>
                <c:pt idx="22332">
                  <c:v>2322.7538008293259</c:v>
                </c:pt>
                <c:pt idx="22333">
                  <c:v>2323.2415791275002</c:v>
                </c:pt>
                <c:pt idx="22334">
                  <c:v>2317.6890317533857</c:v>
                </c:pt>
                <c:pt idx="22335">
                  <c:v>2319.5663598691058</c:v>
                </c:pt>
                <c:pt idx="22336">
                  <c:v>2321.2132519846127</c:v>
                </c:pt>
                <c:pt idx="22337">
                  <c:v>2321.0043427919341</c:v>
                </c:pt>
                <c:pt idx="22338">
                  <c:v>2341.9165919204893</c:v>
                </c:pt>
                <c:pt idx="22339">
                  <c:v>2350.8392941357065</c:v>
                </c:pt>
                <c:pt idx="22340">
                  <c:v>2396.4690848348805</c:v>
                </c:pt>
                <c:pt idx="22341">
                  <c:v>2406.3185727735522</c:v>
                </c:pt>
                <c:pt idx="22342">
                  <c:v>2403.4550536719516</c:v>
                </c:pt>
                <c:pt idx="22343">
                  <c:v>2384.7321388038472</c:v>
                </c:pt>
                <c:pt idx="22344">
                  <c:v>2397.3950664608956</c:v>
                </c:pt>
                <c:pt idx="22345">
                  <c:v>2389.0281576789471</c:v>
                </c:pt>
                <c:pt idx="22346">
                  <c:v>2358.2335847264658</c:v>
                </c:pt>
                <c:pt idx="22347">
                  <c:v>2356.1347568360593</c:v>
                </c:pt>
                <c:pt idx="22348">
                  <c:v>2318.931389025618</c:v>
                </c:pt>
                <c:pt idx="22349">
                  <c:v>2320.5778303118263</c:v>
                </c:pt>
                <c:pt idx="22350">
                  <c:v>2357.034108026025</c:v>
                </c:pt>
                <c:pt idx="22351">
                  <c:v>2364.3644841019859</c:v>
                </c:pt>
                <c:pt idx="22352">
                  <c:v>2363.9152548500065</c:v>
                </c:pt>
                <c:pt idx="22353">
                  <c:v>2331.3168634856252</c:v>
                </c:pt>
                <c:pt idx="22354">
                  <c:v>2368.4081147836819</c:v>
                </c:pt>
                <c:pt idx="22355">
                  <c:v>2352.563464495779</c:v>
                </c:pt>
                <c:pt idx="22356">
                  <c:v>2349.5286576265794</c:v>
                </c:pt>
                <c:pt idx="22357">
                  <c:v>2335.6899338331591</c:v>
                </c:pt>
                <c:pt idx="22358">
                  <c:v>2385.2299173297602</c:v>
                </c:pt>
                <c:pt idx="22359">
                  <c:v>2414.5920976120897</c:v>
                </c:pt>
                <c:pt idx="22360">
                  <c:v>2423.0673158747077</c:v>
                </c:pt>
                <c:pt idx="22361">
                  <c:v>2422.3646263531041</c:v>
                </c:pt>
                <c:pt idx="22362">
                  <c:v>2424.8112146257208</c:v>
                </c:pt>
                <c:pt idx="22363">
                  <c:v>2432.5948586246691</c:v>
                </c:pt>
                <c:pt idx="22364">
                  <c:v>2442.8360829794792</c:v>
                </c:pt>
                <c:pt idx="22365">
                  <c:v>2459.2275130962717</c:v>
                </c:pt>
                <c:pt idx="22366">
                  <c:v>2457.2847233609259</c:v>
                </c:pt>
                <c:pt idx="22367">
                  <c:v>2459.5208524591844</c:v>
                </c:pt>
                <c:pt idx="22368">
                  <c:v>2447.4937954906591</c:v>
                </c:pt>
                <c:pt idx="22369">
                  <c:v>2464.6507269970484</c:v>
                </c:pt>
                <c:pt idx="22370">
                  <c:v>2468.3723495948138</c:v>
                </c:pt>
                <c:pt idx="22371">
                  <c:v>2474.0742897223781</c:v>
                </c:pt>
                <c:pt idx="22372">
                  <c:v>2490.9227356353877</c:v>
                </c:pt>
                <c:pt idx="22373">
                  <c:v>2498.1713207960865</c:v>
                </c:pt>
                <c:pt idx="22374">
                  <c:v>2494.1992283960208</c:v>
                </c:pt>
                <c:pt idx="22375">
                  <c:v>2496.2195297710214</c:v>
                </c:pt>
                <c:pt idx="22376">
                  <c:v>2496.2444919663194</c:v>
                </c:pt>
                <c:pt idx="22377">
                  <c:v>2500.513070047582</c:v>
                </c:pt>
                <c:pt idx="22378">
                  <c:v>2497.7875108012299</c:v>
                </c:pt>
                <c:pt idx="22379">
                  <c:v>2495.3147011655365</c:v>
                </c:pt>
                <c:pt idx="22380">
                  <c:v>2524.7594146392898</c:v>
                </c:pt>
                <c:pt idx="22381">
                  <c:v>2518.1950401612276</c:v>
                </c:pt>
                <c:pt idx="22382">
                  <c:v>2533.0523908981791</c:v>
                </c:pt>
                <c:pt idx="22383">
                  <c:v>2529.2528123118318</c:v>
                </c:pt>
                <c:pt idx="22384">
                  <c:v>2523.9413814059772</c:v>
                </c:pt>
                <c:pt idx="22385">
                  <c:v>2523.4365931296961</c:v>
                </c:pt>
                <c:pt idx="22386">
                  <c:v>2533.2779958429019</c:v>
                </c:pt>
                <c:pt idx="22387">
                  <c:v>2555.317514406735</c:v>
                </c:pt>
                <c:pt idx="22388">
                  <c:v>2550.9734746322433</c:v>
                </c:pt>
                <c:pt idx="22389">
                  <c:v>2568.5751916072054</c:v>
                </c:pt>
                <c:pt idx="22390">
                  <c:v>2573.1986269520985</c:v>
                </c:pt>
                <c:pt idx="22391">
                  <c:v>2541.2909639778927</c:v>
                </c:pt>
                <c:pt idx="22392">
                  <c:v>2533.9212201823566</c:v>
                </c:pt>
                <c:pt idx="22393">
                  <c:v>2536.7085335245574</c:v>
                </c:pt>
                <c:pt idx="22394">
                  <c:v>2553.197138992467</c:v>
                </c:pt>
                <c:pt idx="22395">
                  <c:v>2553.7077784202656</c:v>
                </c:pt>
                <c:pt idx="22396">
                  <c:v>2569.0300250907871</c:v>
                </c:pt>
                <c:pt idx="22397">
                  <c:v>2575.7095031560229</c:v>
                </c:pt>
                <c:pt idx="22398">
                  <c:v>2527.2861644966897</c:v>
                </c:pt>
                <c:pt idx="22399">
                  <c:v>2545.2298962646164</c:v>
                </c:pt>
                <c:pt idx="22400">
                  <c:v>2589.7968717482095</c:v>
                </c:pt>
                <c:pt idx="22401">
                  <c:v>2583.0892978503816</c:v>
                </c:pt>
                <c:pt idx="22402">
                  <c:v>2589.8311609177713</c:v>
                </c:pt>
                <c:pt idx="22403">
                  <c:v>2597.3675695960419</c:v>
                </c:pt>
                <c:pt idx="22404">
                  <c:v>2615.5751162589099</c:v>
                </c:pt>
                <c:pt idx="22405">
                  <c:v>2628.1560325681153</c:v>
                </c:pt>
                <c:pt idx="22406">
                  <c:v>2620.0350304274798</c:v>
                </c:pt>
                <c:pt idx="22407">
                  <c:v>2623.2052728142967</c:v>
                </c:pt>
                <c:pt idx="22408">
                  <c:v>2640.8069801948805</c:v>
                </c:pt>
                <c:pt idx="22409">
                  <c:v>2648.7558092052668</c:v>
                </c:pt>
                <c:pt idx="22410">
                  <c:v>2638.7170246883788</c:v>
                </c:pt>
                <c:pt idx="22411">
                  <c:v>2656.6866876265067</c:v>
                </c:pt>
                <c:pt idx="22412">
                  <c:v>2666.5429952376012</c:v>
                </c:pt>
                <c:pt idx="22413">
                  <c:v>2669.7695122618384</c:v>
                </c:pt>
                <c:pt idx="22414">
                  <c:v>2611.3282576384267</c:v>
                </c:pt>
                <c:pt idx="22415">
                  <c:v>2590.9860105114235</c:v>
                </c:pt>
                <c:pt idx="22416">
                  <c:v>2592.0483147757332</c:v>
                </c:pt>
                <c:pt idx="22417">
                  <c:v>2623.697224699145</c:v>
                </c:pt>
                <c:pt idx="22418">
                  <c:v>2634.7429900151283</c:v>
                </c:pt>
                <c:pt idx="22419">
                  <c:v>2593.1140507728892</c:v>
                </c:pt>
                <c:pt idx="22420">
                  <c:v>2600.3747701150533</c:v>
                </c:pt>
                <c:pt idx="22421">
                  <c:v>2646.1413660690782</c:v>
                </c:pt>
                <c:pt idx="22422">
                  <c:v>2628.4122189164154</c:v>
                </c:pt>
                <c:pt idx="22423">
                  <c:v>2603.1794616148177</c:v>
                </c:pt>
                <c:pt idx="22424">
                  <c:v>2628.4303023924817</c:v>
                </c:pt>
                <c:pt idx="22425">
                  <c:v>2623.9619708784144</c:v>
                </c:pt>
                <c:pt idx="22426">
                  <c:v>2573.3195048404609</c:v>
                </c:pt>
                <c:pt idx="22427">
                  <c:v>2591.07540942386</c:v>
                </c:pt>
                <c:pt idx="22428">
                  <c:v>2575.7880645082591</c:v>
                </c:pt>
                <c:pt idx="22429">
                  <c:v>2548.7422898309223</c:v>
                </c:pt>
                <c:pt idx="22430">
                  <c:v>2503.629551300915</c:v>
                </c:pt>
                <c:pt idx="22431">
                  <c:v>2531.6702022754853</c:v>
                </c:pt>
                <c:pt idx="22432">
                  <c:v>2544.0753862666347</c:v>
                </c:pt>
                <c:pt idx="22433">
                  <c:v>2584.2717773696477</c:v>
                </c:pt>
                <c:pt idx="22434">
                  <c:v>2575.4852533265912</c:v>
                </c:pt>
                <c:pt idx="22435">
                  <c:v>2583.4692576119037</c:v>
                </c:pt>
                <c:pt idx="22436">
                  <c:v>2608.2705624849782</c:v>
                </c:pt>
                <c:pt idx="22437">
                  <c:v>2618.9644717911665</c:v>
                </c:pt>
                <c:pt idx="22438">
                  <c:v>2609.7980961398976</c:v>
                </c:pt>
                <c:pt idx="22439">
                  <c:v>2629.110602051333</c:v>
                </c:pt>
                <c:pt idx="22440">
                  <c:v>2649.8805758075387</c:v>
                </c:pt>
                <c:pt idx="22441">
                  <c:v>2646.9657071741503</c:v>
                </c:pt>
                <c:pt idx="22442">
                  <c:v>2660.729928851456</c:v>
                </c:pt>
                <c:pt idx="22443">
                  <c:v>2663.1245857874219</c:v>
                </c:pt>
                <c:pt idx="22444">
                  <c:v>2665.2550854560518</c:v>
                </c:pt>
                <c:pt idx="22445">
                  <c:v>2670.8521211355096</c:v>
                </c:pt>
                <c:pt idx="22446">
                  <c:v>2665.5104168932385</c:v>
                </c:pt>
                <c:pt idx="22447">
                  <c:v>2652.98251793384</c:v>
                </c:pt>
                <c:pt idx="22448">
                  <c:v>2642.6358861138979</c:v>
                </c:pt>
                <c:pt idx="22449">
                  <c:v>2620.4377446705412</c:v>
                </c:pt>
                <c:pt idx="22450">
                  <c:v>2623.320226189679</c:v>
                </c:pt>
                <c:pt idx="22451">
                  <c:v>2623.320226189679</c:v>
                </c:pt>
                <c:pt idx="22452">
                  <c:v>2634.8628351849134</c:v>
                </c:pt>
                <c:pt idx="22453">
                  <c:v>2604.5619125802868</c:v>
                </c:pt>
                <c:pt idx="22454">
                  <c:v>2617.5847221431882</c:v>
                </c:pt>
                <c:pt idx="22455">
                  <c:v>2655.5397006142643</c:v>
                </c:pt>
                <c:pt idx="22456">
                  <c:v>2670.4107229377046</c:v>
                </c:pt>
                <c:pt idx="22457">
                  <c:v>2666.1380657810041</c:v>
                </c:pt>
                <c:pt idx="22458">
                  <c:v>2689.866694566455</c:v>
                </c:pt>
                <c:pt idx="22459">
                  <c:v>2707.6198147505934</c:v>
                </c:pt>
                <c:pt idx="22460">
                  <c:v>2716.2841981577953</c:v>
                </c:pt>
                <c:pt idx="22461">
                  <c:v>2724.1614223324527</c:v>
                </c:pt>
                <c:pt idx="22462">
                  <c:v>2716.5337703499217</c:v>
                </c:pt>
                <c:pt idx="22463">
                  <c:v>2702.9511014981722</c:v>
                </c:pt>
                <c:pt idx="22464">
                  <c:v>2682.9492633470859</c:v>
                </c:pt>
                <c:pt idx="22465">
                  <c:v>2660.9490793876398</c:v>
                </c:pt>
                <c:pt idx="22466">
                  <c:v>2673.1894451528228</c:v>
                </c:pt>
                <c:pt idx="22467">
                  <c:v>2687.8919871011635</c:v>
                </c:pt>
                <c:pt idx="22468">
                  <c:v>2711.0078581902335</c:v>
                </c:pt>
                <c:pt idx="22469">
                  <c:v>2681.4578725359597</c:v>
                </c:pt>
                <c:pt idx="22470">
                  <c:v>2695.4014534731468</c:v>
                </c:pt>
                <c:pt idx="22471">
                  <c:v>2671.681920682583</c:v>
                </c:pt>
                <c:pt idx="22472">
                  <c:v>2651.3771380853955</c:v>
                </c:pt>
                <c:pt idx="22473">
                  <c:v>2648.4606232335013</c:v>
                </c:pt>
                <c:pt idx="22474">
                  <c:v>2675.4749215904831</c:v>
                </c:pt>
                <c:pt idx="22475">
                  <c:v>2681.3609664179821</c:v>
                </c:pt>
                <c:pt idx="22476">
                  <c:v>2661.7870313631311</c:v>
                </c:pt>
                <c:pt idx="22477">
                  <c:v>2627.4499786585466</c:v>
                </c:pt>
                <c:pt idx="22478">
                  <c:v>2623.7715486884249</c:v>
                </c:pt>
                <c:pt idx="22479">
                  <c:v>2635.5785206575229</c:v>
                </c:pt>
                <c:pt idx="22480">
                  <c:v>2649.2835289649424</c:v>
                </c:pt>
                <c:pt idx="22481">
                  <c:v>2662.2650182568705</c:v>
                </c:pt>
                <c:pt idx="22482">
                  <c:v>2689.9525744467419</c:v>
                </c:pt>
                <c:pt idx="22483">
                  <c:v>2627.276679462133</c:v>
                </c:pt>
                <c:pt idx="22484">
                  <c:v>2624.6494027826707</c:v>
                </c:pt>
                <c:pt idx="22485">
                  <c:v>2595.7782593520615</c:v>
                </c:pt>
                <c:pt idx="22486">
                  <c:v>2565.1480758917069</c:v>
                </c:pt>
                <c:pt idx="22487">
                  <c:v>2564.1220166613502</c:v>
                </c:pt>
                <c:pt idx="22488">
                  <c:v>2550.2757577713792</c:v>
                </c:pt>
                <c:pt idx="22489">
                  <c:v>2569.4028259546649</c:v>
                </c:pt>
                <c:pt idx="22490">
                  <c:v>2534.202007239086</c:v>
                </c:pt>
                <c:pt idx="22491">
                  <c:v>2534.4554274398097</c:v>
                </c:pt>
                <c:pt idx="22492">
                  <c:v>2568.9240212529912</c:v>
                </c:pt>
                <c:pt idx="22493">
                  <c:v>2524.7385280874396</c:v>
                </c:pt>
                <c:pt idx="22494">
                  <c:v>2527.7682143211446</c:v>
                </c:pt>
                <c:pt idx="22495">
                  <c:v>2534.0876348569473</c:v>
                </c:pt>
                <c:pt idx="22496">
                  <c:v>2548.7853431391177</c:v>
                </c:pt>
                <c:pt idx="22497">
                  <c:v>2587.5268803548324</c:v>
                </c:pt>
                <c:pt idx="22498">
                  <c:v>2571.4842136966327</c:v>
                </c:pt>
                <c:pt idx="22499">
                  <c:v>2567.8841357974575</c:v>
                </c:pt>
                <c:pt idx="22500">
                  <c:v>2539.6374103036856</c:v>
                </c:pt>
                <c:pt idx="22501">
                  <c:v>2562.2401832553883</c:v>
                </c:pt>
                <c:pt idx="22502">
                  <c:v>2597.0866497476618</c:v>
                </c:pt>
                <c:pt idx="22503">
                  <c:v>2617.0842169507191</c:v>
                </c:pt>
                <c:pt idx="22504">
                  <c:v>2642.9933506985312</c:v>
                </c:pt>
                <c:pt idx="22505">
                  <c:v>2681.31675428366</c:v>
                </c:pt>
                <c:pt idx="22506">
                  <c:v>2679.1717008802329</c:v>
                </c:pt>
                <c:pt idx="22507">
                  <c:v>2683.9942099418176</c:v>
                </c:pt>
                <c:pt idx="22508">
                  <c:v>2713.5181462511773</c:v>
                </c:pt>
                <c:pt idx="22509">
                  <c:v>2695.3375746712945</c:v>
                </c:pt>
                <c:pt idx="22510">
                  <c:v>2643.8566269950729</c:v>
                </c:pt>
                <c:pt idx="22511">
                  <c:v>2631.9592721735953</c:v>
                </c:pt>
                <c:pt idx="22512">
                  <c:v>2643.8030888983762</c:v>
                </c:pt>
                <c:pt idx="22513">
                  <c:v>2622.1239035694098</c:v>
                </c:pt>
                <c:pt idx="22514">
                  <c:v>2637.3322222101124</c:v>
                </c:pt>
                <c:pt idx="22515">
                  <c:v>2612.5412993213372</c:v>
                </c:pt>
                <c:pt idx="22516">
                  <c:v>2657.4770096696643</c:v>
                </c:pt>
                <c:pt idx="22517">
                  <c:v>2654.8195326599948</c:v>
                </c:pt>
                <c:pt idx="22518">
                  <c:v>2689.0667046313083</c:v>
                </c:pt>
                <c:pt idx="22519">
                  <c:v>2691.7557713359392</c:v>
                </c:pt>
                <c:pt idx="22520">
                  <c:v>2673.4518320908546</c:v>
                </c:pt>
                <c:pt idx="22521">
                  <c:v>2660.8866084800275</c:v>
                </c:pt>
                <c:pt idx="22522">
                  <c:v>2603.4114577368591</c:v>
                </c:pt>
                <c:pt idx="22523">
                  <c:v>2595.3408822178749</c:v>
                </c:pt>
                <c:pt idx="22524">
                  <c:v>2580.8069732774547</c:v>
                </c:pt>
                <c:pt idx="22525">
                  <c:v>2570.4837453843447</c:v>
                </c:pt>
                <c:pt idx="22526">
                  <c:v>2501.5947810080443</c:v>
                </c:pt>
                <c:pt idx="22527">
                  <c:v>2516.1040307378912</c:v>
                </c:pt>
                <c:pt idx="22528">
                  <c:v>2389.2923875887013</c:v>
                </c:pt>
                <c:pt idx="22529">
                  <c:v>2380.6909349933817</c:v>
                </c:pt>
                <c:pt idx="22530">
                  <c:v>2214.756776824343</c:v>
                </c:pt>
                <c:pt idx="22531">
                  <c:v>2324.830188632513</c:v>
                </c:pt>
                <c:pt idx="22532">
                  <c:v>2224.8624905213151</c:v>
                </c:pt>
                <c:pt idx="22533">
                  <c:v>2329.8760000739207</c:v>
                </c:pt>
                <c:pt idx="22534">
                  <c:v>2342.4573304743203</c:v>
                </c:pt>
                <c:pt idx="22535">
                  <c:v>2395.1626204099925</c:v>
                </c:pt>
                <c:pt idx="22536">
                  <c:v>2369.5343803716055</c:v>
                </c:pt>
                <c:pt idx="22537">
                  <c:v>2369.2974269335682</c:v>
                </c:pt>
                <c:pt idx="22538">
                  <c:v>2259.1250965811573</c:v>
                </c:pt>
                <c:pt idx="22539">
                  <c:v>2224.1086575841496</c:v>
                </c:pt>
                <c:pt idx="22540">
                  <c:v>2223.4414249868746</c:v>
                </c:pt>
                <c:pt idx="22541">
                  <c:v>2303.4853162864019</c:v>
                </c:pt>
                <c:pt idx="22542">
                  <c:v>2334.5823680562685</c:v>
                </c:pt>
                <c:pt idx="22543">
                  <c:v>2295.5948425097286</c:v>
                </c:pt>
                <c:pt idx="22544">
                  <c:v>2335.5381927693979</c:v>
                </c:pt>
                <c:pt idx="22545">
                  <c:v>2408.1734305645259</c:v>
                </c:pt>
                <c:pt idx="22546">
                  <c:v>2415.8795855423327</c:v>
                </c:pt>
                <c:pt idx="22547">
                  <c:v>2426.0262798016106</c:v>
                </c:pt>
                <c:pt idx="22548">
                  <c:v>2393.7601302802491</c:v>
                </c:pt>
                <c:pt idx="22549">
                  <c:v>2330.5648628408508</c:v>
                </c:pt>
                <c:pt idx="22550">
                  <c:v>2313.7847958283965</c:v>
                </c:pt>
                <c:pt idx="22551">
                  <c:v>2384.5866105807454</c:v>
                </c:pt>
                <c:pt idx="22552">
                  <c:v>2356.4484885758925</c:v>
                </c:pt>
                <c:pt idx="22553">
                  <c:v>2294.0026036286313</c:v>
                </c:pt>
                <c:pt idx="22554">
                  <c:v>2309.6018213333059</c:v>
                </c:pt>
                <c:pt idx="22555">
                  <c:v>2335.4693617322391</c:v>
                </c:pt>
                <c:pt idx="22556">
                  <c:v>2369.3336674773564</c:v>
                </c:pt>
                <c:pt idx="22557">
                  <c:v>2408.1907396239849</c:v>
                </c:pt>
                <c:pt idx="22558">
                  <c:v>2419.5092361002175</c:v>
                </c:pt>
                <c:pt idx="22559">
                  <c:v>2395.5560946628252</c:v>
                </c:pt>
                <c:pt idx="22560">
                  <c:v>2384.7760922368425</c:v>
                </c:pt>
                <c:pt idx="22561">
                  <c:v>2315.1406303435265</c:v>
                </c:pt>
                <c:pt idx="22562">
                  <c:v>2238.9725036052246</c:v>
                </c:pt>
                <c:pt idx="22563">
                  <c:v>2255.5409001319035</c:v>
                </c:pt>
                <c:pt idx="22564">
                  <c:v>2306.9672326549107</c:v>
                </c:pt>
                <c:pt idx="22565">
                  <c:v>2335.1122328933006</c:v>
                </c:pt>
                <c:pt idx="22566">
                  <c:v>2281.638162760044</c:v>
                </c:pt>
                <c:pt idx="22567">
                  <c:v>2299.2067766132964</c:v>
                </c:pt>
                <c:pt idx="22568">
                  <c:v>2241.7266071979639</c:v>
                </c:pt>
                <c:pt idx="22569">
                  <c:v>2170.4397010890684</c:v>
                </c:pt>
                <c:pt idx="22570">
                  <c:v>2228.6074850782552</c:v>
                </c:pt>
                <c:pt idx="22571">
                  <c:v>2271.396748791758</c:v>
                </c:pt>
                <c:pt idx="22572">
                  <c:v>2315.4618457183183</c:v>
                </c:pt>
                <c:pt idx="22573">
                  <c:v>2292.7703196302787</c:v>
                </c:pt>
                <c:pt idx="22574">
                  <c:v>2371.6416186255601</c:v>
                </c:pt>
                <c:pt idx="22575">
                  <c:v>2375.1990810534985</c:v>
                </c:pt>
                <c:pt idx="22576">
                  <c:v>2400.6137112207707</c:v>
                </c:pt>
                <c:pt idx="22577">
                  <c:v>2395.5724224272071</c:v>
                </c:pt>
                <c:pt idx="22578">
                  <c:v>2436.7762680929554</c:v>
                </c:pt>
                <c:pt idx="22579">
                  <c:v>2386.5786769702408</c:v>
                </c:pt>
                <c:pt idx="22580">
                  <c:v>2436.9354870543125</c:v>
                </c:pt>
                <c:pt idx="22581">
                  <c:v>2403.3057773329629</c:v>
                </c:pt>
                <c:pt idx="22582">
                  <c:v>2413.6399921754946</c:v>
                </c:pt>
                <c:pt idx="22583">
                  <c:v>2459.9818800252642</c:v>
                </c:pt>
                <c:pt idx="22584">
                  <c:v>2499.0955919176658</c:v>
                </c:pt>
                <c:pt idx="22585">
                  <c:v>2445.8648558098198</c:v>
                </c:pt>
                <c:pt idx="22586">
                  <c:v>2473.2585421948902</c:v>
                </c:pt>
                <c:pt idx="22587">
                  <c:v>2560.8118945885894</c:v>
                </c:pt>
                <c:pt idx="22588">
                  <c:v>2560.5558133991308</c:v>
                </c:pt>
                <c:pt idx="22589">
                  <c:v>2496.5419180641525</c:v>
                </c:pt>
                <c:pt idx="22590">
                  <c:v>2425.1408192075178</c:v>
                </c:pt>
                <c:pt idx="22591">
                  <c:v>2466.8532412978875</c:v>
                </c:pt>
                <c:pt idx="22592">
                  <c:v>2515.4502501514562</c:v>
                </c:pt>
                <c:pt idx="22593">
                  <c:v>2502.1183638256534</c:v>
                </c:pt>
                <c:pt idx="22594">
                  <c:v>2514.1285319720164</c:v>
                </c:pt>
                <c:pt idx="22595">
                  <c:v>2544.549487208878</c:v>
                </c:pt>
                <c:pt idx="22596">
                  <c:v>2448.3655165923824</c:v>
                </c:pt>
                <c:pt idx="22597">
                  <c:v>2468.686950380099</c:v>
                </c:pt>
                <c:pt idx="22598">
                  <c:v>2517.566951997625</c:v>
                </c:pt>
                <c:pt idx="22599">
                  <c:v>2494.4053360392468</c:v>
                </c:pt>
                <c:pt idx="22600">
                  <c:v>2508.3740059210668</c:v>
                </c:pt>
                <c:pt idx="22601">
                  <c:v>2467.2366722239612</c:v>
                </c:pt>
                <c:pt idx="22602">
                  <c:v>2426.5272671322659</c:v>
                </c:pt>
                <c:pt idx="22603">
                  <c:v>2424.8286980452731</c:v>
                </c:pt>
                <c:pt idx="22604">
                  <c:v>2379.4844013918264</c:v>
                </c:pt>
                <c:pt idx="22605">
                  <c:v>2369.0146700257023</c:v>
                </c:pt>
                <c:pt idx="22606">
                  <c:v>2314.7642340821135</c:v>
                </c:pt>
                <c:pt idx="22607">
                  <c:v>2306.8940356862345</c:v>
                </c:pt>
                <c:pt idx="22608">
                  <c:v>2378.4077507925076</c:v>
                </c:pt>
                <c:pt idx="22609">
                  <c:v>2382.6888847439341</c:v>
                </c:pt>
                <c:pt idx="22610">
                  <c:v>2488.4802712265646</c:v>
                </c:pt>
                <c:pt idx="22611">
                  <c:v>2483.0056146298662</c:v>
                </c:pt>
                <c:pt idx="22612">
                  <c:v>2484.2471174371808</c:v>
                </c:pt>
                <c:pt idx="22613">
                  <c:v>2511.3254110172456</c:v>
                </c:pt>
                <c:pt idx="22614">
                  <c:v>2512.3299411816524</c:v>
                </c:pt>
                <c:pt idx="22615">
                  <c:v>2516.3496690875431</c:v>
                </c:pt>
                <c:pt idx="22616">
                  <c:v>2460.235071466891</c:v>
                </c:pt>
                <c:pt idx="22617">
                  <c:v>2505.2573732747351</c:v>
                </c:pt>
                <c:pt idx="22618">
                  <c:v>2468.179564150269</c:v>
                </c:pt>
                <c:pt idx="22619">
                  <c:v>2442.2636787266915</c:v>
                </c:pt>
                <c:pt idx="22620">
                  <c:v>2412.7122882140984</c:v>
                </c:pt>
                <c:pt idx="22621">
                  <c:v>2422.363137366955</c:v>
                </c:pt>
                <c:pt idx="22622">
                  <c:v>2433.2637714851062</c:v>
                </c:pt>
                <c:pt idx="22623">
                  <c:v>2401.3880160786512</c:v>
                </c:pt>
                <c:pt idx="22624">
                  <c:v>2475.831044577089</c:v>
                </c:pt>
                <c:pt idx="22625">
                  <c:v>2480.782706666243</c:v>
                </c:pt>
                <c:pt idx="22626">
                  <c:v>2501.3732031315726</c:v>
                </c:pt>
                <c:pt idx="22627">
                  <c:v>2522.3847380378779</c:v>
                </c:pt>
                <c:pt idx="22628">
                  <c:v>2523.3936919330931</c:v>
                </c:pt>
                <c:pt idx="22629">
                  <c:v>2489.5802164611896</c:v>
                </c:pt>
                <c:pt idx="22630">
                  <c:v>2516.9655988422624</c:v>
                </c:pt>
                <c:pt idx="22631">
                  <c:v>2506.8977364468933</c:v>
                </c:pt>
                <c:pt idx="22632">
                  <c:v>2544.5012024935963</c:v>
                </c:pt>
                <c:pt idx="22633">
                  <c:v>2544.5012024935963</c:v>
                </c:pt>
                <c:pt idx="22634">
                  <c:v>2554.4247571833216</c:v>
                </c:pt>
                <c:pt idx="22635">
                  <c:v>2549.5713501446735</c:v>
                </c:pt>
                <c:pt idx="22636">
                  <c:v>2556.7101499250784</c:v>
                </c:pt>
                <c:pt idx="22637">
                  <c:v>2581.5102383793519</c:v>
                </c:pt>
                <c:pt idx="22638">
                  <c:v>2584.8662016892454</c:v>
                </c:pt>
                <c:pt idx="22639">
                  <c:v>2592.8792869144822</c:v>
                </c:pt>
                <c:pt idx="22640">
                  <c:v>2579.3963146225269</c:v>
                </c:pt>
                <c:pt idx="22641">
                  <c:v>2588.6821413551679</c:v>
                </c:pt>
                <c:pt idx="22642">
                  <c:v>2620.2640634797008</c:v>
                </c:pt>
                <c:pt idx="22643">
                  <c:v>2633.6274102034477</c:v>
                </c:pt>
                <c:pt idx="22644">
                  <c:v>2634.4174984265087</c:v>
                </c:pt>
                <c:pt idx="22645">
                  <c:v>2634.9443819261937</c:v>
                </c:pt>
                <c:pt idx="22646">
                  <c:v>2634.9443819261937</c:v>
                </c:pt>
                <c:pt idx="22647">
                  <c:v>2658.9223758017224</c:v>
                </c:pt>
                <c:pt idx="22648">
                  <c:v>2643.2347337844922</c:v>
                </c:pt>
                <c:pt idx="22649">
                  <c:v>2643.4990572578704</c:v>
                </c:pt>
                <c:pt idx="22650">
                  <c:v>2635.3042101803712</c:v>
                </c:pt>
                <c:pt idx="22651">
                  <c:v>2633.9865580752812</c:v>
                </c:pt>
                <c:pt idx="22652">
                  <c:v>2662.9604102141088</c:v>
                </c:pt>
                <c:pt idx="22653">
                  <c:v>2667.487442911473</c:v>
                </c:pt>
                <c:pt idx="22654">
                  <c:v>2709.6337445094741</c:v>
                </c:pt>
                <c:pt idx="22655">
                  <c:v>2708.2789276372196</c:v>
                </c:pt>
                <c:pt idx="22656">
                  <c:v>2712.6121739214391</c:v>
                </c:pt>
                <c:pt idx="22657">
                  <c:v>2719.3937043562423</c:v>
                </c:pt>
                <c:pt idx="22658">
                  <c:v>2723.4727949127769</c:v>
                </c:pt>
                <c:pt idx="22659">
                  <c:v>2703.046748950931</c:v>
                </c:pt>
                <c:pt idx="22660">
                  <c:v>2723.319599568063</c:v>
                </c:pt>
                <c:pt idx="22661">
                  <c:v>2720.8686119284516</c:v>
                </c:pt>
                <c:pt idx="22662">
                  <c:v>2707.2642688688093</c:v>
                </c:pt>
                <c:pt idx="22663">
                  <c:v>2741.6465250834431</c:v>
                </c:pt>
                <c:pt idx="22664">
                  <c:v>2746.0331595235766</c:v>
                </c:pt>
                <c:pt idx="22665">
                  <c:v>2744.6601429438151</c:v>
                </c:pt>
                <c:pt idx="22666">
                  <c:v>2733.955968386334</c:v>
                </c:pt>
                <c:pt idx="22667">
                  <c:v>2749.2661218092976</c:v>
                </c:pt>
                <c:pt idx="22668">
                  <c:v>2753.3900209920116</c:v>
                </c:pt>
                <c:pt idx="22669">
                  <c:v>2757.2447670214005</c:v>
                </c:pt>
                <c:pt idx="22670">
                  <c:v>2764.9650523690602</c:v>
                </c:pt>
                <c:pt idx="22671">
                  <c:v>2749.7577445810307</c:v>
                </c:pt>
                <c:pt idx="22672">
                  <c:v>2767.356194146349</c:v>
                </c:pt>
                <c:pt idx="22673">
                  <c:v>2754.6263556532758</c:v>
                </c:pt>
                <c:pt idx="22674">
                  <c:v>2743.6078502306627</c:v>
                </c:pt>
                <c:pt idx="22675">
                  <c:v>2699.1614030569262</c:v>
                </c:pt>
                <c:pt idx="22676">
                  <c:v>2720.7546942813815</c:v>
                </c:pt>
                <c:pt idx="22677">
                  <c:v>2749.8667695101922</c:v>
                </c:pt>
                <c:pt idx="22678">
                  <c:v>2763.3411166807919</c:v>
                </c:pt>
                <c:pt idx="22679">
                  <c:v>2761.4067778991152</c:v>
                </c:pt>
                <c:pt idx="22680">
                  <c:v>2812.7689439680385</c:v>
                </c:pt>
                <c:pt idx="22681">
                  <c:v>2806.2995753969121</c:v>
                </c:pt>
                <c:pt idx="22682">
                  <c:v>2825.1017825520712</c:v>
                </c:pt>
                <c:pt idx="22683">
                  <c:v>2826.7968436216024</c:v>
                </c:pt>
                <c:pt idx="22684">
                  <c:v>2838.386710680451</c:v>
                </c:pt>
                <c:pt idx="22685">
                  <c:v>2827.317002508797</c:v>
                </c:pt>
                <c:pt idx="22686">
                  <c:v>2824.4896855062884</c:v>
                </c:pt>
                <c:pt idx="22687">
                  <c:v>2803.5884618335422</c:v>
                </c:pt>
                <c:pt idx="22688">
                  <c:v>2814.522456834693</c:v>
                </c:pt>
                <c:pt idx="22689">
                  <c:v>2855.333032458796</c:v>
                </c:pt>
                <c:pt idx="22690">
                  <c:v>2846.7670333614196</c:v>
                </c:pt>
                <c:pt idx="22691">
                  <c:v>2831.9638447879402</c:v>
                </c:pt>
                <c:pt idx="22692">
                  <c:v>2827.4327026362794</c:v>
                </c:pt>
                <c:pt idx="22693">
                  <c:v>2835.3495142036609</c:v>
                </c:pt>
                <c:pt idx="22694">
                  <c:v>2857.1817054630292</c:v>
                </c:pt>
                <c:pt idx="22695">
                  <c:v>2847.4672876644549</c:v>
                </c:pt>
                <c:pt idx="22696">
                  <c:v>2815.8604007713793</c:v>
                </c:pt>
                <c:pt idx="22697">
                  <c:v>2815.015642651148</c:v>
                </c:pt>
                <c:pt idx="22698">
                  <c:v>2780.953953375069</c:v>
                </c:pt>
                <c:pt idx="22699">
                  <c:v>2729.5063052376304</c:v>
                </c:pt>
                <c:pt idx="22700">
                  <c:v>2752.70710883215</c:v>
                </c:pt>
                <c:pt idx="22701">
                  <c:v>2792.3460911993329</c:v>
                </c:pt>
                <c:pt idx="22702">
                  <c:v>2757.4417650593414</c:v>
                </c:pt>
                <c:pt idx="22703">
                  <c:v>2754.9600674707881</c:v>
                </c:pt>
                <c:pt idx="22704">
                  <c:v>2797.6619485165857</c:v>
                </c:pt>
                <c:pt idx="22705">
                  <c:v>2785.6320021379643</c:v>
                </c:pt>
                <c:pt idx="22706">
                  <c:v>2769.753899725778</c:v>
                </c:pt>
                <c:pt idx="22707">
                  <c:v>2772.8006290154767</c:v>
                </c:pt>
                <c:pt idx="22708">
                  <c:v>2746.4590230398298</c:v>
                </c:pt>
                <c:pt idx="22709">
                  <c:v>2754.4237542066453</c:v>
                </c:pt>
                <c:pt idx="22710">
                  <c:v>2794.0874562672211</c:v>
                </c:pt>
                <c:pt idx="22711">
                  <c:v>2815.0431121892257</c:v>
                </c:pt>
                <c:pt idx="22712">
                  <c:v>2824.8957630818882</c:v>
                </c:pt>
                <c:pt idx="22713">
                  <c:v>2811.053773842787</c:v>
                </c:pt>
                <c:pt idx="22714">
                  <c:v>2824.5468319572319</c:v>
                </c:pt>
                <c:pt idx="22715">
                  <c:v>2820.3100117092963</c:v>
                </c:pt>
                <c:pt idx="22716">
                  <c:v>2794.3631596015707</c:v>
                </c:pt>
                <c:pt idx="22717">
                  <c:v>2749.0944764160254</c:v>
                </c:pt>
                <c:pt idx="22718">
                  <c:v>2750.1941142065916</c:v>
                </c:pt>
                <c:pt idx="22719">
                  <c:v>2738.9183183383448</c:v>
                </c:pt>
                <c:pt idx="22720">
                  <c:v>2721.937024764647</c:v>
                </c:pt>
                <c:pt idx="22721">
                  <c:v>2729.8306421364641</c:v>
                </c:pt>
                <c:pt idx="22722">
                  <c:v>2721.9141332742684</c:v>
                </c:pt>
                <c:pt idx="22723">
                  <c:v>2690.8843121549417</c:v>
                </c:pt>
                <c:pt idx="22724">
                  <c:v>2676.8917137317362</c:v>
                </c:pt>
                <c:pt idx="22725">
                  <c:v>2665.1133901913167</c:v>
                </c:pt>
                <c:pt idx="22726">
                  <c:v>2621.4055305921793</c:v>
                </c:pt>
                <c:pt idx="22727">
                  <c:v>2600.4342863474417</c:v>
                </c:pt>
                <c:pt idx="22728">
                  <c:v>2644.3816257867134</c:v>
                </c:pt>
                <c:pt idx="22729">
                  <c:v>2644.3816257867134</c:v>
                </c:pt>
                <c:pt idx="22730">
                  <c:v>2651.2570180137586</c:v>
                </c:pt>
                <c:pt idx="22731">
                  <c:v>2655.4990292425809</c:v>
                </c:pt>
                <c:pt idx="22732">
                  <c:v>2651.2502307957925</c:v>
                </c:pt>
                <c:pt idx="22733">
                  <c:v>2681.4744834268649</c:v>
                </c:pt>
                <c:pt idx="22734">
                  <c:v>2642.05680852049</c:v>
                </c:pt>
                <c:pt idx="22735">
                  <c:v>2635.9800778608928</c:v>
                </c:pt>
                <c:pt idx="22736">
                  <c:v>2567.4445958365095</c:v>
                </c:pt>
                <c:pt idx="22737">
                  <c:v>2566.1608735385912</c:v>
                </c:pt>
                <c:pt idx="22738">
                  <c:v>2583.6107674786535</c:v>
                </c:pt>
                <c:pt idx="22739">
                  <c:v>2643.5505372841585</c:v>
                </c:pt>
                <c:pt idx="22740">
                  <c:v>2640.9069867468743</c:v>
                </c:pt>
                <c:pt idx="22741">
                  <c:v>2663.3546961342226</c:v>
                </c:pt>
                <c:pt idx="22742">
                  <c:v>2625.8013949187302</c:v>
                </c:pt>
                <c:pt idx="22743">
                  <c:v>2656.2606910997874</c:v>
                </c:pt>
                <c:pt idx="22744">
                  <c:v>2635.8074837783188</c:v>
                </c:pt>
                <c:pt idx="22745">
                  <c:v>2663.2198816096134</c:v>
                </c:pt>
                <c:pt idx="22746">
                  <c:v>2691.716334342836</c:v>
                </c:pt>
                <c:pt idx="22747">
                  <c:v>2697.368938644956</c:v>
                </c:pt>
                <c:pt idx="22748">
                  <c:v>2726.7702600761859</c:v>
                </c:pt>
                <c:pt idx="22749">
                  <c:v>2722.9527817120793</c:v>
                </c:pt>
                <c:pt idx="22750">
                  <c:v>2661.4140488453863</c:v>
                </c:pt>
                <c:pt idx="22751">
                  <c:v>2682.4392198312648</c:v>
                </c:pt>
                <c:pt idx="22752">
                  <c:v>2638.7154605480155</c:v>
                </c:pt>
                <c:pt idx="22753">
                  <c:v>2652.4367809428654</c:v>
                </c:pt>
                <c:pt idx="22754">
                  <c:v>2676.83919932754</c:v>
                </c:pt>
                <c:pt idx="22755">
                  <c:v>2670.4147852491542</c:v>
                </c:pt>
                <c:pt idx="22756">
                  <c:v>2738.510362273008</c:v>
                </c:pt>
                <c:pt idx="22757">
                  <c:v>2747.547446468509</c:v>
                </c:pt>
                <c:pt idx="22758">
                  <c:v>2768.4288070616699</c:v>
                </c:pt>
                <c:pt idx="22759">
                  <c:v>2758.4624633562476</c:v>
                </c:pt>
                <c:pt idx="22760">
                  <c:v>2731.1536849690206</c:v>
                </c:pt>
                <c:pt idx="22761">
                  <c:v>2724.8720314935917</c:v>
                </c:pt>
                <c:pt idx="22762">
                  <c:v>2701.9831064290456</c:v>
                </c:pt>
                <c:pt idx="22763">
                  <c:v>2699.5513216332592</c:v>
                </c:pt>
                <c:pt idx="22764">
                  <c:v>2686.0535650250931</c:v>
                </c:pt>
                <c:pt idx="22765">
                  <c:v>2729.5676327784995</c:v>
                </c:pt>
                <c:pt idx="22766">
                  <c:v>2721.1059731168862</c:v>
                </c:pt>
                <c:pt idx="22767">
                  <c:v>2739.3373831367689</c:v>
                </c:pt>
                <c:pt idx="22768">
                  <c:v>2758.7866785570404</c:v>
                </c:pt>
                <c:pt idx="22769">
                  <c:v>2766.2354025891441</c:v>
                </c:pt>
                <c:pt idx="22770">
                  <c:v>2736.913307321699</c:v>
                </c:pt>
                <c:pt idx="22771">
                  <c:v>2708.9967915870179</c:v>
                </c:pt>
                <c:pt idx="22772">
                  <c:v>2682.1777233503062</c:v>
                </c:pt>
                <c:pt idx="22773">
                  <c:v>2681.9095055779712</c:v>
                </c:pt>
                <c:pt idx="22774">
                  <c:v>2722.9427210133144</c:v>
                </c:pt>
                <c:pt idx="22775">
                  <c:v>2776.3123983451756</c:v>
                </c:pt>
                <c:pt idx="22776">
                  <c:v>2772.7031922273268</c:v>
                </c:pt>
                <c:pt idx="22777">
                  <c:v>2759.6714872238581</c:v>
                </c:pt>
                <c:pt idx="22778">
                  <c:v>2745.8731297877389</c:v>
                </c:pt>
                <c:pt idx="22779">
                  <c:v>2726.9266051922036</c:v>
                </c:pt>
                <c:pt idx="22780">
                  <c:v>2781.1924446355288</c:v>
                </c:pt>
                <c:pt idx="22781">
                  <c:v>2790.6484989472897</c:v>
                </c:pt>
                <c:pt idx="22782">
                  <c:v>2808.5086493405524</c:v>
                </c:pt>
                <c:pt idx="22783">
                  <c:v>2811.0363071249585</c:v>
                </c:pt>
                <c:pt idx="22784">
                  <c:v>2814.4095506935087</c:v>
                </c:pt>
                <c:pt idx="22785">
                  <c:v>2819.1940469296878</c:v>
                </c:pt>
                <c:pt idx="22786">
                  <c:v>2815.2471752639863</c:v>
                </c:pt>
                <c:pt idx="22787">
                  <c:v>2814.402601111407</c:v>
                </c:pt>
                <c:pt idx="22788">
                  <c:v>2822.0014881344077</c:v>
                </c:pt>
                <c:pt idx="22789">
                  <c:v>2843.1664992954161</c:v>
                </c:pt>
                <c:pt idx="22790">
                  <c:v>2850.8430488435133</c:v>
                </c:pt>
                <c:pt idx="22791">
                  <c:v>2849.1325430142069</c:v>
                </c:pt>
                <c:pt idx="22792">
                  <c:v>2840.3002321308627</c:v>
                </c:pt>
                <c:pt idx="22793">
                  <c:v>2840.3002321308627</c:v>
                </c:pt>
                <c:pt idx="22794">
                  <c:v>2818.145890320242</c:v>
                </c:pt>
                <c:pt idx="22795">
                  <c:v>2835.3365802511953</c:v>
                </c:pt>
                <c:pt idx="22796">
                  <c:v>2833.6353783030445</c:v>
                </c:pt>
                <c:pt idx="22797">
                  <c:v>2833.9187418408746</c:v>
                </c:pt>
                <c:pt idx="22798">
                  <c:v>2838.1696199536359</c:v>
                </c:pt>
                <c:pt idx="22799">
                  <c:v>2815.4642629940067</c:v>
                </c:pt>
                <c:pt idx="22800">
                  <c:v>2830.1046771615756</c:v>
                </c:pt>
                <c:pt idx="22801">
                  <c:v>2832.3687609033045</c:v>
                </c:pt>
                <c:pt idx="22802">
                  <c:v>2830.9525765228532</c:v>
                </c:pt>
                <c:pt idx="22803">
                  <c:v>2889.5532948568762</c:v>
                </c:pt>
                <c:pt idx="22804">
                  <c:v>2902.556284683732</c:v>
                </c:pt>
                <c:pt idx="22805">
                  <c:v>2886.0117138610344</c:v>
                </c:pt>
                <c:pt idx="22806">
                  <c:v>2894.0925466598451</c:v>
                </c:pt>
                <c:pt idx="22807">
                  <c:v>2901.9065965358263</c:v>
                </c:pt>
                <c:pt idx="22808">
                  <c:v>2947.1763394417853</c:v>
                </c:pt>
                <c:pt idx="22809">
                  <c:v>2963.0910916747712</c:v>
                </c:pt>
                <c:pt idx="22810">
                  <c:v>2950.6461090897374</c:v>
                </c:pt>
                <c:pt idx="22811">
                  <c:v>2946.220139926103</c:v>
                </c:pt>
                <c:pt idx="22812">
                  <c:v>2951.5233361779701</c:v>
                </c:pt>
                <c:pt idx="22813">
                  <c:v>2947.6863558409386</c:v>
                </c:pt>
                <c:pt idx="22814">
                  <c:v>2948.865430383275</c:v>
                </c:pt>
                <c:pt idx="22815">
                  <c:v>2941.1983802642785</c:v>
                </c:pt>
                <c:pt idx="22816">
                  <c:v>2908.5510782433448</c:v>
                </c:pt>
                <c:pt idx="22817">
                  <c:v>2891.9723370973575</c:v>
                </c:pt>
                <c:pt idx="22818">
                  <c:v>2920.6028632346215</c:v>
                </c:pt>
                <c:pt idx="22819">
                  <c:v>2907.1680900637421</c:v>
                </c:pt>
                <c:pt idx="22820">
                  <c:v>2914.7267270979078</c:v>
                </c:pt>
                <c:pt idx="22821">
                  <c:v>2917.6414538250056</c:v>
                </c:pt>
                <c:pt idx="22822">
                  <c:v>2928.1449630587758</c:v>
                </c:pt>
                <c:pt idx="22823">
                  <c:v>2950.3988647780225</c:v>
                </c:pt>
                <c:pt idx="22824">
                  <c:v>2949.5137451185892</c:v>
                </c:pt>
                <c:pt idx="22825">
                  <c:v>2938.8954956361622</c:v>
                </c:pt>
                <c:pt idx="22826">
                  <c:v>2908.0370929319824</c:v>
                </c:pt>
                <c:pt idx="22827">
                  <c:v>2891.1704777929767</c:v>
                </c:pt>
                <c:pt idx="22828">
                  <c:v>2894.3507653185493</c:v>
                </c:pt>
                <c:pt idx="22829">
                  <c:v>2884.5099727164666</c:v>
                </c:pt>
                <c:pt idx="22830">
                  <c:v>2907.2976015009267</c:v>
                </c:pt>
                <c:pt idx="22831">
                  <c:v>2936.370577515936</c:v>
                </c:pt>
                <c:pt idx="22832">
                  <c:v>2950.7587933457639</c:v>
                </c:pt>
                <c:pt idx="22833">
                  <c:v>2941.611441086392</c:v>
                </c:pt>
                <c:pt idx="22834">
                  <c:v>2892.1923688761403</c:v>
                </c:pt>
                <c:pt idx="22835">
                  <c:v>2892.481588113028</c:v>
                </c:pt>
                <c:pt idx="22836">
                  <c:v>2855.1685756263701</c:v>
                </c:pt>
                <c:pt idx="22837">
                  <c:v>2847.1741036146163</c:v>
                </c:pt>
                <c:pt idx="22838">
                  <c:v>2854.8614736943755</c:v>
                </c:pt>
                <c:pt idx="22839">
                  <c:v>2852.8630706627891</c:v>
                </c:pt>
                <c:pt idx="22840">
                  <c:v>2856.8570789617174</c:v>
                </c:pt>
                <c:pt idx="22841">
                  <c:v>2890.8536782013621</c:v>
                </c:pt>
                <c:pt idx="22842">
                  <c:v>2860.7887999480681</c:v>
                </c:pt>
                <c:pt idx="22843">
                  <c:v>2868.7990085879223</c:v>
                </c:pt>
                <c:pt idx="22844">
                  <c:v>2891.7494006566258</c:v>
                </c:pt>
                <c:pt idx="22845">
                  <c:v>2824.9499895014578</c:v>
                </c:pt>
                <c:pt idx="22846">
                  <c:v>2789.9206096316398</c:v>
                </c:pt>
                <c:pt idx="22847">
                  <c:v>2794.1054905460874</c:v>
                </c:pt>
                <c:pt idx="22848">
                  <c:v>2794.1054905460874</c:v>
                </c:pt>
                <c:pt idx="22849">
                  <c:v>2782.9290685839028</c:v>
                </c:pt>
                <c:pt idx="22850">
                  <c:v>2743.9680616237283</c:v>
                </c:pt>
                <c:pt idx="22851">
                  <c:v>2737.3825382758314</c:v>
                </c:pt>
                <c:pt idx="22852">
                  <c:v>2753.2593569978312</c:v>
                </c:pt>
                <c:pt idx="22853">
                  <c:v>2807.7738922663884</c:v>
                </c:pt>
                <c:pt idx="22854">
                  <c:v>2810.8624435478819</c:v>
                </c:pt>
                <c:pt idx="22855">
                  <c:v>2819.5761171228805</c:v>
                </c:pt>
                <c:pt idx="22856">
                  <c:v>2855.6666914220532</c:v>
                </c:pt>
                <c:pt idx="22857">
                  <c:v>2851.6687580540624</c:v>
                </c:pt>
                <c:pt idx="22858">
                  <c:v>2839.4065823944302</c:v>
                </c:pt>
                <c:pt idx="22859">
                  <c:v>2862.9736570283039</c:v>
                </c:pt>
                <c:pt idx="22860">
                  <c:v>2878.4337147762571</c:v>
                </c:pt>
                <c:pt idx="22861">
                  <c:v>2879.0094015192121</c:v>
                </c:pt>
                <c:pt idx="22862">
                  <c:v>2865.7947483662392</c:v>
                </c:pt>
                <c:pt idx="22863">
                  <c:v>2861.2381347163368</c:v>
                </c:pt>
                <c:pt idx="22864">
                  <c:v>2866.1308519267022</c:v>
                </c:pt>
                <c:pt idx="22865">
                  <c:v>2875.0445188761942</c:v>
                </c:pt>
                <c:pt idx="22866">
                  <c:v>2882.8358895223487</c:v>
                </c:pt>
                <c:pt idx="22867">
                  <c:v>2886.0358373597182</c:v>
                </c:pt>
                <c:pt idx="22868">
                  <c:v>2905.6897414121377</c:v>
                </c:pt>
                <c:pt idx="22869">
                  <c:v>2905.1376603612694</c:v>
                </c:pt>
                <c:pt idx="22870">
                  <c:v>2888.3169133077777</c:v>
                </c:pt>
                <c:pt idx="22871">
                  <c:v>2878.5255189716645</c:v>
                </c:pt>
                <c:pt idx="22872">
                  <c:v>2911.9452002469252</c:v>
                </c:pt>
                <c:pt idx="22873">
                  <c:v>2946.917662101891</c:v>
                </c:pt>
                <c:pt idx="22874">
                  <c:v>2929.2656253059004</c:v>
                </c:pt>
                <c:pt idx="22875">
                  <c:v>2944.8200257762746</c:v>
                </c:pt>
                <c:pt idx="22876">
                  <c:v>2918.9350577497012</c:v>
                </c:pt>
                <c:pt idx="22877">
                  <c:v>2911.9588029616793</c:v>
                </c:pt>
                <c:pt idx="22878">
                  <c:v>2896.2633450137159</c:v>
                </c:pt>
                <c:pt idx="22879">
                  <c:v>2893.1064179676509</c:v>
                </c:pt>
                <c:pt idx="22880">
                  <c:v>2864.2042848521542</c:v>
                </c:pt>
                <c:pt idx="22881">
                  <c:v>2913.2108201659744</c:v>
                </c:pt>
                <c:pt idx="22882">
                  <c:v>2989.5369436543228</c:v>
                </c:pt>
                <c:pt idx="22883">
                  <c:v>2985.3515919332067</c:v>
                </c:pt>
                <c:pt idx="22884">
                  <c:v>3001.7710256888395</c:v>
                </c:pt>
                <c:pt idx="22885">
                  <c:v>2992.4655355092041</c:v>
                </c:pt>
                <c:pt idx="22886">
                  <c:v>2984.3858785633292</c:v>
                </c:pt>
                <c:pt idx="22887">
                  <c:v>2994.5327905504446</c:v>
                </c:pt>
                <c:pt idx="22888">
                  <c:v>3014.2967069680772</c:v>
                </c:pt>
                <c:pt idx="22889">
                  <c:v>3014.8995663094706</c:v>
                </c:pt>
                <c:pt idx="22890">
                  <c:v>3013.0906265696849</c:v>
                </c:pt>
                <c:pt idx="22891">
                  <c:v>3018.8154987601674</c:v>
                </c:pt>
                <c:pt idx="22892">
                  <c:v>3017.6079725606637</c:v>
                </c:pt>
                <c:pt idx="22893">
                  <c:v>3036.0153811932837</c:v>
                </c:pt>
                <c:pt idx="22894">
                  <c:v>3044.8198257987438</c:v>
                </c:pt>
                <c:pt idx="22895">
                  <c:v>3059.4349609625774</c:v>
                </c:pt>
                <c:pt idx="22896">
                  <c:v>3062.4943959235397</c:v>
                </c:pt>
                <c:pt idx="22897">
                  <c:v>3065.2506408798708</c:v>
                </c:pt>
                <c:pt idx="22898">
                  <c:v>3083.3356196610621</c:v>
                </c:pt>
                <c:pt idx="22899">
                  <c:v>3079.0189497935366</c:v>
                </c:pt>
                <c:pt idx="22900">
                  <c:v>3090.1034180127936</c:v>
                </c:pt>
                <c:pt idx="22901">
                  <c:v>3078.3610250243451</c:v>
                </c:pt>
                <c:pt idx="22902">
                  <c:v>3075.8983362043255</c:v>
                </c:pt>
                <c:pt idx="22903">
                  <c:v>3106.3497297327485</c:v>
                </c:pt>
                <c:pt idx="22904">
                  <c:v>3069.3841679489287</c:v>
                </c:pt>
                <c:pt idx="22905">
                  <c:v>3102.2265785459822</c:v>
                </c:pt>
                <c:pt idx="22906">
                  <c:v>3106.8799184138015</c:v>
                </c:pt>
                <c:pt idx="22907">
                  <c:v>3102.2195985361809</c:v>
                </c:pt>
                <c:pt idx="22908">
                  <c:v>3120.212472207691</c:v>
                </c:pt>
                <c:pt idx="22909">
                  <c:v>3117.7163022299246</c:v>
                </c:pt>
                <c:pt idx="22910">
                  <c:v>3122.7046483134927</c:v>
                </c:pt>
                <c:pt idx="22911">
                  <c:v>3127.0764348211319</c:v>
                </c:pt>
                <c:pt idx="22912">
                  <c:v>3130.5162188994354</c:v>
                </c:pt>
                <c:pt idx="22913">
                  <c:v>3127.072651058646</c:v>
                </c:pt>
                <c:pt idx="22914">
                  <c:v>3150.2129886764801</c:v>
                </c:pt>
                <c:pt idx="22915">
                  <c:v>3107.37009203048</c:v>
                </c:pt>
                <c:pt idx="22916">
                  <c:v>3086.8614494230787</c:v>
                </c:pt>
                <c:pt idx="22917">
                  <c:v>3115.8779470476561</c:v>
                </c:pt>
                <c:pt idx="22918">
                  <c:v>3059.168968411389</c:v>
                </c:pt>
                <c:pt idx="22919">
                  <c:v>3076.912148428175</c:v>
                </c:pt>
                <c:pt idx="22920">
                  <c:v>3116.604315142898</c:v>
                </c:pt>
                <c:pt idx="22921">
                  <c:v>3115.0460129853268</c:v>
                </c:pt>
                <c:pt idx="22922">
                  <c:v>3121.8991142138943</c:v>
                </c:pt>
                <c:pt idx="22923">
                  <c:v>3136.5720400506993</c:v>
                </c:pt>
                <c:pt idx="22924">
                  <c:v>3168.2514176552113</c:v>
                </c:pt>
                <c:pt idx="22925">
                  <c:v>3173.9542702069907</c:v>
                </c:pt>
                <c:pt idx="22926">
                  <c:v>3182.5239467365495</c:v>
                </c:pt>
                <c:pt idx="22927">
                  <c:v>3199.07307125958</c:v>
                </c:pt>
                <c:pt idx="22928">
                  <c:v>3208.6702904733584</c:v>
                </c:pt>
                <c:pt idx="22929">
                  <c:v>3201.6112158343171</c:v>
                </c:pt>
                <c:pt idx="22930">
                  <c:v>3208.014438265986</c:v>
                </c:pt>
                <c:pt idx="22931">
                  <c:v>3226.6209220079286</c:v>
                </c:pt>
                <c:pt idx="22932">
                  <c:v>3220.4903422561133</c:v>
                </c:pt>
                <c:pt idx="22933">
                  <c:v>3204.3878905448328</c:v>
                </c:pt>
                <c:pt idx="22934">
                  <c:v>3196.6973596075254</c:v>
                </c:pt>
                <c:pt idx="22935">
                  <c:v>3220.9922595405428</c:v>
                </c:pt>
                <c:pt idx="22936">
                  <c:v>3193.6138253344484</c:v>
                </c:pt>
                <c:pt idx="22937">
                  <c:v>3213.4142310515217</c:v>
                </c:pt>
                <c:pt idx="22938">
                  <c:v>3204.0953297814722</c:v>
                </c:pt>
                <c:pt idx="22939">
                  <c:v>3228.4464542878113</c:v>
                </c:pt>
                <c:pt idx="22940">
                  <c:v>3227.8007649969536</c:v>
                </c:pt>
                <c:pt idx="22941">
                  <c:v>3240.3891879804419</c:v>
                </c:pt>
                <c:pt idx="22942">
                  <c:v>3221.9189696089534</c:v>
                </c:pt>
                <c:pt idx="22943">
                  <c:v>3232.5513022086634</c:v>
                </c:pt>
                <c:pt idx="22944">
                  <c:v>3195.0537071030426</c:v>
                </c:pt>
                <c:pt idx="22945">
                  <c:v>3208.4729326728752</c:v>
                </c:pt>
                <c:pt idx="22946">
                  <c:v>3195.3181936489163</c:v>
                </c:pt>
                <c:pt idx="22947">
                  <c:v>3217.6854210044585</c:v>
                </c:pt>
                <c:pt idx="22948">
                  <c:v>3227.6602458095726</c:v>
                </c:pt>
                <c:pt idx="22949">
                  <c:v>3268.9742969559347</c:v>
                </c:pt>
                <c:pt idx="22950">
                  <c:v>3280.4157069952807</c:v>
                </c:pt>
                <c:pt idx="22951">
                  <c:v>3271.2305430156939</c:v>
                </c:pt>
                <c:pt idx="22952">
                  <c:v>3190.1040255489047</c:v>
                </c:pt>
                <c:pt idx="22953">
                  <c:v>3236.9985547244733</c:v>
                </c:pt>
                <c:pt idx="22954">
                  <c:v>3189.738375825496</c:v>
                </c:pt>
                <c:pt idx="22955">
                  <c:v>3167.091233357135</c:v>
                </c:pt>
                <c:pt idx="22956">
                  <c:v>3197.8120183206993</c:v>
                </c:pt>
                <c:pt idx="22957">
                  <c:v>3212.2021724031424</c:v>
                </c:pt>
                <c:pt idx="22958">
                  <c:v>3247.8576165168179</c:v>
                </c:pt>
                <c:pt idx="22959">
                  <c:v>3249.8063310867278</c:v>
                </c:pt>
                <c:pt idx="22960">
                  <c:v>3265.7303821090527</c:v>
                </c:pt>
                <c:pt idx="22961">
                  <c:v>3259.1989213448346</c:v>
                </c:pt>
                <c:pt idx="22962">
                  <c:v>3281.0355541178446</c:v>
                </c:pt>
                <c:pt idx="22963">
                  <c:v>3290.5505572247862</c:v>
                </c:pt>
                <c:pt idx="22964">
                  <c:v>3255.0126112067583</c:v>
                </c:pt>
                <c:pt idx="22965">
                  <c:v>3288.8647423633083</c:v>
                </c:pt>
                <c:pt idx="22966">
                  <c:v>3325.7000274777779</c:v>
                </c:pt>
                <c:pt idx="22967">
                  <c:v>3333.3491375409767</c:v>
                </c:pt>
                <c:pt idx="22968">
                  <c:v>3351.3492228836981</c:v>
                </c:pt>
                <c:pt idx="22969">
                  <c:v>3366.0951594643861</c:v>
                </c:pt>
                <c:pt idx="22970">
                  <c:v>3355.6602644700465</c:v>
                </c:pt>
                <c:pt idx="22971">
                  <c:v>3373.7808298981849</c:v>
                </c:pt>
                <c:pt idx="22972">
                  <c:v>3373.1060737322055</c:v>
                </c:pt>
                <c:pt idx="22973">
                  <c:v>3410.2102405432593</c:v>
                </c:pt>
                <c:pt idx="22974">
                  <c:v>3427.60231277003</c:v>
                </c:pt>
                <c:pt idx="22975">
                  <c:v>3410.4643012061797</c:v>
                </c:pt>
                <c:pt idx="22976">
                  <c:v>3445.9331299387241</c:v>
                </c:pt>
                <c:pt idx="22977">
                  <c:v>3443.8655700607605</c:v>
                </c:pt>
                <c:pt idx="22978">
                  <c:v>3449.375754972858</c:v>
                </c:pt>
                <c:pt idx="22979">
                  <c:v>3417.6414980271079</c:v>
                </c:pt>
                <c:pt idx="22980">
                  <c:v>3411.1479791808565</c:v>
                </c:pt>
                <c:pt idx="22981">
                  <c:v>3409.1012903933479</c:v>
                </c:pt>
                <c:pt idx="22982">
                  <c:v>3435.351370329377</c:v>
                </c:pt>
                <c:pt idx="22983">
                  <c:v>3411.3039107370714</c:v>
                </c:pt>
                <c:pt idx="22984">
                  <c:v>3428.3604302907565</c:v>
                </c:pt>
                <c:pt idx="22985">
                  <c:v>3383.4489086539475</c:v>
                </c:pt>
                <c:pt idx="22986">
                  <c:v>3399.689463415486</c:v>
                </c:pt>
                <c:pt idx="22987">
                  <c:v>3380.9911713667011</c:v>
                </c:pt>
                <c:pt idx="22988">
                  <c:v>3334.3334932018406</c:v>
                </c:pt>
                <c:pt idx="22989">
                  <c:v>3364.0090612913368</c:v>
                </c:pt>
                <c:pt idx="22990">
                  <c:v>3407.7411790881238</c:v>
                </c:pt>
                <c:pt idx="22991">
                  <c:v>3410.1265979134851</c:v>
                </c:pt>
                <c:pt idx="22992">
                  <c:v>3374.6612812951848</c:v>
                </c:pt>
                <c:pt idx="22993">
                  <c:v>3346.9890587885643</c:v>
                </c:pt>
                <c:pt idx="22994">
                  <c:v>3396.1897979527562</c:v>
                </c:pt>
                <c:pt idx="22995">
                  <c:v>3376.1522781448348</c:v>
                </c:pt>
                <c:pt idx="22996">
                  <c:v>3401.1358050031067</c:v>
                </c:pt>
                <c:pt idx="22997">
                  <c:v>3428.3448914431315</c:v>
                </c:pt>
                <c:pt idx="22998">
                  <c:v>3384.4620768326595</c:v>
                </c:pt>
                <c:pt idx="22999">
                  <c:v>3301.5427559502596</c:v>
                </c:pt>
                <c:pt idx="23000">
                  <c:v>3305.8347615329953</c:v>
                </c:pt>
                <c:pt idx="23001">
                  <c:v>3266.4953278707526</c:v>
                </c:pt>
                <c:pt idx="23002">
                  <c:v>3297.853683018312</c:v>
                </c:pt>
                <c:pt idx="23003">
                  <c:v>3328.1939369020806</c:v>
                </c:pt>
                <c:pt idx="23004">
                  <c:v>3353.821030216227</c:v>
                </c:pt>
                <c:pt idx="23005">
                  <c:v>3342.7534208165134</c:v>
                </c:pt>
                <c:pt idx="23006">
                  <c:v>3366.4869701043112</c:v>
                </c:pt>
                <c:pt idx="23007">
                  <c:v>3363.120483134207</c:v>
                </c:pt>
                <c:pt idx="23008">
                  <c:v>3366.8199156656551</c:v>
                </c:pt>
                <c:pt idx="23009">
                  <c:v>3404.1916167295444</c:v>
                </c:pt>
                <c:pt idx="23010">
                  <c:v>3422.2338322982114</c:v>
                </c:pt>
                <c:pt idx="23011">
                  <c:v>3447.5583626572184</c:v>
                </c:pt>
                <c:pt idx="23012">
                  <c:v>3449.6268976748124</c:v>
                </c:pt>
                <c:pt idx="23013">
                  <c:v>3495.1619727241205</c:v>
                </c:pt>
                <c:pt idx="23014">
                  <c:v>3506.6960072341103</c:v>
                </c:pt>
                <c:pt idx="23015">
                  <c:v>3513.7093992485784</c:v>
                </c:pt>
                <c:pt idx="23016">
                  <c:v>3499.3031907116592</c:v>
                </c:pt>
                <c:pt idx="23017">
                  <c:v>3509.8011002837939</c:v>
                </c:pt>
                <c:pt idx="23018">
                  <c:v>3528.7540262253265</c:v>
                </c:pt>
                <c:pt idx="23019">
                  <c:v>3531.9299048489288</c:v>
                </c:pt>
                <c:pt idx="23020">
                  <c:v>3539.7001506395964</c:v>
                </c:pt>
                <c:pt idx="23021">
                  <c:v>3534.390600413637</c:v>
                </c:pt>
                <c:pt idx="23022">
                  <c:v>3520.6064770720236</c:v>
                </c:pt>
                <c:pt idx="23023">
                  <c:v>3535.393024275726</c:v>
                </c:pt>
                <c:pt idx="23024">
                  <c:v>3536.1001028805813</c:v>
                </c:pt>
                <c:pt idx="23025">
                  <c:v>3523.016532499923</c:v>
                </c:pt>
                <c:pt idx="23026">
                  <c:v>3527.244152338923</c:v>
                </c:pt>
                <c:pt idx="23027">
                  <c:v>3530.4186720760276</c:v>
                </c:pt>
                <c:pt idx="23028">
                  <c:v>3579.8445334850921</c:v>
                </c:pt>
                <c:pt idx="23029">
                  <c:v>3587.0042225520624</c:v>
                </c:pt>
                <c:pt idx="23030">
                  <c:v>3584.4933195962758</c:v>
                </c:pt>
                <c:pt idx="23031">
                  <c:v>3560.1187650230208</c:v>
                </c:pt>
                <c:pt idx="23032">
                  <c:v>3545.1662662099243</c:v>
                </c:pt>
                <c:pt idx="23033">
                  <c:v>3561.8285476611109</c:v>
                </c:pt>
                <c:pt idx="23034">
                  <c:v>3551.4992448728935</c:v>
                </c:pt>
                <c:pt idx="23035">
                  <c:v>3550.788945023919</c:v>
                </c:pt>
                <c:pt idx="23036">
                  <c:v>3557.8905229139668</c:v>
                </c:pt>
                <c:pt idx="23037">
                  <c:v>3540.1010702993972</c:v>
                </c:pt>
                <c:pt idx="23038">
                  <c:v>3488.0615845659959</c:v>
                </c:pt>
                <c:pt idx="23039">
                  <c:v>3478.992624446124</c:v>
                </c:pt>
                <c:pt idx="23040">
                  <c:v>3457.4228701745578</c:v>
                </c:pt>
                <c:pt idx="23041">
                  <c:v>3475.7472113864833</c:v>
                </c:pt>
                <c:pt idx="23042">
                  <c:v>3455.2403028393028</c:v>
                </c:pt>
                <c:pt idx="23043">
                  <c:v>3487.3740376557084</c:v>
                </c:pt>
                <c:pt idx="23044">
                  <c:v>3500.6260589988001</c:v>
                </c:pt>
                <c:pt idx="23045">
                  <c:v>3490.4742434277036</c:v>
                </c:pt>
                <c:pt idx="23046">
                  <c:v>3429.3909441677188</c:v>
                </c:pt>
                <c:pt idx="23047">
                  <c:v>3439.6791170002216</c:v>
                </c:pt>
                <c:pt idx="23048">
                  <c:v>3451.3740259980227</c:v>
                </c:pt>
                <c:pt idx="23049">
                  <c:v>3435.1525680758318</c:v>
                </c:pt>
                <c:pt idx="23050">
                  <c:v>3450.9542698889804</c:v>
                </c:pt>
                <c:pt idx="23051">
                  <c:v>3479.5971903290588</c:v>
                </c:pt>
                <c:pt idx="23052">
                  <c:v>3486.2084249906839</c:v>
                </c:pt>
                <c:pt idx="23053">
                  <c:v>3486.2084249906839</c:v>
                </c:pt>
                <c:pt idx="23054">
                  <c:v>3524.2080968230821</c:v>
                </c:pt>
                <c:pt idx="23055">
                  <c:v>3552.4017615976668</c:v>
                </c:pt>
                <c:pt idx="23056">
                  <c:v>3562.3484865301398</c:v>
                </c:pt>
                <c:pt idx="23057">
                  <c:v>3550.9489713732432</c:v>
                </c:pt>
                <c:pt idx="23058">
                  <c:v>3561.2467233902253</c:v>
                </c:pt>
                <c:pt idx="23059">
                  <c:v>3578.6968323348369</c:v>
                </c:pt>
                <c:pt idx="23060">
                  <c:v>3598.0217952294452</c:v>
                </c:pt>
                <c:pt idx="23061">
                  <c:v>3637.6000349769688</c:v>
                </c:pt>
                <c:pt idx="23062">
                  <c:v>3632.8711549314989</c:v>
                </c:pt>
                <c:pt idx="23063">
                  <c:v>3609.9840666554305</c:v>
                </c:pt>
                <c:pt idx="23064">
                  <c:v>3593.7391383554814</c:v>
                </c:pt>
                <c:pt idx="23065">
                  <c:v>3589.0672774756194</c:v>
                </c:pt>
                <c:pt idx="23066">
                  <c:v>3580.8124227374255</c:v>
                </c:pt>
                <c:pt idx="23067">
                  <c:v>3595.8518349129226</c:v>
                </c:pt>
                <c:pt idx="23068">
                  <c:v>3581.8280127567623</c:v>
                </c:pt>
                <c:pt idx="23069">
                  <c:v>3564.277055494254</c:v>
                </c:pt>
                <c:pt idx="23070">
                  <c:v>3596.3555489937021</c:v>
                </c:pt>
                <c:pt idx="23071">
                  <c:v>3592.7591934447082</c:v>
                </c:pt>
                <c:pt idx="23072">
                  <c:v>3561.1429125423947</c:v>
                </c:pt>
                <c:pt idx="23073">
                  <c:v>3587.4953700952087</c:v>
                </c:pt>
                <c:pt idx="23074">
                  <c:v>3553.4141640793046</c:v>
                </c:pt>
                <c:pt idx="23075">
                  <c:v>3505.4430728642342</c:v>
                </c:pt>
                <c:pt idx="23076">
                  <c:v>3503.6903513278021</c:v>
                </c:pt>
                <c:pt idx="23077">
                  <c:v>3581.8226461624122</c:v>
                </c:pt>
                <c:pt idx="23078">
                  <c:v>3607.2535869501658</c:v>
                </c:pt>
                <c:pt idx="23079">
                  <c:v>3623.1255027327466</c:v>
                </c:pt>
                <c:pt idx="23080">
                  <c:v>3596.6766865627974</c:v>
                </c:pt>
                <c:pt idx="23081">
                  <c:v>3645.9511571687081</c:v>
                </c:pt>
                <c:pt idx="23082">
                  <c:v>3671.4728152688886</c:v>
                </c:pt>
                <c:pt idx="23083">
                  <c:v>3697.9074195388248</c:v>
                </c:pt>
                <c:pt idx="23084">
                  <c:v>3697.167838054917</c:v>
                </c:pt>
                <c:pt idx="23085">
                  <c:v>3715.6536772451909</c:v>
                </c:pt>
                <c:pt idx="23086">
                  <c:v>3696.7038434912406</c:v>
                </c:pt>
                <c:pt idx="23087">
                  <c:v>3712.2299996339038</c:v>
                </c:pt>
                <c:pt idx="23088">
                  <c:v>3724.4803586326962</c:v>
                </c:pt>
                <c:pt idx="23089">
                  <c:v>3727.8323909554651</c:v>
                </c:pt>
                <c:pt idx="23090">
                  <c:v>3747.9626858666247</c:v>
                </c:pt>
                <c:pt idx="23091">
                  <c:v>3725.1001134828384</c:v>
                </c:pt>
                <c:pt idx="23092">
                  <c:v>3712.4347730969971</c:v>
                </c:pt>
                <c:pt idx="23093">
                  <c:v>3719.8596426431909</c:v>
                </c:pt>
                <c:pt idx="23094">
                  <c:v>3737.3429829636138</c:v>
                </c:pt>
                <c:pt idx="23095">
                  <c:v>3728.7470941027977</c:v>
                </c:pt>
                <c:pt idx="23096">
                  <c:v>3738.8147112568749</c:v>
                </c:pt>
                <c:pt idx="23097">
                  <c:v>3684.2280164725248</c:v>
                </c:pt>
                <c:pt idx="23098">
                  <c:v>3737.649322711376</c:v>
                </c:pt>
                <c:pt idx="23099">
                  <c:v>3742.1345018986299</c:v>
                </c:pt>
                <c:pt idx="23100">
                  <c:v>3735.0244463450226</c:v>
                </c:pt>
                <c:pt idx="23101">
                  <c:v>3768.6396663621276</c:v>
                </c:pt>
                <c:pt idx="23102">
                  <c:v>3784.8448169274848</c:v>
                </c:pt>
                <c:pt idx="23103">
                  <c:v>3801.1196496402727</c:v>
                </c:pt>
                <c:pt idx="23104">
                  <c:v>3782.1140513920714</c:v>
                </c:pt>
                <c:pt idx="23105">
                  <c:v>3771.9023434533128</c:v>
                </c:pt>
                <c:pt idx="23106">
                  <c:v>3759.455065719917</c:v>
                </c:pt>
                <c:pt idx="23107">
                  <c:v>3795.9217798574005</c:v>
                </c:pt>
                <c:pt idx="23108">
                  <c:v>3814.9013887566871</c:v>
                </c:pt>
                <c:pt idx="23109">
                  <c:v>3810.7049972290547</c:v>
                </c:pt>
                <c:pt idx="23110">
                  <c:v>3817.5642662240671</c:v>
                </c:pt>
                <c:pt idx="23111">
                  <c:v>3829.0169590227388</c:v>
                </c:pt>
                <c:pt idx="23112">
                  <c:v>3828.2511556309341</c:v>
                </c:pt>
                <c:pt idx="23113">
                  <c:v>3816.3835770484784</c:v>
                </c:pt>
                <c:pt idx="23114">
                  <c:v>3803.4078728865138</c:v>
                </c:pt>
                <c:pt idx="23115">
                  <c:v>3800.7454873754932</c:v>
                </c:pt>
                <c:pt idx="23116">
                  <c:v>3787.4428781696793</c:v>
                </c:pt>
                <c:pt idx="23117">
                  <c:v>3826.0747955270099</c:v>
                </c:pt>
                <c:pt idx="23118">
                  <c:v>3832.5791226794058</c:v>
                </c:pt>
                <c:pt idx="23119">
                  <c:v>3819.548353662296</c:v>
                </c:pt>
                <c:pt idx="23120">
                  <c:v>3774.8596379244468</c:v>
                </c:pt>
                <c:pt idx="23121">
                  <c:v>3766.1774607572206</c:v>
                </c:pt>
                <c:pt idx="23122">
                  <c:v>3769.9436382179774</c:v>
                </c:pt>
                <c:pt idx="23123">
                  <c:v>3795.2022605940374</c:v>
                </c:pt>
                <c:pt idx="23124">
                  <c:v>3785.3347347164927</c:v>
                </c:pt>
                <c:pt idx="23125">
                  <c:v>3844.0074231045987</c:v>
                </c:pt>
                <c:pt idx="23126">
                  <c:v>3840.1634156814939</c:v>
                </c:pt>
                <c:pt idx="23127">
                  <c:v>3866.6605432496958</c:v>
                </c:pt>
                <c:pt idx="23128">
                  <c:v>3890.633838617844</c:v>
                </c:pt>
                <c:pt idx="23129">
                  <c:v>3903.8619936691448</c:v>
                </c:pt>
                <c:pt idx="23130">
                  <c:v>3921.0389864412887</c:v>
                </c:pt>
                <c:pt idx="23131">
                  <c:v>3919.0784669480681</c:v>
                </c:pt>
                <c:pt idx="23132">
                  <c:v>3919.0784669480681</c:v>
                </c:pt>
                <c:pt idx="23133">
                  <c:v>3936.3224122026395</c:v>
                </c:pt>
                <c:pt idx="23134">
                  <c:v>3901.6827749752561</c:v>
                </c:pt>
                <c:pt idx="23135">
                  <c:v>3902.8532798077485</c:v>
                </c:pt>
                <c:pt idx="23136">
                  <c:v>3889.5835786564026</c:v>
                </c:pt>
                <c:pt idx="23137">
                  <c:v>3916.0327469912659</c:v>
                </c:pt>
                <c:pt idx="23138">
                  <c:v>3917.599160090062</c:v>
                </c:pt>
                <c:pt idx="23139">
                  <c:v>3918.3826799220801</c:v>
                </c:pt>
                <c:pt idx="23140">
                  <c:v>3928.9623131578696</c:v>
                </c:pt>
                <c:pt idx="23141">
                  <c:v>3877.1000106241859</c:v>
                </c:pt>
                <c:pt idx="23142">
                  <c:v>3921.6866607463644</c:v>
                </c:pt>
                <c:pt idx="23143">
                  <c:v>3942.4716000483204</c:v>
                </c:pt>
                <c:pt idx="23144">
                  <c:v>3939.7118699282864</c:v>
                </c:pt>
                <c:pt idx="23145">
                  <c:v>3924.3469936355659</c:v>
                </c:pt>
                <c:pt idx="23146">
                  <c:v>3936.1200346164724</c:v>
                </c:pt>
                <c:pt idx="23147">
                  <c:v>3942.0242146683972</c:v>
                </c:pt>
                <c:pt idx="23148">
                  <c:v>3908.1228064222487</c:v>
                </c:pt>
                <c:pt idx="23149">
                  <c:v>3822.5349169616015</c:v>
                </c:pt>
                <c:pt idx="23150">
                  <c:v>3797.6884400013514</c:v>
                </c:pt>
                <c:pt idx="23151">
                  <c:v>3825.4115656133617</c:v>
                </c:pt>
                <c:pt idx="23152">
                  <c:v>3784.4796618612986</c:v>
                </c:pt>
                <c:pt idx="23153">
                  <c:v>3830.6503137360064</c:v>
                </c:pt>
                <c:pt idx="23154">
                  <c:v>3805.3680216653484</c:v>
                </c:pt>
                <c:pt idx="23155">
                  <c:v>3710.614357925881</c:v>
                </c:pt>
                <c:pt idx="23156">
                  <c:v>3739.1860884819102</c:v>
                </c:pt>
                <c:pt idx="23157">
                  <c:v>3730.5859604784018</c:v>
                </c:pt>
                <c:pt idx="23158">
                  <c:v>3775.7260506001903</c:v>
                </c:pt>
                <c:pt idx="23159">
                  <c:v>3825.9432070731732</c:v>
                </c:pt>
                <c:pt idx="23160">
                  <c:v>3832.0647162044907</c:v>
                </c:pt>
                <c:pt idx="23161">
                  <c:v>3873.8342216111191</c:v>
                </c:pt>
                <c:pt idx="23162">
                  <c:v>3878.0954392548915</c:v>
                </c:pt>
                <c:pt idx="23163">
                  <c:v>3906.0177264175272</c:v>
                </c:pt>
                <c:pt idx="23164">
                  <c:v>3922.4230008684808</c:v>
                </c:pt>
                <c:pt idx="23165">
                  <c:v>3933.0135429708253</c:v>
                </c:pt>
                <c:pt idx="23166">
                  <c:v>3903.9092427528412</c:v>
                </c:pt>
                <c:pt idx="23167">
                  <c:v>3931.2366074521105</c:v>
                </c:pt>
                <c:pt idx="23168">
                  <c:v>3927.6984945054037</c:v>
                </c:pt>
                <c:pt idx="23169">
                  <c:v>3953.2285347196885</c:v>
                </c:pt>
                <c:pt idx="23170">
                  <c:v>3949.2753061849689</c:v>
                </c:pt>
                <c:pt idx="23171">
                  <c:v>3954.0144365523911</c:v>
                </c:pt>
                <c:pt idx="23172">
                  <c:v>3975.3661145097744</c:v>
                </c:pt>
                <c:pt idx="23173">
                  <c:v>3981.3291636815393</c:v>
                </c:pt>
                <c:pt idx="23174">
                  <c:v>3953.4598595357684</c:v>
                </c:pt>
                <c:pt idx="23175">
                  <c:v>4019.4826391900156</c:v>
                </c:pt>
                <c:pt idx="23176">
                  <c:v>4019.8845874539347</c:v>
                </c:pt>
                <c:pt idx="23177">
                  <c:v>4026.316402793861</c:v>
                </c:pt>
                <c:pt idx="23178">
                  <c:v>4027.9269293549783</c:v>
                </c:pt>
                <c:pt idx="23179">
                  <c:v>4024.3017951185589</c:v>
                </c:pt>
                <c:pt idx="23180">
                  <c:v>3999.3511239888239</c:v>
                </c:pt>
                <c:pt idx="23181">
                  <c:v>4004.5502804500097</c:v>
                </c:pt>
                <c:pt idx="23182">
                  <c:v>3956.0952220565646</c:v>
                </c:pt>
                <c:pt idx="23183">
                  <c:v>3949.765469701274</c:v>
                </c:pt>
                <c:pt idx="23184">
                  <c:v>3985.3133589285849</c:v>
                </c:pt>
                <c:pt idx="23185">
                  <c:v>4017.9929284717991</c:v>
                </c:pt>
                <c:pt idx="23186">
                  <c:v>3994.2867701938153</c:v>
                </c:pt>
                <c:pt idx="23187">
                  <c:v>4015.0570613988234</c:v>
                </c:pt>
                <c:pt idx="23188">
                  <c:v>4000.2013502716477</c:v>
                </c:pt>
                <c:pt idx="23189">
                  <c:v>3974.6000616299093</c:v>
                </c:pt>
                <c:pt idx="23190">
                  <c:v>3986.5238618147987</c:v>
                </c:pt>
                <c:pt idx="23191">
                  <c:v>3951.043799444647</c:v>
                </c:pt>
                <c:pt idx="23192">
                  <c:v>3943.5368162257023</c:v>
                </c:pt>
                <c:pt idx="23193">
                  <c:v>3959.7053171722278</c:v>
                </c:pt>
                <c:pt idx="23194">
                  <c:v>3998.1144587487984</c:v>
                </c:pt>
                <c:pt idx="23195">
                  <c:v>4032.8980545399127</c:v>
                </c:pt>
                <c:pt idx="23196">
                  <c:v>4044.5934588980781</c:v>
                </c:pt>
                <c:pt idx="23197">
                  <c:v>4032.0552191754941</c:v>
                </c:pt>
                <c:pt idx="23198">
                  <c:v>3972.7840074536143</c:v>
                </c:pt>
                <c:pt idx="23199">
                  <c:v>3922.7269289596989</c:v>
                </c:pt>
                <c:pt idx="23200">
                  <c:v>3942.3405636044968</c:v>
                </c:pt>
                <c:pt idx="23201">
                  <c:v>3990.042884424111</c:v>
                </c:pt>
                <c:pt idx="23202">
                  <c:v>3900.665923813011</c:v>
                </c:pt>
                <c:pt idx="23203">
                  <c:v>3858.9287984282114</c:v>
                </c:pt>
                <c:pt idx="23204">
                  <c:v>3885.9413000172085</c:v>
                </c:pt>
                <c:pt idx="23205">
                  <c:v>3908.86835368731</c:v>
                </c:pt>
                <c:pt idx="23206">
                  <c:v>3953.038566083977</c:v>
                </c:pt>
                <c:pt idx="23207">
                  <c:v>3962.1305547859702</c:v>
                </c:pt>
                <c:pt idx="23208">
                  <c:v>3976.3942247831997</c:v>
                </c:pt>
                <c:pt idx="23209">
                  <c:v>3999.4573112869425</c:v>
                </c:pt>
                <c:pt idx="23210">
                  <c:v>3987.0589936219531</c:v>
                </c:pt>
                <c:pt idx="23211">
                  <c:v>3990.2486408168502</c:v>
                </c:pt>
                <c:pt idx="23212">
                  <c:v>3948.3510300882735</c:v>
                </c:pt>
                <c:pt idx="23213">
                  <c:v>3952.6942162213709</c:v>
                </c:pt>
                <c:pt idx="23214">
                  <c:v>3974.8293038322108</c:v>
                </c:pt>
                <c:pt idx="23215">
                  <c:v>3988.741206395624</c:v>
                </c:pt>
                <c:pt idx="23216">
                  <c:v>3990.3367028781822</c:v>
                </c:pt>
                <c:pt idx="23217">
                  <c:v>3987.5434671861672</c:v>
                </c:pt>
                <c:pt idx="23218">
                  <c:v>3992.7272736935097</c:v>
                </c:pt>
                <c:pt idx="23219">
                  <c:v>3951.6021827744667</c:v>
                </c:pt>
                <c:pt idx="23220">
                  <c:v>3969.3843925969513</c:v>
                </c:pt>
                <c:pt idx="23221">
                  <c:v>3959.0639931761989</c:v>
                </c:pt>
                <c:pt idx="23222">
                  <c:v>3968.9616531591391</c:v>
                </c:pt>
                <c:pt idx="23223">
                  <c:v>4016.5891929970489</c:v>
                </c:pt>
                <c:pt idx="23224">
                  <c:v>4014.5808984005507</c:v>
                </c:pt>
                <c:pt idx="23225">
                  <c:v>3990.4934130101474</c:v>
                </c:pt>
                <c:pt idx="23226">
                  <c:v>3954.5789722930558</c:v>
                </c:pt>
                <c:pt idx="23227">
                  <c:v>3968.815456593311</c:v>
                </c:pt>
                <c:pt idx="23228">
                  <c:v>3988.6595338762772</c:v>
                </c:pt>
                <c:pt idx="23229">
                  <c:v>3957.547989512042</c:v>
                </c:pt>
                <c:pt idx="23230">
                  <c:v>3989.6041282270894</c:v>
                </c:pt>
                <c:pt idx="23231">
                  <c:v>4003.9667030887072</c:v>
                </c:pt>
                <c:pt idx="23232">
                  <c:v>4023.5861399338414</c:v>
                </c:pt>
                <c:pt idx="23233">
                  <c:v>4051.3488842993847</c:v>
                </c:pt>
                <c:pt idx="23234">
                  <c:v>4046.8924005266554</c:v>
                </c:pt>
                <c:pt idx="23235">
                  <c:v>4068.7456194894994</c:v>
                </c:pt>
                <c:pt idx="23236">
                  <c:v>4071.1868668611928</c:v>
                </c:pt>
                <c:pt idx="23237">
                  <c:v>4073.6295789813094</c:v>
                </c:pt>
                <c:pt idx="23238">
                  <c:v>4071.5927641918188</c:v>
                </c:pt>
                <c:pt idx="23239">
                  <c:v>4082.9932239315553</c:v>
                </c:pt>
                <c:pt idx="23240">
                  <c:v>4114.4322717558289</c:v>
                </c:pt>
                <c:pt idx="23241">
                  <c:v>4136.6502060233106</c:v>
                </c:pt>
                <c:pt idx="23242">
                  <c:v>4145.7508364765617</c:v>
                </c:pt>
                <c:pt idx="23243">
                  <c:v>4144.5071112256192</c:v>
                </c:pt>
                <c:pt idx="23244">
                  <c:v>4130.4157870474519</c:v>
                </c:pt>
                <c:pt idx="23245">
                  <c:v>4102.3289596955292</c:v>
                </c:pt>
                <c:pt idx="23246">
                  <c:v>4115.0461794705861</c:v>
                </c:pt>
                <c:pt idx="23247">
                  <c:v>4120.3957395038979</c:v>
                </c:pt>
                <c:pt idx="23248">
                  <c:v>4134.4050850182111</c:v>
                </c:pt>
                <c:pt idx="23249">
                  <c:v>4165.4131231558476</c:v>
                </c:pt>
                <c:pt idx="23250">
                  <c:v>4170.4116189036349</c:v>
                </c:pt>
                <c:pt idx="23251">
                  <c:v>4177.9183598176614</c:v>
                </c:pt>
                <c:pt idx="23252">
                  <c:v>4177.5005679816795</c:v>
                </c:pt>
                <c:pt idx="23253">
                  <c:v>4147.4225638922117</c:v>
                </c:pt>
                <c:pt idx="23254">
                  <c:v>4169.4039034808411</c:v>
                </c:pt>
                <c:pt idx="23255">
                  <c:v>4164.8175591870122</c:v>
                </c:pt>
                <c:pt idx="23256">
                  <c:v>4175.6460848408979</c:v>
                </c:pt>
                <c:pt idx="23257">
                  <c:v>4178.5690371002866</c:v>
                </c:pt>
                <c:pt idx="23258">
                  <c:v>4209.4904479748293</c:v>
                </c:pt>
                <c:pt idx="23259">
                  <c:v>4208.2276008404369</c:v>
                </c:pt>
                <c:pt idx="23260">
                  <c:v>4233.0561436853959</c:v>
                </c:pt>
                <c:pt idx="23261">
                  <c:v>4206.8111955945469</c:v>
                </c:pt>
                <c:pt idx="23262">
                  <c:v>4172.3153437906712</c:v>
                </c:pt>
                <c:pt idx="23263">
                  <c:v>4191.5079943721084</c:v>
                </c:pt>
                <c:pt idx="23264">
                  <c:v>4170.9696051996852</c:v>
                </c:pt>
                <c:pt idx="23265">
                  <c:v>4175.9747687259251</c:v>
                </c:pt>
                <c:pt idx="23266">
                  <c:v>4195.184252662064</c:v>
                </c:pt>
                <c:pt idx="23267">
                  <c:v>4181.7596630535454</c:v>
                </c:pt>
                <c:pt idx="23268">
                  <c:v>4195.1412939753172</c:v>
                </c:pt>
                <c:pt idx="23269">
                  <c:v>4144.3800843182162</c:v>
                </c:pt>
                <c:pt idx="23270">
                  <c:v>4190.7971412625802</c:v>
                </c:pt>
                <c:pt idx="23271">
                  <c:v>4180.3201484094243</c:v>
                </c:pt>
                <c:pt idx="23272">
                  <c:v>4202.4758451959942</c:v>
                </c:pt>
                <c:pt idx="23273">
                  <c:v>4210.4605493018671</c:v>
                </c:pt>
                <c:pt idx="23274">
                  <c:v>4212.5657795765183</c:v>
                </c:pt>
                <c:pt idx="23275">
                  <c:v>4190.2391809447627</c:v>
                </c:pt>
                <c:pt idx="23276">
                  <c:v>4186.8869896000069</c:v>
                </c:pt>
                <c:pt idx="23277">
                  <c:v>4173.0702625343274</c:v>
                </c:pt>
                <c:pt idx="23278">
                  <c:v>4178.0779468493693</c:v>
                </c:pt>
                <c:pt idx="23279">
                  <c:v>4093.2629645283273</c:v>
                </c:pt>
                <c:pt idx="23280">
                  <c:v>4080.1645230418367</c:v>
                </c:pt>
                <c:pt idx="23281">
                  <c:v>4110.3577405123469</c:v>
                </c:pt>
                <c:pt idx="23282">
                  <c:v>4075.8307354920435</c:v>
                </c:pt>
                <c:pt idx="23283">
                  <c:v>4076.6459016391418</c:v>
                </c:pt>
                <c:pt idx="23284">
                  <c:v>4055.4473429506183</c:v>
                </c:pt>
                <c:pt idx="23285">
                  <c:v>4100.8683531916658</c:v>
                </c:pt>
                <c:pt idx="23286">
                  <c:v>4117.2718266044321</c:v>
                </c:pt>
                <c:pt idx="23287">
                  <c:v>4107.802101403242</c:v>
                </c:pt>
                <c:pt idx="23288">
                  <c:v>4136.1459359029241</c:v>
                </c:pt>
                <c:pt idx="23289">
                  <c:v>4154.3449780208966</c:v>
                </c:pt>
                <c:pt idx="23290">
                  <c:v>4154.3449780208966</c:v>
                </c:pt>
                <c:pt idx="23291">
                  <c:v>4192.9803863164916</c:v>
                </c:pt>
                <c:pt idx="23292">
                  <c:v>4213.5259902094422</c:v>
                </c:pt>
                <c:pt idx="23293">
                  <c:v>4221.53168959084</c:v>
                </c:pt>
                <c:pt idx="23294">
                  <c:v>4233.3519783216943</c:v>
                </c:pt>
                <c:pt idx="23295">
                  <c:v>4229.1186263433729</c:v>
                </c:pt>
                <c:pt idx="23296">
                  <c:v>4250.2642194750897</c:v>
                </c:pt>
                <c:pt idx="23297">
                  <c:v>4258.3397214920924</c:v>
                </c:pt>
                <c:pt idx="23298">
                  <c:v>4258.3397214920924</c:v>
                </c:pt>
                <c:pt idx="23299">
                  <c:v>4250.2488760212573</c:v>
                </c:pt>
                <c:pt idx="23300">
                  <c:v>4266.8248466377399</c:v>
                </c:pt>
                <c:pt idx="23301">
                  <c:v>4269.3849415457225</c:v>
                </c:pt>
                <c:pt idx="23302">
                  <c:v>4263.4078026275583</c:v>
                </c:pt>
                <c:pt idx="23303">
                  <c:v>4256.1600093630914</c:v>
                </c:pt>
                <c:pt idx="23304">
                  <c:v>4275.3127294052247</c:v>
                </c:pt>
                <c:pt idx="23305">
                  <c:v>4265.9070414005337</c:v>
                </c:pt>
                <c:pt idx="23306">
                  <c:v>4235.1925107024499</c:v>
                </c:pt>
                <c:pt idx="23307">
                  <c:v>4254.2508770006107</c:v>
                </c:pt>
                <c:pt idx="23308">
                  <c:v>4262.3339536669118</c:v>
                </c:pt>
                <c:pt idx="23309">
                  <c:v>4238.8911169217445</c:v>
                </c:pt>
                <c:pt idx="23310">
                  <c:v>4227.0222217943638</c:v>
                </c:pt>
                <c:pt idx="23311">
                  <c:v>4256.6113773469242</c:v>
                </c:pt>
                <c:pt idx="23312">
                  <c:v>4263.8476166884138</c:v>
                </c:pt>
                <c:pt idx="23313">
                  <c:v>4285.1668547718555</c:v>
                </c:pt>
                <c:pt idx="23314">
                  <c:v>4277.4535544332657</c:v>
                </c:pt>
                <c:pt idx="23315">
                  <c:v>4235.9622549552632</c:v>
                </c:pt>
                <c:pt idx="23316">
                  <c:v>4209.6992889745407</c:v>
                </c:pt>
                <c:pt idx="23317">
                  <c:v>4243.7978532152347</c:v>
                </c:pt>
                <c:pt idx="23318">
                  <c:v>4175.0483279931477</c:v>
                </c:pt>
                <c:pt idx="23319">
                  <c:v>4210.5362387810892</c:v>
                </c:pt>
                <c:pt idx="23320">
                  <c:v>4201.2730590557712</c:v>
                </c:pt>
                <c:pt idx="23321">
                  <c:v>4184.4679668195486</c:v>
                </c:pt>
                <c:pt idx="23322">
                  <c:v>4126.3038620807565</c:v>
                </c:pt>
                <c:pt idx="23323">
                  <c:v>4132.4933178738775</c:v>
                </c:pt>
                <c:pt idx="23324">
                  <c:v>4177.1242457069147</c:v>
                </c:pt>
                <c:pt idx="23325">
                  <c:v>4166.2637226680763</c:v>
                </c:pt>
                <c:pt idx="23326">
                  <c:v>4101.2700085944543</c:v>
                </c:pt>
                <c:pt idx="23327">
                  <c:v>4170.9915987405593</c:v>
                </c:pt>
                <c:pt idx="23328">
                  <c:v>4080.4810810478889</c:v>
                </c:pt>
                <c:pt idx="23329">
                  <c:v>4027.4348269942661</c:v>
                </c:pt>
                <c:pt idx="23330">
                  <c:v>3963.3986132450573</c:v>
                </c:pt>
                <c:pt idx="23331">
                  <c:v>3974.4961293621432</c:v>
                </c:pt>
                <c:pt idx="23332">
                  <c:v>3953.0338502635877</c:v>
                </c:pt>
                <c:pt idx="23333">
                  <c:v>3961.7305247341674</c:v>
                </c:pt>
                <c:pt idx="23334">
                  <c:v>4006.8942527161371</c:v>
                </c:pt>
                <c:pt idx="23335">
                  <c:v>4044.5590586916692</c:v>
                </c:pt>
                <c:pt idx="23336">
                  <c:v>4124.6413280537645</c:v>
                </c:pt>
                <c:pt idx="23337">
                  <c:v>4089.5818767653077</c:v>
                </c:pt>
                <c:pt idx="23338">
                  <c:v>4142.3374829755794</c:v>
                </c:pt>
                <c:pt idx="23339">
                  <c:v>4169.6769103632178</c:v>
                </c:pt>
                <c:pt idx="23340">
                  <c:v>4162.5884596156002</c:v>
                </c:pt>
                <c:pt idx="23341">
                  <c:v>4219.6159215123344</c:v>
                </c:pt>
                <c:pt idx="23342">
                  <c:v>4212.020612853612</c:v>
                </c:pt>
                <c:pt idx="23343">
                  <c:v>4237.2927365307332</c:v>
                </c:pt>
                <c:pt idx="23344">
                  <c:v>4289.4114371900614</c:v>
                </c:pt>
                <c:pt idx="23345">
                  <c:v>4288.982496046342</c:v>
                </c:pt>
                <c:pt idx="23346">
                  <c:v>4273.9710573101802</c:v>
                </c:pt>
                <c:pt idx="23347">
                  <c:v>4294.486118385269</c:v>
                </c:pt>
                <c:pt idx="23348">
                  <c:v>4315.5291003653565</c:v>
                </c:pt>
                <c:pt idx="23349">
                  <c:v>4319.4130765556847</c:v>
                </c:pt>
                <c:pt idx="23350">
                  <c:v>4333.6671397083192</c:v>
                </c:pt>
                <c:pt idx="23351">
                  <c:v>4338.0008068480274</c:v>
                </c:pt>
                <c:pt idx="23352">
                  <c:v>4341.0374074128204</c:v>
                </c:pt>
                <c:pt idx="23353">
                  <c:v>4339.7350961905968</c:v>
                </c:pt>
                <c:pt idx="23354">
                  <c:v>4342.3389372483107</c:v>
                </c:pt>
                <c:pt idx="23355">
                  <c:v>4340.167767779687</c:v>
                </c:pt>
                <c:pt idx="23356">
                  <c:v>4362.3026233953642</c:v>
                </c:pt>
                <c:pt idx="23357">
                  <c:v>4353.1417878862339</c:v>
                </c:pt>
                <c:pt idx="23358">
                  <c:v>4366.6365274286818</c:v>
                </c:pt>
                <c:pt idx="23359">
                  <c:v>4387.5963827603391</c:v>
                </c:pt>
                <c:pt idx="23360">
                  <c:v>4405.1467682913808</c:v>
                </c:pt>
                <c:pt idx="23361">
                  <c:v>4401.1821361999182</c:v>
                </c:pt>
                <c:pt idx="23362">
                  <c:v>4414.3856826085175</c:v>
                </c:pt>
                <c:pt idx="23363">
                  <c:v>4399.3767712876488</c:v>
                </c:pt>
                <c:pt idx="23364">
                  <c:v>4360.2223180231886</c:v>
                </c:pt>
                <c:pt idx="23365">
                  <c:v>4388.5637630903393</c:v>
                </c:pt>
                <c:pt idx="23366">
                  <c:v>4408.7511564005545</c:v>
                </c:pt>
                <c:pt idx="23367">
                  <c:v>4401.2562794346732</c:v>
                </c:pt>
                <c:pt idx="23368">
                  <c:v>4412.2594201332595</c:v>
                </c:pt>
                <c:pt idx="23369">
                  <c:v>4376.0788928881666</c:v>
                </c:pt>
                <c:pt idx="23370">
                  <c:v>4381.7677954489218</c:v>
                </c:pt>
                <c:pt idx="23371">
                  <c:v>4306.4013893672</c:v>
                </c:pt>
                <c:pt idx="23372">
                  <c:v>4327.9333963140352</c:v>
                </c:pt>
                <c:pt idx="23373">
                  <c:v>4260.8504286711677</c:v>
                </c:pt>
                <c:pt idx="23374">
                  <c:v>4231.8766457562033</c:v>
                </c:pt>
                <c:pt idx="23375">
                  <c:v>4198.0216325901538</c:v>
                </c:pt>
                <c:pt idx="23376">
                  <c:v>4288.2790976908427</c:v>
                </c:pt>
                <c:pt idx="23377">
                  <c:v>4389.482484396347</c:v>
                </c:pt>
                <c:pt idx="23378">
                  <c:v>4408.357259079251</c:v>
                </c:pt>
                <c:pt idx="23379">
                  <c:v>4424.6681809378442</c:v>
                </c:pt>
                <c:pt idx="23380">
                  <c:v>4433.9599841178133</c:v>
                </c:pt>
                <c:pt idx="23381">
                  <c:v>4437.0637561066951</c:v>
                </c:pt>
                <c:pt idx="23382">
                  <c:v>4454.3683047555114</c:v>
                </c:pt>
                <c:pt idx="23383">
                  <c:v>4460.1589835516943</c:v>
                </c:pt>
                <c:pt idx="23384">
                  <c:v>4438.7502204306456</c:v>
                </c:pt>
                <c:pt idx="23385">
                  <c:v>4397.4698433806407</c:v>
                </c:pt>
                <c:pt idx="23386">
                  <c:v>4392.1928795685844</c:v>
                </c:pt>
                <c:pt idx="23387">
                  <c:v>4311.3765305845227</c:v>
                </c:pt>
                <c:pt idx="23388">
                  <c:v>4266.5382146664442</c:v>
                </c:pt>
                <c:pt idx="23389">
                  <c:v>4317.3100194209746</c:v>
                </c:pt>
                <c:pt idx="23390">
                  <c:v>4395.4533307724942</c:v>
                </c:pt>
                <c:pt idx="23391">
                  <c:v>4358.0919774609283</c:v>
                </c:pt>
                <c:pt idx="23392">
                  <c:v>4323.6630508389871</c:v>
                </c:pt>
                <c:pt idx="23393">
                  <c:v>4315.4480910423927</c:v>
                </c:pt>
                <c:pt idx="23394">
                  <c:v>4289.5554024961384</c:v>
                </c:pt>
                <c:pt idx="23395">
                  <c:v>4243.2282041491799</c:v>
                </c:pt>
                <c:pt idx="23396">
                  <c:v>4300.936107725609</c:v>
                </c:pt>
                <c:pt idx="23397">
                  <c:v>4305.6671374441075</c:v>
                </c:pt>
                <c:pt idx="23398">
                  <c:v>4323.750939421373</c:v>
                </c:pt>
                <c:pt idx="23399">
                  <c:v>4392.0662042642307</c:v>
                </c:pt>
                <c:pt idx="23400">
                  <c:v>4371.4234931041883</c:v>
                </c:pt>
                <c:pt idx="23401">
                  <c:v>4390.220614124536</c:v>
                </c:pt>
                <c:pt idx="23402">
                  <c:v>4337.0989446936292</c:v>
                </c:pt>
                <c:pt idx="23403">
                  <c:v>4276.8132693623875</c:v>
                </c:pt>
                <c:pt idx="23404">
                  <c:v>4318.7260394021387</c:v>
                </c:pt>
                <c:pt idx="23405">
                  <c:v>4262.1507282859702</c:v>
                </c:pt>
                <c:pt idx="23406">
                  <c:v>4315.0013973167161</c:v>
                </c:pt>
                <c:pt idx="23407">
                  <c:v>4379.2949181367349</c:v>
                </c:pt>
                <c:pt idx="23408">
                  <c:v>4363.9673859232562</c:v>
                </c:pt>
                <c:pt idx="23409">
                  <c:v>4411.9710271684116</c:v>
                </c:pt>
                <c:pt idx="23410">
                  <c:v>4403.1470851140748</c:v>
                </c:pt>
                <c:pt idx="23411">
                  <c:v>4382.8926085225503</c:v>
                </c:pt>
                <c:pt idx="23412">
                  <c:v>4428.9129809120368</c:v>
                </c:pt>
                <c:pt idx="23413">
                  <c:v>4430.2416548063102</c:v>
                </c:pt>
                <c:pt idx="23414">
                  <c:v>4474.544071354373</c:v>
                </c:pt>
                <c:pt idx="23415">
                  <c:v>4495.5744284897382</c:v>
                </c:pt>
                <c:pt idx="23416">
                  <c:v>4503.216905018171</c:v>
                </c:pt>
                <c:pt idx="23417">
                  <c:v>4504.567870089676</c:v>
                </c:pt>
                <c:pt idx="23418">
                  <c:v>4504.117413302667</c:v>
                </c:pt>
                <c:pt idx="23419">
                  <c:v>4531.592529523813</c:v>
                </c:pt>
                <c:pt idx="23420">
                  <c:v>4527.9672555001935</c:v>
                </c:pt>
                <c:pt idx="23421">
                  <c:v>4542.4567507177944</c:v>
                </c:pt>
                <c:pt idx="23422">
                  <c:v>4543.3652420679382</c:v>
                </c:pt>
                <c:pt idx="23423">
                  <c:v>4539.7305498742835</c:v>
                </c:pt>
                <c:pt idx="23424">
                  <c:v>4523.3875198947362</c:v>
                </c:pt>
                <c:pt idx="23425">
                  <c:v>4551.4325225180837</c:v>
                </c:pt>
                <c:pt idx="23426">
                  <c:v>4531.8613626712558</c:v>
                </c:pt>
                <c:pt idx="23427">
                  <c:v>4513.2807310843036</c:v>
                </c:pt>
                <c:pt idx="23428">
                  <c:v>4520.0506521809302</c:v>
                </c:pt>
                <c:pt idx="23429">
                  <c:v>4461.7419987677958</c:v>
                </c:pt>
                <c:pt idx="23430">
                  <c:v>4478.2504441632373</c:v>
                </c:pt>
                <c:pt idx="23431">
                  <c:v>4405.2549619233769</c:v>
                </c:pt>
                <c:pt idx="23432">
                  <c:v>4403.4928599386076</c:v>
                </c:pt>
                <c:pt idx="23433">
                  <c:v>4459.8575685458218</c:v>
                </c:pt>
                <c:pt idx="23434">
                  <c:v>4434.4363804051109</c:v>
                </c:pt>
                <c:pt idx="23435">
                  <c:v>4488.9799478840932</c:v>
                </c:pt>
                <c:pt idx="23436">
                  <c:v>4480.0019879883248</c:v>
                </c:pt>
                <c:pt idx="23437">
                  <c:v>4528.386009458598</c:v>
                </c:pt>
                <c:pt idx="23438">
                  <c:v>4512.0838198245465</c:v>
                </c:pt>
                <c:pt idx="23439">
                  <c:v>4548.6316987651253</c:v>
                </c:pt>
                <c:pt idx="23440">
                  <c:v>4539.9892985374718</c:v>
                </c:pt>
                <c:pt idx="23441">
                  <c:v>4516.8353531149305</c:v>
                </c:pt>
                <c:pt idx="23442">
                  <c:v>4446.372721606338</c:v>
                </c:pt>
                <c:pt idx="23443">
                  <c:v>4436.5907016188039</c:v>
                </c:pt>
                <c:pt idx="23444">
                  <c:v>4450.7877918639842</c:v>
                </c:pt>
                <c:pt idx="23445">
                  <c:v>4505.9775604830975</c:v>
                </c:pt>
                <c:pt idx="23446">
                  <c:v>4472.182728779474</c:v>
                </c:pt>
                <c:pt idx="23447">
                  <c:v>4455.1884344101118</c:v>
                </c:pt>
                <c:pt idx="23448">
                  <c:v>4470.7815939305474</c:v>
                </c:pt>
                <c:pt idx="23449">
                  <c:v>4498.053361653524</c:v>
                </c:pt>
                <c:pt idx="23450">
                  <c:v>4488.1576442578862</c:v>
                </c:pt>
                <c:pt idx="23451">
                  <c:v>4504.7638275416402</c:v>
                </c:pt>
                <c:pt idx="23452">
                  <c:v>4523.2333592345612</c:v>
                </c:pt>
                <c:pt idx="23453">
                  <c:v>4545.3972026948104</c:v>
                </c:pt>
                <c:pt idx="23454">
                  <c:v>4528.1246933245702</c:v>
                </c:pt>
                <c:pt idx="23455">
                  <c:v>4532.6528180178939</c:v>
                </c:pt>
                <c:pt idx="23456">
                  <c:v>4558.4889390805956</c:v>
                </c:pt>
                <c:pt idx="23457">
                  <c:v>4554.8421479293311</c:v>
                </c:pt>
                <c:pt idx="23458">
                  <c:v>4498.8175895098002</c:v>
                </c:pt>
                <c:pt idx="23459">
                  <c:v>4541.5563566101437</c:v>
                </c:pt>
                <c:pt idx="23460">
                  <c:v>4537.0148002535334</c:v>
                </c:pt>
                <c:pt idx="23461">
                  <c:v>4557.8850683346991</c:v>
                </c:pt>
                <c:pt idx="23462">
                  <c:v>4571.102935032869</c:v>
                </c:pt>
                <c:pt idx="23463">
                  <c:v>4578.8738100224255</c:v>
                </c:pt>
                <c:pt idx="23464">
                  <c:v>4554.1478914483041</c:v>
                </c:pt>
                <c:pt idx="23465">
                  <c:v>4566.4440907552143</c:v>
                </c:pt>
                <c:pt idx="23466">
                  <c:v>4549.0916032103441</c:v>
                </c:pt>
                <c:pt idx="23467">
                  <c:v>4498.5966864147094</c:v>
                </c:pt>
                <c:pt idx="23468">
                  <c:v>4544.0325129474977</c:v>
                </c:pt>
                <c:pt idx="23469">
                  <c:v>4558.5734169889301</c:v>
                </c:pt>
                <c:pt idx="23470">
                  <c:v>4504.3263933267617</c:v>
                </c:pt>
                <c:pt idx="23471">
                  <c:v>4490.3629815074491</c:v>
                </c:pt>
                <c:pt idx="23472">
                  <c:v>4507.8753971353281</c:v>
                </c:pt>
                <c:pt idx="23473">
                  <c:v>4562.4206894406652</c:v>
                </c:pt>
                <c:pt idx="23474">
                  <c:v>4544.6272487518463</c:v>
                </c:pt>
                <c:pt idx="23475">
                  <c:v>4532.3567551802162</c:v>
                </c:pt>
                <c:pt idx="23476">
                  <c:v>4532.8099908557342</c:v>
                </c:pt>
                <c:pt idx="23477">
                  <c:v>4578.5913717633775</c:v>
                </c:pt>
                <c:pt idx="23478">
                  <c:v>4580.8806674492589</c:v>
                </c:pt>
                <c:pt idx="23479">
                  <c:v>4601.0365423860358</c:v>
                </c:pt>
                <c:pt idx="23480">
                  <c:v>4596.8956094978885</c:v>
                </c:pt>
                <c:pt idx="23481">
                  <c:v>4594.5971616931402</c:v>
                </c:pt>
                <c:pt idx="23482">
                  <c:v>4605.1647351650345</c:v>
                </c:pt>
                <c:pt idx="23483">
                  <c:v>4595.0333727476718</c:v>
                </c:pt>
                <c:pt idx="23484">
                  <c:v>4548.6235356829202</c:v>
                </c:pt>
                <c:pt idx="23485">
                  <c:v>4590.925734564772</c:v>
                </c:pt>
                <c:pt idx="23486">
                  <c:v>4585.4166236832943</c:v>
                </c:pt>
                <c:pt idx="23487">
                  <c:v>4558.8212072659308</c:v>
                </c:pt>
                <c:pt idx="23488">
                  <c:v>4566.5712033182826</c:v>
                </c:pt>
                <c:pt idx="23489">
                  <c:v>4565.6578890776191</c:v>
                </c:pt>
                <c:pt idx="23490">
                  <c:v>4583.4639548450223</c:v>
                </c:pt>
                <c:pt idx="23491">
                  <c:v>4543.1294720423857</c:v>
                </c:pt>
                <c:pt idx="23492">
                  <c:v>4545.8553497256107</c:v>
                </c:pt>
                <c:pt idx="23493">
                  <c:v>4515.8527044174216</c:v>
                </c:pt>
                <c:pt idx="23494">
                  <c:v>4516.755874958305</c:v>
                </c:pt>
                <c:pt idx="23495">
                  <c:v>4570.956945457805</c:v>
                </c:pt>
                <c:pt idx="23496">
                  <c:v>4580.5559550432663</c:v>
                </c:pt>
                <c:pt idx="23497">
                  <c:v>4551.6984525264943</c:v>
                </c:pt>
                <c:pt idx="23498">
                  <c:v>4531.2158094901251</c:v>
                </c:pt>
                <c:pt idx="23499">
                  <c:v>4557.0437396042189</c:v>
                </c:pt>
                <c:pt idx="23500">
                  <c:v>4564.3350095875858</c:v>
                </c:pt>
                <c:pt idx="23501">
                  <c:v>4609.5219261825032</c:v>
                </c:pt>
                <c:pt idx="23502">
                  <c:v>4589.7009818999186</c:v>
                </c:pt>
                <c:pt idx="23503">
                  <c:v>4618.6160980858876</c:v>
                </c:pt>
                <c:pt idx="23504">
                  <c:v>4624.1584374035911</c:v>
                </c:pt>
                <c:pt idx="23505">
                  <c:v>4587.6275857481023</c:v>
                </c:pt>
                <c:pt idx="23506">
                  <c:v>4576.158516783732</c:v>
                </c:pt>
                <c:pt idx="23507">
                  <c:v>4573.4128216736617</c:v>
                </c:pt>
                <c:pt idx="23508">
                  <c:v>4475.0844460076778</c:v>
                </c:pt>
                <c:pt idx="23509">
                  <c:v>4490.299733124104</c:v>
                </c:pt>
                <c:pt idx="23510">
                  <c:v>4517.6905614961606</c:v>
                </c:pt>
                <c:pt idx="23511">
                  <c:v>4512.7211018785147</c:v>
                </c:pt>
                <c:pt idx="23512">
                  <c:v>4496.0240338015637</c:v>
                </c:pt>
                <c:pt idx="23513">
                  <c:v>4519.8529611807126</c:v>
                </c:pt>
                <c:pt idx="23514">
                  <c:v>4443.9194314328761</c:v>
                </c:pt>
                <c:pt idx="23515">
                  <c:v>4456.806797784031</c:v>
                </c:pt>
                <c:pt idx="23516">
                  <c:v>4512.0712020765532</c:v>
                </c:pt>
                <c:pt idx="23517">
                  <c:v>4563.5088137802259</c:v>
                </c:pt>
                <c:pt idx="23518">
                  <c:v>4584.9573052049927</c:v>
                </c:pt>
                <c:pt idx="23519">
                  <c:v>4576.2458863251031</c:v>
                </c:pt>
                <c:pt idx="23520">
                  <c:v>4611.9406042384389</c:v>
                </c:pt>
                <c:pt idx="23521">
                  <c:v>4614.246574540558</c:v>
                </c:pt>
                <c:pt idx="23522">
                  <c:v>4613.7851498831042</c:v>
                </c:pt>
                <c:pt idx="23523">
                  <c:v>4592.1003596786531</c:v>
                </c:pt>
                <c:pt idx="23524">
                  <c:v>4583.8345790312314</c:v>
                </c:pt>
                <c:pt idx="23525">
                  <c:v>4556.3315715570443</c:v>
                </c:pt>
                <c:pt idx="23526">
                  <c:v>4507.1231905842278</c:v>
                </c:pt>
                <c:pt idx="23527">
                  <c:v>4473.7704789739046</c:v>
                </c:pt>
                <c:pt idx="23528">
                  <c:v>4528.7978558652831</c:v>
                </c:pt>
                <c:pt idx="23529">
                  <c:v>4562.3109599986865</c:v>
                </c:pt>
                <c:pt idx="23530">
                  <c:v>4567.7857331506857</c:v>
                </c:pt>
                <c:pt idx="23531">
                  <c:v>4560.9340545509604</c:v>
                </c:pt>
                <c:pt idx="23532">
                  <c:v>4545.4268787654873</c:v>
                </c:pt>
                <c:pt idx="23533">
                  <c:v>4539.0632811352161</c:v>
                </c:pt>
                <c:pt idx="23534">
                  <c:v>4555.4039089473035</c:v>
                </c:pt>
                <c:pt idx="23535">
                  <c:v>4515.3163545485668</c:v>
                </c:pt>
                <c:pt idx="23536">
                  <c:v>4499.0612156721918</c:v>
                </c:pt>
                <c:pt idx="23537">
                  <c:v>4557.9989175974979</c:v>
                </c:pt>
                <c:pt idx="23538">
                  <c:v>4513.3305282050424</c:v>
                </c:pt>
                <c:pt idx="23539">
                  <c:v>4516.4898595747854</c:v>
                </c:pt>
                <c:pt idx="23540">
                  <c:v>4510.1667737713806</c:v>
                </c:pt>
                <c:pt idx="23541">
                  <c:v>4529.560490898597</c:v>
                </c:pt>
                <c:pt idx="23542">
                  <c:v>4556.7378538439889</c:v>
                </c:pt>
                <c:pt idx="23543">
                  <c:v>4540.7892713555348</c:v>
                </c:pt>
                <c:pt idx="23544">
                  <c:v>4502.192562549013</c:v>
                </c:pt>
                <c:pt idx="23545">
                  <c:v>4401.3434491479156</c:v>
                </c:pt>
                <c:pt idx="23546">
                  <c:v>4271.503817398052</c:v>
                </c:pt>
                <c:pt idx="23547">
                  <c:v>4104.9151685195275</c:v>
                </c:pt>
                <c:pt idx="23548">
                  <c:v>4056.8876610478487</c:v>
                </c:pt>
                <c:pt idx="23549">
                  <c:v>4206.1811269744094</c:v>
                </c:pt>
                <c:pt idx="23550">
                  <c:v>4307.1294740217954</c:v>
                </c:pt>
                <c:pt idx="23551">
                  <c:v>4317.0358718120451</c:v>
                </c:pt>
                <c:pt idx="23552">
                  <c:v>4285.0898063606364</c:v>
                </c:pt>
                <c:pt idx="23553">
                  <c:v>4160.3936929955416</c:v>
                </c:pt>
                <c:pt idx="23554">
                  <c:v>4235.6968188387609</c:v>
                </c:pt>
                <c:pt idx="23555">
                  <c:v>4242.8975034307869</c:v>
                </c:pt>
                <c:pt idx="23556">
                  <c:v>4183.9212281330992</c:v>
                </c:pt>
                <c:pt idx="23557">
                  <c:v>4289.3560430820526</c:v>
                </c:pt>
                <c:pt idx="23558">
                  <c:v>4231.8786721047536</c:v>
                </c:pt>
                <c:pt idx="23559">
                  <c:v>4252.6148775980664</c:v>
                </c:pt>
                <c:pt idx="23560">
                  <c:v>4271.3263830594979</c:v>
                </c:pt>
                <c:pt idx="23561">
                  <c:v>4253.8139448889542</c:v>
                </c:pt>
                <c:pt idx="23562">
                  <c:v>4305.710475016599</c:v>
                </c:pt>
                <c:pt idx="23563">
                  <c:v>4341.8784430067381</c:v>
                </c:pt>
                <c:pt idx="23564">
                  <c:v>4334.4972496536266</c:v>
                </c:pt>
                <c:pt idx="23565">
                  <c:v>4264.2783942092383</c:v>
                </c:pt>
                <c:pt idx="23566">
                  <c:v>4279.6297964283922</c:v>
                </c:pt>
                <c:pt idx="23567">
                  <c:v>4224.4225720544655</c:v>
                </c:pt>
                <c:pt idx="23568">
                  <c:v>4213.0166311099183</c:v>
                </c:pt>
                <c:pt idx="23569">
                  <c:v>4197.8497712379221</c:v>
                </c:pt>
                <c:pt idx="23570">
                  <c:v>4188.6145017411991</c:v>
                </c:pt>
                <c:pt idx="23571">
                  <c:v>4078.4539403454055</c:v>
                </c:pt>
                <c:pt idx="23572">
                  <c:v>4075.5990225871637</c:v>
                </c:pt>
                <c:pt idx="23573">
                  <c:v>4152.2202842118022</c:v>
                </c:pt>
                <c:pt idx="23574">
                  <c:v>4157.6181705812778</c:v>
                </c:pt>
                <c:pt idx="23575">
                  <c:v>4219.1509195058807</c:v>
                </c:pt>
                <c:pt idx="23576">
                  <c:v>4300.5805322523447</c:v>
                </c:pt>
                <c:pt idx="23577">
                  <c:v>4282.0880359636594</c:v>
                </c:pt>
                <c:pt idx="23578">
                  <c:v>4322.339663501718</c:v>
                </c:pt>
                <c:pt idx="23579">
                  <c:v>4358.6473166751321</c:v>
                </c:pt>
                <c:pt idx="23580">
                  <c:v>4363.8776934551424</c:v>
                </c:pt>
                <c:pt idx="23581">
                  <c:v>4366.4960200712148</c:v>
                </c:pt>
                <c:pt idx="23582">
                  <c:v>4334.1839495226877</c:v>
                </c:pt>
                <c:pt idx="23583">
                  <c:v>4308.1788458255514</c:v>
                </c:pt>
                <c:pt idx="23584">
                  <c:v>4375.3864358204301</c:v>
                </c:pt>
                <c:pt idx="23585">
                  <c:v>4391.1378269893839</c:v>
                </c:pt>
                <c:pt idx="23586">
                  <c:v>4391.1378269893839</c:v>
                </c:pt>
                <c:pt idx="23587">
                  <c:v>4384.5511202488997</c:v>
                </c:pt>
                <c:pt idx="23588">
                  <c:v>4352.1054419590582</c:v>
                </c:pt>
                <c:pt idx="23589">
                  <c:v>4417.3870235884433</c:v>
                </c:pt>
                <c:pt idx="23590">
                  <c:v>4465.5365421455572</c:v>
                </c:pt>
                <c:pt idx="23591">
                  <c:v>4456.6054690612664</c:v>
                </c:pt>
                <c:pt idx="23592">
                  <c:v>4437.8877260912095</c:v>
                </c:pt>
                <c:pt idx="23593">
                  <c:v>4501.3495205743138</c:v>
                </c:pt>
                <c:pt idx="23594">
                  <c:v>4492.346821533165</c:v>
                </c:pt>
                <c:pt idx="23595">
                  <c:v>4473.4789648827254</c:v>
                </c:pt>
                <c:pt idx="23596">
                  <c:v>4529.3974519437597</c:v>
                </c:pt>
                <c:pt idx="23597">
                  <c:v>4543.8915237899801</c:v>
                </c:pt>
                <c:pt idx="23598">
                  <c:v>4532.0774058281258</c:v>
                </c:pt>
                <c:pt idx="23599">
                  <c:v>4528.4517439034635</c:v>
                </c:pt>
                <c:pt idx="23600">
                  <c:v>4534.7915763449282</c:v>
                </c:pt>
                <c:pt idx="23601">
                  <c:v>4491.7110563696515</c:v>
                </c:pt>
                <c:pt idx="23602">
                  <c:v>4497.550280742932</c:v>
                </c:pt>
                <c:pt idx="23603">
                  <c:v>4478.2108145357379</c:v>
                </c:pt>
                <c:pt idx="23604">
                  <c:v>4413.2767577249697</c:v>
                </c:pt>
                <c:pt idx="23605">
                  <c:v>4366.0546964173127</c:v>
                </c:pt>
                <c:pt idx="23606">
                  <c:v>4426.7428566975132</c:v>
                </c:pt>
                <c:pt idx="23607">
                  <c:v>4421.8734395551455</c:v>
                </c:pt>
                <c:pt idx="23608">
                  <c:v>4493.0656019319831</c:v>
                </c:pt>
                <c:pt idx="23609">
                  <c:v>4487.2246166494715</c:v>
                </c:pt>
                <c:pt idx="23610">
                  <c:v>4503.3786252694099</c:v>
                </c:pt>
                <c:pt idx="23611">
                  <c:v>4502.9282874068831</c:v>
                </c:pt>
                <c:pt idx="23612">
                  <c:v>4512.3844368104374</c:v>
                </c:pt>
                <c:pt idx="23613">
                  <c:v>4516.4455828035661</c:v>
                </c:pt>
                <c:pt idx="23614">
                  <c:v>4520.5103838280893</c:v>
                </c:pt>
                <c:pt idx="23615">
                  <c:v>4499.2639850240967</c:v>
                </c:pt>
                <c:pt idx="23616">
                  <c:v>4542.9068456788309</c:v>
                </c:pt>
                <c:pt idx="23617">
                  <c:v>4497.023486537475</c:v>
                </c:pt>
                <c:pt idx="23618">
                  <c:v>4429.5681342394128</c:v>
                </c:pt>
                <c:pt idx="23619">
                  <c:v>4512.4010583496893</c:v>
                </c:pt>
                <c:pt idx="23620">
                  <c:v>4474.9481295653868</c:v>
                </c:pt>
                <c:pt idx="23621">
                  <c:v>4448.5459356009505</c:v>
                </c:pt>
                <c:pt idx="23622">
                  <c:v>4411.6230043354626</c:v>
                </c:pt>
                <c:pt idx="23623">
                  <c:v>4424.8578733484683</c:v>
                </c:pt>
                <c:pt idx="23624">
                  <c:v>4335.0332585194947</c:v>
                </c:pt>
                <c:pt idx="23625">
                  <c:v>4347.6048549692005</c:v>
                </c:pt>
                <c:pt idx="23626">
                  <c:v>4395.4285083738614</c:v>
                </c:pt>
                <c:pt idx="23627">
                  <c:v>4460.041307446957</c:v>
                </c:pt>
                <c:pt idx="23628">
                  <c:v>4394.9247043582318</c:v>
                </c:pt>
                <c:pt idx="23629">
                  <c:v>4320.2109843841417</c:v>
                </c:pt>
                <c:pt idx="23630">
                  <c:v>4352.1805456685843</c:v>
                </c:pt>
                <c:pt idx="23631">
                  <c:v>4390.9149525250341</c:v>
                </c:pt>
                <c:pt idx="23632">
                  <c:v>4447.5577554126066</c:v>
                </c:pt>
                <c:pt idx="23633">
                  <c:v>4442.6654418816524</c:v>
                </c:pt>
                <c:pt idx="23634">
                  <c:v>4430.2259786443838</c:v>
                </c:pt>
                <c:pt idx="23635">
                  <c:v>4476.7433514201493</c:v>
                </c:pt>
                <c:pt idx="23636">
                  <c:v>4443.6154506196408</c:v>
                </c:pt>
                <c:pt idx="23637">
                  <c:v>4402.7341884739399</c:v>
                </c:pt>
                <c:pt idx="23638">
                  <c:v>4332.7307148772043</c:v>
                </c:pt>
                <c:pt idx="23639">
                  <c:v>4337.9299917350572</c:v>
                </c:pt>
                <c:pt idx="23640">
                  <c:v>4279.3679368466337</c:v>
                </c:pt>
                <c:pt idx="23641">
                  <c:v>4174.9513591875757</c:v>
                </c:pt>
                <c:pt idx="23642">
                  <c:v>4128.6093991005937</c:v>
                </c:pt>
                <c:pt idx="23643">
                  <c:v>4126.1322334611332</c:v>
                </c:pt>
                <c:pt idx="23644">
                  <c:v>4155.8403855420538</c:v>
                </c:pt>
                <c:pt idx="23645">
                  <c:v>4044.8794472480813</c:v>
                </c:pt>
                <c:pt idx="23646">
                  <c:v>4111.6199581276742</c:v>
                </c:pt>
                <c:pt idx="23647">
                  <c:v>4023.6312910237421</c:v>
                </c:pt>
                <c:pt idx="23648">
                  <c:v>4015.986391570797</c:v>
                </c:pt>
                <c:pt idx="23649">
                  <c:v>3978.2361194900318</c:v>
                </c:pt>
                <c:pt idx="23650">
                  <c:v>3996.1381820277365</c:v>
                </c:pt>
                <c:pt idx="23651">
                  <c:v>4079.2578562139133</c:v>
                </c:pt>
                <c:pt idx="23652">
                  <c:v>4009.5025468726553</c:v>
                </c:pt>
                <c:pt idx="23653">
                  <c:v>4070.4469855851203</c:v>
                </c:pt>
                <c:pt idx="23654">
                  <c:v>4025.2650240451253</c:v>
                </c:pt>
                <c:pt idx="23655">
                  <c:v>4044.9888226629459</c:v>
                </c:pt>
                <c:pt idx="23656">
                  <c:v>4148.9450354053843</c:v>
                </c:pt>
                <c:pt idx="23657">
                  <c:v>4147.3269468415765</c:v>
                </c:pt>
                <c:pt idx="23658">
                  <c:v>4064.4218811742135</c:v>
                </c:pt>
                <c:pt idx="23659">
                  <c:v>4083.1588660464267</c:v>
                </c:pt>
                <c:pt idx="23660">
                  <c:v>4094.2242265734126</c:v>
                </c:pt>
                <c:pt idx="23661">
                  <c:v>4009.9241497482662</c:v>
                </c:pt>
                <c:pt idx="23662">
                  <c:v>3949.4143943285649</c:v>
                </c:pt>
                <c:pt idx="23663">
                  <c:v>3945.8994155176129</c:v>
                </c:pt>
                <c:pt idx="23664">
                  <c:v>3946.3334644533202</c:v>
                </c:pt>
                <c:pt idx="23665">
                  <c:v>3900.2008262538611</c:v>
                </c:pt>
                <c:pt idx="23666">
                  <c:v>3977.8538247045758</c:v>
                </c:pt>
                <c:pt idx="23667">
                  <c:v>4048.6994013225649</c:v>
                </c:pt>
                <c:pt idx="23668">
                  <c:v>4119.5921278397227</c:v>
                </c:pt>
                <c:pt idx="23669">
                  <c:v>4098.6234039090186</c:v>
                </c:pt>
                <c:pt idx="23670">
                  <c:v>4101.1235641854028</c:v>
                </c:pt>
                <c:pt idx="23671">
                  <c:v>4159.8106423888958</c:v>
                </c:pt>
                <c:pt idx="23672">
                  <c:v>4109.1025506581746</c:v>
                </c:pt>
                <c:pt idx="23673">
                  <c:v>4130.9218852021695</c:v>
                </c:pt>
                <c:pt idx="23674">
                  <c:v>4176.4033351582457</c:v>
                </c:pt>
                <c:pt idx="23675">
                  <c:v>4176.0274588580814</c:v>
                </c:pt>
                <c:pt idx="23676">
                  <c:v>4147.2546296665496</c:v>
                </c:pt>
                <c:pt idx="23677">
                  <c:v>4244.3418605470433</c:v>
                </c:pt>
                <c:pt idx="23678">
                  <c:v>4267.3037500126029</c:v>
                </c:pt>
                <c:pt idx="23679">
                  <c:v>4288.6829418001662</c:v>
                </c:pt>
                <c:pt idx="23680">
                  <c:v>4304.593955514245</c:v>
                </c:pt>
                <c:pt idx="23681">
                  <c:v>4313.67664876038</c:v>
                </c:pt>
                <c:pt idx="23682">
                  <c:v>4258.9360920876106</c:v>
                </c:pt>
                <c:pt idx="23683">
                  <c:v>4280.2733619089695</c:v>
                </c:pt>
                <c:pt idx="23684">
                  <c:v>4275.6078639444886</c:v>
                </c:pt>
                <c:pt idx="23685">
                  <c:v>4347.9083929237895</c:v>
                </c:pt>
                <c:pt idx="23686">
                  <c:v>4342.7343819362104</c:v>
                </c:pt>
                <c:pt idx="23687">
                  <c:v>4327.1439655050599</c:v>
                </c:pt>
                <c:pt idx="23688">
                  <c:v>4354.448243927397</c:v>
                </c:pt>
                <c:pt idx="23689">
                  <c:v>4385.843815766113</c:v>
                </c:pt>
                <c:pt idx="23690">
                  <c:v>4409.5712308094071</c:v>
                </c:pt>
                <c:pt idx="23691">
                  <c:v>4414.0248977525243</c:v>
                </c:pt>
                <c:pt idx="23692">
                  <c:v>4411.8620255526257</c:v>
                </c:pt>
                <c:pt idx="23693">
                  <c:v>4373.9641307531283</c:v>
                </c:pt>
                <c:pt idx="23694">
                  <c:v>4374.0078703944364</c:v>
                </c:pt>
                <c:pt idx="23695">
                  <c:v>4375.8012136212983</c:v>
                </c:pt>
                <c:pt idx="23696">
                  <c:v>4422.6660446191827</c:v>
                </c:pt>
                <c:pt idx="23697">
                  <c:v>4440.8432020625678</c:v>
                </c:pt>
                <c:pt idx="23698">
                  <c:v>4436.0026829723192</c:v>
                </c:pt>
                <c:pt idx="23699">
                  <c:v>4464.3931001433421</c:v>
                </c:pt>
                <c:pt idx="23700">
                  <c:v>4446.0890884327546</c:v>
                </c:pt>
                <c:pt idx="23701">
                  <c:v>4404.2958510014869</c:v>
                </c:pt>
                <c:pt idx="23702">
                  <c:v>4454.5048237029041</c:v>
                </c:pt>
                <c:pt idx="23703">
                  <c:v>4399.7144143713585</c:v>
                </c:pt>
                <c:pt idx="23704">
                  <c:v>4412.4735861730351</c:v>
                </c:pt>
                <c:pt idx="23705">
                  <c:v>4400.1186601317504</c:v>
                </c:pt>
                <c:pt idx="23706">
                  <c:v>4443.6798348670545</c:v>
                </c:pt>
                <c:pt idx="23707">
                  <c:v>4498.3370968359195</c:v>
                </c:pt>
                <c:pt idx="23708">
                  <c:v>4499.6865979649701</c:v>
                </c:pt>
                <c:pt idx="23709">
                  <c:v>4497.8867233257843</c:v>
                </c:pt>
                <c:pt idx="23710">
                  <c:v>4527.1229870274019</c:v>
                </c:pt>
                <c:pt idx="23711">
                  <c:v>4540.2516436897813</c:v>
                </c:pt>
                <c:pt idx="23712">
                  <c:v>4547.062021155316</c:v>
                </c:pt>
                <c:pt idx="23713">
                  <c:v>4525.6908296558859</c:v>
                </c:pt>
                <c:pt idx="23714">
                  <c:v>4531.1216586514729</c:v>
                </c:pt>
                <c:pt idx="23715">
                  <c:v>4520.2469666707093</c:v>
                </c:pt>
                <c:pt idx="23716">
                  <c:v>4533.3556828740539</c:v>
                </c:pt>
                <c:pt idx="23717">
                  <c:v>4542.8757298080891</c:v>
                </c:pt>
                <c:pt idx="23718">
                  <c:v>4499.2641228019311</c:v>
                </c:pt>
                <c:pt idx="23719">
                  <c:v>4476.767802187921</c:v>
                </c:pt>
                <c:pt idx="23720">
                  <c:v>4512.1790355032281</c:v>
                </c:pt>
                <c:pt idx="23721">
                  <c:v>4464.8462774207992</c:v>
                </c:pt>
                <c:pt idx="23722">
                  <c:v>4435.4229404525959</c:v>
                </c:pt>
                <c:pt idx="23723">
                  <c:v>4431.9189563296386</c:v>
                </c:pt>
                <c:pt idx="23724">
                  <c:v>4448.8045675532549</c:v>
                </c:pt>
                <c:pt idx="23725">
                  <c:v>4451.0734578827069</c:v>
                </c:pt>
                <c:pt idx="23726">
                  <c:v>4507.2014941866082</c:v>
                </c:pt>
                <c:pt idx="23727">
                  <c:v>4467.1324729032895</c:v>
                </c:pt>
                <c:pt idx="23728">
                  <c:v>4462.2632985078244</c:v>
                </c:pt>
                <c:pt idx="23729">
                  <c:v>4425.7173620930453</c:v>
                </c:pt>
                <c:pt idx="23730">
                  <c:v>4469.5762211513875</c:v>
                </c:pt>
                <c:pt idx="23731">
                  <c:v>4427.159942812661</c:v>
                </c:pt>
                <c:pt idx="23732">
                  <c:v>4431.6313743549017</c:v>
                </c:pt>
                <c:pt idx="23733">
                  <c:v>4417.0513071332743</c:v>
                </c:pt>
                <c:pt idx="23734">
                  <c:v>4450.2233624498449</c:v>
                </c:pt>
                <c:pt idx="23735">
                  <c:v>4442.2574626310598</c:v>
                </c:pt>
                <c:pt idx="23736">
                  <c:v>4505.8261669213107</c:v>
                </c:pt>
                <c:pt idx="23737">
                  <c:v>4538.3131735848128</c:v>
                </c:pt>
                <c:pt idx="23738">
                  <c:v>4536.5432314471145</c:v>
                </c:pt>
                <c:pt idx="23739">
                  <c:v>4558.8176587135194</c:v>
                </c:pt>
                <c:pt idx="23740">
                  <c:v>4558.4073651242352</c:v>
                </c:pt>
                <c:pt idx="23741">
                  <c:v>4567.5697639281352</c:v>
                </c:pt>
                <c:pt idx="23742">
                  <c:v>4583.6019337995222</c:v>
                </c:pt>
                <c:pt idx="23743">
                  <c:v>4566.2300824704225</c:v>
                </c:pt>
                <c:pt idx="23744">
                  <c:v>4593.6731252660702</c:v>
                </c:pt>
                <c:pt idx="23745">
                  <c:v>4599.2314697476422</c:v>
                </c:pt>
                <c:pt idx="23746">
                  <c:v>4616.2946185004066</c:v>
                </c:pt>
                <c:pt idx="23747">
                  <c:v>4603.8767859766403</c:v>
                </c:pt>
                <c:pt idx="23748">
                  <c:v>4555.582118491745</c:v>
                </c:pt>
                <c:pt idx="23749">
                  <c:v>4517.3607845175993</c:v>
                </c:pt>
                <c:pt idx="23750">
                  <c:v>4508.8229726348609</c:v>
                </c:pt>
                <c:pt idx="23751">
                  <c:v>4503.9083555946891</c:v>
                </c:pt>
                <c:pt idx="23752">
                  <c:v>4514.7627747316719</c:v>
                </c:pt>
                <c:pt idx="23753">
                  <c:v>4501.2636340352237</c:v>
                </c:pt>
                <c:pt idx="23754">
                  <c:v>4533.2676184732136</c:v>
                </c:pt>
                <c:pt idx="23755">
                  <c:v>4542.8328131481921</c:v>
                </c:pt>
                <c:pt idx="23756">
                  <c:v>4533.7925758500269</c:v>
                </c:pt>
                <c:pt idx="23757">
                  <c:v>4599.5779061256108</c:v>
                </c:pt>
                <c:pt idx="23758">
                  <c:v>4429.4395193780247</c:v>
                </c:pt>
                <c:pt idx="23759">
                  <c:v>4337.7944157220936</c:v>
                </c:pt>
                <c:pt idx="23760">
                  <c:v>4414.1829753829588</c:v>
                </c:pt>
                <c:pt idx="23761">
                  <c:v>4493.6824107696066</c:v>
                </c:pt>
                <c:pt idx="23762">
                  <c:v>4557.5376378266428</c:v>
                </c:pt>
                <c:pt idx="23763">
                  <c:v>4568.5213035338047</c:v>
                </c:pt>
                <c:pt idx="23764">
                  <c:v>4529.7345576668031</c:v>
                </c:pt>
                <c:pt idx="23765">
                  <c:v>4557.8642092699138</c:v>
                </c:pt>
                <c:pt idx="23766">
                  <c:v>4558.821360753861</c:v>
                </c:pt>
                <c:pt idx="23767">
                  <c:v>4631.8080907395306</c:v>
                </c:pt>
                <c:pt idx="23768">
                  <c:v>4651.7711836106182</c:v>
                </c:pt>
                <c:pt idx="23769">
                  <c:v>4686.7059851995336</c:v>
                </c:pt>
                <c:pt idx="23770">
                  <c:v>4684.409499266786</c:v>
                </c:pt>
                <c:pt idx="23771">
                  <c:v>4708.3468318080395</c:v>
                </c:pt>
                <c:pt idx="23772">
                  <c:v>4706.0397418604534</c:v>
                </c:pt>
                <c:pt idx="23773">
                  <c:v>4717.8519016125229</c:v>
                </c:pt>
                <c:pt idx="23774">
                  <c:v>4707.5198059479917</c:v>
                </c:pt>
                <c:pt idx="23775">
                  <c:v>4730.1629762146013</c:v>
                </c:pt>
                <c:pt idx="23776">
                  <c:v>4712.2356585347479</c:v>
                </c:pt>
                <c:pt idx="23777">
                  <c:v>4734.9015120522999</c:v>
                </c:pt>
                <c:pt idx="23778">
                  <c:v>4722.1646269848798</c:v>
                </c:pt>
                <c:pt idx="23779">
                  <c:v>4728.3506626462295</c:v>
                </c:pt>
                <c:pt idx="23780">
                  <c:v>4721.778255225151</c:v>
                </c:pt>
                <c:pt idx="23781">
                  <c:v>4730.3246738671087</c:v>
                </c:pt>
                <c:pt idx="23782">
                  <c:v>4738.4135290594222</c:v>
                </c:pt>
                <c:pt idx="23783">
                  <c:v>4730.8794515482177</c:v>
                </c:pt>
                <c:pt idx="23784">
                  <c:v>4697.8106041818955</c:v>
                </c:pt>
                <c:pt idx="23785">
                  <c:v>4718.9977300067558</c:v>
                </c:pt>
                <c:pt idx="23786">
                  <c:v>4721.4044188490589</c:v>
                </c:pt>
                <c:pt idx="23787">
                  <c:v>4765.3606939885431</c:v>
                </c:pt>
                <c:pt idx="23788">
                  <c:v>4762.5491311790902</c:v>
                </c:pt>
                <c:pt idx="23789">
                  <c:v>4764.9780312359917</c:v>
                </c:pt>
                <c:pt idx="23790">
                  <c:v>4751.2072447257196</c:v>
                </c:pt>
                <c:pt idx="23791">
                  <c:v>4776.9112759196851</c:v>
                </c:pt>
                <c:pt idx="23792">
                  <c:v>4774.0928982668929</c:v>
                </c:pt>
                <c:pt idx="23793">
                  <c:v>4792.7596014991168</c:v>
                </c:pt>
                <c:pt idx="23794">
                  <c:v>4765.488799366587</c:v>
                </c:pt>
                <c:pt idx="23795">
                  <c:v>4771.2550408138204</c:v>
                </c:pt>
                <c:pt idx="23796">
                  <c:v>4786.5707694948323</c:v>
                </c:pt>
                <c:pt idx="23797">
                  <c:v>4781.3534073560832</c:v>
                </c:pt>
                <c:pt idx="23798">
                  <c:v>4780.4449502086854</c:v>
                </c:pt>
                <c:pt idx="23799">
                  <c:v>4793.3999560237507</c:v>
                </c:pt>
                <c:pt idx="23800">
                  <c:v>4766.6048502695785</c:v>
                </c:pt>
                <c:pt idx="23801">
                  <c:v>4762.8392324378656</c:v>
                </c:pt>
                <c:pt idx="23802">
                  <c:v>4755.742601981533</c:v>
                </c:pt>
                <c:pt idx="23803">
                  <c:v>4780.9955951980546</c:v>
                </c:pt>
                <c:pt idx="23804">
                  <c:v>4774.3500113207292</c:v>
                </c:pt>
                <c:pt idx="23805">
                  <c:v>4762.9393147936726</c:v>
                </c:pt>
                <c:pt idx="23806">
                  <c:v>4764.4158259812584</c:v>
                </c:pt>
                <c:pt idx="23807">
                  <c:v>4789.7148740172188</c:v>
                </c:pt>
                <c:pt idx="23808">
                  <c:v>4802.2160298384033</c:v>
                </c:pt>
                <c:pt idx="23809">
                  <c:v>4806.5860464255557</c:v>
                </c:pt>
                <c:pt idx="23810">
                  <c:v>4797.9822574024538</c:v>
                </c:pt>
                <c:pt idx="23811">
                  <c:v>4679.5200754671869</c:v>
                </c:pt>
                <c:pt idx="23812">
                  <c:v>4746.9519597546696</c:v>
                </c:pt>
                <c:pt idx="23813">
                  <c:v>4676.7445402698986</c:v>
                </c:pt>
                <c:pt idx="23814">
                  <c:v>4673.0499120830855</c:v>
                </c:pt>
                <c:pt idx="23815">
                  <c:v>4723.5655816327035</c:v>
                </c:pt>
                <c:pt idx="23816">
                  <c:v>4706.607981194642</c:v>
                </c:pt>
                <c:pt idx="23817">
                  <c:v>4709.0083512650517</c:v>
                </c:pt>
                <c:pt idx="23818">
                  <c:v>4708.1136396783113</c:v>
                </c:pt>
                <c:pt idx="23819">
                  <c:v>4760.8915935791047</c:v>
                </c:pt>
                <c:pt idx="23820">
                  <c:v>4794.2654436500943</c:v>
                </c:pt>
                <c:pt idx="23821">
                  <c:v>4765.5477936426296</c:v>
                </c:pt>
                <c:pt idx="23822">
                  <c:v>4723.6586285365111</c:v>
                </c:pt>
                <c:pt idx="23823">
                  <c:v>4753.9372803454298</c:v>
                </c:pt>
                <c:pt idx="23824">
                  <c:v>4780.6068684881675</c:v>
                </c:pt>
                <c:pt idx="23825">
                  <c:v>4733.8047272456688</c:v>
                </c:pt>
                <c:pt idx="23826">
                  <c:v>4775.5095468927029</c:v>
                </c:pt>
                <c:pt idx="23827">
                  <c:v>4763.1409771662511</c:v>
                </c:pt>
                <c:pt idx="23828">
                  <c:v>4741.2781600810576</c:v>
                </c:pt>
                <c:pt idx="23829">
                  <c:v>4768.824986191129</c:v>
                </c:pt>
                <c:pt idx="23830">
                  <c:v>4766.0113794492763</c:v>
                </c:pt>
                <c:pt idx="23831">
                  <c:v>4747.9481963211638</c:v>
                </c:pt>
                <c:pt idx="23832">
                  <c:v>4772.685006423997</c:v>
                </c:pt>
                <c:pt idx="23833">
                  <c:v>4710.6878281905492</c:v>
                </c:pt>
                <c:pt idx="23834">
                  <c:v>4713.5613477657453</c:v>
                </c:pt>
                <c:pt idx="23835">
                  <c:v>4693.8115257186064</c:v>
                </c:pt>
                <c:pt idx="23836">
                  <c:v>4694.3278449864356</c:v>
                </c:pt>
                <c:pt idx="23837">
                  <c:v>4680.7612375144254</c:v>
                </c:pt>
                <c:pt idx="23838">
                  <c:v>4708.8926125518874</c:v>
                </c:pt>
                <c:pt idx="23839">
                  <c:v>4720.7119330093929</c:v>
                </c:pt>
                <c:pt idx="23840">
                  <c:v>4713.2060010359082</c:v>
                </c:pt>
                <c:pt idx="23841">
                  <c:v>4714.1957742961258</c:v>
                </c:pt>
                <c:pt idx="23842">
                  <c:v>4739.6995734350676</c:v>
                </c:pt>
                <c:pt idx="23843">
                  <c:v>4717.9443523930004</c:v>
                </c:pt>
                <c:pt idx="23844">
                  <c:v>4707.1402598260202</c:v>
                </c:pt>
                <c:pt idx="23845">
                  <c:v>4691.6537683711922</c:v>
                </c:pt>
                <c:pt idx="23846">
                  <c:v>4678.0948889805995</c:v>
                </c:pt>
                <c:pt idx="23847">
                  <c:v>4679.0772889072859</c:v>
                </c:pt>
                <c:pt idx="23848">
                  <c:v>4647.3063541156052</c:v>
                </c:pt>
                <c:pt idx="23849">
                  <c:v>4613.4274907941026</c:v>
                </c:pt>
                <c:pt idx="23850">
                  <c:v>4595.0199151058341</c:v>
                </c:pt>
                <c:pt idx="23851">
                  <c:v>4589.5518414068583</c:v>
                </c:pt>
                <c:pt idx="23852">
                  <c:v>4691.9447429886459</c:v>
                </c:pt>
                <c:pt idx="23853">
                  <c:v>4710.7594414080304</c:v>
                </c:pt>
                <c:pt idx="23854">
                  <c:v>4779.5836368470018</c:v>
                </c:pt>
                <c:pt idx="23855">
                  <c:v>4794.9261003212805</c:v>
                </c:pt>
                <c:pt idx="23856">
                  <c:v>4803.6049165628629</c:v>
                </c:pt>
                <c:pt idx="23857">
                  <c:v>4813.7405229368105</c:v>
                </c:pt>
                <c:pt idx="23858">
                  <c:v>4852.2985845255344</c:v>
                </c:pt>
                <c:pt idx="23859">
                  <c:v>4846.5243492099489</c:v>
                </c:pt>
                <c:pt idx="23860">
                  <c:v>4873.7133508090164</c:v>
                </c:pt>
                <c:pt idx="23861">
                  <c:v>4865.9641465812301</c:v>
                </c:pt>
                <c:pt idx="23862">
                  <c:v>4903.480730151372</c:v>
                </c:pt>
                <c:pt idx="23863">
                  <c:v>4918.7305552221424</c:v>
                </c:pt>
                <c:pt idx="23864">
                  <c:v>4926.6497114160493</c:v>
                </c:pt>
                <c:pt idx="23865">
                  <c:v>4946.4055767588279</c:v>
                </c:pt>
                <c:pt idx="23866">
                  <c:v>4914.7980451233389</c:v>
                </c:pt>
                <c:pt idx="23867">
                  <c:v>4920.2534709534257</c:v>
                </c:pt>
                <c:pt idx="23868">
                  <c:v>4908.0020398107517</c:v>
                </c:pt>
                <c:pt idx="23869">
                  <c:v>4890.3823124878309</c:v>
                </c:pt>
                <c:pt idx="23870">
                  <c:v>4890.4312163109562</c:v>
                </c:pt>
                <c:pt idx="23871">
                  <c:v>4927.1583547454511</c:v>
                </c:pt>
                <c:pt idx="23872">
                  <c:v>4950.8579864317762</c:v>
                </c:pt>
                <c:pt idx="23873">
                  <c:v>5013.2883056406808</c:v>
                </c:pt>
                <c:pt idx="23874">
                  <c:v>5031.386276424043</c:v>
                </c:pt>
                <c:pt idx="23875">
                  <c:v>5054.5809671583575</c:v>
                </c:pt>
                <c:pt idx="23876">
                  <c:v>5039.4677700665534</c:v>
                </c:pt>
                <c:pt idx="23877">
                  <c:v>5069.754971364654</c:v>
                </c:pt>
                <c:pt idx="23878">
                  <c:v>5028.2336781491776</c:v>
                </c:pt>
                <c:pt idx="23879">
                  <c:v>5051.4138354054458</c:v>
                </c:pt>
                <c:pt idx="23880">
                  <c:v>5040.3512391059076</c:v>
                </c:pt>
                <c:pt idx="23881">
                  <c:v>5051.4904153443322</c:v>
                </c:pt>
                <c:pt idx="23882">
                  <c:v>5073.7674880760005</c:v>
                </c:pt>
                <c:pt idx="23883">
                  <c:v>5061.6411837794985</c:v>
                </c:pt>
                <c:pt idx="23884">
                  <c:v>5046.5068766399972</c:v>
                </c:pt>
                <c:pt idx="23885">
                  <c:v>5056.1457047743797</c:v>
                </c:pt>
                <c:pt idx="23886">
                  <c:v>5069.8478596343184</c:v>
                </c:pt>
                <c:pt idx="23887">
                  <c:v>5025.7908817340967</c:v>
                </c:pt>
                <c:pt idx="23888">
                  <c:v>5023.83082329022</c:v>
                </c:pt>
                <c:pt idx="23889">
                  <c:v>4997.7571413173437</c:v>
                </c:pt>
                <c:pt idx="23890">
                  <c:v>5039.3384807331049</c:v>
                </c:pt>
                <c:pt idx="23891">
                  <c:v>5079.2500415005106</c:v>
                </c:pt>
                <c:pt idx="23892">
                  <c:v>5068.6852014141896</c:v>
                </c:pt>
                <c:pt idx="23893">
                  <c:v>5083.4857622023192</c:v>
                </c:pt>
                <c:pt idx="23894">
                  <c:v>5064.7785345974144</c:v>
                </c:pt>
                <c:pt idx="23895">
                  <c:v>5072.983475823462</c:v>
                </c:pt>
                <c:pt idx="23896">
                  <c:v>5088.811184268031</c:v>
                </c:pt>
                <c:pt idx="23897">
                  <c:v>5073.6465269389128</c:v>
                </c:pt>
                <c:pt idx="23898">
                  <c:v>5088.4615747975749</c:v>
                </c:pt>
                <c:pt idx="23899">
                  <c:v>5063.6298823125626</c:v>
                </c:pt>
                <c:pt idx="23900">
                  <c:v>5075.8838666277597</c:v>
                </c:pt>
                <c:pt idx="23901">
                  <c:v>5056.6970256119066</c:v>
                </c:pt>
                <c:pt idx="23902">
                  <c:v>5073.4852597369381</c:v>
                </c:pt>
                <c:pt idx="23903">
                  <c:v>5058.8736221888958</c:v>
                </c:pt>
                <c:pt idx="23904">
                  <c:v>5100.9634507255078</c:v>
                </c:pt>
                <c:pt idx="23905">
                  <c:v>5143.9135629806169</c:v>
                </c:pt>
                <c:pt idx="23906">
                  <c:v>5138.8725276888963</c:v>
                </c:pt>
                <c:pt idx="23907">
                  <c:v>5132.8086581062234</c:v>
                </c:pt>
                <c:pt idx="23908">
                  <c:v>5098.008215404263</c:v>
                </c:pt>
                <c:pt idx="23909">
                  <c:v>5098.1101755685704</c:v>
                </c:pt>
                <c:pt idx="23910">
                  <c:v>5099.7415708247527</c:v>
                </c:pt>
                <c:pt idx="23911">
                  <c:v>5098.8236173420046</c:v>
                </c:pt>
                <c:pt idx="23912">
                  <c:v>5140.7359474765553</c:v>
                </c:pt>
                <c:pt idx="23913">
                  <c:v>5126.9587751373183</c:v>
                </c:pt>
                <c:pt idx="23914">
                  <c:v>5126.5486184353076</c:v>
                </c:pt>
                <c:pt idx="23915">
                  <c:v>5129.7270785787377</c:v>
                </c:pt>
                <c:pt idx="23916">
                  <c:v>5166.7637080860759</c:v>
                </c:pt>
                <c:pt idx="23917">
                  <c:v>5186.5007454509641</c:v>
                </c:pt>
                <c:pt idx="23918">
                  <c:v>5212.0183291185831</c:v>
                </c:pt>
                <c:pt idx="23919">
                  <c:v>5235.5766519661993</c:v>
                </c:pt>
                <c:pt idx="23920">
                  <c:v>5263.9534774198564</c:v>
                </c:pt>
                <c:pt idx="23921">
                  <c:v>5255.6364309255332</c:v>
                </c:pt>
                <c:pt idx="23922">
                  <c:v>5266.252816516002</c:v>
                </c:pt>
                <c:pt idx="23923">
                  <c:v>5297.9556584714283</c:v>
                </c:pt>
                <c:pt idx="23924">
                  <c:v>5290.1146840968904</c:v>
                </c:pt>
                <c:pt idx="23925">
                  <c:v>5284.4013602380655</c:v>
                </c:pt>
                <c:pt idx="23926">
                  <c:v>5292.4336503056275</c:v>
                </c:pt>
                <c:pt idx="23927">
                  <c:v>5304.1828530093062</c:v>
                </c:pt>
                <c:pt idx="23928">
                  <c:v>5282.0113686837276</c:v>
                </c:pt>
                <c:pt idx="23929">
                  <c:v>5359.7097559170652</c:v>
                </c:pt>
                <c:pt idx="23930">
                  <c:v>5322.2453847232046</c:v>
                </c:pt>
                <c:pt idx="23931">
                  <c:v>5327.0886280233026</c:v>
                </c:pt>
                <c:pt idx="23932">
                  <c:v>5306.8989621230949</c:v>
                </c:pt>
                <c:pt idx="23933">
                  <c:v>5287.8471948490733</c:v>
                </c:pt>
                <c:pt idx="23934">
                  <c:v>5277.8531636508087</c:v>
                </c:pt>
                <c:pt idx="23935">
                  <c:v>5280.0170834479059</c:v>
                </c:pt>
                <c:pt idx="23936">
                  <c:v>5298.0219417024628</c:v>
                </c:pt>
                <c:pt idx="23937">
                  <c:v>5304.9623504460924</c:v>
                </c:pt>
                <c:pt idx="23938">
                  <c:v>5285.9175356079913</c:v>
                </c:pt>
                <c:pt idx="23939">
                  <c:v>5331.4292855895765</c:v>
                </c:pt>
                <c:pt idx="23940">
                  <c:v>5328.2837423110786</c:v>
                </c:pt>
                <c:pt idx="23941">
                  <c:v>5324.074398154653</c:v>
                </c:pt>
                <c:pt idx="23942">
                  <c:v>5310.8174529032476</c:v>
                </c:pt>
                <c:pt idx="23943">
                  <c:v>5232.2704627748089</c:v>
                </c:pt>
                <c:pt idx="23944">
                  <c:v>5240.6944182198758</c:v>
                </c:pt>
                <c:pt idx="23945">
                  <c:v>5239.1746168385916</c:v>
                </c:pt>
                <c:pt idx="23946">
                  <c:v>5236.6074212763406</c:v>
                </c:pt>
                <c:pt idx="23947">
                  <c:v>5234.041483639915</c:v>
                </c:pt>
                <c:pt idx="23948">
                  <c:v>5271.7789227369585</c:v>
                </c:pt>
                <c:pt idx="23949">
                  <c:v>5281.3208425871126</c:v>
                </c:pt>
                <c:pt idx="23950">
                  <c:v>5300.3864108288517</c:v>
                </c:pt>
                <c:pt idx="23951">
                  <c:v>5291.9587964356342</c:v>
                </c:pt>
                <c:pt idx="23952">
                  <c:v>5277.3000705695076</c:v>
                </c:pt>
                <c:pt idx="23953">
                  <c:v>5280.0970396069088</c:v>
                </c:pt>
                <c:pt idx="23954">
                  <c:v>5257.0230155438267</c:v>
                </c:pt>
                <c:pt idx="23955">
                  <c:v>5274.0031998840332</c:v>
                </c:pt>
                <c:pt idx="23956">
                  <c:v>5269.9422174201218</c:v>
                </c:pt>
                <c:pt idx="23957">
                  <c:v>5274.3162694605808</c:v>
                </c:pt>
                <c:pt idx="23958">
                  <c:v>5271.8373408139341</c:v>
                </c:pt>
                <c:pt idx="23959">
                  <c:v>5246.1634929641705</c:v>
                </c:pt>
                <c:pt idx="23960">
                  <c:v>5206.9746516717287</c:v>
                </c:pt>
                <c:pt idx="23961">
                  <c:v>5253.4729353111579</c:v>
                </c:pt>
                <c:pt idx="23962">
                  <c:v>5240.4968571609397</c:v>
                </c:pt>
                <c:pt idx="23963">
                  <c:v>5236.4616745809253</c:v>
                </c:pt>
                <c:pt idx="23964">
                  <c:v>5280.0814003301839</c:v>
                </c:pt>
                <c:pt idx="23965">
                  <c:v>5265.4555748512694</c:v>
                </c:pt>
                <c:pt idx="23966">
                  <c:v>5327.7459143017595</c:v>
                </c:pt>
                <c:pt idx="23967">
                  <c:v>5362.5360951221492</c:v>
                </c:pt>
                <c:pt idx="23968">
                  <c:v>5364.841985643051</c:v>
                </c:pt>
                <c:pt idx="23969">
                  <c:v>5367.6853518954413</c:v>
                </c:pt>
                <c:pt idx="23970">
                  <c:v>5351.7433264003121</c:v>
                </c:pt>
                <c:pt idx="23971">
                  <c:v>5363.1425396855448</c:v>
                </c:pt>
                <c:pt idx="23972">
                  <c:v>5364.9123767236406</c:v>
                </c:pt>
                <c:pt idx="23973">
                  <c:v>5354.8799905791675</c:v>
                </c:pt>
                <c:pt idx="23974">
                  <c:v>5356.1116129770007</c:v>
                </c:pt>
                <c:pt idx="23975">
                  <c:v>5380.9104097450836</c:v>
                </c:pt>
                <c:pt idx="23976">
                  <c:v>5378.9194728934781</c:v>
                </c:pt>
                <c:pt idx="23977">
                  <c:v>5376.3913807412182</c:v>
                </c:pt>
                <c:pt idx="23978">
                  <c:v>5387.3054552441226</c:v>
                </c:pt>
                <c:pt idx="23979">
                  <c:v>5373.4600802241457</c:v>
                </c:pt>
                <c:pt idx="23980">
                  <c:v>5363.949055882149</c:v>
                </c:pt>
                <c:pt idx="23981">
                  <c:v>5392.5389043500008</c:v>
                </c:pt>
                <c:pt idx="23982">
                  <c:v>5391.0829188458265</c:v>
                </c:pt>
                <c:pt idx="23983">
                  <c:v>5285.0403178321294</c:v>
                </c:pt>
                <c:pt idx="23984">
                  <c:v>5306.3390303129927</c:v>
                </c:pt>
                <c:pt idx="23985">
                  <c:v>5343.6425936960932</c:v>
                </c:pt>
                <c:pt idx="23986">
                  <c:v>5373.7273014986022</c:v>
                </c:pt>
                <c:pt idx="23987">
                  <c:v>5383.5612224603447</c:v>
                </c:pt>
                <c:pt idx="23988">
                  <c:v>5396.6432762309232</c:v>
                </c:pt>
                <c:pt idx="23989">
                  <c:v>5419.4710772893795</c:v>
                </c:pt>
                <c:pt idx="23990">
                  <c:v>5422.8853440680714</c:v>
                </c:pt>
                <c:pt idx="23991">
                  <c:v>5412.744548474664</c:v>
                </c:pt>
                <c:pt idx="23992">
                  <c:v>5411.8243819014233</c:v>
                </c:pt>
                <c:pt idx="23993">
                  <c:v>5463.3990682609437</c:v>
                </c:pt>
                <c:pt idx="23994">
                  <c:v>5482.6848669719047</c:v>
                </c:pt>
                <c:pt idx="23995">
                  <c:v>5473.5287832440617</c:v>
                </c:pt>
                <c:pt idx="23996">
                  <c:v>5458.3671085144751</c:v>
                </c:pt>
                <c:pt idx="23997">
                  <c:v>5466.7184101905023</c:v>
                </c:pt>
                <c:pt idx="23998">
                  <c:v>5476.7225048811506</c:v>
                </c:pt>
                <c:pt idx="23999">
                  <c:v>5470.3147395504393</c:v>
                </c:pt>
                <c:pt idx="24000">
                  <c:v>5464.4615027791206</c:v>
                </c:pt>
                <c:pt idx="24001">
                  <c:v>5494.6799748894891</c:v>
                </c:pt>
                <c:pt idx="24002">
                  <c:v>5485.5038593314239</c:v>
                </c:pt>
                <c:pt idx="24003">
                  <c:v>5469.2119128692093</c:v>
                </c:pt>
                <c:pt idx="24004">
                  <c:v>5467.7352256527347</c:v>
                </c:pt>
                <c:pt idx="24005">
                  <c:v>5514.9217806501174</c:v>
                </c:pt>
                <c:pt idx="24006">
                  <c:v>5474.8282993047915</c:v>
                </c:pt>
                <c:pt idx="24007">
                  <c:v>5471.1601643442573</c:v>
                </c:pt>
                <c:pt idx="24008">
                  <c:v>5472.4185311820565</c:v>
                </c:pt>
                <c:pt idx="24009">
                  <c:v>5485.7165082128286</c:v>
                </c:pt>
                <c:pt idx="24010">
                  <c:v>5488.0753663113601</c:v>
                </c:pt>
                <c:pt idx="24011">
                  <c:v>5441.5913679587029</c:v>
                </c:pt>
                <c:pt idx="24012">
                  <c:v>5497.2588476529199</c:v>
                </c:pt>
                <c:pt idx="24013">
                  <c:v>5451.7965169828303</c:v>
                </c:pt>
                <c:pt idx="24014">
                  <c:v>5459.5925860021161</c:v>
                </c:pt>
                <c:pt idx="24015">
                  <c:v>5472.9139919119616</c:v>
                </c:pt>
                <c:pt idx="24016">
                  <c:v>5479.7004052619322</c:v>
                </c:pt>
                <c:pt idx="24017">
                  <c:v>5427.8624394281542</c:v>
                </c:pt>
                <c:pt idx="24018">
                  <c:v>5466.0745910017276</c:v>
                </c:pt>
                <c:pt idx="24019">
                  <c:v>5469.0262712808681</c:v>
                </c:pt>
                <c:pt idx="24020">
                  <c:v>5469.2450323317198</c:v>
                </c:pt>
                <c:pt idx="24021">
                  <c:v>5508.8423663658014</c:v>
                </c:pt>
                <c:pt idx="24022">
                  <c:v>5518.4277520832784</c:v>
                </c:pt>
                <c:pt idx="24023">
                  <c:v>5541.8258857521114</c:v>
                </c:pt>
                <c:pt idx="24024">
                  <c:v>5542.0475587875417</c:v>
                </c:pt>
                <c:pt idx="24025">
                  <c:v>5544.4860597134084</c:v>
                </c:pt>
                <c:pt idx="24026">
                  <c:v>5577.4203069081068</c:v>
                </c:pt>
                <c:pt idx="24027">
                  <c:v>5577.0856616896926</c:v>
                </c:pt>
                <c:pt idx="24028">
                  <c:v>5572.8470765868087</c:v>
                </c:pt>
                <c:pt idx="24029">
                  <c:v>5571.3981363468956</c:v>
                </c:pt>
                <c:pt idx="24030">
                  <c:v>5592.7923051904681</c:v>
                </c:pt>
                <c:pt idx="24031">
                  <c:v>5589.6603414995616</c:v>
                </c:pt>
                <c:pt idx="24032">
                  <c:v>5582.0584034351223</c:v>
                </c:pt>
                <c:pt idx="24033">
                  <c:v>5572.7921864854197</c:v>
                </c:pt>
                <c:pt idx="24034">
                  <c:v>5566.8850267677453</c:v>
                </c:pt>
                <c:pt idx="24035">
                  <c:v>5580.4682262330589</c:v>
                </c:pt>
                <c:pt idx="24036">
                  <c:v>5576.2270703811218</c:v>
                </c:pt>
                <c:pt idx="24037">
                  <c:v>5564.7400426161366</c:v>
                </c:pt>
                <c:pt idx="24038">
                  <c:v>5578.8744823243815</c:v>
                </c:pt>
                <c:pt idx="24039">
                  <c:v>5588.0238364753941</c:v>
                </c:pt>
                <c:pt idx="24040">
                  <c:v>5574.8361002213123</c:v>
                </c:pt>
                <c:pt idx="24041">
                  <c:v>5567.2543231250111</c:v>
                </c:pt>
                <c:pt idx="24042">
                  <c:v>5484.524923883373</c:v>
                </c:pt>
                <c:pt idx="24043">
                  <c:v>5495.1649022357069</c:v>
                </c:pt>
                <c:pt idx="24044">
                  <c:v>5551.9849073248242</c:v>
                </c:pt>
                <c:pt idx="24045">
                  <c:v>5546.0998033230599</c:v>
                </c:pt>
                <c:pt idx="24046">
                  <c:v>5556.304626961175</c:v>
                </c:pt>
                <c:pt idx="24047">
                  <c:v>5467.6260051148747</c:v>
                </c:pt>
                <c:pt idx="24048">
                  <c:v>5459.6432711474072</c:v>
                </c:pt>
                <c:pt idx="24049">
                  <c:v>5463.1374428409417</c:v>
                </c:pt>
                <c:pt idx="24050">
                  <c:v>5521.2652252327689</c:v>
                </c:pt>
                <c:pt idx="24051">
                  <c:v>5503.2659005985097</c:v>
                </c:pt>
                <c:pt idx="24052">
                  <c:v>5495.7814589736954</c:v>
                </c:pt>
                <c:pt idx="24053">
                  <c:v>5505.8936968582075</c:v>
                </c:pt>
                <c:pt idx="24054">
                  <c:v>5510.5186475635683</c:v>
                </c:pt>
                <c:pt idx="24055">
                  <c:v>5516.2495869570339</c:v>
                </c:pt>
                <c:pt idx="24056">
                  <c:v>5545.7063597513843</c:v>
                </c:pt>
                <c:pt idx="24057">
                  <c:v>5580.3115674362334</c:v>
                </c:pt>
                <c:pt idx="24058">
                  <c:v>5595.6574242466831</c:v>
                </c:pt>
                <c:pt idx="24059">
                  <c:v>5550.6123819814975</c:v>
                </c:pt>
                <c:pt idx="24060">
                  <c:v>5566.4316272701444</c:v>
                </c:pt>
                <c:pt idx="24061">
                  <c:v>5562.8134467124182</c:v>
                </c:pt>
                <c:pt idx="24062">
                  <c:v>5554.1910858700139</c:v>
                </c:pt>
                <c:pt idx="24063">
                  <c:v>5614.4540591517034</c:v>
                </c:pt>
                <c:pt idx="24064">
                  <c:v>5639.4383797149285</c:v>
                </c:pt>
                <c:pt idx="24065">
                  <c:v>5645.9237338516004</c:v>
                </c:pt>
                <c:pt idx="24066">
                  <c:v>5639.4309215576714</c:v>
                </c:pt>
                <c:pt idx="24067">
                  <c:v>5650.4278118547081</c:v>
                </c:pt>
                <c:pt idx="24068">
                  <c:v>5664.2713599937524</c:v>
                </c:pt>
                <c:pt idx="24069">
                  <c:v>5673.0509806017426</c:v>
                </c:pt>
                <c:pt idx="24070">
                  <c:v>5682.4115147197354</c:v>
                </c:pt>
                <c:pt idx="24071">
                  <c:v>5666.7848830542562</c:v>
                </c:pt>
                <c:pt idx="24072">
                  <c:v>5673.8683641580737</c:v>
                </c:pt>
                <c:pt idx="24073">
                  <c:v>5659.9673866658868</c:v>
                </c:pt>
                <c:pt idx="24074">
                  <c:v>5663.0803687285534</c:v>
                </c:pt>
                <c:pt idx="24075">
                  <c:v>5699.0409290699799</c:v>
                </c:pt>
                <c:pt idx="24076">
                  <c:v>5706.7346343242243</c:v>
                </c:pt>
                <c:pt idx="24077">
                  <c:v>5726.9935422760745</c:v>
                </c:pt>
                <c:pt idx="24078">
                  <c:v>5755.8575897291457</c:v>
                </c:pt>
                <c:pt idx="24079">
                  <c:v>5771.0530537660306</c:v>
                </c:pt>
                <c:pt idx="24080">
                  <c:v>5774.1694224150642</c:v>
                </c:pt>
                <c:pt idx="24081">
                  <c:v>5806.1583210152439</c:v>
                </c:pt>
                <c:pt idx="24082">
                  <c:v>5801.7456406912725</c:v>
                </c:pt>
                <c:pt idx="24083">
                  <c:v>5789.2138701073791</c:v>
                </c:pt>
                <c:pt idx="24084">
                  <c:v>5803.3395519504411</c:v>
                </c:pt>
                <c:pt idx="24085">
                  <c:v>5812.8570288156407</c:v>
                </c:pt>
                <c:pt idx="24086">
                  <c:v>5802.6264004449249</c:v>
                </c:pt>
                <c:pt idx="24087">
                  <c:v>5805.1795560611208</c:v>
                </c:pt>
                <c:pt idx="24088">
                  <c:v>5815.280568488668</c:v>
                </c:pt>
                <c:pt idx="24089">
                  <c:v>5816.0947077682567</c:v>
                </c:pt>
                <c:pt idx="24090">
                  <c:v>5824.4698841474437</c:v>
                </c:pt>
                <c:pt idx="24091">
                  <c:v>5825.8677569196389</c:v>
                </c:pt>
                <c:pt idx="24092">
                  <c:v>5859.3082378443578</c:v>
                </c:pt>
                <c:pt idx="24093">
                  <c:v>5833.1757231035717</c:v>
                </c:pt>
                <c:pt idx="24094">
                  <c:v>5845.0754015787033</c:v>
                </c:pt>
                <c:pt idx="24095">
                  <c:v>5815.4993200467152</c:v>
                </c:pt>
                <c:pt idx="24096">
                  <c:v>5827.3629386596103</c:v>
                </c:pt>
                <c:pt idx="24097">
                  <c:v>5875.3804092741657</c:v>
                </c:pt>
                <c:pt idx="24098">
                  <c:v>5848.5886746078759</c:v>
                </c:pt>
                <c:pt idx="24099">
                  <c:v>5862.274372106458</c:v>
                </c:pt>
                <c:pt idx="24100">
                  <c:v>5865.4400002673956</c:v>
                </c:pt>
                <c:pt idx="24101">
                  <c:v>5869.1938818675662</c:v>
                </c:pt>
                <c:pt idx="24102">
                  <c:v>5887.6231506566301</c:v>
                </c:pt>
                <c:pt idx="24103">
                  <c:v>5891.3912294730499</c:v>
                </c:pt>
                <c:pt idx="24104">
                  <c:v>5879.8441026632827</c:v>
                </c:pt>
                <c:pt idx="24105">
                  <c:v>5887.1351093505846</c:v>
                </c:pt>
                <c:pt idx="24106">
                  <c:v>5863.2333408066215</c:v>
                </c:pt>
                <c:pt idx="24107">
                  <c:v>5864.0541934743342</c:v>
                </c:pt>
                <c:pt idx="24108">
                  <c:v>5869.5664044161995</c:v>
                </c:pt>
                <c:pt idx="24109">
                  <c:v>5856.8881409826599</c:v>
                </c:pt>
                <c:pt idx="24110">
                  <c:v>5826.6665981751894</c:v>
                </c:pt>
                <c:pt idx="24111">
                  <c:v>5885.7489974806858</c:v>
                </c:pt>
                <c:pt idx="24112">
                  <c:v>5877.7443788441124</c:v>
                </c:pt>
                <c:pt idx="24113">
                  <c:v>5890.3227518148387</c:v>
                </c:pt>
                <c:pt idx="24114">
                  <c:v>5930.0235271620704</c:v>
                </c:pt>
                <c:pt idx="24115">
                  <c:v>5927.2957163395758</c:v>
                </c:pt>
                <c:pt idx="24116">
                  <c:v>5939.9801291725425</c:v>
                </c:pt>
                <c:pt idx="24117">
                  <c:v>5936.6537403002058</c:v>
                </c:pt>
                <c:pt idx="24118">
                  <c:v>5999.8197360969998</c:v>
                </c:pt>
                <c:pt idx="24119">
                  <c:v>6001.2596928336634</c:v>
                </c:pt>
                <c:pt idx="24120">
                  <c:v>6050.7100727026127</c:v>
                </c:pt>
                <c:pt idx="24121">
                  <c:v>6037.6405389455749</c:v>
                </c:pt>
                <c:pt idx="24122">
                  <c:v>6031.8444040281875</c:v>
                </c:pt>
                <c:pt idx="24123">
                  <c:v>6006.1487468670275</c:v>
                </c:pt>
                <c:pt idx="24124">
                  <c:v>6000.9834589447219</c:v>
                </c:pt>
                <c:pt idx="24125">
                  <c:v>6026.4276288106475</c:v>
                </c:pt>
                <c:pt idx="24126">
                  <c:v>6057.4034668227341</c:v>
                </c:pt>
                <c:pt idx="24127">
                  <c:v>6073.3950119751462</c:v>
                </c:pt>
                <c:pt idx="24128">
                  <c:v>6077.8893242840077</c:v>
                </c:pt>
                <c:pt idx="24129">
                  <c:v>6079.3480177218362</c:v>
                </c:pt>
                <c:pt idx="24130">
                  <c:v>6051.0182559592522</c:v>
                </c:pt>
                <c:pt idx="24131">
                  <c:v>6106.9296646443154</c:v>
                </c:pt>
                <c:pt idx="24132">
                  <c:v>6148.0903705840183</c:v>
                </c:pt>
                <c:pt idx="24133">
                  <c:v>6129.8920230870899</c:v>
                </c:pt>
                <c:pt idx="24134">
                  <c:v>6130.7502079703227</c:v>
                </c:pt>
                <c:pt idx="24135">
                  <c:v>6145.7092384777707</c:v>
                </c:pt>
                <c:pt idx="24136">
                  <c:v>6141.6530703803755</c:v>
                </c:pt>
                <c:pt idx="24137">
                  <c:v>6137.5995793539241</c:v>
                </c:pt>
                <c:pt idx="24138">
                  <c:v>6140.9138831267755</c:v>
                </c:pt>
                <c:pt idx="24139">
                  <c:v>6154.66953022498</c:v>
                </c:pt>
                <c:pt idx="24140">
                  <c:v>6119.8341006839064</c:v>
                </c:pt>
                <c:pt idx="24141">
                  <c:v>6172.2198805857597</c:v>
                </c:pt>
                <c:pt idx="24142">
                  <c:v>6209.0063110740502</c:v>
                </c:pt>
                <c:pt idx="24143">
                  <c:v>6235.4566779592251</c:v>
                </c:pt>
                <c:pt idx="24144">
                  <c:v>6276.984819434434</c:v>
                </c:pt>
                <c:pt idx="24145">
                  <c:v>6289.287709680525</c:v>
                </c:pt>
                <c:pt idx="24146">
                  <c:v>6299.0989985076267</c:v>
                </c:pt>
                <c:pt idx="24147">
                  <c:v>6295.0675751485824</c:v>
                </c:pt>
                <c:pt idx="24148">
                  <c:v>6350.2123671068848</c:v>
                </c:pt>
                <c:pt idx="24149">
                  <c:v>6392.5047814718173</c:v>
                </c:pt>
                <c:pt idx="24150">
                  <c:v>6361.5650583294937</c:v>
                </c:pt>
                <c:pt idx="24151">
                  <c:v>6422.381620287124</c:v>
                </c:pt>
                <c:pt idx="24152">
                  <c:v>6411.2066762678242</c:v>
                </c:pt>
                <c:pt idx="24153">
                  <c:v>6448.1352267231268</c:v>
                </c:pt>
                <c:pt idx="24154">
                  <c:v>6498.1727560824984</c:v>
                </c:pt>
                <c:pt idx="24155">
                  <c:v>6512.8586265112444</c:v>
                </c:pt>
                <c:pt idx="24156">
                  <c:v>6504.7826818143703</c:v>
                </c:pt>
                <c:pt idx="24157">
                  <c:v>6509.7263166525499</c:v>
                </c:pt>
                <c:pt idx="24158">
                  <c:v>6582.3748623463925</c:v>
                </c:pt>
                <c:pt idx="24159">
                  <c:v>6541.9590806915858</c:v>
                </c:pt>
                <c:pt idx="24160">
                  <c:v>6473.0068319810962</c:v>
                </c:pt>
                <c:pt idx="24161">
                  <c:v>6468.8641076086287</c:v>
                </c:pt>
                <c:pt idx="24162">
                  <c:v>6471.1928986873672</c:v>
                </c:pt>
                <c:pt idx="24163">
                  <c:v>6333.7447615192477</c:v>
                </c:pt>
                <c:pt idx="24164">
                  <c:v>6078.8748723157132</c:v>
                </c:pt>
                <c:pt idx="24165">
                  <c:v>6180.756815175725</c:v>
                </c:pt>
                <c:pt idx="24166">
                  <c:v>6157.6407846869679</c:v>
                </c:pt>
                <c:pt idx="24167">
                  <c:v>5931.4090622575686</c:v>
                </c:pt>
                <c:pt idx="24168">
                  <c:v>6012.4321100480074</c:v>
                </c:pt>
                <c:pt idx="24169">
                  <c:v>6094.5619326712631</c:v>
                </c:pt>
                <c:pt idx="24170">
                  <c:v>6113.8207483785045</c:v>
                </c:pt>
                <c:pt idx="24171">
                  <c:v>6207.1176529987606</c:v>
                </c:pt>
                <c:pt idx="24172">
                  <c:v>6282.5962036592255</c:v>
                </c:pt>
                <c:pt idx="24173">
                  <c:v>6284.8579382925427</c:v>
                </c:pt>
                <c:pt idx="24174">
                  <c:v>6246.2689105514264</c:v>
                </c:pt>
                <c:pt idx="24175">
                  <c:v>6219.7847303706885</c:v>
                </c:pt>
                <c:pt idx="24176">
                  <c:v>6220.7798959275478</c:v>
                </c:pt>
                <c:pt idx="24177">
                  <c:v>6316.9531531185876</c:v>
                </c:pt>
                <c:pt idx="24178">
                  <c:v>6388.0820456227029</c:v>
                </c:pt>
                <c:pt idx="24179">
                  <c:v>6308.6143049751563</c:v>
                </c:pt>
                <c:pt idx="24180">
                  <c:v>6238.9672030482307</c:v>
                </c:pt>
                <c:pt idx="24181">
                  <c:v>6165.0354416921091</c:v>
                </c:pt>
                <c:pt idx="24182">
                  <c:v>6208.4989415560385</c:v>
                </c:pt>
                <c:pt idx="24183">
                  <c:v>6274.6194552836105</c:v>
                </c:pt>
                <c:pt idx="24184">
                  <c:v>6297.5218162953952</c:v>
                </c:pt>
                <c:pt idx="24185">
                  <c:v>6300.9854532943582</c:v>
                </c:pt>
                <c:pt idx="24186">
                  <c:v>6324.6141487442119</c:v>
                </c:pt>
                <c:pt idx="24187">
                  <c:v>6432.4488199803009</c:v>
                </c:pt>
                <c:pt idx="24188">
                  <c:v>6426.9812384833176</c:v>
                </c:pt>
                <c:pt idx="24189">
                  <c:v>6384.2418132474031</c:v>
                </c:pt>
                <c:pt idx="24190">
                  <c:v>6350.7245437278543</c:v>
                </c:pt>
                <c:pt idx="24191">
                  <c:v>6339.6107757763302</c:v>
                </c:pt>
                <c:pt idx="24192">
                  <c:v>6355.7767832545605</c:v>
                </c:pt>
                <c:pt idx="24193">
                  <c:v>6268.3848524848099</c:v>
                </c:pt>
                <c:pt idx="24194">
                  <c:v>6278.1008490061613</c:v>
                </c:pt>
                <c:pt idx="24195">
                  <c:v>6274.6478935392079</c:v>
                </c:pt>
                <c:pt idx="24196">
                  <c:v>6115.5855694379889</c:v>
                </c:pt>
                <c:pt idx="24197">
                  <c:v>5988.0756103152062</c:v>
                </c:pt>
                <c:pt idx="24198">
                  <c:v>6148.256632891138</c:v>
                </c:pt>
                <c:pt idx="24199">
                  <c:v>6033.5916466877179</c:v>
                </c:pt>
                <c:pt idx="24200">
                  <c:v>6012.7757555066455</c:v>
                </c:pt>
                <c:pt idx="24201">
                  <c:v>6097.8565324470655</c:v>
                </c:pt>
                <c:pt idx="24202">
                  <c:v>5958.642467811299</c:v>
                </c:pt>
                <c:pt idx="24203">
                  <c:v>6032.9467393849054</c:v>
                </c:pt>
                <c:pt idx="24204">
                  <c:v>6103.9545225074662</c:v>
                </c:pt>
                <c:pt idx="24205">
                  <c:v>6150.1614582428483</c:v>
                </c:pt>
                <c:pt idx="24206">
                  <c:v>6015.9034336094064</c:v>
                </c:pt>
                <c:pt idx="24207">
                  <c:v>6034.3722571505868</c:v>
                </c:pt>
                <c:pt idx="24208">
                  <c:v>6141.6030521601533</c:v>
                </c:pt>
                <c:pt idx="24209">
                  <c:v>6111.9391094182201</c:v>
                </c:pt>
                <c:pt idx="24210">
                  <c:v>6163.7072336749925</c:v>
                </c:pt>
                <c:pt idx="24211">
                  <c:v>6141.332976416752</c:v>
                </c:pt>
                <c:pt idx="24212">
                  <c:v>6192.1218001317184</c:v>
                </c:pt>
                <c:pt idx="24213">
                  <c:v>6260.049376279163</c:v>
                </c:pt>
                <c:pt idx="24214">
                  <c:v>6268.6256439246663</c:v>
                </c:pt>
                <c:pt idx="24215">
                  <c:v>6238.3481820645102</c:v>
                </c:pt>
                <c:pt idx="24216">
                  <c:v>6188.2542461625326</c:v>
                </c:pt>
                <c:pt idx="24217">
                  <c:v>6185.5932968366824</c:v>
                </c:pt>
                <c:pt idx="24218">
                  <c:v>6105.6135755085843</c:v>
                </c:pt>
                <c:pt idx="24219">
                  <c:v>6112.1465820343783</c:v>
                </c:pt>
                <c:pt idx="24220">
                  <c:v>6171.2510394826513</c:v>
                </c:pt>
                <c:pt idx="24221">
                  <c:v>6172.3001521593633</c:v>
                </c:pt>
                <c:pt idx="24222">
                  <c:v>6123.3538119527393</c:v>
                </c:pt>
                <c:pt idx="24223">
                  <c:v>6138.4172623301429</c:v>
                </c:pt>
                <c:pt idx="24224">
                  <c:v>6100.1135386132028</c:v>
                </c:pt>
                <c:pt idx="24225">
                  <c:v>6085.2292615789866</c:v>
                </c:pt>
                <c:pt idx="24226">
                  <c:v>6164.7023557352086</c:v>
                </c:pt>
                <c:pt idx="24227">
                  <c:v>6190.9639877706404</c:v>
                </c:pt>
                <c:pt idx="24228">
                  <c:v>6195.6691204013468</c:v>
                </c:pt>
                <c:pt idx="24229">
                  <c:v>6251.1823157201434</c:v>
                </c:pt>
                <c:pt idx="24230">
                  <c:v>6304.692436342707</c:v>
                </c:pt>
                <c:pt idx="24231">
                  <c:v>6317.0496335179387</c:v>
                </c:pt>
                <c:pt idx="24232">
                  <c:v>6320.5871813127078</c:v>
                </c:pt>
                <c:pt idx="24233">
                  <c:v>6286.203187046367</c:v>
                </c:pt>
                <c:pt idx="24234">
                  <c:v>6318.0113751728222</c:v>
                </c:pt>
                <c:pt idx="24235">
                  <c:v>6319.654058130367</c:v>
                </c:pt>
                <c:pt idx="24236">
                  <c:v>6305.498033040155</c:v>
                </c:pt>
                <c:pt idx="24237">
                  <c:v>6351.2759487600269</c:v>
                </c:pt>
                <c:pt idx="24238">
                  <c:v>6324.9816663321599</c:v>
                </c:pt>
                <c:pt idx="24239">
                  <c:v>6343.7036120645034</c:v>
                </c:pt>
                <c:pt idx="24240">
                  <c:v>6333.9343085019245</c:v>
                </c:pt>
                <c:pt idx="24241">
                  <c:v>6321.0130825125807</c:v>
                </c:pt>
                <c:pt idx="24242">
                  <c:v>6255.6538072394005</c:v>
                </c:pt>
                <c:pt idx="24243">
                  <c:v>6337.9782113426718</c:v>
                </c:pt>
                <c:pt idx="24244">
                  <c:v>6293.9926425559543</c:v>
                </c:pt>
                <c:pt idx="24245">
                  <c:v>6361.0866041256004</c:v>
                </c:pt>
                <c:pt idx="24246">
                  <c:v>6392.0014850216512</c:v>
                </c:pt>
                <c:pt idx="24247">
                  <c:v>6403.2514076352891</c:v>
                </c:pt>
                <c:pt idx="24248">
                  <c:v>6458.7035648254096</c:v>
                </c:pt>
                <c:pt idx="24249">
                  <c:v>6450.0489020485438</c:v>
                </c:pt>
                <c:pt idx="24250">
                  <c:v>6470.4310565790174</c:v>
                </c:pt>
                <c:pt idx="24251">
                  <c:v>6478.5837997103072</c:v>
                </c:pt>
                <c:pt idx="24252">
                  <c:v>6493.8732574776232</c:v>
                </c:pt>
                <c:pt idx="24253">
                  <c:v>6472.8331081233955</c:v>
                </c:pt>
                <c:pt idx="24254">
                  <c:v>6490.698127501817</c:v>
                </c:pt>
                <c:pt idx="24255">
                  <c:v>6485.895010887466</c:v>
                </c:pt>
                <c:pt idx="24256">
                  <c:v>6480.4468590783208</c:v>
                </c:pt>
                <c:pt idx="24257">
                  <c:v>6456.2099878253684</c:v>
                </c:pt>
                <c:pt idx="24258">
                  <c:v>6471.4466433966354</c:v>
                </c:pt>
                <c:pt idx="24259">
                  <c:v>6424.5933696984439</c:v>
                </c:pt>
                <c:pt idx="24260">
                  <c:v>6432.0458980072945</c:v>
                </c:pt>
                <c:pt idx="24261">
                  <c:v>6337.2375414706667</c:v>
                </c:pt>
                <c:pt idx="24262">
                  <c:v>6354.728317085126</c:v>
                </c:pt>
                <c:pt idx="24263">
                  <c:v>6290.2913719498829</c:v>
                </c:pt>
                <c:pt idx="24264">
                  <c:v>6327.1524793895087</c:v>
                </c:pt>
                <c:pt idx="24265">
                  <c:v>6331.9611152738453</c:v>
                </c:pt>
                <c:pt idx="24266">
                  <c:v>6355.2627321780528</c:v>
                </c:pt>
                <c:pt idx="24267">
                  <c:v>6327.807997175044</c:v>
                </c:pt>
                <c:pt idx="24268">
                  <c:v>6383.3661513902407</c:v>
                </c:pt>
                <c:pt idx="24269">
                  <c:v>6440.0504428145859</c:v>
                </c:pt>
                <c:pt idx="24270">
                  <c:v>6500.4581159681866</c:v>
                </c:pt>
                <c:pt idx="24271">
                  <c:v>6514.6291146609974</c:v>
                </c:pt>
                <c:pt idx="24272">
                  <c:v>6470.1993440990091</c:v>
                </c:pt>
                <c:pt idx="24273">
                  <c:v>6526.3606744057888</c:v>
                </c:pt>
                <c:pt idx="24274">
                  <c:v>6532.103871799266</c:v>
                </c:pt>
                <c:pt idx="24275">
                  <c:v>6522.1750739141316</c:v>
                </c:pt>
                <c:pt idx="24276">
                  <c:v>6554.0032882748328</c:v>
                </c:pt>
                <c:pt idx="24277">
                  <c:v>6572.2234174162368</c:v>
                </c:pt>
                <c:pt idx="24278">
                  <c:v>6550.4036356704146</c:v>
                </c:pt>
                <c:pt idx="24279">
                  <c:v>6544.3772643255979</c:v>
                </c:pt>
                <c:pt idx="24280">
                  <c:v>6554.7173804032318</c:v>
                </c:pt>
                <c:pt idx="24281">
                  <c:v>6569.6621360305517</c:v>
                </c:pt>
                <c:pt idx="24282">
                  <c:v>6624.7159047304876</c:v>
                </c:pt>
                <c:pt idx="24283">
                  <c:v>6611.9964501934046</c:v>
                </c:pt>
                <c:pt idx="24284">
                  <c:v>6558.3070390178336</c:v>
                </c:pt>
                <c:pt idx="24285">
                  <c:v>6512.9235543078303</c:v>
                </c:pt>
                <c:pt idx="24286">
                  <c:v>6546.6604983191446</c:v>
                </c:pt>
                <c:pt idx="24287">
                  <c:v>6538.6081059062126</c:v>
                </c:pt>
                <c:pt idx="24288">
                  <c:v>6582.874482783197</c:v>
                </c:pt>
                <c:pt idx="24289">
                  <c:v>6603.7421948936189</c:v>
                </c:pt>
                <c:pt idx="24290">
                  <c:v>6634.5816709437722</c:v>
                </c:pt>
                <c:pt idx="24291">
                  <c:v>6654.2863785064746</c:v>
                </c:pt>
                <c:pt idx="24292">
                  <c:v>6652.0904640015669</c:v>
                </c:pt>
                <c:pt idx="24293">
                  <c:v>6649.230065102046</c:v>
                </c:pt>
                <c:pt idx="24294">
                  <c:v>6609.800130815991</c:v>
                </c:pt>
                <c:pt idx="24295">
                  <c:v>6579.8577362233946</c:v>
                </c:pt>
                <c:pt idx="24296">
                  <c:v>6625.7193446448709</c:v>
                </c:pt>
                <c:pt idx="24297">
                  <c:v>6565.889098962728</c:v>
                </c:pt>
                <c:pt idx="24298">
                  <c:v>6622.8153574507342</c:v>
                </c:pt>
                <c:pt idx="24299">
                  <c:v>6643.1474005981072</c:v>
                </c:pt>
                <c:pt idx="24300">
                  <c:v>6660.2202894176444</c:v>
                </c:pt>
                <c:pt idx="24301">
                  <c:v>6682.6652317929829</c:v>
                </c:pt>
                <c:pt idx="24302">
                  <c:v>6686.4743509751042</c:v>
                </c:pt>
                <c:pt idx="24303">
                  <c:v>6674.2381029128201</c:v>
                </c:pt>
                <c:pt idx="24304">
                  <c:v>6716.0855758180833</c:v>
                </c:pt>
                <c:pt idx="24305">
                  <c:v>6766.2547350694449</c:v>
                </c:pt>
                <c:pt idx="24306">
                  <c:v>6766.0517474273929</c:v>
                </c:pt>
                <c:pt idx="24307">
                  <c:v>6804.415260835307</c:v>
                </c:pt>
                <c:pt idx="24308">
                  <c:v>6776.9934673341404</c:v>
                </c:pt>
                <c:pt idx="24309">
                  <c:v>6782.8894516507207</c:v>
                </c:pt>
                <c:pt idx="24310">
                  <c:v>6775.9709044100373</c:v>
                </c:pt>
                <c:pt idx="24311">
                  <c:v>6748.7315013743091</c:v>
                </c:pt>
                <c:pt idx="24312">
                  <c:v>6719.5769812883718</c:v>
                </c:pt>
                <c:pt idx="24313">
                  <c:v>6708.0193088805554</c:v>
                </c:pt>
                <c:pt idx="24314">
                  <c:v>6723.9843948356911</c:v>
                </c:pt>
                <c:pt idx="24315">
                  <c:v>6749.4010558481696</c:v>
                </c:pt>
                <c:pt idx="24316">
                  <c:v>6751.965828249392</c:v>
                </c:pt>
                <c:pt idx="24317">
                  <c:v>6782.8898317427747</c:v>
                </c:pt>
                <c:pt idx="24318">
                  <c:v>6791.5719307274048</c:v>
                </c:pt>
                <c:pt idx="24319">
                  <c:v>6743.8950957736979</c:v>
                </c:pt>
                <c:pt idx="24320">
                  <c:v>6782.8748094272696</c:v>
                </c:pt>
                <c:pt idx="24321">
                  <c:v>6787.4871642976805</c:v>
                </c:pt>
                <c:pt idx="24322">
                  <c:v>6840.2938144359159</c:v>
                </c:pt>
                <c:pt idx="24323">
                  <c:v>6831.9486559823044</c:v>
                </c:pt>
                <c:pt idx="24324">
                  <c:v>6811.3161710412378</c:v>
                </c:pt>
                <c:pt idx="24325">
                  <c:v>6808.4554182494003</c:v>
                </c:pt>
                <c:pt idx="24326">
                  <c:v>6781.7662730098627</c:v>
                </c:pt>
                <c:pt idx="24327">
                  <c:v>6800.6195832488302</c:v>
                </c:pt>
                <c:pt idx="24328">
                  <c:v>6799.1234469405154</c:v>
                </c:pt>
                <c:pt idx="24329">
                  <c:v>6810.545974331375</c:v>
                </c:pt>
                <c:pt idx="24330">
                  <c:v>6796.788671463225</c:v>
                </c:pt>
                <c:pt idx="24331">
                  <c:v>6810.9259918998687</c:v>
                </c:pt>
                <c:pt idx="24332">
                  <c:v>6748.1292542545516</c:v>
                </c:pt>
                <c:pt idx="24333">
                  <c:v>6705.4810773676627</c:v>
                </c:pt>
                <c:pt idx="24334">
                  <c:v>6694.6181980223273</c:v>
                </c:pt>
                <c:pt idx="24335">
                  <c:v>6683.1034547217287</c:v>
                </c:pt>
                <c:pt idx="24336">
                  <c:v>6461.0907579558725</c:v>
                </c:pt>
                <c:pt idx="24337">
                  <c:v>6334.970266360574</c:v>
                </c:pt>
                <c:pt idx="24338">
                  <c:v>6422.8996536576578</c:v>
                </c:pt>
                <c:pt idx="24339">
                  <c:v>6392.583567292394</c:v>
                </c:pt>
                <c:pt idx="24340">
                  <c:v>6536.2888458851276</c:v>
                </c:pt>
                <c:pt idx="24341">
                  <c:v>6531.5827179160897</c:v>
                </c:pt>
                <c:pt idx="24342">
                  <c:v>6431.5188706776153</c:v>
                </c:pt>
                <c:pt idx="24343">
                  <c:v>6415.9545950105758</c:v>
                </c:pt>
                <c:pt idx="24344">
                  <c:v>6392.0872439171371</c:v>
                </c:pt>
                <c:pt idx="24345">
                  <c:v>6352.967669984364</c:v>
                </c:pt>
                <c:pt idx="24346">
                  <c:v>6141.9220839874833</c:v>
                </c:pt>
                <c:pt idx="24347">
                  <c:v>6260.9525339751608</c:v>
                </c:pt>
                <c:pt idx="24348">
                  <c:v>6158.1476933672884</c:v>
                </c:pt>
                <c:pt idx="24349">
                  <c:v>6111.2226079438296</c:v>
                </c:pt>
                <c:pt idx="24350">
                  <c:v>6213.1578010443327</c:v>
                </c:pt>
                <c:pt idx="24351">
                  <c:v>6289.4553788411577</c:v>
                </c:pt>
                <c:pt idx="24352">
                  <c:v>6371.0925096585161</c:v>
                </c:pt>
                <c:pt idx="24353">
                  <c:v>6337.8354067580985</c:v>
                </c:pt>
                <c:pt idx="24354">
                  <c:v>6363.6937752176718</c:v>
                </c:pt>
                <c:pt idx="24355">
                  <c:v>6401.1122946159521</c:v>
                </c:pt>
                <c:pt idx="24356">
                  <c:v>6536.6878530159174</c:v>
                </c:pt>
                <c:pt idx="24357">
                  <c:v>6518.9080620557133</c:v>
                </c:pt>
                <c:pt idx="24358">
                  <c:v>6451.6329308552986</c:v>
                </c:pt>
                <c:pt idx="24359">
                  <c:v>6319.2454231141483</c:v>
                </c:pt>
                <c:pt idx="24360">
                  <c:v>6311.5359436979488</c:v>
                </c:pt>
                <c:pt idx="24361">
                  <c:v>6263.4420398069706</c:v>
                </c:pt>
                <c:pt idx="24362">
                  <c:v>6337.8517312398762</c:v>
                </c:pt>
                <c:pt idx="24363">
                  <c:v>6347.865536975235</c:v>
                </c:pt>
                <c:pt idx="24364">
                  <c:v>6229.0334941230585</c:v>
                </c:pt>
                <c:pt idx="24365">
                  <c:v>6114.2946971613119</c:v>
                </c:pt>
                <c:pt idx="24366">
                  <c:v>6145.9667436926075</c:v>
                </c:pt>
                <c:pt idx="24367">
                  <c:v>6112.6556039417937</c:v>
                </c:pt>
                <c:pt idx="24368">
                  <c:v>6212.1696371739663</c:v>
                </c:pt>
                <c:pt idx="24369">
                  <c:v>6219.4999973458316</c:v>
                </c:pt>
                <c:pt idx="24370">
                  <c:v>6370.5094572813887</c:v>
                </c:pt>
                <c:pt idx="24371">
                  <c:v>6357.0039772319524</c:v>
                </c:pt>
                <c:pt idx="24372">
                  <c:v>6407.0971685725408</c:v>
                </c:pt>
                <c:pt idx="24373">
                  <c:v>6480.2021472659526</c:v>
                </c:pt>
                <c:pt idx="24374">
                  <c:v>6257.3479954214763</c:v>
                </c:pt>
                <c:pt idx="24375">
                  <c:v>6248.0245469082984</c:v>
                </c:pt>
                <c:pt idx="24376">
                  <c:v>6101.2584503014223</c:v>
                </c:pt>
                <c:pt idx="24377">
                  <c:v>6108.0308471812568</c:v>
                </c:pt>
                <c:pt idx="24378">
                  <c:v>6103.816305896702</c:v>
                </c:pt>
                <c:pt idx="24379">
                  <c:v>6145.9936765704479</c:v>
                </c:pt>
                <c:pt idx="24380">
                  <c:v>6130.6901523157876</c:v>
                </c:pt>
                <c:pt idx="24381">
                  <c:v>6015.4944843537742</c:v>
                </c:pt>
                <c:pt idx="24382">
                  <c:v>5888.0261562303176</c:v>
                </c:pt>
                <c:pt idx="24383">
                  <c:v>5886.9074312606335</c:v>
                </c:pt>
                <c:pt idx="24384">
                  <c:v>5794.5418536641546</c:v>
                </c:pt>
                <c:pt idx="24385">
                  <c:v>5701.3076752386978</c:v>
                </c:pt>
                <c:pt idx="24386">
                  <c:v>5578.2164425302944</c:v>
                </c:pt>
                <c:pt idx="24387">
                  <c:v>5436.5855270544498</c:v>
                </c:pt>
                <c:pt idx="24388">
                  <c:v>5712.2747791313814</c:v>
                </c:pt>
                <c:pt idx="24389">
                  <c:v>5757.4588726343109</c:v>
                </c:pt>
                <c:pt idx="24390">
                  <c:v>5756.36495544851</c:v>
                </c:pt>
                <c:pt idx="24391">
                  <c:v>5808.8054401926456</c:v>
                </c:pt>
                <c:pt idx="24392">
                  <c:v>5822.7465732491073</c:v>
                </c:pt>
                <c:pt idx="24393">
                  <c:v>5680.6715568618292</c:v>
                </c:pt>
                <c:pt idx="24394">
                  <c:v>5882.9034642861106</c:v>
                </c:pt>
                <c:pt idx="24395">
                  <c:v>5938.7910471968289</c:v>
                </c:pt>
                <c:pt idx="24396">
                  <c:v>5999.3667158782364</c:v>
                </c:pt>
                <c:pt idx="24397">
                  <c:v>6033.5631061587428</c:v>
                </c:pt>
                <c:pt idx="24398">
                  <c:v>6059.5074275152256</c:v>
                </c:pt>
                <c:pt idx="24399">
                  <c:v>6059.5074275152256</c:v>
                </c:pt>
                <c:pt idx="24400">
                  <c:v>6023.7563336928861</c:v>
                </c:pt>
                <c:pt idx="24401">
                  <c:v>6088.2105264633992</c:v>
                </c:pt>
                <c:pt idx="24402">
                  <c:v>6105.8663369901424</c:v>
                </c:pt>
                <c:pt idx="24403">
                  <c:v>6152.2709211512674</c:v>
                </c:pt>
                <c:pt idx="24404">
                  <c:v>6232.2504431262332</c:v>
                </c:pt>
                <c:pt idx="24405">
                  <c:v>6137.5202363907147</c:v>
                </c:pt>
                <c:pt idx="24406">
                  <c:v>6147.3402687689404</c:v>
                </c:pt>
                <c:pt idx="24407">
                  <c:v>6162.0938854139858</c:v>
                </c:pt>
                <c:pt idx="24408">
                  <c:v>6218.1689397712535</c:v>
                </c:pt>
                <c:pt idx="24409">
                  <c:v>6169.0454051470606</c:v>
                </c:pt>
                <c:pt idx="24410">
                  <c:v>6157.941123417796</c:v>
                </c:pt>
                <c:pt idx="24411">
                  <c:v>6251.5418284937468</c:v>
                </c:pt>
                <c:pt idx="24412">
                  <c:v>6309.6811674987393</c:v>
                </c:pt>
                <c:pt idx="24413">
                  <c:v>6319.1456892499882</c:v>
                </c:pt>
                <c:pt idx="24414">
                  <c:v>6365.2754527815141</c:v>
                </c:pt>
                <c:pt idx="24415">
                  <c:v>6393.2826647737529</c:v>
                </c:pt>
                <c:pt idx="24416">
                  <c:v>6379.8567711777278</c:v>
                </c:pt>
                <c:pt idx="24417">
                  <c:v>6321.1620888828929</c:v>
                </c:pt>
                <c:pt idx="24418">
                  <c:v>6327.4832509717753</c:v>
                </c:pt>
                <c:pt idx="24419">
                  <c:v>6336.9744758482329</c:v>
                </c:pt>
                <c:pt idx="24420">
                  <c:v>6423.7910261673542</c:v>
                </c:pt>
                <c:pt idx="24421">
                  <c:v>6442.4200201432386</c:v>
                </c:pt>
                <c:pt idx="24422">
                  <c:v>6429.5351801029519</c:v>
                </c:pt>
                <c:pt idx="24423">
                  <c:v>6502.8318811561257</c:v>
                </c:pt>
                <c:pt idx="24424">
                  <c:v>6515.8375449184377</c:v>
                </c:pt>
                <c:pt idx="24425">
                  <c:v>6528.8692200082751</c:v>
                </c:pt>
                <c:pt idx="24426">
                  <c:v>6505.3652908162449</c:v>
                </c:pt>
                <c:pt idx="24427">
                  <c:v>6548.3007017356313</c:v>
                </c:pt>
                <c:pt idx="24428">
                  <c:v>6558.7779828584089</c:v>
                </c:pt>
                <c:pt idx="24429">
                  <c:v>6548.9398158841213</c:v>
                </c:pt>
                <c:pt idx="24430">
                  <c:v>6555.4887557000047</c:v>
                </c:pt>
                <c:pt idx="24431">
                  <c:v>6535.8222894329047</c:v>
                </c:pt>
                <c:pt idx="24432">
                  <c:v>6583.4684339228706</c:v>
                </c:pt>
                <c:pt idx="24433">
                  <c:v>6549.8269102255254</c:v>
                </c:pt>
                <c:pt idx="24434">
                  <c:v>6539.2816889000624</c:v>
                </c:pt>
                <c:pt idx="24435">
                  <c:v>6484.9402580653023</c:v>
                </c:pt>
                <c:pt idx="24436">
                  <c:v>6432.3473925723929</c:v>
                </c:pt>
                <c:pt idx="24437">
                  <c:v>6418.7751395740652</c:v>
                </c:pt>
                <c:pt idx="24438">
                  <c:v>6514.9925789162808</c:v>
                </c:pt>
                <c:pt idx="24439">
                  <c:v>6531.8664096956745</c:v>
                </c:pt>
                <c:pt idx="24440">
                  <c:v>6576.870969258478</c:v>
                </c:pt>
                <c:pt idx="24441">
                  <c:v>6570.8860166764534</c:v>
                </c:pt>
                <c:pt idx="24442">
                  <c:v>6603.0176492980017</c:v>
                </c:pt>
                <c:pt idx="24443">
                  <c:v>6633.9858020732099</c:v>
                </c:pt>
                <c:pt idx="24444">
                  <c:v>6628.6122735735307</c:v>
                </c:pt>
                <c:pt idx="24445">
                  <c:v>6603.3572608112154</c:v>
                </c:pt>
                <c:pt idx="24446">
                  <c:v>6677.2488285596928</c:v>
                </c:pt>
                <c:pt idx="24447">
                  <c:v>6532.9534813745177</c:v>
                </c:pt>
                <c:pt idx="24448">
                  <c:v>6530.2749704471544</c:v>
                </c:pt>
                <c:pt idx="24449">
                  <c:v>6580.4927849698925</c:v>
                </c:pt>
                <c:pt idx="24450">
                  <c:v>6548.1825653956903</c:v>
                </c:pt>
                <c:pt idx="24451">
                  <c:v>6574.9646320881584</c:v>
                </c:pt>
                <c:pt idx="24452">
                  <c:v>6618.951145476829</c:v>
                </c:pt>
                <c:pt idx="24453">
                  <c:v>6698.3785592225513</c:v>
                </c:pt>
                <c:pt idx="24454">
                  <c:v>6695.6992077988625</c:v>
                </c:pt>
                <c:pt idx="24455">
                  <c:v>6714.4471655806983</c:v>
                </c:pt>
                <c:pt idx="24456">
                  <c:v>6727.8760599118596</c:v>
                </c:pt>
                <c:pt idx="24457">
                  <c:v>6763.5338030293933</c:v>
                </c:pt>
                <c:pt idx="24458">
                  <c:v>6769.6209834521187</c:v>
                </c:pt>
                <c:pt idx="24459">
                  <c:v>6726.295409158025</c:v>
                </c:pt>
                <c:pt idx="24460">
                  <c:v>6759.254256662899</c:v>
                </c:pt>
                <c:pt idx="24461">
                  <c:v>6759.9301820885648</c:v>
                </c:pt>
                <c:pt idx="24462">
                  <c:v>6804.5457212903493</c:v>
                </c:pt>
                <c:pt idx="24463">
                  <c:v>6799.1020847133168</c:v>
                </c:pt>
                <c:pt idx="24464">
                  <c:v>6808.6208276319157</c:v>
                </c:pt>
                <c:pt idx="24465">
                  <c:v>6787.5141030662571</c:v>
                </c:pt>
                <c:pt idx="24466">
                  <c:v>6795.6591199899376</c:v>
                </c:pt>
                <c:pt idx="24467">
                  <c:v>6803.8139109339263</c:v>
                </c:pt>
                <c:pt idx="24468">
                  <c:v>6870.4912872610794</c:v>
                </c:pt>
                <c:pt idx="24469">
                  <c:v>6855.376206429105</c:v>
                </c:pt>
                <c:pt idx="24470">
                  <c:v>6846.4642173607472</c:v>
                </c:pt>
                <c:pt idx="24471">
                  <c:v>6883.4351241344957</c:v>
                </c:pt>
                <c:pt idx="24472">
                  <c:v>6896.5136508703517</c:v>
                </c:pt>
                <c:pt idx="24473">
                  <c:v>6894.444696775091</c:v>
                </c:pt>
                <c:pt idx="24474">
                  <c:v>6837.841305814567</c:v>
                </c:pt>
                <c:pt idx="24475">
                  <c:v>6827.5161654427866</c:v>
                </c:pt>
                <c:pt idx="24476">
                  <c:v>6905.2815745671796</c:v>
                </c:pt>
                <c:pt idx="24477">
                  <c:v>6878.9724517680788</c:v>
                </c:pt>
                <c:pt idx="24478">
                  <c:v>6763.3369248538575</c:v>
                </c:pt>
                <c:pt idx="24479">
                  <c:v>6749.0662839424158</c:v>
                </c:pt>
                <c:pt idx="24480">
                  <c:v>6730.7763143129323</c:v>
                </c:pt>
                <c:pt idx="24481">
                  <c:v>6754.9398012813153</c:v>
                </c:pt>
                <c:pt idx="24482">
                  <c:v>6575.1908531692197</c:v>
                </c:pt>
                <c:pt idx="24483">
                  <c:v>6636.9318952804788</c:v>
                </c:pt>
                <c:pt idx="24484">
                  <c:v>6676.0234241436801</c:v>
                </c:pt>
                <c:pt idx="24485">
                  <c:v>6737.3760794115606</c:v>
                </c:pt>
                <c:pt idx="24486">
                  <c:v>6688.7995978790032</c:v>
                </c:pt>
                <c:pt idx="24487">
                  <c:v>6645.924392456599</c:v>
                </c:pt>
                <c:pt idx="24488">
                  <c:v>6706.3358451840295</c:v>
                </c:pt>
                <c:pt idx="24489">
                  <c:v>6680.1140720293597</c:v>
                </c:pt>
                <c:pt idx="24490">
                  <c:v>6589.1977195090403</c:v>
                </c:pt>
                <c:pt idx="24491">
                  <c:v>6604.9459020586664</c:v>
                </c:pt>
                <c:pt idx="24492">
                  <c:v>6554.0217691537946</c:v>
                </c:pt>
                <c:pt idx="24493">
                  <c:v>6508.0780765520267</c:v>
                </c:pt>
                <c:pt idx="24494">
                  <c:v>6517.7751128860891</c:v>
                </c:pt>
                <c:pt idx="24495">
                  <c:v>6429.068193599709</c:v>
                </c:pt>
                <c:pt idx="24496">
                  <c:v>6403.9305369627345</c:v>
                </c:pt>
                <c:pt idx="24497">
                  <c:v>6553.7184722222928</c:v>
                </c:pt>
                <c:pt idx="24498">
                  <c:v>6600.1843361903493</c:v>
                </c:pt>
                <c:pt idx="24499">
                  <c:v>6637.0793666296531</c:v>
                </c:pt>
                <c:pt idx="24500">
                  <c:v>6706.7023291855976</c:v>
                </c:pt>
                <c:pt idx="24501">
                  <c:v>6742.8514547399081</c:v>
                </c:pt>
                <c:pt idx="24502">
                  <c:v>6735.3668896251465</c:v>
                </c:pt>
                <c:pt idx="24503">
                  <c:v>6722.5023388659629</c:v>
                </c:pt>
                <c:pt idx="24504">
                  <c:v>6758.0643762385644</c:v>
                </c:pt>
                <c:pt idx="24505">
                  <c:v>6740.425828216582</c:v>
                </c:pt>
                <c:pt idx="24506">
                  <c:v>6751.1431052834459</c:v>
                </c:pt>
                <c:pt idx="24507">
                  <c:v>6821.9625964578681</c:v>
                </c:pt>
                <c:pt idx="24508">
                  <c:v>6844.4068534002145</c:v>
                </c:pt>
                <c:pt idx="24509">
                  <c:v>6905.9380710122823</c:v>
                </c:pt>
                <c:pt idx="24510">
                  <c:v>6892.0571354895483</c:v>
                </c:pt>
                <c:pt idx="24511">
                  <c:v>6869.2444263710777</c:v>
                </c:pt>
                <c:pt idx="24512">
                  <c:v>6802.5440629910145</c:v>
                </c:pt>
                <c:pt idx="24513">
                  <c:v>6799.0747655188889</c:v>
                </c:pt>
                <c:pt idx="24514">
                  <c:v>6840.481130840898</c:v>
                </c:pt>
                <c:pt idx="24515">
                  <c:v>6887.6120458323921</c:v>
                </c:pt>
                <c:pt idx="24516">
                  <c:v>6939.8890212602601</c:v>
                </c:pt>
                <c:pt idx="24517">
                  <c:v>6950.2294559019374</c:v>
                </c:pt>
                <c:pt idx="24518">
                  <c:v>7005.0667663090035</c:v>
                </c:pt>
                <c:pt idx="24519">
                  <c:v>6998.6921555516628</c:v>
                </c:pt>
                <c:pt idx="24520">
                  <c:v>6958.7296233434627</c:v>
                </c:pt>
                <c:pt idx="24521">
                  <c:v>6971.8816223315816</c:v>
                </c:pt>
                <c:pt idx="24522">
                  <c:v>7000.3966181669175</c:v>
                </c:pt>
                <c:pt idx="24523">
                  <c:v>7014.3274074370693</c:v>
                </c:pt>
                <c:pt idx="24524">
                  <c:v>7052.1346321631554</c:v>
                </c:pt>
                <c:pt idx="24525">
                  <c:v>7049.9484704271845</c:v>
                </c:pt>
                <c:pt idx="24526">
                  <c:v>7028.0231306841561</c:v>
                </c:pt>
                <c:pt idx="24527">
                  <c:v>6983.676304729539</c:v>
                </c:pt>
                <c:pt idx="24528">
                  <c:v>7008.7477026635179</c:v>
                </c:pt>
                <c:pt idx="24529">
                  <c:v>6970.1295028218419</c:v>
                </c:pt>
                <c:pt idx="24530">
                  <c:v>6988.1821382341514</c:v>
                </c:pt>
                <c:pt idx="24531">
                  <c:v>7034.2342585251154</c:v>
                </c:pt>
                <c:pt idx="24532">
                  <c:v>7081.2932857146488</c:v>
                </c:pt>
                <c:pt idx="24533">
                  <c:v>7037.3184544103606</c:v>
                </c:pt>
                <c:pt idx="24534">
                  <c:v>7095.6578243974218</c:v>
                </c:pt>
                <c:pt idx="24535">
                  <c:v>7073.5903285635459</c:v>
                </c:pt>
                <c:pt idx="24536">
                  <c:v>7062.2018481345585</c:v>
                </c:pt>
                <c:pt idx="24537">
                  <c:v>6985.8594461562243</c:v>
                </c:pt>
                <c:pt idx="24538">
                  <c:v>6913.6955180774312</c:v>
                </c:pt>
                <c:pt idx="24539">
                  <c:v>6854.0303257564228</c:v>
                </c:pt>
                <c:pt idx="24540">
                  <c:v>6644.0913768785031</c:v>
                </c:pt>
                <c:pt idx="24541">
                  <c:v>6730.2652420366167</c:v>
                </c:pt>
                <c:pt idx="24542">
                  <c:v>6735.4475462729843</c:v>
                </c:pt>
                <c:pt idx="24543">
                  <c:v>6868.6073442628012</c:v>
                </c:pt>
                <c:pt idx="24544">
                  <c:v>6815.5130094916494</c:v>
                </c:pt>
                <c:pt idx="24545">
                  <c:v>6726.0253236770241</c:v>
                </c:pt>
                <c:pt idx="24546">
                  <c:v>6825.3687177077336</c:v>
                </c:pt>
                <c:pt idx="24547">
                  <c:v>6624.498116345595</c:v>
                </c:pt>
                <c:pt idx="24548">
                  <c:v>6635.5610281998925</c:v>
                </c:pt>
                <c:pt idx="24549">
                  <c:v>6738.8767134089658</c:v>
                </c:pt>
                <c:pt idx="24550">
                  <c:v>6816.171629311767</c:v>
                </c:pt>
                <c:pt idx="24551">
                  <c:v>6765.5274741059802</c:v>
                </c:pt>
                <c:pt idx="24552">
                  <c:v>6823.5080445590684</c:v>
                </c:pt>
                <c:pt idx="24553">
                  <c:v>6817.1621820776281</c:v>
                </c:pt>
                <c:pt idx="24554">
                  <c:v>6636.3028693871083</c:v>
                </c:pt>
                <c:pt idx="24555">
                  <c:v>6708.4394815773458</c:v>
                </c:pt>
                <c:pt idx="24556">
                  <c:v>6678.0502507257997</c:v>
                </c:pt>
                <c:pt idx="24557">
                  <c:v>6723.9284559482858</c:v>
                </c:pt>
                <c:pt idx="24558">
                  <c:v>6815.1721650955042</c:v>
                </c:pt>
                <c:pt idx="24559">
                  <c:v>6817.693778796589</c:v>
                </c:pt>
                <c:pt idx="24560">
                  <c:v>6759.6752047390301</c:v>
                </c:pt>
                <c:pt idx="24561">
                  <c:v>6833.2880677186386</c:v>
                </c:pt>
                <c:pt idx="24562">
                  <c:v>6930.9357542063372</c:v>
                </c:pt>
                <c:pt idx="24563">
                  <c:v>6930.1733512733745</c:v>
                </c:pt>
                <c:pt idx="24564">
                  <c:v>6935.6481882208809</c:v>
                </c:pt>
                <c:pt idx="24565">
                  <c:v>6948.0629984777961</c:v>
                </c:pt>
                <c:pt idx="24566">
                  <c:v>7009.8312785342641</c:v>
                </c:pt>
                <c:pt idx="24567">
                  <c:v>7025.8837921621071</c:v>
                </c:pt>
                <c:pt idx="24568">
                  <c:v>7025.8135333241862</c:v>
                </c:pt>
                <c:pt idx="24569">
                  <c:v>7010.2864854155396</c:v>
                </c:pt>
                <c:pt idx="24570">
                  <c:v>7022.8348982244333</c:v>
                </c:pt>
                <c:pt idx="24571">
                  <c:v>7019.9555359161614</c:v>
                </c:pt>
                <c:pt idx="24572">
                  <c:v>7017.0773541464359</c:v>
                </c:pt>
                <c:pt idx="24573">
                  <c:v>6984.0269198084061</c:v>
                </c:pt>
                <c:pt idx="24574">
                  <c:v>6983.2586768472265</c:v>
                </c:pt>
                <c:pt idx="24575">
                  <c:v>6913.3562574919861</c:v>
                </c:pt>
                <c:pt idx="24576">
                  <c:v>6961.6806177318558</c:v>
                </c:pt>
                <c:pt idx="24577">
                  <c:v>6933.7642784547515</c:v>
                </c:pt>
                <c:pt idx="24578">
                  <c:v>6891.3989787133933</c:v>
                </c:pt>
                <c:pt idx="24579">
                  <c:v>6926.4761995150448</c:v>
                </c:pt>
                <c:pt idx="24580">
                  <c:v>6836.2242146353638</c:v>
                </c:pt>
                <c:pt idx="24581">
                  <c:v>6718.4360714171962</c:v>
                </c:pt>
                <c:pt idx="24582">
                  <c:v>6772.6538505135331</c:v>
                </c:pt>
                <c:pt idx="24583">
                  <c:v>6867.2678248052071</c:v>
                </c:pt>
                <c:pt idx="24584">
                  <c:v>6839.5927354712421</c:v>
                </c:pt>
                <c:pt idx="24585">
                  <c:v>6729.9540639216384</c:v>
                </c:pt>
                <c:pt idx="24586">
                  <c:v>6792.3407380941917</c:v>
                </c:pt>
                <c:pt idx="24587">
                  <c:v>6832.8910123006144</c:v>
                </c:pt>
                <c:pt idx="24588">
                  <c:v>6917.4138741227725</c:v>
                </c:pt>
                <c:pt idx="24589">
                  <c:v>6905.4467481205402</c:v>
                </c:pt>
                <c:pt idx="24590">
                  <c:v>6977.05623089855</c:v>
                </c:pt>
                <c:pt idx="24591">
                  <c:v>6960.7996898805559</c:v>
                </c:pt>
                <c:pt idx="24592">
                  <c:v>6987.0419047114056</c:v>
                </c:pt>
                <c:pt idx="24593">
                  <c:v>6953.2944923116493</c:v>
                </c:pt>
                <c:pt idx="24594">
                  <c:v>7003.1496138215234</c:v>
                </c:pt>
                <c:pt idx="24595">
                  <c:v>6979.8291256074972</c:v>
                </c:pt>
                <c:pt idx="24596">
                  <c:v>6997.7672864603082</c:v>
                </c:pt>
                <c:pt idx="24597">
                  <c:v>7015.7515483865109</c:v>
                </c:pt>
                <c:pt idx="24598">
                  <c:v>7052.0229838916684</c:v>
                </c:pt>
                <c:pt idx="24599">
                  <c:v>7096.2391680006695</c:v>
                </c:pt>
                <c:pt idx="24600">
                  <c:v>7087.510793824029</c:v>
                </c:pt>
                <c:pt idx="24601">
                  <c:v>7107.1431987229207</c:v>
                </c:pt>
                <c:pt idx="24602">
                  <c:v>7080.6335545916845</c:v>
                </c:pt>
                <c:pt idx="24603">
                  <c:v>7157.5292349945512</c:v>
                </c:pt>
                <c:pt idx="24604">
                  <c:v>7186.588803688629</c:v>
                </c:pt>
                <c:pt idx="24605">
                  <c:v>7184.8640223757438</c:v>
                </c:pt>
                <c:pt idx="24606">
                  <c:v>7181.7026822058988</c:v>
                </c:pt>
                <c:pt idx="24607">
                  <c:v>7209.4240545592138</c:v>
                </c:pt>
                <c:pt idx="24608">
                  <c:v>7232.2058345716214</c:v>
                </c:pt>
                <c:pt idx="24609">
                  <c:v>7218.8985758360095</c:v>
                </c:pt>
                <c:pt idx="24610">
                  <c:v>7230.8819474718975</c:v>
                </c:pt>
                <c:pt idx="24611">
                  <c:v>7232.0388885834927</c:v>
                </c:pt>
                <c:pt idx="24612">
                  <c:v>7237.5352381388166</c:v>
                </c:pt>
                <c:pt idx="24613">
                  <c:v>7291.5272510153327</c:v>
                </c:pt>
                <c:pt idx="24614">
                  <c:v>7293.4230481005961</c:v>
                </c:pt>
                <c:pt idx="24615">
                  <c:v>7295.3193380931016</c:v>
                </c:pt>
                <c:pt idx="24616">
                  <c:v>7271.6825034376798</c:v>
                </c:pt>
                <c:pt idx="24617">
                  <c:v>7261.9384488830729</c:v>
                </c:pt>
                <c:pt idx="24618">
                  <c:v>7279.8028174673245</c:v>
                </c:pt>
                <c:pt idx="24619">
                  <c:v>7347.213791557072</c:v>
                </c:pt>
                <c:pt idx="24620">
                  <c:v>7361.6143305885234</c:v>
                </c:pt>
                <c:pt idx="24621">
                  <c:v>7394.4471305029474</c:v>
                </c:pt>
                <c:pt idx="24622">
                  <c:v>7363.8341193826645</c:v>
                </c:pt>
                <c:pt idx="24623">
                  <c:v>7300.2842309323923</c:v>
                </c:pt>
                <c:pt idx="24624">
                  <c:v>7252.6133749044038</c:v>
                </c:pt>
                <c:pt idx="24625">
                  <c:v>7296.6367380900738</c:v>
                </c:pt>
                <c:pt idx="24626">
                  <c:v>7306.6331304212581</c:v>
                </c:pt>
                <c:pt idx="24627">
                  <c:v>7373.6349562272208</c:v>
                </c:pt>
                <c:pt idx="24628">
                  <c:v>7349.8181153186069</c:v>
                </c:pt>
                <c:pt idx="24629">
                  <c:v>7344.4527480944244</c:v>
                </c:pt>
                <c:pt idx="24630">
                  <c:v>7365.5313274814553</c:v>
                </c:pt>
                <c:pt idx="24631">
                  <c:v>7432.3366966217118</c:v>
                </c:pt>
                <c:pt idx="24632">
                  <c:v>7430.6272591814895</c:v>
                </c:pt>
                <c:pt idx="24633">
                  <c:v>7486.1340448075762</c:v>
                </c:pt>
                <c:pt idx="24634">
                  <c:v>7494.1442082355197</c:v>
                </c:pt>
                <c:pt idx="24635">
                  <c:v>7490.9217262259781</c:v>
                </c:pt>
                <c:pt idx="24636">
                  <c:v>7523.6570541695855</c:v>
                </c:pt>
                <c:pt idx="24637">
                  <c:v>7560.2972640233911</c:v>
                </c:pt>
                <c:pt idx="24638">
                  <c:v>7568.3867820958958</c:v>
                </c:pt>
                <c:pt idx="24639">
                  <c:v>7569.6734078488525</c:v>
                </c:pt>
                <c:pt idx="24640">
                  <c:v>7606.5377173450761</c:v>
                </c:pt>
                <c:pt idx="24641">
                  <c:v>7599.4636372679452</c:v>
                </c:pt>
                <c:pt idx="24642">
                  <c:v>7556.678656990126</c:v>
                </c:pt>
                <c:pt idx="24643">
                  <c:v>7578.3663247356872</c:v>
                </c:pt>
                <c:pt idx="24644">
                  <c:v>7643.9949771078973</c:v>
                </c:pt>
                <c:pt idx="24645">
                  <c:v>7593.2388504599012</c:v>
                </c:pt>
                <c:pt idx="24646">
                  <c:v>7621.0301046525847</c:v>
                </c:pt>
                <c:pt idx="24647">
                  <c:v>7607.0074092600244</c:v>
                </c:pt>
                <c:pt idx="24648">
                  <c:v>7643.2167645281024</c:v>
                </c:pt>
                <c:pt idx="24649">
                  <c:v>7693.356266503406</c:v>
                </c:pt>
                <c:pt idx="24650">
                  <c:v>7667.6604565732841</c:v>
                </c:pt>
                <c:pt idx="24651">
                  <c:v>7724.0944375336639</c:v>
                </c:pt>
                <c:pt idx="24652">
                  <c:v>7719.9234265373962</c:v>
                </c:pt>
                <c:pt idx="24653">
                  <c:v>7732.738499425448</c:v>
                </c:pt>
                <c:pt idx="24654">
                  <c:v>7801.2505625303584</c:v>
                </c:pt>
                <c:pt idx="24655">
                  <c:v>7823.562139139196</c:v>
                </c:pt>
                <c:pt idx="24656">
                  <c:v>7798.9961540222985</c:v>
                </c:pt>
                <c:pt idx="24657">
                  <c:v>7805.7032907147586</c:v>
                </c:pt>
                <c:pt idx="24658">
                  <c:v>7812.4161955447744</c:v>
                </c:pt>
                <c:pt idx="24659">
                  <c:v>7737.1045034197232</c:v>
                </c:pt>
                <c:pt idx="24660">
                  <c:v>7616.8698994365805</c:v>
                </c:pt>
                <c:pt idx="24661">
                  <c:v>7695.0189846047997</c:v>
                </c:pt>
                <c:pt idx="24662">
                  <c:v>7687.7856667592705</c:v>
                </c:pt>
                <c:pt idx="24663">
                  <c:v>7714.3854051662574</c:v>
                </c:pt>
                <c:pt idx="24664">
                  <c:v>7580.6179622406744</c:v>
                </c:pt>
                <c:pt idx="24665">
                  <c:v>7644.7499902012296</c:v>
                </c:pt>
                <c:pt idx="24666">
                  <c:v>7765.2312500468006</c:v>
                </c:pt>
                <c:pt idx="24667">
                  <c:v>7841.0199070472572</c:v>
                </c:pt>
                <c:pt idx="24668">
                  <c:v>7862.6611219907081</c:v>
                </c:pt>
                <c:pt idx="24669">
                  <c:v>7819.8882454870791</c:v>
                </c:pt>
                <c:pt idx="24670">
                  <c:v>7877.4426229738647</c:v>
                </c:pt>
                <c:pt idx="24671">
                  <c:v>7899.9721088755705</c:v>
                </c:pt>
                <c:pt idx="24672">
                  <c:v>7952.5859231206823</c:v>
                </c:pt>
                <c:pt idx="24673">
                  <c:v>7945.9057509452614</c:v>
                </c:pt>
                <c:pt idx="24674">
                  <c:v>7958.3013639167357</c:v>
                </c:pt>
                <c:pt idx="24675">
                  <c:v>7943.6580894071294</c:v>
                </c:pt>
                <c:pt idx="24676">
                  <c:v>7991.7966574289367</c:v>
                </c:pt>
                <c:pt idx="24677">
                  <c:v>7964.304876927381</c:v>
                </c:pt>
                <c:pt idx="24678">
                  <c:v>7875.5825205984092</c:v>
                </c:pt>
                <c:pt idx="24679">
                  <c:v>7609.0728081013594</c:v>
                </c:pt>
                <c:pt idx="24680">
                  <c:v>7374.4090026995136</c:v>
                </c:pt>
                <c:pt idx="24681">
                  <c:v>7336.504540425638</c:v>
                </c:pt>
                <c:pt idx="24682">
                  <c:v>7027.3442390921018</c:v>
                </c:pt>
                <c:pt idx="24683">
                  <c:v>6972.9525946815293</c:v>
                </c:pt>
                <c:pt idx="24684">
                  <c:v>7273.9052286679844</c:v>
                </c:pt>
                <c:pt idx="24685">
                  <c:v>7071.3997071018675</c:v>
                </c:pt>
                <c:pt idx="24686">
                  <c:v>7356.8013992804981</c:v>
                </c:pt>
                <c:pt idx="24687">
                  <c:v>7108.582920068774</c:v>
                </c:pt>
                <c:pt idx="24688">
                  <c:v>6982.4766590667541</c:v>
                </c:pt>
                <c:pt idx="24689">
                  <c:v>6439.6589235909041</c:v>
                </c:pt>
                <c:pt idx="24690">
                  <c:v>6745.2851361045286</c:v>
                </c:pt>
                <c:pt idx="24691">
                  <c:v>6405.0529538394157</c:v>
                </c:pt>
                <c:pt idx="24692">
                  <c:v>5788.6306575619101</c:v>
                </c:pt>
                <c:pt idx="24693">
                  <c:v>6307.6392823189117</c:v>
                </c:pt>
                <c:pt idx="24694">
                  <c:v>5551.1010267975817</c:v>
                </c:pt>
                <c:pt idx="24695">
                  <c:v>5877.8388332348868</c:v>
                </c:pt>
                <c:pt idx="24696">
                  <c:v>5551.3836644370213</c:v>
                </c:pt>
                <c:pt idx="24697">
                  <c:v>5624.4398734610131</c:v>
                </c:pt>
                <c:pt idx="24698">
                  <c:v>5391.3630851047883</c:v>
                </c:pt>
                <c:pt idx="24699">
                  <c:v>5254.206808219722</c:v>
                </c:pt>
                <c:pt idx="24700">
                  <c:v>5745.2649765159376</c:v>
                </c:pt>
                <c:pt idx="24701">
                  <c:v>5813.4038191374166</c:v>
                </c:pt>
                <c:pt idx="24702">
                  <c:v>6163.7195332786368</c:v>
                </c:pt>
                <c:pt idx="24703">
                  <c:v>5949.5919166925369</c:v>
                </c:pt>
                <c:pt idx="24704">
                  <c:v>6137.9559967750229</c:v>
                </c:pt>
                <c:pt idx="24705">
                  <c:v>6049.9377077812687</c:v>
                </c:pt>
                <c:pt idx="24706">
                  <c:v>5777.690510931111</c:v>
                </c:pt>
                <c:pt idx="24707">
                  <c:v>5899.0220116606642</c:v>
                </c:pt>
                <c:pt idx="24708">
                  <c:v>5802.2780506694298</c:v>
                </c:pt>
                <c:pt idx="24709">
                  <c:v>6211.9188810466912</c:v>
                </c:pt>
                <c:pt idx="24710">
                  <c:v>6205.0857702775402</c:v>
                </c:pt>
                <c:pt idx="24711">
                  <c:v>6416.0586864669767</c:v>
                </c:pt>
                <c:pt idx="24712">
                  <c:v>6518.0740195818016</c:v>
                </c:pt>
                <c:pt idx="24713">
                  <c:v>6458.1077386016495</c:v>
                </c:pt>
                <c:pt idx="24714">
                  <c:v>6653.1425923074194</c:v>
                </c:pt>
                <c:pt idx="24715">
                  <c:v>6510.1000265728098</c:v>
                </c:pt>
                <c:pt idx="24716">
                  <c:v>6550.462646737561</c:v>
                </c:pt>
                <c:pt idx="24717">
                  <c:v>6728.6352307288234</c:v>
                </c:pt>
                <c:pt idx="24718">
                  <c:v>6623.6685211294543</c:v>
                </c:pt>
                <c:pt idx="24719">
                  <c:v>6419.6595306786667</c:v>
                </c:pt>
                <c:pt idx="24720">
                  <c:v>6567.9536658373436</c:v>
                </c:pt>
                <c:pt idx="24721">
                  <c:v>6576.4920056029323</c:v>
                </c:pt>
                <c:pt idx="24722">
                  <c:v>6671.1934904836144</c:v>
                </c:pt>
                <c:pt idx="24723">
                  <c:v>6786.6051378689817</c:v>
                </c:pt>
                <c:pt idx="24724">
                  <c:v>6756.065414748572</c:v>
                </c:pt>
                <c:pt idx="24725">
                  <c:v>6953.3425248592293</c:v>
                </c:pt>
                <c:pt idx="24726">
                  <c:v>6871.2930830658906</c:v>
                </c:pt>
                <c:pt idx="24727">
                  <c:v>6671.3384543486727</c:v>
                </c:pt>
                <c:pt idx="24728">
                  <c:v>6707.3636820021557</c:v>
                </c:pt>
                <c:pt idx="24729">
                  <c:v>6771.0836369811768</c:v>
                </c:pt>
                <c:pt idx="24730">
                  <c:v>6735.8740020688747</c:v>
                </c:pt>
                <c:pt idx="24731">
                  <c:v>6825.4611262963917</c:v>
                </c:pt>
                <c:pt idx="24732">
                  <c:v>6955.1448876960221</c:v>
                </c:pt>
                <c:pt idx="24733">
                  <c:v>6960.0134891174084</c:v>
                </c:pt>
                <c:pt idx="24734">
                  <c:v>6816.6372112415902</c:v>
                </c:pt>
                <c:pt idx="24735">
                  <c:v>6687.8027679491242</c:v>
                </c:pt>
                <c:pt idx="24736">
                  <c:v>6764.0437195037448</c:v>
                </c:pt>
                <c:pt idx="24737">
                  <c:v>6802.5987687049164</c:v>
                </c:pt>
                <c:pt idx="24738">
                  <c:v>7023.0029688109553</c:v>
                </c:pt>
                <c:pt idx="24739">
                  <c:v>6952.070638825965</c:v>
                </c:pt>
                <c:pt idx="24740">
                  <c:v>7077.2079103248325</c:v>
                </c:pt>
                <c:pt idx="24741">
                  <c:v>7027.6674549525587</c:v>
                </c:pt>
                <c:pt idx="24742">
                  <c:v>7046.6421570809298</c:v>
                </c:pt>
                <c:pt idx="24743">
                  <c:v>7133.3158556130247</c:v>
                </c:pt>
                <c:pt idx="24744">
                  <c:v>7243.1689197894657</c:v>
                </c:pt>
                <c:pt idx="24745">
                  <c:v>7213.4719272183293</c:v>
                </c:pt>
                <c:pt idx="24746">
                  <c:v>7256.7527587816394</c:v>
                </c:pt>
                <c:pt idx="24747">
                  <c:v>7294.4878731273047</c:v>
                </c:pt>
                <c:pt idx="24748">
                  <c:v>7353.5732248996355</c:v>
                </c:pt>
                <c:pt idx="24749">
                  <c:v>7457.9939646932107</c:v>
                </c:pt>
                <c:pt idx="24750">
                  <c:v>7432.6367852132544</c:v>
                </c:pt>
                <c:pt idx="24751">
                  <c:v>7618.4527048435848</c:v>
                </c:pt>
                <c:pt idx="24752">
                  <c:v>7724.3491974409108</c:v>
                </c:pt>
                <c:pt idx="24753">
                  <c:v>7658.6922292626632</c:v>
                </c:pt>
                <c:pt idx="24754">
                  <c:v>7615.8035527787915</c:v>
                </c:pt>
                <c:pt idx="24755">
                  <c:v>7165.7095628095649</c:v>
                </c:pt>
                <c:pt idx="24756">
                  <c:v>7258.1472161698075</c:v>
                </c:pt>
                <c:pt idx="24757">
                  <c:v>7337.2610208260576</c:v>
                </c:pt>
                <c:pt idx="24758">
                  <c:v>7474.4678019155044</c:v>
                </c:pt>
                <c:pt idx="24759">
                  <c:v>7444.5699307078421</c:v>
                </c:pt>
                <c:pt idx="24760">
                  <c:v>7458.7146135761868</c:v>
                </c:pt>
                <c:pt idx="24761">
                  <c:v>7425.150397815094</c:v>
                </c:pt>
                <c:pt idx="24762">
                  <c:v>7477.8689656395818</c:v>
                </c:pt>
                <c:pt idx="24763">
                  <c:v>7509.2760152952678</c:v>
                </c:pt>
                <c:pt idx="24764">
                  <c:v>7313.283911296061</c:v>
                </c:pt>
                <c:pt idx="24765">
                  <c:v>7395.1926911025776</c:v>
                </c:pt>
                <c:pt idx="24766">
                  <c:v>7214.7499894396751</c:v>
                </c:pt>
                <c:pt idx="24767">
                  <c:v>7323.6927142802133</c:v>
                </c:pt>
                <c:pt idx="24768">
                  <c:v>7439.407059165841</c:v>
                </c:pt>
                <c:pt idx="24769">
                  <c:v>7469.9830221790135</c:v>
                </c:pt>
                <c:pt idx="24770">
                  <c:v>7507.4076371201299</c:v>
                </c:pt>
                <c:pt idx="24771">
                  <c:v>7631.3549372089838</c:v>
                </c:pt>
                <c:pt idx="24772">
                  <c:v>7552.8282949051036</c:v>
                </c:pt>
                <c:pt idx="24773">
                  <c:v>7621.6345606716886</c:v>
                </c:pt>
                <c:pt idx="24774">
                  <c:v>7581.3161138457353</c:v>
                </c:pt>
                <c:pt idx="24775">
                  <c:v>7665.544535870561</c:v>
                </c:pt>
                <c:pt idx="24776">
                  <c:v>7573.6346568854733</c:v>
                </c:pt>
                <c:pt idx="24777">
                  <c:v>7675.9544610999956</c:v>
                </c:pt>
                <c:pt idx="24778">
                  <c:v>7763.537101501146</c:v>
                </c:pt>
                <c:pt idx="24779">
                  <c:v>7734.8896495966073</c:v>
                </c:pt>
                <c:pt idx="24780">
                  <c:v>7758.1716674418931</c:v>
                </c:pt>
                <c:pt idx="24781">
                  <c:v>7836.606782999731</c:v>
                </c:pt>
                <c:pt idx="24782">
                  <c:v>7848.4400592420598</c:v>
                </c:pt>
                <c:pt idx="24783">
                  <c:v>7886.9758999329379</c:v>
                </c:pt>
                <c:pt idx="24784">
                  <c:v>7792.4110588927424</c:v>
                </c:pt>
                <c:pt idx="24785">
                  <c:v>7734.0459000616356</c:v>
                </c:pt>
                <c:pt idx="24786">
                  <c:v>7802.1828444411785</c:v>
                </c:pt>
                <c:pt idx="24787">
                  <c:v>7739.0631852296492</c:v>
                </c:pt>
                <c:pt idx="24788">
                  <c:v>7843.6179288621015</c:v>
                </c:pt>
                <c:pt idx="24789">
                  <c:v>7820.9498730476907</c:v>
                </c:pt>
                <c:pt idx="24790">
                  <c:v>7868.7358767720125</c:v>
                </c:pt>
                <c:pt idx="24791">
                  <c:v>7945.8494883643789</c:v>
                </c:pt>
                <c:pt idx="24792">
                  <c:v>7975.249131471327</c:v>
                </c:pt>
                <c:pt idx="24793">
                  <c:v>8037.4560746968036</c:v>
                </c:pt>
                <c:pt idx="24794">
                  <c:v>8080.0545918926973</c:v>
                </c:pt>
                <c:pt idx="24795">
                  <c:v>8081.6706028110757</c:v>
                </c:pt>
                <c:pt idx="24796">
                  <c:v>8101.0666122578223</c:v>
                </c:pt>
                <c:pt idx="24797">
                  <c:v>8033.8277593760822</c:v>
                </c:pt>
                <c:pt idx="24798">
                  <c:v>8146.3013480073478</c:v>
                </c:pt>
                <c:pt idx="24799">
                  <c:v>8145.4867178725472</c:v>
                </c:pt>
                <c:pt idx="24800">
                  <c:v>8142.2285231853984</c:v>
                </c:pt>
                <c:pt idx="24801">
                  <c:v>8178.8685515397319</c:v>
                </c:pt>
                <c:pt idx="24802">
                  <c:v>8196.8620623531187</c:v>
                </c:pt>
                <c:pt idx="24803">
                  <c:v>8165.7139865161771</c:v>
                </c:pt>
                <c:pt idx="24804">
                  <c:v>8191.0276998743784</c:v>
                </c:pt>
                <c:pt idx="24805">
                  <c:v>8212.3243718940521</c:v>
                </c:pt>
                <c:pt idx="24806">
                  <c:v>8287.8777561154784</c:v>
                </c:pt>
                <c:pt idx="24807">
                  <c:v>8317.714116037494</c:v>
                </c:pt>
                <c:pt idx="24808">
                  <c:v>8400.891257197869</c:v>
                </c:pt>
                <c:pt idx="24809">
                  <c:v>8416.0128614608257</c:v>
                </c:pt>
                <c:pt idx="24810">
                  <c:v>8474.9249514910498</c:v>
                </c:pt>
                <c:pt idx="24811">
                  <c:v>8471.5349815104546</c:v>
                </c:pt>
                <c:pt idx="24812">
                  <c:v>8549.4731033403514</c:v>
                </c:pt>
                <c:pt idx="24813">
                  <c:v>8658.0514117527728</c:v>
                </c:pt>
                <c:pt idx="24814">
                  <c:v>8337.7035095179199</c:v>
                </c:pt>
                <c:pt idx="24815">
                  <c:v>8265.1654889851143</c:v>
                </c:pt>
                <c:pt idx="24816">
                  <c:v>8024.6491732556469</c:v>
                </c:pt>
                <c:pt idx="24817">
                  <c:v>8190.7594111420385</c:v>
                </c:pt>
                <c:pt idx="24818">
                  <c:v>8056.4309567993096</c:v>
                </c:pt>
                <c:pt idx="24819">
                  <c:v>8051.5970982252293</c:v>
                </c:pt>
                <c:pt idx="24820">
                  <c:v>8179.6174920870108</c:v>
                </c:pt>
                <c:pt idx="24821">
                  <c:v>8226.2413117919077</c:v>
                </c:pt>
                <c:pt idx="24822">
                  <c:v>8194.1589706759187</c:v>
                </c:pt>
                <c:pt idx="24823">
                  <c:v>8124.5086194251735</c:v>
                </c:pt>
                <c:pt idx="24824">
                  <c:v>8053.0129435742319</c:v>
                </c:pt>
                <c:pt idx="24825">
                  <c:v>7966.0404037836297</c:v>
                </c:pt>
                <c:pt idx="24826">
                  <c:v>8047.2940159022228</c:v>
                </c:pt>
                <c:pt idx="24827">
                  <c:v>7847.7211243078473</c:v>
                </c:pt>
                <c:pt idx="24828">
                  <c:v>7867.3404271186164</c:v>
                </c:pt>
                <c:pt idx="24829">
                  <c:v>8002.6586824650576</c:v>
                </c:pt>
                <c:pt idx="24830">
                  <c:v>8135.5028165939775</c:v>
                </c:pt>
                <c:pt idx="24831">
                  <c:v>8101.3337047642826</c:v>
                </c:pt>
                <c:pt idx="24832">
                  <c:v>8165.334241031921</c:v>
                </c:pt>
                <c:pt idx="24833">
                  <c:v>8229.8403815360725</c:v>
                </c:pt>
                <c:pt idx="24834">
                  <c:v>8150.8339138733254</c:v>
                </c:pt>
                <c:pt idx="24835">
                  <c:v>8308.145008411082</c:v>
                </c:pt>
                <c:pt idx="24836">
                  <c:v>8201.8007523034194</c:v>
                </c:pt>
                <c:pt idx="24837">
                  <c:v>8352.7138861458025</c:v>
                </c:pt>
                <c:pt idx="24838">
                  <c:v>8419.5355972349698</c:v>
                </c:pt>
                <c:pt idx="24839">
                  <c:v>8497.8372782892566</c:v>
                </c:pt>
                <c:pt idx="24840">
                  <c:v>8627.854188647083</c:v>
                </c:pt>
                <c:pt idx="24841">
                  <c:v>8592.4799864736306</c:v>
                </c:pt>
                <c:pt idx="24842">
                  <c:v>8536.6288665615521</c:v>
                </c:pt>
                <c:pt idx="24843">
                  <c:v>8529.7995634683029</c:v>
                </c:pt>
                <c:pt idx="24844">
                  <c:v>8524.6816837302213</c:v>
                </c:pt>
                <c:pt idx="24845">
                  <c:v>8394.254053969149</c:v>
                </c:pt>
                <c:pt idx="24846">
                  <c:v>8422.7945177526453</c:v>
                </c:pt>
                <c:pt idx="24847">
                  <c:v>8392.472457488735</c:v>
                </c:pt>
                <c:pt idx="24848">
                  <c:v>8448.7020229539085</c:v>
                </c:pt>
                <c:pt idx="24849">
                  <c:v>8480.807090641134</c:v>
                </c:pt>
                <c:pt idx="24850">
                  <c:v>8323.9121594642729</c:v>
                </c:pt>
                <c:pt idx="24851">
                  <c:v>8304.7671614975061</c:v>
                </c:pt>
                <c:pt idx="24852">
                  <c:v>8021.574601290441</c:v>
                </c:pt>
                <c:pt idx="24853">
                  <c:v>8112.2183942850234</c:v>
                </c:pt>
                <c:pt idx="24854">
                  <c:v>7994.5912275678911</c:v>
                </c:pt>
                <c:pt idx="24855">
                  <c:v>8088.1279449304357</c:v>
                </c:pt>
                <c:pt idx="24856">
                  <c:v>8244.2288142675934</c:v>
                </c:pt>
                <c:pt idx="24857">
                  <c:v>8429.7239625886141</c:v>
                </c:pt>
                <c:pt idx="24858">
                  <c:v>8609.2770829917517</c:v>
                </c:pt>
                <c:pt idx="24859">
                  <c:v>8610.1380107000514</c:v>
                </c:pt>
                <c:pt idx="24860">
                  <c:v>8684.1851975920708</c:v>
                </c:pt>
                <c:pt idx="24861">
                  <c:v>8669.4220827561639</c:v>
                </c:pt>
                <c:pt idx="24862">
                  <c:v>8745.712997084418</c:v>
                </c:pt>
                <c:pt idx="24863">
                  <c:v>8663.5032949118249</c:v>
                </c:pt>
                <c:pt idx="24864">
                  <c:v>8776.9951880751705</c:v>
                </c:pt>
                <c:pt idx="24865">
                  <c:v>8884.0745293696873</c:v>
                </c:pt>
                <c:pt idx="24866">
                  <c:v>8867.194787763885</c:v>
                </c:pt>
                <c:pt idx="24867">
                  <c:v>8784.7298762376813</c:v>
                </c:pt>
                <c:pt idx="24868">
                  <c:v>8836.5597825074838</c:v>
                </c:pt>
                <c:pt idx="24869">
                  <c:v>8791.4933276166958</c:v>
                </c:pt>
                <c:pt idx="24870">
                  <c:v>8864.462722235914</c:v>
                </c:pt>
                <c:pt idx="24871">
                  <c:v>9002.7483407027939</c:v>
                </c:pt>
                <c:pt idx="24872">
                  <c:v>9005.4491652050037</c:v>
                </c:pt>
                <c:pt idx="24873">
                  <c:v>9044.1725966153845</c:v>
                </c:pt>
                <c:pt idx="24874">
                  <c:v>8996.2384818533228</c:v>
                </c:pt>
                <c:pt idx="24875">
                  <c:v>9084.4016189754857</c:v>
                </c:pt>
                <c:pt idx="24876">
                  <c:v>9094.394460756359</c:v>
                </c:pt>
                <c:pt idx="24877">
                  <c:v>9110.7643707857205</c:v>
                </c:pt>
                <c:pt idx="24878">
                  <c:v>9203.6941673677356</c:v>
                </c:pt>
                <c:pt idx="24879">
                  <c:v>9206.4552756179455</c:v>
                </c:pt>
                <c:pt idx="24880">
                  <c:v>9249.7256154133484</c:v>
                </c:pt>
                <c:pt idx="24881">
                  <c:v>9154.4534415745911</c:v>
                </c:pt>
                <c:pt idx="24882">
                  <c:v>9176.4241298343695</c:v>
                </c:pt>
                <c:pt idx="24883">
                  <c:v>9158.0712815747011</c:v>
                </c:pt>
                <c:pt idx="24884">
                  <c:v>9132.4286819862918</c:v>
                </c:pt>
                <c:pt idx="24885">
                  <c:v>9249.3237691157155</c:v>
                </c:pt>
                <c:pt idx="24886">
                  <c:v>9265.0476195232131</c:v>
                </c:pt>
                <c:pt idx="24887">
                  <c:v>9338.241495717446</c:v>
                </c:pt>
                <c:pt idx="24888">
                  <c:v>9327.0356059225851</c:v>
                </c:pt>
                <c:pt idx="24889">
                  <c:v>9305.5834240289641</c:v>
                </c:pt>
                <c:pt idx="24890">
                  <c:v>9311.16677408338</c:v>
                </c:pt>
                <c:pt idx="24891">
                  <c:v>9320.4779408574632</c:v>
                </c:pt>
                <c:pt idx="24892">
                  <c:v>9340.0509445332646</c:v>
                </c:pt>
                <c:pt idx="24893">
                  <c:v>9383.0151788781168</c:v>
                </c:pt>
                <c:pt idx="24894">
                  <c:v>9345.483118162605</c:v>
                </c:pt>
                <c:pt idx="24895">
                  <c:v>9370.7159225816431</c:v>
                </c:pt>
                <c:pt idx="24896">
                  <c:v>9407.2617146797111</c:v>
                </c:pt>
                <c:pt idx="24897">
                  <c:v>9274.619324502728</c:v>
                </c:pt>
                <c:pt idx="24898">
                  <c:v>9354.3810506934515</c:v>
                </c:pt>
                <c:pt idx="24899">
                  <c:v>9428.2806609939307</c:v>
                </c:pt>
                <c:pt idx="24900">
                  <c:v>9594.2184006274238</c:v>
                </c:pt>
                <c:pt idx="24901">
                  <c:v>9643.1489144706247</c:v>
                </c:pt>
                <c:pt idx="24902">
                  <c:v>9593.968855006824</c:v>
                </c:pt>
                <c:pt idx="24903">
                  <c:v>9630.4259366558508</c:v>
                </c:pt>
                <c:pt idx="24904">
                  <c:v>9637.1672348115098</c:v>
                </c:pt>
                <c:pt idx="24905">
                  <c:v>9626.566350853218</c:v>
                </c:pt>
                <c:pt idx="24906">
                  <c:v>9543.7778802358789</c:v>
                </c:pt>
                <c:pt idx="24907">
                  <c:v>9631.5806367340501</c:v>
                </c:pt>
                <c:pt idx="24908">
                  <c:v>9752.9385527568993</c:v>
                </c:pt>
                <c:pt idx="24909">
                  <c:v>9749.0373773357969</c:v>
                </c:pt>
                <c:pt idx="24910">
                  <c:v>9742.2130511716623</c:v>
                </c:pt>
                <c:pt idx="24911">
                  <c:v>9770.4654690200587</c:v>
                </c:pt>
                <c:pt idx="24912">
                  <c:v>9739.199979519195</c:v>
                </c:pt>
                <c:pt idx="24913">
                  <c:v>9492.798220037359</c:v>
                </c:pt>
                <c:pt idx="24914">
                  <c:v>9580.1319636617045</c:v>
                </c:pt>
                <c:pt idx="24915">
                  <c:v>9403.8575355303292</c:v>
                </c:pt>
                <c:pt idx="24916">
                  <c:v>9566.544270895005</c:v>
                </c:pt>
                <c:pt idx="24917">
                  <c:v>9708.1291261042497</c:v>
                </c:pt>
                <c:pt idx="24918">
                  <c:v>9722.6913197934064</c:v>
                </c:pt>
                <c:pt idx="24919">
                  <c:v>9842.2804230268648</c:v>
                </c:pt>
                <c:pt idx="24920">
                  <c:v>9899.3656494804218</c:v>
                </c:pt>
                <c:pt idx="24921">
                  <c:v>9994.3995597154335</c:v>
                </c:pt>
                <c:pt idx="24922">
                  <c:v>9999.3967594952901</c:v>
                </c:pt>
                <c:pt idx="24923">
                  <c:v>9991.3972420876944</c:v>
                </c:pt>
                <c:pt idx="24924">
                  <c:v>10010.380896847661</c:v>
                </c:pt>
                <c:pt idx="24925">
                  <c:v>10059.431763242213</c:v>
                </c:pt>
                <c:pt idx="24926">
                  <c:v>10045.348558773674</c:v>
                </c:pt>
                <c:pt idx="24927">
                  <c:v>10024.25332680025</c:v>
                </c:pt>
                <c:pt idx="24928">
                  <c:v>9961.1005308414078</c:v>
                </c:pt>
                <c:pt idx="24929">
                  <c:v>9977.0382916907547</c:v>
                </c:pt>
                <c:pt idx="24930">
                  <c:v>9864.2977589946495</c:v>
                </c:pt>
                <c:pt idx="24931">
                  <c:v>9849.5013123561585</c:v>
                </c:pt>
                <c:pt idx="24932">
                  <c:v>9962.7705774482547</c:v>
                </c:pt>
                <c:pt idx="24933">
                  <c:v>9689.7906636261723</c:v>
                </c:pt>
                <c:pt idx="24934">
                  <c:v>9662.6592497680194</c:v>
                </c:pt>
                <c:pt idx="24935">
                  <c:v>9916.7871880369185</c:v>
                </c:pt>
                <c:pt idx="24936">
                  <c:v>9812.6609225625307</c:v>
                </c:pt>
                <c:pt idx="24937">
                  <c:v>9658.6021460782977</c:v>
                </c:pt>
                <c:pt idx="24938">
                  <c:v>9494.4059095949669</c:v>
                </c:pt>
                <c:pt idx="24939">
                  <c:v>9670.0524189224743</c:v>
                </c:pt>
                <c:pt idx="24940">
                  <c:v>9605.263067715694</c:v>
                </c:pt>
                <c:pt idx="24941">
                  <c:v>9777.197276627805</c:v>
                </c:pt>
                <c:pt idx="24942">
                  <c:v>9843.6822181088737</c:v>
                </c:pt>
                <c:pt idx="24943">
                  <c:v>9985.4312420496408</c:v>
                </c:pt>
                <c:pt idx="24944">
                  <c:v>9995.4166732916892</c:v>
                </c:pt>
                <c:pt idx="24945">
                  <c:v>10065.384590004731</c:v>
                </c:pt>
                <c:pt idx="24946">
                  <c:v>10022.103436267711</c:v>
                </c:pt>
                <c:pt idx="24947">
                  <c:v>10055.176377607395</c:v>
                </c:pt>
                <c:pt idx="24948">
                  <c:v>9866.1390617083762</c:v>
                </c:pt>
                <c:pt idx="24949">
                  <c:v>9890.8044093626468</c:v>
                </c:pt>
                <c:pt idx="24950">
                  <c:v>9945.2038336141413</c:v>
                </c:pt>
                <c:pt idx="24951">
                  <c:v>9828.8449487608559</c:v>
                </c:pt>
                <c:pt idx="24952">
                  <c:v>9729.5736147783718</c:v>
                </c:pt>
                <c:pt idx="24953">
                  <c:v>9794.7617579973867</c:v>
                </c:pt>
                <c:pt idx="24954">
                  <c:v>9946.5805652463459</c:v>
                </c:pt>
                <c:pt idx="24955">
                  <c:v>9897.8423204766386</c:v>
                </c:pt>
                <c:pt idx="24956">
                  <c:v>9895.8627520125428</c:v>
                </c:pt>
                <c:pt idx="24957">
                  <c:v>9958.2066873502208</c:v>
                </c:pt>
                <c:pt idx="24958">
                  <c:v>10084.675912279568</c:v>
                </c:pt>
                <c:pt idx="24959">
                  <c:v>10212.751296365519</c:v>
                </c:pt>
                <c:pt idx="24960">
                  <c:v>10213.772571495156</c:v>
                </c:pt>
                <c:pt idx="24961">
                  <c:v>10201.516044409362</c:v>
                </c:pt>
                <c:pt idx="24962">
                  <c:v>10264.7654438847</c:v>
                </c:pt>
                <c:pt idx="24963">
                  <c:v>10331.48641926995</c:v>
                </c:pt>
                <c:pt idx="24964">
                  <c:v>10326.320676060315</c:v>
                </c:pt>
                <c:pt idx="24965">
                  <c:v>10368.658590832163</c:v>
                </c:pt>
                <c:pt idx="24966">
                  <c:v>10332.368285764251</c:v>
                </c:pt>
                <c:pt idx="24967">
                  <c:v>10439.824915936199</c:v>
                </c:pt>
                <c:pt idx="24968">
                  <c:v>10468.012443209225</c:v>
                </c:pt>
                <c:pt idx="24969">
                  <c:v>10391.595952373798</c:v>
                </c:pt>
                <c:pt idx="24970">
                  <c:v>10293.914950421486</c:v>
                </c:pt>
                <c:pt idx="24971">
                  <c:v>10408.177406371165</c:v>
                </c:pt>
                <c:pt idx="24972">
                  <c:v>10328.034440342108</c:v>
                </c:pt>
                <c:pt idx="24973">
                  <c:v>10458.167674290418</c:v>
                </c:pt>
                <c:pt idx="24974">
                  <c:v>10503.137795289867</c:v>
                </c:pt>
                <c:pt idx="24975">
                  <c:v>10499.986853951281</c:v>
                </c:pt>
                <c:pt idx="24976">
                  <c:v>10493.686861838909</c:v>
                </c:pt>
                <c:pt idx="24977">
                  <c:v>10534.612240600081</c:v>
                </c:pt>
                <c:pt idx="24978">
                  <c:v>10447.174959003101</c:v>
                </c:pt>
                <c:pt idx="24979">
                  <c:v>10464.935156433407</c:v>
                </c:pt>
                <c:pt idx="24980">
                  <c:v>10371.797233541149</c:v>
                </c:pt>
                <c:pt idx="24981">
                  <c:v>10365.574155201024</c:v>
                </c:pt>
                <c:pt idx="24982">
                  <c:v>10415.328911145989</c:v>
                </c:pt>
                <c:pt idx="24983">
                  <c:v>10502.817673999614</c:v>
                </c:pt>
                <c:pt idx="24984">
                  <c:v>10359.979353633218</c:v>
                </c:pt>
                <c:pt idx="24985">
                  <c:v>10294.711483705329</c:v>
                </c:pt>
                <c:pt idx="24986">
                  <c:v>10053.815234986625</c:v>
                </c:pt>
                <c:pt idx="24987">
                  <c:v>10156.364150383488</c:v>
                </c:pt>
                <c:pt idx="24988">
                  <c:v>10340.194341505428</c:v>
                </c:pt>
                <c:pt idx="24989">
                  <c:v>10315.377875085816</c:v>
                </c:pt>
                <c:pt idx="24990">
                  <c:v>10244.201767747723</c:v>
                </c:pt>
                <c:pt idx="24991">
                  <c:v>10209.371481737382</c:v>
                </c:pt>
                <c:pt idx="24992">
                  <c:v>10326.779253777362</c:v>
                </c:pt>
                <c:pt idx="24993">
                  <c:v>10322.648542075851</c:v>
                </c:pt>
                <c:pt idx="24994">
                  <c:v>10424.842762642402</c:v>
                </c:pt>
                <c:pt idx="24995">
                  <c:v>10393.568234354474</c:v>
                </c:pt>
                <c:pt idx="24996">
                  <c:v>10442.418005055939</c:v>
                </c:pt>
                <c:pt idx="24997">
                  <c:v>10471.656775470095</c:v>
                </c:pt>
                <c:pt idx="24998">
                  <c:v>10475.845438180282</c:v>
                </c:pt>
                <c:pt idx="24999">
                  <c:v>10478.988191811735</c:v>
                </c:pt>
                <c:pt idx="25000">
                  <c:v>10491.56297764191</c:v>
                </c:pt>
                <c:pt idx="25001">
                  <c:v>10435.957693860408</c:v>
                </c:pt>
                <c:pt idx="25002">
                  <c:v>10528.837717335764</c:v>
                </c:pt>
                <c:pt idx="25003">
                  <c:v>10544.630973911768</c:v>
                </c:pt>
                <c:pt idx="25004">
                  <c:v>10564.665772762201</c:v>
                </c:pt>
                <c:pt idx="25005">
                  <c:v>10532.971775443913</c:v>
                </c:pt>
                <c:pt idx="25006">
                  <c:v>10575.103662545689</c:v>
                </c:pt>
                <c:pt idx="25007">
                  <c:v>10614.231546097108</c:v>
                </c:pt>
                <c:pt idx="25008">
                  <c:v>10630.152893416254</c:v>
                </c:pt>
                <c:pt idx="25009">
                  <c:v>10598.262434736005</c:v>
                </c:pt>
                <c:pt idx="25010">
                  <c:v>10550.570253779693</c:v>
                </c:pt>
                <c:pt idx="25011">
                  <c:v>10551.625310805071</c:v>
                </c:pt>
                <c:pt idx="25012">
                  <c:v>10422.895482013249</c:v>
                </c:pt>
                <c:pt idx="25013">
                  <c:v>10562.562281472228</c:v>
                </c:pt>
                <c:pt idx="25014">
                  <c:v>10623.825142704767</c:v>
                </c:pt>
                <c:pt idx="25015">
                  <c:v>10624.887525219037</c:v>
                </c:pt>
                <c:pt idx="25016">
                  <c:v>10698.199249143048</c:v>
                </c:pt>
                <c:pt idx="25017">
                  <c:v>10731.363666815392</c:v>
                </c:pt>
                <c:pt idx="25018">
                  <c:v>10754.972666882386</c:v>
                </c:pt>
                <c:pt idx="25019">
                  <c:v>10754.972666882386</c:v>
                </c:pt>
                <c:pt idx="25020">
                  <c:v>10762.501147749203</c:v>
                </c:pt>
                <c:pt idx="25021">
                  <c:v>10808.779902684524</c:v>
                </c:pt>
                <c:pt idx="25022">
                  <c:v>10869.309070139558</c:v>
                </c:pt>
                <c:pt idx="25023">
                  <c:v>10838.875004743166</c:v>
                </c:pt>
                <c:pt idx="25024">
                  <c:v>10848.629992247434</c:v>
                </c:pt>
                <c:pt idx="25025">
                  <c:v>10755.331774314105</c:v>
                </c:pt>
                <c:pt idx="25026">
                  <c:v>10889.773421493031</c:v>
                </c:pt>
                <c:pt idx="25027">
                  <c:v>10914.819900362465</c:v>
                </c:pt>
                <c:pt idx="25028">
                  <c:v>10853.696908920434</c:v>
                </c:pt>
                <c:pt idx="25029">
                  <c:v>10825.47729695724</c:v>
                </c:pt>
                <c:pt idx="25030">
                  <c:v>10784.340483228803</c:v>
                </c:pt>
                <c:pt idx="25031">
                  <c:v>10701.301061507942</c:v>
                </c:pt>
                <c:pt idx="25032">
                  <c:v>10550.412716540681</c:v>
                </c:pt>
                <c:pt idx="25033">
                  <c:v>10728.714691450217</c:v>
                </c:pt>
                <c:pt idx="25034">
                  <c:v>10830.637481018995</c:v>
                </c:pt>
                <c:pt idx="25035">
                  <c:v>10840.385054751912</c:v>
                </c:pt>
                <c:pt idx="25036">
                  <c:v>10946.620828288482</c:v>
                </c:pt>
                <c:pt idx="25037">
                  <c:v>10966.3247457794</c:v>
                </c:pt>
                <c:pt idx="25038">
                  <c:v>10893.947002457257</c:v>
                </c:pt>
                <c:pt idx="25039">
                  <c:v>10923.360659363891</c:v>
                </c:pt>
                <c:pt idx="25040">
                  <c:v>10968.146438067282</c:v>
                </c:pt>
                <c:pt idx="25041">
                  <c:v>10896.853486219845</c:v>
                </c:pt>
                <c:pt idx="25042">
                  <c:v>10883.777262036381</c:v>
                </c:pt>
                <c:pt idx="25043">
                  <c:v>10963.228836049248</c:v>
                </c:pt>
                <c:pt idx="25044">
                  <c:v>10920.472243588656</c:v>
                </c:pt>
                <c:pt idx="25045">
                  <c:v>11001.283738191212</c:v>
                </c:pt>
                <c:pt idx="25046">
                  <c:v>11011.184893555583</c:v>
                </c:pt>
                <c:pt idx="25047">
                  <c:v>11012.286012044939</c:v>
                </c:pt>
                <c:pt idx="25048">
                  <c:v>11018.893383652165</c:v>
                </c:pt>
                <c:pt idx="25049">
                  <c:v>11039.829281081104</c:v>
                </c:pt>
                <c:pt idx="25050">
                  <c:v>11066.324871355699</c:v>
                </c:pt>
                <c:pt idx="25051">
                  <c:v>11066.324871355699</c:v>
                </c:pt>
                <c:pt idx="25052">
                  <c:v>11060.791708920022</c:v>
                </c:pt>
                <c:pt idx="25053">
                  <c:v>10972.305375248661</c:v>
                </c:pt>
                <c:pt idx="25054">
                  <c:v>10868.068474183799</c:v>
                </c:pt>
                <c:pt idx="25055">
                  <c:v>10851.766371472524</c:v>
                </c:pt>
                <c:pt idx="25056">
                  <c:v>10951.602622090073</c:v>
                </c:pt>
                <c:pt idx="25057">
                  <c:v>11069.879930408644</c:v>
                </c:pt>
                <c:pt idx="25058">
                  <c:v>11115.266438123319</c:v>
                </c:pt>
                <c:pt idx="25059">
                  <c:v>11144.166130862439</c:v>
                </c:pt>
                <c:pt idx="25060">
                  <c:v>11071.729051011833</c:v>
                </c:pt>
                <c:pt idx="25061">
                  <c:v>11190.196551857658</c:v>
                </c:pt>
                <c:pt idx="25062">
                  <c:v>11229.362239789161</c:v>
                </c:pt>
                <c:pt idx="25063">
                  <c:v>11214.764068877435</c:v>
                </c:pt>
                <c:pt idx="25064">
                  <c:v>11227.100309353202</c:v>
                </c:pt>
                <c:pt idx="25065">
                  <c:v>11267.517870466874</c:v>
                </c:pt>
                <c:pt idx="25066">
                  <c:v>11266.391118679827</c:v>
                </c:pt>
                <c:pt idx="25067">
                  <c:v>11225.832110652578</c:v>
                </c:pt>
                <c:pt idx="25068">
                  <c:v>11187.66428147636</c:v>
                </c:pt>
                <c:pt idx="25069">
                  <c:v>11157.457587916373</c:v>
                </c:pt>
                <c:pt idx="25070">
                  <c:v>11072.660910248209</c:v>
                </c:pt>
                <c:pt idx="25071">
                  <c:v>11088.162635522556</c:v>
                </c:pt>
                <c:pt idx="25072">
                  <c:v>11014.980762128107</c:v>
                </c:pt>
                <c:pt idx="25073">
                  <c:v>11111.912592834833</c:v>
                </c:pt>
                <c:pt idx="25074">
                  <c:v>11108.579019056982</c:v>
                </c:pt>
                <c:pt idx="25075">
                  <c:v>11028.597250119772</c:v>
                </c:pt>
                <c:pt idx="25076">
                  <c:v>10822.362481542532</c:v>
                </c:pt>
                <c:pt idx="25077">
                  <c:v>10827.773662783302</c:v>
                </c:pt>
                <c:pt idx="25078">
                  <c:v>10936.051399411135</c:v>
                </c:pt>
                <c:pt idx="25079">
                  <c:v>11076.032857323597</c:v>
                </c:pt>
                <c:pt idx="25080">
                  <c:v>11084.893683609454</c:v>
                </c:pt>
                <c:pt idx="25081">
                  <c:v>11073.808789925844</c:v>
                </c:pt>
                <c:pt idx="25082">
                  <c:v>10832.399758305461</c:v>
                </c:pt>
                <c:pt idx="25083">
                  <c:v>10835.649478232952</c:v>
                </c:pt>
                <c:pt idx="25084">
                  <c:v>10725.125853554975</c:v>
                </c:pt>
                <c:pt idx="25085">
                  <c:v>10843.102237944078</c:v>
                </c:pt>
                <c:pt idx="25086">
                  <c:v>10688.045875941478</c:v>
                </c:pt>
                <c:pt idx="25087">
                  <c:v>10800.270357638863</c:v>
                </c:pt>
                <c:pt idx="25088">
                  <c:v>10835.911249819072</c:v>
                </c:pt>
                <c:pt idx="25089">
                  <c:v>10945.353953442243</c:v>
                </c:pt>
                <c:pt idx="25090">
                  <c:v>10914.706962372606</c:v>
                </c:pt>
                <c:pt idx="25091">
                  <c:v>10836.121072243523</c:v>
                </c:pt>
                <c:pt idx="25092">
                  <c:v>10829.619399600177</c:v>
                </c:pt>
                <c:pt idx="25093">
                  <c:v>10876.186763018457</c:v>
                </c:pt>
                <c:pt idx="25094">
                  <c:v>11055.643844608261</c:v>
                </c:pt>
                <c:pt idx="25095">
                  <c:v>11125.294400829292</c:v>
                </c:pt>
                <c:pt idx="25096">
                  <c:v>11170.908107872692</c:v>
                </c:pt>
                <c:pt idx="25097">
                  <c:v>11250.221555438589</c:v>
                </c:pt>
                <c:pt idx="25098">
                  <c:v>11288.472308727081</c:v>
                </c:pt>
                <c:pt idx="25099">
                  <c:v>11330.239656269372</c:v>
                </c:pt>
                <c:pt idx="25100">
                  <c:v>11301.914057128699</c:v>
                </c:pt>
                <c:pt idx="25101">
                  <c:v>11367.465158660045</c:v>
                </c:pt>
                <c:pt idx="25102">
                  <c:v>11372.012144723509</c:v>
                </c:pt>
                <c:pt idx="25103">
                  <c:v>11285.58485242361</c:v>
                </c:pt>
                <c:pt idx="25104">
                  <c:v>11414.240519741239</c:v>
                </c:pt>
                <c:pt idx="25105">
                  <c:v>11439.351848884669</c:v>
                </c:pt>
                <c:pt idx="25106">
                  <c:v>11497.692543313982</c:v>
                </c:pt>
                <c:pt idx="25107">
                  <c:v>11525.287005417935</c:v>
                </c:pt>
                <c:pt idx="25108">
                  <c:v>11617.489301461279</c:v>
                </c:pt>
                <c:pt idx="25109">
                  <c:v>11662.797509736978</c:v>
                </c:pt>
                <c:pt idx="25110">
                  <c:v>11707.116140273978</c:v>
                </c:pt>
                <c:pt idx="25111">
                  <c:v>11728.188949326472</c:v>
                </c:pt>
                <c:pt idx="25112">
                  <c:v>11687.140288003829</c:v>
                </c:pt>
                <c:pt idx="25113">
                  <c:v>11562.087886922189</c:v>
                </c:pt>
                <c:pt idx="25114">
                  <c:v>11589.836897850802</c:v>
                </c:pt>
                <c:pt idx="25115">
                  <c:v>11675.601690894899</c:v>
                </c:pt>
                <c:pt idx="25116">
                  <c:v>11673.26657055672</c:v>
                </c:pt>
                <c:pt idx="25117">
                  <c:v>11731.632903409502</c:v>
                </c:pt>
                <c:pt idx="25118">
                  <c:v>11676.494228763477</c:v>
                </c:pt>
                <c:pt idx="25119">
                  <c:v>11683.500125300734</c:v>
                </c:pt>
                <c:pt idx="25120">
                  <c:v>11660.133125050132</c:v>
                </c:pt>
                <c:pt idx="25121">
                  <c:v>11589.006312987325</c:v>
                </c:pt>
                <c:pt idx="25122">
                  <c:v>11585.529611093429</c:v>
                </c:pt>
                <c:pt idx="25123">
                  <c:v>11620.286199926708</c:v>
                </c:pt>
                <c:pt idx="25124">
                  <c:v>11362.315846288335</c:v>
                </c:pt>
                <c:pt idx="25125">
                  <c:v>11488.437552182137</c:v>
                </c:pt>
                <c:pt idx="25126">
                  <c:v>11264.413019914586</c:v>
                </c:pt>
                <c:pt idx="25127">
                  <c:v>11083.055970293961</c:v>
                </c:pt>
                <c:pt idx="25128">
                  <c:v>11250.410115445398</c:v>
                </c:pt>
                <c:pt idx="25129">
                  <c:v>11114.280153048509</c:v>
                </c:pt>
                <c:pt idx="25130">
                  <c:v>11246.540086869785</c:v>
                </c:pt>
                <c:pt idx="25131">
                  <c:v>11496.213276798295</c:v>
                </c:pt>
                <c:pt idx="25132">
                  <c:v>11550.245479199246</c:v>
                </c:pt>
                <c:pt idx="25133">
                  <c:v>11426.657852571814</c:v>
                </c:pt>
                <c:pt idx="25134">
                  <c:v>11506.644457539816</c:v>
                </c:pt>
                <c:pt idx="25135">
                  <c:v>11386.975355181403</c:v>
                </c:pt>
                <c:pt idx="25136">
                  <c:v>11300.434342482024</c:v>
                </c:pt>
                <c:pt idx="25137">
                  <c:v>11483.501378830233</c:v>
                </c:pt>
                <c:pt idx="25138">
                  <c:v>11345.699362284271</c:v>
                </c:pt>
                <c:pt idx="25139">
                  <c:v>11271.952316429424</c:v>
                </c:pt>
                <c:pt idx="25140">
                  <c:v>11128.798522010769</c:v>
                </c:pt>
                <c:pt idx="25141">
                  <c:v>11358.051771564191</c:v>
                </c:pt>
                <c:pt idx="25142">
                  <c:v>11468.224873748364</c:v>
                </c:pt>
                <c:pt idx="25143">
                  <c:v>11549.649270351978</c:v>
                </c:pt>
                <c:pt idx="25144">
                  <c:v>11690.554991450272</c:v>
                </c:pt>
                <c:pt idx="25145">
                  <c:v>11658.990492973355</c:v>
                </c:pt>
                <c:pt idx="25146">
                  <c:v>11665.985887269138</c:v>
                </c:pt>
                <c:pt idx="25147">
                  <c:v>11648.486908438235</c:v>
                </c:pt>
                <c:pt idx="25148">
                  <c:v>11612.376599022076</c:v>
                </c:pt>
                <c:pt idx="25149">
                  <c:v>11697.146948194939</c:v>
                </c:pt>
                <c:pt idx="25150">
                  <c:v>11663.225222045174</c:v>
                </c:pt>
                <c:pt idx="25151">
                  <c:v>11397.303686982543</c:v>
                </c:pt>
                <c:pt idx="25152">
                  <c:v>11397.303686982543</c:v>
                </c:pt>
                <c:pt idx="25153">
                  <c:v>11342.596629285026</c:v>
                </c:pt>
                <c:pt idx="25154">
                  <c:v>11325.5827343411</c:v>
                </c:pt>
                <c:pt idx="25155">
                  <c:v>11450.164144418852</c:v>
                </c:pt>
                <c:pt idx="25156">
                  <c:v>11463.904341392155</c:v>
                </c:pt>
                <c:pt idx="25157">
                  <c:v>11283.921043232298</c:v>
                </c:pt>
                <c:pt idx="25158">
                  <c:v>11292.948180066884</c:v>
                </c:pt>
                <c:pt idx="25159">
                  <c:v>11058.054857921492</c:v>
                </c:pt>
                <c:pt idx="25160">
                  <c:v>10946.368503856485</c:v>
                </c:pt>
                <c:pt idx="25161">
                  <c:v>10821.579902912521</c:v>
                </c:pt>
                <c:pt idx="25162">
                  <c:v>10594.326724951357</c:v>
                </c:pt>
                <c:pt idx="25163">
                  <c:v>10650.476656593601</c:v>
                </c:pt>
                <c:pt idx="25164">
                  <c:v>10498.174840404312</c:v>
                </c:pt>
                <c:pt idx="25165">
                  <c:v>10466.680315883099</c:v>
                </c:pt>
                <c:pt idx="25166">
                  <c:v>10383.993541387623</c:v>
                </c:pt>
                <c:pt idx="25167">
                  <c:v>10638.401383151619</c:v>
                </c:pt>
                <c:pt idx="25168">
                  <c:v>10887.339975517367</c:v>
                </c:pt>
                <c:pt idx="25169">
                  <c:v>10982.059833304367</c:v>
                </c:pt>
                <c:pt idx="25170">
                  <c:v>11034.773720504227</c:v>
                </c:pt>
                <c:pt idx="25171">
                  <c:v>10760.00785486367</c:v>
                </c:pt>
                <c:pt idx="25172">
                  <c:v>10855.771924771956</c:v>
                </c:pt>
                <c:pt idx="25173">
                  <c:v>10828.632494960028</c:v>
                </c:pt>
                <c:pt idx="25174">
                  <c:v>10939.08454640862</c:v>
                </c:pt>
                <c:pt idx="25175">
                  <c:v>11115.203807605798</c:v>
                </c:pt>
                <c:pt idx="25176">
                  <c:v>10927.356863257259</c:v>
                </c:pt>
                <c:pt idx="25177">
                  <c:v>10717.551611482719</c:v>
                </c:pt>
                <c:pt idx="25178">
                  <c:v>10680.04018084253</c:v>
                </c:pt>
                <c:pt idx="25179">
                  <c:v>10879.756932224285</c:v>
                </c:pt>
                <c:pt idx="25180">
                  <c:v>10877.58098083784</c:v>
                </c:pt>
                <c:pt idx="25181">
                  <c:v>10629.572134474736</c:v>
                </c:pt>
                <c:pt idx="25182">
                  <c:v>10537.094856904805</c:v>
                </c:pt>
                <c:pt idx="25183">
                  <c:v>10412.757137593328</c:v>
                </c:pt>
                <c:pt idx="25184">
                  <c:v>10208.6670976965</c:v>
                </c:pt>
                <c:pt idx="25185">
                  <c:v>10401.610905842963</c:v>
                </c:pt>
                <c:pt idx="25186">
                  <c:v>10633.56682904326</c:v>
                </c:pt>
                <c:pt idx="25187">
                  <c:v>10638.883612457781</c:v>
                </c:pt>
                <c:pt idx="25188">
                  <c:v>10471.853139742194</c:v>
                </c:pt>
                <c:pt idx="25189">
                  <c:v>10661.393681571528</c:v>
                </c:pt>
                <c:pt idx="25190">
                  <c:v>10567.573417173699</c:v>
                </c:pt>
                <c:pt idx="25191">
                  <c:v>10451.330109584787</c:v>
                </c:pt>
                <c:pt idx="25192">
                  <c:v>10125.248610165741</c:v>
                </c:pt>
                <c:pt idx="25193">
                  <c:v>10072.59731739288</c:v>
                </c:pt>
                <c:pt idx="25194">
                  <c:v>10354.630042279881</c:v>
                </c:pt>
                <c:pt idx="25195">
                  <c:v>10305.963281081165</c:v>
                </c:pt>
                <c:pt idx="25196">
                  <c:v>10152.404428193056</c:v>
                </c:pt>
                <c:pt idx="25197">
                  <c:v>10044.78894125421</c:v>
                </c:pt>
                <c:pt idx="25198">
                  <c:v>10260.751903491177</c:v>
                </c:pt>
                <c:pt idx="25199">
                  <c:v>10528.557528172296</c:v>
                </c:pt>
                <c:pt idx="25200">
                  <c:v>10679.11590082516</c:v>
                </c:pt>
                <c:pt idx="25201">
                  <c:v>10821.148142306136</c:v>
                </c:pt>
                <c:pt idx="25202">
                  <c:v>10801.670075649985</c:v>
                </c:pt>
                <c:pt idx="25203">
                  <c:v>10943.171953641</c:v>
                </c:pt>
                <c:pt idx="25204">
                  <c:v>10805.287987025124</c:v>
                </c:pt>
                <c:pt idx="25205">
                  <c:v>10958.72307644088</c:v>
                </c:pt>
                <c:pt idx="25206">
                  <c:v>10988.311628747269</c:v>
                </c:pt>
                <c:pt idx="25207">
                  <c:v>11068.526303637125</c:v>
                </c:pt>
                <c:pt idx="25208">
                  <c:v>11229.019935039863</c:v>
                </c:pt>
                <c:pt idx="25209">
                  <c:v>11135.819069579033</c:v>
                </c:pt>
                <c:pt idx="25210">
                  <c:v>10963.213874000558</c:v>
                </c:pt>
                <c:pt idx="25211">
                  <c:v>11006.0800402479</c:v>
                </c:pt>
                <c:pt idx="25212">
                  <c:v>11109.647253426632</c:v>
                </c:pt>
                <c:pt idx="25213">
                  <c:v>10938.669782196395</c:v>
                </c:pt>
                <c:pt idx="25214">
                  <c:v>10803.139663594982</c:v>
                </c:pt>
                <c:pt idx="25215">
                  <c:v>10838.89805588148</c:v>
                </c:pt>
                <c:pt idx="25216">
                  <c:v>10796.734742444101</c:v>
                </c:pt>
                <c:pt idx="25217">
                  <c:v>10631.652668232131</c:v>
                </c:pt>
                <c:pt idx="25218">
                  <c:v>10600.927192020941</c:v>
                </c:pt>
                <c:pt idx="25219">
                  <c:v>10749.446181981155</c:v>
                </c:pt>
                <c:pt idx="25220">
                  <c:v>10611.960765313617</c:v>
                </c:pt>
                <c:pt idx="25221">
                  <c:v>10589.781767314111</c:v>
                </c:pt>
                <c:pt idx="25222">
                  <c:v>10777.326802413243</c:v>
                </c:pt>
                <c:pt idx="25223">
                  <c:v>10747.258060634511</c:v>
                </c:pt>
                <c:pt idx="25224">
                  <c:v>10559.288517154013</c:v>
                </c:pt>
                <c:pt idx="25225">
                  <c:v>10270.069604669165</c:v>
                </c:pt>
                <c:pt idx="25226">
                  <c:v>10343.089799558362</c:v>
                </c:pt>
                <c:pt idx="25227">
                  <c:v>10032.900536469608</c:v>
                </c:pt>
                <c:pt idx="25228">
                  <c:v>10045.040346118736</c:v>
                </c:pt>
                <c:pt idx="25229">
                  <c:v>10290.239780967495</c:v>
                </c:pt>
                <c:pt idx="25230">
                  <c:v>9927.0972190971515</c:v>
                </c:pt>
                <c:pt idx="25231">
                  <c:v>10006.61326782212</c:v>
                </c:pt>
                <c:pt idx="25232">
                  <c:v>10047.74044835287</c:v>
                </c:pt>
                <c:pt idx="25233">
                  <c:v>10349.27313920794</c:v>
                </c:pt>
                <c:pt idx="25234">
                  <c:v>9956.1042526494311</c:v>
                </c:pt>
                <c:pt idx="25235">
                  <c:v>9871.5769275444381</c:v>
                </c:pt>
                <c:pt idx="25236">
                  <c:v>9522.221820078641</c:v>
                </c:pt>
                <c:pt idx="25237">
                  <c:v>9541.3614859369991</c:v>
                </c:pt>
                <c:pt idx="25238">
                  <c:v>9355.4003505760866</c:v>
                </c:pt>
                <c:pt idx="25239">
                  <c:v>9371.3980851755732</c:v>
                </c:pt>
                <c:pt idx="25240">
                  <c:v>9630.1423863072705</c:v>
                </c:pt>
                <c:pt idx="25241">
                  <c:v>9572.4578334132893</c:v>
                </c:pt>
                <c:pt idx="25242">
                  <c:v>9777.4041556266675</c:v>
                </c:pt>
                <c:pt idx="25243">
                  <c:v>9382.4948017809056</c:v>
                </c:pt>
                <c:pt idx="25244">
                  <c:v>9350.6881444028677</c:v>
                </c:pt>
                <c:pt idx="25245">
                  <c:v>9346.1063072121106</c:v>
                </c:pt>
                <c:pt idx="25246">
                  <c:v>9508.8220180206736</c:v>
                </c:pt>
                <c:pt idx="25247">
                  <c:v>9391.9585954191989</c:v>
                </c:pt>
                <c:pt idx="25248">
                  <c:v>9506.634409869268</c:v>
                </c:pt>
                <c:pt idx="25249">
                  <c:v>9713.974106348518</c:v>
                </c:pt>
                <c:pt idx="25250">
                  <c:v>9964.6917780333715</c:v>
                </c:pt>
                <c:pt idx="25251">
                  <c:v>9894.0421133271138</c:v>
                </c:pt>
                <c:pt idx="25252">
                  <c:v>9820.1336187405614</c:v>
                </c:pt>
                <c:pt idx="25253">
                  <c:v>10025.669015380799</c:v>
                </c:pt>
                <c:pt idx="25254">
                  <c:v>9862.5513805005539</c:v>
                </c:pt>
                <c:pt idx="25255">
                  <c:v>9895.3936765976214</c:v>
                </c:pt>
                <c:pt idx="25256">
                  <c:v>9993.6549358062366</c:v>
                </c:pt>
                <c:pt idx="25257">
                  <c:v>9892.0194651090878</c:v>
                </c:pt>
                <c:pt idx="25258">
                  <c:v>9650.95095074438</c:v>
                </c:pt>
                <c:pt idx="25259">
                  <c:v>9361.7119507505704</c:v>
                </c:pt>
                <c:pt idx="25260">
                  <c:v>8975.3540985430936</c:v>
                </c:pt>
                <c:pt idx="25261">
                  <c:v>8953.1849739196932</c:v>
                </c:pt>
                <c:pt idx="25262">
                  <c:v>9092.2279365646664</c:v>
                </c:pt>
                <c:pt idx="25263">
                  <c:v>8772.4542800356867</c:v>
                </c:pt>
                <c:pt idx="25264">
                  <c:v>8813.9479887802554</c:v>
                </c:pt>
                <c:pt idx="25265">
                  <c:v>9023.9843693528892</c:v>
                </c:pt>
                <c:pt idx="25266">
                  <c:v>9008.0119170191338</c:v>
                </c:pt>
                <c:pt idx="25267">
                  <c:v>9110.0726920389607</c:v>
                </c:pt>
                <c:pt idx="25268">
                  <c:v>9393.669254942135</c:v>
                </c:pt>
                <c:pt idx="25269">
                  <c:v>9367.6487911059448</c:v>
                </c:pt>
                <c:pt idx="25270">
                  <c:v>9171.2091959564532</c:v>
                </c:pt>
                <c:pt idx="25271">
                  <c:v>9153.1419138404181</c:v>
                </c:pt>
                <c:pt idx="25272">
                  <c:v>9065.5463457249662</c:v>
                </c:pt>
                <c:pt idx="25273">
                  <c:v>9170.162750554633</c:v>
                </c:pt>
                <c:pt idx="25274">
                  <c:v>9215.4633545423731</c:v>
                </c:pt>
                <c:pt idx="25275">
                  <c:v>9231.4982607792772</c:v>
                </c:pt>
                <c:pt idx="25276">
                  <c:v>9395.2650399255017</c:v>
                </c:pt>
                <c:pt idx="25277">
                  <c:v>9389.0641649991503</c:v>
                </c:pt>
                <c:pt idx="25278">
                  <c:v>9258.9317356722622</c:v>
                </c:pt>
                <c:pt idx="25279">
                  <c:v>9177.8234936677727</c:v>
                </c:pt>
                <c:pt idx="25280">
                  <c:v>9142.397094982216</c:v>
                </c:pt>
                <c:pt idx="25281">
                  <c:v>9105.2789627765887</c:v>
                </c:pt>
                <c:pt idx="25282">
                  <c:v>9283.1961137092421</c:v>
                </c:pt>
                <c:pt idx="25283">
                  <c:v>9217.6567491464557</c:v>
                </c:pt>
                <c:pt idx="25284">
                  <c:v>9476.1198443925223</c:v>
                </c:pt>
                <c:pt idx="25285">
                  <c:v>9560.8363558013916</c:v>
                </c:pt>
                <c:pt idx="25286">
                  <c:v>9653.9589019068972</c:v>
                </c:pt>
                <c:pt idx="25287">
                  <c:v>9539.4629493302818</c:v>
                </c:pt>
                <c:pt idx="25288">
                  <c:v>9550.3379370925177</c:v>
                </c:pt>
                <c:pt idx="25289">
                  <c:v>9424.6554898403811</c:v>
                </c:pt>
                <c:pt idx="25290">
                  <c:v>9681.3831053836329</c:v>
                </c:pt>
                <c:pt idx="25291">
                  <c:v>9796.9788196619138</c:v>
                </c:pt>
                <c:pt idx="25292">
                  <c:v>9938.4471938178322</c:v>
                </c:pt>
                <c:pt idx="25293">
                  <c:v>9920.3592199250834</c:v>
                </c:pt>
                <c:pt idx="25294">
                  <c:v>9872.5430884850448</c:v>
                </c:pt>
                <c:pt idx="25295">
                  <c:v>10038.204361509825</c:v>
                </c:pt>
                <c:pt idx="25296">
                  <c:v>10032.984495241841</c:v>
                </c:pt>
                <c:pt idx="25297">
                  <c:v>10028.770641753839</c:v>
                </c:pt>
                <c:pt idx="25298">
                  <c:v>10029.572943405181</c:v>
                </c:pt>
                <c:pt idx="25299">
                  <c:v>9962.1742132254985</c:v>
                </c:pt>
                <c:pt idx="25300">
                  <c:v>10198.078498594678</c:v>
                </c:pt>
                <c:pt idx="25301">
                  <c:v>10191.755689925549</c:v>
                </c:pt>
                <c:pt idx="25302">
                  <c:v>10371.945930523432</c:v>
                </c:pt>
                <c:pt idx="25303">
                  <c:v>10412.189080733864</c:v>
                </c:pt>
                <c:pt idx="25304">
                  <c:v>10432.805215113718</c:v>
                </c:pt>
                <c:pt idx="25305">
                  <c:v>10336.614751030369</c:v>
                </c:pt>
                <c:pt idx="25306">
                  <c:v>10365.350540038233</c:v>
                </c:pt>
                <c:pt idx="25307">
                  <c:v>10210.699509980863</c:v>
                </c:pt>
                <c:pt idx="25308">
                  <c:v>9993.0073964280709</c:v>
                </c:pt>
                <c:pt idx="25309">
                  <c:v>9982.814528883715</c:v>
                </c:pt>
                <c:pt idx="25310">
                  <c:v>10023.544412161562</c:v>
                </c:pt>
                <c:pt idx="25311">
                  <c:v>10169.687689690878</c:v>
                </c:pt>
                <c:pt idx="25312">
                  <c:v>9826.7658207945024</c:v>
                </c:pt>
                <c:pt idx="25313">
                  <c:v>9756.7992481504461</c:v>
                </c:pt>
                <c:pt idx="25314">
                  <c:v>9649.2793204358277</c:v>
                </c:pt>
                <c:pt idx="25315">
                  <c:v>9578.6465958102381</c:v>
                </c:pt>
                <c:pt idx="25316">
                  <c:v>9578.5508093442804</c:v>
                </c:pt>
                <c:pt idx="25317">
                  <c:v>9484.5852259046133</c:v>
                </c:pt>
                <c:pt idx="25318">
                  <c:v>9437.0674539228312</c:v>
                </c:pt>
                <c:pt idx="25319">
                  <c:v>9619.1084851090036</c:v>
                </c:pt>
                <c:pt idx="25320">
                  <c:v>9695.0032510565125</c:v>
                </c:pt>
                <c:pt idx="25321">
                  <c:v>9857.7823556417516</c:v>
                </c:pt>
                <c:pt idx="25322">
                  <c:v>9964.1478272591266</c:v>
                </c:pt>
                <c:pt idx="25323">
                  <c:v>9537.5826587741631</c:v>
                </c:pt>
                <c:pt idx="25324">
                  <c:v>9580.4064049120607</c:v>
                </c:pt>
                <c:pt idx="25325">
                  <c:v>9482.5904555179077</c:v>
                </c:pt>
                <c:pt idx="25326">
                  <c:v>9390.5145021948283</c:v>
                </c:pt>
                <c:pt idx="25327">
                  <c:v>9458.9713529158289</c:v>
                </c:pt>
                <c:pt idx="25328">
                  <c:v>9350.0985926437679</c:v>
                </c:pt>
                <c:pt idx="25329">
                  <c:v>9193.8584451606912</c:v>
                </c:pt>
                <c:pt idx="25330">
                  <c:v>9089.8759061459241</c:v>
                </c:pt>
                <c:pt idx="25331">
                  <c:v>8922.5312907137777</c:v>
                </c:pt>
                <c:pt idx="25332">
                  <c:v>8832.3244993646622</c:v>
                </c:pt>
                <c:pt idx="25333">
                  <c:v>8828.703246319923</c:v>
                </c:pt>
                <c:pt idx="25334">
                  <c:v>9019.3149494079698</c:v>
                </c:pt>
                <c:pt idx="25335">
                  <c:v>8824.4075533512641</c:v>
                </c:pt>
                <c:pt idx="25336">
                  <c:v>8699.8951627734787</c:v>
                </c:pt>
                <c:pt idx="25337">
                  <c:v>8922.6994778921071</c:v>
                </c:pt>
                <c:pt idx="25338">
                  <c:v>9218.1300576051144</c:v>
                </c:pt>
                <c:pt idx="25339">
                  <c:v>9198.8641657847202</c:v>
                </c:pt>
                <c:pt idx="25340">
                  <c:v>9120.7658090172081</c:v>
                </c:pt>
                <c:pt idx="25341">
                  <c:v>8856.3548082138004</c:v>
                </c:pt>
                <c:pt idx="25342">
                  <c:v>8785.5925332961724</c:v>
                </c:pt>
                <c:pt idx="25343">
                  <c:v>8725.059800741763</c:v>
                </c:pt>
                <c:pt idx="25344">
                  <c:v>8702.4618958578412</c:v>
                </c:pt>
                <c:pt idx="25345">
                  <c:v>8912.2782521669742</c:v>
                </c:pt>
                <c:pt idx="25346">
                  <c:v>8694.0165577714051</c:v>
                </c:pt>
                <c:pt idx="25347">
                  <c:v>8933.1889532756959</c:v>
                </c:pt>
                <c:pt idx="25348">
                  <c:v>9040.4765526045376</c:v>
                </c:pt>
                <c:pt idx="25349">
                  <c:v>8962.8188590176651</c:v>
                </c:pt>
                <c:pt idx="25350">
                  <c:v>8892.1022182200159</c:v>
                </c:pt>
                <c:pt idx="25351">
                  <c:v>9097.5987004830804</c:v>
                </c:pt>
                <c:pt idx="25352">
                  <c:v>9192.304702955109</c:v>
                </c:pt>
                <c:pt idx="25353">
                  <c:v>9356.9388801850364</c:v>
                </c:pt>
                <c:pt idx="25354">
                  <c:v>9296.2123468526352</c:v>
                </c:pt>
                <c:pt idx="25355">
                  <c:v>9247.0353835377846</c:v>
                </c:pt>
                <c:pt idx="25356">
                  <c:v>9463.5084818664036</c:v>
                </c:pt>
                <c:pt idx="25357">
                  <c:v>9401.143960970905</c:v>
                </c:pt>
                <c:pt idx="25358">
                  <c:v>9369.5561172620419</c:v>
                </c:pt>
                <c:pt idx="25359">
                  <c:v>9120.700706787562</c:v>
                </c:pt>
                <c:pt idx="25360">
                  <c:v>9028.0343876066017</c:v>
                </c:pt>
                <c:pt idx="25361">
                  <c:v>9134.0235113171038</c:v>
                </c:pt>
                <c:pt idx="25362">
                  <c:v>9214.768279157146</c:v>
                </c:pt>
                <c:pt idx="25363">
                  <c:v>9262.132188112013</c:v>
                </c:pt>
                <c:pt idx="25364">
                  <c:v>9055.0309123858278</c:v>
                </c:pt>
                <c:pt idx="25365">
                  <c:v>9570.6243725370769</c:v>
                </c:pt>
                <c:pt idx="25366">
                  <c:v>9674.3699407353779</c:v>
                </c:pt>
                <c:pt idx="25367">
                  <c:v>9583.8178380900936</c:v>
                </c:pt>
                <c:pt idx="25368">
                  <c:v>9683.8728963197536</c:v>
                </c:pt>
                <c:pt idx="25369">
                  <c:v>9585.4847476931463</c:v>
                </c:pt>
                <c:pt idx="25370">
                  <c:v>9546.5676796175121</c:v>
                </c:pt>
                <c:pt idx="25371">
                  <c:v>9586.0904698111281</c:v>
                </c:pt>
                <c:pt idx="25372">
                  <c:v>9536.6262429869021</c:v>
                </c:pt>
                <c:pt idx="25373">
                  <c:v>9666.7058249412439</c:v>
                </c:pt>
                <c:pt idx="25374">
                  <c:v>9728.9594104538664</c:v>
                </c:pt>
                <c:pt idx="25375">
                  <c:v>9728.3756728892404</c:v>
                </c:pt>
                <c:pt idx="25376">
                  <c:v>9578.9478225536604</c:v>
                </c:pt>
                <c:pt idx="25377">
                  <c:v>9563.0467691682206</c:v>
                </c:pt>
                <c:pt idx="25378">
                  <c:v>9862.7526549139511</c:v>
                </c:pt>
                <c:pt idx="25379">
                  <c:v>9862.3581448077548</c:v>
                </c:pt>
                <c:pt idx="25380">
                  <c:v>9856.0462355950785</c:v>
                </c:pt>
                <c:pt idx="25381">
                  <c:v>9658.5310690337537</c:v>
                </c:pt>
                <c:pt idx="25382">
                  <c:v>9514.2326148623906</c:v>
                </c:pt>
                <c:pt idx="25383">
                  <c:v>9492.9207338050983</c:v>
                </c:pt>
                <c:pt idx="25384">
                  <c:v>9567.5350907728061</c:v>
                </c:pt>
                <c:pt idx="25385">
                  <c:v>9492.5256156611485</c:v>
                </c:pt>
                <c:pt idx="25386">
                  <c:v>9627.889030940476</c:v>
                </c:pt>
                <c:pt idx="25387">
                  <c:v>9692.9735607896346</c:v>
                </c:pt>
                <c:pt idx="25388">
                  <c:v>9640.2437846189387</c:v>
                </c:pt>
                <c:pt idx="25389">
                  <c:v>9394.0319583597702</c:v>
                </c:pt>
                <c:pt idx="25390">
                  <c:v>9299.7158774978379</c:v>
                </c:pt>
                <c:pt idx="25391">
                  <c:v>9207.2767016755097</c:v>
                </c:pt>
                <c:pt idx="25392">
                  <c:v>9220.7193256599567</c:v>
                </c:pt>
                <c:pt idx="25393">
                  <c:v>9362.3495745020937</c:v>
                </c:pt>
                <c:pt idx="25394">
                  <c:v>9221.539836901582</c:v>
                </c:pt>
                <c:pt idx="25395">
                  <c:v>9270.0451364436849</c:v>
                </c:pt>
                <c:pt idx="25396">
                  <c:v>9224.2511134696542</c:v>
                </c:pt>
                <c:pt idx="25397">
                  <c:v>9112.2687049521319</c:v>
                </c:pt>
                <c:pt idx="25398">
                  <c:v>9284.1260927275307</c:v>
                </c:pt>
                <c:pt idx="25399">
                  <c:v>9265.1864754983653</c:v>
                </c:pt>
                <c:pt idx="25400">
                  <c:v>9223.2151807643568</c:v>
                </c:pt>
                <c:pt idx="25401">
                  <c:v>9299.4911703092785</c:v>
                </c:pt>
                <c:pt idx="25402">
                  <c:v>9195.0578844667052</c:v>
                </c:pt>
                <c:pt idx="25403">
                  <c:v>9399.831823553779</c:v>
                </c:pt>
                <c:pt idx="25404">
                  <c:v>9405.189727693205</c:v>
                </c:pt>
                <c:pt idx="25405">
                  <c:v>9482.0301277684594</c:v>
                </c:pt>
                <c:pt idx="25406">
                  <c:v>9603.1156525000624</c:v>
                </c:pt>
                <c:pt idx="25407">
                  <c:v>9648.9225141624866</c:v>
                </c:pt>
                <c:pt idx="25408">
                  <c:v>9694.9478745550405</c:v>
                </c:pt>
                <c:pt idx="25409">
                  <c:v>9679.1451095195152</c:v>
                </c:pt>
                <c:pt idx="25410">
                  <c:v>9531.7317295015328</c:v>
                </c:pt>
                <c:pt idx="25411">
                  <c:v>9451.3792310218341</c:v>
                </c:pt>
                <c:pt idx="25412">
                  <c:v>9637.2878604960351</c:v>
                </c:pt>
                <c:pt idx="25413">
                  <c:v>9763.2472128327172</c:v>
                </c:pt>
                <c:pt idx="25414">
                  <c:v>9749.2857693183669</c:v>
                </c:pt>
                <c:pt idx="25415">
                  <c:v>9750.9431478991519</c:v>
                </c:pt>
                <c:pt idx="25416">
                  <c:v>9857.9109942316045</c:v>
                </c:pt>
                <c:pt idx="25417">
                  <c:v>9895.0753186798574</c:v>
                </c:pt>
                <c:pt idx="25418">
                  <c:v>9760.2054420862514</c:v>
                </c:pt>
                <c:pt idx="25419">
                  <c:v>9916.0759229963696</c:v>
                </c:pt>
                <c:pt idx="25420">
                  <c:v>10035.862120146166</c:v>
                </c:pt>
                <c:pt idx="25421">
                  <c:v>10192.220851978043</c:v>
                </c:pt>
                <c:pt idx="25422">
                  <c:v>10083.979466530036</c:v>
                </c:pt>
                <c:pt idx="25423">
                  <c:v>10012.181532728342</c:v>
                </c:pt>
                <c:pt idx="25424">
                  <c:v>10138.134776410065</c:v>
                </c:pt>
                <c:pt idx="25425">
                  <c:v>10020.32965030818</c:v>
                </c:pt>
                <c:pt idx="25426">
                  <c:v>9926.940177967308</c:v>
                </c:pt>
                <c:pt idx="25427">
                  <c:v>9939.6466613951052</c:v>
                </c:pt>
                <c:pt idx="25428">
                  <c:v>10054.74776973406</c:v>
                </c:pt>
                <c:pt idx="25429">
                  <c:v>10068.623321656292</c:v>
                </c:pt>
                <c:pt idx="25430">
                  <c:v>10121.785652794637</c:v>
                </c:pt>
                <c:pt idx="25431">
                  <c:v>9984.9391107688534</c:v>
                </c:pt>
                <c:pt idx="25432">
                  <c:v>9958.7785702986403</c:v>
                </c:pt>
                <c:pt idx="25433">
                  <c:v>9745.461533322843</c:v>
                </c:pt>
                <c:pt idx="25434">
                  <c:v>9743.3175317855112</c:v>
                </c:pt>
                <c:pt idx="25435">
                  <c:v>9789.8905895874468</c:v>
                </c:pt>
                <c:pt idx="25436">
                  <c:v>9684.9429624670702</c:v>
                </c:pt>
                <c:pt idx="25437">
                  <c:v>9716.7095753839621</c:v>
                </c:pt>
                <c:pt idx="25438">
                  <c:v>9693.195138211533</c:v>
                </c:pt>
                <c:pt idx="25439">
                  <c:v>9654.0346298531585</c:v>
                </c:pt>
                <c:pt idx="25440">
                  <c:v>9720.2613074139517</c:v>
                </c:pt>
                <c:pt idx="25441">
                  <c:v>9878.3127562725022</c:v>
                </c:pt>
                <c:pt idx="25442">
                  <c:v>9867.0514797303513</c:v>
                </c:pt>
                <c:pt idx="25443">
                  <c:v>9725.5579615110182</c:v>
                </c:pt>
                <c:pt idx="25444">
                  <c:v>9734.8944971540695</c:v>
                </c:pt>
                <c:pt idx="25445">
                  <c:v>9539.8072114311017</c:v>
                </c:pt>
                <c:pt idx="25446">
                  <c:v>9381.0648194328878</c:v>
                </c:pt>
                <c:pt idx="25447">
                  <c:v>9350.6701694179246</c:v>
                </c:pt>
                <c:pt idx="25448">
                  <c:v>9512.0627365420787</c:v>
                </c:pt>
                <c:pt idx="25449">
                  <c:v>9438.4393709612432</c:v>
                </c:pt>
                <c:pt idx="25450">
                  <c:v>9606.066054189514</c:v>
                </c:pt>
                <c:pt idx="25451">
                  <c:v>9491.3696255024915</c:v>
                </c:pt>
                <c:pt idx="25452">
                  <c:v>9572.615749496792</c:v>
                </c:pt>
                <c:pt idx="25453">
                  <c:v>9716.7793426842145</c:v>
                </c:pt>
                <c:pt idx="25454">
                  <c:v>9549.2620668163381</c:v>
                </c:pt>
                <c:pt idx="25455">
                  <c:v>9570.8433990873418</c:v>
                </c:pt>
                <c:pt idx="25456">
                  <c:v>9616.4006136669977</c:v>
                </c:pt>
                <c:pt idx="25457">
                  <c:v>9643.9035194220869</c:v>
                </c:pt>
                <c:pt idx="25458">
                  <c:v>9629.0519080021768</c:v>
                </c:pt>
                <c:pt idx="25459">
                  <c:v>9764.4363778286879</c:v>
                </c:pt>
                <c:pt idx="25460">
                  <c:v>9814.8208695382837</c:v>
                </c:pt>
                <c:pt idx="25461">
                  <c:v>9966.5580001813451</c:v>
                </c:pt>
                <c:pt idx="25462">
                  <c:v>9996.2583430218856</c:v>
                </c:pt>
                <c:pt idx="25463">
                  <c:v>9926.084609453872</c:v>
                </c:pt>
                <c:pt idx="25464">
                  <c:v>9888.1669662457571</c:v>
                </c:pt>
                <c:pt idx="25465">
                  <c:v>9923.5666039849166</c:v>
                </c:pt>
                <c:pt idx="25466">
                  <c:v>9945.1999791816052</c:v>
                </c:pt>
                <c:pt idx="25467">
                  <c:v>9952.957235165366</c:v>
                </c:pt>
                <c:pt idx="25468">
                  <c:v>9903.9886855683526</c:v>
                </c:pt>
                <c:pt idx="25469">
                  <c:v>10043.436846261156</c:v>
                </c:pt>
                <c:pt idx="25470">
                  <c:v>10022.144760147083</c:v>
                </c:pt>
                <c:pt idx="25471">
                  <c:v>10057.021823912393</c:v>
                </c:pt>
                <c:pt idx="25472">
                  <c:v>10062.854896570263</c:v>
                </c:pt>
                <c:pt idx="25473">
                  <c:v>10060.641068493018</c:v>
                </c:pt>
                <c:pt idx="25474">
                  <c:v>10001.082073367539</c:v>
                </c:pt>
                <c:pt idx="25475">
                  <c:v>10010.88313379944</c:v>
                </c:pt>
                <c:pt idx="25476">
                  <c:v>10012.685092763524</c:v>
                </c:pt>
                <c:pt idx="25477">
                  <c:v>9838.2641184475833</c:v>
                </c:pt>
                <c:pt idx="25478">
                  <c:v>9799.6981231032678</c:v>
                </c:pt>
                <c:pt idx="25479">
                  <c:v>9982.7564840428367</c:v>
                </c:pt>
                <c:pt idx="25480">
                  <c:v>10061.420605137095</c:v>
                </c:pt>
                <c:pt idx="25481">
                  <c:v>10061.018148312889</c:v>
                </c:pt>
                <c:pt idx="25482">
                  <c:v>9933.8468789182134</c:v>
                </c:pt>
                <c:pt idx="25483">
                  <c:v>9879.8067518968983</c:v>
                </c:pt>
                <c:pt idx="25484">
                  <c:v>9804.3250283124053</c:v>
                </c:pt>
                <c:pt idx="25485">
                  <c:v>9992.1758958548708</c:v>
                </c:pt>
                <c:pt idx="25486">
                  <c:v>10001.768384714893</c:v>
                </c:pt>
                <c:pt idx="25487">
                  <c:v>9960.3610636021731</c:v>
                </c:pt>
                <c:pt idx="25488">
                  <c:v>10004.784273945837</c:v>
                </c:pt>
                <c:pt idx="25489">
                  <c:v>9985.3749924543827</c:v>
                </c:pt>
                <c:pt idx="25490">
                  <c:v>9965.0048274697747</c:v>
                </c:pt>
                <c:pt idx="25491">
                  <c:v>10013.434750931279</c:v>
                </c:pt>
                <c:pt idx="25492">
                  <c:v>9942.9401702847226</c:v>
                </c:pt>
                <c:pt idx="25493">
                  <c:v>10075.777850959726</c:v>
                </c:pt>
                <c:pt idx="25494">
                  <c:v>10177.140176140381</c:v>
                </c:pt>
                <c:pt idx="25495">
                  <c:v>10152.307954110598</c:v>
                </c:pt>
                <c:pt idx="25496">
                  <c:v>10171.191246905244</c:v>
                </c:pt>
                <c:pt idx="25497">
                  <c:v>10061.952652913482</c:v>
                </c:pt>
                <c:pt idx="25498">
                  <c:v>9991.116506236971</c:v>
                </c:pt>
                <c:pt idx="25499">
                  <c:v>10056.658230517885</c:v>
                </c:pt>
                <c:pt idx="25500">
                  <c:v>10191.015184477605</c:v>
                </c:pt>
                <c:pt idx="25501">
                  <c:v>10191.626645388673</c:v>
                </c:pt>
                <c:pt idx="25502">
                  <c:v>10132.107545779603</c:v>
                </c:pt>
                <c:pt idx="25503">
                  <c:v>10236.366932425675</c:v>
                </c:pt>
                <c:pt idx="25504">
                  <c:v>10404.14098644813</c:v>
                </c:pt>
                <c:pt idx="25505">
                  <c:v>10379.06700667079</c:v>
                </c:pt>
                <c:pt idx="25506">
                  <c:v>10429.820644333411</c:v>
                </c:pt>
                <c:pt idx="25507">
                  <c:v>10394.254955936234</c:v>
                </c:pt>
                <c:pt idx="25508">
                  <c:v>10457.555968617886</c:v>
                </c:pt>
                <c:pt idx="25509">
                  <c:v>10462.68017104251</c:v>
                </c:pt>
                <c:pt idx="25510">
                  <c:v>10563.017273882808</c:v>
                </c:pt>
                <c:pt idx="25511">
                  <c:v>10643.190574991579</c:v>
                </c:pt>
                <c:pt idx="25512">
                  <c:v>10640.955504970831</c:v>
                </c:pt>
                <c:pt idx="25513">
                  <c:v>10772.796943677418</c:v>
                </c:pt>
                <c:pt idx="25514">
                  <c:v>10726.366188850168</c:v>
                </c:pt>
                <c:pt idx="25515">
                  <c:v>10676.917640719568</c:v>
                </c:pt>
                <c:pt idx="25516">
                  <c:v>10619.155516283276</c:v>
                </c:pt>
                <c:pt idx="25517">
                  <c:v>10655.154453483476</c:v>
                </c:pt>
                <c:pt idx="25518">
                  <c:v>10567.675635420375</c:v>
                </c:pt>
                <c:pt idx="25519">
                  <c:v>10518.958650741088</c:v>
                </c:pt>
                <c:pt idx="25520">
                  <c:v>10648.236652558695</c:v>
                </c:pt>
                <c:pt idx="25521">
                  <c:v>10654.519112183705</c:v>
                </c:pt>
                <c:pt idx="25522">
                  <c:v>10703.423354908629</c:v>
                </c:pt>
                <c:pt idx="25523">
                  <c:v>10827.476031592019</c:v>
                </c:pt>
                <c:pt idx="25524">
                  <c:v>10846.099290366357</c:v>
                </c:pt>
                <c:pt idx="25525">
                  <c:v>10817.031744268175</c:v>
                </c:pt>
                <c:pt idx="25526">
                  <c:v>10716.649689681368</c:v>
                </c:pt>
                <c:pt idx="25527">
                  <c:v>10706.147372985481</c:v>
                </c:pt>
                <c:pt idx="25528">
                  <c:v>10748.115470687582</c:v>
                </c:pt>
                <c:pt idx="25529">
                  <c:v>10831.09092212129</c:v>
                </c:pt>
                <c:pt idx="25530">
                  <c:v>10913.623834947854</c:v>
                </c:pt>
                <c:pt idx="25531">
                  <c:v>11014.247446706073</c:v>
                </c:pt>
                <c:pt idx="25532">
                  <c:v>10989.134962527583</c:v>
                </c:pt>
                <c:pt idx="25533">
                  <c:v>11045.399333535725</c:v>
                </c:pt>
                <c:pt idx="25534">
                  <c:v>11133.98343619068</c:v>
                </c:pt>
                <c:pt idx="25535">
                  <c:v>11164.267871137119</c:v>
                </c:pt>
                <c:pt idx="25536">
                  <c:v>11076.293440312558</c:v>
                </c:pt>
                <c:pt idx="25537">
                  <c:v>11073.192078149272</c:v>
                </c:pt>
                <c:pt idx="25538">
                  <c:v>11109.955075848728</c:v>
                </c:pt>
                <c:pt idx="25539">
                  <c:v>11140.174153655036</c:v>
                </c:pt>
                <c:pt idx="25540">
                  <c:v>11144.853026799572</c:v>
                </c:pt>
                <c:pt idx="25541">
                  <c:v>11063.718496764472</c:v>
                </c:pt>
                <c:pt idx="25542">
                  <c:v>11192.278905696874</c:v>
                </c:pt>
                <c:pt idx="25543">
                  <c:v>11223.84113221094</c:v>
                </c:pt>
                <c:pt idx="25544">
                  <c:v>11186.802456474645</c:v>
                </c:pt>
                <c:pt idx="25545">
                  <c:v>11022.356460364466</c:v>
                </c:pt>
                <c:pt idx="25546">
                  <c:v>11002.516218735809</c:v>
                </c:pt>
                <c:pt idx="25547">
                  <c:v>10950.804392507751</c:v>
                </c:pt>
                <c:pt idx="25548">
                  <c:v>11037.315747208562</c:v>
                </c:pt>
                <c:pt idx="25549">
                  <c:v>10987.647826346125</c:v>
                </c:pt>
                <c:pt idx="25550">
                  <c:v>10904.141702865894</c:v>
                </c:pt>
                <c:pt idx="25551">
                  <c:v>10907.412945376755</c:v>
                </c:pt>
                <c:pt idx="25552">
                  <c:v>10897.596273725916</c:v>
                </c:pt>
                <c:pt idx="25553">
                  <c:v>10955.353533976664</c:v>
                </c:pt>
                <c:pt idx="25554">
                  <c:v>10828.271432982534</c:v>
                </c:pt>
                <c:pt idx="25555">
                  <c:v>10742.728088661972</c:v>
                </c:pt>
                <c:pt idx="25556">
                  <c:v>10651.414899908346</c:v>
                </c:pt>
                <c:pt idx="25557">
                  <c:v>10657.80574884829</c:v>
                </c:pt>
                <c:pt idx="25558">
                  <c:v>10728.147266790687</c:v>
                </c:pt>
                <c:pt idx="25559">
                  <c:v>10695.962824990314</c:v>
                </c:pt>
                <c:pt idx="25560">
                  <c:v>10813.618416065206</c:v>
                </c:pt>
                <c:pt idx="25561">
                  <c:v>10661.146396398686</c:v>
                </c:pt>
                <c:pt idx="25562">
                  <c:v>10732.576077254556</c:v>
                </c:pt>
                <c:pt idx="25563">
                  <c:v>10802.33782175671</c:v>
                </c:pt>
                <c:pt idx="25564">
                  <c:v>10966.533356647413</c:v>
                </c:pt>
                <c:pt idx="25565">
                  <c:v>11013.689450080996</c:v>
                </c:pt>
                <c:pt idx="25566">
                  <c:v>11007.081236410946</c:v>
                </c:pt>
                <c:pt idx="25567">
                  <c:v>11038.011134685261</c:v>
                </c:pt>
                <c:pt idx="25568">
                  <c:v>10980.723856896244</c:v>
                </c:pt>
                <c:pt idx="25569">
                  <c:v>10905.06666952223</c:v>
                </c:pt>
                <c:pt idx="25570">
                  <c:v>10863.736466844741</c:v>
                </c:pt>
                <c:pt idx="25571">
                  <c:v>10879.05433526299</c:v>
                </c:pt>
                <c:pt idx="25572">
                  <c:v>10953.140695286131</c:v>
                </c:pt>
                <c:pt idx="25573">
                  <c:v>10890.817324729953</c:v>
                </c:pt>
                <c:pt idx="25574">
                  <c:v>10896.371641565565</c:v>
                </c:pt>
                <c:pt idx="25575">
                  <c:v>10990.189401399444</c:v>
                </c:pt>
                <c:pt idx="25576">
                  <c:v>10859.516049416805</c:v>
                </c:pt>
                <c:pt idx="25577">
                  <c:v>10857.452741367415</c:v>
                </c:pt>
                <c:pt idx="25578">
                  <c:v>10830.417684041411</c:v>
                </c:pt>
                <c:pt idx="25579">
                  <c:v>10729.803103756667</c:v>
                </c:pt>
                <c:pt idx="25580">
                  <c:v>10550.722689954968</c:v>
                </c:pt>
                <c:pt idx="25581">
                  <c:v>10526.561534994971</c:v>
                </c:pt>
                <c:pt idx="25582">
                  <c:v>10569.825702903801</c:v>
                </c:pt>
                <c:pt idx="25583">
                  <c:v>10417.725911039015</c:v>
                </c:pt>
                <c:pt idx="25584">
                  <c:v>10433.456677164682</c:v>
                </c:pt>
                <c:pt idx="25585">
                  <c:v>10503.465171468457</c:v>
                </c:pt>
                <c:pt idx="25586">
                  <c:v>10477.311543191501</c:v>
                </c:pt>
                <c:pt idx="25587">
                  <c:v>10464.843542455103</c:v>
                </c:pt>
                <c:pt idx="25588">
                  <c:v>10310.068506462192</c:v>
                </c:pt>
                <c:pt idx="25589">
                  <c:v>10391.621148348309</c:v>
                </c:pt>
                <c:pt idx="25590">
                  <c:v>10378.215957066939</c:v>
                </c:pt>
                <c:pt idx="25591">
                  <c:v>10505.971795498433</c:v>
                </c:pt>
                <c:pt idx="25592">
                  <c:v>10569.112685989379</c:v>
                </c:pt>
                <c:pt idx="25593">
                  <c:v>10635.803787037972</c:v>
                </c:pt>
                <c:pt idx="25594">
                  <c:v>10672.07187795177</c:v>
                </c:pt>
                <c:pt idx="25595">
                  <c:v>10587.869230834731</c:v>
                </c:pt>
                <c:pt idx="25596">
                  <c:v>10527.624254911281</c:v>
                </c:pt>
                <c:pt idx="25597">
                  <c:v>10649.849972510799</c:v>
                </c:pt>
                <c:pt idx="25598">
                  <c:v>10661.671305980286</c:v>
                </c:pt>
                <c:pt idx="25599">
                  <c:v>10507.183688756631</c:v>
                </c:pt>
                <c:pt idx="25600">
                  <c:v>10412.724107394708</c:v>
                </c:pt>
                <c:pt idx="25601">
                  <c:v>10277.462821239651</c:v>
                </c:pt>
                <c:pt idx="25602">
                  <c:v>10255.98292394326</c:v>
                </c:pt>
                <c:pt idx="25603">
                  <c:v>10330.954159117284</c:v>
                </c:pt>
                <c:pt idx="25604">
                  <c:v>10169.894583776646</c:v>
                </c:pt>
                <c:pt idx="25605">
                  <c:v>10055.076473925807</c:v>
                </c:pt>
                <c:pt idx="25606">
                  <c:v>10003.896134673523</c:v>
                </c:pt>
                <c:pt idx="25607">
                  <c:v>10121.041758410549</c:v>
                </c:pt>
                <c:pt idx="25608">
                  <c:v>10186.929740257801</c:v>
                </c:pt>
                <c:pt idx="25609">
                  <c:v>10283.807442087653</c:v>
                </c:pt>
                <c:pt idx="25610">
                  <c:v>10486.501286771199</c:v>
                </c:pt>
                <c:pt idx="25611">
                  <c:v>10604.054966195903</c:v>
                </c:pt>
                <c:pt idx="25612">
                  <c:v>10607.342223235424</c:v>
                </c:pt>
                <c:pt idx="25613">
                  <c:v>10646.695462883628</c:v>
                </c:pt>
                <c:pt idx="25614">
                  <c:v>10644.67259074568</c:v>
                </c:pt>
                <c:pt idx="25615">
                  <c:v>10552.170385932101</c:v>
                </c:pt>
                <c:pt idx="25616">
                  <c:v>10711.613680463533</c:v>
                </c:pt>
                <c:pt idx="25617">
                  <c:v>10708.507312496198</c:v>
                </c:pt>
                <c:pt idx="25618">
                  <c:v>10944.20155844424</c:v>
                </c:pt>
                <c:pt idx="25619">
                  <c:v>10966.199403576713</c:v>
                </c:pt>
                <c:pt idx="25620">
                  <c:v>10956.439486107531</c:v>
                </c:pt>
                <c:pt idx="25621">
                  <c:v>10986.131437114882</c:v>
                </c:pt>
                <c:pt idx="25622">
                  <c:v>11068.637284207614</c:v>
                </c:pt>
                <c:pt idx="25623">
                  <c:v>11035.542058727833</c:v>
                </c:pt>
                <c:pt idx="25624">
                  <c:v>11084.208799206823</c:v>
                </c:pt>
                <c:pt idx="25625">
                  <c:v>11098.729112733783</c:v>
                </c:pt>
                <c:pt idx="25626">
                  <c:v>11075.53276888817</c:v>
                </c:pt>
                <c:pt idx="25627">
                  <c:v>11084.50395043097</c:v>
                </c:pt>
                <c:pt idx="25628">
                  <c:v>11087.940146655605</c:v>
                </c:pt>
                <c:pt idx="25629">
                  <c:v>11129.076404599698</c:v>
                </c:pt>
                <c:pt idx="25630">
                  <c:v>11222.671937162382</c:v>
                </c:pt>
                <c:pt idx="25631">
                  <c:v>11175.648941745672</c:v>
                </c:pt>
                <c:pt idx="25632">
                  <c:v>11154.526965245774</c:v>
                </c:pt>
                <c:pt idx="25633">
                  <c:v>11113.366760744017</c:v>
                </c:pt>
                <c:pt idx="25634">
                  <c:v>11205.7188385258</c:v>
                </c:pt>
                <c:pt idx="25635">
                  <c:v>11258.497774255256</c:v>
                </c:pt>
                <c:pt idx="25636">
                  <c:v>11300.266800997744</c:v>
                </c:pt>
                <c:pt idx="25637">
                  <c:v>11341.060764149344</c:v>
                </c:pt>
                <c:pt idx="25638">
                  <c:v>11519.228828754129</c:v>
                </c:pt>
                <c:pt idx="25639">
                  <c:v>11580.395933834812</c:v>
                </c:pt>
                <c:pt idx="25640">
                  <c:v>11575.879579420616</c:v>
                </c:pt>
                <c:pt idx="25641">
                  <c:v>11626.929208365862</c:v>
                </c:pt>
                <c:pt idx="25642">
                  <c:v>11713.084753799852</c:v>
                </c:pt>
                <c:pt idx="25643">
                  <c:v>11532.820379438872</c:v>
                </c:pt>
                <c:pt idx="25644">
                  <c:v>11660.950013854437</c:v>
                </c:pt>
                <c:pt idx="25645">
                  <c:v>11686.720713385055</c:v>
                </c:pt>
                <c:pt idx="25646">
                  <c:v>11745.271184159114</c:v>
                </c:pt>
                <c:pt idx="25647">
                  <c:v>11766.530125002442</c:v>
                </c:pt>
                <c:pt idx="25648">
                  <c:v>11767.824443316193</c:v>
                </c:pt>
                <c:pt idx="25649">
                  <c:v>11719.694041343029</c:v>
                </c:pt>
                <c:pt idx="25650">
                  <c:v>11640.234515742723</c:v>
                </c:pt>
                <c:pt idx="25651">
                  <c:v>11525.228998727185</c:v>
                </c:pt>
                <c:pt idx="25652">
                  <c:v>11489.731293411105</c:v>
                </c:pt>
                <c:pt idx="25653">
                  <c:v>11509.493631235771</c:v>
                </c:pt>
                <c:pt idx="25654">
                  <c:v>11683.517174940056</c:v>
                </c:pt>
                <c:pt idx="25655">
                  <c:v>11661.552162651169</c:v>
                </c:pt>
                <c:pt idx="25656">
                  <c:v>11722.425464940208</c:v>
                </c:pt>
                <c:pt idx="25657">
                  <c:v>11708.593002891579</c:v>
                </c:pt>
                <c:pt idx="25658">
                  <c:v>11709.998034051925</c:v>
                </c:pt>
                <c:pt idx="25659">
                  <c:v>11657.537242859373</c:v>
                </c:pt>
                <c:pt idx="25660">
                  <c:v>11591.322431319932</c:v>
                </c:pt>
                <c:pt idx="25661">
                  <c:v>11694.717027407305</c:v>
                </c:pt>
                <c:pt idx="25662">
                  <c:v>11836.45699777948</c:v>
                </c:pt>
                <c:pt idx="25663">
                  <c:v>11885.22320061033</c:v>
                </c:pt>
                <c:pt idx="25664">
                  <c:v>11913.985440755807</c:v>
                </c:pt>
                <c:pt idx="25665">
                  <c:v>11915.415119008696</c:v>
                </c:pt>
                <c:pt idx="25666">
                  <c:v>11972.847419882319</c:v>
                </c:pt>
                <c:pt idx="25667">
                  <c:v>11973.086876830715</c:v>
                </c:pt>
                <c:pt idx="25668">
                  <c:v>12078.689503084363</c:v>
                </c:pt>
                <c:pt idx="25669">
                  <c:v>12065.644518421032</c:v>
                </c:pt>
                <c:pt idx="25670">
                  <c:v>11858.356745594558</c:v>
                </c:pt>
                <c:pt idx="25671">
                  <c:v>12006.704788481946</c:v>
                </c:pt>
                <c:pt idx="25672">
                  <c:v>12128.092573893498</c:v>
                </c:pt>
                <c:pt idx="25673">
                  <c:v>12079.701484523663</c:v>
                </c:pt>
                <c:pt idx="25674">
                  <c:v>12114.853415843627</c:v>
                </c:pt>
                <c:pt idx="25675">
                  <c:v>12210.681906362952</c:v>
                </c:pt>
                <c:pt idx="25676">
                  <c:v>12238.888581566651</c:v>
                </c:pt>
                <c:pt idx="25677">
                  <c:v>12322.23541280712</c:v>
                </c:pt>
                <c:pt idx="25678">
                  <c:v>12330.984199950213</c:v>
                </c:pt>
                <c:pt idx="25679">
                  <c:v>12136.277959433</c:v>
                </c:pt>
                <c:pt idx="25680">
                  <c:v>12277.180146542016</c:v>
                </c:pt>
                <c:pt idx="25681">
                  <c:v>12362.01546135462</c:v>
                </c:pt>
                <c:pt idx="25682">
                  <c:v>12299.092802656325</c:v>
                </c:pt>
                <c:pt idx="25683">
                  <c:v>12210.662325405227</c:v>
                </c:pt>
                <c:pt idx="25684">
                  <c:v>12209.563365795939</c:v>
                </c:pt>
                <c:pt idx="25685">
                  <c:v>12458.760554091834</c:v>
                </c:pt>
                <c:pt idx="25686">
                  <c:v>12463.868645919012</c:v>
                </c:pt>
                <c:pt idx="25687">
                  <c:v>12435.326386719857</c:v>
                </c:pt>
                <c:pt idx="25688">
                  <c:v>12471.513186505212</c:v>
                </c:pt>
                <c:pt idx="25689">
                  <c:v>12441.706269989465</c:v>
                </c:pt>
                <c:pt idx="25690">
                  <c:v>12510.260071537106</c:v>
                </c:pt>
                <c:pt idx="25691">
                  <c:v>12607.965202695812</c:v>
                </c:pt>
                <c:pt idx="25692">
                  <c:v>12587.918538023527</c:v>
                </c:pt>
                <c:pt idx="25693">
                  <c:v>12454.612480705859</c:v>
                </c:pt>
                <c:pt idx="25694">
                  <c:v>12523.237395474547</c:v>
                </c:pt>
                <c:pt idx="25695">
                  <c:v>12653.604296761438</c:v>
                </c:pt>
                <c:pt idx="25696">
                  <c:v>12572.747765305132</c:v>
                </c:pt>
                <c:pt idx="25697">
                  <c:v>12548.985272028705</c:v>
                </c:pt>
                <c:pt idx="25698">
                  <c:v>12682.13000576493</c:v>
                </c:pt>
                <c:pt idx="25699">
                  <c:v>12667.038271058069</c:v>
                </c:pt>
                <c:pt idx="25700">
                  <c:v>12615.230084529441</c:v>
                </c:pt>
                <c:pt idx="25701">
                  <c:v>12543.44942534847</c:v>
                </c:pt>
                <c:pt idx="25702">
                  <c:v>12612.563831682139</c:v>
                </c:pt>
                <c:pt idx="25703">
                  <c:v>12683.320314777875</c:v>
                </c:pt>
                <c:pt idx="25704">
                  <c:v>12816.62201128619</c:v>
                </c:pt>
                <c:pt idx="25705">
                  <c:v>12873.143314355963</c:v>
                </c:pt>
                <c:pt idx="25706">
                  <c:v>12846.238444828958</c:v>
                </c:pt>
                <c:pt idx="25707">
                  <c:v>12815.535934945816</c:v>
                </c:pt>
                <c:pt idx="25708">
                  <c:v>12784.906804061295</c:v>
                </c:pt>
                <c:pt idx="25709">
                  <c:v>12900.098814365887</c:v>
                </c:pt>
                <c:pt idx="25710">
                  <c:v>12915.70793393127</c:v>
                </c:pt>
                <c:pt idx="25711">
                  <c:v>12883.54782117578</c:v>
                </c:pt>
                <c:pt idx="25712">
                  <c:v>12776.743209738232</c:v>
                </c:pt>
                <c:pt idx="25713">
                  <c:v>12799.869114947858</c:v>
                </c:pt>
                <c:pt idx="25714">
                  <c:v>12645.118697348138</c:v>
                </c:pt>
                <c:pt idx="25715">
                  <c:v>12780.547918596736</c:v>
                </c:pt>
                <c:pt idx="25716">
                  <c:v>12784.509888451501</c:v>
                </c:pt>
                <c:pt idx="25717">
                  <c:v>12805.092949371907</c:v>
                </c:pt>
                <c:pt idx="25718">
                  <c:v>12678.450580102619</c:v>
                </c:pt>
                <c:pt idx="25719">
                  <c:v>12772.397898901178</c:v>
                </c:pt>
                <c:pt idx="25720">
                  <c:v>12579.662414606759</c:v>
                </c:pt>
                <c:pt idx="25721">
                  <c:v>12420.026498565399</c:v>
                </c:pt>
                <c:pt idx="25722">
                  <c:v>12394.068643183396</c:v>
                </c:pt>
                <c:pt idx="25723">
                  <c:v>12317.34935828209</c:v>
                </c:pt>
                <c:pt idx="25724">
                  <c:v>12286.679158379968</c:v>
                </c:pt>
                <c:pt idx="25725">
                  <c:v>12188.50859190451</c:v>
                </c:pt>
                <c:pt idx="25726">
                  <c:v>12297.10820345838</c:v>
                </c:pt>
                <c:pt idx="25727">
                  <c:v>12455.863870365027</c:v>
                </c:pt>
                <c:pt idx="25728">
                  <c:v>12457.234015390768</c:v>
                </c:pt>
                <c:pt idx="25729">
                  <c:v>12400.055311260125</c:v>
                </c:pt>
                <c:pt idx="25730">
                  <c:v>12531.619898112594</c:v>
                </c:pt>
                <c:pt idx="25731">
                  <c:v>12576.859045944779</c:v>
                </c:pt>
                <c:pt idx="25732">
                  <c:v>12369.466640277149</c:v>
                </c:pt>
                <c:pt idx="25733">
                  <c:v>12338.542973676456</c:v>
                </c:pt>
                <c:pt idx="25734">
                  <c:v>12465.629966305323</c:v>
                </c:pt>
                <c:pt idx="25735">
                  <c:v>12616.464088897617</c:v>
                </c:pt>
                <c:pt idx="25736">
                  <c:v>12756.506840284383</c:v>
                </c:pt>
                <c:pt idx="25737">
                  <c:v>12765.43639507258</c:v>
                </c:pt>
                <c:pt idx="25738">
                  <c:v>12756.500589596029</c:v>
                </c:pt>
                <c:pt idx="25739">
                  <c:v>12825.38569277985</c:v>
                </c:pt>
                <c:pt idx="25740">
                  <c:v>12838.211078472628</c:v>
                </c:pt>
                <c:pt idx="25741">
                  <c:v>12835.643436256934</c:v>
                </c:pt>
                <c:pt idx="25742">
                  <c:v>12911.37373253085</c:v>
                </c:pt>
                <c:pt idx="25743">
                  <c:v>13062.436805201462</c:v>
                </c:pt>
                <c:pt idx="25744">
                  <c:v>13032.393200549499</c:v>
                </c:pt>
                <c:pt idx="25745">
                  <c:v>13049.335311710214</c:v>
                </c:pt>
                <c:pt idx="25746">
                  <c:v>13070.214248208951</c:v>
                </c:pt>
                <c:pt idx="25747">
                  <c:v>13092.433612430907</c:v>
                </c:pt>
                <c:pt idx="25748">
                  <c:v>13049.228581509886</c:v>
                </c:pt>
                <c:pt idx="25749">
                  <c:v>12940.919984283353</c:v>
                </c:pt>
                <c:pt idx="25750">
                  <c:v>13036.68279216705</c:v>
                </c:pt>
                <c:pt idx="25751">
                  <c:v>13034.075455608618</c:v>
                </c:pt>
                <c:pt idx="25752">
                  <c:v>12936.319889691553</c:v>
                </c:pt>
                <c:pt idx="25753">
                  <c:v>12870.344658254126</c:v>
                </c:pt>
                <c:pt idx="25754">
                  <c:v>12960.437070861903</c:v>
                </c:pt>
                <c:pt idx="25755">
                  <c:v>12968.472541845838</c:v>
                </c:pt>
                <c:pt idx="25756">
                  <c:v>12963.544522279937</c:v>
                </c:pt>
                <c:pt idx="25757">
                  <c:v>13125.848099698884</c:v>
                </c:pt>
                <c:pt idx="25758">
                  <c:v>13120.860277420998</c:v>
                </c:pt>
                <c:pt idx="25759">
                  <c:v>13093.568888043963</c:v>
                </c:pt>
                <c:pt idx="25760">
                  <c:v>13133.111466085857</c:v>
                </c:pt>
                <c:pt idx="25761">
                  <c:v>13162.266973540569</c:v>
                </c:pt>
                <c:pt idx="25762">
                  <c:v>13288.887981826028</c:v>
                </c:pt>
                <c:pt idx="25763">
                  <c:v>13298.455981172943</c:v>
                </c:pt>
                <c:pt idx="25764">
                  <c:v>13278.774266320806</c:v>
                </c:pt>
                <c:pt idx="25765">
                  <c:v>13385.270035936699</c:v>
                </c:pt>
                <c:pt idx="25766">
                  <c:v>13414.985335416481</c:v>
                </c:pt>
                <c:pt idx="25767">
                  <c:v>13376.350177650482</c:v>
                </c:pt>
                <c:pt idx="25768">
                  <c:v>13361.90371945862</c:v>
                </c:pt>
                <c:pt idx="25769">
                  <c:v>13330.102388606309</c:v>
                </c:pt>
                <c:pt idx="25770">
                  <c:v>13374.358328536482</c:v>
                </c:pt>
                <c:pt idx="25771">
                  <c:v>13398.699660694418</c:v>
                </c:pt>
                <c:pt idx="25772">
                  <c:v>13420.405554144741</c:v>
                </c:pt>
                <c:pt idx="25773">
                  <c:v>13376.386623927147</c:v>
                </c:pt>
                <c:pt idx="25774">
                  <c:v>13408.623715690812</c:v>
                </c:pt>
                <c:pt idx="25775">
                  <c:v>13487.868681850545</c:v>
                </c:pt>
                <c:pt idx="25776">
                  <c:v>13555.442903946616</c:v>
                </c:pt>
                <c:pt idx="25777">
                  <c:v>13623.355672895388</c:v>
                </c:pt>
                <c:pt idx="25778">
                  <c:v>13639.839933259591</c:v>
                </c:pt>
                <c:pt idx="25779">
                  <c:v>13642.704299645577</c:v>
                </c:pt>
                <c:pt idx="25780">
                  <c:v>13777.903499255066</c:v>
                </c:pt>
                <c:pt idx="25781">
                  <c:v>13699.507228344304</c:v>
                </c:pt>
                <c:pt idx="25782">
                  <c:v>13781.841266786654</c:v>
                </c:pt>
                <c:pt idx="25783">
                  <c:v>13837.10645026647</c:v>
                </c:pt>
                <c:pt idx="25784">
                  <c:v>13954.860226158238</c:v>
                </c:pt>
                <c:pt idx="25785">
                  <c:v>13748.467843413358</c:v>
                </c:pt>
                <c:pt idx="25786">
                  <c:v>13620.744577148049</c:v>
                </c:pt>
                <c:pt idx="25787">
                  <c:v>13530.983870384644</c:v>
                </c:pt>
                <c:pt idx="25788">
                  <c:v>13679.960002797578</c:v>
                </c:pt>
                <c:pt idx="25789">
                  <c:v>13675.992814396766</c:v>
                </c:pt>
                <c:pt idx="25790">
                  <c:v>13354.743743186586</c:v>
                </c:pt>
                <c:pt idx="25791">
                  <c:v>13313.477585020139</c:v>
                </c:pt>
                <c:pt idx="25792">
                  <c:v>13462.721668748214</c:v>
                </c:pt>
                <c:pt idx="25793">
                  <c:v>13460.163751631151</c:v>
                </c:pt>
                <c:pt idx="25794">
                  <c:v>13391.651518135348</c:v>
                </c:pt>
                <c:pt idx="25795">
                  <c:v>13599.356033181626</c:v>
                </c:pt>
                <c:pt idx="25796">
                  <c:v>13383.398259374702</c:v>
                </c:pt>
                <c:pt idx="25797">
                  <c:v>13102.614563893021</c:v>
                </c:pt>
                <c:pt idx="25798">
                  <c:v>12709.798179267509</c:v>
                </c:pt>
                <c:pt idx="25799">
                  <c:v>12839.692316659623</c:v>
                </c:pt>
                <c:pt idx="25800">
                  <c:v>12735.947602741013</c:v>
                </c:pt>
                <c:pt idx="25801">
                  <c:v>13043.138658919124</c:v>
                </c:pt>
                <c:pt idx="25802">
                  <c:v>13102.09364565744</c:v>
                </c:pt>
                <c:pt idx="25803">
                  <c:v>13094.494431342959</c:v>
                </c:pt>
                <c:pt idx="25804">
                  <c:v>13319.981625450684</c:v>
                </c:pt>
                <c:pt idx="25805">
                  <c:v>13362.871966284636</c:v>
                </c:pt>
                <c:pt idx="25806">
                  <c:v>13603.670919117085</c:v>
                </c:pt>
                <c:pt idx="25807">
                  <c:v>13635.231435649437</c:v>
                </c:pt>
                <c:pt idx="25808">
                  <c:v>13771.856454634644</c:v>
                </c:pt>
                <c:pt idx="25809">
                  <c:v>13730.816322399833</c:v>
                </c:pt>
                <c:pt idx="25810">
                  <c:v>13805.237346867239</c:v>
                </c:pt>
                <c:pt idx="25811">
                  <c:v>13675.744220553626</c:v>
                </c:pt>
                <c:pt idx="25812">
                  <c:v>13855.16998472729</c:v>
                </c:pt>
                <c:pt idx="25813">
                  <c:v>13811.110544175857</c:v>
                </c:pt>
                <c:pt idx="25814">
                  <c:v>13821.054543767665</c:v>
                </c:pt>
                <c:pt idx="25815">
                  <c:v>13731.494110324049</c:v>
                </c:pt>
                <c:pt idx="25816">
                  <c:v>13745.50023431658</c:v>
                </c:pt>
                <c:pt idx="25817">
                  <c:v>13883.230146664431</c:v>
                </c:pt>
                <c:pt idx="25818">
                  <c:v>13572.245791379148</c:v>
                </c:pt>
                <c:pt idx="25819">
                  <c:v>13545.10129979639</c:v>
                </c:pt>
                <c:pt idx="25820">
                  <c:v>13505.820506026979</c:v>
                </c:pt>
                <c:pt idx="25821">
                  <c:v>13262.715736918493</c:v>
                </c:pt>
                <c:pt idx="25822">
                  <c:v>13409.93188159829</c:v>
                </c:pt>
                <c:pt idx="25823">
                  <c:v>13466.253595501003</c:v>
                </c:pt>
                <c:pt idx="25824">
                  <c:v>13610.342508972863</c:v>
                </c:pt>
                <c:pt idx="25825">
                  <c:v>13721.947317546439</c:v>
                </c:pt>
                <c:pt idx="25826">
                  <c:v>13822.117532964528</c:v>
                </c:pt>
                <c:pt idx="25827">
                  <c:v>13846.997344523865</c:v>
                </c:pt>
                <c:pt idx="25828">
                  <c:v>13862.229041602843</c:v>
                </c:pt>
                <c:pt idx="25829">
                  <c:v>13830.345914807156</c:v>
                </c:pt>
                <c:pt idx="25830">
                  <c:v>14077.909106682204</c:v>
                </c:pt>
                <c:pt idx="25831">
                  <c:v>14042.714333915499</c:v>
                </c:pt>
                <c:pt idx="25832">
                  <c:v>14075.012576883504</c:v>
                </c:pt>
                <c:pt idx="25833">
                  <c:v>14111.6076095834</c:v>
                </c:pt>
                <c:pt idx="25834">
                  <c:v>14073.506269037523</c:v>
                </c:pt>
                <c:pt idx="25835">
                  <c:v>14135.429696621288</c:v>
                </c:pt>
                <c:pt idx="25836">
                  <c:v>14126.948438803314</c:v>
                </c:pt>
                <c:pt idx="25837">
                  <c:v>14180.630842870767</c:v>
                </c:pt>
                <c:pt idx="25838">
                  <c:v>14045.489430938209</c:v>
                </c:pt>
                <c:pt idx="25839">
                  <c:v>14047.877164141468</c:v>
                </c:pt>
                <c:pt idx="25840">
                  <c:v>14019.359973498262</c:v>
                </c:pt>
                <c:pt idx="25841">
                  <c:v>14167.544608418139</c:v>
                </c:pt>
                <c:pt idx="25842">
                  <c:v>14032.527908299913</c:v>
                </c:pt>
                <c:pt idx="25843">
                  <c:v>14156.996430846533</c:v>
                </c:pt>
                <c:pt idx="25844">
                  <c:v>14257.086395612618</c:v>
                </c:pt>
                <c:pt idx="25845">
                  <c:v>14230.995927508646</c:v>
                </c:pt>
                <c:pt idx="25846">
                  <c:v>14341.570765865388</c:v>
                </c:pt>
                <c:pt idx="25847">
                  <c:v>14445.833985333231</c:v>
                </c:pt>
                <c:pt idx="25848">
                  <c:v>14344.279772416339</c:v>
                </c:pt>
                <c:pt idx="25849">
                  <c:v>14422.742982771459</c:v>
                </c:pt>
                <c:pt idx="25850">
                  <c:v>14417.983477587144</c:v>
                </c:pt>
                <c:pt idx="25851">
                  <c:v>14472.339275297649</c:v>
                </c:pt>
                <c:pt idx="25852">
                  <c:v>14434.277023003615</c:v>
                </c:pt>
                <c:pt idx="25853">
                  <c:v>14420.853145372223</c:v>
                </c:pt>
                <c:pt idx="25854">
                  <c:v>14283.422414896824</c:v>
                </c:pt>
                <c:pt idx="25855">
                  <c:v>14328.700863952046</c:v>
                </c:pt>
                <c:pt idx="25856">
                  <c:v>14319.673782407755</c:v>
                </c:pt>
                <c:pt idx="25857">
                  <c:v>14376.522887323914</c:v>
                </c:pt>
                <c:pt idx="25858">
                  <c:v>14400.531680545746</c:v>
                </c:pt>
                <c:pt idx="25859">
                  <c:v>14355.458016385639</c:v>
                </c:pt>
                <c:pt idx="25860">
                  <c:v>14100.935745755121</c:v>
                </c:pt>
                <c:pt idx="25861">
                  <c:v>14168.620237334744</c:v>
                </c:pt>
                <c:pt idx="25862">
                  <c:v>14133.198686741409</c:v>
                </c:pt>
                <c:pt idx="25863">
                  <c:v>14321.170229275071</c:v>
                </c:pt>
                <c:pt idx="25864">
                  <c:v>14742.212634015759</c:v>
                </c:pt>
                <c:pt idx="25865">
                  <c:v>14842.459679927066</c:v>
                </c:pt>
                <c:pt idx="25866">
                  <c:v>14910.73499445473</c:v>
                </c:pt>
                <c:pt idx="25867">
                  <c:v>14962.922566935322</c:v>
                </c:pt>
                <c:pt idx="25868">
                  <c:v>14907.559753437661</c:v>
                </c:pt>
                <c:pt idx="25869">
                  <c:v>14892.652193684224</c:v>
                </c:pt>
                <c:pt idx="25870">
                  <c:v>14788.403628328433</c:v>
                </c:pt>
                <c:pt idx="25871">
                  <c:v>14587.281338983168</c:v>
                </c:pt>
                <c:pt idx="25872">
                  <c:v>14650.006648740795</c:v>
                </c:pt>
                <c:pt idx="25873">
                  <c:v>14726.186683314249</c:v>
                </c:pt>
                <c:pt idx="25874">
                  <c:v>14736.495013992568</c:v>
                </c:pt>
                <c:pt idx="25875">
                  <c:v>14835.229530586317</c:v>
                </c:pt>
                <c:pt idx="25876">
                  <c:v>14918.306815957601</c:v>
                </c:pt>
                <c:pt idx="25877">
                  <c:v>14980.963704584623</c:v>
                </c:pt>
                <c:pt idx="25878">
                  <c:v>15046.879944884795</c:v>
                </c:pt>
                <c:pt idx="25879">
                  <c:v>14991.206489088721</c:v>
                </c:pt>
                <c:pt idx="25880">
                  <c:v>15075.157245427619</c:v>
                </c:pt>
                <c:pt idx="25881">
                  <c:v>15110.885368099283</c:v>
                </c:pt>
                <c:pt idx="25882">
                  <c:v>15117.987484222289</c:v>
                </c:pt>
                <c:pt idx="25883">
                  <c:v>15226.383454484161</c:v>
                </c:pt>
                <c:pt idx="25884">
                  <c:v>15186.338065998867</c:v>
                </c:pt>
                <c:pt idx="25885">
                  <c:v>15242.071926701085</c:v>
                </c:pt>
                <c:pt idx="25886">
                  <c:v>15131.871746671037</c:v>
                </c:pt>
                <c:pt idx="25887">
                  <c:v>15078.456239405288</c:v>
                </c:pt>
                <c:pt idx="25888">
                  <c:v>15212.202146248812</c:v>
                </c:pt>
                <c:pt idx="25889">
                  <c:v>15118.951347092307</c:v>
                </c:pt>
                <c:pt idx="25890">
                  <c:v>15113.962093147766</c:v>
                </c:pt>
                <c:pt idx="25891">
                  <c:v>15187.567088541395</c:v>
                </c:pt>
                <c:pt idx="25892">
                  <c:v>15115.729896212593</c:v>
                </c:pt>
                <c:pt idx="25893">
                  <c:v>14637.619359595388</c:v>
                </c:pt>
                <c:pt idx="25894">
                  <c:v>14622.542611655006</c:v>
                </c:pt>
                <c:pt idx="25895">
                  <c:v>14782.951904104861</c:v>
                </c:pt>
                <c:pt idx="25896">
                  <c:v>14875.641012543598</c:v>
                </c:pt>
                <c:pt idx="25897">
                  <c:v>15043.289486754962</c:v>
                </c:pt>
                <c:pt idx="25898">
                  <c:v>15048.855503865061</c:v>
                </c:pt>
                <c:pt idx="25899">
                  <c:v>14875.342199905497</c:v>
                </c:pt>
                <c:pt idx="25900">
                  <c:v>14715.729778100511</c:v>
                </c:pt>
                <c:pt idx="25901">
                  <c:v>14650.539095183525</c:v>
                </c:pt>
                <c:pt idx="25902">
                  <c:v>14650.539095183525</c:v>
                </c:pt>
                <c:pt idx="25903">
                  <c:v>14650.539095183525</c:v>
                </c:pt>
                <c:pt idx="25904">
                  <c:v>14650.539095183525</c:v>
                </c:pt>
                <c:pt idx="25905">
                  <c:v>14650.539095183525</c:v>
                </c:pt>
                <c:pt idx="25906">
                  <c:v>14650.539095183525</c:v>
                </c:pt>
                <c:pt idx="25907">
                  <c:v>14650.539095183525</c:v>
                </c:pt>
                <c:pt idx="25908">
                  <c:v>14650.539095183525</c:v>
                </c:pt>
                <c:pt idx="25909">
                  <c:v>14650.539095183525</c:v>
                </c:pt>
                <c:pt idx="25910">
                  <c:v>14650.539095183525</c:v>
                </c:pt>
                <c:pt idx="25911">
                  <c:v>14650.539095183525</c:v>
                </c:pt>
                <c:pt idx="25912">
                  <c:v>14650.539095183525</c:v>
                </c:pt>
                <c:pt idx="25913">
                  <c:v>14650.539095183525</c:v>
                </c:pt>
                <c:pt idx="25914">
                  <c:v>14650.539095183525</c:v>
                </c:pt>
                <c:pt idx="25915">
                  <c:v>14650.539095183525</c:v>
                </c:pt>
                <c:pt idx="25916">
                  <c:v>14650.539095183525</c:v>
                </c:pt>
                <c:pt idx="25917">
                  <c:v>14650.539095183525</c:v>
                </c:pt>
                <c:pt idx="25918">
                  <c:v>14650.539095183525</c:v>
                </c:pt>
                <c:pt idx="25919">
                  <c:v>14650.539095183525</c:v>
                </c:pt>
                <c:pt idx="25920">
                  <c:v>14650.539095183525</c:v>
                </c:pt>
                <c:pt idx="25921">
                  <c:v>14650.539095183525</c:v>
                </c:pt>
                <c:pt idx="25922">
                  <c:v>14650.539095183525</c:v>
                </c:pt>
                <c:pt idx="25923">
                  <c:v>14650.539095183525</c:v>
                </c:pt>
                <c:pt idx="25924">
                  <c:v>14650.539095183525</c:v>
                </c:pt>
                <c:pt idx="25925">
                  <c:v>14650.539095183525</c:v>
                </c:pt>
                <c:pt idx="25926">
                  <c:v>14650.539095183525</c:v>
                </c:pt>
                <c:pt idx="25927">
                  <c:v>14650.539095183525</c:v>
                </c:pt>
                <c:pt idx="25928">
                  <c:v>14650.539095183525</c:v>
                </c:pt>
                <c:pt idx="25929">
                  <c:v>14650.539095183525</c:v>
                </c:pt>
                <c:pt idx="25930">
                  <c:v>14650.539095183525</c:v>
                </c:pt>
                <c:pt idx="25931">
                  <c:v>14650.539095183525</c:v>
                </c:pt>
                <c:pt idx="25932">
                  <c:v>14650.539095183525</c:v>
                </c:pt>
                <c:pt idx="25933">
                  <c:v>14650.539095183525</c:v>
                </c:pt>
                <c:pt idx="25934">
                  <c:v>14650.539095183525</c:v>
                </c:pt>
                <c:pt idx="25935">
                  <c:v>14650.539095183525</c:v>
                </c:pt>
                <c:pt idx="25936">
                  <c:v>14650.539095183525</c:v>
                </c:pt>
                <c:pt idx="25937">
                  <c:v>14650.539095183525</c:v>
                </c:pt>
                <c:pt idx="25938">
                  <c:v>14650.539095183525</c:v>
                </c:pt>
                <c:pt idx="25939">
                  <c:v>14650.539095183525</c:v>
                </c:pt>
                <c:pt idx="25940">
                  <c:v>14650.539095183525</c:v>
                </c:pt>
                <c:pt idx="25941">
                  <c:v>14650.539095183525</c:v>
                </c:pt>
                <c:pt idx="25942">
                  <c:v>14650.539095183525</c:v>
                </c:pt>
                <c:pt idx="25943">
                  <c:v>14650.539095183525</c:v>
                </c:pt>
                <c:pt idx="25944">
                  <c:v>14650.539095183525</c:v>
                </c:pt>
              </c:numCache>
            </c:numRef>
          </c:yVal>
          <c:smooth val="0"/>
          <c:extLst>
            <c:ext xmlns:c16="http://schemas.microsoft.com/office/drawing/2014/chart" uri="{C3380CC4-5D6E-409C-BE32-E72D297353CC}">
              <c16:uniqueId val="{00000000-DC44-402A-8C3A-19499536C811}"/>
            </c:ext>
          </c:extLst>
        </c:ser>
        <c:ser>
          <c:idx val="1"/>
          <c:order val="1"/>
          <c:tx>
            <c:v>5%+ Drawdown</c:v>
          </c:tx>
          <c:spPr>
            <a:ln w="9525" cap="rnd">
              <a:solidFill>
                <a:srgbClr val="FFC000"/>
              </a:solidFill>
              <a:round/>
            </a:ln>
            <a:effectLst/>
          </c:spPr>
          <c:marker>
            <c:symbol val="none"/>
          </c:marker>
          <c:xVal>
            <c:numRef>
              <c:f>'F-F_Research_Data_Factors_daily'!$AQ$30:$AQ$308</c:f>
              <c:numCache>
                <c:formatCode>m/d/yyyy</c:formatCode>
                <c:ptCount val="279"/>
                <c:pt idx="0">
                  <c:v>9790</c:v>
                </c:pt>
                <c:pt idx="1">
                  <c:v>9790</c:v>
                </c:pt>
                <c:pt idx="2">
                  <c:v>9790</c:v>
                </c:pt>
                <c:pt idx="3">
                  <c:v>10164</c:v>
                </c:pt>
                <c:pt idx="4">
                  <c:v>10164</c:v>
                </c:pt>
                <c:pt idx="5">
                  <c:v>10164</c:v>
                </c:pt>
                <c:pt idx="6">
                  <c:v>10391</c:v>
                </c:pt>
                <c:pt idx="7">
                  <c:v>10391</c:v>
                </c:pt>
                <c:pt idx="8">
                  <c:v>10391</c:v>
                </c:pt>
                <c:pt idx="9">
                  <c:v>10570</c:v>
                </c:pt>
                <c:pt idx="10">
                  <c:v>10570</c:v>
                </c:pt>
                <c:pt idx="11">
                  <c:v>10570</c:v>
                </c:pt>
                <c:pt idx="12">
                  <c:v>10640</c:v>
                </c:pt>
                <c:pt idx="13">
                  <c:v>10640</c:v>
                </c:pt>
                <c:pt idx="14">
                  <c:v>10640</c:v>
                </c:pt>
                <c:pt idx="15">
                  <c:v>10678</c:v>
                </c:pt>
                <c:pt idx="16">
                  <c:v>10678</c:v>
                </c:pt>
                <c:pt idx="17">
                  <c:v>10678</c:v>
                </c:pt>
                <c:pt idx="18">
                  <c:v>10740</c:v>
                </c:pt>
                <c:pt idx="19">
                  <c:v>10740</c:v>
                </c:pt>
                <c:pt idx="20">
                  <c:v>10740</c:v>
                </c:pt>
                <c:pt idx="21">
                  <c:v>11878</c:v>
                </c:pt>
                <c:pt idx="22">
                  <c:v>11878</c:v>
                </c:pt>
                <c:pt idx="23">
                  <c:v>11878</c:v>
                </c:pt>
                <c:pt idx="24">
                  <c:v>16522</c:v>
                </c:pt>
                <c:pt idx="25">
                  <c:v>16522</c:v>
                </c:pt>
                <c:pt idx="26">
                  <c:v>16522</c:v>
                </c:pt>
                <c:pt idx="27">
                  <c:v>16644</c:v>
                </c:pt>
                <c:pt idx="28">
                  <c:v>16644</c:v>
                </c:pt>
                <c:pt idx="29">
                  <c:v>16644</c:v>
                </c:pt>
                <c:pt idx="30">
                  <c:v>16859</c:v>
                </c:pt>
                <c:pt idx="31">
                  <c:v>16859</c:v>
                </c:pt>
                <c:pt idx="32">
                  <c:v>16859</c:v>
                </c:pt>
                <c:pt idx="33">
                  <c:v>17304</c:v>
                </c:pt>
                <c:pt idx="34">
                  <c:v>17304</c:v>
                </c:pt>
                <c:pt idx="35">
                  <c:v>17304</c:v>
                </c:pt>
                <c:pt idx="36">
                  <c:v>18457</c:v>
                </c:pt>
                <c:pt idx="37">
                  <c:v>18457</c:v>
                </c:pt>
                <c:pt idx="38">
                  <c:v>18457</c:v>
                </c:pt>
                <c:pt idx="39">
                  <c:v>18601</c:v>
                </c:pt>
                <c:pt idx="40">
                  <c:v>18601</c:v>
                </c:pt>
                <c:pt idx="41">
                  <c:v>18601</c:v>
                </c:pt>
                <c:pt idx="42">
                  <c:v>18808</c:v>
                </c:pt>
                <c:pt idx="43">
                  <c:v>18808</c:v>
                </c:pt>
                <c:pt idx="44">
                  <c:v>18808</c:v>
                </c:pt>
                <c:pt idx="45">
                  <c:v>18956</c:v>
                </c:pt>
                <c:pt idx="46">
                  <c:v>18956</c:v>
                </c:pt>
                <c:pt idx="47">
                  <c:v>18956</c:v>
                </c:pt>
                <c:pt idx="48">
                  <c:v>19115</c:v>
                </c:pt>
                <c:pt idx="49">
                  <c:v>19115</c:v>
                </c:pt>
                <c:pt idx="50">
                  <c:v>19115</c:v>
                </c:pt>
                <c:pt idx="51">
                  <c:v>19289</c:v>
                </c:pt>
                <c:pt idx="52">
                  <c:v>19289</c:v>
                </c:pt>
                <c:pt idx="53">
                  <c:v>19289</c:v>
                </c:pt>
                <c:pt idx="54">
                  <c:v>19616</c:v>
                </c:pt>
                <c:pt idx="55">
                  <c:v>19616</c:v>
                </c:pt>
                <c:pt idx="56">
                  <c:v>19616</c:v>
                </c:pt>
                <c:pt idx="57">
                  <c:v>20162</c:v>
                </c:pt>
                <c:pt idx="58">
                  <c:v>20162</c:v>
                </c:pt>
                <c:pt idx="59">
                  <c:v>20162</c:v>
                </c:pt>
                <c:pt idx="60">
                  <c:v>20373</c:v>
                </c:pt>
                <c:pt idx="61">
                  <c:v>20373</c:v>
                </c:pt>
                <c:pt idx="62">
                  <c:v>20373</c:v>
                </c:pt>
                <c:pt idx="63">
                  <c:v>20603</c:v>
                </c:pt>
                <c:pt idx="64">
                  <c:v>20603</c:v>
                </c:pt>
                <c:pt idx="65">
                  <c:v>20603</c:v>
                </c:pt>
                <c:pt idx="66">
                  <c:v>20863</c:v>
                </c:pt>
                <c:pt idx="67">
                  <c:v>20863</c:v>
                </c:pt>
                <c:pt idx="68">
                  <c:v>20863</c:v>
                </c:pt>
                <c:pt idx="69">
                  <c:v>21115</c:v>
                </c:pt>
                <c:pt idx="70">
                  <c:v>21115</c:v>
                </c:pt>
                <c:pt idx="71">
                  <c:v>21115</c:v>
                </c:pt>
                <c:pt idx="72">
                  <c:v>21815</c:v>
                </c:pt>
                <c:pt idx="73">
                  <c:v>21815</c:v>
                </c:pt>
                <c:pt idx="74">
                  <c:v>21815</c:v>
                </c:pt>
                <c:pt idx="75">
                  <c:v>22214</c:v>
                </c:pt>
                <c:pt idx="76">
                  <c:v>22214</c:v>
                </c:pt>
                <c:pt idx="77">
                  <c:v>22214</c:v>
                </c:pt>
                <c:pt idx="78">
                  <c:v>22823</c:v>
                </c:pt>
                <c:pt idx="79">
                  <c:v>22823</c:v>
                </c:pt>
                <c:pt idx="80">
                  <c:v>22823</c:v>
                </c:pt>
                <c:pt idx="81">
                  <c:v>23337</c:v>
                </c:pt>
                <c:pt idx="82">
                  <c:v>23337</c:v>
                </c:pt>
                <c:pt idx="83">
                  <c:v>23337</c:v>
                </c:pt>
                <c:pt idx="84">
                  <c:v>23921</c:v>
                </c:pt>
                <c:pt idx="85">
                  <c:v>23921</c:v>
                </c:pt>
                <c:pt idx="86">
                  <c:v>23921</c:v>
                </c:pt>
                <c:pt idx="87">
                  <c:v>24387</c:v>
                </c:pt>
                <c:pt idx="88">
                  <c:v>24387</c:v>
                </c:pt>
                <c:pt idx="89">
                  <c:v>24387</c:v>
                </c:pt>
                <c:pt idx="90">
                  <c:v>24628</c:v>
                </c:pt>
                <c:pt idx="91">
                  <c:v>24628</c:v>
                </c:pt>
                <c:pt idx="92">
                  <c:v>24628</c:v>
                </c:pt>
                <c:pt idx="93">
                  <c:v>24784</c:v>
                </c:pt>
                <c:pt idx="94">
                  <c:v>24784</c:v>
                </c:pt>
                <c:pt idx="95">
                  <c:v>24784</c:v>
                </c:pt>
                <c:pt idx="96">
                  <c:v>24902</c:v>
                </c:pt>
                <c:pt idx="97">
                  <c:v>24902</c:v>
                </c:pt>
                <c:pt idx="98">
                  <c:v>24902</c:v>
                </c:pt>
                <c:pt idx="99">
                  <c:v>25052</c:v>
                </c:pt>
                <c:pt idx="100">
                  <c:v>25052</c:v>
                </c:pt>
                <c:pt idx="101">
                  <c:v>25052</c:v>
                </c:pt>
                <c:pt idx="102">
                  <c:v>25714</c:v>
                </c:pt>
                <c:pt idx="103">
                  <c:v>25714</c:v>
                </c:pt>
                <c:pt idx="104">
                  <c:v>25714</c:v>
                </c:pt>
                <c:pt idx="105">
                  <c:v>26260</c:v>
                </c:pt>
                <c:pt idx="106">
                  <c:v>26260</c:v>
                </c:pt>
                <c:pt idx="107">
                  <c:v>26260</c:v>
                </c:pt>
                <c:pt idx="108">
                  <c:v>26428</c:v>
                </c:pt>
                <c:pt idx="109">
                  <c:v>26428</c:v>
                </c:pt>
                <c:pt idx="110">
                  <c:v>26428</c:v>
                </c:pt>
                <c:pt idx="111">
                  <c:v>26588</c:v>
                </c:pt>
                <c:pt idx="112">
                  <c:v>26588</c:v>
                </c:pt>
                <c:pt idx="113">
                  <c:v>26588</c:v>
                </c:pt>
                <c:pt idx="114">
                  <c:v>27305</c:v>
                </c:pt>
                <c:pt idx="115">
                  <c:v>27305</c:v>
                </c:pt>
                <c:pt idx="116">
                  <c:v>27305</c:v>
                </c:pt>
                <c:pt idx="117">
                  <c:v>28423</c:v>
                </c:pt>
                <c:pt idx="118">
                  <c:v>28423</c:v>
                </c:pt>
                <c:pt idx="119">
                  <c:v>28423</c:v>
                </c:pt>
                <c:pt idx="120">
                  <c:v>28677</c:v>
                </c:pt>
                <c:pt idx="121">
                  <c:v>28677</c:v>
                </c:pt>
                <c:pt idx="122">
                  <c:v>28677</c:v>
                </c:pt>
                <c:pt idx="123">
                  <c:v>28808</c:v>
                </c:pt>
                <c:pt idx="124">
                  <c:v>28808</c:v>
                </c:pt>
                <c:pt idx="125">
                  <c:v>28808</c:v>
                </c:pt>
                <c:pt idx="126">
                  <c:v>29153</c:v>
                </c:pt>
                <c:pt idx="127">
                  <c:v>29153</c:v>
                </c:pt>
                <c:pt idx="128">
                  <c:v>29153</c:v>
                </c:pt>
                <c:pt idx="129">
                  <c:v>29307</c:v>
                </c:pt>
                <c:pt idx="130">
                  <c:v>29307</c:v>
                </c:pt>
                <c:pt idx="131">
                  <c:v>29307</c:v>
                </c:pt>
                <c:pt idx="132">
                  <c:v>29493</c:v>
                </c:pt>
                <c:pt idx="133">
                  <c:v>29493</c:v>
                </c:pt>
                <c:pt idx="134">
                  <c:v>29493</c:v>
                </c:pt>
                <c:pt idx="135">
                  <c:v>29524</c:v>
                </c:pt>
                <c:pt idx="136">
                  <c:v>29524</c:v>
                </c:pt>
                <c:pt idx="137">
                  <c:v>29524</c:v>
                </c:pt>
                <c:pt idx="138">
                  <c:v>29566</c:v>
                </c:pt>
                <c:pt idx="139">
                  <c:v>29566</c:v>
                </c:pt>
                <c:pt idx="140">
                  <c:v>29566</c:v>
                </c:pt>
                <c:pt idx="141">
                  <c:v>29789</c:v>
                </c:pt>
                <c:pt idx="142">
                  <c:v>29789</c:v>
                </c:pt>
                <c:pt idx="143">
                  <c:v>29789</c:v>
                </c:pt>
                <c:pt idx="144">
                  <c:v>30175</c:v>
                </c:pt>
                <c:pt idx="145">
                  <c:v>30175</c:v>
                </c:pt>
                <c:pt idx="146">
                  <c:v>30175</c:v>
                </c:pt>
                <c:pt idx="147">
                  <c:v>30278</c:v>
                </c:pt>
                <c:pt idx="148">
                  <c:v>30278</c:v>
                </c:pt>
                <c:pt idx="149">
                  <c:v>30278</c:v>
                </c:pt>
                <c:pt idx="150">
                  <c:v>30301</c:v>
                </c:pt>
                <c:pt idx="151">
                  <c:v>30301</c:v>
                </c:pt>
                <c:pt idx="152">
                  <c:v>30301</c:v>
                </c:pt>
                <c:pt idx="153">
                  <c:v>30887</c:v>
                </c:pt>
                <c:pt idx="154">
                  <c:v>30887</c:v>
                </c:pt>
                <c:pt idx="155">
                  <c:v>30887</c:v>
                </c:pt>
                <c:pt idx="156">
                  <c:v>31315</c:v>
                </c:pt>
                <c:pt idx="157">
                  <c:v>31315</c:v>
                </c:pt>
                <c:pt idx="158">
                  <c:v>31315</c:v>
                </c:pt>
                <c:pt idx="159">
                  <c:v>31667</c:v>
                </c:pt>
                <c:pt idx="160">
                  <c:v>31667</c:v>
                </c:pt>
                <c:pt idx="161">
                  <c:v>31667</c:v>
                </c:pt>
                <c:pt idx="162">
                  <c:v>31917</c:v>
                </c:pt>
                <c:pt idx="163">
                  <c:v>31917</c:v>
                </c:pt>
                <c:pt idx="164">
                  <c:v>31917</c:v>
                </c:pt>
                <c:pt idx="165">
                  <c:v>32115</c:v>
                </c:pt>
                <c:pt idx="166">
                  <c:v>32115</c:v>
                </c:pt>
                <c:pt idx="167">
                  <c:v>32115</c:v>
                </c:pt>
                <c:pt idx="168">
                  <c:v>32903</c:v>
                </c:pt>
                <c:pt idx="169">
                  <c:v>32903</c:v>
                </c:pt>
                <c:pt idx="170">
                  <c:v>32903</c:v>
                </c:pt>
                <c:pt idx="171">
                  <c:v>33157</c:v>
                </c:pt>
                <c:pt idx="172">
                  <c:v>33157</c:v>
                </c:pt>
                <c:pt idx="173">
                  <c:v>33157</c:v>
                </c:pt>
                <c:pt idx="174">
                  <c:v>33373</c:v>
                </c:pt>
                <c:pt idx="175">
                  <c:v>33373</c:v>
                </c:pt>
                <c:pt idx="176">
                  <c:v>33373</c:v>
                </c:pt>
                <c:pt idx="177">
                  <c:v>33567</c:v>
                </c:pt>
                <c:pt idx="178">
                  <c:v>33567</c:v>
                </c:pt>
                <c:pt idx="179">
                  <c:v>33567</c:v>
                </c:pt>
                <c:pt idx="180">
                  <c:v>33702</c:v>
                </c:pt>
                <c:pt idx="181">
                  <c:v>33702</c:v>
                </c:pt>
                <c:pt idx="182">
                  <c:v>33702</c:v>
                </c:pt>
                <c:pt idx="183">
                  <c:v>34428</c:v>
                </c:pt>
                <c:pt idx="184">
                  <c:v>34428</c:v>
                </c:pt>
                <c:pt idx="185">
                  <c:v>34428</c:v>
                </c:pt>
                <c:pt idx="186">
                  <c:v>35270</c:v>
                </c:pt>
                <c:pt idx="187">
                  <c:v>35270</c:v>
                </c:pt>
                <c:pt idx="188">
                  <c:v>35270</c:v>
                </c:pt>
                <c:pt idx="189">
                  <c:v>35531</c:v>
                </c:pt>
                <c:pt idx="190">
                  <c:v>35531</c:v>
                </c:pt>
                <c:pt idx="191">
                  <c:v>35531</c:v>
                </c:pt>
                <c:pt idx="192">
                  <c:v>35657</c:v>
                </c:pt>
                <c:pt idx="193">
                  <c:v>35657</c:v>
                </c:pt>
                <c:pt idx="194">
                  <c:v>35657</c:v>
                </c:pt>
                <c:pt idx="195">
                  <c:v>35730</c:v>
                </c:pt>
                <c:pt idx="196">
                  <c:v>35730</c:v>
                </c:pt>
                <c:pt idx="197">
                  <c:v>35730</c:v>
                </c:pt>
                <c:pt idx="198">
                  <c:v>35961</c:v>
                </c:pt>
                <c:pt idx="199">
                  <c:v>35961</c:v>
                </c:pt>
                <c:pt idx="200">
                  <c:v>35961</c:v>
                </c:pt>
                <c:pt idx="201">
                  <c:v>36076</c:v>
                </c:pt>
                <c:pt idx="202">
                  <c:v>36076</c:v>
                </c:pt>
                <c:pt idx="203">
                  <c:v>36076</c:v>
                </c:pt>
                <c:pt idx="204">
                  <c:v>36200</c:v>
                </c:pt>
                <c:pt idx="205">
                  <c:v>36200</c:v>
                </c:pt>
                <c:pt idx="206">
                  <c:v>36200</c:v>
                </c:pt>
                <c:pt idx="207">
                  <c:v>36307</c:v>
                </c:pt>
                <c:pt idx="208">
                  <c:v>36307</c:v>
                </c:pt>
                <c:pt idx="209">
                  <c:v>36307</c:v>
                </c:pt>
                <c:pt idx="210">
                  <c:v>36448</c:v>
                </c:pt>
                <c:pt idx="211">
                  <c:v>36448</c:v>
                </c:pt>
                <c:pt idx="212">
                  <c:v>36448</c:v>
                </c:pt>
                <c:pt idx="213">
                  <c:v>36553</c:v>
                </c:pt>
                <c:pt idx="214">
                  <c:v>36553</c:v>
                </c:pt>
                <c:pt idx="215">
                  <c:v>36553</c:v>
                </c:pt>
                <c:pt idx="216">
                  <c:v>37538</c:v>
                </c:pt>
                <c:pt idx="217">
                  <c:v>37538</c:v>
                </c:pt>
                <c:pt idx="218">
                  <c:v>37538</c:v>
                </c:pt>
                <c:pt idx="219">
                  <c:v>39146</c:v>
                </c:pt>
                <c:pt idx="220">
                  <c:v>39146</c:v>
                </c:pt>
                <c:pt idx="221">
                  <c:v>39146</c:v>
                </c:pt>
                <c:pt idx="222">
                  <c:v>39309</c:v>
                </c:pt>
                <c:pt idx="223">
                  <c:v>39309</c:v>
                </c:pt>
                <c:pt idx="224">
                  <c:v>39309</c:v>
                </c:pt>
                <c:pt idx="225">
                  <c:v>39881</c:v>
                </c:pt>
                <c:pt idx="226">
                  <c:v>39881</c:v>
                </c:pt>
                <c:pt idx="227">
                  <c:v>39881</c:v>
                </c:pt>
                <c:pt idx="228">
                  <c:v>41064</c:v>
                </c:pt>
                <c:pt idx="229">
                  <c:v>41064</c:v>
                </c:pt>
                <c:pt idx="230">
                  <c:v>41064</c:v>
                </c:pt>
                <c:pt idx="231">
                  <c:v>41228</c:v>
                </c:pt>
                <c:pt idx="232">
                  <c:v>41228</c:v>
                </c:pt>
                <c:pt idx="233">
                  <c:v>41228</c:v>
                </c:pt>
                <c:pt idx="234">
                  <c:v>41449</c:v>
                </c:pt>
                <c:pt idx="235">
                  <c:v>41449</c:v>
                </c:pt>
                <c:pt idx="236">
                  <c:v>41449</c:v>
                </c:pt>
                <c:pt idx="237">
                  <c:v>41673</c:v>
                </c:pt>
                <c:pt idx="238">
                  <c:v>41673</c:v>
                </c:pt>
                <c:pt idx="239">
                  <c:v>41673</c:v>
                </c:pt>
                <c:pt idx="240">
                  <c:v>41927</c:v>
                </c:pt>
                <c:pt idx="241">
                  <c:v>41927</c:v>
                </c:pt>
                <c:pt idx="242">
                  <c:v>41927</c:v>
                </c:pt>
                <c:pt idx="243">
                  <c:v>42411</c:v>
                </c:pt>
                <c:pt idx="244">
                  <c:v>42411</c:v>
                </c:pt>
                <c:pt idx="245">
                  <c:v>42411</c:v>
                </c:pt>
                <c:pt idx="246">
                  <c:v>43139</c:v>
                </c:pt>
                <c:pt idx="247">
                  <c:v>43139</c:v>
                </c:pt>
                <c:pt idx="248">
                  <c:v>43139</c:v>
                </c:pt>
                <c:pt idx="249">
                  <c:v>43458</c:v>
                </c:pt>
                <c:pt idx="250">
                  <c:v>43458</c:v>
                </c:pt>
                <c:pt idx="251">
                  <c:v>43458</c:v>
                </c:pt>
                <c:pt idx="252">
                  <c:v>43619</c:v>
                </c:pt>
                <c:pt idx="253">
                  <c:v>43619</c:v>
                </c:pt>
                <c:pt idx="254">
                  <c:v>43619</c:v>
                </c:pt>
                <c:pt idx="255">
                  <c:v>43691</c:v>
                </c:pt>
                <c:pt idx="256">
                  <c:v>43691</c:v>
                </c:pt>
                <c:pt idx="257">
                  <c:v>43691</c:v>
                </c:pt>
                <c:pt idx="258">
                  <c:v>43913</c:v>
                </c:pt>
                <c:pt idx="259">
                  <c:v>43913</c:v>
                </c:pt>
                <c:pt idx="260">
                  <c:v>43913</c:v>
                </c:pt>
                <c:pt idx="261">
                  <c:v>44097</c:v>
                </c:pt>
                <c:pt idx="262">
                  <c:v>44097</c:v>
                </c:pt>
                <c:pt idx="263">
                  <c:v>44097</c:v>
                </c:pt>
                <c:pt idx="264">
                  <c:v>44259</c:v>
                </c:pt>
                <c:pt idx="265">
                  <c:v>44259</c:v>
                </c:pt>
                <c:pt idx="266">
                  <c:v>44259</c:v>
                </c:pt>
                <c:pt idx="267">
                  <c:v>44473</c:v>
                </c:pt>
                <c:pt idx="268">
                  <c:v>44473</c:v>
                </c:pt>
                <c:pt idx="269">
                  <c:v>44473</c:v>
                </c:pt>
                <c:pt idx="270">
                  <c:v>44848</c:v>
                </c:pt>
                <c:pt idx="271">
                  <c:v>44848</c:v>
                </c:pt>
                <c:pt idx="272">
                  <c:v>44848</c:v>
                </c:pt>
                <c:pt idx="273">
                  <c:v>45401</c:v>
                </c:pt>
                <c:pt idx="274">
                  <c:v>45401</c:v>
                </c:pt>
                <c:pt idx="275">
                  <c:v>45401</c:v>
                </c:pt>
                <c:pt idx="276">
                  <c:v>45509</c:v>
                </c:pt>
                <c:pt idx="277">
                  <c:v>45509</c:v>
                </c:pt>
                <c:pt idx="278">
                  <c:v>45509</c:v>
                </c:pt>
              </c:numCache>
            </c:numRef>
          </c:xVal>
          <c:yVal>
            <c:numRef>
              <c:f>'F-F_Research_Data_Factors_daily'!$AT$30:$AT$308</c:f>
              <c:numCache>
                <c:formatCode>General</c:formatCode>
                <c:ptCount val="279"/>
                <c:pt idx="0">
                  <c:v>1.0000000000000001E-5</c:v>
                </c:pt>
                <c:pt idx="1">
                  <c:v>16000</c:v>
                </c:pt>
                <c:pt idx="2">
                  <c:v>1.0000000000000001E-5</c:v>
                </c:pt>
                <c:pt idx="3">
                  <c:v>1.0000000000000001E-5</c:v>
                </c:pt>
                <c:pt idx="4">
                  <c:v>16000</c:v>
                </c:pt>
                <c:pt idx="5">
                  <c:v>1.0000000000000001E-5</c:v>
                </c:pt>
                <c:pt idx="6">
                  <c:v>1.0000000000000001E-5</c:v>
                </c:pt>
                <c:pt idx="7">
                  <c:v>16000</c:v>
                </c:pt>
                <c:pt idx="8">
                  <c:v>1.0000000000000001E-5</c:v>
                </c:pt>
                <c:pt idx="9">
                  <c:v>1.0000000000000001E-5</c:v>
                </c:pt>
                <c:pt idx="10">
                  <c:v>16000</c:v>
                </c:pt>
                <c:pt idx="11">
                  <c:v>1.0000000000000001E-5</c:v>
                </c:pt>
                <c:pt idx="12">
                  <c:v>1.0000000000000001E-5</c:v>
                </c:pt>
                <c:pt idx="13">
                  <c:v>16000</c:v>
                </c:pt>
                <c:pt idx="14">
                  <c:v>1.0000000000000001E-5</c:v>
                </c:pt>
                <c:pt idx="15">
                  <c:v>1.0000000000000001E-5</c:v>
                </c:pt>
                <c:pt idx="16">
                  <c:v>16000</c:v>
                </c:pt>
                <c:pt idx="17">
                  <c:v>1.0000000000000001E-5</c:v>
                </c:pt>
                <c:pt idx="18">
                  <c:v>1.0000000000000001E-5</c:v>
                </c:pt>
                <c:pt idx="19">
                  <c:v>16000</c:v>
                </c:pt>
                <c:pt idx="20">
                  <c:v>1.0000000000000001E-5</c:v>
                </c:pt>
                <c:pt idx="21">
                  <c:v>1.0000000000000001E-5</c:v>
                </c:pt>
                <c:pt idx="22">
                  <c:v>16000</c:v>
                </c:pt>
                <c:pt idx="23">
                  <c:v>1.0000000000000001E-5</c:v>
                </c:pt>
                <c:pt idx="24">
                  <c:v>1.0000000000000001E-5</c:v>
                </c:pt>
                <c:pt idx="25">
                  <c:v>16000</c:v>
                </c:pt>
                <c:pt idx="26">
                  <c:v>1.0000000000000001E-5</c:v>
                </c:pt>
                <c:pt idx="27">
                  <c:v>1.0000000000000001E-5</c:v>
                </c:pt>
                <c:pt idx="28">
                  <c:v>16000</c:v>
                </c:pt>
                <c:pt idx="29">
                  <c:v>1.0000000000000001E-5</c:v>
                </c:pt>
                <c:pt idx="30">
                  <c:v>1.0000000000000001E-5</c:v>
                </c:pt>
                <c:pt idx="31">
                  <c:v>16000</c:v>
                </c:pt>
                <c:pt idx="32">
                  <c:v>1.0000000000000001E-5</c:v>
                </c:pt>
                <c:pt idx="33">
                  <c:v>1.0000000000000001E-5</c:v>
                </c:pt>
                <c:pt idx="34">
                  <c:v>16000</c:v>
                </c:pt>
                <c:pt idx="35">
                  <c:v>1.0000000000000001E-5</c:v>
                </c:pt>
                <c:pt idx="36">
                  <c:v>1.0000000000000001E-5</c:v>
                </c:pt>
                <c:pt idx="37">
                  <c:v>16000</c:v>
                </c:pt>
                <c:pt idx="38">
                  <c:v>1.0000000000000001E-5</c:v>
                </c:pt>
                <c:pt idx="39">
                  <c:v>1.0000000000000001E-5</c:v>
                </c:pt>
                <c:pt idx="40">
                  <c:v>16000</c:v>
                </c:pt>
                <c:pt idx="41">
                  <c:v>1.0000000000000001E-5</c:v>
                </c:pt>
                <c:pt idx="42">
                  <c:v>1.0000000000000001E-5</c:v>
                </c:pt>
                <c:pt idx="43">
                  <c:v>16000</c:v>
                </c:pt>
                <c:pt idx="44">
                  <c:v>1.0000000000000001E-5</c:v>
                </c:pt>
                <c:pt idx="45">
                  <c:v>1.0000000000000001E-5</c:v>
                </c:pt>
                <c:pt idx="46">
                  <c:v>16000</c:v>
                </c:pt>
                <c:pt idx="47">
                  <c:v>1.0000000000000001E-5</c:v>
                </c:pt>
                <c:pt idx="48">
                  <c:v>1.0000000000000001E-5</c:v>
                </c:pt>
                <c:pt idx="49">
                  <c:v>16000</c:v>
                </c:pt>
                <c:pt idx="50">
                  <c:v>1.0000000000000001E-5</c:v>
                </c:pt>
                <c:pt idx="51">
                  <c:v>1.0000000000000001E-5</c:v>
                </c:pt>
                <c:pt idx="52">
                  <c:v>16000</c:v>
                </c:pt>
                <c:pt idx="53">
                  <c:v>1.0000000000000001E-5</c:v>
                </c:pt>
                <c:pt idx="54">
                  <c:v>1.0000000000000001E-5</c:v>
                </c:pt>
                <c:pt idx="55">
                  <c:v>16000</c:v>
                </c:pt>
                <c:pt idx="56">
                  <c:v>1.0000000000000001E-5</c:v>
                </c:pt>
                <c:pt idx="57">
                  <c:v>1.0000000000000001E-5</c:v>
                </c:pt>
                <c:pt idx="58">
                  <c:v>16000</c:v>
                </c:pt>
                <c:pt idx="59">
                  <c:v>1.0000000000000001E-5</c:v>
                </c:pt>
                <c:pt idx="60">
                  <c:v>1.0000000000000001E-5</c:v>
                </c:pt>
                <c:pt idx="61">
                  <c:v>16000</c:v>
                </c:pt>
                <c:pt idx="62">
                  <c:v>1.0000000000000001E-5</c:v>
                </c:pt>
                <c:pt idx="63">
                  <c:v>1.0000000000000001E-5</c:v>
                </c:pt>
                <c:pt idx="64">
                  <c:v>16000</c:v>
                </c:pt>
                <c:pt idx="65">
                  <c:v>1.0000000000000001E-5</c:v>
                </c:pt>
                <c:pt idx="66">
                  <c:v>1.0000000000000001E-5</c:v>
                </c:pt>
                <c:pt idx="67">
                  <c:v>16000</c:v>
                </c:pt>
                <c:pt idx="68">
                  <c:v>1.0000000000000001E-5</c:v>
                </c:pt>
                <c:pt idx="69">
                  <c:v>1.0000000000000001E-5</c:v>
                </c:pt>
                <c:pt idx="70">
                  <c:v>16000</c:v>
                </c:pt>
                <c:pt idx="71">
                  <c:v>1.0000000000000001E-5</c:v>
                </c:pt>
                <c:pt idx="72">
                  <c:v>1.0000000000000001E-5</c:v>
                </c:pt>
                <c:pt idx="73">
                  <c:v>16000</c:v>
                </c:pt>
                <c:pt idx="74">
                  <c:v>1.0000000000000001E-5</c:v>
                </c:pt>
                <c:pt idx="75">
                  <c:v>1.0000000000000001E-5</c:v>
                </c:pt>
                <c:pt idx="76">
                  <c:v>16000</c:v>
                </c:pt>
                <c:pt idx="77">
                  <c:v>1.0000000000000001E-5</c:v>
                </c:pt>
                <c:pt idx="78">
                  <c:v>1.0000000000000001E-5</c:v>
                </c:pt>
                <c:pt idx="79">
                  <c:v>16000</c:v>
                </c:pt>
                <c:pt idx="80">
                  <c:v>1.0000000000000001E-5</c:v>
                </c:pt>
                <c:pt idx="81">
                  <c:v>1.0000000000000001E-5</c:v>
                </c:pt>
                <c:pt idx="82">
                  <c:v>16000</c:v>
                </c:pt>
                <c:pt idx="83">
                  <c:v>1.0000000000000001E-5</c:v>
                </c:pt>
                <c:pt idx="84">
                  <c:v>1.0000000000000001E-5</c:v>
                </c:pt>
                <c:pt idx="85">
                  <c:v>16000</c:v>
                </c:pt>
                <c:pt idx="86">
                  <c:v>1.0000000000000001E-5</c:v>
                </c:pt>
                <c:pt idx="87">
                  <c:v>1.0000000000000001E-5</c:v>
                </c:pt>
                <c:pt idx="88">
                  <c:v>16000</c:v>
                </c:pt>
                <c:pt idx="89">
                  <c:v>1.0000000000000001E-5</c:v>
                </c:pt>
                <c:pt idx="90">
                  <c:v>1.0000000000000001E-5</c:v>
                </c:pt>
                <c:pt idx="91">
                  <c:v>16000</c:v>
                </c:pt>
                <c:pt idx="92">
                  <c:v>1.0000000000000001E-5</c:v>
                </c:pt>
                <c:pt idx="93">
                  <c:v>1.0000000000000001E-5</c:v>
                </c:pt>
                <c:pt idx="94">
                  <c:v>16000</c:v>
                </c:pt>
                <c:pt idx="95">
                  <c:v>1.0000000000000001E-5</c:v>
                </c:pt>
                <c:pt idx="96">
                  <c:v>1.0000000000000001E-5</c:v>
                </c:pt>
                <c:pt idx="97">
                  <c:v>16000</c:v>
                </c:pt>
                <c:pt idx="98">
                  <c:v>1.0000000000000001E-5</c:v>
                </c:pt>
                <c:pt idx="99">
                  <c:v>1.0000000000000001E-5</c:v>
                </c:pt>
                <c:pt idx="100">
                  <c:v>16000</c:v>
                </c:pt>
                <c:pt idx="101">
                  <c:v>1.0000000000000001E-5</c:v>
                </c:pt>
                <c:pt idx="102">
                  <c:v>1.0000000000000001E-5</c:v>
                </c:pt>
                <c:pt idx="103">
                  <c:v>16000</c:v>
                </c:pt>
                <c:pt idx="104">
                  <c:v>1.0000000000000001E-5</c:v>
                </c:pt>
                <c:pt idx="105">
                  <c:v>1.0000000000000001E-5</c:v>
                </c:pt>
                <c:pt idx="106">
                  <c:v>16000</c:v>
                </c:pt>
                <c:pt idx="107">
                  <c:v>1.0000000000000001E-5</c:v>
                </c:pt>
                <c:pt idx="108">
                  <c:v>1.0000000000000001E-5</c:v>
                </c:pt>
                <c:pt idx="109">
                  <c:v>16000</c:v>
                </c:pt>
                <c:pt idx="110">
                  <c:v>1.0000000000000001E-5</c:v>
                </c:pt>
                <c:pt idx="111">
                  <c:v>1.0000000000000001E-5</c:v>
                </c:pt>
                <c:pt idx="112">
                  <c:v>16000</c:v>
                </c:pt>
                <c:pt idx="113">
                  <c:v>1.0000000000000001E-5</c:v>
                </c:pt>
                <c:pt idx="114">
                  <c:v>1.0000000000000001E-5</c:v>
                </c:pt>
                <c:pt idx="115">
                  <c:v>16000</c:v>
                </c:pt>
                <c:pt idx="116">
                  <c:v>1.0000000000000001E-5</c:v>
                </c:pt>
                <c:pt idx="117">
                  <c:v>1.0000000000000001E-5</c:v>
                </c:pt>
                <c:pt idx="118">
                  <c:v>16000</c:v>
                </c:pt>
                <c:pt idx="119">
                  <c:v>1.0000000000000001E-5</c:v>
                </c:pt>
                <c:pt idx="120">
                  <c:v>1.0000000000000001E-5</c:v>
                </c:pt>
                <c:pt idx="121">
                  <c:v>16000</c:v>
                </c:pt>
                <c:pt idx="122">
                  <c:v>1.0000000000000001E-5</c:v>
                </c:pt>
                <c:pt idx="123">
                  <c:v>1.0000000000000001E-5</c:v>
                </c:pt>
                <c:pt idx="124">
                  <c:v>16000</c:v>
                </c:pt>
                <c:pt idx="125">
                  <c:v>1.0000000000000001E-5</c:v>
                </c:pt>
                <c:pt idx="126">
                  <c:v>1.0000000000000001E-5</c:v>
                </c:pt>
                <c:pt idx="127">
                  <c:v>16000</c:v>
                </c:pt>
                <c:pt idx="128">
                  <c:v>1.0000000000000001E-5</c:v>
                </c:pt>
                <c:pt idx="129">
                  <c:v>1.0000000000000001E-5</c:v>
                </c:pt>
                <c:pt idx="130">
                  <c:v>16000</c:v>
                </c:pt>
                <c:pt idx="131">
                  <c:v>1.0000000000000001E-5</c:v>
                </c:pt>
                <c:pt idx="132">
                  <c:v>1.0000000000000001E-5</c:v>
                </c:pt>
                <c:pt idx="133">
                  <c:v>16000</c:v>
                </c:pt>
                <c:pt idx="134">
                  <c:v>1.0000000000000001E-5</c:v>
                </c:pt>
                <c:pt idx="135">
                  <c:v>1.0000000000000001E-5</c:v>
                </c:pt>
                <c:pt idx="136">
                  <c:v>16000</c:v>
                </c:pt>
                <c:pt idx="137">
                  <c:v>1.0000000000000001E-5</c:v>
                </c:pt>
                <c:pt idx="138">
                  <c:v>1.0000000000000001E-5</c:v>
                </c:pt>
                <c:pt idx="139">
                  <c:v>16000</c:v>
                </c:pt>
                <c:pt idx="140">
                  <c:v>1.0000000000000001E-5</c:v>
                </c:pt>
                <c:pt idx="141">
                  <c:v>1.0000000000000001E-5</c:v>
                </c:pt>
                <c:pt idx="142">
                  <c:v>16000</c:v>
                </c:pt>
                <c:pt idx="143">
                  <c:v>1.0000000000000001E-5</c:v>
                </c:pt>
                <c:pt idx="144">
                  <c:v>1.0000000000000001E-5</c:v>
                </c:pt>
                <c:pt idx="145">
                  <c:v>16000</c:v>
                </c:pt>
                <c:pt idx="146">
                  <c:v>1.0000000000000001E-5</c:v>
                </c:pt>
                <c:pt idx="147">
                  <c:v>1.0000000000000001E-5</c:v>
                </c:pt>
                <c:pt idx="148">
                  <c:v>16000</c:v>
                </c:pt>
                <c:pt idx="149">
                  <c:v>1.0000000000000001E-5</c:v>
                </c:pt>
                <c:pt idx="150">
                  <c:v>1.0000000000000001E-5</c:v>
                </c:pt>
                <c:pt idx="151">
                  <c:v>16000</c:v>
                </c:pt>
                <c:pt idx="152">
                  <c:v>1.0000000000000001E-5</c:v>
                </c:pt>
                <c:pt idx="153">
                  <c:v>1.0000000000000001E-5</c:v>
                </c:pt>
                <c:pt idx="154">
                  <c:v>16000</c:v>
                </c:pt>
                <c:pt idx="155">
                  <c:v>1.0000000000000001E-5</c:v>
                </c:pt>
                <c:pt idx="156">
                  <c:v>1.0000000000000001E-5</c:v>
                </c:pt>
                <c:pt idx="157">
                  <c:v>16000</c:v>
                </c:pt>
                <c:pt idx="158">
                  <c:v>1.0000000000000001E-5</c:v>
                </c:pt>
                <c:pt idx="159">
                  <c:v>1.0000000000000001E-5</c:v>
                </c:pt>
                <c:pt idx="160">
                  <c:v>16000</c:v>
                </c:pt>
                <c:pt idx="161">
                  <c:v>1.0000000000000001E-5</c:v>
                </c:pt>
                <c:pt idx="162">
                  <c:v>1.0000000000000001E-5</c:v>
                </c:pt>
                <c:pt idx="163">
                  <c:v>16000</c:v>
                </c:pt>
                <c:pt idx="164">
                  <c:v>1.0000000000000001E-5</c:v>
                </c:pt>
                <c:pt idx="165">
                  <c:v>1.0000000000000001E-5</c:v>
                </c:pt>
                <c:pt idx="166">
                  <c:v>16000</c:v>
                </c:pt>
                <c:pt idx="167">
                  <c:v>1.0000000000000001E-5</c:v>
                </c:pt>
                <c:pt idx="168">
                  <c:v>1.0000000000000001E-5</c:v>
                </c:pt>
                <c:pt idx="169">
                  <c:v>16000</c:v>
                </c:pt>
                <c:pt idx="170">
                  <c:v>1.0000000000000001E-5</c:v>
                </c:pt>
                <c:pt idx="171">
                  <c:v>1.0000000000000001E-5</c:v>
                </c:pt>
                <c:pt idx="172">
                  <c:v>16000</c:v>
                </c:pt>
                <c:pt idx="173">
                  <c:v>1.0000000000000001E-5</c:v>
                </c:pt>
                <c:pt idx="174">
                  <c:v>1.0000000000000001E-5</c:v>
                </c:pt>
                <c:pt idx="175">
                  <c:v>16000</c:v>
                </c:pt>
                <c:pt idx="176">
                  <c:v>1.0000000000000001E-5</c:v>
                </c:pt>
                <c:pt idx="177">
                  <c:v>1.0000000000000001E-5</c:v>
                </c:pt>
                <c:pt idx="178">
                  <c:v>16000</c:v>
                </c:pt>
                <c:pt idx="179">
                  <c:v>1.0000000000000001E-5</c:v>
                </c:pt>
                <c:pt idx="180">
                  <c:v>1.0000000000000001E-5</c:v>
                </c:pt>
                <c:pt idx="181">
                  <c:v>16000</c:v>
                </c:pt>
                <c:pt idx="182">
                  <c:v>1.0000000000000001E-5</c:v>
                </c:pt>
                <c:pt idx="183">
                  <c:v>1.0000000000000001E-5</c:v>
                </c:pt>
                <c:pt idx="184">
                  <c:v>16000</c:v>
                </c:pt>
                <c:pt idx="185">
                  <c:v>1.0000000000000001E-5</c:v>
                </c:pt>
                <c:pt idx="186">
                  <c:v>1.0000000000000001E-5</c:v>
                </c:pt>
                <c:pt idx="187">
                  <c:v>16000</c:v>
                </c:pt>
                <c:pt idx="188">
                  <c:v>1.0000000000000001E-5</c:v>
                </c:pt>
                <c:pt idx="189">
                  <c:v>1.0000000000000001E-5</c:v>
                </c:pt>
                <c:pt idx="190">
                  <c:v>16000</c:v>
                </c:pt>
                <c:pt idx="191">
                  <c:v>1.0000000000000001E-5</c:v>
                </c:pt>
                <c:pt idx="192">
                  <c:v>1.0000000000000001E-5</c:v>
                </c:pt>
                <c:pt idx="193">
                  <c:v>16000</c:v>
                </c:pt>
                <c:pt idx="194">
                  <c:v>1.0000000000000001E-5</c:v>
                </c:pt>
                <c:pt idx="195">
                  <c:v>1.0000000000000001E-5</c:v>
                </c:pt>
                <c:pt idx="196">
                  <c:v>16000</c:v>
                </c:pt>
                <c:pt idx="197">
                  <c:v>1.0000000000000001E-5</c:v>
                </c:pt>
                <c:pt idx="198">
                  <c:v>1.0000000000000001E-5</c:v>
                </c:pt>
                <c:pt idx="199">
                  <c:v>16000</c:v>
                </c:pt>
                <c:pt idx="200">
                  <c:v>1.0000000000000001E-5</c:v>
                </c:pt>
                <c:pt idx="201">
                  <c:v>1.0000000000000001E-5</c:v>
                </c:pt>
                <c:pt idx="202">
                  <c:v>16000</c:v>
                </c:pt>
                <c:pt idx="203">
                  <c:v>1.0000000000000001E-5</c:v>
                </c:pt>
                <c:pt idx="204">
                  <c:v>1.0000000000000001E-5</c:v>
                </c:pt>
                <c:pt idx="205">
                  <c:v>16000</c:v>
                </c:pt>
                <c:pt idx="206">
                  <c:v>1.0000000000000001E-5</c:v>
                </c:pt>
                <c:pt idx="207">
                  <c:v>1.0000000000000001E-5</c:v>
                </c:pt>
                <c:pt idx="208">
                  <c:v>16000</c:v>
                </c:pt>
                <c:pt idx="209">
                  <c:v>1.0000000000000001E-5</c:v>
                </c:pt>
                <c:pt idx="210">
                  <c:v>1.0000000000000001E-5</c:v>
                </c:pt>
                <c:pt idx="211">
                  <c:v>16000</c:v>
                </c:pt>
                <c:pt idx="212">
                  <c:v>1.0000000000000001E-5</c:v>
                </c:pt>
                <c:pt idx="213">
                  <c:v>1.0000000000000001E-5</c:v>
                </c:pt>
                <c:pt idx="214">
                  <c:v>16000</c:v>
                </c:pt>
                <c:pt idx="215">
                  <c:v>1.0000000000000001E-5</c:v>
                </c:pt>
                <c:pt idx="216">
                  <c:v>1.0000000000000001E-5</c:v>
                </c:pt>
                <c:pt idx="217">
                  <c:v>16000</c:v>
                </c:pt>
                <c:pt idx="218">
                  <c:v>1.0000000000000001E-5</c:v>
                </c:pt>
                <c:pt idx="219">
                  <c:v>1.0000000000000001E-5</c:v>
                </c:pt>
                <c:pt idx="220">
                  <c:v>16000</c:v>
                </c:pt>
                <c:pt idx="221">
                  <c:v>1.0000000000000001E-5</c:v>
                </c:pt>
                <c:pt idx="222">
                  <c:v>1.0000000000000001E-5</c:v>
                </c:pt>
                <c:pt idx="223">
                  <c:v>16000</c:v>
                </c:pt>
                <c:pt idx="224">
                  <c:v>1.0000000000000001E-5</c:v>
                </c:pt>
                <c:pt idx="225">
                  <c:v>1.0000000000000001E-5</c:v>
                </c:pt>
                <c:pt idx="226">
                  <c:v>16000</c:v>
                </c:pt>
                <c:pt idx="227">
                  <c:v>1.0000000000000001E-5</c:v>
                </c:pt>
                <c:pt idx="228">
                  <c:v>1.0000000000000001E-5</c:v>
                </c:pt>
                <c:pt idx="229">
                  <c:v>16000</c:v>
                </c:pt>
                <c:pt idx="230">
                  <c:v>1.0000000000000001E-5</c:v>
                </c:pt>
                <c:pt idx="231">
                  <c:v>1.0000000000000001E-5</c:v>
                </c:pt>
                <c:pt idx="232">
                  <c:v>16000</c:v>
                </c:pt>
                <c:pt idx="233">
                  <c:v>1.0000000000000001E-5</c:v>
                </c:pt>
                <c:pt idx="234">
                  <c:v>1.0000000000000001E-5</c:v>
                </c:pt>
                <c:pt idx="235">
                  <c:v>16000</c:v>
                </c:pt>
                <c:pt idx="236">
                  <c:v>1.0000000000000001E-5</c:v>
                </c:pt>
                <c:pt idx="237">
                  <c:v>1.0000000000000001E-5</c:v>
                </c:pt>
                <c:pt idx="238">
                  <c:v>16000</c:v>
                </c:pt>
                <c:pt idx="239">
                  <c:v>1.0000000000000001E-5</c:v>
                </c:pt>
                <c:pt idx="240">
                  <c:v>1.0000000000000001E-5</c:v>
                </c:pt>
                <c:pt idx="241">
                  <c:v>16000</c:v>
                </c:pt>
                <c:pt idx="242">
                  <c:v>1.0000000000000001E-5</c:v>
                </c:pt>
                <c:pt idx="243">
                  <c:v>1.0000000000000001E-5</c:v>
                </c:pt>
                <c:pt idx="244">
                  <c:v>16000</c:v>
                </c:pt>
                <c:pt idx="245">
                  <c:v>1.0000000000000001E-5</c:v>
                </c:pt>
                <c:pt idx="246">
                  <c:v>1.0000000000000001E-5</c:v>
                </c:pt>
                <c:pt idx="247">
                  <c:v>16000</c:v>
                </c:pt>
                <c:pt idx="248">
                  <c:v>1.0000000000000001E-5</c:v>
                </c:pt>
                <c:pt idx="249">
                  <c:v>1.0000000000000001E-5</c:v>
                </c:pt>
                <c:pt idx="250">
                  <c:v>16000</c:v>
                </c:pt>
                <c:pt idx="251">
                  <c:v>1.0000000000000001E-5</c:v>
                </c:pt>
                <c:pt idx="252">
                  <c:v>1.0000000000000001E-5</c:v>
                </c:pt>
                <c:pt idx="253">
                  <c:v>16000</c:v>
                </c:pt>
                <c:pt idx="254">
                  <c:v>1.0000000000000001E-5</c:v>
                </c:pt>
                <c:pt idx="255">
                  <c:v>1.0000000000000001E-5</c:v>
                </c:pt>
                <c:pt idx="256">
                  <c:v>16000</c:v>
                </c:pt>
                <c:pt idx="257">
                  <c:v>1.0000000000000001E-5</c:v>
                </c:pt>
                <c:pt idx="258">
                  <c:v>1.0000000000000001E-5</c:v>
                </c:pt>
                <c:pt idx="259">
                  <c:v>16000</c:v>
                </c:pt>
                <c:pt idx="260">
                  <c:v>1.0000000000000001E-5</c:v>
                </c:pt>
                <c:pt idx="261">
                  <c:v>1.0000000000000001E-5</c:v>
                </c:pt>
                <c:pt idx="262">
                  <c:v>16000</c:v>
                </c:pt>
                <c:pt idx="263">
                  <c:v>1.0000000000000001E-5</c:v>
                </c:pt>
                <c:pt idx="264">
                  <c:v>1.0000000000000001E-5</c:v>
                </c:pt>
                <c:pt idx="265">
                  <c:v>16000</c:v>
                </c:pt>
                <c:pt idx="266">
                  <c:v>1.0000000000000001E-5</c:v>
                </c:pt>
                <c:pt idx="267">
                  <c:v>1.0000000000000001E-5</c:v>
                </c:pt>
                <c:pt idx="268">
                  <c:v>16000</c:v>
                </c:pt>
                <c:pt idx="269">
                  <c:v>1.0000000000000001E-5</c:v>
                </c:pt>
                <c:pt idx="270">
                  <c:v>1.0000000000000001E-5</c:v>
                </c:pt>
                <c:pt idx="271">
                  <c:v>16000</c:v>
                </c:pt>
                <c:pt idx="272">
                  <c:v>1.0000000000000001E-5</c:v>
                </c:pt>
                <c:pt idx="273">
                  <c:v>1.0000000000000001E-5</c:v>
                </c:pt>
                <c:pt idx="274">
                  <c:v>16000</c:v>
                </c:pt>
                <c:pt idx="275">
                  <c:v>1.0000000000000001E-5</c:v>
                </c:pt>
                <c:pt idx="276">
                  <c:v>1.0000000000000001E-5</c:v>
                </c:pt>
                <c:pt idx="277">
                  <c:v>16000</c:v>
                </c:pt>
                <c:pt idx="278">
                  <c:v>1.0000000000000001E-5</c:v>
                </c:pt>
              </c:numCache>
            </c:numRef>
          </c:yVal>
          <c:smooth val="0"/>
          <c:extLst>
            <c:ext xmlns:c16="http://schemas.microsoft.com/office/drawing/2014/chart" uri="{C3380CC4-5D6E-409C-BE32-E72D297353CC}">
              <c16:uniqueId val="{00000001-DC44-402A-8C3A-19499536C811}"/>
            </c:ext>
          </c:extLst>
        </c:ser>
        <c:ser>
          <c:idx val="2"/>
          <c:order val="2"/>
          <c:tx>
            <c:v>10%+ Drawdown</c:v>
          </c:tx>
          <c:spPr>
            <a:ln w="12700" cap="rnd">
              <a:solidFill>
                <a:srgbClr val="FF931D"/>
              </a:solidFill>
              <a:round/>
            </a:ln>
            <a:effectLst/>
          </c:spPr>
          <c:marker>
            <c:symbol val="none"/>
          </c:marker>
          <c:xVal>
            <c:numRef>
              <c:f>'F-F_Research_Data_Factors_daily'!$AJ$30:$AJ$119</c:f>
              <c:numCache>
                <c:formatCode>m/d/yyyy</c:formatCode>
                <c:ptCount val="90"/>
                <c:pt idx="0">
                  <c:v>10391</c:v>
                </c:pt>
                <c:pt idx="1">
                  <c:v>10391</c:v>
                </c:pt>
                <c:pt idx="2">
                  <c:v>10391</c:v>
                </c:pt>
                <c:pt idx="3">
                  <c:v>11878</c:v>
                </c:pt>
                <c:pt idx="4">
                  <c:v>11878</c:v>
                </c:pt>
                <c:pt idx="5">
                  <c:v>11878</c:v>
                </c:pt>
                <c:pt idx="6">
                  <c:v>17304</c:v>
                </c:pt>
                <c:pt idx="7">
                  <c:v>17304</c:v>
                </c:pt>
                <c:pt idx="8">
                  <c:v>17304</c:v>
                </c:pt>
                <c:pt idx="9">
                  <c:v>18457</c:v>
                </c:pt>
                <c:pt idx="10">
                  <c:v>18457</c:v>
                </c:pt>
                <c:pt idx="11">
                  <c:v>18457</c:v>
                </c:pt>
                <c:pt idx="12">
                  <c:v>19616</c:v>
                </c:pt>
                <c:pt idx="13">
                  <c:v>19616</c:v>
                </c:pt>
                <c:pt idx="14">
                  <c:v>19616</c:v>
                </c:pt>
                <c:pt idx="15">
                  <c:v>20863</c:v>
                </c:pt>
                <c:pt idx="16">
                  <c:v>20863</c:v>
                </c:pt>
                <c:pt idx="17">
                  <c:v>20863</c:v>
                </c:pt>
                <c:pt idx="18">
                  <c:v>21115</c:v>
                </c:pt>
                <c:pt idx="19">
                  <c:v>21115</c:v>
                </c:pt>
                <c:pt idx="20">
                  <c:v>21115</c:v>
                </c:pt>
                <c:pt idx="21">
                  <c:v>22214</c:v>
                </c:pt>
                <c:pt idx="22">
                  <c:v>22214</c:v>
                </c:pt>
                <c:pt idx="23">
                  <c:v>22214</c:v>
                </c:pt>
                <c:pt idx="24">
                  <c:v>22823</c:v>
                </c:pt>
                <c:pt idx="25">
                  <c:v>22823</c:v>
                </c:pt>
                <c:pt idx="26">
                  <c:v>22823</c:v>
                </c:pt>
                <c:pt idx="27">
                  <c:v>24387</c:v>
                </c:pt>
                <c:pt idx="28">
                  <c:v>24387</c:v>
                </c:pt>
                <c:pt idx="29">
                  <c:v>24387</c:v>
                </c:pt>
                <c:pt idx="30">
                  <c:v>25714</c:v>
                </c:pt>
                <c:pt idx="31">
                  <c:v>25714</c:v>
                </c:pt>
                <c:pt idx="32">
                  <c:v>25714</c:v>
                </c:pt>
                <c:pt idx="33">
                  <c:v>26260</c:v>
                </c:pt>
                <c:pt idx="34">
                  <c:v>26260</c:v>
                </c:pt>
                <c:pt idx="35">
                  <c:v>26260</c:v>
                </c:pt>
                <c:pt idx="36">
                  <c:v>27305</c:v>
                </c:pt>
                <c:pt idx="37">
                  <c:v>27305</c:v>
                </c:pt>
                <c:pt idx="38">
                  <c:v>27305</c:v>
                </c:pt>
                <c:pt idx="39">
                  <c:v>28808</c:v>
                </c:pt>
                <c:pt idx="40">
                  <c:v>28808</c:v>
                </c:pt>
                <c:pt idx="41">
                  <c:v>28808</c:v>
                </c:pt>
                <c:pt idx="42">
                  <c:v>29153</c:v>
                </c:pt>
                <c:pt idx="43">
                  <c:v>29153</c:v>
                </c:pt>
                <c:pt idx="44">
                  <c:v>29153</c:v>
                </c:pt>
                <c:pt idx="45">
                  <c:v>29307</c:v>
                </c:pt>
                <c:pt idx="46">
                  <c:v>29307</c:v>
                </c:pt>
                <c:pt idx="47">
                  <c:v>29307</c:v>
                </c:pt>
                <c:pt idx="48">
                  <c:v>30175</c:v>
                </c:pt>
                <c:pt idx="49">
                  <c:v>30175</c:v>
                </c:pt>
                <c:pt idx="50">
                  <c:v>30175</c:v>
                </c:pt>
                <c:pt idx="51">
                  <c:v>30887</c:v>
                </c:pt>
                <c:pt idx="52">
                  <c:v>30887</c:v>
                </c:pt>
                <c:pt idx="53">
                  <c:v>30887</c:v>
                </c:pt>
                <c:pt idx="54">
                  <c:v>32115</c:v>
                </c:pt>
                <c:pt idx="55">
                  <c:v>32115</c:v>
                </c:pt>
                <c:pt idx="56">
                  <c:v>32115</c:v>
                </c:pt>
                <c:pt idx="57">
                  <c:v>32903</c:v>
                </c:pt>
                <c:pt idx="58">
                  <c:v>32903</c:v>
                </c:pt>
                <c:pt idx="59">
                  <c:v>32903</c:v>
                </c:pt>
                <c:pt idx="60">
                  <c:v>33157</c:v>
                </c:pt>
                <c:pt idx="61">
                  <c:v>33157</c:v>
                </c:pt>
                <c:pt idx="62">
                  <c:v>33157</c:v>
                </c:pt>
                <c:pt idx="63">
                  <c:v>36076</c:v>
                </c:pt>
                <c:pt idx="64">
                  <c:v>36076</c:v>
                </c:pt>
                <c:pt idx="65">
                  <c:v>36076</c:v>
                </c:pt>
                <c:pt idx="66">
                  <c:v>36448</c:v>
                </c:pt>
                <c:pt idx="67">
                  <c:v>36448</c:v>
                </c:pt>
                <c:pt idx="68">
                  <c:v>36448</c:v>
                </c:pt>
                <c:pt idx="69">
                  <c:v>37538</c:v>
                </c:pt>
                <c:pt idx="70">
                  <c:v>37538</c:v>
                </c:pt>
                <c:pt idx="71">
                  <c:v>37538</c:v>
                </c:pt>
                <c:pt idx="72">
                  <c:v>39881</c:v>
                </c:pt>
                <c:pt idx="73">
                  <c:v>39881</c:v>
                </c:pt>
                <c:pt idx="74">
                  <c:v>39881</c:v>
                </c:pt>
                <c:pt idx="75">
                  <c:v>41064</c:v>
                </c:pt>
                <c:pt idx="76">
                  <c:v>41064</c:v>
                </c:pt>
                <c:pt idx="77">
                  <c:v>41064</c:v>
                </c:pt>
                <c:pt idx="78">
                  <c:v>42411</c:v>
                </c:pt>
                <c:pt idx="79">
                  <c:v>42411</c:v>
                </c:pt>
                <c:pt idx="80">
                  <c:v>42411</c:v>
                </c:pt>
                <c:pt idx="81">
                  <c:v>43458</c:v>
                </c:pt>
                <c:pt idx="82">
                  <c:v>43458</c:v>
                </c:pt>
                <c:pt idx="83">
                  <c:v>43458</c:v>
                </c:pt>
                <c:pt idx="84">
                  <c:v>43913</c:v>
                </c:pt>
                <c:pt idx="85">
                  <c:v>43913</c:v>
                </c:pt>
                <c:pt idx="86">
                  <c:v>43913</c:v>
                </c:pt>
                <c:pt idx="87">
                  <c:v>44848</c:v>
                </c:pt>
                <c:pt idx="88">
                  <c:v>44848</c:v>
                </c:pt>
                <c:pt idx="89">
                  <c:v>44848</c:v>
                </c:pt>
              </c:numCache>
            </c:numRef>
          </c:xVal>
          <c:yVal>
            <c:numRef>
              <c:f>'F-F_Research_Data_Factors_daily'!$AK$30:$AK$119</c:f>
              <c:numCache>
                <c:formatCode>General</c:formatCode>
                <c:ptCount val="90"/>
                <c:pt idx="0">
                  <c:v>1.0000000000000001E-5</c:v>
                </c:pt>
                <c:pt idx="1">
                  <c:v>16000</c:v>
                </c:pt>
                <c:pt idx="2">
                  <c:v>1.0000000000000001E-5</c:v>
                </c:pt>
                <c:pt idx="3">
                  <c:v>1.0000000000000001E-5</c:v>
                </c:pt>
                <c:pt idx="4">
                  <c:v>16000</c:v>
                </c:pt>
                <c:pt idx="5">
                  <c:v>1.0000000000000001E-5</c:v>
                </c:pt>
                <c:pt idx="6">
                  <c:v>1.0000000000000001E-5</c:v>
                </c:pt>
                <c:pt idx="7">
                  <c:v>16000</c:v>
                </c:pt>
                <c:pt idx="8">
                  <c:v>1.0000000000000001E-5</c:v>
                </c:pt>
                <c:pt idx="9">
                  <c:v>1.0000000000000001E-5</c:v>
                </c:pt>
                <c:pt idx="10">
                  <c:v>16000</c:v>
                </c:pt>
                <c:pt idx="11">
                  <c:v>1.0000000000000001E-5</c:v>
                </c:pt>
                <c:pt idx="12">
                  <c:v>1.0000000000000001E-5</c:v>
                </c:pt>
                <c:pt idx="13">
                  <c:v>16000</c:v>
                </c:pt>
                <c:pt idx="14">
                  <c:v>1.0000000000000001E-5</c:v>
                </c:pt>
                <c:pt idx="15">
                  <c:v>1.0000000000000001E-5</c:v>
                </c:pt>
                <c:pt idx="16">
                  <c:v>16000</c:v>
                </c:pt>
                <c:pt idx="17">
                  <c:v>1.0000000000000001E-5</c:v>
                </c:pt>
                <c:pt idx="18">
                  <c:v>1.0000000000000001E-5</c:v>
                </c:pt>
                <c:pt idx="19">
                  <c:v>16000</c:v>
                </c:pt>
                <c:pt idx="20">
                  <c:v>1.0000000000000001E-5</c:v>
                </c:pt>
                <c:pt idx="21">
                  <c:v>1.0000000000000001E-5</c:v>
                </c:pt>
                <c:pt idx="22">
                  <c:v>16000</c:v>
                </c:pt>
                <c:pt idx="23">
                  <c:v>1.0000000000000001E-5</c:v>
                </c:pt>
                <c:pt idx="24">
                  <c:v>1.0000000000000001E-5</c:v>
                </c:pt>
                <c:pt idx="25">
                  <c:v>16000</c:v>
                </c:pt>
                <c:pt idx="26">
                  <c:v>1.0000000000000001E-5</c:v>
                </c:pt>
                <c:pt idx="27">
                  <c:v>1.0000000000000001E-5</c:v>
                </c:pt>
                <c:pt idx="28">
                  <c:v>16000</c:v>
                </c:pt>
                <c:pt idx="29">
                  <c:v>1.0000000000000001E-5</c:v>
                </c:pt>
                <c:pt idx="30">
                  <c:v>1.0000000000000001E-5</c:v>
                </c:pt>
                <c:pt idx="31">
                  <c:v>16000</c:v>
                </c:pt>
                <c:pt idx="32">
                  <c:v>1.0000000000000001E-5</c:v>
                </c:pt>
                <c:pt idx="33">
                  <c:v>1.0000000000000001E-5</c:v>
                </c:pt>
                <c:pt idx="34">
                  <c:v>16000</c:v>
                </c:pt>
                <c:pt idx="35">
                  <c:v>1.0000000000000001E-5</c:v>
                </c:pt>
                <c:pt idx="36">
                  <c:v>1.0000000000000001E-5</c:v>
                </c:pt>
                <c:pt idx="37">
                  <c:v>16000</c:v>
                </c:pt>
                <c:pt idx="38">
                  <c:v>1.0000000000000001E-5</c:v>
                </c:pt>
                <c:pt idx="39">
                  <c:v>1.0000000000000001E-5</c:v>
                </c:pt>
                <c:pt idx="40">
                  <c:v>16000</c:v>
                </c:pt>
                <c:pt idx="41">
                  <c:v>1.0000000000000001E-5</c:v>
                </c:pt>
                <c:pt idx="42">
                  <c:v>1.0000000000000001E-5</c:v>
                </c:pt>
                <c:pt idx="43">
                  <c:v>16000</c:v>
                </c:pt>
                <c:pt idx="44">
                  <c:v>1.0000000000000001E-5</c:v>
                </c:pt>
                <c:pt idx="45">
                  <c:v>1.0000000000000001E-5</c:v>
                </c:pt>
                <c:pt idx="46">
                  <c:v>16000</c:v>
                </c:pt>
                <c:pt idx="47">
                  <c:v>1.0000000000000001E-5</c:v>
                </c:pt>
                <c:pt idx="48">
                  <c:v>1.0000000000000001E-5</c:v>
                </c:pt>
                <c:pt idx="49">
                  <c:v>16000</c:v>
                </c:pt>
                <c:pt idx="50">
                  <c:v>1.0000000000000001E-5</c:v>
                </c:pt>
                <c:pt idx="51">
                  <c:v>1.0000000000000001E-5</c:v>
                </c:pt>
                <c:pt idx="52">
                  <c:v>16000</c:v>
                </c:pt>
                <c:pt idx="53">
                  <c:v>1.0000000000000001E-5</c:v>
                </c:pt>
                <c:pt idx="54">
                  <c:v>1.0000000000000001E-5</c:v>
                </c:pt>
                <c:pt idx="55">
                  <c:v>16000</c:v>
                </c:pt>
                <c:pt idx="56">
                  <c:v>1.0000000000000001E-5</c:v>
                </c:pt>
                <c:pt idx="57">
                  <c:v>1.0000000000000001E-5</c:v>
                </c:pt>
                <c:pt idx="58">
                  <c:v>16000</c:v>
                </c:pt>
                <c:pt idx="59">
                  <c:v>1.0000000000000001E-5</c:v>
                </c:pt>
                <c:pt idx="60">
                  <c:v>1.0000000000000001E-5</c:v>
                </c:pt>
                <c:pt idx="61">
                  <c:v>16000</c:v>
                </c:pt>
                <c:pt idx="62">
                  <c:v>1.0000000000000001E-5</c:v>
                </c:pt>
                <c:pt idx="63">
                  <c:v>1.0000000000000001E-5</c:v>
                </c:pt>
                <c:pt idx="64">
                  <c:v>16000</c:v>
                </c:pt>
                <c:pt idx="65">
                  <c:v>1.0000000000000001E-5</c:v>
                </c:pt>
                <c:pt idx="66">
                  <c:v>1.0000000000000001E-5</c:v>
                </c:pt>
                <c:pt idx="67">
                  <c:v>16000</c:v>
                </c:pt>
                <c:pt idx="68">
                  <c:v>1.0000000000000001E-5</c:v>
                </c:pt>
                <c:pt idx="69">
                  <c:v>1.0000000000000001E-5</c:v>
                </c:pt>
                <c:pt idx="70">
                  <c:v>16000</c:v>
                </c:pt>
                <c:pt idx="71">
                  <c:v>1.0000000000000001E-5</c:v>
                </c:pt>
                <c:pt idx="72">
                  <c:v>1.0000000000000001E-5</c:v>
                </c:pt>
                <c:pt idx="73">
                  <c:v>16000</c:v>
                </c:pt>
                <c:pt idx="74">
                  <c:v>1.0000000000000001E-5</c:v>
                </c:pt>
                <c:pt idx="75">
                  <c:v>1.0000000000000001E-5</c:v>
                </c:pt>
                <c:pt idx="76">
                  <c:v>16000</c:v>
                </c:pt>
                <c:pt idx="77">
                  <c:v>1.0000000000000001E-5</c:v>
                </c:pt>
                <c:pt idx="78">
                  <c:v>1.0000000000000001E-5</c:v>
                </c:pt>
                <c:pt idx="79">
                  <c:v>16000</c:v>
                </c:pt>
                <c:pt idx="80">
                  <c:v>1.0000000000000001E-5</c:v>
                </c:pt>
                <c:pt idx="81">
                  <c:v>1.0000000000000001E-5</c:v>
                </c:pt>
                <c:pt idx="82">
                  <c:v>16000</c:v>
                </c:pt>
                <c:pt idx="83">
                  <c:v>1.0000000000000001E-5</c:v>
                </c:pt>
                <c:pt idx="84">
                  <c:v>1.0000000000000001E-5</c:v>
                </c:pt>
                <c:pt idx="85">
                  <c:v>16000</c:v>
                </c:pt>
                <c:pt idx="86">
                  <c:v>1.0000000000000001E-5</c:v>
                </c:pt>
                <c:pt idx="87">
                  <c:v>1.0000000000000001E-5</c:v>
                </c:pt>
                <c:pt idx="88">
                  <c:v>16000</c:v>
                </c:pt>
                <c:pt idx="89">
                  <c:v>1.0000000000000001E-5</c:v>
                </c:pt>
              </c:numCache>
            </c:numRef>
          </c:yVal>
          <c:smooth val="0"/>
          <c:extLst>
            <c:ext xmlns:c16="http://schemas.microsoft.com/office/drawing/2014/chart" uri="{C3380CC4-5D6E-409C-BE32-E72D297353CC}">
              <c16:uniqueId val="{00000002-DC44-402A-8C3A-19499536C811}"/>
            </c:ext>
          </c:extLst>
        </c:ser>
        <c:ser>
          <c:idx val="3"/>
          <c:order val="3"/>
          <c:tx>
            <c:v>20%+ Drawdown</c:v>
          </c:tx>
          <c:spPr>
            <a:ln w="19050" cap="rnd">
              <a:solidFill>
                <a:srgbClr val="C00000"/>
              </a:solidFill>
              <a:round/>
            </a:ln>
            <a:effectLst/>
          </c:spPr>
          <c:marker>
            <c:symbol val="none"/>
          </c:marker>
          <c:xVal>
            <c:numRef>
              <c:f>'F-F_Research_Data_Factors_daily'!$BG$30:$BG$77</c:f>
              <c:numCache>
                <c:formatCode>m/d/yyyy</c:formatCode>
                <c:ptCount val="48"/>
                <c:pt idx="0">
                  <c:v>11878</c:v>
                </c:pt>
                <c:pt idx="1">
                  <c:v>11878</c:v>
                </c:pt>
                <c:pt idx="2">
                  <c:v>11878</c:v>
                </c:pt>
                <c:pt idx="3">
                  <c:v>17304</c:v>
                </c:pt>
                <c:pt idx="4">
                  <c:v>17304</c:v>
                </c:pt>
                <c:pt idx="5">
                  <c:v>17304</c:v>
                </c:pt>
                <c:pt idx="6">
                  <c:v>21115</c:v>
                </c:pt>
                <c:pt idx="7">
                  <c:v>21115</c:v>
                </c:pt>
                <c:pt idx="8">
                  <c:v>21115</c:v>
                </c:pt>
                <c:pt idx="9">
                  <c:v>22823</c:v>
                </c:pt>
                <c:pt idx="10">
                  <c:v>22823</c:v>
                </c:pt>
                <c:pt idx="11">
                  <c:v>22823</c:v>
                </c:pt>
                <c:pt idx="12">
                  <c:v>24387</c:v>
                </c:pt>
                <c:pt idx="13">
                  <c:v>24387</c:v>
                </c:pt>
                <c:pt idx="14">
                  <c:v>24387</c:v>
                </c:pt>
                <c:pt idx="15">
                  <c:v>25714</c:v>
                </c:pt>
                <c:pt idx="16">
                  <c:v>25714</c:v>
                </c:pt>
                <c:pt idx="17">
                  <c:v>25714</c:v>
                </c:pt>
                <c:pt idx="18">
                  <c:v>27305</c:v>
                </c:pt>
                <c:pt idx="19">
                  <c:v>27305</c:v>
                </c:pt>
                <c:pt idx="20">
                  <c:v>27305</c:v>
                </c:pt>
                <c:pt idx="21">
                  <c:v>30175</c:v>
                </c:pt>
                <c:pt idx="22">
                  <c:v>30175</c:v>
                </c:pt>
                <c:pt idx="23">
                  <c:v>30175</c:v>
                </c:pt>
                <c:pt idx="24">
                  <c:v>32115</c:v>
                </c:pt>
                <c:pt idx="25">
                  <c:v>32115</c:v>
                </c:pt>
                <c:pt idx="26">
                  <c:v>32115</c:v>
                </c:pt>
                <c:pt idx="27">
                  <c:v>33157</c:v>
                </c:pt>
                <c:pt idx="28">
                  <c:v>33157</c:v>
                </c:pt>
                <c:pt idx="29">
                  <c:v>33157</c:v>
                </c:pt>
                <c:pt idx="30">
                  <c:v>36076</c:v>
                </c:pt>
                <c:pt idx="31">
                  <c:v>36076</c:v>
                </c:pt>
                <c:pt idx="32">
                  <c:v>36076</c:v>
                </c:pt>
                <c:pt idx="33">
                  <c:v>37538</c:v>
                </c:pt>
                <c:pt idx="34">
                  <c:v>37538</c:v>
                </c:pt>
                <c:pt idx="35">
                  <c:v>37538</c:v>
                </c:pt>
                <c:pt idx="36">
                  <c:v>39881</c:v>
                </c:pt>
                <c:pt idx="37">
                  <c:v>39881</c:v>
                </c:pt>
                <c:pt idx="38">
                  <c:v>39881</c:v>
                </c:pt>
                <c:pt idx="39">
                  <c:v>43458</c:v>
                </c:pt>
                <c:pt idx="40">
                  <c:v>43458</c:v>
                </c:pt>
                <c:pt idx="41">
                  <c:v>43458</c:v>
                </c:pt>
                <c:pt idx="42">
                  <c:v>43913</c:v>
                </c:pt>
                <c:pt idx="43">
                  <c:v>43913</c:v>
                </c:pt>
                <c:pt idx="44">
                  <c:v>43913</c:v>
                </c:pt>
                <c:pt idx="45">
                  <c:v>44848</c:v>
                </c:pt>
                <c:pt idx="46">
                  <c:v>44848</c:v>
                </c:pt>
                <c:pt idx="47">
                  <c:v>44848</c:v>
                </c:pt>
              </c:numCache>
            </c:numRef>
          </c:xVal>
          <c:yVal>
            <c:numRef>
              <c:f>'F-F_Research_Data_Factors_daily'!$BH$30:$BH$77</c:f>
              <c:numCache>
                <c:formatCode>General</c:formatCode>
                <c:ptCount val="48"/>
                <c:pt idx="0">
                  <c:v>1.0000000000000001E-5</c:v>
                </c:pt>
                <c:pt idx="1">
                  <c:v>16000</c:v>
                </c:pt>
                <c:pt idx="2">
                  <c:v>1.0000000000000001E-5</c:v>
                </c:pt>
                <c:pt idx="3">
                  <c:v>1.0000000000000001E-5</c:v>
                </c:pt>
                <c:pt idx="4">
                  <c:v>16000</c:v>
                </c:pt>
                <c:pt idx="5">
                  <c:v>1.0000000000000001E-5</c:v>
                </c:pt>
                <c:pt idx="6">
                  <c:v>1.0000000000000001E-5</c:v>
                </c:pt>
                <c:pt idx="7">
                  <c:v>16000</c:v>
                </c:pt>
                <c:pt idx="8">
                  <c:v>1.0000000000000001E-5</c:v>
                </c:pt>
                <c:pt idx="9">
                  <c:v>1.0000000000000001E-5</c:v>
                </c:pt>
                <c:pt idx="10">
                  <c:v>16000</c:v>
                </c:pt>
                <c:pt idx="11">
                  <c:v>1.0000000000000001E-5</c:v>
                </c:pt>
                <c:pt idx="12">
                  <c:v>1.0000000000000001E-5</c:v>
                </c:pt>
                <c:pt idx="13">
                  <c:v>16000</c:v>
                </c:pt>
                <c:pt idx="14">
                  <c:v>1.0000000000000001E-5</c:v>
                </c:pt>
                <c:pt idx="15">
                  <c:v>1.0000000000000001E-5</c:v>
                </c:pt>
                <c:pt idx="16">
                  <c:v>16000</c:v>
                </c:pt>
                <c:pt idx="17">
                  <c:v>1.0000000000000001E-5</c:v>
                </c:pt>
                <c:pt idx="18">
                  <c:v>1.0000000000000001E-5</c:v>
                </c:pt>
                <c:pt idx="19">
                  <c:v>16000</c:v>
                </c:pt>
                <c:pt idx="20">
                  <c:v>1.0000000000000001E-5</c:v>
                </c:pt>
                <c:pt idx="21">
                  <c:v>1.0000000000000001E-5</c:v>
                </c:pt>
                <c:pt idx="22">
                  <c:v>16000</c:v>
                </c:pt>
                <c:pt idx="23">
                  <c:v>1.0000000000000001E-5</c:v>
                </c:pt>
                <c:pt idx="24">
                  <c:v>1.0000000000000001E-5</c:v>
                </c:pt>
                <c:pt idx="25">
                  <c:v>16000</c:v>
                </c:pt>
                <c:pt idx="26">
                  <c:v>1.0000000000000001E-5</c:v>
                </c:pt>
                <c:pt idx="27">
                  <c:v>1.0000000000000001E-5</c:v>
                </c:pt>
                <c:pt idx="28">
                  <c:v>16000</c:v>
                </c:pt>
                <c:pt idx="29">
                  <c:v>1.0000000000000001E-5</c:v>
                </c:pt>
                <c:pt idx="30">
                  <c:v>1.0000000000000001E-5</c:v>
                </c:pt>
                <c:pt idx="31">
                  <c:v>16000</c:v>
                </c:pt>
                <c:pt idx="32">
                  <c:v>1.0000000000000001E-5</c:v>
                </c:pt>
                <c:pt idx="33">
                  <c:v>1.0000000000000001E-5</c:v>
                </c:pt>
                <c:pt idx="34">
                  <c:v>16000</c:v>
                </c:pt>
                <c:pt idx="35">
                  <c:v>1.0000000000000001E-5</c:v>
                </c:pt>
                <c:pt idx="36">
                  <c:v>1.0000000000000001E-5</c:v>
                </c:pt>
                <c:pt idx="37">
                  <c:v>16000</c:v>
                </c:pt>
                <c:pt idx="38">
                  <c:v>1.0000000000000001E-5</c:v>
                </c:pt>
                <c:pt idx="39">
                  <c:v>1.0000000000000001E-5</c:v>
                </c:pt>
                <c:pt idx="40">
                  <c:v>16000</c:v>
                </c:pt>
                <c:pt idx="41">
                  <c:v>1.0000000000000001E-5</c:v>
                </c:pt>
                <c:pt idx="42">
                  <c:v>1.0000000000000001E-5</c:v>
                </c:pt>
                <c:pt idx="43">
                  <c:v>16000</c:v>
                </c:pt>
                <c:pt idx="44">
                  <c:v>1.0000000000000001E-5</c:v>
                </c:pt>
                <c:pt idx="45">
                  <c:v>1.0000000000000001E-5</c:v>
                </c:pt>
                <c:pt idx="46">
                  <c:v>16000</c:v>
                </c:pt>
                <c:pt idx="47">
                  <c:v>1.0000000000000001E-5</c:v>
                </c:pt>
              </c:numCache>
            </c:numRef>
          </c:yVal>
          <c:smooth val="0"/>
          <c:extLst>
            <c:ext xmlns:c16="http://schemas.microsoft.com/office/drawing/2014/chart" uri="{C3380CC4-5D6E-409C-BE32-E72D297353CC}">
              <c16:uniqueId val="{00000003-DC44-402A-8C3A-19499536C811}"/>
            </c:ext>
          </c:extLst>
        </c:ser>
        <c:dLbls>
          <c:showLegendKey val="0"/>
          <c:showVal val="0"/>
          <c:showCatName val="0"/>
          <c:showSerName val="0"/>
          <c:showPercent val="0"/>
          <c:showBubbleSize val="0"/>
        </c:dLbls>
        <c:axId val="27766639"/>
        <c:axId val="27766967"/>
      </c:scatterChart>
      <c:valAx>
        <c:axId val="27766639"/>
        <c:scaling>
          <c:orientation val="minMax"/>
          <c:max val="45722"/>
          <c:min val="967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n-US"/>
          </a:p>
        </c:txPr>
        <c:crossAx val="27766967"/>
        <c:crossesAt val="0"/>
        <c:crossBetween val="midCat"/>
        <c:majorUnit val="760"/>
      </c:valAx>
      <c:valAx>
        <c:axId val="27766967"/>
        <c:scaling>
          <c:logBase val="20"/>
          <c:orientation val="minMax"/>
          <c:max val="16000"/>
          <c:min val="0.1"/>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n-US"/>
          </a:p>
        </c:txPr>
        <c:crossAx val="27766639"/>
        <c:crosses val="autoZero"/>
        <c:crossBetween val="midCat"/>
      </c:valAx>
      <c:spPr>
        <a:noFill/>
        <a:ln>
          <a:noFill/>
        </a:ln>
        <a:effectLst/>
      </c:spPr>
    </c:plotArea>
    <c:legend>
      <c:legendPos val="t"/>
      <c:legendEntry>
        <c:idx val="0"/>
        <c:delete val="1"/>
      </c:legendEntry>
      <c:layout>
        <c:manualLayout>
          <c:xMode val="edge"/>
          <c:yMode val="edge"/>
          <c:x val="0.27110315293569281"/>
          <c:y val="6.2451565196561143E-2"/>
          <c:w val="0.46072991867031421"/>
          <c:h val="4.633336040309182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0.3234</cdr:x>
      <cdr:y>0.50676</cdr:y>
    </cdr:from>
    <cdr:to>
      <cdr:x>0.61129</cdr:x>
      <cdr:y>0.55642</cdr:y>
    </cdr:to>
    <cdr:sp macro="" textlink="">
      <cdr:nvSpPr>
        <cdr:cNvPr id="2" name="TextBox 26">
          <a:extLst xmlns:a="http://schemas.openxmlformats.org/drawingml/2006/main">
            <a:ext uri="{FF2B5EF4-FFF2-40B4-BE49-F238E27FC236}">
              <a16:creationId xmlns:a16="http://schemas.microsoft.com/office/drawing/2014/main" id="{E9BF35E0-F433-34B5-0B14-ACADF6F9981F}"/>
            </a:ext>
          </a:extLst>
        </cdr:cNvPr>
        <cdr:cNvSpPr txBox="1"/>
      </cdr:nvSpPr>
      <cdr:spPr>
        <a:xfrm xmlns:a="http://schemas.openxmlformats.org/drawingml/2006/main">
          <a:off x="1786130" y="2261301"/>
          <a:ext cx="1590010" cy="22159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91440" tIns="18288" rIns="0" bIns="18288" rtlCol="0">
          <a:spAutoFit/>
        </a:bodyPr>
        <a:lstStyle xmlns:a="http://schemas.openxmlformats.org/drawingml/2006/main">
          <a:defPPr>
            <a:defRPr lang="en-US"/>
          </a:defPPr>
          <a:lvl1pPr marL="0" indent="0" algn="l" defTabSz="965200" rtl="0" fontAlgn="base">
            <a:spcBef>
              <a:spcPct val="0"/>
            </a:spcBef>
            <a:spcAft>
              <a:spcPct val="0"/>
            </a:spcAft>
            <a:defRPr sz="1900" kern="1200">
              <a:solidFill>
                <a:schemeClr val="tx1"/>
              </a:solidFill>
              <a:latin typeface="Arial" charset="0"/>
              <a:ea typeface="+mn-ea"/>
              <a:cs typeface="Arial" charset="0"/>
            </a:defRPr>
          </a:lvl1pPr>
          <a:lvl2pPr marL="482600" indent="-25400"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9388" indent="-77788"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indent="0" algn="l" defTabSz="914400" rtl="0" eaLnBrk="1" latinLnBrk="0" hangingPunct="1">
            <a:defRPr sz="1900" kern="1200">
              <a:solidFill>
                <a:schemeClr val="tx1"/>
              </a:solidFill>
              <a:latin typeface="Arial" charset="0"/>
              <a:ea typeface="+mn-ea"/>
              <a:cs typeface="Arial" charset="0"/>
            </a:defRPr>
          </a:lvl6pPr>
          <a:lvl7pPr marL="2743200" indent="0" algn="l" defTabSz="914400" rtl="0" eaLnBrk="1" latinLnBrk="0" hangingPunct="1">
            <a:defRPr sz="1900" kern="1200">
              <a:solidFill>
                <a:schemeClr val="tx1"/>
              </a:solidFill>
              <a:latin typeface="Arial" charset="0"/>
              <a:ea typeface="+mn-ea"/>
              <a:cs typeface="Arial" charset="0"/>
            </a:defRPr>
          </a:lvl7pPr>
          <a:lvl8pPr marL="3200400" indent="0" algn="l" defTabSz="914400" rtl="0" eaLnBrk="1" latinLnBrk="0" hangingPunct="1">
            <a:defRPr sz="1900" kern="1200">
              <a:solidFill>
                <a:schemeClr val="tx1"/>
              </a:solidFill>
              <a:latin typeface="Arial" charset="0"/>
              <a:ea typeface="+mn-ea"/>
              <a:cs typeface="Arial" charset="0"/>
            </a:defRPr>
          </a:lvl8pPr>
          <a:lvl9pPr marL="3657600" indent="0" algn="l" defTabSz="914400" rtl="0" eaLnBrk="1" latinLnBrk="0" hangingPunct="1">
            <a:defRPr sz="1900" kern="1200">
              <a:solidFill>
                <a:schemeClr val="tx1"/>
              </a:solidFill>
              <a:latin typeface="Arial" charset="0"/>
              <a:ea typeface="+mn-ea"/>
              <a:cs typeface="Arial" charset="0"/>
            </a:defRPr>
          </a:lvl9pPr>
        </a:lstStyle>
        <a:p xmlns:a="http://schemas.openxmlformats.org/drawingml/2006/main">
          <a:pPr algn="ctr">
            <a:spcAft>
              <a:spcPts val="1200"/>
            </a:spcAft>
            <a:buClr>
              <a:schemeClr val="accent1"/>
            </a:buClr>
          </a:pPr>
          <a:r>
            <a:rPr lang="en-US" sz="1200" b="1" dirty="0">
              <a:solidFill>
                <a:schemeClr val="tx1"/>
              </a:solidFill>
              <a:latin typeface="+mn-lt"/>
              <a:ea typeface="Roboto Condensed" panose="02000000000000000000" pitchFamily="2" charset="0"/>
              <a:cs typeface="Arial" panose="020B0604020202020204" pitchFamily="34" charset="0"/>
            </a:rPr>
            <a:t>Average = 4.46%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1D23AE4A-1550-40AE-B585-318C03FEE5BF}" type="datetimeFigureOut">
              <a:rPr lang="en-US" smtClean="0"/>
              <a:t>3/14/2025</a:t>
            </a:fld>
            <a:endParaRPr lang="en-US"/>
          </a:p>
        </p:txBody>
      </p:sp>
      <p:sp>
        <p:nvSpPr>
          <p:cNvPr id="4" name="Slide Image Placeholder 3"/>
          <p:cNvSpPr>
            <a:spLocks noGrp="1" noRot="1" noChangeAspect="1"/>
          </p:cNvSpPr>
          <p:nvPr>
            <p:ph type="sldImg" idx="2"/>
          </p:nvPr>
        </p:nvSpPr>
        <p:spPr>
          <a:xfrm>
            <a:off x="1458913" y="1154113"/>
            <a:ext cx="40925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3DF6EA0F-2C3A-416F-91EE-5A9D550BAC3E}" type="slidenum">
              <a:rPr lang="en-US" smtClean="0"/>
              <a:t>‹#›</a:t>
            </a:fld>
            <a:endParaRPr lang="en-US"/>
          </a:p>
        </p:txBody>
      </p:sp>
    </p:spTree>
    <p:extLst>
      <p:ext uri="{BB962C8B-B14F-4D97-AF65-F5344CB8AC3E}">
        <p14:creationId xmlns:p14="http://schemas.microsoft.com/office/powerpoint/2010/main" val="157119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4C9A1-2BE7-57F9-814F-6DBAD587C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81DE4-F73A-7DFF-AB3A-DA897B8F0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6B09B-8FC4-1005-54F6-50C1DC7A69AF}"/>
              </a:ext>
            </a:extLst>
          </p:cNvPr>
          <p:cNvSpPr>
            <a:spLocks noGrp="1"/>
          </p:cNvSpPr>
          <p:nvPr>
            <p:ph type="body" idx="1"/>
          </p:nvPr>
        </p:nvSpPr>
        <p:spPr/>
        <p:txBody>
          <a:bodyPr/>
          <a:lstStyle/>
          <a:p>
            <a:pPr marL="329287" indent="-329287">
              <a:buAutoNum type="arabicPeriod"/>
            </a:pPr>
            <a:endParaRPr lang="en-US" dirty="0"/>
          </a:p>
        </p:txBody>
      </p:sp>
      <p:sp>
        <p:nvSpPr>
          <p:cNvPr id="4" name="Slide Number Placeholder 3">
            <a:extLst>
              <a:ext uri="{FF2B5EF4-FFF2-40B4-BE49-F238E27FC236}">
                <a16:creationId xmlns:a16="http://schemas.microsoft.com/office/drawing/2014/main" id="{31B5F7B4-46D2-FCB7-8D5E-ADAA58451F68}"/>
              </a:ext>
            </a:extLst>
          </p:cNvPr>
          <p:cNvSpPr>
            <a:spLocks noGrp="1"/>
          </p:cNvSpPr>
          <p:nvPr>
            <p:ph type="sldNum" sz="quarter" idx="5"/>
          </p:nvPr>
        </p:nvSpPr>
        <p:spPr/>
        <p:txBody>
          <a:bodyPr/>
          <a:lstStyle/>
          <a:p>
            <a:pPr marL="0" marR="0" lvl="0" indent="0" algn="r" defTabSz="980930" rtl="0" eaLnBrk="1" fontAlgn="auto" latinLnBrk="0" hangingPunct="1">
              <a:lnSpc>
                <a:spcPct val="100000"/>
              </a:lnSpc>
              <a:spcBef>
                <a:spcPts val="0"/>
              </a:spcBef>
              <a:spcAft>
                <a:spcPts val="0"/>
              </a:spcAft>
              <a:buClrTx/>
              <a:buSzTx/>
              <a:buFontTx/>
              <a:buNone/>
              <a:tabLst/>
              <a:defRPr/>
            </a:pPr>
            <a:fld id="{F54F23CC-B0F3-4F3C-8D4B-180FAAADA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8093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0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4F23CC-B0F3-4F3C-8D4B-180FAAADA81B}" type="slidenum">
              <a:rPr lang="en-US" smtClean="0"/>
              <a:pPr>
                <a:defRPr/>
              </a:pPr>
              <a:t>13</a:t>
            </a:fld>
            <a:endParaRPr lang="en-US"/>
          </a:p>
        </p:txBody>
      </p:sp>
    </p:spTree>
    <p:extLst>
      <p:ext uri="{BB962C8B-B14F-4D97-AF65-F5344CB8AC3E}">
        <p14:creationId xmlns:p14="http://schemas.microsoft.com/office/powerpoint/2010/main" val="86770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4F23CC-B0F3-4F3C-8D4B-180FAAADA81B}" type="slidenum">
              <a:rPr lang="en-US" smtClean="0"/>
              <a:pPr>
                <a:defRPr/>
              </a:pPr>
              <a:t>14</a:t>
            </a:fld>
            <a:endParaRPr lang="en-US"/>
          </a:p>
        </p:txBody>
      </p:sp>
    </p:spTree>
    <p:extLst>
      <p:ext uri="{BB962C8B-B14F-4D97-AF65-F5344CB8AC3E}">
        <p14:creationId xmlns:p14="http://schemas.microsoft.com/office/powerpoint/2010/main" val="424979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4F23CC-B0F3-4F3C-8D4B-180FAAADA81B}" type="slidenum">
              <a:rPr lang="en-US" smtClean="0"/>
              <a:pPr>
                <a:defRPr/>
              </a:pPr>
              <a:t>15</a:t>
            </a:fld>
            <a:endParaRPr lang="en-US"/>
          </a:p>
        </p:txBody>
      </p:sp>
    </p:spTree>
    <p:extLst>
      <p:ext uri="{BB962C8B-B14F-4D97-AF65-F5344CB8AC3E}">
        <p14:creationId xmlns:p14="http://schemas.microsoft.com/office/powerpoint/2010/main" val="65656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4F23CC-B0F3-4F3C-8D4B-180FAAADA81B}" type="slidenum">
              <a:rPr lang="en-US" smtClean="0"/>
              <a:pPr>
                <a:defRPr/>
              </a:pPr>
              <a:t>16</a:t>
            </a:fld>
            <a:endParaRPr lang="en-US"/>
          </a:p>
        </p:txBody>
      </p:sp>
    </p:spTree>
    <p:extLst>
      <p:ext uri="{BB962C8B-B14F-4D97-AF65-F5344CB8AC3E}">
        <p14:creationId xmlns:p14="http://schemas.microsoft.com/office/powerpoint/2010/main" val="348592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4F23CC-B0F3-4F3C-8D4B-180FAAADA81B}" type="slidenum">
              <a:rPr lang="en-US" smtClean="0"/>
              <a:pPr>
                <a:defRPr/>
              </a:pPr>
              <a:t>17</a:t>
            </a:fld>
            <a:endParaRPr lang="en-US"/>
          </a:p>
        </p:txBody>
      </p:sp>
    </p:spTree>
    <p:extLst>
      <p:ext uri="{BB962C8B-B14F-4D97-AF65-F5344CB8AC3E}">
        <p14:creationId xmlns:p14="http://schemas.microsoft.com/office/powerpoint/2010/main" val="209054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Lab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A663A1-6306-B942-A2C1-64F3BDF1410D}"/>
              </a:ext>
            </a:extLst>
          </p:cNvPr>
          <p:cNvSpPr/>
          <p:nvPr userDrawn="1"/>
        </p:nvSpPr>
        <p:spPr>
          <a:xfrm>
            <a:off x="0" y="1717494"/>
            <a:ext cx="9601200" cy="304508"/>
          </a:xfrm>
          <a:prstGeom prst="rect">
            <a:avLst/>
          </a:prstGeom>
          <a:solidFill>
            <a:srgbClr val="0099A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C3D74296-A447-7E43-A7C1-140BD28C8F4F}"/>
              </a:ext>
            </a:extLst>
          </p:cNvPr>
          <p:cNvSpPr>
            <a:spLocks noGrp="1"/>
          </p:cNvSpPr>
          <p:nvPr>
            <p:ph sz="quarter" idx="10" hasCustomPrompt="1"/>
          </p:nvPr>
        </p:nvSpPr>
        <p:spPr>
          <a:xfrm>
            <a:off x="762000" y="2103120"/>
            <a:ext cx="8077200" cy="553998"/>
          </a:xfrm>
          <a:prstGeom prst="rect">
            <a:avLst/>
          </a:prstGeom>
        </p:spPr>
        <p:txBody>
          <a:bodyPr lIns="0" tIns="0" rIns="0" bIns="0"/>
          <a:lstStyle>
            <a:lvl1pPr>
              <a:defRPr sz="3600" b="0" i="0">
                <a:solidFill>
                  <a:srgbClr val="1D252C"/>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Title here</a:t>
            </a:r>
          </a:p>
        </p:txBody>
      </p:sp>
      <p:sp>
        <p:nvSpPr>
          <p:cNvPr id="22" name="Content Placeholder 20">
            <a:extLst>
              <a:ext uri="{FF2B5EF4-FFF2-40B4-BE49-F238E27FC236}">
                <a16:creationId xmlns:a16="http://schemas.microsoft.com/office/drawing/2014/main" id="{BEECCA4D-BDFE-E940-93A2-52DBD5F1D388}"/>
              </a:ext>
            </a:extLst>
          </p:cNvPr>
          <p:cNvSpPr>
            <a:spLocks noGrp="1"/>
          </p:cNvSpPr>
          <p:nvPr>
            <p:ph sz="quarter" idx="12" hasCustomPrompt="1"/>
          </p:nvPr>
        </p:nvSpPr>
        <p:spPr>
          <a:xfrm>
            <a:off x="762000" y="3566160"/>
            <a:ext cx="5334000" cy="215444"/>
          </a:xfrm>
          <a:prstGeom prst="rect">
            <a:avLst/>
          </a:prstGeom>
        </p:spPr>
        <p:txBody>
          <a:bodyPr lIns="0" tIns="0" rIns="0" bIns="0"/>
          <a:lstStyle>
            <a:lvl1pPr>
              <a:defRPr sz="1600" b="1" i="0">
                <a:solidFill>
                  <a:srgbClr val="0099A9"/>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Name</a:t>
            </a:r>
          </a:p>
        </p:txBody>
      </p:sp>
      <p:sp>
        <p:nvSpPr>
          <p:cNvPr id="10" name="Text Placeholder 19">
            <a:extLst>
              <a:ext uri="{FF2B5EF4-FFF2-40B4-BE49-F238E27FC236}">
                <a16:creationId xmlns:a16="http://schemas.microsoft.com/office/drawing/2014/main" id="{75D90C11-2003-DF4F-B3C0-5E610354E5A2}"/>
              </a:ext>
            </a:extLst>
          </p:cNvPr>
          <p:cNvSpPr>
            <a:spLocks noGrp="1"/>
          </p:cNvSpPr>
          <p:nvPr>
            <p:ph type="body" sz="quarter" idx="15" hasCustomPrompt="1"/>
          </p:nvPr>
        </p:nvSpPr>
        <p:spPr>
          <a:xfrm>
            <a:off x="762000" y="6858000"/>
            <a:ext cx="8305800" cy="304508"/>
          </a:xfrm>
          <a:prstGeom prst="rect">
            <a:avLst/>
          </a:prstGeom>
        </p:spPr>
        <p:txBody>
          <a:bodyPr lIns="0" tIns="0" rIns="0" bIns="0"/>
          <a:lstStyle>
            <a:lvl1pPr>
              <a:defRPr sz="800" b="0" i="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
        <p:nvSpPr>
          <p:cNvPr id="3" name="Picture Placeholder 2">
            <a:extLst>
              <a:ext uri="{FF2B5EF4-FFF2-40B4-BE49-F238E27FC236}">
                <a16:creationId xmlns:a16="http://schemas.microsoft.com/office/drawing/2014/main" id="{3EEBAAD1-ABB8-4C35-81D0-271C909AFCA3}"/>
              </a:ext>
            </a:extLst>
          </p:cNvPr>
          <p:cNvSpPr>
            <a:spLocks noGrp="1"/>
          </p:cNvSpPr>
          <p:nvPr>
            <p:ph type="pic" sz="quarter" idx="16" hasCustomPrompt="1"/>
          </p:nvPr>
        </p:nvSpPr>
        <p:spPr>
          <a:xfrm>
            <a:off x="762000" y="115796"/>
            <a:ext cx="1820863" cy="1457325"/>
          </a:xfrm>
          <a:prstGeom prst="rect">
            <a:avLst/>
          </a:prstGeom>
        </p:spPr>
        <p:txBody>
          <a:bodyPr/>
          <a:lstStyle>
            <a:lvl1pPr>
              <a:defRPr/>
            </a:lvl1pPr>
          </a:lstStyle>
          <a:p>
            <a:r>
              <a:rPr lang="en-US"/>
              <a:t>Logo here</a:t>
            </a:r>
          </a:p>
        </p:txBody>
      </p:sp>
    </p:spTree>
    <p:extLst>
      <p:ext uri="{BB962C8B-B14F-4D97-AF65-F5344CB8AC3E}">
        <p14:creationId xmlns:p14="http://schemas.microsoft.com/office/powerpoint/2010/main" val="2214548834"/>
      </p:ext>
    </p:extLst>
  </p:cSld>
  <p:clrMapOvr>
    <a:masterClrMapping/>
  </p:clrMapOvr>
  <p:extLst>
    <p:ext uri="{DCECCB84-F9BA-43D5-87BE-67443E8EF086}">
      <p15:sldGuideLst xmlns:p15="http://schemas.microsoft.com/office/powerpoint/2012/main">
        <p15:guide id="1" pos="480">
          <p15:clr>
            <a:srgbClr val="FBAE40"/>
          </p15:clr>
        </p15:guide>
        <p15:guide id="2" pos="55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8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White Label">
    <p:spTree>
      <p:nvGrpSpPr>
        <p:cNvPr id="1" name=""/>
        <p:cNvGrpSpPr/>
        <p:nvPr/>
      </p:nvGrpSpPr>
      <p:grpSpPr>
        <a:xfrm>
          <a:off x="0" y="0"/>
          <a:ext cx="0" cy="0"/>
          <a:chOff x="0" y="0"/>
          <a:chExt cx="0" cy="0"/>
        </a:xfrm>
      </p:grpSpPr>
      <p:sp>
        <p:nvSpPr>
          <p:cNvPr id="10" name="Content Placeholder 14">
            <a:extLst>
              <a:ext uri="{FF2B5EF4-FFF2-40B4-BE49-F238E27FC236}">
                <a16:creationId xmlns:a16="http://schemas.microsoft.com/office/drawing/2014/main" id="{C455F15F-6A1C-9F4E-9929-CF99F1CC951B}"/>
              </a:ext>
            </a:extLst>
          </p:cNvPr>
          <p:cNvSpPr>
            <a:spLocks noGrp="1"/>
          </p:cNvSpPr>
          <p:nvPr>
            <p:ph sz="quarter" idx="10" hasCustomPrompt="1"/>
          </p:nvPr>
        </p:nvSpPr>
        <p:spPr>
          <a:xfrm>
            <a:off x="490667" y="1669765"/>
            <a:ext cx="7696200" cy="1059096"/>
          </a:xfrm>
          <a:prstGeom prst="rect">
            <a:avLst/>
          </a:prstGeom>
        </p:spPr>
        <p:txBody>
          <a:bodyPr lIns="0" tIns="0" rIns="0" bIns="0"/>
          <a:lstStyle>
            <a:lvl1pPr>
              <a:defRPr sz="5400" b="0" i="0">
                <a:solidFill>
                  <a:srgbClr val="1C252B"/>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Section title</a:t>
            </a:r>
          </a:p>
        </p:txBody>
      </p:sp>
      <p:cxnSp>
        <p:nvCxnSpPr>
          <p:cNvPr id="14" name="Straight Connector 13">
            <a:extLst>
              <a:ext uri="{FF2B5EF4-FFF2-40B4-BE49-F238E27FC236}">
                <a16:creationId xmlns:a16="http://schemas.microsoft.com/office/drawing/2014/main" id="{64E1210C-8431-1042-91CA-AD70B620B630}"/>
              </a:ext>
            </a:extLst>
          </p:cNvPr>
          <p:cNvCxnSpPr>
            <a:cxnSpLocks/>
          </p:cNvCxnSpPr>
          <p:nvPr userDrawn="1"/>
        </p:nvCxnSpPr>
        <p:spPr>
          <a:xfrm>
            <a:off x="475234" y="6629400"/>
            <a:ext cx="8668766" cy="0"/>
          </a:xfrm>
          <a:prstGeom prst="line">
            <a:avLst/>
          </a:prstGeom>
          <a:ln w="63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AFD35E4-F0A4-D24B-940B-78E8CF594A04}"/>
              </a:ext>
            </a:extLst>
          </p:cNvPr>
          <p:cNvSpPr>
            <a:spLocks noGrp="1"/>
          </p:cNvSpPr>
          <p:nvPr>
            <p:ph type="body" sz="quarter" idx="11" hasCustomPrompt="1"/>
          </p:nvPr>
        </p:nvSpPr>
        <p:spPr>
          <a:xfrm>
            <a:off x="490666" y="6858000"/>
            <a:ext cx="6216431" cy="304508"/>
          </a:xfrm>
          <a:prstGeom prst="rect">
            <a:avLst/>
          </a:prstGeom>
        </p:spPr>
        <p:txBody>
          <a:bodyPr lIns="0" tIns="0" rIns="0" bIns="0"/>
          <a:lstStyle>
            <a:lvl1pPr>
              <a:defRPr sz="800" b="0" i="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
        <p:nvSpPr>
          <p:cNvPr id="11" name="Rectangle 10">
            <a:extLst>
              <a:ext uri="{FF2B5EF4-FFF2-40B4-BE49-F238E27FC236}">
                <a16:creationId xmlns:a16="http://schemas.microsoft.com/office/drawing/2014/main" id="{73074300-A0D6-4EAC-B103-2021F82393CD}"/>
              </a:ext>
            </a:extLst>
          </p:cNvPr>
          <p:cNvSpPr/>
          <p:nvPr userDrawn="1"/>
        </p:nvSpPr>
        <p:spPr>
          <a:xfrm>
            <a:off x="0" y="1"/>
            <a:ext cx="9601200" cy="818859"/>
          </a:xfrm>
          <a:prstGeom prst="rect">
            <a:avLst/>
          </a:prstGeom>
          <a:solidFill>
            <a:srgbClr val="0099A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Tree>
    <p:extLst>
      <p:ext uri="{BB962C8B-B14F-4D97-AF65-F5344CB8AC3E}">
        <p14:creationId xmlns:p14="http://schemas.microsoft.com/office/powerpoint/2010/main" val="1277251791"/>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ft - Whit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9DBF7-F484-2749-8436-7008C4C6090A}"/>
              </a:ext>
            </a:extLst>
          </p:cNvPr>
          <p:cNvSpPr/>
          <p:nvPr userDrawn="1"/>
        </p:nvSpPr>
        <p:spPr>
          <a:xfrm>
            <a:off x="475234" y="990601"/>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0113" rtl="0" eaLnBrk="1" fontAlgn="auto" latinLnBrk="0" hangingPunct="1">
              <a:lnSpc>
                <a:spcPct val="100000"/>
              </a:lnSpc>
              <a:spcBef>
                <a:spcPts val="0"/>
              </a:spcBef>
              <a:spcAft>
                <a:spcPts val="0"/>
              </a:spcAft>
              <a:buClrTx/>
              <a:buSzTx/>
              <a:buFontTx/>
              <a:buNone/>
              <a:tabLst/>
              <a:defRPr/>
            </a:pPr>
            <a:endParaRPr kumimoji="0" lang="en-US" sz="1772" b="0" i="0" u="none" strike="noStrike" kern="1200" cap="none" spc="0" normalizeH="0" baseline="0" noProof="0" dirty="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7B4D2971-ACA4-304B-BF27-B43186FF8DAF}"/>
              </a:ext>
            </a:extLst>
          </p:cNvPr>
          <p:cNvSpPr>
            <a:spLocks noGrp="1"/>
          </p:cNvSpPr>
          <p:nvPr>
            <p:ph sz="quarter" idx="10" hasCustomPrompt="1"/>
          </p:nvPr>
        </p:nvSpPr>
        <p:spPr>
          <a:xfrm>
            <a:off x="475234" y="335282"/>
            <a:ext cx="8650732" cy="502919"/>
          </a:xfrm>
          <a:prstGeom prst="rect">
            <a:avLst/>
          </a:prstGeom>
        </p:spPr>
        <p:txBody>
          <a:bodyPr lIns="0" tIns="0" rIns="0" bIns="0"/>
          <a:lstStyle>
            <a:lvl1pPr algn="l">
              <a:defRPr sz="3150" b="0" i="0">
                <a:solidFill>
                  <a:srgbClr val="1D252C"/>
                </a:solidFill>
                <a:latin typeface="+mj-lt"/>
                <a:cs typeface="Arial Black" panose="020B0604020202020204" pitchFamily="34" charset="0"/>
              </a:defRPr>
            </a:lvl1pPr>
          </a:lstStyle>
          <a:p>
            <a:pPr lvl="0"/>
            <a:r>
              <a:rPr lang="en-US"/>
              <a:t>Slide Title</a:t>
            </a:r>
          </a:p>
        </p:txBody>
      </p:sp>
      <p:cxnSp>
        <p:nvCxnSpPr>
          <p:cNvPr id="23" name="Straight Connector 22">
            <a:extLst>
              <a:ext uri="{FF2B5EF4-FFF2-40B4-BE49-F238E27FC236}">
                <a16:creationId xmlns:a16="http://schemas.microsoft.com/office/drawing/2014/main" id="{2DBA4834-8FFF-0443-B4E5-98129671E7D9}"/>
              </a:ext>
            </a:extLst>
          </p:cNvPr>
          <p:cNvCxnSpPr>
            <a:cxnSpLocks/>
          </p:cNvCxnSpPr>
          <p:nvPr userDrawn="1"/>
        </p:nvCxnSpPr>
        <p:spPr>
          <a:xfrm>
            <a:off x="475234" y="6629401"/>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9BA23BE-5D8D-B84F-BF1C-C1E426A6214D}"/>
              </a:ext>
            </a:extLst>
          </p:cNvPr>
          <p:cNvSpPr>
            <a:spLocks noGrp="1"/>
          </p:cNvSpPr>
          <p:nvPr>
            <p:ph type="body" sz="quarter" idx="12"/>
          </p:nvPr>
        </p:nvSpPr>
        <p:spPr>
          <a:xfrm>
            <a:off x="474663" y="1371601"/>
            <a:ext cx="8669337" cy="947115"/>
          </a:xfrm>
          <a:prstGeom prst="rect">
            <a:avLst/>
          </a:prstGeom>
        </p:spPr>
        <p:txBody>
          <a:bodyPr lIns="0" tIns="0" rIns="0" bIns="0"/>
          <a:lstStyle>
            <a:lvl1pPr>
              <a:defRPr sz="2363">
                <a:solidFill>
                  <a:schemeClr val="tx1"/>
                </a:solidFill>
                <a:latin typeface="+mn-lt"/>
                <a:cs typeface="Arial" panose="020B060402020202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A5AED010-9EED-4BBC-B2A0-927CB716F55A}"/>
              </a:ext>
            </a:extLst>
          </p:cNvPr>
          <p:cNvSpPr>
            <a:spLocks noGrp="1"/>
          </p:cNvSpPr>
          <p:nvPr>
            <p:ph type="ftr" sz="quarter" idx="3"/>
          </p:nvPr>
        </p:nvSpPr>
        <p:spPr>
          <a:xfrm>
            <a:off x="475234" y="6869728"/>
            <a:ext cx="6001766" cy="293073"/>
          </a:xfrm>
          <a:prstGeom prst="rect">
            <a:avLst/>
          </a:prstGeom>
        </p:spPr>
        <p:txBody>
          <a:bodyPr vert="horz" lIns="0" tIns="0" rIns="0" bIns="0" rtlCol="0" anchor="t" anchorCtr="0"/>
          <a:lstStyle>
            <a:lvl1pPr algn="l">
              <a:defRPr lang="en-US" sz="886" kern="0" cap="all" spc="99" baseline="0" dirty="0">
                <a:solidFill>
                  <a:srgbClr val="768693"/>
                </a:solidFill>
                <a:latin typeface="+mn-lt"/>
                <a:ea typeface="+mn-ea"/>
                <a:cs typeface="Arial" panose="020B0604020202020204" pitchFamily="34" charset="0"/>
              </a:defRPr>
            </a:lvl1pPr>
          </a:lstStyle>
          <a:p>
            <a:pPr defTabSz="900113">
              <a:defRPr/>
            </a:pPr>
            <a:r>
              <a:rPr lang="en-US"/>
              <a:t>FOR FINANCIAL PROFESSIONAL USE ONLY/NOT FOR DISTRIBUTION TO THE PUBLIC</a:t>
            </a:r>
          </a:p>
        </p:txBody>
      </p:sp>
    </p:spTree>
    <p:extLst>
      <p:ext uri="{BB962C8B-B14F-4D97-AF65-F5344CB8AC3E}">
        <p14:creationId xmlns:p14="http://schemas.microsoft.com/office/powerpoint/2010/main" val="2933000029"/>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eft - Whit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9DBF7-F484-2749-8436-7008C4C6090A}"/>
              </a:ext>
            </a:extLst>
          </p:cNvPr>
          <p:cNvSpPr/>
          <p:nvPr userDrawn="1"/>
        </p:nvSpPr>
        <p:spPr>
          <a:xfrm>
            <a:off x="475234" y="990600"/>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7B4D2971-ACA4-304B-BF27-B43186FF8DAF}"/>
              </a:ext>
            </a:extLst>
          </p:cNvPr>
          <p:cNvSpPr>
            <a:spLocks noGrp="1"/>
          </p:cNvSpPr>
          <p:nvPr>
            <p:ph sz="quarter" idx="10" hasCustomPrompt="1"/>
          </p:nvPr>
        </p:nvSpPr>
        <p:spPr>
          <a:xfrm>
            <a:off x="475234" y="335281"/>
            <a:ext cx="8650732" cy="502919"/>
          </a:xfrm>
          <a:prstGeom prst="rect">
            <a:avLst/>
          </a:prstGeom>
        </p:spPr>
        <p:txBody>
          <a:bodyPr lIns="0" tIns="0" rIns="0" bIns="0"/>
          <a:lstStyle>
            <a:lvl1pPr algn="l">
              <a:defRPr sz="3200" b="0" i="0">
                <a:solidFill>
                  <a:srgbClr val="1D252C"/>
                </a:solidFill>
                <a:latin typeface="+mj-lt"/>
                <a:cs typeface="Arial Black" panose="020B0604020202020204" pitchFamily="34" charset="0"/>
              </a:defRPr>
            </a:lvl1pPr>
          </a:lstStyle>
          <a:p>
            <a:pPr lvl="0"/>
            <a:r>
              <a:rPr lang="en-US"/>
              <a:t>Slide Title</a:t>
            </a:r>
          </a:p>
        </p:txBody>
      </p:sp>
      <p:cxnSp>
        <p:nvCxnSpPr>
          <p:cNvPr id="23" name="Straight Connector 22">
            <a:extLst>
              <a:ext uri="{FF2B5EF4-FFF2-40B4-BE49-F238E27FC236}">
                <a16:creationId xmlns:a16="http://schemas.microsoft.com/office/drawing/2014/main" id="{2DBA4834-8FFF-0443-B4E5-98129671E7D9}"/>
              </a:ext>
            </a:extLst>
          </p:cNvPr>
          <p:cNvCxnSpPr>
            <a:cxnSpLocks/>
          </p:cNvCxnSpPr>
          <p:nvPr userDrawn="1"/>
        </p:nvCxnSpPr>
        <p:spPr>
          <a:xfrm>
            <a:off x="475234" y="6629400"/>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
        <p:nvSpPr>
          <p:cNvPr id="25" name="Text Placeholder 19">
            <a:extLst>
              <a:ext uri="{FF2B5EF4-FFF2-40B4-BE49-F238E27FC236}">
                <a16:creationId xmlns:a16="http://schemas.microsoft.com/office/drawing/2014/main" id="{0F65F987-F9B6-E34D-B04F-1A21244EA215}"/>
              </a:ext>
            </a:extLst>
          </p:cNvPr>
          <p:cNvSpPr>
            <a:spLocks noGrp="1"/>
          </p:cNvSpPr>
          <p:nvPr>
            <p:ph type="body" sz="quarter" idx="11" hasCustomPrompt="1"/>
          </p:nvPr>
        </p:nvSpPr>
        <p:spPr>
          <a:xfrm>
            <a:off x="452822" y="6858000"/>
            <a:ext cx="6024178" cy="304508"/>
          </a:xfrm>
          <a:prstGeom prst="rect">
            <a:avLst/>
          </a:prstGeom>
        </p:spPr>
        <p:txBody>
          <a:bodyPr lIns="0" tIns="0" rIns="0" bIns="0"/>
          <a:lstStyle>
            <a:lvl1pPr>
              <a:defRPr sz="900" spc="100" baseline="0">
                <a:solidFill>
                  <a:srgbClr val="768693"/>
                </a:solidFill>
                <a:latin typeface="+mn-lt"/>
                <a:cs typeface="Arial" panose="020B0604020202020204" pitchFamily="34" charset="0"/>
              </a:defRPr>
            </a:lvl1pPr>
          </a:lstStyle>
          <a:p>
            <a:pPr lvl="0"/>
            <a:r>
              <a:rPr lang="en-US"/>
              <a:t>DISCLAIMER</a:t>
            </a:r>
          </a:p>
        </p:txBody>
      </p:sp>
      <p:sp>
        <p:nvSpPr>
          <p:cNvPr id="11" name="Text Placeholder 2">
            <a:extLst>
              <a:ext uri="{FF2B5EF4-FFF2-40B4-BE49-F238E27FC236}">
                <a16:creationId xmlns:a16="http://schemas.microsoft.com/office/drawing/2014/main" id="{89BA23BE-5D8D-B84F-BF1C-C1E426A6214D}"/>
              </a:ext>
            </a:extLst>
          </p:cNvPr>
          <p:cNvSpPr>
            <a:spLocks noGrp="1"/>
          </p:cNvSpPr>
          <p:nvPr>
            <p:ph type="body" sz="quarter" idx="12"/>
          </p:nvPr>
        </p:nvSpPr>
        <p:spPr>
          <a:xfrm>
            <a:off x="474662" y="1371600"/>
            <a:ext cx="8669337" cy="947115"/>
          </a:xfrm>
          <a:prstGeom prst="rect">
            <a:avLst/>
          </a:prstGeom>
        </p:spPr>
        <p:txBody>
          <a:bodyPr lIns="0" tIns="0" rIns="0" bIns="0"/>
          <a:lstStyle>
            <a:lvl1pPr>
              <a:defRPr sz="24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21997461"/>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7B53E-45C5-D641-B9E5-C99B83B3AC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601200" cy="1688919"/>
          </a:xfrm>
          <a:prstGeom prst="rect">
            <a:avLst/>
          </a:prstGeom>
        </p:spPr>
      </p:pic>
      <p:sp>
        <p:nvSpPr>
          <p:cNvPr id="8" name="Rectangle 7">
            <a:extLst>
              <a:ext uri="{FF2B5EF4-FFF2-40B4-BE49-F238E27FC236}">
                <a16:creationId xmlns:a16="http://schemas.microsoft.com/office/drawing/2014/main" id="{7EA663A1-6306-B942-A2C1-64F3BDF1410D}"/>
              </a:ext>
            </a:extLst>
          </p:cNvPr>
          <p:cNvSpPr/>
          <p:nvPr userDrawn="1"/>
        </p:nvSpPr>
        <p:spPr>
          <a:xfrm>
            <a:off x="0" y="-2"/>
            <a:ext cx="9601200" cy="1688920"/>
          </a:xfrm>
          <a:prstGeom prst="rect">
            <a:avLst/>
          </a:prstGeom>
          <a:solidFill>
            <a:srgbClr val="0099A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C3D74296-A447-7E43-A7C1-140BD28C8F4F}"/>
              </a:ext>
            </a:extLst>
          </p:cNvPr>
          <p:cNvSpPr>
            <a:spLocks noGrp="1"/>
          </p:cNvSpPr>
          <p:nvPr>
            <p:ph sz="quarter" idx="10" hasCustomPrompt="1"/>
          </p:nvPr>
        </p:nvSpPr>
        <p:spPr>
          <a:xfrm>
            <a:off x="762000" y="2103120"/>
            <a:ext cx="8077200" cy="553998"/>
          </a:xfrm>
          <a:prstGeom prst="rect">
            <a:avLst/>
          </a:prstGeom>
        </p:spPr>
        <p:txBody>
          <a:bodyPr lIns="0" tIns="0" rIns="0" bIns="0"/>
          <a:lstStyle>
            <a:lvl1pPr>
              <a:defRPr sz="3600" b="0" i="0">
                <a:solidFill>
                  <a:srgbClr val="1D252C"/>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Title here</a:t>
            </a:r>
          </a:p>
        </p:txBody>
      </p:sp>
      <p:sp>
        <p:nvSpPr>
          <p:cNvPr id="18" name="Text Placeholder 17">
            <a:extLst>
              <a:ext uri="{FF2B5EF4-FFF2-40B4-BE49-F238E27FC236}">
                <a16:creationId xmlns:a16="http://schemas.microsoft.com/office/drawing/2014/main" id="{5DFC989C-4C7E-D64A-86EC-CC268004A762}"/>
              </a:ext>
            </a:extLst>
          </p:cNvPr>
          <p:cNvSpPr>
            <a:spLocks noGrp="1"/>
          </p:cNvSpPr>
          <p:nvPr>
            <p:ph type="body" sz="quarter" idx="11" hasCustomPrompt="1"/>
          </p:nvPr>
        </p:nvSpPr>
        <p:spPr>
          <a:xfrm>
            <a:off x="5589587" y="844456"/>
            <a:ext cx="3249613" cy="184666"/>
          </a:xfrm>
          <a:prstGeom prst="rect">
            <a:avLst/>
          </a:prstGeom>
        </p:spPr>
        <p:txBody>
          <a:bodyPr lIns="0" tIns="0" rIns="0" bIns="0"/>
          <a:lstStyle>
            <a:lvl1pPr algn="r">
              <a:defRPr sz="1200" spc="100" baseline="0">
                <a:solidFill>
                  <a:schemeClr val="bg1"/>
                </a:solidFill>
                <a:latin typeface="+mn-lt"/>
                <a:cs typeface="Arial" panose="020B0604020202020204" pitchFamily="34" charset="0"/>
              </a:defRPr>
            </a:lvl1pPr>
          </a:lstStyle>
          <a:p>
            <a:pPr lvl="0"/>
            <a:r>
              <a:rPr lang="en-US"/>
              <a:t>DATE</a:t>
            </a:r>
          </a:p>
        </p:txBody>
      </p:sp>
      <p:sp>
        <p:nvSpPr>
          <p:cNvPr id="10" name="Text Placeholder 19">
            <a:extLst>
              <a:ext uri="{FF2B5EF4-FFF2-40B4-BE49-F238E27FC236}">
                <a16:creationId xmlns:a16="http://schemas.microsoft.com/office/drawing/2014/main" id="{75D90C11-2003-DF4F-B3C0-5E610354E5A2}"/>
              </a:ext>
            </a:extLst>
          </p:cNvPr>
          <p:cNvSpPr>
            <a:spLocks noGrp="1"/>
          </p:cNvSpPr>
          <p:nvPr>
            <p:ph type="body" sz="quarter" idx="15" hasCustomPrompt="1"/>
          </p:nvPr>
        </p:nvSpPr>
        <p:spPr>
          <a:xfrm>
            <a:off x="762000" y="6858000"/>
            <a:ext cx="8305800" cy="304508"/>
          </a:xfrm>
          <a:prstGeom prst="rect">
            <a:avLst/>
          </a:prstGeom>
        </p:spPr>
        <p:txBody>
          <a:bodyPr lIns="0" tIns="0" rIns="0" bIns="0"/>
          <a:lstStyle>
            <a:lvl1pPr>
              <a:defRPr sz="800" b="0" i="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pic>
        <p:nvPicPr>
          <p:cNvPr id="9" name="Lrg Avantis Logo" descr="A picture containing drawing&#10;&#10;Description automatically generated">
            <a:extLst>
              <a:ext uri="{FF2B5EF4-FFF2-40B4-BE49-F238E27FC236}">
                <a16:creationId xmlns:a16="http://schemas.microsoft.com/office/drawing/2014/main" id="{553E2A29-D908-4841-92CF-D39CDDD174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796" y="362304"/>
            <a:ext cx="3723139" cy="964303"/>
          </a:xfrm>
          <a:prstGeom prst="rect">
            <a:avLst/>
          </a:prstGeom>
        </p:spPr>
      </p:pic>
    </p:spTree>
    <p:extLst>
      <p:ext uri="{BB962C8B-B14F-4D97-AF65-F5344CB8AC3E}">
        <p14:creationId xmlns:p14="http://schemas.microsoft.com/office/powerpoint/2010/main" val="3176441258"/>
      </p:ext>
    </p:extLst>
  </p:cSld>
  <p:clrMapOvr>
    <a:masterClrMapping/>
  </p:clrMapOvr>
  <p:extLst>
    <p:ext uri="{DCECCB84-F9BA-43D5-87BE-67443E8EF086}">
      <p15:sldGuideLst xmlns:p15="http://schemas.microsoft.com/office/powerpoint/2012/main">
        <p15:guide id="1" pos="480">
          <p15:clr>
            <a:srgbClr val="FBAE40"/>
          </p15:clr>
        </p15:guide>
        <p15:guide id="2" pos="55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7B53E-45C5-D641-B9E5-C99B83B3AC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601200" cy="1688919"/>
          </a:xfrm>
          <a:prstGeom prst="rect">
            <a:avLst/>
          </a:prstGeom>
        </p:spPr>
      </p:pic>
      <p:sp>
        <p:nvSpPr>
          <p:cNvPr id="8" name="Rectangle 7">
            <a:extLst>
              <a:ext uri="{FF2B5EF4-FFF2-40B4-BE49-F238E27FC236}">
                <a16:creationId xmlns:a16="http://schemas.microsoft.com/office/drawing/2014/main" id="{7EA663A1-6306-B942-A2C1-64F3BDF1410D}"/>
              </a:ext>
            </a:extLst>
          </p:cNvPr>
          <p:cNvSpPr/>
          <p:nvPr userDrawn="1"/>
        </p:nvSpPr>
        <p:spPr>
          <a:xfrm>
            <a:off x="0" y="-1"/>
            <a:ext cx="9601200" cy="1688919"/>
          </a:xfrm>
          <a:prstGeom prst="rect">
            <a:avLst/>
          </a:prstGeom>
          <a:solidFill>
            <a:srgbClr val="0099A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C3D74296-A447-7E43-A7C1-140BD28C8F4F}"/>
              </a:ext>
            </a:extLst>
          </p:cNvPr>
          <p:cNvSpPr>
            <a:spLocks noGrp="1"/>
          </p:cNvSpPr>
          <p:nvPr>
            <p:ph sz="quarter" idx="10" hasCustomPrompt="1"/>
          </p:nvPr>
        </p:nvSpPr>
        <p:spPr>
          <a:xfrm>
            <a:off x="762000" y="2103120"/>
            <a:ext cx="8077200" cy="553998"/>
          </a:xfrm>
          <a:prstGeom prst="rect">
            <a:avLst/>
          </a:prstGeom>
        </p:spPr>
        <p:txBody>
          <a:bodyPr lIns="0" tIns="0" rIns="0" bIns="0"/>
          <a:lstStyle>
            <a:lvl1pPr>
              <a:defRPr sz="3600" b="0" i="0">
                <a:solidFill>
                  <a:srgbClr val="1D252C"/>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Title here</a:t>
            </a:r>
          </a:p>
        </p:txBody>
      </p:sp>
      <p:sp>
        <p:nvSpPr>
          <p:cNvPr id="10" name="Text Placeholder 19">
            <a:extLst>
              <a:ext uri="{FF2B5EF4-FFF2-40B4-BE49-F238E27FC236}">
                <a16:creationId xmlns:a16="http://schemas.microsoft.com/office/drawing/2014/main" id="{75D90C11-2003-DF4F-B3C0-5E610354E5A2}"/>
              </a:ext>
            </a:extLst>
          </p:cNvPr>
          <p:cNvSpPr>
            <a:spLocks noGrp="1"/>
          </p:cNvSpPr>
          <p:nvPr>
            <p:ph type="body" sz="quarter" idx="15" hasCustomPrompt="1"/>
          </p:nvPr>
        </p:nvSpPr>
        <p:spPr>
          <a:xfrm>
            <a:off x="762000" y="6858000"/>
            <a:ext cx="8305800" cy="304508"/>
          </a:xfrm>
          <a:prstGeom prst="rect">
            <a:avLst/>
          </a:prstGeom>
        </p:spPr>
        <p:txBody>
          <a:bodyPr lIns="0" tIns="0" rIns="0" bIns="0"/>
          <a:lstStyle>
            <a:lvl1pPr>
              <a:defRPr sz="900" b="0" i="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Tree>
    <p:extLst>
      <p:ext uri="{BB962C8B-B14F-4D97-AF65-F5344CB8AC3E}">
        <p14:creationId xmlns:p14="http://schemas.microsoft.com/office/powerpoint/2010/main" val="1339529575"/>
      </p:ext>
    </p:extLst>
  </p:cSld>
  <p:clrMapOvr>
    <a:masterClrMapping/>
  </p:clrMapOvr>
  <p:extLst>
    <p:ext uri="{DCECCB84-F9BA-43D5-87BE-67443E8EF086}">
      <p15:sldGuideLst xmlns:p15="http://schemas.microsoft.com/office/powerpoint/2012/main">
        <p15:guide id="1" pos="480">
          <p15:clr>
            <a:srgbClr val="FBAE40"/>
          </p15:clr>
        </p15:guide>
        <p15:guide id="2" pos="55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 Whit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9DBF7-F484-2749-8436-7008C4C6090A}"/>
              </a:ext>
            </a:extLst>
          </p:cNvPr>
          <p:cNvSpPr/>
          <p:nvPr userDrawn="1"/>
        </p:nvSpPr>
        <p:spPr>
          <a:xfrm>
            <a:off x="475234" y="990600"/>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7B4D2971-ACA4-304B-BF27-B43186FF8DAF}"/>
              </a:ext>
            </a:extLst>
          </p:cNvPr>
          <p:cNvSpPr>
            <a:spLocks noGrp="1"/>
          </p:cNvSpPr>
          <p:nvPr>
            <p:ph sz="quarter" idx="10" hasCustomPrompt="1"/>
          </p:nvPr>
        </p:nvSpPr>
        <p:spPr>
          <a:xfrm>
            <a:off x="475234" y="335281"/>
            <a:ext cx="8650732" cy="502919"/>
          </a:xfrm>
          <a:prstGeom prst="rect">
            <a:avLst/>
          </a:prstGeom>
        </p:spPr>
        <p:txBody>
          <a:bodyPr lIns="0" tIns="0" rIns="0" bIns="0"/>
          <a:lstStyle>
            <a:lvl1pPr algn="l">
              <a:defRPr sz="3200" b="0" i="0">
                <a:solidFill>
                  <a:srgbClr val="1D252C"/>
                </a:solidFill>
                <a:latin typeface="+mj-lt"/>
                <a:cs typeface="Arial Black" panose="020B0604020202020204" pitchFamily="34" charset="0"/>
              </a:defRPr>
            </a:lvl1pPr>
          </a:lstStyle>
          <a:p>
            <a:pPr lvl="0"/>
            <a:r>
              <a:rPr lang="en-US"/>
              <a:t>Slide Title</a:t>
            </a:r>
          </a:p>
        </p:txBody>
      </p:sp>
      <p:sp>
        <p:nvSpPr>
          <p:cNvPr id="25" name="Text Placeholder 19">
            <a:extLst>
              <a:ext uri="{FF2B5EF4-FFF2-40B4-BE49-F238E27FC236}">
                <a16:creationId xmlns:a16="http://schemas.microsoft.com/office/drawing/2014/main" id="{0F65F987-F9B6-E34D-B04F-1A21244EA215}"/>
              </a:ext>
            </a:extLst>
          </p:cNvPr>
          <p:cNvSpPr>
            <a:spLocks noGrp="1"/>
          </p:cNvSpPr>
          <p:nvPr>
            <p:ph type="body" sz="quarter" idx="11" hasCustomPrompt="1"/>
          </p:nvPr>
        </p:nvSpPr>
        <p:spPr>
          <a:xfrm>
            <a:off x="474662" y="6858000"/>
            <a:ext cx="6002338" cy="304508"/>
          </a:xfrm>
          <a:prstGeom prst="rect">
            <a:avLst/>
          </a:prstGeom>
        </p:spPr>
        <p:txBody>
          <a:bodyPr lIns="0" tIns="0" rIns="0" bIns="0"/>
          <a:lstStyle>
            <a:lvl1pPr>
              <a:defRPr sz="80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
        <p:nvSpPr>
          <p:cNvPr id="3" name="Content Placeholder 2">
            <a:extLst>
              <a:ext uri="{FF2B5EF4-FFF2-40B4-BE49-F238E27FC236}">
                <a16:creationId xmlns:a16="http://schemas.microsoft.com/office/drawing/2014/main" id="{4E7060BD-A6EA-439A-880C-95AF87BEAE56}"/>
              </a:ext>
            </a:extLst>
          </p:cNvPr>
          <p:cNvSpPr>
            <a:spLocks noGrp="1"/>
          </p:cNvSpPr>
          <p:nvPr>
            <p:ph sz="quarter" idx="12"/>
          </p:nvPr>
        </p:nvSpPr>
        <p:spPr>
          <a:xfrm>
            <a:off x="474661" y="1371600"/>
            <a:ext cx="4206240" cy="5029200"/>
          </a:xfrm>
          <a:prstGeom prst="rect">
            <a:avLst/>
          </a:prstGeom>
        </p:spPr>
        <p:txBody>
          <a:bodyPr lIns="0" tIns="0" rIns="0" bIns="0"/>
          <a:lstStyle>
            <a:lvl1pPr>
              <a:lnSpc>
                <a:spcPct val="120000"/>
              </a:lnSpc>
              <a:spcAft>
                <a:spcPts val="600"/>
              </a:spcAft>
              <a:defRPr sz="1000">
                <a:latin typeface="Roboto" panose="02000000000000000000" pitchFamily="2" charset="0"/>
                <a:ea typeface="Roboto" panose="02000000000000000000" pitchFamily="2" charset="0"/>
              </a:defRPr>
            </a:lvl1pPr>
            <a:lvl2pPr>
              <a:lnSpc>
                <a:spcPct val="120000"/>
              </a:lnSpc>
              <a:spcAft>
                <a:spcPts val="600"/>
              </a:spcAft>
              <a:defRPr sz="1000">
                <a:latin typeface="Roboto" panose="02000000000000000000" pitchFamily="2" charset="0"/>
                <a:ea typeface="Roboto" panose="02000000000000000000" pitchFamily="2" charset="0"/>
              </a:defRPr>
            </a:lvl2pPr>
            <a:lvl3pPr>
              <a:lnSpc>
                <a:spcPct val="120000"/>
              </a:lnSpc>
              <a:spcAft>
                <a:spcPts val="600"/>
              </a:spcAft>
              <a:defRPr sz="1000">
                <a:latin typeface="Roboto" panose="02000000000000000000" pitchFamily="2" charset="0"/>
                <a:ea typeface="Roboto" panose="02000000000000000000" pitchFamily="2" charset="0"/>
              </a:defRPr>
            </a:lvl3pPr>
            <a:lvl4pPr>
              <a:lnSpc>
                <a:spcPct val="120000"/>
              </a:lnSpc>
              <a:spcAft>
                <a:spcPts val="600"/>
              </a:spcAft>
              <a:defRPr sz="1000">
                <a:latin typeface="Roboto" panose="02000000000000000000" pitchFamily="2" charset="0"/>
                <a:ea typeface="Roboto" panose="02000000000000000000" pitchFamily="2" charset="0"/>
              </a:defRPr>
            </a:lvl4pPr>
            <a:lvl5pPr>
              <a:lnSpc>
                <a:spcPct val="120000"/>
              </a:lnSpc>
              <a:spcAft>
                <a:spcPts val="600"/>
              </a:spcAft>
              <a:defRPr sz="1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0F94B90-F1B9-4F51-9B86-FBEEF5D30411}"/>
              </a:ext>
            </a:extLst>
          </p:cNvPr>
          <p:cNvSpPr>
            <a:spLocks noGrp="1"/>
          </p:cNvSpPr>
          <p:nvPr>
            <p:ph sz="quarter" idx="13"/>
          </p:nvPr>
        </p:nvSpPr>
        <p:spPr>
          <a:xfrm>
            <a:off x="4920301" y="1371600"/>
            <a:ext cx="4206240" cy="5029200"/>
          </a:xfrm>
          <a:prstGeom prst="rect">
            <a:avLst/>
          </a:prstGeom>
        </p:spPr>
        <p:txBody>
          <a:bodyPr lIns="0" tIns="0" rIns="0" bIns="0"/>
          <a:lstStyle>
            <a:lvl1pPr>
              <a:lnSpc>
                <a:spcPct val="120000"/>
              </a:lnSpc>
              <a:spcAft>
                <a:spcPts val="600"/>
              </a:spcAft>
              <a:defRPr sz="1000">
                <a:latin typeface="Roboto" panose="02000000000000000000" pitchFamily="2" charset="0"/>
                <a:ea typeface="Roboto" panose="02000000000000000000" pitchFamily="2" charset="0"/>
              </a:defRPr>
            </a:lvl1pPr>
            <a:lvl2pPr>
              <a:lnSpc>
                <a:spcPct val="120000"/>
              </a:lnSpc>
              <a:spcAft>
                <a:spcPts val="600"/>
              </a:spcAft>
              <a:defRPr sz="1000">
                <a:latin typeface="Roboto" panose="02000000000000000000" pitchFamily="2" charset="0"/>
                <a:ea typeface="Roboto" panose="02000000000000000000" pitchFamily="2" charset="0"/>
              </a:defRPr>
            </a:lvl2pPr>
            <a:lvl3pPr>
              <a:lnSpc>
                <a:spcPct val="120000"/>
              </a:lnSpc>
              <a:spcAft>
                <a:spcPts val="600"/>
              </a:spcAft>
              <a:defRPr sz="1000">
                <a:latin typeface="Roboto" panose="02000000000000000000" pitchFamily="2" charset="0"/>
                <a:ea typeface="Roboto" panose="02000000000000000000" pitchFamily="2" charset="0"/>
              </a:defRPr>
            </a:lvl3pPr>
            <a:lvl4pPr>
              <a:lnSpc>
                <a:spcPct val="120000"/>
              </a:lnSpc>
              <a:spcAft>
                <a:spcPts val="600"/>
              </a:spcAft>
              <a:defRPr sz="1000">
                <a:latin typeface="Roboto" panose="02000000000000000000" pitchFamily="2" charset="0"/>
                <a:ea typeface="Roboto" panose="02000000000000000000" pitchFamily="2" charset="0"/>
              </a:defRPr>
            </a:lvl4pPr>
            <a:lvl5pPr>
              <a:lnSpc>
                <a:spcPct val="120000"/>
              </a:lnSpc>
              <a:spcAft>
                <a:spcPts val="600"/>
              </a:spcAft>
              <a:defRPr sz="1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a:extLst>
              <a:ext uri="{FF2B5EF4-FFF2-40B4-BE49-F238E27FC236}">
                <a16:creationId xmlns:a16="http://schemas.microsoft.com/office/drawing/2014/main" id="{2DBA4834-8FFF-0443-B4E5-98129671E7D9}"/>
              </a:ext>
            </a:extLst>
          </p:cNvPr>
          <p:cNvCxnSpPr>
            <a:cxnSpLocks/>
          </p:cNvCxnSpPr>
          <p:nvPr userDrawn="1"/>
        </p:nvCxnSpPr>
        <p:spPr>
          <a:xfrm>
            <a:off x="475234" y="6629400"/>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68305"/>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 Colo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51CFF-4E98-7143-90EC-070D7B1DB777}"/>
              </a:ext>
            </a:extLst>
          </p:cNvPr>
          <p:cNvSpPr/>
          <p:nvPr userDrawn="1"/>
        </p:nvSpPr>
        <p:spPr>
          <a:xfrm>
            <a:off x="0" y="0"/>
            <a:ext cx="9601200" cy="7315200"/>
          </a:xfrm>
          <a:prstGeom prst="rect">
            <a:avLst/>
          </a:prstGeom>
          <a:solidFill>
            <a:srgbClr val="D9E0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sp>
        <p:nvSpPr>
          <p:cNvPr id="15" name="Rectangle 14">
            <a:extLst>
              <a:ext uri="{FF2B5EF4-FFF2-40B4-BE49-F238E27FC236}">
                <a16:creationId xmlns:a16="http://schemas.microsoft.com/office/drawing/2014/main" id="{E8C9DBF7-F484-2749-8436-7008C4C6090A}"/>
              </a:ext>
            </a:extLst>
          </p:cNvPr>
          <p:cNvSpPr/>
          <p:nvPr userDrawn="1"/>
        </p:nvSpPr>
        <p:spPr>
          <a:xfrm>
            <a:off x="475234" y="990600"/>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6" name="Content Placeholder 14">
            <a:extLst>
              <a:ext uri="{FF2B5EF4-FFF2-40B4-BE49-F238E27FC236}">
                <a16:creationId xmlns:a16="http://schemas.microsoft.com/office/drawing/2014/main" id="{7B4D2971-ACA4-304B-BF27-B43186FF8DAF}"/>
              </a:ext>
            </a:extLst>
          </p:cNvPr>
          <p:cNvSpPr>
            <a:spLocks noGrp="1"/>
          </p:cNvSpPr>
          <p:nvPr>
            <p:ph sz="quarter" idx="10" hasCustomPrompt="1"/>
          </p:nvPr>
        </p:nvSpPr>
        <p:spPr>
          <a:xfrm>
            <a:off x="475234" y="335281"/>
            <a:ext cx="8650732" cy="502919"/>
          </a:xfrm>
          <a:prstGeom prst="rect">
            <a:avLst/>
          </a:prstGeom>
        </p:spPr>
        <p:txBody>
          <a:bodyPr lIns="0" tIns="0" rIns="0" bIns="0"/>
          <a:lstStyle>
            <a:lvl1pPr algn="l">
              <a:defRPr sz="3200" b="0" i="0">
                <a:solidFill>
                  <a:srgbClr val="1D252C"/>
                </a:solidFill>
                <a:latin typeface="+mj-lt"/>
                <a:cs typeface="Arial Black" panose="020B0604020202020204" pitchFamily="34" charset="0"/>
              </a:defRPr>
            </a:lvl1pPr>
          </a:lstStyle>
          <a:p>
            <a:pPr lvl="0"/>
            <a:r>
              <a:rPr lang="en-US"/>
              <a:t>Slide Title</a:t>
            </a:r>
          </a:p>
        </p:txBody>
      </p:sp>
      <p:cxnSp>
        <p:nvCxnSpPr>
          <p:cNvPr id="23" name="Straight Connector 22">
            <a:extLst>
              <a:ext uri="{FF2B5EF4-FFF2-40B4-BE49-F238E27FC236}">
                <a16:creationId xmlns:a16="http://schemas.microsoft.com/office/drawing/2014/main" id="{2DBA4834-8FFF-0443-B4E5-98129671E7D9}"/>
              </a:ext>
            </a:extLst>
          </p:cNvPr>
          <p:cNvCxnSpPr>
            <a:cxnSpLocks/>
          </p:cNvCxnSpPr>
          <p:nvPr userDrawn="1"/>
        </p:nvCxnSpPr>
        <p:spPr>
          <a:xfrm>
            <a:off x="475234" y="6629400"/>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
        <p:nvSpPr>
          <p:cNvPr id="25" name="Text Placeholder 19">
            <a:extLst>
              <a:ext uri="{FF2B5EF4-FFF2-40B4-BE49-F238E27FC236}">
                <a16:creationId xmlns:a16="http://schemas.microsoft.com/office/drawing/2014/main" id="{0F65F987-F9B6-E34D-B04F-1A21244EA215}"/>
              </a:ext>
            </a:extLst>
          </p:cNvPr>
          <p:cNvSpPr>
            <a:spLocks noGrp="1"/>
          </p:cNvSpPr>
          <p:nvPr>
            <p:ph type="body" sz="quarter" idx="11" hasCustomPrompt="1"/>
          </p:nvPr>
        </p:nvSpPr>
        <p:spPr>
          <a:xfrm>
            <a:off x="474662" y="6858000"/>
            <a:ext cx="6253798" cy="304508"/>
          </a:xfrm>
          <a:prstGeom prst="rect">
            <a:avLst/>
          </a:prstGeom>
        </p:spPr>
        <p:txBody>
          <a:bodyPr lIns="0" tIns="0" rIns="0" bIns="0"/>
          <a:lstStyle>
            <a:lvl1pPr>
              <a:defRPr sz="800" spc="0" baseline="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
        <p:nvSpPr>
          <p:cNvPr id="10" name="Content Placeholder 2">
            <a:extLst>
              <a:ext uri="{FF2B5EF4-FFF2-40B4-BE49-F238E27FC236}">
                <a16:creationId xmlns:a16="http://schemas.microsoft.com/office/drawing/2014/main" id="{85602A72-47B0-4217-8244-B33B8220B566}"/>
              </a:ext>
            </a:extLst>
          </p:cNvPr>
          <p:cNvSpPr>
            <a:spLocks noGrp="1"/>
          </p:cNvSpPr>
          <p:nvPr>
            <p:ph sz="quarter" idx="12"/>
          </p:nvPr>
        </p:nvSpPr>
        <p:spPr>
          <a:xfrm>
            <a:off x="474661" y="1371600"/>
            <a:ext cx="4206240" cy="5029200"/>
          </a:xfrm>
          <a:prstGeom prst="rect">
            <a:avLst/>
          </a:prstGeom>
        </p:spPr>
        <p:txBody>
          <a:bodyPr/>
          <a:lstStyle>
            <a:lvl1pPr>
              <a:lnSpc>
                <a:spcPct val="120000"/>
              </a:lnSpc>
              <a:spcAft>
                <a:spcPts val="600"/>
              </a:spcAft>
              <a:defRPr sz="1000">
                <a:latin typeface="Roboto" panose="02000000000000000000" pitchFamily="2" charset="0"/>
                <a:ea typeface="Roboto" panose="02000000000000000000" pitchFamily="2" charset="0"/>
              </a:defRPr>
            </a:lvl1pPr>
            <a:lvl2pPr>
              <a:lnSpc>
                <a:spcPct val="120000"/>
              </a:lnSpc>
              <a:spcAft>
                <a:spcPts val="600"/>
              </a:spcAft>
              <a:defRPr sz="1000">
                <a:latin typeface="Roboto" panose="02000000000000000000" pitchFamily="2" charset="0"/>
                <a:ea typeface="Roboto" panose="02000000000000000000" pitchFamily="2" charset="0"/>
              </a:defRPr>
            </a:lvl2pPr>
            <a:lvl3pPr>
              <a:lnSpc>
                <a:spcPct val="120000"/>
              </a:lnSpc>
              <a:spcAft>
                <a:spcPts val="600"/>
              </a:spcAft>
              <a:defRPr sz="1000">
                <a:latin typeface="Roboto" panose="02000000000000000000" pitchFamily="2" charset="0"/>
                <a:ea typeface="Roboto" panose="02000000000000000000" pitchFamily="2" charset="0"/>
              </a:defRPr>
            </a:lvl3pPr>
            <a:lvl4pPr>
              <a:lnSpc>
                <a:spcPct val="120000"/>
              </a:lnSpc>
              <a:spcAft>
                <a:spcPts val="600"/>
              </a:spcAft>
              <a:defRPr sz="1000">
                <a:latin typeface="Roboto" panose="02000000000000000000" pitchFamily="2" charset="0"/>
                <a:ea typeface="Roboto" panose="02000000000000000000" pitchFamily="2" charset="0"/>
              </a:defRPr>
            </a:lvl4pPr>
            <a:lvl5pPr>
              <a:lnSpc>
                <a:spcPct val="120000"/>
              </a:lnSpc>
              <a:spcAft>
                <a:spcPts val="600"/>
              </a:spcAft>
              <a:defRPr sz="1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0C0A508B-1AAC-4212-8161-629FE0FD80FB}"/>
              </a:ext>
            </a:extLst>
          </p:cNvPr>
          <p:cNvSpPr>
            <a:spLocks noGrp="1"/>
          </p:cNvSpPr>
          <p:nvPr>
            <p:ph sz="quarter" idx="13"/>
          </p:nvPr>
        </p:nvSpPr>
        <p:spPr>
          <a:xfrm>
            <a:off x="4920301" y="1371600"/>
            <a:ext cx="4206240" cy="5029200"/>
          </a:xfrm>
          <a:prstGeom prst="rect">
            <a:avLst/>
          </a:prstGeom>
        </p:spPr>
        <p:txBody>
          <a:bodyPr/>
          <a:lstStyle>
            <a:lvl1pPr>
              <a:lnSpc>
                <a:spcPct val="120000"/>
              </a:lnSpc>
              <a:spcAft>
                <a:spcPts val="600"/>
              </a:spcAft>
              <a:defRPr sz="1000">
                <a:latin typeface="Roboto" panose="02000000000000000000" pitchFamily="2" charset="0"/>
                <a:ea typeface="Roboto" panose="02000000000000000000" pitchFamily="2" charset="0"/>
              </a:defRPr>
            </a:lvl1pPr>
            <a:lvl2pPr>
              <a:lnSpc>
                <a:spcPct val="120000"/>
              </a:lnSpc>
              <a:spcAft>
                <a:spcPts val="600"/>
              </a:spcAft>
              <a:defRPr sz="1000">
                <a:latin typeface="Roboto" panose="02000000000000000000" pitchFamily="2" charset="0"/>
                <a:ea typeface="Roboto" panose="02000000000000000000" pitchFamily="2" charset="0"/>
              </a:defRPr>
            </a:lvl2pPr>
            <a:lvl3pPr>
              <a:lnSpc>
                <a:spcPct val="120000"/>
              </a:lnSpc>
              <a:spcAft>
                <a:spcPts val="600"/>
              </a:spcAft>
              <a:defRPr sz="1000">
                <a:latin typeface="Roboto" panose="02000000000000000000" pitchFamily="2" charset="0"/>
                <a:ea typeface="Roboto" panose="02000000000000000000" pitchFamily="2" charset="0"/>
              </a:defRPr>
            </a:lvl3pPr>
            <a:lvl4pPr>
              <a:lnSpc>
                <a:spcPct val="120000"/>
              </a:lnSpc>
              <a:spcAft>
                <a:spcPts val="600"/>
              </a:spcAft>
              <a:defRPr sz="1000">
                <a:latin typeface="Roboto" panose="02000000000000000000" pitchFamily="2" charset="0"/>
                <a:ea typeface="Roboto" panose="02000000000000000000" pitchFamily="2" charset="0"/>
              </a:defRPr>
            </a:lvl4pPr>
            <a:lvl5pPr>
              <a:lnSpc>
                <a:spcPct val="120000"/>
              </a:lnSpc>
              <a:spcAft>
                <a:spcPts val="600"/>
              </a:spcAft>
              <a:defRPr sz="1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6495"/>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1E6D0-BA4F-734B-809D-478FD8A668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601200" cy="7315200"/>
          </a:xfrm>
          <a:prstGeom prst="rect">
            <a:avLst/>
          </a:prstGeom>
        </p:spPr>
      </p:pic>
      <p:sp>
        <p:nvSpPr>
          <p:cNvPr id="9" name="Rectangle 8">
            <a:extLst>
              <a:ext uri="{FF2B5EF4-FFF2-40B4-BE49-F238E27FC236}">
                <a16:creationId xmlns:a16="http://schemas.microsoft.com/office/drawing/2014/main" id="{0436FAA5-B5CE-6149-A3B5-2AE181D21BF6}"/>
              </a:ext>
            </a:extLst>
          </p:cNvPr>
          <p:cNvSpPr/>
          <p:nvPr userDrawn="1"/>
        </p:nvSpPr>
        <p:spPr>
          <a:xfrm>
            <a:off x="0" y="0"/>
            <a:ext cx="9601200" cy="7315201"/>
          </a:xfrm>
          <a:prstGeom prst="rect">
            <a:avLst/>
          </a:prstGeom>
          <a:solidFill>
            <a:srgbClr val="0099A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10" name="Content Placeholder 14">
            <a:extLst>
              <a:ext uri="{FF2B5EF4-FFF2-40B4-BE49-F238E27FC236}">
                <a16:creationId xmlns:a16="http://schemas.microsoft.com/office/drawing/2014/main" id="{C455F15F-6A1C-9F4E-9929-CF99F1CC951B}"/>
              </a:ext>
            </a:extLst>
          </p:cNvPr>
          <p:cNvSpPr>
            <a:spLocks noGrp="1"/>
          </p:cNvSpPr>
          <p:nvPr>
            <p:ph sz="quarter" idx="10" hasCustomPrompt="1"/>
          </p:nvPr>
        </p:nvSpPr>
        <p:spPr>
          <a:xfrm>
            <a:off x="490667" y="1669765"/>
            <a:ext cx="7696200" cy="1059096"/>
          </a:xfrm>
          <a:prstGeom prst="rect">
            <a:avLst/>
          </a:prstGeom>
        </p:spPr>
        <p:txBody>
          <a:bodyPr lIns="0" tIns="0" rIns="0" bIns="0"/>
          <a:lstStyle>
            <a:lvl1pPr>
              <a:defRPr sz="5400" b="0" i="0">
                <a:solidFill>
                  <a:schemeClr val="bg1"/>
                </a:solidFill>
                <a:latin typeface="Roboto Black" panose="02000000000000000000" pitchFamily="2" charset="0"/>
                <a:ea typeface="Roboto Black" panose="02000000000000000000" pitchFamily="2" charset="0"/>
                <a:cs typeface="Arial Black" panose="020B0604020202020204" pitchFamily="34" charset="0"/>
              </a:defRPr>
            </a:lvl1pPr>
          </a:lstStyle>
          <a:p>
            <a:pPr lvl="0"/>
            <a:r>
              <a:rPr lang="en-US"/>
              <a:t>Section title</a:t>
            </a:r>
          </a:p>
        </p:txBody>
      </p:sp>
      <p:cxnSp>
        <p:nvCxnSpPr>
          <p:cNvPr id="14" name="Straight Connector 13">
            <a:extLst>
              <a:ext uri="{FF2B5EF4-FFF2-40B4-BE49-F238E27FC236}">
                <a16:creationId xmlns:a16="http://schemas.microsoft.com/office/drawing/2014/main" id="{64E1210C-8431-1042-91CA-AD70B620B630}"/>
              </a:ext>
            </a:extLst>
          </p:cNvPr>
          <p:cNvCxnSpPr>
            <a:cxnSpLocks/>
          </p:cNvCxnSpPr>
          <p:nvPr userDrawn="1"/>
        </p:nvCxnSpPr>
        <p:spPr>
          <a:xfrm>
            <a:off x="475234" y="6629400"/>
            <a:ext cx="8668766" cy="0"/>
          </a:xfrm>
          <a:prstGeom prst="line">
            <a:avLst/>
          </a:prstGeom>
          <a:ln w="63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AFD35E4-F0A4-D24B-940B-78E8CF594A04}"/>
              </a:ext>
            </a:extLst>
          </p:cNvPr>
          <p:cNvSpPr>
            <a:spLocks noGrp="1"/>
          </p:cNvSpPr>
          <p:nvPr>
            <p:ph type="body" sz="quarter" idx="11" hasCustomPrompt="1"/>
          </p:nvPr>
        </p:nvSpPr>
        <p:spPr>
          <a:xfrm>
            <a:off x="490666" y="6858000"/>
            <a:ext cx="6216431" cy="304508"/>
          </a:xfrm>
          <a:prstGeom prst="rect">
            <a:avLst/>
          </a:prstGeom>
        </p:spPr>
        <p:txBody>
          <a:bodyPr lIns="0" tIns="0" rIns="0" bIns="0"/>
          <a:lstStyle>
            <a:lvl1pPr>
              <a:defRPr sz="800" b="0" i="0" spc="0" baseline="0">
                <a:solidFill>
                  <a:schemeClr val="bg1"/>
                </a:solidFill>
                <a:latin typeface="Roboto Condensed" panose="02000000000000000000" pitchFamily="2" charset="0"/>
                <a:ea typeface="Roboto Condensed" panose="02000000000000000000" pitchFamily="2" charset="0"/>
                <a:cs typeface="Arial" panose="020B0604020202020204" pitchFamily="34" charset="0"/>
              </a:defRPr>
            </a:lvl1pPr>
          </a:lstStyle>
          <a:p>
            <a:pPr lvl="0"/>
            <a:r>
              <a:rPr lang="en-US"/>
              <a:t>DISCLAIMER</a:t>
            </a:r>
          </a:p>
        </p:txBody>
      </p:sp>
      <p:sp>
        <p:nvSpPr>
          <p:cNvPr id="21" name="TextBox 20">
            <a:extLst>
              <a:ext uri="{FF2B5EF4-FFF2-40B4-BE49-F238E27FC236}">
                <a16:creationId xmlns:a16="http://schemas.microsoft.com/office/drawing/2014/main" id="{CF011670-786A-CC4D-8C57-9D054B415BCE}"/>
              </a:ext>
            </a:extLst>
          </p:cNvPr>
          <p:cNvSpPr txBox="1"/>
          <p:nvPr userDrawn="1"/>
        </p:nvSpPr>
        <p:spPr>
          <a:xfrm>
            <a:off x="8600552" y="6858000"/>
            <a:ext cx="525414"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50326-7EAC-D94C-AE8C-96C417392CF5}" type="slidenum">
              <a:rPr kumimoji="0" lang="en-US" sz="1200" b="0" i="0" u="none" strike="noStrike" kern="1200" cap="none" spc="150" normalizeH="0" baseline="0" noProof="0" smtClean="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150" normalizeH="0" baseline="0" noProof="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endParaRPr>
          </a:p>
        </p:txBody>
      </p:sp>
      <p:pic>
        <p:nvPicPr>
          <p:cNvPr id="12" name="Avantis Logo - White" descr="A picture containing drawing&#10;&#10;Description automatically generated">
            <a:extLst>
              <a:ext uri="{FF2B5EF4-FFF2-40B4-BE49-F238E27FC236}">
                <a16:creationId xmlns:a16="http://schemas.microsoft.com/office/drawing/2014/main" id="{63212F31-F1CE-4E45-B107-CF0BA6F259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0841" y="6656832"/>
            <a:ext cx="2112264" cy="547082"/>
          </a:xfrm>
          <a:prstGeom prst="rect">
            <a:avLst/>
          </a:prstGeom>
        </p:spPr>
      </p:pic>
    </p:spTree>
    <p:extLst>
      <p:ext uri="{BB962C8B-B14F-4D97-AF65-F5344CB8AC3E}">
        <p14:creationId xmlns:p14="http://schemas.microsoft.com/office/powerpoint/2010/main" val="115662478"/>
      </p:ext>
    </p:extLst>
  </p:cSld>
  <p:clrMapOvr>
    <a:masterClrMapping/>
  </p:clrMapOvr>
  <p:extLst>
    <p:ext uri="{DCECCB84-F9BA-43D5-87BE-67443E8EF086}">
      <p15:sldGuideLst xmlns:p15="http://schemas.microsoft.com/office/powerpoint/2012/main">
        <p15:guide id="1" pos="28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F3015-AB66-EE41-B3A2-9F015882A016}"/>
              </a:ext>
            </a:extLst>
          </p:cNvPr>
          <p:cNvSpPr/>
          <p:nvPr userDrawn="1"/>
        </p:nvSpPr>
        <p:spPr>
          <a:xfrm>
            <a:off x="475234" y="990600"/>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6" name="Title Placeholder 5">
            <a:extLst>
              <a:ext uri="{FF2B5EF4-FFF2-40B4-BE49-F238E27FC236}">
                <a16:creationId xmlns:a16="http://schemas.microsoft.com/office/drawing/2014/main" id="{13B8D7A0-684C-6949-855C-3DF90A305D9E}"/>
              </a:ext>
            </a:extLst>
          </p:cNvPr>
          <p:cNvSpPr>
            <a:spLocks noGrp="1"/>
          </p:cNvSpPr>
          <p:nvPr>
            <p:ph type="title"/>
          </p:nvPr>
        </p:nvSpPr>
        <p:spPr>
          <a:xfrm>
            <a:off x="475234" y="335281"/>
            <a:ext cx="8650732" cy="502919"/>
          </a:xfrm>
          <a:prstGeom prst="rect">
            <a:avLst/>
          </a:prstGeom>
        </p:spPr>
        <p:txBody>
          <a:bodyPr vert="horz" lIns="0" tIns="0" rIns="0" bIns="0" rtlCol="0" anchor="ctr">
            <a:noAutofit/>
          </a:bodyPr>
          <a:lstStyle/>
          <a:p>
            <a:r>
              <a:rPr lang="en-US"/>
              <a:t>Click to edit Master title style</a:t>
            </a:r>
          </a:p>
        </p:txBody>
      </p:sp>
      <p:cxnSp>
        <p:nvCxnSpPr>
          <p:cNvPr id="7" name="Straight Connector 6">
            <a:extLst>
              <a:ext uri="{FF2B5EF4-FFF2-40B4-BE49-F238E27FC236}">
                <a16:creationId xmlns:a16="http://schemas.microsoft.com/office/drawing/2014/main" id="{0EE09613-D38E-9C4B-B61F-266958C35E47}"/>
              </a:ext>
            </a:extLst>
          </p:cNvPr>
          <p:cNvCxnSpPr>
            <a:cxnSpLocks/>
          </p:cNvCxnSpPr>
          <p:nvPr userDrawn="1"/>
        </p:nvCxnSpPr>
        <p:spPr>
          <a:xfrm>
            <a:off x="475234" y="6629400"/>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70E730F-4822-6147-A501-9552CEA8BCB8}"/>
              </a:ext>
            </a:extLst>
          </p:cNvPr>
          <p:cNvSpPr>
            <a:spLocks noGrp="1"/>
          </p:cNvSpPr>
          <p:nvPr>
            <p:ph type="ftr" sz="quarter" idx="3"/>
          </p:nvPr>
        </p:nvSpPr>
        <p:spPr>
          <a:xfrm>
            <a:off x="475234" y="6869727"/>
            <a:ext cx="6001766" cy="293073"/>
          </a:xfrm>
          <a:prstGeom prst="rect">
            <a:avLst/>
          </a:prstGeom>
        </p:spPr>
        <p:txBody>
          <a:bodyPr vert="horz" lIns="0" tIns="0" rIns="0" bIns="0" rtlCol="0" anchor="t" anchorCtr="0"/>
          <a:lstStyle>
            <a:lvl1pPr algn="l">
              <a:defRPr lang="en-US" sz="800" kern="0" cap="all" spc="0" baseline="0" dirty="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defTabSz="914400" fontAlgn="auto">
              <a:spcBef>
                <a:spcPts val="0"/>
              </a:spcBef>
              <a:spcAft>
                <a:spcPts val="0"/>
              </a:spcAft>
              <a:defRPr/>
            </a:pPr>
            <a:r>
              <a:rPr lang="en-US"/>
              <a:t>DISCLAIMER</a:t>
            </a:r>
          </a:p>
        </p:txBody>
      </p:sp>
      <p:sp>
        <p:nvSpPr>
          <p:cNvPr id="8" name="TextBox 7">
            <a:extLst>
              <a:ext uri="{FF2B5EF4-FFF2-40B4-BE49-F238E27FC236}">
                <a16:creationId xmlns:a16="http://schemas.microsoft.com/office/drawing/2014/main" id="{3BED3DE7-E346-44A8-B3B7-8EE562D3F9DD}"/>
              </a:ext>
            </a:extLst>
          </p:cNvPr>
          <p:cNvSpPr txBox="1"/>
          <p:nvPr userDrawn="1"/>
        </p:nvSpPr>
        <p:spPr>
          <a:xfrm>
            <a:off x="8600552" y="6858000"/>
            <a:ext cx="525414"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50326-7EAC-D94C-AE8C-96C417392CF5}" type="slidenum">
              <a:rPr kumimoji="0" lang="en-US" sz="1200" b="0" i="0" u="none" strike="noStrike" kern="1200" cap="none" spc="1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15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908174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70" r:id="rId3"/>
    <p:sldLayoutId id="2147483671" r:id="rId4"/>
  </p:sldLayoutIdLst>
  <p:hf hdr="0" ftr="0" dt="0"/>
  <p:txStyles>
    <p:titleStyle>
      <a:lvl1pPr>
        <a:defRPr sz="3200">
          <a:solidFill>
            <a:srgbClr val="1D252C"/>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F3015-AB66-EE41-B3A2-9F015882A016}"/>
              </a:ext>
            </a:extLst>
          </p:cNvPr>
          <p:cNvSpPr/>
          <p:nvPr userDrawn="1"/>
        </p:nvSpPr>
        <p:spPr>
          <a:xfrm>
            <a:off x="475234" y="990600"/>
            <a:ext cx="533400" cy="45719"/>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Regular"/>
              <a:ea typeface="+mn-ea"/>
              <a:cs typeface="+mn-cs"/>
            </a:endParaRPr>
          </a:p>
        </p:txBody>
      </p:sp>
      <p:sp>
        <p:nvSpPr>
          <p:cNvPr id="6" name="Title Placeholder 5">
            <a:extLst>
              <a:ext uri="{FF2B5EF4-FFF2-40B4-BE49-F238E27FC236}">
                <a16:creationId xmlns:a16="http://schemas.microsoft.com/office/drawing/2014/main" id="{13B8D7A0-684C-6949-855C-3DF90A305D9E}"/>
              </a:ext>
            </a:extLst>
          </p:cNvPr>
          <p:cNvSpPr>
            <a:spLocks noGrp="1"/>
          </p:cNvSpPr>
          <p:nvPr>
            <p:ph type="title"/>
          </p:nvPr>
        </p:nvSpPr>
        <p:spPr>
          <a:xfrm>
            <a:off x="475234" y="335281"/>
            <a:ext cx="8650732" cy="502919"/>
          </a:xfrm>
          <a:prstGeom prst="rect">
            <a:avLst/>
          </a:prstGeom>
        </p:spPr>
        <p:txBody>
          <a:bodyPr vert="horz" lIns="0" tIns="0" rIns="0" bIns="0" rtlCol="0" anchor="ctr">
            <a:noAutofit/>
          </a:bodyPr>
          <a:lstStyle/>
          <a:p>
            <a:r>
              <a:rPr lang="en-US"/>
              <a:t>Click to edit Master title style</a:t>
            </a:r>
          </a:p>
        </p:txBody>
      </p:sp>
      <p:cxnSp>
        <p:nvCxnSpPr>
          <p:cNvPr id="7" name="Straight Connector 6">
            <a:extLst>
              <a:ext uri="{FF2B5EF4-FFF2-40B4-BE49-F238E27FC236}">
                <a16:creationId xmlns:a16="http://schemas.microsoft.com/office/drawing/2014/main" id="{0EE09613-D38E-9C4B-B61F-266958C35E47}"/>
              </a:ext>
            </a:extLst>
          </p:cNvPr>
          <p:cNvCxnSpPr>
            <a:cxnSpLocks/>
          </p:cNvCxnSpPr>
          <p:nvPr userDrawn="1"/>
        </p:nvCxnSpPr>
        <p:spPr>
          <a:xfrm>
            <a:off x="475234" y="6629400"/>
            <a:ext cx="8668766" cy="0"/>
          </a:xfrm>
          <a:prstGeom prst="line">
            <a:avLst/>
          </a:prstGeom>
          <a:ln w="3175">
            <a:solidFill>
              <a:srgbClr val="BBC8C5"/>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70E730F-4822-6147-A501-9552CEA8BCB8}"/>
              </a:ext>
            </a:extLst>
          </p:cNvPr>
          <p:cNvSpPr>
            <a:spLocks noGrp="1"/>
          </p:cNvSpPr>
          <p:nvPr>
            <p:ph type="ftr" sz="quarter" idx="3"/>
          </p:nvPr>
        </p:nvSpPr>
        <p:spPr>
          <a:xfrm>
            <a:off x="475234" y="6869727"/>
            <a:ext cx="6001766" cy="293073"/>
          </a:xfrm>
          <a:prstGeom prst="rect">
            <a:avLst/>
          </a:prstGeom>
        </p:spPr>
        <p:txBody>
          <a:bodyPr vert="horz" lIns="0" tIns="0" rIns="0" bIns="0" rtlCol="0" anchor="t" anchorCtr="0"/>
          <a:lstStyle>
            <a:lvl1pPr algn="l">
              <a:defRPr lang="en-US" sz="800" kern="0" cap="all" spc="0" baseline="0" dirty="0">
                <a:solidFill>
                  <a:srgbClr val="768693"/>
                </a:solidFill>
                <a:latin typeface="Roboto Condensed" panose="02000000000000000000" pitchFamily="2" charset="0"/>
                <a:ea typeface="Roboto Condensed" panose="02000000000000000000" pitchFamily="2" charset="0"/>
                <a:cs typeface="Arial" panose="020B0604020202020204" pitchFamily="34" charset="0"/>
              </a:defRPr>
            </a:lvl1pPr>
          </a:lstStyle>
          <a:p>
            <a:pPr defTabSz="914400" fontAlgn="auto">
              <a:spcBef>
                <a:spcPts val="0"/>
              </a:spcBef>
              <a:spcAft>
                <a:spcPts val="0"/>
              </a:spcAft>
              <a:defRPr/>
            </a:pPr>
            <a:r>
              <a:rPr lang="en-US"/>
              <a:t>DISCLAIMER</a:t>
            </a:r>
          </a:p>
        </p:txBody>
      </p:sp>
      <p:sp>
        <p:nvSpPr>
          <p:cNvPr id="8" name="TextBox 7">
            <a:extLst>
              <a:ext uri="{FF2B5EF4-FFF2-40B4-BE49-F238E27FC236}">
                <a16:creationId xmlns:a16="http://schemas.microsoft.com/office/drawing/2014/main" id="{0FE6C357-EA8A-4610-8622-07E769AA670D}"/>
              </a:ext>
            </a:extLst>
          </p:cNvPr>
          <p:cNvSpPr txBox="1"/>
          <p:nvPr userDrawn="1"/>
        </p:nvSpPr>
        <p:spPr>
          <a:xfrm>
            <a:off x="8600552" y="6858000"/>
            <a:ext cx="525414"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50326-7EAC-D94C-AE8C-96C417392CF5}" type="slidenum">
              <a:rPr kumimoji="0" lang="en-US" sz="1200" b="0" i="0" u="none" strike="noStrike" kern="1200" cap="none" spc="1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15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49136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ftr="0" dt="0"/>
  <p:txStyles>
    <p:titleStyle>
      <a:lvl1pPr>
        <a:defRPr sz="3200">
          <a:solidFill>
            <a:srgbClr val="1D252C"/>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D16F-D5F8-26C8-1A94-A026E3A2C5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54BDAB-3964-4B9A-5670-7A2438DB5EBA}"/>
              </a:ext>
            </a:extLst>
          </p:cNvPr>
          <p:cNvSpPr>
            <a:spLocks noGrp="1"/>
          </p:cNvSpPr>
          <p:nvPr>
            <p:ph sz="quarter" idx="10"/>
          </p:nvPr>
        </p:nvSpPr>
        <p:spPr/>
        <p:txBody>
          <a:bodyPr rIns="0" bIns="0" anchor="t"/>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en-US" sz="4800" dirty="0">
                <a:solidFill>
                  <a:srgbClr val="1C242B"/>
                </a:solidFill>
                <a:latin typeface="Roboto Black" panose="02000000000000000000" pitchFamily="2" charset="0"/>
                <a:ea typeface="Roboto Black" panose="02000000000000000000" pitchFamily="2" charset="0"/>
                <a:cs typeface="Arial"/>
              </a:rPr>
              <a:t>Investing in Uncertain Times</a:t>
            </a:r>
            <a:endParaRPr lang="en-US" sz="4800" b="0" dirty="0">
              <a:solidFill>
                <a:srgbClr val="1C242B"/>
              </a:solidFill>
              <a:latin typeface="Roboto Black" panose="02000000000000000000" pitchFamily="2" charset="0"/>
              <a:ea typeface="Roboto Black" panose="02000000000000000000" pitchFamily="2" charset="0"/>
              <a:cs typeface="Arial"/>
            </a:endParaRPr>
          </a:p>
        </p:txBody>
      </p:sp>
      <p:sp>
        <p:nvSpPr>
          <p:cNvPr id="5" name="Picture Placeholder 4">
            <a:extLst>
              <a:ext uri="{FF2B5EF4-FFF2-40B4-BE49-F238E27FC236}">
                <a16:creationId xmlns:a16="http://schemas.microsoft.com/office/drawing/2014/main" id="{F8404731-E955-B51E-60F7-10A4D2721791}"/>
              </a:ext>
            </a:extLst>
          </p:cNvPr>
          <p:cNvSpPr>
            <a:spLocks noGrp="1"/>
          </p:cNvSpPr>
          <p:nvPr>
            <p:ph type="pic" sz="quarter" idx="16"/>
          </p:nvPr>
        </p:nvSpPr>
        <p:spPr/>
        <p:txBody>
          <a:bodyPr/>
          <a:lstStyle/>
          <a:p>
            <a:endParaRPr lang="en-US"/>
          </a:p>
        </p:txBody>
      </p:sp>
    </p:spTree>
    <p:extLst>
      <p:ext uri="{BB962C8B-B14F-4D97-AF65-F5344CB8AC3E}">
        <p14:creationId xmlns:p14="http://schemas.microsoft.com/office/powerpoint/2010/main" val="140544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6F91-9923-A84F-6A10-65FEACEDEE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827E6-112F-19A9-A1CF-35F18ADBFA07}"/>
              </a:ext>
            </a:extLst>
          </p:cNvPr>
          <p:cNvSpPr>
            <a:spLocks noGrp="1"/>
          </p:cNvSpPr>
          <p:nvPr>
            <p:ph sz="quarter" idx="10"/>
          </p:nvPr>
        </p:nvSpPr>
        <p:spPr/>
        <p:txBody>
          <a:bodyPr/>
          <a:lstStyle/>
          <a:p>
            <a:r>
              <a:rPr lang="en-US" dirty="0"/>
              <a:t>Discount Rates are High, but They Change Fast</a:t>
            </a:r>
          </a:p>
        </p:txBody>
      </p:sp>
      <p:sp>
        <p:nvSpPr>
          <p:cNvPr id="18" name="TextBox 17">
            <a:extLst>
              <a:ext uri="{FF2B5EF4-FFF2-40B4-BE49-F238E27FC236}">
                <a16:creationId xmlns:a16="http://schemas.microsoft.com/office/drawing/2014/main" id="{83A0B695-AD21-E8A2-296D-617D50C1B4DF}"/>
              </a:ext>
            </a:extLst>
          </p:cNvPr>
          <p:cNvSpPr txBox="1"/>
          <p:nvPr/>
        </p:nvSpPr>
        <p:spPr>
          <a:xfrm>
            <a:off x="452822" y="1408168"/>
            <a:ext cx="6771762" cy="246221"/>
          </a:xfrm>
          <a:prstGeom prst="rect">
            <a:avLst/>
          </a:prstGeom>
          <a:noFill/>
        </p:spPr>
        <p:txBody>
          <a:bodyPr wrap="square" lIns="0" tIns="0" rIns="0" bIns="0" rtlCol="0">
            <a:spAutoFit/>
          </a:bodyPr>
          <a:lstStyle/>
          <a:p>
            <a:pPr algn="l">
              <a:spcAft>
                <a:spcPts val="0"/>
              </a:spcAft>
              <a:buClr>
                <a:schemeClr val="accent1"/>
              </a:buClr>
            </a:pP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Flying to Safety Can Be Expensive</a:t>
            </a:r>
          </a:p>
        </p:txBody>
      </p:sp>
      <p:sp>
        <p:nvSpPr>
          <p:cNvPr id="4" name="TextBox 3">
            <a:extLst>
              <a:ext uri="{FF2B5EF4-FFF2-40B4-BE49-F238E27FC236}">
                <a16:creationId xmlns:a16="http://schemas.microsoft.com/office/drawing/2014/main" id="{5665327A-0E73-BCE4-9A06-1DDC95D3D5D4}"/>
              </a:ext>
            </a:extLst>
          </p:cNvPr>
          <p:cNvSpPr txBox="1"/>
          <p:nvPr/>
        </p:nvSpPr>
        <p:spPr>
          <a:xfrm>
            <a:off x="475235" y="1824076"/>
            <a:ext cx="8650732" cy="2462213"/>
          </a:xfrm>
          <a:prstGeom prst="rect">
            <a:avLst/>
          </a:prstGeom>
          <a:noFill/>
        </p:spPr>
        <p:txBody>
          <a:bodyPr wrap="square" lIns="0" tIns="0" rIns="0" bIns="0" rtlCol="0">
            <a:spAutoFit/>
          </a:bodyPr>
          <a:lstStyle/>
          <a:p>
            <a:pPr algn="l">
              <a:spcAft>
                <a:spcPts val="1200"/>
              </a:spcAft>
            </a:pPr>
            <a:r>
              <a:rPr lang="en-US" sz="1800" dirty="0">
                <a:latin typeface="+mn-lt"/>
                <a:cs typeface="Arial" panose="020B0604020202020204" pitchFamily="34" charset="0"/>
              </a:rPr>
              <a:t>If we could avoid being part of the downturn, that would be great, but there are no crystal balls.</a:t>
            </a:r>
          </a:p>
          <a:p>
            <a:pPr algn="l">
              <a:spcAft>
                <a:spcPts val="1200"/>
              </a:spcAft>
            </a:pPr>
            <a:r>
              <a:rPr lang="en-US" sz="1800" dirty="0">
                <a:latin typeface="+mn-lt"/>
                <a:cs typeface="Arial" panose="020B0604020202020204" pitchFamily="34" charset="0"/>
              </a:rPr>
              <a:t>Should we bail out of the market now that we see higher anxiety and uncertainty?</a:t>
            </a:r>
          </a:p>
          <a:p>
            <a:pPr marL="768350" lvl="1" indent="-285750">
              <a:spcAft>
                <a:spcPts val="1200"/>
              </a:spcAft>
              <a:buFont typeface="Arial" panose="020B0604020202020204" pitchFamily="34" charset="0"/>
              <a:buChar char="•"/>
            </a:pPr>
            <a:r>
              <a:rPr lang="en-US" sz="1600" dirty="0">
                <a:latin typeface="+mn-lt"/>
                <a:cs typeface="Arial" panose="020B0604020202020204" pitchFamily="34" charset="0"/>
              </a:rPr>
              <a:t>We risk not being there when the market recovers</a:t>
            </a:r>
          </a:p>
          <a:p>
            <a:pPr marL="768350" lvl="1" indent="-285750">
              <a:spcAft>
                <a:spcPts val="1200"/>
              </a:spcAft>
              <a:buFont typeface="Arial" panose="020B0604020202020204" pitchFamily="34" charset="0"/>
              <a:buChar char="•"/>
            </a:pPr>
            <a:r>
              <a:rPr lang="en-US" sz="1600" dirty="0">
                <a:latin typeface="+mn-lt"/>
                <a:cs typeface="Arial" panose="020B0604020202020204" pitchFamily="34" charset="0"/>
              </a:rPr>
              <a:t>Changes in discount rates can be fast!!!</a:t>
            </a:r>
          </a:p>
          <a:p>
            <a:pPr algn="l">
              <a:spcAft>
                <a:spcPts val="1200"/>
              </a:spcAft>
              <a:buClr>
                <a:schemeClr val="accent1"/>
              </a:buClr>
            </a:pPr>
            <a:endParaRPr lang="en-US" sz="1200" dirty="0">
              <a:solidFill>
                <a:schemeClr val="tx2"/>
              </a:solidFill>
              <a:latin typeface="Arial" panose="020B0604020202020204" pitchFamily="34" charset="0"/>
              <a:cs typeface="Arial" panose="020B0604020202020204" pitchFamily="34" charset="0"/>
            </a:endParaRPr>
          </a:p>
          <a:p>
            <a:pPr algn="l">
              <a:spcAft>
                <a:spcPts val="1200"/>
              </a:spcAft>
              <a:buClr>
                <a:schemeClr val="accent1"/>
              </a:buClr>
            </a:pPr>
            <a:endParaRPr lang="en-US" sz="1200" dirty="0">
              <a:solidFill>
                <a:schemeClr val="tx2"/>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BD7AAEC9-A7F7-6873-3770-CDA0E16370FF}"/>
              </a:ext>
            </a:extLst>
          </p:cNvPr>
          <p:cNvGraphicFramePr/>
          <p:nvPr/>
        </p:nvGraphicFramePr>
        <p:xfrm>
          <a:off x="452822" y="4303946"/>
          <a:ext cx="4297680" cy="2050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F5A6DE43-E044-3C96-2977-BBA336A39D1A}"/>
              </a:ext>
            </a:extLst>
          </p:cNvPr>
          <p:cNvCxnSpPr>
            <a:cxnSpLocks/>
          </p:cNvCxnSpPr>
          <p:nvPr/>
        </p:nvCxnSpPr>
        <p:spPr>
          <a:xfrm>
            <a:off x="1449421" y="6431802"/>
            <a:ext cx="31323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976F4E-FAB6-DF0B-05E0-6162605115EE}"/>
              </a:ext>
            </a:extLst>
          </p:cNvPr>
          <p:cNvSpPr txBox="1"/>
          <p:nvPr/>
        </p:nvSpPr>
        <p:spPr>
          <a:xfrm>
            <a:off x="1735414" y="6354858"/>
            <a:ext cx="2560320" cy="153888"/>
          </a:xfrm>
          <a:prstGeom prst="rect">
            <a:avLst/>
          </a:prstGeom>
          <a:solidFill>
            <a:schemeClr val="bg1"/>
          </a:solidFill>
        </p:spPr>
        <p:txBody>
          <a:bodyPr wrap="none" lIns="0" tIns="0" rIns="0" bIns="0" rtlCol="0">
            <a:spAutoFit/>
          </a:bodyPr>
          <a:lstStyle/>
          <a:p>
            <a:pPr algn="ctr">
              <a:spcAft>
                <a:spcPts val="1200"/>
              </a:spcAft>
              <a:buClr>
                <a:schemeClr val="accent1"/>
              </a:buClr>
            </a:pPr>
            <a:r>
              <a:rPr lang="en-US" sz="1000" dirty="0">
                <a:solidFill>
                  <a:schemeClr val="tx1">
                    <a:lumMod val="65000"/>
                    <a:lumOff val="35000"/>
                  </a:schemeClr>
                </a:solidFill>
                <a:latin typeface="+mn-lt"/>
                <a:cs typeface="+mn-cs"/>
              </a:rPr>
              <a:t>From Bottom After Declines of At Least X%</a:t>
            </a:r>
          </a:p>
        </p:txBody>
      </p:sp>
      <p:sp>
        <p:nvSpPr>
          <p:cNvPr id="11" name="TextBox 10">
            <a:extLst>
              <a:ext uri="{FF2B5EF4-FFF2-40B4-BE49-F238E27FC236}">
                <a16:creationId xmlns:a16="http://schemas.microsoft.com/office/drawing/2014/main" id="{1474F472-E41C-8BB1-9117-55DA338774CF}"/>
              </a:ext>
            </a:extLst>
          </p:cNvPr>
          <p:cNvSpPr txBox="1"/>
          <p:nvPr/>
        </p:nvSpPr>
        <p:spPr>
          <a:xfrm>
            <a:off x="452822" y="3962986"/>
            <a:ext cx="6771762" cy="246221"/>
          </a:xfrm>
          <a:prstGeom prst="rect">
            <a:avLst/>
          </a:prstGeom>
          <a:noFill/>
        </p:spPr>
        <p:txBody>
          <a:bodyPr wrap="square" lIns="0" tIns="0" rIns="0" bIns="0" rtlCol="0">
            <a:spAutoFit/>
          </a:bodyPr>
          <a:lstStyle/>
          <a:p>
            <a:pPr algn="l">
              <a:spcAft>
                <a:spcPts val="0"/>
              </a:spcAft>
              <a:buClr>
                <a:schemeClr val="accent1"/>
              </a:buClr>
            </a:pP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Average Performance Over 100 Day Periods (1926-2024)</a:t>
            </a:r>
          </a:p>
        </p:txBody>
      </p:sp>
      <p:graphicFrame>
        <p:nvGraphicFramePr>
          <p:cNvPr id="16" name="Chart 15">
            <a:extLst>
              <a:ext uri="{FF2B5EF4-FFF2-40B4-BE49-F238E27FC236}">
                <a16:creationId xmlns:a16="http://schemas.microsoft.com/office/drawing/2014/main" id="{1734C4C2-B38F-597D-35A7-F8D5AB14CBE0}"/>
              </a:ext>
            </a:extLst>
          </p:cNvPr>
          <p:cNvGraphicFramePr/>
          <p:nvPr/>
        </p:nvGraphicFramePr>
        <p:xfrm>
          <a:off x="4828286" y="4303946"/>
          <a:ext cx="4297680" cy="2050912"/>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E2C22DBE-E41A-07FF-72D4-CF206A440548}"/>
              </a:ext>
            </a:extLst>
          </p:cNvPr>
          <p:cNvCxnSpPr>
            <a:cxnSpLocks/>
          </p:cNvCxnSpPr>
          <p:nvPr/>
        </p:nvCxnSpPr>
        <p:spPr>
          <a:xfrm>
            <a:off x="5824885" y="6431802"/>
            <a:ext cx="31323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3293A6-54AB-64AA-F5B3-1E830472B106}"/>
              </a:ext>
            </a:extLst>
          </p:cNvPr>
          <p:cNvSpPr txBox="1"/>
          <p:nvPr/>
        </p:nvSpPr>
        <p:spPr>
          <a:xfrm>
            <a:off x="6110878" y="6354858"/>
            <a:ext cx="2560320" cy="153888"/>
          </a:xfrm>
          <a:prstGeom prst="rect">
            <a:avLst/>
          </a:prstGeom>
          <a:solidFill>
            <a:schemeClr val="bg1"/>
          </a:solidFill>
        </p:spPr>
        <p:txBody>
          <a:bodyPr wrap="none" lIns="0" tIns="0" rIns="0" bIns="0" rtlCol="0">
            <a:spAutoFit/>
          </a:bodyPr>
          <a:lstStyle/>
          <a:p>
            <a:pPr algn="ctr">
              <a:spcAft>
                <a:spcPts val="1200"/>
              </a:spcAft>
              <a:buClr>
                <a:schemeClr val="accent1"/>
              </a:buClr>
            </a:pPr>
            <a:r>
              <a:rPr lang="en-US" sz="1000" dirty="0">
                <a:solidFill>
                  <a:schemeClr val="tx1">
                    <a:lumMod val="65000"/>
                    <a:lumOff val="35000"/>
                  </a:schemeClr>
                </a:solidFill>
                <a:latin typeface="+mn-lt"/>
                <a:cs typeface="+mn-cs"/>
              </a:rPr>
              <a:t>From Bottom After Declines of At Least X%</a:t>
            </a:r>
          </a:p>
        </p:txBody>
      </p:sp>
      <p:sp>
        <p:nvSpPr>
          <p:cNvPr id="9" name="TextBox 8">
            <a:extLst>
              <a:ext uri="{FF2B5EF4-FFF2-40B4-BE49-F238E27FC236}">
                <a16:creationId xmlns:a16="http://schemas.microsoft.com/office/drawing/2014/main" id="{5D36082A-861B-BDB1-4B04-3D3F456F0975}"/>
              </a:ext>
            </a:extLst>
          </p:cNvPr>
          <p:cNvSpPr txBox="1"/>
          <p:nvPr/>
        </p:nvSpPr>
        <p:spPr>
          <a:xfrm>
            <a:off x="390729" y="6664720"/>
            <a:ext cx="6525494" cy="507831"/>
          </a:xfrm>
          <a:prstGeom prst="rect">
            <a:avLst/>
          </a:prstGeom>
          <a:noFill/>
        </p:spPr>
        <p:txBody>
          <a:bodyPr wrap="square" rtlCol="0">
            <a:spAutoFit/>
          </a:bodyPr>
          <a:lstStyle/>
          <a:p>
            <a:r>
              <a:rPr lang="en-US" sz="900" dirty="0">
                <a:solidFill>
                  <a:schemeClr val="tx2"/>
                </a:solidFill>
                <a:latin typeface="Roboto" panose="02000000000000000000" pitchFamily="2" charset="0"/>
                <a:ea typeface="Roboto" panose="02000000000000000000" pitchFamily="2" charset="0"/>
              </a:rPr>
              <a:t>Data from 7/1/1926 – 2/28/2025. </a:t>
            </a:r>
            <a:r>
              <a:rPr kumimoji="0" lang="en-US" sz="900" b="0" i="0" u="none" strike="noStrike" kern="1200" cap="none" spc="0" normalizeH="0" baseline="0" noProof="0" dirty="0">
                <a:ln>
                  <a:noFill/>
                </a:ln>
                <a:solidFill>
                  <a:srgbClr val="768693"/>
                </a:solidFill>
                <a:effectLst/>
                <a:uLnTx/>
                <a:uFillTx/>
                <a:latin typeface="Roboto Regular"/>
                <a:ea typeface="+mn-ea"/>
                <a:cs typeface="Arial" charset="0"/>
              </a:rPr>
              <a:t>U.S. stocks sourced from the Center for Research in Security Prices (CRSP) include all firms incorporated in the US and listed on the NYSE, AMEX, or NASDAQ.</a:t>
            </a:r>
            <a:r>
              <a:rPr lang="en-US" sz="900" dirty="0">
                <a:solidFill>
                  <a:schemeClr val="tx2"/>
                </a:solidFill>
                <a:latin typeface="Roboto" panose="02000000000000000000" pitchFamily="2" charset="0"/>
                <a:ea typeface="Roboto" panose="02000000000000000000" pitchFamily="2" charset="0"/>
              </a:rPr>
              <a:t> Source: Avantis Investors.</a:t>
            </a:r>
            <a:r>
              <a:rPr lang="en-US" sz="900" b="1" dirty="0">
                <a:solidFill>
                  <a:schemeClr val="tx2"/>
                </a:solidFill>
                <a:latin typeface="Roboto" panose="02000000000000000000" pitchFamily="2" charset="0"/>
                <a:ea typeface="Roboto" panose="02000000000000000000" pitchFamily="2" charset="0"/>
              </a:rPr>
              <a:t> Past performance is no guarantee of future results.</a:t>
            </a:r>
          </a:p>
        </p:txBody>
      </p:sp>
    </p:spTree>
    <p:extLst>
      <p:ext uri="{BB962C8B-B14F-4D97-AF65-F5344CB8AC3E}">
        <p14:creationId xmlns:p14="http://schemas.microsoft.com/office/powerpoint/2010/main" val="286428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2432-C2C7-F4DA-FFE9-6A4120842DC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ECA7B4-60DE-29A4-45D6-ABE608DA4F75}"/>
              </a:ext>
            </a:extLst>
          </p:cNvPr>
          <p:cNvSpPr>
            <a:spLocks noGrp="1"/>
          </p:cNvSpPr>
          <p:nvPr>
            <p:ph sz="quarter" idx="10"/>
          </p:nvPr>
        </p:nvSpPr>
        <p:spPr/>
        <p:txBody>
          <a:bodyPr/>
          <a:lstStyle/>
          <a:p>
            <a:r>
              <a:rPr lang="en-US" dirty="0"/>
              <a:t>Past Downturns and Long-Term Performance</a:t>
            </a:r>
          </a:p>
        </p:txBody>
      </p:sp>
      <p:sp>
        <p:nvSpPr>
          <p:cNvPr id="3" name="TextBox 2">
            <a:extLst>
              <a:ext uri="{FF2B5EF4-FFF2-40B4-BE49-F238E27FC236}">
                <a16:creationId xmlns:a16="http://schemas.microsoft.com/office/drawing/2014/main" id="{80DBDC9C-DFF8-9C02-6A5C-1813F8B9F0C9}"/>
              </a:ext>
            </a:extLst>
          </p:cNvPr>
          <p:cNvSpPr txBox="1"/>
          <p:nvPr/>
        </p:nvSpPr>
        <p:spPr>
          <a:xfrm>
            <a:off x="381000" y="6055831"/>
            <a:ext cx="8492836" cy="584775"/>
          </a:xfrm>
          <a:prstGeom prst="rect">
            <a:avLst/>
          </a:prstGeom>
          <a:noFill/>
        </p:spPr>
        <p:txBody>
          <a:bodyPr wrap="square" rtlCol="0">
            <a:spAutoFit/>
          </a:bodyPr>
          <a:lstStyle/>
          <a:p>
            <a:pPr marL="0" marR="0" lvl="0" indent="0" algn="l" defTabSz="965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768693"/>
                </a:solidFill>
                <a:effectLst/>
                <a:uLnTx/>
                <a:uFillTx/>
                <a:latin typeface="Roboto Regular"/>
                <a:ea typeface="+mn-ea"/>
                <a:cs typeface="Arial" charset="0"/>
              </a:rPr>
              <a:t>Returns data from 7/1/1926 – 3/6/2025. U.S. stocks sourced from the Center for Research in Security Prices (CRSP) include all firms incorporated in the US and listed on the NYSE, AMEX, or NASDAQ. Drawdowns are calculated from market peaks to subsequent bottoms. </a:t>
            </a:r>
            <a:r>
              <a:rPr kumimoji="0" lang="en-US" sz="800" b="1" i="0" u="none" strike="noStrike" kern="1200" cap="none" spc="0" normalizeH="0" baseline="0" noProof="0" dirty="0">
                <a:ln>
                  <a:noFill/>
                </a:ln>
                <a:solidFill>
                  <a:srgbClr val="768693"/>
                </a:solidFill>
                <a:effectLst/>
                <a:uLnTx/>
                <a:uFillTx/>
                <a:latin typeface="Roboto Regular"/>
                <a:ea typeface="+mn-ea"/>
                <a:cs typeface="Arial" charset="0"/>
              </a:rPr>
              <a:t>Past performance is no guarantee of future results. </a:t>
            </a:r>
            <a:r>
              <a:rPr kumimoji="0" lang="en-US" sz="800" i="0" u="none" strike="noStrike" kern="1200" cap="none" spc="0" normalizeH="0" baseline="0" noProof="0" dirty="0">
                <a:ln>
                  <a:noFill/>
                </a:ln>
                <a:solidFill>
                  <a:srgbClr val="768693"/>
                </a:solidFill>
                <a:effectLst/>
                <a:uLnTx/>
                <a:uFillTx/>
                <a:latin typeface="Roboto Regular"/>
                <a:ea typeface="+mn-ea"/>
                <a:cs typeface="Arial" charset="0"/>
              </a:rPr>
              <a:t>This hypothetical situation contains assumptions that are intended for illustrative purposes only and are not representative of the performance of any security. There is no assurance similar results can be achieved, and this information should not be relied upon as a specific recommendation to buy or sell securities.</a:t>
            </a:r>
          </a:p>
        </p:txBody>
      </p:sp>
      <p:graphicFrame>
        <p:nvGraphicFramePr>
          <p:cNvPr id="2" name="Chart 1">
            <a:extLst>
              <a:ext uri="{FF2B5EF4-FFF2-40B4-BE49-F238E27FC236}">
                <a16:creationId xmlns:a16="http://schemas.microsoft.com/office/drawing/2014/main" id="{9AABE09B-6592-0E5E-E0BE-E6DD6F8EBAED}"/>
              </a:ext>
            </a:extLst>
          </p:cNvPr>
          <p:cNvGraphicFramePr>
            <a:graphicFrameLocks noGrp="1"/>
          </p:cNvGraphicFramePr>
          <p:nvPr/>
        </p:nvGraphicFramePr>
        <p:xfrm>
          <a:off x="452822" y="1233182"/>
          <a:ext cx="8650224" cy="4702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255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CB4F-7204-FB43-F838-524DD93FC61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6DD29-7A8D-0AF4-4E04-F199601DBAC1}"/>
              </a:ext>
            </a:extLst>
          </p:cNvPr>
          <p:cNvSpPr>
            <a:spLocks noGrp="1"/>
          </p:cNvSpPr>
          <p:nvPr>
            <p:ph sz="quarter" idx="10"/>
          </p:nvPr>
        </p:nvSpPr>
        <p:spPr/>
        <p:txBody>
          <a:bodyPr/>
          <a:lstStyle/>
          <a:p>
            <a:r>
              <a:rPr lang="en-US" dirty="0"/>
              <a:t>Appendix</a:t>
            </a:r>
          </a:p>
        </p:txBody>
      </p:sp>
      <p:sp>
        <p:nvSpPr>
          <p:cNvPr id="3" name="Text Placeholder 2">
            <a:extLst>
              <a:ext uri="{FF2B5EF4-FFF2-40B4-BE49-F238E27FC236}">
                <a16:creationId xmlns:a16="http://schemas.microsoft.com/office/drawing/2014/main" id="{E904DC7C-9CEA-2156-3761-38566C9D63D3}"/>
              </a:ext>
            </a:extLst>
          </p:cNvPr>
          <p:cNvSpPr>
            <a:spLocks noGrp="1"/>
          </p:cNvSpPr>
          <p:nvPr>
            <p:ph type="body"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100" normalizeH="0" baseline="0" noProof="0" dirty="0">
              <a:ln>
                <a:noFill/>
              </a:ln>
              <a:solidFill>
                <a:srgbClr val="768693"/>
              </a:solidFill>
              <a:effectLst/>
              <a:uLnTx/>
              <a:uFillTx/>
              <a:latin typeface="Roboto Regular"/>
              <a:ea typeface="+mn-ea"/>
              <a:cs typeface="Arial" panose="020B0604020202020204" pitchFamily="34" charset="0"/>
            </a:endParaRPr>
          </a:p>
        </p:txBody>
      </p:sp>
    </p:spTree>
    <p:extLst>
      <p:ext uri="{BB962C8B-B14F-4D97-AF65-F5344CB8AC3E}">
        <p14:creationId xmlns:p14="http://schemas.microsoft.com/office/powerpoint/2010/main" val="174162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5E5FC-535E-4BAE-889C-852045F285CC}"/>
              </a:ext>
            </a:extLst>
          </p:cNvPr>
          <p:cNvSpPr>
            <a:spLocks noGrp="1"/>
          </p:cNvSpPr>
          <p:nvPr>
            <p:ph sz="quarter" idx="10"/>
          </p:nvPr>
        </p:nvSpPr>
        <p:spPr/>
        <p:txBody>
          <a:bodyPr/>
          <a:lstStyle/>
          <a:p>
            <a:r>
              <a:rPr lang="en-US"/>
              <a:t>Glossary</a:t>
            </a:r>
          </a:p>
        </p:txBody>
      </p:sp>
      <p:sp>
        <p:nvSpPr>
          <p:cNvPr id="4" name="Text Placeholder 3">
            <a:extLst>
              <a:ext uri="{FF2B5EF4-FFF2-40B4-BE49-F238E27FC236}">
                <a16:creationId xmlns:a16="http://schemas.microsoft.com/office/drawing/2014/main" id="{0D23EAD0-7885-40E8-B6AA-6EFBEAAD7F2A}"/>
              </a:ext>
            </a:extLst>
          </p:cNvPr>
          <p:cNvSpPr>
            <a:spLocks noGrp="1"/>
          </p:cNvSpPr>
          <p:nvPr>
            <p:ph type="body" sz="quarter" idx="11"/>
          </p:nvPr>
        </p:nvSpPr>
        <p:spPr/>
        <p:txBody>
          <a:bodyPr/>
          <a:lstStyle/>
          <a:p>
            <a:endParaRPr lang="en-US"/>
          </a:p>
        </p:txBody>
      </p:sp>
      <p:sp>
        <p:nvSpPr>
          <p:cNvPr id="6" name="Rectangle 5">
            <a:extLst>
              <a:ext uri="{FF2B5EF4-FFF2-40B4-BE49-F238E27FC236}">
                <a16:creationId xmlns:a16="http://schemas.microsoft.com/office/drawing/2014/main" id="{D7B2D874-473D-4BAA-BADA-6696A8FE597C}"/>
              </a:ext>
            </a:extLst>
          </p:cNvPr>
          <p:cNvSpPr/>
          <p:nvPr/>
        </p:nvSpPr>
        <p:spPr>
          <a:xfrm>
            <a:off x="475234" y="1187448"/>
            <a:ext cx="8650732" cy="5063385"/>
          </a:xfrm>
          <a:prstGeom prst="rect">
            <a:avLst/>
          </a:prstGeom>
        </p:spPr>
        <p:txBody>
          <a:bodyPr wrap="square" lIns="0" tIns="0" rIns="0" bIns="0" numCol="2" spcCol="365760">
            <a:noAutofit/>
          </a:bodyPr>
          <a:lstStyle/>
          <a:p>
            <a:pPr lvl="0" defTabSz="914400" fontAlgn="b">
              <a:lnSpc>
                <a:spcPct val="107000"/>
              </a:lnSpc>
              <a:spcBef>
                <a:spcPts val="600"/>
              </a:spcBef>
              <a:spcAft>
                <a:spcPts val="0"/>
              </a:spcAft>
            </a:pPr>
            <a:r>
              <a:rPr lang="en-US" sz="900" kern="0" dirty="0">
                <a:solidFill>
                  <a:srgbClr val="0099A9"/>
                </a:solidFill>
                <a:latin typeface="Roboto" panose="02000000000000000000" pitchFamily="2" charset="0"/>
                <a:ea typeface="Roboto" panose="02000000000000000000" pitchFamily="2" charset="0"/>
                <a:cs typeface="Roboto Condensed" panose="02000000000000000000" pitchFamily="2" charset="0"/>
              </a:rPr>
              <a:t>Agencies: </a:t>
            </a:r>
            <a:r>
              <a:rPr lang="en-US" sz="900" kern="0" dirty="0">
                <a:solidFill>
                  <a:srgbClr val="1C252B"/>
                </a:solidFill>
                <a:latin typeface="Roboto" panose="02000000000000000000" pitchFamily="2" charset="0"/>
                <a:ea typeface="Roboto" panose="02000000000000000000" pitchFamily="2" charset="0"/>
                <a:cs typeface="Roboto Condensed" panose="02000000000000000000" pitchFamily="2" charset="0"/>
              </a:rPr>
              <a:t>Agency securities are debt securities issued by U.S. government agencies such as the Federal Home Loan Bank and the Federal Farm Credit Bank. Some agency securities are backed by the full faith and credit of the U.S. government, while others are guaranteed only by the issuing agency. </a:t>
            </a:r>
          </a:p>
          <a:p>
            <a:pPr lvl="0" defTabSz="914400" fontAlgn="b">
              <a:lnSpc>
                <a:spcPct val="107000"/>
              </a:lnSpc>
              <a:spcBef>
                <a:spcPts val="600"/>
              </a:spcBef>
              <a:spcAft>
                <a:spcPts val="0"/>
              </a:spcAft>
            </a:pPr>
            <a:r>
              <a:rPr lang="en-US" sz="900" kern="0" dirty="0">
                <a:solidFill>
                  <a:srgbClr val="0099A9"/>
                </a:solidFill>
                <a:latin typeface="Roboto" panose="02000000000000000000" pitchFamily="2" charset="0"/>
                <a:ea typeface="Roboto" panose="02000000000000000000" pitchFamily="2" charset="0"/>
                <a:cs typeface="Roboto Condensed" panose="02000000000000000000" pitchFamily="2" charset="0"/>
              </a:rPr>
              <a:t>Basis points: </a:t>
            </a:r>
            <a:r>
              <a:rPr lang="en-US" sz="900" kern="0" dirty="0">
                <a:solidFill>
                  <a:srgbClr val="1C252B"/>
                </a:solidFill>
                <a:latin typeface="Roboto" panose="02000000000000000000" pitchFamily="2" charset="0"/>
                <a:ea typeface="Roboto" panose="02000000000000000000" pitchFamily="2" charset="0"/>
              </a:rPr>
              <a:t>Basis points are used in financial literature to express values that are carried out to two decimal places (hundredths of a percentage point), particularly ratios, such as yields, fees, and returns. Basis points describe values that are typically on the right side of the decimal point--one basis point equals one one-hundredth of a percentage point (0.01%).</a:t>
            </a:r>
          </a:p>
          <a:p>
            <a:pPr lvl="0" defTabSz="914400" fontAlgn="b">
              <a:lnSpc>
                <a:spcPct val="107000"/>
              </a:lnSpc>
              <a:spcBef>
                <a:spcPts val="600"/>
              </a:spcBef>
              <a:spcAft>
                <a:spcPts val="0"/>
              </a:spcAft>
            </a:pPr>
            <a:r>
              <a:rPr lang="en-US" sz="900" kern="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Global Aggregate Bond Index: </a:t>
            </a:r>
            <a:r>
              <a:rPr lang="en-US" sz="900" kern="0" dirty="0">
                <a:solidFill>
                  <a:srgbClr val="1C252B"/>
                </a:solidFill>
                <a:latin typeface="Roboto" panose="02000000000000000000" pitchFamily="2" charset="0"/>
                <a:ea typeface="Roboto" panose="02000000000000000000" pitchFamily="2" charset="0"/>
                <a:cs typeface="Roboto Condensed" panose="02000000000000000000" pitchFamily="2" charset="0"/>
              </a:rPr>
              <a:t>A flagship measure of global investment-grade debt from 24 local currency markets. This multicurrency benchmark includes Treasury, government-related, corporate and securitized fixed-rate bonds from both developed and emerging markets issuers.</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Global U.S. Treasury - U.S. TIPS Index: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Consists of Treasury inflation-protected securities issued by the U.S. Treasury with a remaining maturity of one year or more.</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Municipal Bond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A market value-weighted index designed for the long-term tax-exempt bond market.</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U.S. 1-3 Month Treasury Bill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A subindex of the Bloomberg Barclays U.S. Short Treasury Index, the Bloomberg Barclays U.S. 1-3 Month Treasury Bill Index is composed of zero-coupon Treasury bills with a maturity between one and three months. </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Bloomberg Barclays 1-5 Year U.S. Government/Credit Index: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Tracks the market for investment grade, US dollar-denominated, fixed-rate treasuries, government-related and corporate securities.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U.S. Aggregate Bond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Represents securities that are taxable, registered with the Securities and Exchange Commission, and U.S. dollar-denominated. The index covers the U.S. investment-grade fixed-rate bond market, with index components for government and corporate securities, mortgage pass-through securities and asset-backed securities.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U.S. Corporate Bond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Measures the investment-grade, fixed-rate, taxable corporate bond market. It includes U.S. dollar-denominated securities publicly issued by U.S. and non-U.S. industrial, utility and financial issuers.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U.S. Corporate High Yield Bond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Measures the U.S. dollar-denominated, high-yield (non-investment grade), fixed-rate corporate bond market.</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Bloomberg Barclays U.S. Treasury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Measures U.S. dollar-denominated, fixed-rate, nominal debt issued by the U.S. Treasury. Treasury bills are excluded by the maturity constraint but are part of a separate Short Treasury Index.</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Book-to-Market Ratio:</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Compares a company’s book value relative to its market capitalization. Book value is generally a firm’s reported assets minus its liabilities on its balance sheet. A firm's market capitalization is calculated by taking its share price and multiplying it by the number of shares it has outstanding.</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Center for Research in Security Prices (CRSP) equity indexes:</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a series of investable indexes announced on October 12, 2012. The CRSP indexes include U.S. capitalization indexes, U.S value and growth style indexes, and U.S. industry sector indexes.</a:t>
            </a:r>
            <a:endParaRPr lang="en-US" sz="900" dirty="0">
              <a:solidFill>
                <a:srgbClr val="4BACC6"/>
              </a:solidFill>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Consumer Price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CPI is the most commonly used statistic to measure inflation in the U.S. economy. Sometimes referred to as headline CPI, it reflects price changes from the consumer’s perspective. It’s a U.S. government (Bureau of Labor Statistics) index derived from detailed consumer spending information. Changes in CPI measure price changes in a market basket of consumer goods and services such as gas, food, clothing, and cars. Core CPI excludes food and energy prices, which tend to be volatile. </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Credit Quality: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A measure of the financial strength of the issuer of a security, and the ability of that issuer to provide timely payment of interest and principal to investors in the issuer's securities. Common measurements of credit quality include the credit ratings provided by credit rating agencies such as Standard &amp; Poor's and Moody’s. </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Dow Jones Industrial Average: </a:t>
            </a:r>
            <a:r>
              <a:rPr lang="en-US" sz="900" dirty="0">
                <a:latin typeface="Roboto" panose="02000000000000000000" pitchFamily="2" charset="0"/>
                <a:ea typeface="Roboto" panose="02000000000000000000" pitchFamily="2" charset="0"/>
                <a:cs typeface="Roboto Condensed" panose="02000000000000000000" pitchFamily="2" charset="0"/>
              </a:rPr>
              <a:t>An average made up of 30 blue-chip stocks that trade daily on the New York Stock Exchange.</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Duration: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Measures how long it takes, in years, for an investor to be repaid a bond’s price by the bond’s total cash flows. It is also a measure of a bond’s interest rate sensitivity. The longer the duration, the more sensitive a bond is to interest rate shifts.</a:t>
            </a:r>
            <a:endPar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endPar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29416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5E5FC-535E-4BAE-889C-852045F285CC}"/>
              </a:ext>
            </a:extLst>
          </p:cNvPr>
          <p:cNvSpPr>
            <a:spLocks noGrp="1"/>
          </p:cNvSpPr>
          <p:nvPr>
            <p:ph sz="quarter" idx="10"/>
          </p:nvPr>
        </p:nvSpPr>
        <p:spPr/>
        <p:txBody>
          <a:bodyPr/>
          <a:lstStyle/>
          <a:p>
            <a:r>
              <a:rPr lang="en-US"/>
              <a:t>Glossary</a:t>
            </a:r>
          </a:p>
        </p:txBody>
      </p:sp>
      <p:sp>
        <p:nvSpPr>
          <p:cNvPr id="4" name="Text Placeholder 3">
            <a:extLst>
              <a:ext uri="{FF2B5EF4-FFF2-40B4-BE49-F238E27FC236}">
                <a16:creationId xmlns:a16="http://schemas.microsoft.com/office/drawing/2014/main" id="{4346CB63-08B9-4314-B142-6F2DB8330614}"/>
              </a:ext>
            </a:extLst>
          </p:cNvPr>
          <p:cNvSpPr>
            <a:spLocks noGrp="1"/>
          </p:cNvSpPr>
          <p:nvPr>
            <p:ph type="body" sz="quarter" idx="11"/>
          </p:nvPr>
        </p:nvSpPr>
        <p:spPr/>
        <p:txBody>
          <a:bodyPr/>
          <a:lstStyle/>
          <a:p>
            <a:endParaRPr lang="en-US"/>
          </a:p>
        </p:txBody>
      </p:sp>
      <p:sp>
        <p:nvSpPr>
          <p:cNvPr id="6" name="Rectangle 5">
            <a:extLst>
              <a:ext uri="{FF2B5EF4-FFF2-40B4-BE49-F238E27FC236}">
                <a16:creationId xmlns:a16="http://schemas.microsoft.com/office/drawing/2014/main" id="{D7B2D874-473D-4BAA-BADA-6696A8FE597C}"/>
              </a:ext>
            </a:extLst>
          </p:cNvPr>
          <p:cNvSpPr/>
          <p:nvPr/>
        </p:nvSpPr>
        <p:spPr>
          <a:xfrm>
            <a:off x="311150" y="1171575"/>
            <a:ext cx="8978900" cy="5353050"/>
          </a:xfrm>
          <a:prstGeom prst="rect">
            <a:avLst/>
          </a:prstGeom>
        </p:spPr>
        <p:txBody>
          <a:bodyPr wrap="square" lIns="0" tIns="0" rIns="0" bIns="0" numCol="2" spcCol="365760">
            <a:noAutofit/>
          </a:bodyPr>
          <a:lstStyle/>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Effective Duration: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The average duration of all the bonds in a fund. It provides an indication of how a fund’s net asset value (NAV) will change as interest rates change.</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Emerging Markets Debt: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Debt issued by countries whose economies are considered to be developing or emerging from underdevelopment. </a:t>
            </a: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Exchange-Traded Fund (ETF):</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An ETF represents a basket of securities that trades on an exchange, similar to a stock. An ETF differs from a mutual fund in that its share price fluctuates all day as investors buy and sell the ETF. A mutual fund’s net asset value (NAV) is calculated once per day after the market closes.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Market Capitalization:</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The market value of all the equity of a company's common and preferred shares. It is usually estimated by multiplying the stock price by the number of shares for each share class and summing the results.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EAFE Index: </a:t>
            </a:r>
            <a:r>
              <a:rPr lang="en-US" sz="900" dirty="0">
                <a:latin typeface="Roboto" panose="02000000000000000000" pitchFamily="2" charset="0"/>
                <a:ea typeface="Roboto" panose="02000000000000000000" pitchFamily="2" charset="0"/>
                <a:cs typeface="Roboto Condensed" panose="02000000000000000000" pitchFamily="2" charset="0"/>
              </a:rPr>
              <a:t>Captures large- and mid-cap representation across 21 developed markets countries around the world, excluding the US and Canada.</a:t>
            </a: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 </a:t>
            </a: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large- and mid-cap representation across 26 emerging markets countries. With 1,202 constituents, the index covers approximately 85% of the free float-adjusted market capitalization in each country.</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IMI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large-, mid- and small-cap representation across emerging markets countries, covering approximately 99% of the free float-adjusted market capitalization in each country.</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Large Cap Growth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large-cap securities exhibiting overall growth style characteristics across 26 emerging markets countries.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Large Cap Value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large-cap securities exhibiting overall value style characteristics across 26 emerging markets countries.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Small Cap Growth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small-cap securities exhibiting overall growth style characteristics across 26 emerging markets countries.</a:t>
            </a:r>
            <a:endParaRPr lang="en-US" sz="900" dirty="0">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MSCI Emerging Markets Small Cap Value Index:</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Captures small-cap securities exhibiting overall value style characteristics across 26 emerging markets countries.</a:t>
            </a:r>
          </a:p>
          <a:p>
            <a:pPr fontAlgn="b">
              <a:lnSpc>
                <a:spcPct val="107000"/>
              </a:lnSpc>
              <a:spcBef>
                <a:spcPts val="600"/>
              </a:spcBef>
              <a:spcAft>
                <a:spcPts val="0"/>
              </a:spcAft>
            </a:pPr>
            <a:r>
              <a:rPr lang="it-IT"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Index:</a:t>
            </a:r>
            <a:r>
              <a:rPr lang="it-IT" sz="900" dirty="0">
                <a:solidFill>
                  <a:srgbClr val="1C252B"/>
                </a:solidFill>
                <a:latin typeface="Roboto" panose="02000000000000000000" pitchFamily="2" charset="0"/>
                <a:ea typeface="Roboto" panose="02000000000000000000" pitchFamily="2" charset="0"/>
                <a:cs typeface="Roboto Condensed" panose="02000000000000000000" pitchFamily="2" charset="0"/>
              </a:rPr>
              <a:t>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Captures large- and mid-cap representation across 22 of 23 developed markets countries, excluding the U.S. With 1,013 constituents, the index covers approximately 85% of the free float-adjusted market capitalization in each country.</a:t>
            </a:r>
          </a:p>
          <a:p>
            <a:pPr fontAlgn="b">
              <a:lnSpc>
                <a:spcPct val="107000"/>
              </a:lnSpc>
              <a:spcBef>
                <a:spcPts val="600"/>
              </a:spcBef>
              <a:spcAft>
                <a:spcPts val="0"/>
              </a:spcAft>
            </a:pPr>
            <a:r>
              <a:rPr lang="it-IT"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IMI Index:</a:t>
            </a:r>
            <a:r>
              <a:rPr lang="it-IT" sz="900" dirty="0">
                <a:latin typeface="Roboto" panose="02000000000000000000" pitchFamily="2" charset="0"/>
                <a:ea typeface="Roboto" panose="02000000000000000000" pitchFamily="2" charset="0"/>
                <a:cs typeface="Roboto Condensed" panose="02000000000000000000" pitchFamily="2" charset="0"/>
              </a:rPr>
              <a:t> </a:t>
            </a:r>
            <a:r>
              <a:rPr lang="en-US" sz="900" dirty="0">
                <a:latin typeface="Roboto" panose="02000000000000000000" pitchFamily="2" charset="0"/>
                <a:ea typeface="Roboto" panose="02000000000000000000" pitchFamily="2" charset="0"/>
                <a:cs typeface="Roboto Condensed" panose="02000000000000000000" pitchFamily="2" charset="0"/>
              </a:rPr>
              <a:t>Captures large-, mid- and small-cap representation across 22 of 23 developed markets countries, excluding the U.S. With 3,565 constituents, the index covers approximately 99% of the free float-adjusted market capitalization in each country.</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Large Cap Growth Index: </a:t>
            </a:r>
            <a:r>
              <a:rPr lang="en-US" sz="900" dirty="0">
                <a:latin typeface="Roboto" panose="02000000000000000000" pitchFamily="2" charset="0"/>
                <a:ea typeface="Roboto" panose="02000000000000000000" pitchFamily="2" charset="0"/>
                <a:cs typeface="Roboto Condensed" panose="02000000000000000000" pitchFamily="2" charset="0"/>
              </a:rPr>
              <a:t>Captures large-cap securities exhibiting overall growth style characteristics across 22 of 23 developed markets countries, excluding the U.S.</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Large Cap Value Index:</a:t>
            </a:r>
            <a:r>
              <a:rPr lang="en-US" sz="900" dirty="0">
                <a:latin typeface="Roboto" panose="02000000000000000000" pitchFamily="2" charset="0"/>
                <a:ea typeface="Roboto" panose="02000000000000000000" pitchFamily="2" charset="0"/>
                <a:cs typeface="Roboto Condensed" panose="02000000000000000000" pitchFamily="2" charset="0"/>
              </a:rPr>
              <a:t> Captures large-cap securities exhibiting overall value style characteristics across 22 of 23 developed markets countries, excluding the U.S.</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Small Cap Growth Index:</a:t>
            </a:r>
            <a:r>
              <a:rPr lang="en-US" sz="900" dirty="0">
                <a:latin typeface="Roboto" panose="02000000000000000000" pitchFamily="2" charset="0"/>
                <a:ea typeface="Roboto" panose="02000000000000000000" pitchFamily="2" charset="0"/>
                <a:cs typeface="Roboto Condensed" panose="02000000000000000000" pitchFamily="2" charset="0"/>
              </a:rPr>
              <a:t> Captures small-cap securities exhibiting overall growth style characteristics across 22 of 23 developed markets countries, excluding the U.S.</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MSCI World ex USA Small Cap Value Index:</a:t>
            </a:r>
            <a:r>
              <a:rPr lang="en-US" sz="900" dirty="0">
                <a:latin typeface="Roboto" panose="02000000000000000000" pitchFamily="2" charset="0"/>
                <a:ea typeface="Roboto" panose="02000000000000000000" pitchFamily="2" charset="0"/>
                <a:cs typeface="Roboto Condensed" panose="02000000000000000000" pitchFamily="2" charset="0"/>
              </a:rPr>
              <a:t> Captures small-cap securities exhibiting overall value style characteristics across 22 of 23 developed markets countries, excluding the U.S.</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Option-Adjusted Spread (OAS):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Measures the difference between the yield of a bond with an embedded option and the yield on Treasuries. Call options give the issuer the right to redeem the bond prior to maturity at a preset price, and put options allow the holder to sell the bond back to the company on certain dates. The OAS adjusts the spread to account for these potential changing cash flows.</a:t>
            </a: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Price-to-Earnings Ratio (P/E):</a:t>
            </a:r>
            <a:r>
              <a:rPr lang="en-US" sz="900" dirty="0">
                <a:latin typeface="Roboto" panose="02000000000000000000" pitchFamily="2" charset="0"/>
                <a:ea typeface="Roboto" panose="02000000000000000000" pitchFamily="2" charset="0"/>
                <a:cs typeface="Roboto Condensed" panose="02000000000000000000" pitchFamily="2" charset="0"/>
              </a:rPr>
              <a:t> The price of a stock divided by its annual earnings per share. These earnings can be historical (the most recent 12 months) or forward-looking (an estimate of the next 12 months). A P/E ratio allows analysts to compare stocks on the basis of how much an investor is paying (in terms of price) for a dollar of recent or expected earnings. Higher P/E ratios imply that a stock's earnings are valued more highly, usually on the basis of higher expected earnings growth in the future or higher quality of earnings.</a:t>
            </a:r>
            <a:endPar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endParaRPr>
          </a:p>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Profitability-to-Book Ratio:</a:t>
            </a:r>
            <a:r>
              <a:rPr lang="en-US" sz="900" dirty="0">
                <a:latin typeface="Roboto" panose="02000000000000000000" pitchFamily="2" charset="0"/>
                <a:ea typeface="Roboto" panose="02000000000000000000" pitchFamily="2" charset="0"/>
                <a:cs typeface="Roboto Condensed" panose="02000000000000000000" pitchFamily="2" charset="0"/>
              </a:rPr>
              <a:t> Used to measure a company’s profitability relative to its book value. A company's profitability is generally calculated by subtracting operating expenses from its gross profit. Book value is generally a firm’s reported assets minus its liabilities on its balance sheet.</a:t>
            </a:r>
          </a:p>
        </p:txBody>
      </p:sp>
    </p:spTree>
    <p:extLst>
      <p:ext uri="{BB962C8B-B14F-4D97-AF65-F5344CB8AC3E}">
        <p14:creationId xmlns:p14="http://schemas.microsoft.com/office/powerpoint/2010/main" val="379633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5E5FC-535E-4BAE-889C-852045F285CC}"/>
              </a:ext>
            </a:extLst>
          </p:cNvPr>
          <p:cNvSpPr>
            <a:spLocks noGrp="1"/>
          </p:cNvSpPr>
          <p:nvPr>
            <p:ph sz="quarter" idx="10"/>
          </p:nvPr>
        </p:nvSpPr>
        <p:spPr/>
        <p:txBody>
          <a:bodyPr/>
          <a:lstStyle/>
          <a:p>
            <a:r>
              <a:rPr lang="en-US"/>
              <a:t>Glossary</a:t>
            </a:r>
          </a:p>
        </p:txBody>
      </p:sp>
      <p:sp>
        <p:nvSpPr>
          <p:cNvPr id="4" name="Text Placeholder 3">
            <a:extLst>
              <a:ext uri="{FF2B5EF4-FFF2-40B4-BE49-F238E27FC236}">
                <a16:creationId xmlns:a16="http://schemas.microsoft.com/office/drawing/2014/main" id="{4346CB63-08B9-4314-B142-6F2DB8330614}"/>
              </a:ext>
            </a:extLst>
          </p:cNvPr>
          <p:cNvSpPr>
            <a:spLocks noGrp="1"/>
          </p:cNvSpPr>
          <p:nvPr>
            <p:ph type="body" sz="quarter" idx="11"/>
          </p:nvPr>
        </p:nvSpPr>
        <p:spPr/>
        <p:txBody>
          <a:bodyPr/>
          <a:lstStyle/>
          <a:p>
            <a:endParaRPr lang="en-US"/>
          </a:p>
        </p:txBody>
      </p:sp>
      <p:sp>
        <p:nvSpPr>
          <p:cNvPr id="6" name="Rectangle 5">
            <a:extLst>
              <a:ext uri="{FF2B5EF4-FFF2-40B4-BE49-F238E27FC236}">
                <a16:creationId xmlns:a16="http://schemas.microsoft.com/office/drawing/2014/main" id="{D7B2D874-473D-4BAA-BADA-6696A8FE597C}"/>
              </a:ext>
            </a:extLst>
          </p:cNvPr>
          <p:cNvSpPr/>
          <p:nvPr/>
        </p:nvSpPr>
        <p:spPr>
          <a:xfrm>
            <a:off x="475234" y="1371600"/>
            <a:ext cx="8650732" cy="5165933"/>
          </a:xfrm>
          <a:prstGeom prst="rect">
            <a:avLst/>
          </a:prstGeom>
        </p:spPr>
        <p:txBody>
          <a:bodyPr wrap="square" lIns="0" tIns="0" rIns="0" bIns="0" numCol="2" spcCol="365760">
            <a:noAutofit/>
          </a:bodyPr>
          <a:lstStyle/>
          <a:p>
            <a:pPr fontAlgn="b">
              <a:lnSpc>
                <a:spcPct val="107000"/>
              </a:lnSpc>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Producer Price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average change over time in the selling prices received by domestic producers for their output. The prices included in the PPI are from the first commercial transaction for many products and some services.</a:t>
            </a:r>
          </a:p>
          <a:p>
            <a:pPr lvl="0" fontAlgn="b">
              <a:lnSpc>
                <a:spcPct val="110000"/>
              </a:lnSpc>
              <a:spcBef>
                <a:spcPts val="600"/>
              </a:spcBef>
              <a:spcAft>
                <a:spcPts val="0"/>
              </a:spcAft>
            </a:pPr>
            <a:r>
              <a:rPr lang="en-US" sz="900" dirty="0">
                <a:solidFill>
                  <a:srgbClr val="0099A9"/>
                </a:solidFill>
                <a:latin typeface="Roboto" panose="02000000000000000000" pitchFamily="2" charset="0"/>
                <a:ea typeface="Roboto" panose="02000000000000000000" pitchFamily="2" charset="0"/>
                <a:cs typeface="Roboto Condensed" panose="02000000000000000000" pitchFamily="2" charset="0"/>
              </a:rPr>
              <a:t>Government Money Market Fund: </a:t>
            </a:r>
            <a:r>
              <a:rPr lang="en-US" sz="900" dirty="0">
                <a:solidFill>
                  <a:srgbClr val="1C252B"/>
                </a:solidFill>
                <a:latin typeface="Roboto" panose="02000000000000000000" pitchFamily="2" charset="0"/>
                <a:ea typeface="Roboto" panose="02000000000000000000" pitchFamily="2" charset="0"/>
              </a:rPr>
              <a:t>Money market funds invest in high quality, short-term debt securities and pay dividends that generally reflect short-term interest rates. Many investors use money market funds to store cash or as an alternative to investing in the stock market. Government and retail money market funds try to keep their net asset value (NAV) at a stable $1.00 per share using special pricing and valuation conventions. </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Quality: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Describes the portfolio of the fund in terms of the quality ratings of the securities it holds. All U.S. government securities are included in the U.S. Government category. Cash and cash equivalents include payable amounts related to securities purchased but not settled at period end. Credit quality ratings on underlying securities of a fund are obtained from three Nationally Recognized Statistical Rating Organizations (NRSROs), Standard &amp; Poor's, Moody's and Fitch. Ratings are converted to the equivalent Standard &amp; Poor's rating category for purposes of presentation. The median rating is used for securities rated by all three NRSROs. The common rating is used when two of the three NRSROs agree. The lower rating is used when only two NRSROs rate a security. A nonrated designation is assigned when a public rating is not available for a security. This designation does not necessarily indicate low credit quality. The letter ratings are provided to indicate the credit worthiness of the underlying bonds in the portfolio and generally range from AAA (highest) to D (lowest). Includes payable amounts related to securities purchased but not settled at period end. Due to rounding, these values may exceed 100%. Negative weights, when quoted, may be due to open security or capital stock trades at period end and/or unrealized loss on derivative positions as a percent of net assets at period end. Fund holdings subject to change without notice.</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Russell 1000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Growth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performance of those Russell 1000 Index companies (the 1,000 largest publicly traded U.S. companies, based on total market capitalization) with higher price-to-book ratios and higher forecasted growth values.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Russell 1000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Value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performance of those Russell 1000 Index companies (the 1,000 largest publicly traded U.S. companies, based on total market capitalization) with lower price-to-book ratios and lower forecasted growth values.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Russell 2000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Growth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performance of those Russell 2000 Index companies (the 2,000 smallest of the 3,000 largest publicly traded U.S. companies, based on total market capitalization) with higher price-to-book ratios and higher forecasted growth values.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Russell 2000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Value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performance of those Russell 2000 Index companies (the 2,000 smallest of the 3,000 largest publicly traded U.S. companies, based on total market capitalization) with lower price-to-book ratios and lower forecasted growth values.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Russell 3000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Index:</a:t>
            </a:r>
            <a:r>
              <a:rPr lang="en-US" sz="900" dirty="0">
                <a:latin typeface="Roboto" panose="02000000000000000000" pitchFamily="2" charset="0"/>
                <a:ea typeface="Roboto" panose="02000000000000000000" pitchFamily="2" charset="0"/>
                <a:cs typeface="Roboto Condensed" panose="02000000000000000000" pitchFamily="2" charset="0"/>
              </a:rPr>
              <a:t> Measures the performance of the largest 3,000 U.S. companies representing approximately 98% of the investable U.S. equity market.</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S&amp;P 500</a:t>
            </a:r>
            <a:r>
              <a:rPr lang="en-US" sz="900" baseline="30000" dirty="0">
                <a:solidFill>
                  <a:schemeClr val="accent1"/>
                </a:solidFill>
                <a:latin typeface="Roboto" panose="02000000000000000000" pitchFamily="2" charset="0"/>
                <a:ea typeface="Roboto" panose="02000000000000000000" pitchFamily="2" charset="0"/>
                <a:cs typeface="Roboto Condensed" panose="02000000000000000000" pitchFamily="2" charset="0"/>
              </a:rPr>
              <a:t>®</a:t>
            </a: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 Index:</a:t>
            </a:r>
            <a:r>
              <a:rPr lang="en-US" sz="900" dirty="0">
                <a:latin typeface="Roboto" panose="02000000000000000000" pitchFamily="2" charset="0"/>
                <a:ea typeface="Roboto" panose="02000000000000000000" pitchFamily="2" charset="0"/>
                <a:cs typeface="Roboto Condensed" panose="02000000000000000000" pitchFamily="2" charset="0"/>
              </a:rPr>
              <a:t> A market-capitalization-weighted index of the 500 largest U.S. publicly traded companies. The index is widely regarded as the best gauge of large-cap U.S. equities.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SEC Yield: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A calculation based on a 30-day period ending on the last day of the previous month. It is computed by dividing the net investment income per share earned during the period by the maximum offering price per share on the last day of the period. </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Securitized Debt: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Debt resulting from the process of aggregating debt instruments into a pool of similar debts, then issuing new securities backed by the pool (securitizing the debt). Examples include asset-backed and mortgage-backed securities.</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Stagflation: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Stagflation describes slowing economic growth combined with high inflation.</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Treasury Inflation-Protected Securities (TIPS):</a:t>
            </a:r>
            <a:r>
              <a:rPr lang="en-US" sz="900" dirty="0">
                <a:latin typeface="Roboto" panose="02000000000000000000" pitchFamily="2" charset="0"/>
                <a:ea typeface="Roboto" panose="02000000000000000000" pitchFamily="2" charset="0"/>
                <a:cs typeface="Roboto Condensed" panose="02000000000000000000" pitchFamily="2" charset="0"/>
              </a:rPr>
              <a:t> TIPS are a special type of U.S. Treasury security that are indexed to inflation as measured by the Consumer Price Index, or CPI. At maturity, TIPS are guaranteed by the U.S. government to return at least their initial $1,000 principal value, or that principal value adjusted for inflation, whichever amount is greater. In addition, as their principal values are adjusted for inflation, their interest payments also adjust.</a:t>
            </a:r>
          </a:p>
        </p:txBody>
      </p:sp>
    </p:spTree>
    <p:extLst>
      <p:ext uri="{BB962C8B-B14F-4D97-AF65-F5344CB8AC3E}">
        <p14:creationId xmlns:p14="http://schemas.microsoft.com/office/powerpoint/2010/main" val="19713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5E5FC-535E-4BAE-889C-852045F285CC}"/>
              </a:ext>
            </a:extLst>
          </p:cNvPr>
          <p:cNvSpPr>
            <a:spLocks noGrp="1"/>
          </p:cNvSpPr>
          <p:nvPr>
            <p:ph sz="quarter" idx="10"/>
          </p:nvPr>
        </p:nvSpPr>
        <p:spPr/>
        <p:txBody>
          <a:bodyPr/>
          <a:lstStyle/>
          <a:p>
            <a:r>
              <a:rPr lang="en-US"/>
              <a:t>Glossary</a:t>
            </a:r>
          </a:p>
        </p:txBody>
      </p:sp>
      <p:sp>
        <p:nvSpPr>
          <p:cNvPr id="4" name="Text Placeholder 3">
            <a:extLst>
              <a:ext uri="{FF2B5EF4-FFF2-40B4-BE49-F238E27FC236}">
                <a16:creationId xmlns:a16="http://schemas.microsoft.com/office/drawing/2014/main" id="{4346CB63-08B9-4314-B142-6F2DB8330614}"/>
              </a:ext>
            </a:extLst>
          </p:cNvPr>
          <p:cNvSpPr>
            <a:spLocks noGrp="1"/>
          </p:cNvSpPr>
          <p:nvPr>
            <p:ph type="body" sz="quarter" idx="11"/>
          </p:nvPr>
        </p:nvSpPr>
        <p:spPr/>
        <p:txBody>
          <a:bodyPr/>
          <a:lstStyle/>
          <a:p>
            <a:endParaRPr lang="en-US"/>
          </a:p>
        </p:txBody>
      </p:sp>
      <p:sp>
        <p:nvSpPr>
          <p:cNvPr id="6" name="Rectangle 5">
            <a:extLst>
              <a:ext uri="{FF2B5EF4-FFF2-40B4-BE49-F238E27FC236}">
                <a16:creationId xmlns:a16="http://schemas.microsoft.com/office/drawing/2014/main" id="{D7B2D874-473D-4BAA-BADA-6696A8FE597C}"/>
              </a:ext>
            </a:extLst>
          </p:cNvPr>
          <p:cNvSpPr/>
          <p:nvPr/>
        </p:nvSpPr>
        <p:spPr>
          <a:xfrm>
            <a:off x="475234" y="1371600"/>
            <a:ext cx="8650732" cy="5165933"/>
          </a:xfrm>
          <a:prstGeom prst="rect">
            <a:avLst/>
          </a:prstGeom>
        </p:spPr>
        <p:txBody>
          <a:bodyPr wrap="square" lIns="0" tIns="0" rIns="0" bIns="0" numCol="2" spcCol="365760">
            <a:noAutofit/>
          </a:bodyPr>
          <a:lstStyle/>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Weighted Average Book-to-Market:</a:t>
            </a:r>
            <a:r>
              <a:rPr lang="en-US" sz="900" dirty="0">
                <a:latin typeface="Roboto" panose="02000000000000000000" pitchFamily="2" charset="0"/>
                <a:ea typeface="Roboto" panose="02000000000000000000" pitchFamily="2" charset="0"/>
                <a:cs typeface="Roboto Condensed" panose="02000000000000000000" pitchFamily="2" charset="0"/>
              </a:rPr>
              <a:t> An average book-to-market ratio resulting from the multiplication of each security’s book-to-market by its weight in the portfolio.</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Weighted Average Market Capitalization:</a:t>
            </a:r>
            <a:r>
              <a:rPr lang="en-US" sz="900" dirty="0">
                <a:latin typeface="Roboto" panose="02000000000000000000" pitchFamily="2" charset="0"/>
                <a:ea typeface="Roboto" panose="02000000000000000000" pitchFamily="2" charset="0"/>
                <a:cs typeface="Roboto Condensed" panose="02000000000000000000" pitchFamily="2" charset="0"/>
              </a:rPr>
              <a:t> An average market capitalization resulting from the multiplication of each security’s market capitalization by its weight in the portfolio.</a:t>
            </a:r>
          </a:p>
          <a:p>
            <a:pPr fontAlgn="b">
              <a:spcBef>
                <a:spcPts val="600"/>
              </a:spcBef>
              <a:spcAft>
                <a:spcPts val="0"/>
              </a:spcAft>
            </a:pPr>
            <a:r>
              <a:rPr lang="en-US" sz="900" dirty="0">
                <a:solidFill>
                  <a:schemeClr val="accent1"/>
                </a:solidFill>
                <a:latin typeface="Roboto" panose="02000000000000000000" pitchFamily="2" charset="0"/>
                <a:ea typeface="Roboto" panose="02000000000000000000" pitchFamily="2" charset="0"/>
                <a:cs typeface="Roboto Condensed" panose="02000000000000000000" pitchFamily="2" charset="0"/>
              </a:rPr>
              <a:t>Weighted Average Profitability-to-Book:</a:t>
            </a:r>
            <a:r>
              <a:rPr lang="en-US" sz="900" dirty="0">
                <a:latin typeface="Roboto" panose="02000000000000000000" pitchFamily="2" charset="0"/>
                <a:ea typeface="Roboto" panose="02000000000000000000" pitchFamily="2" charset="0"/>
                <a:cs typeface="Roboto Condensed" panose="02000000000000000000" pitchFamily="2" charset="0"/>
              </a:rPr>
              <a:t> An average profitability-to-book ratio resulting from the multiplication of each security’s profitability-to-book by its weight in the portfolio.</a:t>
            </a:r>
          </a:p>
          <a:p>
            <a:pPr fontAlgn="b">
              <a:spcBef>
                <a:spcPts val="600"/>
              </a:spcBef>
              <a:spcAft>
                <a:spcPts val="0"/>
              </a:spcAft>
            </a:pPr>
            <a:r>
              <a:rPr lang="en-US" sz="900" dirty="0">
                <a:solidFill>
                  <a:schemeClr val="accent5"/>
                </a:solidFill>
                <a:latin typeface="Roboto" panose="02000000000000000000" pitchFamily="2" charset="0"/>
                <a:ea typeface="Roboto" panose="02000000000000000000" pitchFamily="2" charset="0"/>
                <a:cs typeface="Roboto Condensed" panose="02000000000000000000" pitchFamily="2" charset="0"/>
              </a:rPr>
              <a:t>Yield to Maturity: </a:t>
            </a:r>
            <a:r>
              <a:rPr lang="en-US" sz="900" dirty="0">
                <a:solidFill>
                  <a:srgbClr val="1C252B"/>
                </a:solidFill>
                <a:latin typeface="Roboto" panose="02000000000000000000" pitchFamily="2" charset="0"/>
                <a:ea typeface="Roboto" panose="02000000000000000000" pitchFamily="2" charset="0"/>
                <a:cs typeface="Roboto Condensed" panose="02000000000000000000" pitchFamily="2" charset="0"/>
              </a:rPr>
              <a:t>The r</a:t>
            </a:r>
            <a:r>
              <a:rPr lang="en-US" sz="900" dirty="0">
                <a:solidFill>
                  <a:srgbClr val="1C252B"/>
                </a:solidFill>
                <a:latin typeface="Roboto" panose="02000000000000000000" pitchFamily="2" charset="0"/>
                <a:ea typeface="Roboto" panose="02000000000000000000" pitchFamily="2" charset="0"/>
              </a:rPr>
              <a:t>ate </a:t>
            </a:r>
            <a:r>
              <a:rPr lang="en-US" sz="900" dirty="0">
                <a:latin typeface="Roboto" panose="02000000000000000000" pitchFamily="2" charset="0"/>
                <a:ea typeface="Roboto" panose="02000000000000000000" pitchFamily="2" charset="0"/>
              </a:rPr>
              <a:t>of return an investor will receive if an interest-bearing security, such as a bond, is held to its maturity date. It considers total annual interest payments, the purchase price, the redemption value, and the amount of time remaining until maturity.</a:t>
            </a:r>
          </a:p>
        </p:txBody>
      </p:sp>
    </p:spTree>
    <p:extLst>
      <p:ext uri="{BB962C8B-B14F-4D97-AF65-F5344CB8AC3E}">
        <p14:creationId xmlns:p14="http://schemas.microsoft.com/office/powerpoint/2010/main" val="222428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7A28E9-22ED-4648-B949-12906FF20199}"/>
              </a:ext>
            </a:extLst>
          </p:cNvPr>
          <p:cNvSpPr>
            <a:spLocks noGrp="1"/>
          </p:cNvSpPr>
          <p:nvPr>
            <p:ph sz="quarter" idx="10"/>
          </p:nvPr>
        </p:nvSpPr>
        <p:spPr/>
        <p:txBody>
          <a:bodyPr/>
          <a:lstStyle/>
          <a:p>
            <a:r>
              <a:rPr lang="en-US"/>
              <a:t>Disclosures</a:t>
            </a:r>
          </a:p>
        </p:txBody>
      </p:sp>
      <p:sp>
        <p:nvSpPr>
          <p:cNvPr id="6" name="Text Placeholder 5">
            <a:extLst>
              <a:ext uri="{FF2B5EF4-FFF2-40B4-BE49-F238E27FC236}">
                <a16:creationId xmlns:a16="http://schemas.microsoft.com/office/drawing/2014/main" id="{DF358355-136C-484A-ABD7-A4001695B710}"/>
              </a:ext>
            </a:extLst>
          </p:cNvPr>
          <p:cNvSpPr>
            <a:spLocks noGrp="1"/>
          </p:cNvSpPr>
          <p:nvPr>
            <p:ph type="body" sz="quarter" idx="12"/>
          </p:nvPr>
        </p:nvSpPr>
        <p:spPr>
          <a:xfrm>
            <a:off x="475488" y="1541919"/>
            <a:ext cx="8650733" cy="3372718"/>
          </a:xfrm>
        </p:spPr>
        <p:txBody>
          <a:bodyPr lIns="0" tIns="0" rIns="0" bIns="0" anchor="t">
            <a:spAutoFit/>
          </a:bodyPr>
          <a:lstStyle/>
          <a:p>
            <a:pPr>
              <a:spcBef>
                <a:spcPts val="500"/>
              </a:spcBef>
            </a:pPr>
            <a:r>
              <a:rPr lang="en-US" sz="1000" dirty="0">
                <a:solidFill>
                  <a:srgbClr val="1C252B"/>
                </a:solidFill>
                <a:latin typeface="Roboto"/>
                <a:ea typeface="Roboto" panose="02000000000000000000" pitchFamily="2" charset="0"/>
                <a:cs typeface="Arial"/>
              </a:rPr>
              <a:t>Investment return and principal value of security investments will fluctuate. The value at the time of redemption may be more or less than the original cost. Past performance is no guarantee of future results. </a:t>
            </a:r>
            <a:endParaRPr lang="en-US" sz="1000" dirty="0">
              <a:solidFill>
                <a:srgbClr val="1C252B"/>
              </a:solidFill>
              <a:latin typeface="Roboto"/>
              <a:ea typeface="Roboto" panose="02000000000000000000" pitchFamily="2" charset="0"/>
            </a:endParaRPr>
          </a:p>
          <a:p>
            <a:pPr>
              <a:spcBef>
                <a:spcPts val="500"/>
              </a:spcBef>
            </a:pPr>
            <a:r>
              <a:rPr lang="en-US" sz="1000" dirty="0">
                <a:solidFill>
                  <a:srgbClr val="1C252B"/>
                </a:solidFill>
                <a:latin typeface="Roboto"/>
                <a:ea typeface="Roboto" panose="02000000000000000000" pitchFamily="2" charset="0"/>
                <a:cs typeface="Arial"/>
              </a:rPr>
              <a:t>International investing involves special risks, such as political instability and currency fluctuations. Investing in emerging markets may accentuate these risks.</a:t>
            </a:r>
          </a:p>
          <a:p>
            <a:pPr>
              <a:spcBef>
                <a:spcPts val="500"/>
              </a:spcBef>
            </a:pPr>
            <a:r>
              <a:rPr lang="en-US" sz="1000" dirty="0">
                <a:solidFill>
                  <a:srgbClr val="1C252B"/>
                </a:solidFill>
                <a:latin typeface="Roboto"/>
                <a:ea typeface="Roboto" panose="02000000000000000000" pitchFamily="2" charset="0"/>
                <a:cs typeface="Arial"/>
              </a:rPr>
              <a:t>Historically, small- and/or mid-cap stocks have been more volatile than the stocks of larger, more-established companies. Smaller companies may have limited resources, product lines and markets, and their securities may trade less frequently and in more limited volumes than the securities of larger companies.</a:t>
            </a:r>
          </a:p>
          <a:p>
            <a:pPr>
              <a:spcBef>
                <a:spcPts val="500"/>
              </a:spcBef>
            </a:pPr>
            <a:r>
              <a:rPr lang="en-US" sz="1000" dirty="0">
                <a:solidFill>
                  <a:srgbClr val="1C252B"/>
                </a:solidFill>
                <a:latin typeface="Roboto"/>
                <a:ea typeface="Roboto" panose="02000000000000000000" pitchFamily="2" charset="0"/>
                <a:cs typeface="Arial"/>
              </a:rPr>
              <a:t>This information is for educational purposes only and is not intended as tax advice. Please consult your tax advisor for more detailed information or for advice regarding your individual situation. </a:t>
            </a:r>
          </a:p>
          <a:p>
            <a:pPr>
              <a:spcBef>
                <a:spcPts val="500"/>
              </a:spcBef>
            </a:pPr>
            <a:r>
              <a:rPr lang="en-US" sz="1000" dirty="0">
                <a:solidFill>
                  <a:srgbClr val="1C252B"/>
                </a:solidFill>
                <a:latin typeface="Roboto"/>
                <a:ea typeface="Roboto" panose="02000000000000000000" pitchFamily="2" charset="0"/>
                <a:cs typeface="Arial"/>
              </a:rPr>
              <a:t>IRS Circular 230 Disclosure: American Century Companies, Inc. and its affiliates do not provide tax advice. Accordingly, any discussion of U.S. tax matters contained herein (including any attachments) is not intended or written to be used, and cannot be used, in connection with the promotion, marketing, or recommendation by anyone unaffiliated with American Century Companies, Inc. of any of the matters addressed herein or for the purpose of avoiding U.S. tax-related penalties.</a:t>
            </a:r>
            <a:endParaRPr lang="en-US" sz="1000" dirty="0">
              <a:solidFill>
                <a:srgbClr val="1C252B"/>
              </a:solidFill>
              <a:latin typeface="Roboto"/>
              <a:ea typeface="Roboto" panose="02000000000000000000" pitchFamily="2" charset="0"/>
            </a:endParaRPr>
          </a:p>
          <a:p>
            <a:pPr>
              <a:spcBef>
                <a:spcPts val="500"/>
              </a:spcBef>
            </a:pPr>
            <a:r>
              <a:rPr lang="en-US" sz="1000" dirty="0">
                <a:solidFill>
                  <a:srgbClr val="1C252B"/>
                </a:solidFill>
                <a:latin typeface="Roboto"/>
                <a:ea typeface="Roboto" panose="02000000000000000000" pitchFamily="2" charset="0"/>
                <a:cs typeface="Arial"/>
              </a:rPr>
              <a:t>The opinions expressed are those of the portfolio team and are no guarantee of the future performance of any Avantis fund. This information is for an educational purpose only and is not intended to serve as investment advice. References to specific securities are for illustrative purposes only and are not intended as recommendations to purchase or sell securities. Opinions and estimates offered constitute our judgment and, along with other portfolio data, are subject to change without notice.</a:t>
            </a:r>
            <a:endParaRPr lang="en-US" sz="1000" dirty="0">
              <a:latin typeface="Roboto"/>
              <a:ea typeface="Roboto" panose="02000000000000000000" pitchFamily="2" charset="0"/>
            </a:endParaRPr>
          </a:p>
          <a:p>
            <a:pPr>
              <a:spcBef>
                <a:spcPts val="500"/>
              </a:spcBef>
            </a:pPr>
            <a:r>
              <a:rPr lang="en-US" sz="1000" dirty="0">
                <a:latin typeface="Roboto"/>
                <a:ea typeface="Roboto" panose="02000000000000000000" pitchFamily="2" charset="0"/>
                <a:cs typeface="+mn-lt"/>
              </a:rPr>
              <a:t>Generally, as interest rates rise, the value of the securities held in the fund will decline. The opposite is true when interest rates decline.</a:t>
            </a:r>
            <a:endParaRPr lang="en-US" dirty="0">
              <a:latin typeface="Roboto"/>
              <a:ea typeface="Roboto" panose="02000000000000000000" pitchFamily="2" charset="0"/>
            </a:endParaRPr>
          </a:p>
          <a:p>
            <a:pPr>
              <a:spcBef>
                <a:spcPts val="500"/>
              </a:spcBef>
            </a:pPr>
            <a:r>
              <a:rPr lang="en-US" sz="1000" dirty="0">
                <a:latin typeface="Roboto"/>
                <a:ea typeface="Roboto" panose="02000000000000000000" pitchFamily="2" charset="0"/>
                <a:cs typeface="+mn-lt"/>
              </a:rPr>
              <a:t>Derivatives may be more sensitive to changes in market conditions and may amplify risks.</a:t>
            </a:r>
            <a:endParaRPr lang="en-US" dirty="0">
              <a:solidFill>
                <a:srgbClr val="1C252B"/>
              </a:solidFill>
              <a:latin typeface="Roboto"/>
              <a:ea typeface="Roboto" panose="02000000000000000000" pitchFamily="2" charset="0"/>
            </a:endParaRPr>
          </a:p>
        </p:txBody>
      </p:sp>
      <p:sp>
        <p:nvSpPr>
          <p:cNvPr id="5" name="Text Placeholder 4">
            <a:extLst>
              <a:ext uri="{FF2B5EF4-FFF2-40B4-BE49-F238E27FC236}">
                <a16:creationId xmlns:a16="http://schemas.microsoft.com/office/drawing/2014/main" id="{0B4AADB4-61DF-41C3-B987-1EA74DBA4B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2603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8236322-EFCF-9246-2F6D-51178A6DD53A}"/>
              </a:ext>
            </a:extLst>
          </p:cNvPr>
          <p:cNvGraphicFramePr>
            <a:graphicFrameLocks/>
          </p:cNvGraphicFramePr>
          <p:nvPr/>
        </p:nvGraphicFramePr>
        <p:xfrm>
          <a:off x="475234" y="1772653"/>
          <a:ext cx="7174865" cy="467258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10311D9C-A2FD-558D-C23E-1E90E119DAF6}"/>
              </a:ext>
            </a:extLst>
          </p:cNvPr>
          <p:cNvSpPr>
            <a:spLocks noGrp="1"/>
          </p:cNvSpPr>
          <p:nvPr>
            <p:ph sz="quarter" idx="10"/>
          </p:nvPr>
        </p:nvSpPr>
        <p:spPr/>
        <p:txBody>
          <a:bodyPr/>
          <a:lstStyle/>
          <a:p>
            <a:r>
              <a:rPr lang="en-US" dirty="0"/>
              <a:t>The U.S. Market is Down Year-to-Date</a:t>
            </a:r>
          </a:p>
        </p:txBody>
      </p:sp>
      <p:sp>
        <p:nvSpPr>
          <p:cNvPr id="6" name="TextBox 5">
            <a:extLst>
              <a:ext uri="{FF2B5EF4-FFF2-40B4-BE49-F238E27FC236}">
                <a16:creationId xmlns:a16="http://schemas.microsoft.com/office/drawing/2014/main" id="{09C10F02-B901-007F-C033-2437FB9A655C}"/>
              </a:ext>
            </a:extLst>
          </p:cNvPr>
          <p:cNvSpPr txBox="1"/>
          <p:nvPr/>
        </p:nvSpPr>
        <p:spPr>
          <a:xfrm>
            <a:off x="475234" y="1351522"/>
            <a:ext cx="6579281" cy="215444"/>
          </a:xfrm>
          <a:prstGeom prst="rect">
            <a:avLst/>
          </a:prstGeom>
          <a:noFill/>
        </p:spPr>
        <p:txBody>
          <a:bodyPr wrap="square" lIns="0" tIns="0" rIns="0" bIns="0" rtlCol="0">
            <a:spAutoFit/>
          </a:bodyPr>
          <a:lstStyle/>
          <a:p>
            <a:pPr algn="l">
              <a:spcAft>
                <a:spcPts val="0"/>
              </a:spcAft>
              <a:buClr>
                <a:schemeClr val="accent1"/>
              </a:buClr>
            </a:pPr>
            <a:r>
              <a:rPr lang="en-US" sz="1400" b="1" dirty="0">
                <a:solidFill>
                  <a:schemeClr val="accent1"/>
                </a:solidFill>
                <a:latin typeface="Roboto" panose="02000000000000000000" pitchFamily="2" charset="0"/>
                <a:ea typeface="Roboto" panose="02000000000000000000" pitchFamily="2" charset="0"/>
                <a:cs typeface="Arial" panose="020B0604020202020204" pitchFamily="34" charset="0"/>
              </a:rPr>
              <a:t>Cumulative Performance of the S&amp;P 500 Index® in 2025</a:t>
            </a:r>
          </a:p>
        </p:txBody>
      </p:sp>
      <p:sp>
        <p:nvSpPr>
          <p:cNvPr id="8" name="TextBox 7">
            <a:extLst>
              <a:ext uri="{FF2B5EF4-FFF2-40B4-BE49-F238E27FC236}">
                <a16:creationId xmlns:a16="http://schemas.microsoft.com/office/drawing/2014/main" id="{4CF2828B-FA9E-73D8-2476-C723A12F478B}"/>
              </a:ext>
            </a:extLst>
          </p:cNvPr>
          <p:cNvSpPr txBox="1"/>
          <p:nvPr/>
        </p:nvSpPr>
        <p:spPr>
          <a:xfrm>
            <a:off x="7725751" y="3353564"/>
            <a:ext cx="1400215" cy="1107996"/>
          </a:xfrm>
          <a:prstGeom prst="rect">
            <a:avLst/>
          </a:prstGeom>
          <a:noFill/>
        </p:spPr>
        <p:txBody>
          <a:bodyPr wrap="square" lIns="0" tIns="0" rIns="0" bIns="0" rtlCol="0">
            <a:spAutoFit/>
          </a:bodyPr>
          <a:lstStyle/>
          <a:p>
            <a:pPr algn="l">
              <a:spcAft>
                <a:spcPts val="0"/>
              </a:spcAft>
              <a:buClr>
                <a:schemeClr val="accent1"/>
              </a:buClr>
            </a:pPr>
            <a:r>
              <a:rPr lang="en-US" sz="1200" dirty="0">
                <a:latin typeface="+mn-lt"/>
                <a:cs typeface="Arial" panose="020B0604020202020204" pitchFamily="34" charset="0"/>
              </a:rPr>
              <a:t>As of March 13, the index was down about </a:t>
            </a:r>
            <a:r>
              <a:rPr lang="en-US" sz="1200" b="1" dirty="0">
                <a:solidFill>
                  <a:srgbClr val="C00000"/>
                </a:solidFill>
                <a:latin typeface="+mn-lt"/>
                <a:cs typeface="Arial" panose="020B0604020202020204" pitchFamily="34" charset="0"/>
              </a:rPr>
              <a:t>-6% </a:t>
            </a:r>
            <a:r>
              <a:rPr lang="en-US" sz="1200" dirty="0">
                <a:latin typeface="+mn-lt"/>
                <a:cs typeface="Arial" panose="020B0604020202020204" pitchFamily="34" charset="0"/>
              </a:rPr>
              <a:t>from the start of the year and </a:t>
            </a:r>
            <a:r>
              <a:rPr lang="en-US" sz="1200" b="1" dirty="0">
                <a:solidFill>
                  <a:srgbClr val="C00000"/>
                </a:solidFill>
                <a:latin typeface="+mn-lt"/>
                <a:cs typeface="Arial" panose="020B0604020202020204" pitchFamily="34" charset="0"/>
              </a:rPr>
              <a:t>-10%</a:t>
            </a:r>
            <a:r>
              <a:rPr lang="en-US" sz="1200" dirty="0">
                <a:latin typeface="+mn-lt"/>
                <a:cs typeface="Arial" panose="020B0604020202020204" pitchFamily="34" charset="0"/>
              </a:rPr>
              <a:t> since the last high on February 19.</a:t>
            </a:r>
          </a:p>
        </p:txBody>
      </p:sp>
      <p:cxnSp>
        <p:nvCxnSpPr>
          <p:cNvPr id="9" name="Straight Arrow Connector 8">
            <a:extLst>
              <a:ext uri="{FF2B5EF4-FFF2-40B4-BE49-F238E27FC236}">
                <a16:creationId xmlns:a16="http://schemas.microsoft.com/office/drawing/2014/main" id="{5629F424-E3E3-40BA-D073-CC086EF40474}"/>
              </a:ext>
            </a:extLst>
          </p:cNvPr>
          <p:cNvCxnSpPr>
            <a:cxnSpLocks/>
          </p:cNvCxnSpPr>
          <p:nvPr/>
        </p:nvCxnSpPr>
        <p:spPr>
          <a:xfrm flipH="1">
            <a:off x="7548330" y="4546735"/>
            <a:ext cx="299945" cy="5002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3B6FCC0-CD7D-2A75-1B53-FB69072822AF}"/>
              </a:ext>
            </a:extLst>
          </p:cNvPr>
          <p:cNvSpPr/>
          <p:nvPr/>
        </p:nvSpPr>
        <p:spPr>
          <a:xfrm>
            <a:off x="7249068" y="5081074"/>
            <a:ext cx="345989" cy="2062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A019D-1B81-CF20-BD11-0DD6C8F46B4B}"/>
              </a:ext>
            </a:extLst>
          </p:cNvPr>
          <p:cNvSpPr txBox="1"/>
          <p:nvPr/>
        </p:nvSpPr>
        <p:spPr>
          <a:xfrm>
            <a:off x="390728" y="6400027"/>
            <a:ext cx="7214057" cy="230832"/>
          </a:xfrm>
          <a:prstGeom prst="rect">
            <a:avLst/>
          </a:prstGeom>
          <a:noFill/>
        </p:spPr>
        <p:txBody>
          <a:bodyPr wrap="square" rtlCol="0">
            <a:spAutoFit/>
          </a:bodyPr>
          <a:lstStyle/>
          <a:p>
            <a:r>
              <a:rPr lang="en-US" sz="900" dirty="0">
                <a:solidFill>
                  <a:srgbClr val="768693"/>
                </a:solidFill>
                <a:latin typeface="Roboto" panose="02000000000000000000" pitchFamily="2" charset="0"/>
                <a:ea typeface="Roboto" panose="02000000000000000000" pitchFamily="2" charset="0"/>
                <a:cs typeface="Arial" panose="020B0604020202020204" pitchFamily="34" charset="0"/>
              </a:rPr>
              <a:t>Data from 12/31/2024 – 3/13/2025. Source: Avantis Investors, Bloomberg. </a:t>
            </a:r>
            <a:r>
              <a:rPr lang="en-US" sz="900" b="1" dirty="0">
                <a:solidFill>
                  <a:schemeClr val="tx2"/>
                </a:solidFill>
                <a:latin typeface="Roboto" panose="02000000000000000000" pitchFamily="2" charset="0"/>
                <a:ea typeface="Roboto" panose="02000000000000000000" pitchFamily="2" charset="0"/>
              </a:rPr>
              <a:t>Past performance is no guarantee of future results.</a:t>
            </a:r>
          </a:p>
        </p:txBody>
      </p:sp>
    </p:spTree>
    <p:extLst>
      <p:ext uri="{BB962C8B-B14F-4D97-AF65-F5344CB8AC3E}">
        <p14:creationId xmlns:p14="http://schemas.microsoft.com/office/powerpoint/2010/main" val="311019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F6C5F-1FB1-BDA2-4ED9-D906EC0A1D58}"/>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994651A-B2FB-FA27-A51B-1606361BF4D4}"/>
              </a:ext>
            </a:extLst>
          </p:cNvPr>
          <p:cNvGraphicFramePr>
            <a:graphicFrameLocks/>
          </p:cNvGraphicFramePr>
          <p:nvPr/>
        </p:nvGraphicFramePr>
        <p:xfrm>
          <a:off x="475234" y="1772653"/>
          <a:ext cx="7037705" cy="467893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65075BE6-E548-0375-D5D0-763E8CD3BD29}"/>
              </a:ext>
            </a:extLst>
          </p:cNvPr>
          <p:cNvSpPr>
            <a:spLocks noGrp="1"/>
          </p:cNvSpPr>
          <p:nvPr>
            <p:ph sz="quarter" idx="10"/>
          </p:nvPr>
        </p:nvSpPr>
        <p:spPr/>
        <p:txBody>
          <a:bodyPr/>
          <a:lstStyle/>
          <a:p>
            <a:r>
              <a:rPr lang="en-US" dirty="0"/>
              <a:t>International Market Exposure Has Helped</a:t>
            </a:r>
          </a:p>
        </p:txBody>
      </p:sp>
      <p:sp>
        <p:nvSpPr>
          <p:cNvPr id="6" name="TextBox 5">
            <a:extLst>
              <a:ext uri="{FF2B5EF4-FFF2-40B4-BE49-F238E27FC236}">
                <a16:creationId xmlns:a16="http://schemas.microsoft.com/office/drawing/2014/main" id="{6B1381E5-BFFA-2ACB-195C-A720B77A5BEE}"/>
              </a:ext>
            </a:extLst>
          </p:cNvPr>
          <p:cNvSpPr txBox="1"/>
          <p:nvPr/>
        </p:nvSpPr>
        <p:spPr>
          <a:xfrm>
            <a:off x="475234" y="1351522"/>
            <a:ext cx="6579281" cy="215444"/>
          </a:xfrm>
          <a:prstGeom prst="rect">
            <a:avLst/>
          </a:prstGeom>
          <a:noFill/>
        </p:spPr>
        <p:txBody>
          <a:bodyPr wrap="square" lIns="0" tIns="0" rIns="0" bIns="0" rtlCol="0">
            <a:spAutoFit/>
          </a:bodyPr>
          <a:lstStyle/>
          <a:p>
            <a:pPr algn="l">
              <a:spcAft>
                <a:spcPts val="0"/>
              </a:spcAft>
              <a:buClr>
                <a:schemeClr val="accent1"/>
              </a:buClr>
            </a:pPr>
            <a:r>
              <a:rPr lang="en-US" sz="1400" b="1" dirty="0">
                <a:solidFill>
                  <a:schemeClr val="accent1"/>
                </a:solidFill>
                <a:latin typeface="Roboto" panose="02000000000000000000" pitchFamily="2" charset="0"/>
                <a:ea typeface="Roboto" panose="02000000000000000000" pitchFamily="2" charset="0"/>
                <a:cs typeface="Arial" panose="020B0604020202020204" pitchFamily="34" charset="0"/>
              </a:rPr>
              <a:t>Cumulative Performance of U.S. and International Market Indexes in 2025</a:t>
            </a:r>
          </a:p>
        </p:txBody>
      </p:sp>
      <p:sp>
        <p:nvSpPr>
          <p:cNvPr id="3" name="TextBox 2">
            <a:extLst>
              <a:ext uri="{FF2B5EF4-FFF2-40B4-BE49-F238E27FC236}">
                <a16:creationId xmlns:a16="http://schemas.microsoft.com/office/drawing/2014/main" id="{F2697338-F8BA-2331-C298-92F7E82505C8}"/>
              </a:ext>
            </a:extLst>
          </p:cNvPr>
          <p:cNvSpPr txBox="1"/>
          <p:nvPr/>
        </p:nvSpPr>
        <p:spPr>
          <a:xfrm>
            <a:off x="7467490" y="5183300"/>
            <a:ext cx="613951" cy="369332"/>
          </a:xfrm>
          <a:prstGeom prst="rect">
            <a:avLst/>
          </a:prstGeom>
          <a:noFill/>
        </p:spPr>
        <p:txBody>
          <a:bodyPr wrap="none" lIns="0" tIns="0" rIns="0" bIns="0" rtlCol="0">
            <a:spAutoFit/>
          </a:bodyPr>
          <a:lstStyle/>
          <a:p>
            <a:pPr algn="l">
              <a:spcAft>
                <a:spcPts val="0"/>
              </a:spcAft>
              <a:buClr>
                <a:schemeClr val="accent1"/>
              </a:buClr>
            </a:pPr>
            <a:r>
              <a:rPr lang="en-US" sz="1200" b="1" dirty="0">
                <a:solidFill>
                  <a:schemeClr val="accent1"/>
                </a:solidFill>
                <a:latin typeface="+mn-lt"/>
                <a:cs typeface="Arial" panose="020B0604020202020204" pitchFamily="34" charset="0"/>
              </a:rPr>
              <a:t>S&amp;P 500</a:t>
            </a:r>
          </a:p>
          <a:p>
            <a:pPr algn="l">
              <a:spcAft>
                <a:spcPts val="1200"/>
              </a:spcAft>
              <a:buClr>
                <a:schemeClr val="accent1"/>
              </a:buClr>
            </a:pPr>
            <a:r>
              <a:rPr lang="en-US" sz="1200" b="1" dirty="0">
                <a:solidFill>
                  <a:schemeClr val="accent1"/>
                </a:solidFill>
                <a:latin typeface="+mn-lt"/>
                <a:cs typeface="Arial" panose="020B0604020202020204" pitchFamily="34" charset="0"/>
              </a:rPr>
              <a:t>-5.87%</a:t>
            </a:r>
          </a:p>
        </p:txBody>
      </p:sp>
      <p:sp>
        <p:nvSpPr>
          <p:cNvPr id="5" name="TextBox 4">
            <a:extLst>
              <a:ext uri="{FF2B5EF4-FFF2-40B4-BE49-F238E27FC236}">
                <a16:creationId xmlns:a16="http://schemas.microsoft.com/office/drawing/2014/main" id="{5A775259-4A3C-7F91-77F3-9FC7D9D7EA26}"/>
              </a:ext>
            </a:extLst>
          </p:cNvPr>
          <p:cNvSpPr txBox="1"/>
          <p:nvPr/>
        </p:nvSpPr>
        <p:spPr>
          <a:xfrm>
            <a:off x="7467490" y="3666300"/>
            <a:ext cx="916918" cy="369332"/>
          </a:xfrm>
          <a:prstGeom prst="rect">
            <a:avLst/>
          </a:prstGeom>
          <a:noFill/>
        </p:spPr>
        <p:txBody>
          <a:bodyPr wrap="none" lIns="0" tIns="0" rIns="0" bIns="0" rtlCol="0">
            <a:spAutoFit/>
          </a:bodyPr>
          <a:lstStyle/>
          <a:p>
            <a:pPr algn="l">
              <a:spcAft>
                <a:spcPts val="0"/>
              </a:spcAft>
              <a:buClr>
                <a:schemeClr val="accent1"/>
              </a:buClr>
            </a:pPr>
            <a:r>
              <a:rPr lang="en-US" sz="1200" b="1" dirty="0">
                <a:solidFill>
                  <a:schemeClr val="accent6"/>
                </a:solidFill>
                <a:latin typeface="+mn-lt"/>
                <a:cs typeface="Arial" panose="020B0604020202020204" pitchFamily="34" charset="0"/>
              </a:rPr>
              <a:t>MSCI EM IMI</a:t>
            </a:r>
          </a:p>
          <a:p>
            <a:pPr algn="l">
              <a:spcAft>
                <a:spcPts val="1200"/>
              </a:spcAft>
              <a:buClr>
                <a:schemeClr val="accent1"/>
              </a:buClr>
            </a:pPr>
            <a:r>
              <a:rPr lang="en-US" sz="1200" b="1" dirty="0">
                <a:solidFill>
                  <a:schemeClr val="accent6"/>
                </a:solidFill>
                <a:latin typeface="+mn-lt"/>
                <a:cs typeface="Arial" panose="020B0604020202020204" pitchFamily="34" charset="0"/>
              </a:rPr>
              <a:t>1.97%</a:t>
            </a:r>
          </a:p>
        </p:txBody>
      </p:sp>
      <p:sp>
        <p:nvSpPr>
          <p:cNvPr id="11" name="TextBox 10">
            <a:extLst>
              <a:ext uri="{FF2B5EF4-FFF2-40B4-BE49-F238E27FC236}">
                <a16:creationId xmlns:a16="http://schemas.microsoft.com/office/drawing/2014/main" id="{2718C74C-3DB3-8939-FDC4-0792CE5E2B05}"/>
              </a:ext>
            </a:extLst>
          </p:cNvPr>
          <p:cNvSpPr txBox="1"/>
          <p:nvPr/>
        </p:nvSpPr>
        <p:spPr>
          <a:xfrm>
            <a:off x="7467490" y="2723313"/>
            <a:ext cx="1619033" cy="369332"/>
          </a:xfrm>
          <a:prstGeom prst="rect">
            <a:avLst/>
          </a:prstGeom>
          <a:noFill/>
        </p:spPr>
        <p:txBody>
          <a:bodyPr wrap="none" lIns="0" tIns="0" rIns="0" bIns="0" rtlCol="0">
            <a:spAutoFit/>
          </a:bodyPr>
          <a:lstStyle/>
          <a:p>
            <a:pPr algn="l">
              <a:spcAft>
                <a:spcPts val="0"/>
              </a:spcAft>
              <a:buClr>
                <a:schemeClr val="accent1"/>
              </a:buClr>
            </a:pPr>
            <a:r>
              <a:rPr lang="en-US" sz="1200" b="1" dirty="0">
                <a:solidFill>
                  <a:schemeClr val="accent3"/>
                </a:solidFill>
                <a:latin typeface="+mn-lt"/>
                <a:cs typeface="Arial" panose="020B0604020202020204" pitchFamily="34" charset="0"/>
              </a:rPr>
              <a:t>MSCI World ex USA IMI</a:t>
            </a:r>
          </a:p>
          <a:p>
            <a:pPr algn="l">
              <a:spcAft>
                <a:spcPts val="1200"/>
              </a:spcAft>
              <a:buClr>
                <a:schemeClr val="accent1"/>
              </a:buClr>
            </a:pPr>
            <a:r>
              <a:rPr lang="en-US" sz="1200" b="1" dirty="0">
                <a:solidFill>
                  <a:schemeClr val="accent3"/>
                </a:solidFill>
                <a:latin typeface="+mn-lt"/>
                <a:cs typeface="Arial" panose="020B0604020202020204" pitchFamily="34" charset="0"/>
              </a:rPr>
              <a:t>6.80%</a:t>
            </a:r>
          </a:p>
        </p:txBody>
      </p:sp>
      <p:sp>
        <p:nvSpPr>
          <p:cNvPr id="13" name="TextBox 12">
            <a:extLst>
              <a:ext uri="{FF2B5EF4-FFF2-40B4-BE49-F238E27FC236}">
                <a16:creationId xmlns:a16="http://schemas.microsoft.com/office/drawing/2014/main" id="{B66E7377-E9A6-4176-B727-CCC75E990A10}"/>
              </a:ext>
            </a:extLst>
          </p:cNvPr>
          <p:cNvSpPr txBox="1"/>
          <p:nvPr/>
        </p:nvSpPr>
        <p:spPr>
          <a:xfrm>
            <a:off x="390728" y="6400027"/>
            <a:ext cx="7214057" cy="230832"/>
          </a:xfrm>
          <a:prstGeom prst="rect">
            <a:avLst/>
          </a:prstGeom>
          <a:noFill/>
        </p:spPr>
        <p:txBody>
          <a:bodyPr wrap="square" rtlCol="0">
            <a:spAutoFit/>
          </a:bodyPr>
          <a:lstStyle/>
          <a:p>
            <a:r>
              <a:rPr lang="en-US" sz="900" dirty="0">
                <a:solidFill>
                  <a:srgbClr val="768693"/>
                </a:solidFill>
                <a:latin typeface="Roboto" panose="02000000000000000000" pitchFamily="2" charset="0"/>
                <a:ea typeface="Roboto" panose="02000000000000000000" pitchFamily="2" charset="0"/>
                <a:cs typeface="Arial" panose="020B0604020202020204" pitchFamily="34" charset="0"/>
              </a:rPr>
              <a:t>Data from 12/31/2024 – 3/13/2025. Source: Avantis Investors, Bloomberg. </a:t>
            </a:r>
            <a:r>
              <a:rPr lang="en-US" sz="900" b="1" dirty="0">
                <a:solidFill>
                  <a:schemeClr val="tx2"/>
                </a:solidFill>
                <a:latin typeface="Roboto" panose="02000000000000000000" pitchFamily="2" charset="0"/>
                <a:ea typeface="Roboto" panose="02000000000000000000" pitchFamily="2" charset="0"/>
              </a:rPr>
              <a:t>Past performance is no guarantee of future results.</a:t>
            </a:r>
          </a:p>
        </p:txBody>
      </p:sp>
    </p:spTree>
    <p:extLst>
      <p:ext uri="{BB962C8B-B14F-4D97-AF65-F5344CB8AC3E}">
        <p14:creationId xmlns:p14="http://schemas.microsoft.com/office/powerpoint/2010/main" val="31977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A2F7-307F-0E02-33F4-E12558991CE0}"/>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7351985-D23D-8137-2F23-E2F5581B7CBA}"/>
              </a:ext>
            </a:extLst>
          </p:cNvPr>
          <p:cNvGraphicFramePr>
            <a:graphicFrameLocks/>
          </p:cNvGraphicFramePr>
          <p:nvPr/>
        </p:nvGraphicFramePr>
        <p:xfrm>
          <a:off x="475234" y="1772653"/>
          <a:ext cx="8650224" cy="467893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FC2B55E0-92FC-8324-97DD-82E6A618AB99}"/>
              </a:ext>
            </a:extLst>
          </p:cNvPr>
          <p:cNvSpPr>
            <a:spLocks noGrp="1"/>
          </p:cNvSpPr>
          <p:nvPr>
            <p:ph sz="quarter" idx="10"/>
          </p:nvPr>
        </p:nvSpPr>
        <p:spPr/>
        <p:txBody>
          <a:bodyPr/>
          <a:lstStyle/>
          <a:p>
            <a:r>
              <a:rPr lang="en-US" dirty="0"/>
              <a:t>Volatility and Uncertainty Has Risen</a:t>
            </a:r>
          </a:p>
        </p:txBody>
      </p:sp>
      <p:sp>
        <p:nvSpPr>
          <p:cNvPr id="6" name="TextBox 5">
            <a:extLst>
              <a:ext uri="{FF2B5EF4-FFF2-40B4-BE49-F238E27FC236}">
                <a16:creationId xmlns:a16="http://schemas.microsoft.com/office/drawing/2014/main" id="{AE02E4E8-AC38-8618-4E30-10C39C7A63A4}"/>
              </a:ext>
            </a:extLst>
          </p:cNvPr>
          <p:cNvSpPr txBox="1"/>
          <p:nvPr/>
        </p:nvSpPr>
        <p:spPr>
          <a:xfrm>
            <a:off x="475234" y="1351522"/>
            <a:ext cx="6579281" cy="215444"/>
          </a:xfrm>
          <a:prstGeom prst="rect">
            <a:avLst/>
          </a:prstGeom>
          <a:noFill/>
        </p:spPr>
        <p:txBody>
          <a:bodyPr wrap="square" lIns="0" tIns="0" rIns="0" bIns="0" rtlCol="0">
            <a:spAutoFit/>
          </a:bodyPr>
          <a:lstStyle/>
          <a:p>
            <a:pPr algn="l">
              <a:spcAft>
                <a:spcPts val="0"/>
              </a:spcAft>
              <a:buClr>
                <a:schemeClr val="accent1"/>
              </a:buClr>
            </a:pPr>
            <a:r>
              <a:rPr lang="en-US" sz="1400" b="1" dirty="0">
                <a:solidFill>
                  <a:schemeClr val="accent1"/>
                </a:solidFill>
                <a:latin typeface="Roboto" panose="02000000000000000000" pitchFamily="2" charset="0"/>
                <a:ea typeface="Roboto" panose="02000000000000000000" pitchFamily="2" charset="0"/>
                <a:cs typeface="Arial" panose="020B0604020202020204" pitchFamily="34" charset="0"/>
              </a:rPr>
              <a:t>VIX Index Levels and BB Corporate Bond Spreads in 2025</a:t>
            </a:r>
          </a:p>
        </p:txBody>
      </p:sp>
      <p:sp>
        <p:nvSpPr>
          <p:cNvPr id="8" name="TextBox 7">
            <a:extLst>
              <a:ext uri="{FF2B5EF4-FFF2-40B4-BE49-F238E27FC236}">
                <a16:creationId xmlns:a16="http://schemas.microsoft.com/office/drawing/2014/main" id="{EBAC7DC5-35C1-F46C-F33E-F2AE56E37A30}"/>
              </a:ext>
            </a:extLst>
          </p:cNvPr>
          <p:cNvSpPr txBox="1"/>
          <p:nvPr/>
        </p:nvSpPr>
        <p:spPr>
          <a:xfrm>
            <a:off x="4402510" y="3013460"/>
            <a:ext cx="1791196" cy="923330"/>
          </a:xfrm>
          <a:prstGeom prst="rect">
            <a:avLst/>
          </a:prstGeom>
          <a:noFill/>
        </p:spPr>
        <p:txBody>
          <a:bodyPr wrap="square" lIns="0" tIns="0" rIns="0" bIns="0" rtlCol="0">
            <a:spAutoFit/>
          </a:bodyPr>
          <a:lstStyle/>
          <a:p>
            <a:pPr algn="l">
              <a:spcAft>
                <a:spcPts val="1200"/>
              </a:spcAft>
              <a:buClr>
                <a:schemeClr val="accent1"/>
              </a:buClr>
            </a:pPr>
            <a:r>
              <a:rPr lang="en-US" sz="1200" dirty="0">
                <a:latin typeface="+mn-lt"/>
                <a:cs typeface="Arial" panose="020B0604020202020204" pitchFamily="34" charset="0"/>
              </a:rPr>
              <a:t>Since the market peak on February 19, the VIX rose as much as </a:t>
            </a:r>
            <a:r>
              <a:rPr lang="en-US" sz="1200" b="1" dirty="0">
                <a:solidFill>
                  <a:srgbClr val="C00000"/>
                </a:solidFill>
                <a:latin typeface="+mn-lt"/>
                <a:cs typeface="Arial" panose="020B0604020202020204" pitchFamily="34" charset="0"/>
              </a:rPr>
              <a:t>+82% </a:t>
            </a:r>
            <a:r>
              <a:rPr lang="en-US" sz="1200" dirty="0">
                <a:latin typeface="+mn-lt"/>
                <a:cs typeface="Arial" panose="020B0604020202020204" pitchFamily="34" charset="0"/>
              </a:rPr>
              <a:t>and BB corporate spreads rose </a:t>
            </a:r>
            <a:r>
              <a:rPr lang="en-US" sz="1200" b="1" dirty="0">
                <a:solidFill>
                  <a:srgbClr val="C00000"/>
                </a:solidFill>
                <a:latin typeface="+mn-lt"/>
                <a:cs typeface="Arial" panose="020B0604020202020204" pitchFamily="34" charset="0"/>
              </a:rPr>
              <a:t>+34%</a:t>
            </a:r>
            <a:r>
              <a:rPr lang="en-US" sz="1200" dirty="0">
                <a:latin typeface="+mn-lt"/>
                <a:cs typeface="Arial" panose="020B0604020202020204" pitchFamily="34" charset="0"/>
              </a:rPr>
              <a:t> as of March 13.</a:t>
            </a:r>
          </a:p>
        </p:txBody>
      </p:sp>
      <p:cxnSp>
        <p:nvCxnSpPr>
          <p:cNvPr id="9" name="Straight Arrow Connector 8">
            <a:extLst>
              <a:ext uri="{FF2B5EF4-FFF2-40B4-BE49-F238E27FC236}">
                <a16:creationId xmlns:a16="http://schemas.microsoft.com/office/drawing/2014/main" id="{B544AD23-9C3A-AF30-105C-1FE0D90F9389}"/>
              </a:ext>
            </a:extLst>
          </p:cNvPr>
          <p:cNvCxnSpPr>
            <a:cxnSpLocks/>
          </p:cNvCxnSpPr>
          <p:nvPr/>
        </p:nvCxnSpPr>
        <p:spPr>
          <a:xfrm>
            <a:off x="5785144" y="4039633"/>
            <a:ext cx="204281" cy="9001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ACB5056-4C77-3AFD-9E95-94BD49F9EDB2}"/>
              </a:ext>
            </a:extLst>
          </p:cNvPr>
          <p:cNvSpPr/>
          <p:nvPr/>
        </p:nvSpPr>
        <p:spPr>
          <a:xfrm>
            <a:off x="5989425" y="5042630"/>
            <a:ext cx="204281" cy="6062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9478D-C38D-7378-BF21-2A9B5DC9A6B6}"/>
              </a:ext>
            </a:extLst>
          </p:cNvPr>
          <p:cNvSpPr txBox="1"/>
          <p:nvPr/>
        </p:nvSpPr>
        <p:spPr>
          <a:xfrm>
            <a:off x="390728" y="6400027"/>
            <a:ext cx="7214057" cy="230832"/>
          </a:xfrm>
          <a:prstGeom prst="rect">
            <a:avLst/>
          </a:prstGeom>
          <a:noFill/>
        </p:spPr>
        <p:txBody>
          <a:bodyPr wrap="square" rtlCol="0">
            <a:spAutoFit/>
          </a:bodyPr>
          <a:lstStyle/>
          <a:p>
            <a:r>
              <a:rPr lang="en-US" sz="900" dirty="0">
                <a:solidFill>
                  <a:srgbClr val="768693"/>
                </a:solidFill>
                <a:latin typeface="Roboto" panose="02000000000000000000" pitchFamily="2" charset="0"/>
                <a:ea typeface="Roboto" panose="02000000000000000000" pitchFamily="2" charset="0"/>
                <a:cs typeface="Arial" panose="020B0604020202020204" pitchFamily="34" charset="0"/>
              </a:rPr>
              <a:t>Data from 12/31/2024 – 3/13/2025. Source: Avantis Investors, Bloomberg.</a:t>
            </a:r>
            <a:endParaRPr lang="en-US" sz="900" dirty="0">
              <a:solidFill>
                <a:schemeClr val="tx2"/>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BDD7CC95-68BF-E9C7-1FDE-C27FF549575F}"/>
              </a:ext>
            </a:extLst>
          </p:cNvPr>
          <p:cNvSpPr txBox="1"/>
          <p:nvPr/>
        </p:nvSpPr>
        <p:spPr>
          <a:xfrm>
            <a:off x="7210391" y="4397377"/>
            <a:ext cx="694101" cy="184666"/>
          </a:xfrm>
          <a:prstGeom prst="rect">
            <a:avLst/>
          </a:prstGeom>
          <a:noFill/>
        </p:spPr>
        <p:txBody>
          <a:bodyPr wrap="none" lIns="0" tIns="0" rIns="0" bIns="0" rtlCol="0">
            <a:spAutoFit/>
          </a:bodyPr>
          <a:lstStyle/>
          <a:p>
            <a:pPr algn="l">
              <a:spcAft>
                <a:spcPts val="0"/>
              </a:spcAft>
              <a:buClr>
                <a:schemeClr val="accent1"/>
              </a:buClr>
            </a:pPr>
            <a:r>
              <a:rPr lang="en-US" sz="1200" b="1" dirty="0">
                <a:solidFill>
                  <a:schemeClr val="accent1">
                    <a:lumMod val="50000"/>
                  </a:schemeClr>
                </a:solidFill>
                <a:latin typeface="+mn-lt"/>
                <a:cs typeface="Arial" panose="020B0604020202020204" pitchFamily="34" charset="0"/>
              </a:rPr>
              <a:t>VIX Index</a:t>
            </a:r>
          </a:p>
        </p:txBody>
      </p:sp>
      <p:sp>
        <p:nvSpPr>
          <p:cNvPr id="18" name="TextBox 17">
            <a:extLst>
              <a:ext uri="{FF2B5EF4-FFF2-40B4-BE49-F238E27FC236}">
                <a16:creationId xmlns:a16="http://schemas.microsoft.com/office/drawing/2014/main" id="{1D94205A-500C-0AA4-4B96-7611BEEE763D}"/>
              </a:ext>
            </a:extLst>
          </p:cNvPr>
          <p:cNvSpPr txBox="1"/>
          <p:nvPr/>
        </p:nvSpPr>
        <p:spPr>
          <a:xfrm>
            <a:off x="6810261" y="2161935"/>
            <a:ext cx="1375377" cy="184666"/>
          </a:xfrm>
          <a:prstGeom prst="rect">
            <a:avLst/>
          </a:prstGeom>
          <a:noFill/>
        </p:spPr>
        <p:txBody>
          <a:bodyPr wrap="none" lIns="0" tIns="0" rIns="0" bIns="0" rtlCol="0">
            <a:spAutoFit/>
          </a:bodyPr>
          <a:lstStyle/>
          <a:p>
            <a:pPr algn="l">
              <a:spcAft>
                <a:spcPts val="0"/>
              </a:spcAft>
              <a:buClr>
                <a:schemeClr val="accent1"/>
              </a:buClr>
            </a:pPr>
            <a:r>
              <a:rPr lang="en-US" sz="1200" b="1" dirty="0">
                <a:solidFill>
                  <a:schemeClr val="bg1">
                    <a:lumMod val="50000"/>
                  </a:schemeClr>
                </a:solidFill>
                <a:latin typeface="+mn-lt"/>
                <a:cs typeface="Arial" panose="020B0604020202020204" pitchFamily="34" charset="0"/>
              </a:rPr>
              <a:t>BB Corporate OAS</a:t>
            </a:r>
          </a:p>
        </p:txBody>
      </p:sp>
    </p:spTree>
    <p:extLst>
      <p:ext uri="{BB962C8B-B14F-4D97-AF65-F5344CB8AC3E}">
        <p14:creationId xmlns:p14="http://schemas.microsoft.com/office/powerpoint/2010/main" val="373730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90C4AF-04B3-47EB-FB94-8B27800E9F47}"/>
              </a:ext>
            </a:extLst>
          </p:cNvPr>
          <p:cNvSpPr>
            <a:spLocks noGrp="1"/>
          </p:cNvSpPr>
          <p:nvPr>
            <p:ph sz="quarter" idx="10"/>
          </p:nvPr>
        </p:nvSpPr>
        <p:spPr/>
        <p:txBody>
          <a:bodyPr/>
          <a:lstStyle/>
          <a:p>
            <a:r>
              <a:rPr lang="en-US" dirty="0"/>
              <a:t>We Have Seen Heightened Market Anxiety</a:t>
            </a:r>
          </a:p>
        </p:txBody>
      </p:sp>
      <p:sp>
        <p:nvSpPr>
          <p:cNvPr id="3" name="Text Placeholder 2">
            <a:extLst>
              <a:ext uri="{FF2B5EF4-FFF2-40B4-BE49-F238E27FC236}">
                <a16:creationId xmlns:a16="http://schemas.microsoft.com/office/drawing/2014/main" id="{E30819A6-EA91-EA5F-9EC0-4AEA47388A8B}"/>
              </a:ext>
            </a:extLst>
          </p:cNvPr>
          <p:cNvSpPr>
            <a:spLocks noGrp="1"/>
          </p:cNvSpPr>
          <p:nvPr>
            <p:ph type="body" sz="quarter" idx="12"/>
          </p:nvPr>
        </p:nvSpPr>
        <p:spPr>
          <a:xfrm>
            <a:off x="456629" y="1223494"/>
            <a:ext cx="8669337" cy="947115"/>
          </a:xfrm>
        </p:spPr>
        <p:txBody>
          <a:bodyPr/>
          <a:lstStyle/>
          <a:p>
            <a:pPr marL="342900" indent="-342900">
              <a:buFont typeface="Arial" panose="020B0604020202020204" pitchFamily="34" charset="0"/>
              <a:buChar char="•"/>
            </a:pPr>
            <a:r>
              <a:rPr lang="en-US" sz="2000" b="1" dirty="0"/>
              <a:t>We do not know how the new policies will affect businesses.</a:t>
            </a:r>
          </a:p>
          <a:p>
            <a:pPr marL="792956" lvl="1" indent="-342900">
              <a:buFont typeface="Arial" panose="020B0604020202020204" pitchFamily="34" charset="0"/>
              <a:buChar char="•"/>
            </a:pPr>
            <a:r>
              <a:rPr lang="en-US" sz="1600" dirty="0"/>
              <a:t>Uncertainty remains about the policies themselves.</a:t>
            </a:r>
          </a:p>
          <a:p>
            <a:pPr lvl="1"/>
            <a:endParaRPr lang="en-US" sz="2000" dirty="0"/>
          </a:p>
          <a:p>
            <a:pPr marL="342900" indent="-342900">
              <a:buFont typeface="Arial" panose="020B0604020202020204" pitchFamily="34" charset="0"/>
              <a:buChar char="•"/>
            </a:pPr>
            <a:r>
              <a:rPr lang="en-US" sz="2000" b="1" dirty="0"/>
              <a:t>The market is incorporating some expected effects in prices.</a:t>
            </a:r>
          </a:p>
          <a:p>
            <a:pPr marL="792956" lvl="1" indent="-342900">
              <a:buFont typeface="Arial" panose="020B0604020202020204" pitchFamily="34" charset="0"/>
              <a:buChar char="•"/>
            </a:pPr>
            <a:r>
              <a:rPr lang="en-US" sz="1600" dirty="0"/>
              <a:t>Given current anxiety, those expectations may be on the low side.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We see the higher anxiety in:</a:t>
            </a:r>
          </a:p>
          <a:p>
            <a:pPr marL="792956" lvl="1" indent="-342900">
              <a:buFont typeface="Arial" panose="020B0604020202020204" pitchFamily="34" charset="0"/>
              <a:buChar char="•"/>
            </a:pPr>
            <a:r>
              <a:rPr lang="en-US" sz="1600" dirty="0"/>
              <a:t>Wider credit spreads (demand for higher return to bear risk)</a:t>
            </a:r>
          </a:p>
          <a:p>
            <a:pPr marL="792956" lvl="1" indent="-342900">
              <a:buFont typeface="Arial" panose="020B0604020202020204" pitchFamily="34" charset="0"/>
              <a:buChar char="•"/>
            </a:pPr>
            <a:r>
              <a:rPr lang="en-US" sz="1600" dirty="0"/>
              <a:t>Higher VIX levels (demand for higher price to insure market downturns)</a:t>
            </a:r>
          </a:p>
          <a:p>
            <a:pPr marL="792956" lvl="1" indent="-342900">
              <a:buFont typeface="Arial" panose="020B0604020202020204" pitchFamily="34" charset="0"/>
              <a:buChar char="•"/>
            </a:pPr>
            <a:r>
              <a:rPr lang="en-US" sz="1600" dirty="0"/>
              <a:t>Money Market inflows (last 3 weeks +100B)</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But not all news is bad news:</a:t>
            </a:r>
          </a:p>
          <a:p>
            <a:pPr marL="792956" lvl="1" indent="-342900">
              <a:buFont typeface="Arial" panose="020B0604020202020204" pitchFamily="34" charset="0"/>
              <a:buChar char="•"/>
            </a:pPr>
            <a:r>
              <a:rPr lang="en-US" sz="1600" dirty="0"/>
              <a:t>New jobs created in February were 151K (less than expected but still creation)</a:t>
            </a:r>
          </a:p>
          <a:p>
            <a:pPr marL="792956" lvl="1" indent="-342900">
              <a:buFont typeface="Arial" panose="020B0604020202020204" pitchFamily="34" charset="0"/>
              <a:buChar char="•"/>
            </a:pPr>
            <a:r>
              <a:rPr lang="en-US" sz="1600" dirty="0"/>
              <a:t>Job openings still high and unemployment low</a:t>
            </a:r>
          </a:p>
          <a:p>
            <a:pPr marL="342900" indent="-342900">
              <a:buFont typeface="Arial" panose="020B0604020202020204" pitchFamily="34" charset="0"/>
              <a:buChar char="•"/>
            </a:pPr>
            <a:endParaRPr lang="en-US" sz="2000" dirty="0"/>
          </a:p>
          <a:p>
            <a:pPr algn="ctr"/>
            <a:r>
              <a:rPr lang="en-US" sz="2400" b="1" dirty="0">
                <a:solidFill>
                  <a:schemeClr val="accent1"/>
                </a:solidFill>
              </a:rPr>
              <a:t>We need to be balanced and focus on the longer term to avoid overreacting to current uncertainty.</a:t>
            </a:r>
          </a:p>
        </p:txBody>
      </p:sp>
      <p:sp>
        <p:nvSpPr>
          <p:cNvPr id="4" name="TextBox 3">
            <a:extLst>
              <a:ext uri="{FF2B5EF4-FFF2-40B4-BE49-F238E27FC236}">
                <a16:creationId xmlns:a16="http://schemas.microsoft.com/office/drawing/2014/main" id="{185B90A6-A594-B993-8176-B354B44E9AB6}"/>
              </a:ext>
            </a:extLst>
          </p:cNvPr>
          <p:cNvSpPr txBox="1"/>
          <p:nvPr/>
        </p:nvSpPr>
        <p:spPr>
          <a:xfrm>
            <a:off x="390728" y="6400027"/>
            <a:ext cx="7214057" cy="230832"/>
          </a:xfrm>
          <a:prstGeom prst="rect">
            <a:avLst/>
          </a:prstGeom>
          <a:noFill/>
        </p:spPr>
        <p:txBody>
          <a:bodyPr wrap="square" rtlCol="0">
            <a:spAutoFit/>
          </a:bodyPr>
          <a:lstStyle/>
          <a:p>
            <a:r>
              <a:rPr lang="en-US" sz="900" dirty="0">
                <a:solidFill>
                  <a:srgbClr val="768693"/>
                </a:solidFill>
                <a:latin typeface="Roboto" panose="02000000000000000000" pitchFamily="2" charset="0"/>
                <a:ea typeface="Roboto" panose="02000000000000000000" pitchFamily="2" charset="0"/>
                <a:cs typeface="Arial" panose="020B0604020202020204" pitchFamily="34" charset="0"/>
              </a:rPr>
              <a:t>Money market flows sourced from ICI. U.S. jobs data from the U.S. Department of Labor Bureau of Labor Statistics.</a:t>
            </a:r>
            <a:endParaRPr lang="en-US" sz="900" dirty="0">
              <a:solidFill>
                <a:schemeClr val="tx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6883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0A35B7-8248-4C0C-8C8A-8811321F4E33}"/>
              </a:ext>
            </a:extLst>
          </p:cNvPr>
          <p:cNvSpPr>
            <a:spLocks noGrp="1"/>
          </p:cNvSpPr>
          <p:nvPr>
            <p:ph sz="quarter" idx="10"/>
          </p:nvPr>
        </p:nvSpPr>
        <p:spPr/>
        <p:txBody>
          <a:bodyPr/>
          <a:lstStyle/>
          <a:p>
            <a:r>
              <a:rPr lang="en-US" dirty="0"/>
              <a:t>Valuations and Discount Rates</a:t>
            </a:r>
          </a:p>
        </p:txBody>
      </p:sp>
      <p:sp>
        <p:nvSpPr>
          <p:cNvPr id="3" name="TextBox 2">
            <a:extLst>
              <a:ext uri="{FF2B5EF4-FFF2-40B4-BE49-F238E27FC236}">
                <a16:creationId xmlns:a16="http://schemas.microsoft.com/office/drawing/2014/main" id="{DFA66F3C-B05C-4987-8F58-5FF9B235FC32}"/>
              </a:ext>
            </a:extLst>
          </p:cNvPr>
          <p:cNvSpPr txBox="1"/>
          <p:nvPr/>
        </p:nvSpPr>
        <p:spPr>
          <a:xfrm>
            <a:off x="569079" y="1404176"/>
            <a:ext cx="8044873" cy="2954655"/>
          </a:xfrm>
          <a:prstGeom prst="rect">
            <a:avLst/>
          </a:prstGeom>
          <a:noFill/>
        </p:spPr>
        <p:txBody>
          <a:bodyPr wrap="square" lIns="0" tIns="0" rIns="0" bIns="0" rtlCol="0">
            <a:spAutoFit/>
          </a:bodyPr>
          <a:lstStyle/>
          <a:p>
            <a:pPr algn="l">
              <a:spcAft>
                <a:spcPts val="1200"/>
              </a:spcAft>
              <a:buClr>
                <a:schemeClr val="accent1"/>
              </a:buClr>
            </a:pPr>
            <a:r>
              <a:rPr lang="en-US" sz="1600" dirty="0">
                <a:latin typeface="+mn-lt"/>
                <a:cs typeface="Arial" panose="020B0604020202020204" pitchFamily="34" charset="0"/>
              </a:rPr>
              <a:t>Valuation:   The price of a company is related to the company fundamentals like the 	   	  company’s earnings, revenues, cash flows, book value</a:t>
            </a:r>
          </a:p>
          <a:p>
            <a:pPr algn="l">
              <a:spcBef>
                <a:spcPts val="2400"/>
              </a:spcBef>
              <a:spcAft>
                <a:spcPts val="1200"/>
              </a:spcAft>
              <a:buClr>
                <a:schemeClr val="accent1"/>
              </a:buClr>
            </a:pPr>
            <a:r>
              <a:rPr lang="en-US" sz="1600" dirty="0">
                <a:latin typeface="+mn-lt"/>
                <a:cs typeface="Arial" panose="020B0604020202020204" pitchFamily="34" charset="0"/>
              </a:rPr>
              <a:t>Why?   Price is the discounted value of future cash flows	</a:t>
            </a:r>
          </a:p>
          <a:p>
            <a:pPr algn="l">
              <a:spcBef>
                <a:spcPts val="1200"/>
              </a:spcBef>
              <a:spcAft>
                <a:spcPts val="1200"/>
              </a:spcAft>
              <a:buClr>
                <a:schemeClr val="accent1"/>
              </a:buClr>
            </a:pPr>
            <a:r>
              <a:rPr lang="en-US" sz="1600" dirty="0">
                <a:latin typeface="+mn-lt"/>
                <a:cs typeface="Arial" panose="020B0604020202020204" pitchFamily="34" charset="0"/>
              </a:rPr>
              <a:t>		Price ~</a:t>
            </a:r>
          </a:p>
          <a:p>
            <a:pPr algn="l">
              <a:spcAft>
                <a:spcPts val="1200"/>
              </a:spcAft>
              <a:buClr>
                <a:schemeClr val="accent1"/>
              </a:buClr>
            </a:pPr>
            <a:endParaRPr lang="en-US" sz="1600" dirty="0">
              <a:latin typeface="+mn-lt"/>
              <a:cs typeface="Arial" panose="020B0604020202020204" pitchFamily="34" charset="0"/>
            </a:endParaRPr>
          </a:p>
          <a:p>
            <a:pPr algn="l">
              <a:spcAft>
                <a:spcPts val="1200"/>
              </a:spcAft>
              <a:buClr>
                <a:schemeClr val="accent1"/>
              </a:buClr>
            </a:pPr>
            <a:r>
              <a:rPr lang="en-US" sz="1600" dirty="0">
                <a:latin typeface="+mn-lt"/>
                <a:cs typeface="Arial" panose="020B0604020202020204" pitchFamily="34" charset="0"/>
              </a:rPr>
              <a:t>	So Discount Rate is related to</a:t>
            </a:r>
          </a:p>
          <a:p>
            <a:pPr algn="l">
              <a:spcAft>
                <a:spcPts val="1200"/>
              </a:spcAft>
              <a:buClr>
                <a:schemeClr val="accent1"/>
              </a:buClr>
            </a:pPr>
            <a:endParaRPr lang="en-US" sz="1600" dirty="0">
              <a:latin typeface="+mn-lt"/>
              <a:cs typeface="Arial" panose="020B0604020202020204" pitchFamily="34" charset="0"/>
            </a:endParaRPr>
          </a:p>
        </p:txBody>
      </p:sp>
      <p:sp>
        <p:nvSpPr>
          <p:cNvPr id="4" name="TextBox 3">
            <a:extLst>
              <a:ext uri="{FF2B5EF4-FFF2-40B4-BE49-F238E27FC236}">
                <a16:creationId xmlns:a16="http://schemas.microsoft.com/office/drawing/2014/main" id="{0D65FCF2-E90B-4335-9B9B-B1EFB6341761}"/>
              </a:ext>
            </a:extLst>
          </p:cNvPr>
          <p:cNvSpPr txBox="1"/>
          <p:nvPr/>
        </p:nvSpPr>
        <p:spPr>
          <a:xfrm>
            <a:off x="3432302" y="2743201"/>
            <a:ext cx="1275990" cy="569387"/>
          </a:xfrm>
          <a:prstGeom prst="rect">
            <a:avLst/>
          </a:prstGeom>
          <a:noFill/>
        </p:spPr>
        <p:txBody>
          <a:bodyPr wrap="none" lIns="0" tIns="0" rIns="0" bIns="0" rtlCol="0">
            <a:spAutoFit/>
          </a:bodyPr>
          <a:lstStyle/>
          <a:p>
            <a:pPr algn="ctr">
              <a:spcAft>
                <a:spcPts val="0"/>
              </a:spcAft>
              <a:buClr>
                <a:schemeClr val="accent1"/>
              </a:buClr>
            </a:pPr>
            <a:r>
              <a:rPr lang="en-US" sz="1600" dirty="0">
                <a:latin typeface="+mn-lt"/>
                <a:cs typeface="Arial" panose="020B0604020202020204" pitchFamily="34" charset="0"/>
              </a:rPr>
              <a:t>Earnings</a:t>
            </a:r>
          </a:p>
          <a:p>
            <a:pPr algn="ctr">
              <a:spcBef>
                <a:spcPts val="600"/>
              </a:spcBef>
              <a:spcAft>
                <a:spcPts val="0"/>
              </a:spcAft>
              <a:buClr>
                <a:schemeClr val="accent1"/>
              </a:buClr>
            </a:pPr>
            <a:r>
              <a:rPr lang="en-US" sz="1600" dirty="0">
                <a:latin typeface="+mn-lt"/>
                <a:cs typeface="Arial" panose="020B0604020202020204" pitchFamily="34" charset="0"/>
              </a:rPr>
              <a:t>Discount Rate</a:t>
            </a:r>
          </a:p>
        </p:txBody>
      </p:sp>
      <p:cxnSp>
        <p:nvCxnSpPr>
          <p:cNvPr id="7" name="Straight Connector 6">
            <a:extLst>
              <a:ext uri="{FF2B5EF4-FFF2-40B4-BE49-F238E27FC236}">
                <a16:creationId xmlns:a16="http://schemas.microsoft.com/office/drawing/2014/main" id="{83B43B0E-CDCC-40CC-8AB3-DA3BE5A2C725}"/>
              </a:ext>
            </a:extLst>
          </p:cNvPr>
          <p:cNvCxnSpPr>
            <a:cxnSpLocks/>
          </p:cNvCxnSpPr>
          <p:nvPr/>
        </p:nvCxnSpPr>
        <p:spPr>
          <a:xfrm flipH="1">
            <a:off x="3417456" y="3026365"/>
            <a:ext cx="12872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070282-51E6-4F92-A27F-99DC8705A27D}"/>
              </a:ext>
            </a:extLst>
          </p:cNvPr>
          <p:cNvSpPr txBox="1"/>
          <p:nvPr/>
        </p:nvSpPr>
        <p:spPr>
          <a:xfrm>
            <a:off x="4544788" y="3524423"/>
            <a:ext cx="796693" cy="569387"/>
          </a:xfrm>
          <a:prstGeom prst="rect">
            <a:avLst/>
          </a:prstGeom>
          <a:noFill/>
        </p:spPr>
        <p:txBody>
          <a:bodyPr wrap="none" lIns="0" tIns="0" rIns="0" bIns="0" rtlCol="0">
            <a:spAutoFit/>
          </a:bodyPr>
          <a:lstStyle/>
          <a:p>
            <a:pPr algn="ctr">
              <a:spcAft>
                <a:spcPts val="0"/>
              </a:spcAft>
              <a:buClr>
                <a:schemeClr val="accent1"/>
              </a:buClr>
            </a:pPr>
            <a:r>
              <a:rPr lang="en-US" sz="1600" dirty="0">
                <a:latin typeface="+mn-lt"/>
                <a:cs typeface="Arial" panose="020B0604020202020204" pitchFamily="34" charset="0"/>
              </a:rPr>
              <a:t>Price</a:t>
            </a:r>
          </a:p>
          <a:p>
            <a:pPr algn="ctr">
              <a:spcBef>
                <a:spcPts val="600"/>
              </a:spcBef>
              <a:spcAft>
                <a:spcPts val="0"/>
              </a:spcAft>
              <a:buClr>
                <a:schemeClr val="accent1"/>
              </a:buClr>
            </a:pPr>
            <a:r>
              <a:rPr lang="en-US" sz="1600" dirty="0">
                <a:latin typeface="+mn-lt"/>
                <a:cs typeface="Arial" panose="020B0604020202020204" pitchFamily="34" charset="0"/>
              </a:rPr>
              <a:t>Earnings</a:t>
            </a:r>
          </a:p>
        </p:txBody>
      </p:sp>
      <p:cxnSp>
        <p:nvCxnSpPr>
          <p:cNvPr id="11" name="Straight Connector 10">
            <a:extLst>
              <a:ext uri="{FF2B5EF4-FFF2-40B4-BE49-F238E27FC236}">
                <a16:creationId xmlns:a16="http://schemas.microsoft.com/office/drawing/2014/main" id="{D93D586D-CFEA-4D07-876B-9B1998F870F6}"/>
              </a:ext>
            </a:extLst>
          </p:cNvPr>
          <p:cNvCxnSpPr>
            <a:cxnSpLocks/>
          </p:cNvCxnSpPr>
          <p:nvPr/>
        </p:nvCxnSpPr>
        <p:spPr>
          <a:xfrm flipH="1">
            <a:off x="4290292" y="3807587"/>
            <a:ext cx="12872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FBA01F-CD23-4FFB-A43E-26E18C562EDE}"/>
              </a:ext>
            </a:extLst>
          </p:cNvPr>
          <p:cNvSpPr txBox="1"/>
          <p:nvPr/>
        </p:nvSpPr>
        <p:spPr>
          <a:xfrm>
            <a:off x="4290292" y="4641995"/>
            <a:ext cx="4104373" cy="1015663"/>
          </a:xfrm>
          <a:prstGeom prst="rect">
            <a:avLst/>
          </a:prstGeom>
          <a:noFill/>
        </p:spPr>
        <p:txBody>
          <a:bodyPr wrap="square" rtlCol="0">
            <a:spAutoFit/>
          </a:bodyPr>
          <a:lstStyle/>
          <a:p>
            <a:endParaRPr lang="en-US" sz="1400" dirty="0">
              <a:latin typeface="+mn-lt"/>
            </a:endParaRPr>
          </a:p>
          <a:p>
            <a:endParaRPr lang="en-US" sz="1400" dirty="0">
              <a:latin typeface="+mn-lt"/>
            </a:endParaRPr>
          </a:p>
          <a:p>
            <a:r>
              <a:rPr lang="en-US" sz="1400" dirty="0">
                <a:latin typeface="+mn-lt"/>
              </a:rPr>
              <a:t>	</a:t>
            </a:r>
            <a:r>
              <a:rPr lang="en-US" sz="3200" dirty="0">
                <a:latin typeface="+mn-lt"/>
              </a:rPr>
              <a:t>P =</a:t>
            </a:r>
            <a:r>
              <a:rPr lang="en-US" sz="2000" dirty="0">
                <a:latin typeface="+mn-lt"/>
              </a:rPr>
              <a:t> </a:t>
            </a:r>
          </a:p>
        </p:txBody>
      </p:sp>
      <p:sp>
        <p:nvSpPr>
          <p:cNvPr id="19" name="Rectangle 18">
            <a:extLst>
              <a:ext uri="{FF2B5EF4-FFF2-40B4-BE49-F238E27FC236}">
                <a16:creationId xmlns:a16="http://schemas.microsoft.com/office/drawing/2014/main" id="{CF591E4E-FEE2-4949-A444-08627B6899E9}"/>
              </a:ext>
            </a:extLst>
          </p:cNvPr>
          <p:cNvSpPr/>
          <p:nvPr/>
        </p:nvSpPr>
        <p:spPr>
          <a:xfrm>
            <a:off x="5974487" y="4855274"/>
            <a:ext cx="735981" cy="96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E</a:t>
            </a:r>
          </a:p>
          <a:p>
            <a:pPr algn="ctr"/>
            <a:r>
              <a:rPr lang="en-US" sz="3200" dirty="0">
                <a:solidFill>
                  <a:sysClr val="windowText" lastClr="000000"/>
                </a:solidFill>
              </a:rPr>
              <a:t>R</a:t>
            </a:r>
          </a:p>
        </p:txBody>
      </p:sp>
      <p:cxnSp>
        <p:nvCxnSpPr>
          <p:cNvPr id="20" name="Straight Connector 19">
            <a:extLst>
              <a:ext uri="{FF2B5EF4-FFF2-40B4-BE49-F238E27FC236}">
                <a16:creationId xmlns:a16="http://schemas.microsoft.com/office/drawing/2014/main" id="{EAACAA10-2B33-44D7-8A26-3109F3D54D3A}"/>
              </a:ext>
            </a:extLst>
          </p:cNvPr>
          <p:cNvCxnSpPr/>
          <p:nvPr/>
        </p:nvCxnSpPr>
        <p:spPr>
          <a:xfrm>
            <a:off x="6030243" y="5372484"/>
            <a:ext cx="6244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FB9D8C-C7D9-4097-869D-9CE4DE431A44}"/>
              </a:ext>
            </a:extLst>
          </p:cNvPr>
          <p:cNvCxnSpPr>
            <a:cxnSpLocks/>
          </p:cNvCxnSpPr>
          <p:nvPr/>
        </p:nvCxnSpPr>
        <p:spPr>
          <a:xfrm flipH="1">
            <a:off x="6549946" y="4557329"/>
            <a:ext cx="344340" cy="4815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ADB043-7CE1-4FAF-87CA-936E21239CFC}"/>
              </a:ext>
            </a:extLst>
          </p:cNvPr>
          <p:cNvCxnSpPr>
            <a:cxnSpLocks/>
          </p:cNvCxnSpPr>
          <p:nvPr/>
        </p:nvCxnSpPr>
        <p:spPr>
          <a:xfrm flipH="1" flipV="1">
            <a:off x="6539869" y="5656169"/>
            <a:ext cx="354417" cy="33787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47C449-CC4A-4E44-90B3-E804AA4A7C08}"/>
              </a:ext>
            </a:extLst>
          </p:cNvPr>
          <p:cNvSpPr txBox="1"/>
          <p:nvPr/>
        </p:nvSpPr>
        <p:spPr>
          <a:xfrm>
            <a:off x="6894286" y="4207270"/>
            <a:ext cx="994183" cy="338554"/>
          </a:xfrm>
          <a:prstGeom prst="rect">
            <a:avLst/>
          </a:prstGeom>
          <a:noFill/>
        </p:spPr>
        <p:txBody>
          <a:bodyPr wrap="none" rtlCol="0">
            <a:spAutoFit/>
          </a:bodyPr>
          <a:lstStyle/>
          <a:p>
            <a:r>
              <a:rPr lang="en-US" sz="1600" b="1" dirty="0">
                <a:solidFill>
                  <a:srgbClr val="00B050"/>
                </a:solidFill>
                <a:latin typeface="+mn-lt"/>
              </a:rPr>
              <a:t>Earnings</a:t>
            </a:r>
          </a:p>
        </p:txBody>
      </p:sp>
      <p:sp>
        <p:nvSpPr>
          <p:cNvPr id="24" name="TextBox 23">
            <a:extLst>
              <a:ext uri="{FF2B5EF4-FFF2-40B4-BE49-F238E27FC236}">
                <a16:creationId xmlns:a16="http://schemas.microsoft.com/office/drawing/2014/main" id="{B7920D70-E08A-4863-89CB-4B3AE694BE4E}"/>
              </a:ext>
            </a:extLst>
          </p:cNvPr>
          <p:cNvSpPr txBox="1"/>
          <p:nvPr/>
        </p:nvSpPr>
        <p:spPr>
          <a:xfrm>
            <a:off x="6525839" y="6001056"/>
            <a:ext cx="1473480" cy="338554"/>
          </a:xfrm>
          <a:prstGeom prst="rect">
            <a:avLst/>
          </a:prstGeom>
          <a:noFill/>
        </p:spPr>
        <p:txBody>
          <a:bodyPr wrap="none" rtlCol="0">
            <a:spAutoFit/>
          </a:bodyPr>
          <a:lstStyle/>
          <a:p>
            <a:r>
              <a:rPr lang="en-US" sz="1600" b="1" dirty="0">
                <a:solidFill>
                  <a:srgbClr val="00B050"/>
                </a:solidFill>
                <a:latin typeface="+mn-lt"/>
              </a:rPr>
              <a:t>Discount Rate</a:t>
            </a:r>
          </a:p>
        </p:txBody>
      </p:sp>
      <p:sp>
        <p:nvSpPr>
          <p:cNvPr id="25" name="TextBox 24">
            <a:extLst>
              <a:ext uri="{FF2B5EF4-FFF2-40B4-BE49-F238E27FC236}">
                <a16:creationId xmlns:a16="http://schemas.microsoft.com/office/drawing/2014/main" id="{83106924-EB7F-4174-BD53-73F747095B9E}"/>
              </a:ext>
            </a:extLst>
          </p:cNvPr>
          <p:cNvSpPr txBox="1"/>
          <p:nvPr/>
        </p:nvSpPr>
        <p:spPr>
          <a:xfrm>
            <a:off x="1578305" y="5213466"/>
            <a:ext cx="2369390" cy="318036"/>
          </a:xfrm>
          <a:prstGeom prst="rect">
            <a:avLst/>
          </a:prstGeom>
          <a:noFill/>
        </p:spPr>
        <p:txBody>
          <a:bodyPr wrap="square" lIns="0" tIns="0" rIns="0" bIns="0" rtlCol="0">
            <a:spAutoFit/>
          </a:bodyPr>
          <a:lstStyle/>
          <a:p>
            <a:pPr algn="l">
              <a:lnSpc>
                <a:spcPct val="110000"/>
              </a:lnSpc>
              <a:spcAft>
                <a:spcPts val="300"/>
              </a:spcAft>
              <a:buClr>
                <a:schemeClr val="accent1"/>
              </a:buClr>
            </a:pPr>
            <a:r>
              <a:rPr lang="en-US" sz="2000" b="1" u="sng" dirty="0">
                <a:solidFill>
                  <a:srgbClr val="1C252B"/>
                </a:solidFill>
                <a:latin typeface="Roboto" panose="02000000000000000000" pitchFamily="2" charset="0"/>
                <a:ea typeface="Roboto" panose="02000000000000000000" pitchFamily="2" charset="0"/>
                <a:cs typeface="Arial"/>
              </a:rPr>
              <a:t>Simple Price Model</a:t>
            </a:r>
          </a:p>
        </p:txBody>
      </p:sp>
    </p:spTree>
    <p:extLst>
      <p:ext uri="{BB962C8B-B14F-4D97-AF65-F5344CB8AC3E}">
        <p14:creationId xmlns:p14="http://schemas.microsoft.com/office/powerpoint/2010/main" val="354851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0A35B7-8248-4C0C-8C8A-8811321F4E33}"/>
              </a:ext>
            </a:extLst>
          </p:cNvPr>
          <p:cNvSpPr>
            <a:spLocks noGrp="1"/>
          </p:cNvSpPr>
          <p:nvPr>
            <p:ph sz="quarter" idx="10"/>
          </p:nvPr>
        </p:nvSpPr>
        <p:spPr/>
        <p:txBody>
          <a:bodyPr/>
          <a:lstStyle/>
          <a:p>
            <a:r>
              <a:rPr lang="en-US" dirty="0"/>
              <a:t>Why Prices Go Down</a:t>
            </a:r>
          </a:p>
        </p:txBody>
      </p:sp>
      <p:sp>
        <p:nvSpPr>
          <p:cNvPr id="3" name="TextBox 2">
            <a:extLst>
              <a:ext uri="{FF2B5EF4-FFF2-40B4-BE49-F238E27FC236}">
                <a16:creationId xmlns:a16="http://schemas.microsoft.com/office/drawing/2014/main" id="{DFA66F3C-B05C-4987-8F58-5FF9B235FC32}"/>
              </a:ext>
            </a:extLst>
          </p:cNvPr>
          <p:cNvSpPr txBox="1"/>
          <p:nvPr/>
        </p:nvSpPr>
        <p:spPr>
          <a:xfrm>
            <a:off x="3336053" y="2181690"/>
            <a:ext cx="6155081" cy="4062651"/>
          </a:xfrm>
          <a:prstGeom prst="rect">
            <a:avLst/>
          </a:prstGeom>
          <a:noFill/>
        </p:spPr>
        <p:txBody>
          <a:bodyPr wrap="square" lIns="0" tIns="0" rIns="0" bIns="0" rtlCol="0">
            <a:spAutoFit/>
          </a:bodyPr>
          <a:lstStyle/>
          <a:p>
            <a:pPr algn="l">
              <a:spcAft>
                <a:spcPts val="1200"/>
              </a:spcAft>
              <a:buClr>
                <a:schemeClr val="accent1"/>
              </a:buClr>
            </a:pPr>
            <a:r>
              <a:rPr lang="en-US" sz="1800" b="1" dirty="0">
                <a:latin typeface="+mn-lt"/>
                <a:cs typeface="Arial" panose="020B0604020202020204" pitchFamily="34" charset="0"/>
              </a:rPr>
              <a:t>Earnings Expectations Go Down</a:t>
            </a:r>
          </a:p>
          <a:p>
            <a:pPr marL="285750" indent="-285750" algn="l">
              <a:spcAft>
                <a:spcPts val="1200"/>
              </a:spcAft>
              <a:buFont typeface="Arial" panose="020B0604020202020204" pitchFamily="34" charset="0"/>
              <a:buChar char="•"/>
            </a:pPr>
            <a:r>
              <a:rPr lang="en-US" sz="1800" dirty="0">
                <a:latin typeface="+mn-lt"/>
                <a:cs typeface="Arial" panose="020B0604020202020204" pitchFamily="34" charset="0"/>
              </a:rPr>
              <a:t>Economic slowdown</a:t>
            </a:r>
          </a:p>
          <a:p>
            <a:pPr marL="285750" indent="-285750" algn="l">
              <a:spcAft>
                <a:spcPts val="1200"/>
              </a:spcAft>
              <a:buFont typeface="Arial" panose="020B0604020202020204" pitchFamily="34" charset="0"/>
              <a:buChar char="•"/>
            </a:pPr>
            <a:r>
              <a:rPr lang="en-US" sz="1800" dirty="0">
                <a:latin typeface="+mn-lt"/>
                <a:cs typeface="Arial" panose="020B0604020202020204" pitchFamily="34" charset="0"/>
              </a:rPr>
              <a:t>Higher costs due to inflation or interest rates</a:t>
            </a:r>
          </a:p>
          <a:p>
            <a:pPr marL="285750" indent="-285750" algn="l">
              <a:spcAft>
                <a:spcPts val="1200"/>
              </a:spcAft>
              <a:buFont typeface="Arial" panose="020B0604020202020204" pitchFamily="34" charset="0"/>
              <a:buChar char="•"/>
            </a:pPr>
            <a:endParaRPr lang="en-US" sz="1600" dirty="0">
              <a:latin typeface="+mn-lt"/>
              <a:cs typeface="Arial" panose="020B0604020202020204" pitchFamily="34" charset="0"/>
            </a:endParaRPr>
          </a:p>
          <a:p>
            <a:pPr marL="285750" indent="-285750" algn="l">
              <a:spcAft>
                <a:spcPts val="1200"/>
              </a:spcAft>
              <a:buFont typeface="Arial" panose="020B0604020202020204" pitchFamily="34" charset="0"/>
              <a:buChar char="•"/>
            </a:pPr>
            <a:endParaRPr lang="en-US" sz="1600" dirty="0">
              <a:latin typeface="+mn-lt"/>
              <a:cs typeface="Arial" panose="020B0604020202020204" pitchFamily="34" charset="0"/>
            </a:endParaRPr>
          </a:p>
          <a:p>
            <a:pPr algn="l">
              <a:spcAft>
                <a:spcPts val="1200"/>
              </a:spcAft>
            </a:pPr>
            <a:r>
              <a:rPr lang="en-US" sz="1800" b="1" dirty="0">
                <a:latin typeface="+mn-lt"/>
                <a:cs typeface="Arial" panose="020B0604020202020204" pitchFamily="34" charset="0"/>
              </a:rPr>
              <a:t>Discount Rate Goes Up</a:t>
            </a:r>
          </a:p>
          <a:p>
            <a:pPr marL="285750" indent="-285750" algn="l">
              <a:spcAft>
                <a:spcPts val="1200"/>
              </a:spcAft>
              <a:buFont typeface="Arial" panose="020B0604020202020204" pitchFamily="34" charset="0"/>
              <a:buChar char="•"/>
            </a:pPr>
            <a:r>
              <a:rPr lang="en-US" sz="1800" dirty="0">
                <a:latin typeface="+mn-lt"/>
                <a:cs typeface="Arial" panose="020B0604020202020204" pitchFamily="34" charset="0"/>
              </a:rPr>
              <a:t>In times of anxiety or uncertainty, discount rates go up</a:t>
            </a:r>
          </a:p>
          <a:p>
            <a:pPr marL="285750" indent="-285750" algn="l">
              <a:spcAft>
                <a:spcPts val="1200"/>
              </a:spcAft>
              <a:buFont typeface="Arial" panose="020B0604020202020204" pitchFamily="34" charset="0"/>
              <a:buChar char="•"/>
            </a:pPr>
            <a:r>
              <a:rPr lang="en-US" sz="1800" dirty="0">
                <a:latin typeface="+mn-lt"/>
                <a:cs typeface="Arial" panose="020B0604020202020204" pitchFamily="34" charset="0"/>
              </a:rPr>
              <a:t>Higher costs dues to inflation or borrowing rates</a:t>
            </a:r>
          </a:p>
          <a:p>
            <a:pPr marL="285750" indent="-285750" algn="l">
              <a:spcAft>
                <a:spcPts val="1200"/>
              </a:spcAft>
              <a:buFont typeface="Arial" panose="020B0604020202020204" pitchFamily="34" charset="0"/>
              <a:buChar char="•"/>
            </a:pPr>
            <a:r>
              <a:rPr lang="en-US" sz="1800" dirty="0">
                <a:latin typeface="+mn-lt"/>
                <a:cs typeface="Arial" panose="020B0604020202020204" pitchFamily="34" charset="0"/>
              </a:rPr>
              <a:t>Prices go down, </a:t>
            </a:r>
            <a:r>
              <a:rPr lang="en-US" sz="1800" i="1" dirty="0">
                <a:latin typeface="+mn-lt"/>
                <a:cs typeface="Arial" panose="020B0604020202020204" pitchFamily="34" charset="0"/>
              </a:rPr>
              <a:t>but expected returns go up</a:t>
            </a:r>
            <a:endParaRPr lang="en-US" sz="1800" dirty="0">
              <a:latin typeface="+mn-lt"/>
              <a:cs typeface="Arial" panose="020B0604020202020204" pitchFamily="34" charset="0"/>
            </a:endParaRPr>
          </a:p>
          <a:p>
            <a:pPr algn="l">
              <a:spcAft>
                <a:spcPts val="1200"/>
              </a:spcAft>
              <a:buClr>
                <a:schemeClr val="accent1"/>
              </a:buClr>
            </a:pPr>
            <a:endParaRPr lang="en-US" sz="1600" dirty="0">
              <a:latin typeface="+mn-lt"/>
              <a:cs typeface="Arial" panose="020B0604020202020204" pitchFamily="34" charset="0"/>
            </a:endParaRPr>
          </a:p>
        </p:txBody>
      </p:sp>
      <p:sp>
        <p:nvSpPr>
          <p:cNvPr id="18" name="TextBox 17">
            <a:extLst>
              <a:ext uri="{FF2B5EF4-FFF2-40B4-BE49-F238E27FC236}">
                <a16:creationId xmlns:a16="http://schemas.microsoft.com/office/drawing/2014/main" id="{51FBA01F-CD23-4FFB-A43E-26E18C562EDE}"/>
              </a:ext>
            </a:extLst>
          </p:cNvPr>
          <p:cNvSpPr txBox="1"/>
          <p:nvPr/>
        </p:nvSpPr>
        <p:spPr>
          <a:xfrm>
            <a:off x="-591783" y="2753928"/>
            <a:ext cx="4104373" cy="1231106"/>
          </a:xfrm>
          <a:prstGeom prst="rect">
            <a:avLst/>
          </a:prstGeom>
          <a:noFill/>
        </p:spPr>
        <p:txBody>
          <a:bodyPr wrap="square" rtlCol="0">
            <a:spAutoFit/>
          </a:bodyPr>
          <a:lstStyle/>
          <a:p>
            <a:endParaRPr lang="en-US" sz="1400" dirty="0">
              <a:latin typeface="+mn-lt"/>
            </a:endParaRPr>
          </a:p>
          <a:p>
            <a:endParaRPr lang="en-US" sz="1400" dirty="0">
              <a:latin typeface="+mn-lt"/>
            </a:endParaRPr>
          </a:p>
          <a:p>
            <a:endParaRPr lang="en-US" sz="1400" dirty="0">
              <a:latin typeface="+mn-lt"/>
            </a:endParaRPr>
          </a:p>
          <a:p>
            <a:r>
              <a:rPr lang="en-US" sz="1400" dirty="0">
                <a:latin typeface="+mn-lt"/>
              </a:rPr>
              <a:t>	</a:t>
            </a:r>
            <a:r>
              <a:rPr lang="en-US" sz="3200" dirty="0">
                <a:latin typeface="+mn-lt"/>
              </a:rPr>
              <a:t>P =</a:t>
            </a:r>
            <a:r>
              <a:rPr lang="en-US" sz="2000" dirty="0">
                <a:latin typeface="+mn-lt"/>
              </a:rPr>
              <a:t> </a:t>
            </a:r>
          </a:p>
        </p:txBody>
      </p:sp>
      <p:sp>
        <p:nvSpPr>
          <p:cNvPr id="19" name="Rectangle 18">
            <a:extLst>
              <a:ext uri="{FF2B5EF4-FFF2-40B4-BE49-F238E27FC236}">
                <a16:creationId xmlns:a16="http://schemas.microsoft.com/office/drawing/2014/main" id="{CF591E4E-FEE2-4949-A444-08627B6899E9}"/>
              </a:ext>
            </a:extLst>
          </p:cNvPr>
          <p:cNvSpPr/>
          <p:nvPr/>
        </p:nvSpPr>
        <p:spPr>
          <a:xfrm>
            <a:off x="1092412" y="3188271"/>
            <a:ext cx="735981" cy="96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E</a:t>
            </a:r>
          </a:p>
          <a:p>
            <a:pPr algn="ctr"/>
            <a:r>
              <a:rPr lang="en-US" sz="3200" dirty="0">
                <a:solidFill>
                  <a:sysClr val="windowText" lastClr="000000"/>
                </a:solidFill>
              </a:rPr>
              <a:t>R</a:t>
            </a:r>
          </a:p>
        </p:txBody>
      </p:sp>
      <p:cxnSp>
        <p:nvCxnSpPr>
          <p:cNvPr id="20" name="Straight Connector 19">
            <a:extLst>
              <a:ext uri="{FF2B5EF4-FFF2-40B4-BE49-F238E27FC236}">
                <a16:creationId xmlns:a16="http://schemas.microsoft.com/office/drawing/2014/main" id="{EAACAA10-2B33-44D7-8A26-3109F3D54D3A}"/>
              </a:ext>
            </a:extLst>
          </p:cNvPr>
          <p:cNvCxnSpPr/>
          <p:nvPr/>
        </p:nvCxnSpPr>
        <p:spPr>
          <a:xfrm>
            <a:off x="1148168" y="3705481"/>
            <a:ext cx="6244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FB9D8C-C7D9-4097-869D-9CE4DE431A44}"/>
              </a:ext>
            </a:extLst>
          </p:cNvPr>
          <p:cNvCxnSpPr>
            <a:cxnSpLocks/>
          </p:cNvCxnSpPr>
          <p:nvPr/>
        </p:nvCxnSpPr>
        <p:spPr>
          <a:xfrm flipH="1">
            <a:off x="1667871" y="2890326"/>
            <a:ext cx="344340" cy="4815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ADB043-7CE1-4FAF-87CA-936E21239CFC}"/>
              </a:ext>
            </a:extLst>
          </p:cNvPr>
          <p:cNvCxnSpPr>
            <a:cxnSpLocks/>
          </p:cNvCxnSpPr>
          <p:nvPr/>
        </p:nvCxnSpPr>
        <p:spPr>
          <a:xfrm flipH="1" flipV="1">
            <a:off x="1595427" y="4113159"/>
            <a:ext cx="322903" cy="3840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47C449-CC4A-4E44-90B3-E804AA4A7C08}"/>
              </a:ext>
            </a:extLst>
          </p:cNvPr>
          <p:cNvSpPr txBox="1"/>
          <p:nvPr/>
        </p:nvSpPr>
        <p:spPr>
          <a:xfrm>
            <a:off x="2012211" y="2540414"/>
            <a:ext cx="994183" cy="338554"/>
          </a:xfrm>
          <a:prstGeom prst="rect">
            <a:avLst/>
          </a:prstGeom>
          <a:noFill/>
        </p:spPr>
        <p:txBody>
          <a:bodyPr wrap="none" rtlCol="0">
            <a:spAutoFit/>
          </a:bodyPr>
          <a:lstStyle/>
          <a:p>
            <a:r>
              <a:rPr lang="en-US" sz="1600" b="1" dirty="0">
                <a:solidFill>
                  <a:srgbClr val="00B050"/>
                </a:solidFill>
                <a:latin typeface="+mn-lt"/>
              </a:rPr>
              <a:t>Earnings</a:t>
            </a:r>
          </a:p>
        </p:txBody>
      </p:sp>
      <p:sp>
        <p:nvSpPr>
          <p:cNvPr id="24" name="TextBox 23">
            <a:extLst>
              <a:ext uri="{FF2B5EF4-FFF2-40B4-BE49-F238E27FC236}">
                <a16:creationId xmlns:a16="http://schemas.microsoft.com/office/drawing/2014/main" id="{B7920D70-E08A-4863-89CB-4B3AE694BE4E}"/>
              </a:ext>
            </a:extLst>
          </p:cNvPr>
          <p:cNvSpPr txBox="1"/>
          <p:nvPr/>
        </p:nvSpPr>
        <p:spPr>
          <a:xfrm>
            <a:off x="1772636" y="4590790"/>
            <a:ext cx="1473480" cy="338554"/>
          </a:xfrm>
          <a:prstGeom prst="rect">
            <a:avLst/>
          </a:prstGeom>
          <a:noFill/>
        </p:spPr>
        <p:txBody>
          <a:bodyPr wrap="none" rtlCol="0">
            <a:spAutoFit/>
          </a:bodyPr>
          <a:lstStyle/>
          <a:p>
            <a:r>
              <a:rPr lang="en-US" sz="1600" b="1" dirty="0">
                <a:solidFill>
                  <a:srgbClr val="00B050"/>
                </a:solidFill>
                <a:latin typeface="+mn-lt"/>
              </a:rPr>
              <a:t>Discount Rate</a:t>
            </a:r>
          </a:p>
        </p:txBody>
      </p:sp>
      <p:sp>
        <p:nvSpPr>
          <p:cNvPr id="25" name="TextBox 24">
            <a:extLst>
              <a:ext uri="{FF2B5EF4-FFF2-40B4-BE49-F238E27FC236}">
                <a16:creationId xmlns:a16="http://schemas.microsoft.com/office/drawing/2014/main" id="{83106924-EB7F-4174-BD53-73F747095B9E}"/>
              </a:ext>
            </a:extLst>
          </p:cNvPr>
          <p:cNvSpPr txBox="1"/>
          <p:nvPr/>
        </p:nvSpPr>
        <p:spPr>
          <a:xfrm>
            <a:off x="3336053" y="1735529"/>
            <a:ext cx="2369390" cy="318036"/>
          </a:xfrm>
          <a:prstGeom prst="rect">
            <a:avLst/>
          </a:prstGeom>
          <a:noFill/>
        </p:spPr>
        <p:txBody>
          <a:bodyPr wrap="square" lIns="0" tIns="0" rIns="0" bIns="0" rtlCol="0">
            <a:spAutoFit/>
          </a:bodyPr>
          <a:lstStyle/>
          <a:p>
            <a:pPr algn="l">
              <a:lnSpc>
                <a:spcPct val="110000"/>
              </a:lnSpc>
              <a:spcAft>
                <a:spcPts val="300"/>
              </a:spcAft>
              <a:buClr>
                <a:schemeClr val="accent1"/>
              </a:buClr>
            </a:pPr>
            <a:r>
              <a:rPr lang="en-US" sz="2000" b="1" u="sng" dirty="0">
                <a:solidFill>
                  <a:srgbClr val="1C252B"/>
                </a:solidFill>
                <a:latin typeface="Roboto" panose="02000000000000000000" pitchFamily="2" charset="0"/>
                <a:ea typeface="Roboto" panose="02000000000000000000" pitchFamily="2" charset="0"/>
                <a:cs typeface="Arial"/>
              </a:rPr>
              <a:t>Prices Go Down If:</a:t>
            </a:r>
          </a:p>
        </p:txBody>
      </p:sp>
    </p:spTree>
    <p:extLst>
      <p:ext uri="{BB962C8B-B14F-4D97-AF65-F5344CB8AC3E}">
        <p14:creationId xmlns:p14="http://schemas.microsoft.com/office/powerpoint/2010/main" val="40132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532303F-C78E-45F9-BA68-68E1368417DC}"/>
              </a:ext>
            </a:extLst>
          </p:cNvPr>
          <p:cNvGraphicFramePr>
            <a:graphicFrameLocks/>
          </p:cNvGraphicFramePr>
          <p:nvPr/>
        </p:nvGraphicFramePr>
        <p:xfrm>
          <a:off x="462579" y="1835121"/>
          <a:ext cx="5522976" cy="4462272"/>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a:extLst>
              <a:ext uri="{FF2B5EF4-FFF2-40B4-BE49-F238E27FC236}">
                <a16:creationId xmlns:a16="http://schemas.microsoft.com/office/drawing/2014/main" id="{A7E87132-CAE7-47D8-82EB-2C07FB80E940}"/>
              </a:ext>
            </a:extLst>
          </p:cNvPr>
          <p:cNvSpPr>
            <a:spLocks noGrp="1"/>
          </p:cNvSpPr>
          <p:nvPr>
            <p:ph sz="quarter" idx="10"/>
          </p:nvPr>
        </p:nvSpPr>
        <p:spPr/>
        <p:txBody>
          <a:bodyPr/>
          <a:lstStyle/>
          <a:p>
            <a:r>
              <a:rPr lang="en-US" dirty="0"/>
              <a:t>Past Market Downturns</a:t>
            </a:r>
          </a:p>
        </p:txBody>
      </p:sp>
      <p:sp>
        <p:nvSpPr>
          <p:cNvPr id="18" name="TextBox 17">
            <a:extLst>
              <a:ext uri="{FF2B5EF4-FFF2-40B4-BE49-F238E27FC236}">
                <a16:creationId xmlns:a16="http://schemas.microsoft.com/office/drawing/2014/main" id="{3E1E17E2-A59E-4DF8-8A76-FD175308AA4A}"/>
              </a:ext>
            </a:extLst>
          </p:cNvPr>
          <p:cNvSpPr txBox="1"/>
          <p:nvPr/>
        </p:nvSpPr>
        <p:spPr>
          <a:xfrm>
            <a:off x="452822" y="1408168"/>
            <a:ext cx="6771762" cy="276999"/>
          </a:xfrm>
          <a:prstGeom prst="rect">
            <a:avLst/>
          </a:prstGeom>
          <a:noFill/>
        </p:spPr>
        <p:txBody>
          <a:bodyPr wrap="square" lIns="0" tIns="0" rIns="0" bIns="0" rtlCol="0">
            <a:spAutoFit/>
          </a:bodyPr>
          <a:lstStyle/>
          <a:p>
            <a:pPr algn="l">
              <a:spcAft>
                <a:spcPts val="0"/>
              </a:spcAft>
              <a:buClr>
                <a:schemeClr val="accent1"/>
              </a:buClr>
            </a:pP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U.S. Stock </a:t>
            </a:r>
            <a:r>
              <a:rPr lang="en-US" sz="1800" b="1" dirty="0">
                <a:solidFill>
                  <a:schemeClr val="accent1"/>
                </a:solidFill>
                <a:latin typeface="Roboto" panose="02000000000000000000" pitchFamily="2" charset="0"/>
                <a:ea typeface="Roboto" panose="02000000000000000000" pitchFamily="2" charset="0"/>
                <a:cs typeface="Arial" panose="020B0604020202020204" pitchFamily="34" charset="0"/>
              </a:rPr>
              <a:t>Market</a:t>
            </a: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 Returns Since 1926: Last 100 Days vs. Next 100 Days</a:t>
            </a:r>
          </a:p>
        </p:txBody>
      </p:sp>
      <p:cxnSp>
        <p:nvCxnSpPr>
          <p:cNvPr id="20" name="Straight Connector 19">
            <a:extLst>
              <a:ext uri="{FF2B5EF4-FFF2-40B4-BE49-F238E27FC236}">
                <a16:creationId xmlns:a16="http://schemas.microsoft.com/office/drawing/2014/main" id="{649B4204-26FD-4B65-A3E7-999A571D010E}"/>
              </a:ext>
            </a:extLst>
          </p:cNvPr>
          <p:cNvCxnSpPr>
            <a:cxnSpLocks/>
          </p:cNvCxnSpPr>
          <p:nvPr/>
        </p:nvCxnSpPr>
        <p:spPr>
          <a:xfrm>
            <a:off x="2129666" y="4361237"/>
            <a:ext cx="1884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Arrow: Up 20">
            <a:extLst>
              <a:ext uri="{FF2B5EF4-FFF2-40B4-BE49-F238E27FC236}">
                <a16:creationId xmlns:a16="http://schemas.microsoft.com/office/drawing/2014/main" id="{725E7AE9-DEFE-41F4-98A4-A0957798AF62}"/>
              </a:ext>
            </a:extLst>
          </p:cNvPr>
          <p:cNvSpPr/>
          <p:nvPr/>
        </p:nvSpPr>
        <p:spPr>
          <a:xfrm>
            <a:off x="4608322" y="4065232"/>
            <a:ext cx="753663" cy="352349"/>
          </a:xfrm>
          <a:prstGeom prst="upArrow">
            <a:avLst>
              <a:gd name="adj1" fmla="val 50000"/>
              <a:gd name="adj2" fmla="val 68919"/>
            </a:avLst>
          </a:prstGeom>
          <a:solidFill>
            <a:srgbClr val="00B050">
              <a:alpha val="8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bg1"/>
                </a:solidFill>
                <a:latin typeface="Roboto Condensed" panose="02000000000000000000" pitchFamily="2" charset="0"/>
                <a:ea typeface="Roboto Condensed" panose="02000000000000000000" pitchFamily="2" charset="0"/>
              </a:rPr>
              <a:t>70%</a:t>
            </a:r>
          </a:p>
        </p:txBody>
      </p:sp>
      <p:sp>
        <p:nvSpPr>
          <p:cNvPr id="22" name="Arrow: Down 21">
            <a:extLst>
              <a:ext uri="{FF2B5EF4-FFF2-40B4-BE49-F238E27FC236}">
                <a16:creationId xmlns:a16="http://schemas.microsoft.com/office/drawing/2014/main" id="{28739FA3-A336-483C-8FB5-80D40F839C0F}"/>
              </a:ext>
            </a:extLst>
          </p:cNvPr>
          <p:cNvSpPr/>
          <p:nvPr/>
        </p:nvSpPr>
        <p:spPr>
          <a:xfrm>
            <a:off x="4608322" y="4533880"/>
            <a:ext cx="753663" cy="352349"/>
          </a:xfrm>
          <a:prstGeom prst="downArrow">
            <a:avLst/>
          </a:prstGeom>
          <a:solidFill>
            <a:srgbClr val="C00000">
              <a:alpha val="8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bg1"/>
                </a:solidFill>
                <a:latin typeface="Roboto Condensed" panose="02000000000000000000" pitchFamily="2" charset="0"/>
                <a:ea typeface="Roboto Condensed" panose="02000000000000000000" pitchFamily="2" charset="0"/>
              </a:rPr>
              <a:t>30%</a:t>
            </a:r>
          </a:p>
        </p:txBody>
      </p:sp>
      <p:sp>
        <p:nvSpPr>
          <p:cNvPr id="23" name="Rectangle 22">
            <a:extLst>
              <a:ext uri="{FF2B5EF4-FFF2-40B4-BE49-F238E27FC236}">
                <a16:creationId xmlns:a16="http://schemas.microsoft.com/office/drawing/2014/main" id="{3AF5AEA4-75BD-4712-BEFA-EAAEE84394BA}"/>
              </a:ext>
            </a:extLst>
          </p:cNvPr>
          <p:cNvSpPr/>
          <p:nvPr/>
        </p:nvSpPr>
        <p:spPr>
          <a:xfrm>
            <a:off x="4419906" y="4994074"/>
            <a:ext cx="1130494" cy="469798"/>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600"/>
              </a:spcAft>
            </a:pPr>
            <a:r>
              <a:rPr lang="en-US" sz="1050" dirty="0">
                <a:solidFill>
                  <a:schemeClr val="tx1"/>
                </a:solidFill>
                <a:latin typeface="Roboto Condensed" panose="02000000000000000000" pitchFamily="2" charset="0"/>
                <a:ea typeface="Roboto Condensed" panose="02000000000000000000" pitchFamily="2" charset="0"/>
              </a:rPr>
              <a:t>% of next-100-day periods with </a:t>
            </a:r>
            <a:r>
              <a:rPr lang="en-US" sz="1050" dirty="0">
                <a:solidFill>
                  <a:srgbClr val="C00000"/>
                </a:solidFill>
                <a:latin typeface="Roboto Condensed" panose="02000000000000000000" pitchFamily="2" charset="0"/>
                <a:ea typeface="Roboto Condensed" panose="02000000000000000000" pitchFamily="2" charset="0"/>
              </a:rPr>
              <a:t>negative</a:t>
            </a:r>
            <a:r>
              <a:rPr lang="en-US" sz="1050" dirty="0">
                <a:solidFill>
                  <a:schemeClr val="tx1"/>
                </a:solidFill>
                <a:latin typeface="Roboto Condensed" panose="02000000000000000000" pitchFamily="2" charset="0"/>
                <a:ea typeface="Roboto Condensed" panose="02000000000000000000" pitchFamily="2" charset="0"/>
              </a:rPr>
              <a:t> returns</a:t>
            </a:r>
          </a:p>
        </p:txBody>
      </p:sp>
      <p:sp>
        <p:nvSpPr>
          <p:cNvPr id="24" name="Rectangle 23">
            <a:extLst>
              <a:ext uri="{FF2B5EF4-FFF2-40B4-BE49-F238E27FC236}">
                <a16:creationId xmlns:a16="http://schemas.microsoft.com/office/drawing/2014/main" id="{61219103-AEAD-4E82-BBE5-0C3D18FFD4CE}"/>
              </a:ext>
            </a:extLst>
          </p:cNvPr>
          <p:cNvSpPr/>
          <p:nvPr/>
        </p:nvSpPr>
        <p:spPr>
          <a:xfrm>
            <a:off x="4419906" y="3553969"/>
            <a:ext cx="1130494" cy="469798"/>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600"/>
              </a:spcAft>
            </a:pPr>
            <a:r>
              <a:rPr lang="en-US" sz="1050" dirty="0">
                <a:solidFill>
                  <a:schemeClr val="tx1"/>
                </a:solidFill>
                <a:latin typeface="Roboto Condensed" panose="02000000000000000000" pitchFamily="2" charset="0"/>
                <a:ea typeface="Roboto Condensed" panose="02000000000000000000" pitchFamily="2" charset="0"/>
              </a:rPr>
              <a:t>% of next-100-day periods with </a:t>
            </a:r>
            <a:r>
              <a:rPr lang="en-US" sz="1050" dirty="0">
                <a:solidFill>
                  <a:srgbClr val="00B050"/>
                </a:solidFill>
                <a:latin typeface="Roboto Condensed" panose="02000000000000000000" pitchFamily="2" charset="0"/>
                <a:ea typeface="Roboto Condensed" panose="02000000000000000000" pitchFamily="2" charset="0"/>
              </a:rPr>
              <a:t>positive</a:t>
            </a:r>
            <a:r>
              <a:rPr lang="en-US" sz="1050" dirty="0">
                <a:solidFill>
                  <a:schemeClr val="tx1"/>
                </a:solidFill>
                <a:latin typeface="Roboto Condensed" panose="02000000000000000000" pitchFamily="2" charset="0"/>
                <a:ea typeface="Roboto Condensed" panose="02000000000000000000" pitchFamily="2" charset="0"/>
              </a:rPr>
              <a:t> returns</a:t>
            </a:r>
          </a:p>
        </p:txBody>
      </p:sp>
      <p:sp>
        <p:nvSpPr>
          <p:cNvPr id="6" name="TextBox 5">
            <a:extLst>
              <a:ext uri="{FF2B5EF4-FFF2-40B4-BE49-F238E27FC236}">
                <a16:creationId xmlns:a16="http://schemas.microsoft.com/office/drawing/2014/main" id="{ABAF8A9A-E2AC-1514-E09D-56FAD71D7C3A}"/>
              </a:ext>
            </a:extLst>
          </p:cNvPr>
          <p:cNvSpPr txBox="1"/>
          <p:nvPr/>
        </p:nvSpPr>
        <p:spPr>
          <a:xfrm>
            <a:off x="390729" y="6664720"/>
            <a:ext cx="6525494" cy="507831"/>
          </a:xfrm>
          <a:prstGeom prst="rect">
            <a:avLst/>
          </a:prstGeom>
          <a:noFill/>
        </p:spPr>
        <p:txBody>
          <a:bodyPr wrap="square" rtlCol="0">
            <a:spAutoFit/>
          </a:bodyPr>
          <a:lstStyle/>
          <a:p>
            <a:r>
              <a:rPr lang="en-US" sz="900" dirty="0">
                <a:solidFill>
                  <a:schemeClr val="tx2"/>
                </a:solidFill>
                <a:latin typeface="Roboto" panose="02000000000000000000" pitchFamily="2" charset="0"/>
                <a:ea typeface="Roboto" panose="02000000000000000000" pitchFamily="2" charset="0"/>
              </a:rPr>
              <a:t>Data from 7/1/1926 – 2/28/2025. </a:t>
            </a:r>
            <a:r>
              <a:rPr kumimoji="0" lang="en-US" sz="900" b="0" i="0" u="none" strike="noStrike" kern="1200" cap="none" spc="0" normalizeH="0" baseline="0" noProof="0" dirty="0">
                <a:ln>
                  <a:noFill/>
                </a:ln>
                <a:solidFill>
                  <a:srgbClr val="768693"/>
                </a:solidFill>
                <a:effectLst/>
                <a:uLnTx/>
                <a:uFillTx/>
                <a:latin typeface="Roboto Regular"/>
                <a:ea typeface="+mn-ea"/>
                <a:cs typeface="Arial" charset="0"/>
              </a:rPr>
              <a:t>U.S. stocks sourced from the Center for Research in Security Prices (CRSP) include all firms incorporated in the US and listed on the NYSE, AMEX, or NASDAQ.</a:t>
            </a:r>
            <a:r>
              <a:rPr lang="en-US" sz="900" dirty="0">
                <a:solidFill>
                  <a:schemeClr val="tx2"/>
                </a:solidFill>
                <a:latin typeface="Roboto" panose="02000000000000000000" pitchFamily="2" charset="0"/>
                <a:ea typeface="Roboto" panose="02000000000000000000" pitchFamily="2" charset="0"/>
              </a:rPr>
              <a:t> Source: Avantis Investors.</a:t>
            </a:r>
            <a:r>
              <a:rPr lang="en-US" sz="900" b="1" dirty="0">
                <a:solidFill>
                  <a:schemeClr val="tx2"/>
                </a:solidFill>
                <a:latin typeface="Roboto" panose="02000000000000000000" pitchFamily="2" charset="0"/>
                <a:ea typeface="Roboto" panose="02000000000000000000" pitchFamily="2" charset="0"/>
              </a:rPr>
              <a:t> Past performance is no guarantee of future results.</a:t>
            </a:r>
          </a:p>
        </p:txBody>
      </p:sp>
      <p:sp>
        <p:nvSpPr>
          <p:cNvPr id="13" name="Text Placeholder 3">
            <a:extLst>
              <a:ext uri="{FF2B5EF4-FFF2-40B4-BE49-F238E27FC236}">
                <a16:creationId xmlns:a16="http://schemas.microsoft.com/office/drawing/2014/main" id="{711FB1B0-9ACE-DD4A-72A7-FF1A1C7BF9EF}"/>
              </a:ext>
            </a:extLst>
          </p:cNvPr>
          <p:cNvSpPr txBox="1">
            <a:spLocks/>
          </p:cNvSpPr>
          <p:nvPr/>
        </p:nvSpPr>
        <p:spPr>
          <a:xfrm>
            <a:off x="6348344" y="3701386"/>
            <a:ext cx="2688563" cy="947115"/>
          </a:xfrm>
          <a:prstGeom prst="rect">
            <a:avLst/>
          </a:prstGeom>
        </p:spPr>
        <p:txBody>
          <a:bodyPr lIns="0" tIns="0" rIns="0" bIns="0"/>
          <a:lstStyle>
            <a:lvl1pPr marL="0">
              <a:defRPr sz="2400">
                <a:solidFill>
                  <a:schemeClr val="tx1"/>
                </a:solidFill>
                <a:latin typeface="+mn-lt"/>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dirty="0"/>
              <a:t>Issue: we do not know when the “bottom” occurs until much later</a:t>
            </a:r>
          </a:p>
        </p:txBody>
      </p:sp>
    </p:spTree>
    <p:extLst>
      <p:ext uri="{BB962C8B-B14F-4D97-AF65-F5344CB8AC3E}">
        <p14:creationId xmlns:p14="http://schemas.microsoft.com/office/powerpoint/2010/main" val="30647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095DE7-0B98-452D-A751-0DA6C917D7FF}"/>
              </a:ext>
            </a:extLst>
          </p:cNvPr>
          <p:cNvGraphicFramePr>
            <a:graphicFrameLocks/>
          </p:cNvGraphicFramePr>
          <p:nvPr/>
        </p:nvGraphicFramePr>
        <p:xfrm>
          <a:off x="452822" y="1905888"/>
          <a:ext cx="5669280" cy="461772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a:extLst>
              <a:ext uri="{FF2B5EF4-FFF2-40B4-BE49-F238E27FC236}">
                <a16:creationId xmlns:a16="http://schemas.microsoft.com/office/drawing/2014/main" id="{A7E87132-CAE7-47D8-82EB-2C07FB80E940}"/>
              </a:ext>
            </a:extLst>
          </p:cNvPr>
          <p:cNvSpPr>
            <a:spLocks noGrp="1"/>
          </p:cNvSpPr>
          <p:nvPr>
            <p:ph sz="quarter" idx="10"/>
          </p:nvPr>
        </p:nvSpPr>
        <p:spPr/>
        <p:txBody>
          <a:bodyPr/>
          <a:lstStyle/>
          <a:p>
            <a:r>
              <a:rPr lang="en-US" dirty="0"/>
              <a:t>Past Market Downturns</a:t>
            </a:r>
          </a:p>
        </p:txBody>
      </p:sp>
      <p:sp>
        <p:nvSpPr>
          <p:cNvPr id="18" name="TextBox 17">
            <a:extLst>
              <a:ext uri="{FF2B5EF4-FFF2-40B4-BE49-F238E27FC236}">
                <a16:creationId xmlns:a16="http://schemas.microsoft.com/office/drawing/2014/main" id="{3E1E17E2-A59E-4DF8-8A76-FD175308AA4A}"/>
              </a:ext>
            </a:extLst>
          </p:cNvPr>
          <p:cNvSpPr txBox="1"/>
          <p:nvPr/>
        </p:nvSpPr>
        <p:spPr>
          <a:xfrm>
            <a:off x="452822" y="1408168"/>
            <a:ext cx="6771762" cy="276999"/>
          </a:xfrm>
          <a:prstGeom prst="rect">
            <a:avLst/>
          </a:prstGeom>
          <a:noFill/>
        </p:spPr>
        <p:txBody>
          <a:bodyPr wrap="square" lIns="0" tIns="0" rIns="0" bIns="0" rtlCol="0">
            <a:spAutoFit/>
          </a:bodyPr>
          <a:lstStyle/>
          <a:p>
            <a:pPr algn="l">
              <a:spcAft>
                <a:spcPts val="0"/>
              </a:spcAft>
              <a:buClr>
                <a:schemeClr val="accent1"/>
              </a:buClr>
            </a:pP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U.S. Stock </a:t>
            </a:r>
            <a:r>
              <a:rPr lang="en-US" sz="1800" b="1" dirty="0">
                <a:solidFill>
                  <a:schemeClr val="accent1"/>
                </a:solidFill>
                <a:latin typeface="Roboto" panose="02000000000000000000" pitchFamily="2" charset="0"/>
                <a:ea typeface="Roboto" panose="02000000000000000000" pitchFamily="2" charset="0"/>
                <a:cs typeface="Arial" panose="020B0604020202020204" pitchFamily="34" charset="0"/>
              </a:rPr>
              <a:t>Market</a:t>
            </a:r>
            <a:r>
              <a:rPr lang="en-US" sz="1600" b="1" dirty="0">
                <a:solidFill>
                  <a:schemeClr val="accent1"/>
                </a:solidFill>
                <a:latin typeface="Roboto" panose="02000000000000000000" pitchFamily="2" charset="0"/>
                <a:ea typeface="Roboto" panose="02000000000000000000" pitchFamily="2" charset="0"/>
                <a:cs typeface="Arial" panose="020B0604020202020204" pitchFamily="34" charset="0"/>
              </a:rPr>
              <a:t> Returns Since 1926: Last 100 Days vs. Next 100 Days</a:t>
            </a:r>
          </a:p>
        </p:txBody>
      </p:sp>
      <p:cxnSp>
        <p:nvCxnSpPr>
          <p:cNvPr id="20" name="Straight Connector 19">
            <a:extLst>
              <a:ext uri="{FF2B5EF4-FFF2-40B4-BE49-F238E27FC236}">
                <a16:creationId xmlns:a16="http://schemas.microsoft.com/office/drawing/2014/main" id="{649B4204-26FD-4B65-A3E7-999A571D010E}"/>
              </a:ext>
            </a:extLst>
          </p:cNvPr>
          <p:cNvCxnSpPr>
            <a:cxnSpLocks/>
          </p:cNvCxnSpPr>
          <p:nvPr/>
        </p:nvCxnSpPr>
        <p:spPr>
          <a:xfrm>
            <a:off x="2443906" y="4732557"/>
            <a:ext cx="1884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TextBox 26">
            <a:extLst>
              <a:ext uri="{FF2B5EF4-FFF2-40B4-BE49-F238E27FC236}">
                <a16:creationId xmlns:a16="http://schemas.microsoft.com/office/drawing/2014/main" id="{A41E5F2B-6E4C-4D9D-9D05-C5CBC3F51F5C}"/>
              </a:ext>
            </a:extLst>
          </p:cNvPr>
          <p:cNvSpPr txBox="1"/>
          <p:nvPr/>
        </p:nvSpPr>
        <p:spPr>
          <a:xfrm>
            <a:off x="2738111" y="4481874"/>
            <a:ext cx="1589952" cy="221599"/>
          </a:xfrm>
          <a:prstGeom prst="rect">
            <a:avLst/>
          </a:prstGeom>
          <a:noFill/>
          <a:ln>
            <a:noFill/>
          </a:ln>
          <a:effectLst/>
        </p:spPr>
        <p:txBody>
          <a:bodyPr wrap="square" lIns="91440" tIns="18288" rIns="0"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1200"/>
              </a:spcAft>
              <a:buClr>
                <a:schemeClr val="accent1"/>
              </a:buClr>
            </a:pPr>
            <a:r>
              <a:rPr lang="en-US" sz="1200" b="1" dirty="0">
                <a:solidFill>
                  <a:schemeClr val="tx1"/>
                </a:solidFill>
                <a:latin typeface="+mn-lt"/>
                <a:ea typeface="Roboto Condensed" panose="02000000000000000000" pitchFamily="2" charset="0"/>
                <a:cs typeface="Arial" panose="020B0604020202020204" pitchFamily="34" charset="0"/>
              </a:rPr>
              <a:t>Average = 4.61%</a:t>
            </a:r>
          </a:p>
        </p:txBody>
      </p:sp>
      <p:sp>
        <p:nvSpPr>
          <p:cNvPr id="17" name="Text Placeholder 3">
            <a:extLst>
              <a:ext uri="{FF2B5EF4-FFF2-40B4-BE49-F238E27FC236}">
                <a16:creationId xmlns:a16="http://schemas.microsoft.com/office/drawing/2014/main" id="{FEC75B14-EF4F-4840-9348-E1016E6A926B}"/>
              </a:ext>
            </a:extLst>
          </p:cNvPr>
          <p:cNvSpPr txBox="1">
            <a:spLocks/>
          </p:cNvSpPr>
          <p:nvPr/>
        </p:nvSpPr>
        <p:spPr>
          <a:xfrm>
            <a:off x="6348344" y="3741191"/>
            <a:ext cx="2688563" cy="947115"/>
          </a:xfrm>
          <a:prstGeom prst="rect">
            <a:avLst/>
          </a:prstGeom>
        </p:spPr>
        <p:txBody>
          <a:bodyPr lIns="0" tIns="0" rIns="0" bIns="0"/>
          <a:lstStyle>
            <a:lvl1pPr marL="0">
              <a:defRPr sz="2400">
                <a:solidFill>
                  <a:schemeClr val="tx1"/>
                </a:solidFill>
                <a:latin typeface="+mn-lt"/>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fontAlgn="auto">
              <a:spcBef>
                <a:spcPts val="0"/>
              </a:spcBef>
              <a:spcAft>
                <a:spcPts val="0"/>
              </a:spcAft>
            </a:pPr>
            <a:r>
              <a:rPr lang="en-US" sz="2000" b="1" kern="0" dirty="0"/>
              <a:t>Higher uncertainty but also higher average returns</a:t>
            </a:r>
          </a:p>
        </p:txBody>
      </p:sp>
      <p:sp>
        <p:nvSpPr>
          <p:cNvPr id="5" name="Arrow: Up 4">
            <a:extLst>
              <a:ext uri="{FF2B5EF4-FFF2-40B4-BE49-F238E27FC236}">
                <a16:creationId xmlns:a16="http://schemas.microsoft.com/office/drawing/2014/main" id="{09B3A175-73DE-6985-A8B0-143F93DD6DB8}"/>
              </a:ext>
            </a:extLst>
          </p:cNvPr>
          <p:cNvSpPr/>
          <p:nvPr/>
        </p:nvSpPr>
        <p:spPr>
          <a:xfrm>
            <a:off x="4744514" y="4473795"/>
            <a:ext cx="753663" cy="352349"/>
          </a:xfrm>
          <a:prstGeom prst="upArrow">
            <a:avLst>
              <a:gd name="adj1" fmla="val 50000"/>
              <a:gd name="adj2" fmla="val 68919"/>
            </a:avLst>
          </a:prstGeom>
          <a:solidFill>
            <a:srgbClr val="00B050">
              <a:alpha val="8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bg1"/>
                </a:solidFill>
                <a:latin typeface="Roboto Condensed" panose="02000000000000000000" pitchFamily="2" charset="0"/>
                <a:ea typeface="Roboto Condensed" panose="02000000000000000000" pitchFamily="2" charset="0"/>
              </a:rPr>
              <a:t>61%</a:t>
            </a:r>
          </a:p>
        </p:txBody>
      </p:sp>
      <p:sp>
        <p:nvSpPr>
          <p:cNvPr id="6" name="Arrow: Down 5">
            <a:extLst>
              <a:ext uri="{FF2B5EF4-FFF2-40B4-BE49-F238E27FC236}">
                <a16:creationId xmlns:a16="http://schemas.microsoft.com/office/drawing/2014/main" id="{1914F728-B0AC-0C00-3F5B-F8080BBF2EAC}"/>
              </a:ext>
            </a:extLst>
          </p:cNvPr>
          <p:cNvSpPr/>
          <p:nvPr/>
        </p:nvSpPr>
        <p:spPr>
          <a:xfrm>
            <a:off x="4744514" y="4942443"/>
            <a:ext cx="753663" cy="352349"/>
          </a:xfrm>
          <a:prstGeom prst="downArrow">
            <a:avLst/>
          </a:prstGeom>
          <a:solidFill>
            <a:srgbClr val="C00000">
              <a:alpha val="8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bg1"/>
                </a:solidFill>
                <a:latin typeface="Roboto Condensed" panose="02000000000000000000" pitchFamily="2" charset="0"/>
                <a:ea typeface="Roboto Condensed" panose="02000000000000000000" pitchFamily="2" charset="0"/>
              </a:rPr>
              <a:t>39%</a:t>
            </a:r>
          </a:p>
        </p:txBody>
      </p:sp>
      <p:sp>
        <p:nvSpPr>
          <p:cNvPr id="7" name="Rectangle 6">
            <a:extLst>
              <a:ext uri="{FF2B5EF4-FFF2-40B4-BE49-F238E27FC236}">
                <a16:creationId xmlns:a16="http://schemas.microsoft.com/office/drawing/2014/main" id="{A59812BD-3547-B529-B80C-9C1FECF5F6AE}"/>
              </a:ext>
            </a:extLst>
          </p:cNvPr>
          <p:cNvSpPr/>
          <p:nvPr/>
        </p:nvSpPr>
        <p:spPr>
          <a:xfrm>
            <a:off x="4556098" y="5402637"/>
            <a:ext cx="1130494" cy="469798"/>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600"/>
              </a:spcAft>
            </a:pPr>
            <a:r>
              <a:rPr lang="en-US" sz="1050" dirty="0">
                <a:solidFill>
                  <a:schemeClr val="tx1"/>
                </a:solidFill>
                <a:latin typeface="Roboto Condensed" panose="02000000000000000000" pitchFamily="2" charset="0"/>
                <a:ea typeface="Roboto Condensed" panose="02000000000000000000" pitchFamily="2" charset="0"/>
              </a:rPr>
              <a:t>% of next-100-day periods with </a:t>
            </a:r>
            <a:r>
              <a:rPr lang="en-US" sz="1050" dirty="0">
                <a:solidFill>
                  <a:srgbClr val="C00000"/>
                </a:solidFill>
                <a:latin typeface="Roboto Condensed" panose="02000000000000000000" pitchFamily="2" charset="0"/>
                <a:ea typeface="Roboto Condensed" panose="02000000000000000000" pitchFamily="2" charset="0"/>
              </a:rPr>
              <a:t>negative</a:t>
            </a:r>
            <a:r>
              <a:rPr lang="en-US" sz="1050" dirty="0">
                <a:solidFill>
                  <a:schemeClr val="tx1"/>
                </a:solidFill>
                <a:latin typeface="Roboto Condensed" panose="02000000000000000000" pitchFamily="2" charset="0"/>
                <a:ea typeface="Roboto Condensed" panose="02000000000000000000" pitchFamily="2" charset="0"/>
              </a:rPr>
              <a:t> returns</a:t>
            </a:r>
          </a:p>
        </p:txBody>
      </p:sp>
      <p:sp>
        <p:nvSpPr>
          <p:cNvPr id="8" name="Rectangle 7">
            <a:extLst>
              <a:ext uri="{FF2B5EF4-FFF2-40B4-BE49-F238E27FC236}">
                <a16:creationId xmlns:a16="http://schemas.microsoft.com/office/drawing/2014/main" id="{22CDA72A-D7A0-D82B-BD3B-F53AE7D262A5}"/>
              </a:ext>
            </a:extLst>
          </p:cNvPr>
          <p:cNvSpPr/>
          <p:nvPr/>
        </p:nvSpPr>
        <p:spPr>
          <a:xfrm>
            <a:off x="4556098" y="3962532"/>
            <a:ext cx="1130494" cy="469798"/>
          </a:xfrm>
          <a:prstGeom prst="rect">
            <a:avLst/>
          </a:prstGeom>
          <a:solidFill>
            <a:schemeClr val="bg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600"/>
              </a:spcAft>
            </a:pPr>
            <a:r>
              <a:rPr lang="en-US" sz="1050" dirty="0">
                <a:solidFill>
                  <a:schemeClr val="tx1"/>
                </a:solidFill>
                <a:latin typeface="Roboto Condensed" panose="02000000000000000000" pitchFamily="2" charset="0"/>
                <a:ea typeface="Roboto Condensed" panose="02000000000000000000" pitchFamily="2" charset="0"/>
              </a:rPr>
              <a:t>% of next-100-day periods with </a:t>
            </a:r>
            <a:r>
              <a:rPr lang="en-US" sz="1050" dirty="0">
                <a:solidFill>
                  <a:srgbClr val="00B050"/>
                </a:solidFill>
                <a:latin typeface="Roboto Condensed" panose="02000000000000000000" pitchFamily="2" charset="0"/>
                <a:ea typeface="Roboto Condensed" panose="02000000000000000000" pitchFamily="2" charset="0"/>
              </a:rPr>
              <a:t>positive</a:t>
            </a:r>
            <a:r>
              <a:rPr lang="en-US" sz="1050" dirty="0">
                <a:solidFill>
                  <a:schemeClr val="tx1"/>
                </a:solidFill>
                <a:latin typeface="Roboto Condensed" panose="02000000000000000000" pitchFamily="2" charset="0"/>
                <a:ea typeface="Roboto Condensed" panose="02000000000000000000" pitchFamily="2" charset="0"/>
              </a:rPr>
              <a:t> returns</a:t>
            </a:r>
          </a:p>
        </p:txBody>
      </p:sp>
      <p:sp>
        <p:nvSpPr>
          <p:cNvPr id="11" name="TextBox 10">
            <a:extLst>
              <a:ext uri="{FF2B5EF4-FFF2-40B4-BE49-F238E27FC236}">
                <a16:creationId xmlns:a16="http://schemas.microsoft.com/office/drawing/2014/main" id="{689FAF13-BEBA-7F59-78C3-DD2A69CEA1D7}"/>
              </a:ext>
            </a:extLst>
          </p:cNvPr>
          <p:cNvSpPr txBox="1"/>
          <p:nvPr/>
        </p:nvSpPr>
        <p:spPr>
          <a:xfrm>
            <a:off x="390729" y="6664720"/>
            <a:ext cx="6525494" cy="507831"/>
          </a:xfrm>
          <a:prstGeom prst="rect">
            <a:avLst/>
          </a:prstGeom>
          <a:noFill/>
        </p:spPr>
        <p:txBody>
          <a:bodyPr wrap="square" rtlCol="0">
            <a:spAutoFit/>
          </a:bodyPr>
          <a:lstStyle/>
          <a:p>
            <a:r>
              <a:rPr lang="en-US" sz="900" dirty="0">
                <a:solidFill>
                  <a:schemeClr val="tx2"/>
                </a:solidFill>
                <a:latin typeface="Roboto" panose="02000000000000000000" pitchFamily="2" charset="0"/>
                <a:ea typeface="Roboto" panose="02000000000000000000" pitchFamily="2" charset="0"/>
              </a:rPr>
              <a:t>Data from 7/1/1926 – 2/28/2025. </a:t>
            </a:r>
            <a:r>
              <a:rPr kumimoji="0" lang="en-US" sz="900" b="0" i="0" u="none" strike="noStrike" kern="1200" cap="none" spc="0" normalizeH="0" baseline="0" noProof="0" dirty="0">
                <a:ln>
                  <a:noFill/>
                </a:ln>
                <a:solidFill>
                  <a:srgbClr val="768693"/>
                </a:solidFill>
                <a:effectLst/>
                <a:uLnTx/>
                <a:uFillTx/>
                <a:latin typeface="Roboto Regular"/>
                <a:ea typeface="+mn-ea"/>
                <a:cs typeface="Arial" charset="0"/>
              </a:rPr>
              <a:t>U.S. stocks sourced from the Center for Research in Security Prices (CRSP) include all firms incorporated in the US and listed on the NYSE, AMEX, or NASDAQ.</a:t>
            </a:r>
            <a:r>
              <a:rPr lang="en-US" sz="900" dirty="0">
                <a:solidFill>
                  <a:schemeClr val="tx2"/>
                </a:solidFill>
                <a:latin typeface="Roboto" panose="02000000000000000000" pitchFamily="2" charset="0"/>
                <a:ea typeface="Roboto" panose="02000000000000000000" pitchFamily="2" charset="0"/>
              </a:rPr>
              <a:t> Source: Avantis Investors.</a:t>
            </a:r>
            <a:r>
              <a:rPr lang="en-US" sz="900" b="1" dirty="0">
                <a:solidFill>
                  <a:schemeClr val="tx2"/>
                </a:solidFill>
                <a:latin typeface="Roboto" panose="02000000000000000000" pitchFamily="2" charset="0"/>
                <a:ea typeface="Roboto" panose="02000000000000000000" pitchFamily="2" charset="0"/>
              </a:rPr>
              <a:t> Past performance is no guarantee of future results.</a:t>
            </a:r>
          </a:p>
        </p:txBody>
      </p:sp>
    </p:spTree>
    <p:extLst>
      <p:ext uri="{BB962C8B-B14F-4D97-AF65-F5344CB8AC3E}">
        <p14:creationId xmlns:p14="http://schemas.microsoft.com/office/powerpoint/2010/main" val="873864808"/>
      </p:ext>
    </p:extLst>
  </p:cSld>
  <p:clrMapOvr>
    <a:masterClrMapping/>
  </p:clrMapOvr>
</p:sld>
</file>

<file path=ppt/theme/theme1.xml><?xml version="1.0" encoding="utf-8"?>
<a:theme xmlns:a="http://schemas.openxmlformats.org/drawingml/2006/main" name="White Label">
  <a:themeElements>
    <a:clrScheme name="Custom 1">
      <a:dk1>
        <a:srgbClr val="1C252B"/>
      </a:dk1>
      <a:lt1>
        <a:srgbClr val="FFFFFF"/>
      </a:lt1>
      <a:dk2>
        <a:srgbClr val="768693"/>
      </a:dk2>
      <a:lt2>
        <a:srgbClr val="D8E0E2"/>
      </a:lt2>
      <a:accent1>
        <a:srgbClr val="0099A9"/>
      </a:accent1>
      <a:accent2>
        <a:srgbClr val="BAC8C4"/>
      </a:accent2>
      <a:accent3>
        <a:srgbClr val="002856"/>
      </a:accent3>
      <a:accent4>
        <a:srgbClr val="1A418A"/>
      </a:accent4>
      <a:accent5>
        <a:srgbClr val="4BACC6"/>
      </a:accent5>
      <a:accent6>
        <a:srgbClr val="CBB54C"/>
      </a:accent6>
      <a:hlink>
        <a:srgbClr val="0000FF"/>
      </a:hlink>
      <a:folHlink>
        <a:srgbClr val="800080"/>
      </a:folHlink>
    </a:clrScheme>
    <a:fontScheme name="Office 2">
      <a:majorFont>
        <a:latin typeface="Roboto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lgn="l">
          <a:spcAft>
            <a:spcPts val="1200"/>
          </a:spcAft>
          <a:buClr>
            <a:schemeClr val="accent1"/>
          </a:buClr>
          <a:defRPr sz="1200" dirty="0" smtClean="0">
            <a:solidFill>
              <a:srgbClr val="FF000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2_Avantis Investors">
  <a:themeElements>
    <a:clrScheme name="Custom 1">
      <a:dk1>
        <a:srgbClr val="1C252B"/>
      </a:dk1>
      <a:lt1>
        <a:srgbClr val="FFFFFF"/>
      </a:lt1>
      <a:dk2>
        <a:srgbClr val="768693"/>
      </a:dk2>
      <a:lt2>
        <a:srgbClr val="D8E0E2"/>
      </a:lt2>
      <a:accent1>
        <a:srgbClr val="0099A9"/>
      </a:accent1>
      <a:accent2>
        <a:srgbClr val="BAC8C4"/>
      </a:accent2>
      <a:accent3>
        <a:srgbClr val="002856"/>
      </a:accent3>
      <a:accent4>
        <a:srgbClr val="1A418A"/>
      </a:accent4>
      <a:accent5>
        <a:srgbClr val="4BACC6"/>
      </a:accent5>
      <a:accent6>
        <a:srgbClr val="CBB54C"/>
      </a:accent6>
      <a:hlink>
        <a:srgbClr val="0000FF"/>
      </a:hlink>
      <a:folHlink>
        <a:srgbClr val="800080"/>
      </a:folHlink>
    </a:clrScheme>
    <a:fontScheme name="Office 2">
      <a:majorFont>
        <a:latin typeface="Roboto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spcAft>
            <a:spcPts val="1200"/>
          </a:spcAft>
          <a:buClr>
            <a:schemeClr val="accent1"/>
          </a:buClr>
          <a:defRPr sz="1200" dirty="0" smtClean="0">
            <a:solidFill>
              <a:srgbClr val="FF0000"/>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B6879C09F4B94194A1A9109E927A7B" ma:contentTypeVersion="10" ma:contentTypeDescription="Create a new document." ma:contentTypeScope="" ma:versionID="dccc2d11d2231893acaccf9ed4d4bb43">
  <xsd:schema xmlns:xsd="http://www.w3.org/2001/XMLSchema" xmlns:xs="http://www.w3.org/2001/XMLSchema" xmlns:p="http://schemas.microsoft.com/office/2006/metadata/properties" xmlns:ns3="eb34a5a4-fa77-4d4c-beef-5c8be70d0191" targetNamespace="http://schemas.microsoft.com/office/2006/metadata/properties" ma:root="true" ma:fieldsID="39d7e2f56e81c7327e5d9d50b9cc393c" ns3:_="">
    <xsd:import namespace="eb34a5a4-fa77-4d4c-beef-5c8be70d01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4a5a4-fa77-4d4c-beef-5c8be70d01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B9A03A-1AAF-431A-B9A5-C81AA26C4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4a5a4-fa77-4d4c-beef-5c8be70d0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2D655E-9FED-423B-B17D-E2368F9ADBE0}">
  <ds:schemaRefs>
    <ds:schemaRef ds:uri="http://schemas.microsoft.com/office/2006/documentManagement/types"/>
    <ds:schemaRef ds:uri="http://schemas.openxmlformats.org/package/2006/metadata/core-properties"/>
    <ds:schemaRef ds:uri="eb34a5a4-fa77-4d4c-beef-5c8be70d0191"/>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D1ECAC7-4E9E-45B9-A9C7-B3B79A35F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22185</TotalTime>
  <Words>4006</Words>
  <Application>Microsoft Office PowerPoint</Application>
  <PresentationFormat>Custom</PresentationFormat>
  <Paragraphs>188</Paragraphs>
  <Slides>17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Roboto</vt:lpstr>
      <vt:lpstr>Roboto Black</vt:lpstr>
      <vt:lpstr>Roboto Condensed</vt:lpstr>
      <vt:lpstr>Roboto Regular</vt:lpstr>
      <vt:lpstr>White Label</vt:lpstr>
      <vt:lpstr>2_Avantis Investors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Marcela Holder</dc:creator>
  <cp:lastModifiedBy>Jeromey Thornton</cp:lastModifiedBy>
  <cp:revision>20</cp:revision>
  <dcterms:created xsi:type="dcterms:W3CDTF">2022-02-03T16:45:05Z</dcterms:created>
  <dcterms:modified xsi:type="dcterms:W3CDTF">2025-03-14T23:03:26Z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0x01010041B6879C09F4B94194A1A9109E927A7B</vt:lpwstr>
  </property>
</Properties>
</file>